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theme/themeOverride2.xml" ContentType="application/vnd.openxmlformats-officedocument.themeOverr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5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6.xml" ContentType="application/vnd.openxmlformats-officedocument.presentationml.notesSlide+xml"/>
  <Override PartName="/ppt/theme/themeOverride5.xml" ContentType="application/vnd.openxmlformats-officedocument.themeOverr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9.xml" ContentType="application/vnd.openxmlformats-officedocument.presentationml.notesSlide+xml"/>
  <Override PartName="/ppt/charts/chart1.xml" ContentType="application/vnd.openxmlformats-officedocument.drawingml.chart+xml"/>
  <Override PartName="/ppt/theme/themeOverride7.xml" ContentType="application/vnd.openxmlformats-officedocument.themeOverride+xml"/>
  <Override PartName="/ppt/notesSlides/notesSlide10.xml" ContentType="application/vnd.openxmlformats-officedocument.presentationml.notesSlide+xml"/>
  <Override PartName="/ppt/theme/themeOverride8.xml" ContentType="application/vnd.openxmlformats-officedocument.themeOverride+xml"/>
  <Override PartName="/ppt/notesSlides/notesSlide11.xml" ContentType="application/vnd.openxmlformats-officedocument.presentationml.notesSlide+xml"/>
  <Override PartName="/ppt/theme/themeOverride9.xml" ContentType="application/vnd.openxmlformats-officedocument.themeOverr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heme/themeOverride10.xml" ContentType="application/vnd.openxmlformats-officedocument.themeOverride+xml"/>
  <Override PartName="/ppt/notesSlides/notesSlide14.xml" ContentType="application/vnd.openxmlformats-officedocument.presentationml.notesSlide+xml"/>
  <Override PartName="/ppt/theme/themeOverride11.xml" ContentType="application/vnd.openxmlformats-officedocument.themeOverride+xml"/>
  <Override PartName="/ppt/notesSlides/notesSlide15.xml" ContentType="application/vnd.openxmlformats-officedocument.presentationml.notesSlide+xml"/>
  <Override PartName="/ppt/charts/chart2.xml" ContentType="application/vnd.openxmlformats-officedocument.drawingml.chart+xml"/>
  <Override PartName="/ppt/theme/themeOverride12.xml" ContentType="application/vnd.openxmlformats-officedocument.themeOverride+xml"/>
  <Override PartName="/ppt/notesSlides/notesSlide16.xml" ContentType="application/vnd.openxmlformats-officedocument.presentationml.notesSlide+xml"/>
  <Override PartName="/ppt/theme/themeOverride13.xml" ContentType="application/vnd.openxmlformats-officedocument.themeOverr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theme/themeOverride14.xml" ContentType="application/vnd.openxmlformats-officedocument.themeOverride+xml"/>
  <Override PartName="/ppt/notesSlides/notesSlide19.xml" ContentType="application/vnd.openxmlformats-officedocument.presentationml.notesSlide+xml"/>
  <Override PartName="/ppt/theme/themeOverride15.xml" ContentType="application/vnd.openxmlformats-officedocument.themeOverride+xml"/>
  <Override PartName="/ppt/notesSlides/notesSlide20.xml" ContentType="application/vnd.openxmlformats-officedocument.presentationml.notesSlide+xml"/>
  <Override PartName="/ppt/theme/themeOverride16.xml" ContentType="application/vnd.openxmlformats-officedocument.themeOverride+xml"/>
  <Override PartName="/ppt/notesSlides/notesSlide21.xml" ContentType="application/vnd.openxmlformats-officedocument.presentationml.notesSlide+xml"/>
  <Override PartName="/ppt/theme/themeOverride17.xml" ContentType="application/vnd.openxmlformats-officedocument.themeOverr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theme/themeOverride18.xml" ContentType="application/vnd.openxmlformats-officedocument.themeOverride+xml"/>
  <Override PartName="/ppt/notesSlides/notesSlide24.xml" ContentType="application/vnd.openxmlformats-officedocument.presentationml.notesSlide+xml"/>
  <Override PartName="/ppt/theme/themeOverride19.xml" ContentType="application/vnd.openxmlformats-officedocument.themeOverride+xml"/>
  <Override PartName="/ppt/notesSlides/notesSlide25.xml" ContentType="application/vnd.openxmlformats-officedocument.presentationml.notesSlide+xml"/>
  <Override PartName="/ppt/theme/themeOverride20.xml" ContentType="application/vnd.openxmlformats-officedocument.themeOverride+xml"/>
  <Override PartName="/ppt/notesSlides/notesSlide26.xml" ContentType="application/vnd.openxmlformats-officedocument.presentationml.notesSlide+xml"/>
  <Override PartName="/ppt/theme/themeOverride21.xml" ContentType="application/vnd.openxmlformats-officedocument.themeOverride+xml"/>
  <Override PartName="/ppt/notesSlides/notesSlide27.xml" ContentType="application/vnd.openxmlformats-officedocument.presentationml.notesSlide+xml"/>
  <Override PartName="/ppt/theme/themeOverride22.xml" ContentType="application/vnd.openxmlformats-officedocument.themeOverride+xml"/>
  <Override PartName="/ppt/notesSlides/notesSlide28.xml" ContentType="application/vnd.openxmlformats-officedocument.presentationml.notesSlide+xml"/>
  <Override PartName="/ppt/theme/themeOverride23.xml" ContentType="application/vnd.openxmlformats-officedocument.themeOverr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3"/>
  </p:notesMasterIdLst>
  <p:sldIdLst>
    <p:sldId id="290" r:id="rId2"/>
    <p:sldId id="291" r:id="rId3"/>
    <p:sldId id="258" r:id="rId4"/>
    <p:sldId id="259" r:id="rId5"/>
    <p:sldId id="260" r:id="rId6"/>
    <p:sldId id="262" r:id="rId7"/>
    <p:sldId id="265" r:id="rId8"/>
    <p:sldId id="292" r:id="rId9"/>
    <p:sldId id="266" r:id="rId10"/>
    <p:sldId id="264" r:id="rId11"/>
    <p:sldId id="268" r:id="rId12"/>
    <p:sldId id="267" r:id="rId13"/>
    <p:sldId id="293" r:id="rId14"/>
    <p:sldId id="270" r:id="rId15"/>
    <p:sldId id="271" r:id="rId16"/>
    <p:sldId id="272" r:id="rId17"/>
    <p:sldId id="273" r:id="rId18"/>
    <p:sldId id="294" r:id="rId19"/>
    <p:sldId id="275" r:id="rId20"/>
    <p:sldId id="277" r:id="rId21"/>
    <p:sldId id="276" r:id="rId22"/>
    <p:sldId id="278" r:id="rId23"/>
    <p:sldId id="295" r:id="rId24"/>
    <p:sldId id="280" r:id="rId25"/>
    <p:sldId id="281" r:id="rId26"/>
    <p:sldId id="282" r:id="rId27"/>
    <p:sldId id="283" r:id="rId28"/>
    <p:sldId id="286" r:id="rId29"/>
    <p:sldId id="284" r:id="rId30"/>
    <p:sldId id="296" r:id="rId31"/>
    <p:sldId id="297" r:id="rId32"/>
  </p:sldIdLst>
  <p:sldSz cx="12192000" cy="6858000"/>
  <p:notesSz cx="6858000" cy="9144000"/>
  <p:custDataLst>
    <p:tags r:id="rId3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003" userDrawn="1">
          <p15:clr>
            <a:srgbClr val="A4A3A4"/>
          </p15:clr>
        </p15:guide>
        <p15:guide id="2" pos="2933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AE0D4"/>
    <a:srgbClr val="FC838C"/>
    <a:srgbClr val="FAAA67"/>
    <a:srgbClr val="FFA9F8"/>
    <a:srgbClr val="214D8E"/>
    <a:srgbClr val="0932FF"/>
    <a:srgbClr val="415FFF"/>
    <a:srgbClr val="178AA1"/>
    <a:srgbClr val="8EE6D9"/>
    <a:srgbClr val="4276A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652" autoAdjust="0"/>
    <p:restoredTop sz="95226" autoAdjust="0"/>
  </p:normalViewPr>
  <p:slideViewPr>
    <p:cSldViewPr snapToGrid="0">
      <p:cViewPr varScale="1">
        <p:scale>
          <a:sx n="104" d="100"/>
          <a:sy n="104" d="100"/>
        </p:scale>
        <p:origin x="120" y="72"/>
      </p:cViewPr>
      <p:guideLst>
        <p:guide orient="horz" pos="1003"/>
        <p:guide pos="2933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tags" Target="tags/tag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image" Target="../media/image24.png"/><Relationship Id="rId5" Type="http://schemas.openxmlformats.org/officeDocument/2006/relationships/package" Target="../embeddings/Microsoft_Excel_Worksheet.xlsx"/><Relationship Id="rId4" Type="http://schemas.openxmlformats.org/officeDocument/2006/relationships/image" Target="../media/image27.png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2.png"/><Relationship Id="rId1" Type="http://schemas.openxmlformats.org/officeDocument/2006/relationships/image" Target="../media/image11.png"/><Relationship Id="rId5" Type="http://schemas.openxmlformats.org/officeDocument/2006/relationships/package" Target="../embeddings/Microsoft_Excel_Worksheet1.xlsx"/><Relationship Id="rId4" Type="http://schemas.openxmlformats.org/officeDocument/2006/relationships/image" Target="../media/image6.png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ln>
              <a:noFill/>
            </a:ln>
          </c:spPr>
          <c:explosion val="4"/>
          <c:dPt>
            <c:idx val="0"/>
            <c:bubble3D val="0"/>
            <c:spPr>
              <a:blipFill>
                <a:blip xmlns:r="http://schemas.openxmlformats.org/officeDocument/2006/relationships" r:embed="rId1"/>
                <a:stretch>
                  <a:fillRect/>
                </a:stretch>
              </a:blip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D2F-4F60-97F5-6CDA6E168CF6}"/>
              </c:ext>
            </c:extLst>
          </c:dPt>
          <c:dPt>
            <c:idx val="1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D2F-4F60-97F5-6CDA6E168CF6}"/>
              </c:ext>
            </c:extLst>
          </c:dPt>
          <c:dPt>
            <c:idx val="2"/>
            <c:bubble3D val="0"/>
            <c:spPr>
              <a:blipFill>
                <a:blip xmlns:r="http://schemas.openxmlformats.org/officeDocument/2006/relationships" r:embed="rId3"/>
                <a:stretch>
                  <a:fillRect/>
                </a:stretch>
              </a:blip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8D2F-4F60-97F5-6CDA6E168CF6}"/>
              </c:ext>
            </c:extLst>
          </c:dPt>
          <c:dPt>
            <c:idx val="3"/>
            <c:bubble3D val="0"/>
            <c:spPr>
              <a:blipFill>
                <a:blip xmlns:r="http://schemas.openxmlformats.org/officeDocument/2006/relationships" r:embed="rId4"/>
                <a:stretch>
                  <a:fillRect/>
                </a:stretch>
              </a:blip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8D2F-4F60-97F5-6CDA6E168CF6}"/>
              </c:ext>
            </c:extLst>
          </c:dPt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0.42</c:v>
                </c:pt>
                <c:pt idx="1">
                  <c:v>0.25</c:v>
                </c:pt>
                <c:pt idx="2">
                  <c:v>0.23</c:v>
                </c:pt>
                <c:pt idx="3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8D2F-4F60-97F5-6CDA6E168C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237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zh-CN"/>
    </a:p>
  </c:txPr>
  <c:externalData r:id="rId5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CFF-44A2-AAB4-56DC8E7A3BA1}"/>
              </c:ext>
            </c:extLst>
          </c:dPt>
          <c:dPt>
            <c:idx val="1"/>
            <c:invertIfNegative val="0"/>
            <c:bubble3D val="0"/>
            <c:spPr>
              <a:blipFill dpi="0" rotWithShape="1">
                <a:blip xmlns:r="http://schemas.openxmlformats.org/officeDocument/2006/relationships"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CFF-44A2-AAB4-56DC8E7A3BA1}"/>
              </c:ext>
            </c:extLst>
          </c:dPt>
          <c:dPt>
            <c:idx val="2"/>
            <c:invertIfNegative val="0"/>
            <c:bubble3D val="0"/>
            <c:spPr>
              <a:blipFill dpi="0" rotWithShape="1">
                <a:blip xmlns:r="http://schemas.openxmlformats.org/officeDocument/2006/relationships"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CFF-44A2-AAB4-56DC8E7A3BA1}"/>
              </c:ext>
            </c:extLst>
          </c:dPt>
          <c:dPt>
            <c:idx val="3"/>
            <c:invertIfNegative val="0"/>
            <c:bubble3D val="0"/>
            <c:spPr>
              <a:blipFill dpi="0" rotWithShape="1">
                <a:blip xmlns:r="http://schemas.openxmlformats.org/officeDocument/2006/relationships"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CFF-44A2-AAB4-56DC8E7A3BA1}"/>
              </c:ext>
            </c:extLst>
          </c:dPt>
          <c:cat>
            <c:numRef>
              <c:f>Sheet1!$A$2:$A$5</c:f>
              <c:numCache>
                <c:formatCode>General</c:formatCode>
                <c:ptCount val="4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</c:numCache>
            </c:numRef>
          </c:cat>
          <c:val>
            <c:numRef>
              <c:f>Sheet1!$B$2:$B$5</c:f>
              <c:numCache>
                <c:formatCode>0%</c:formatCode>
                <c:ptCount val="4"/>
                <c:pt idx="0">
                  <c:v>0.25</c:v>
                </c:pt>
                <c:pt idx="1">
                  <c:v>0.35</c:v>
                </c:pt>
                <c:pt idx="2">
                  <c:v>0.65</c:v>
                </c:pt>
                <c:pt idx="3">
                  <c:v>0.78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CFF-44A2-AAB4-56DC8E7A3B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42839680"/>
        <c:axId val="342841216"/>
      </c:barChart>
      <c:catAx>
        <c:axId val="342839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zh-CN"/>
          </a:p>
        </c:txPr>
        <c:crossAx val="342841216"/>
        <c:crosses val="autoZero"/>
        <c:auto val="1"/>
        <c:lblAlgn val="ctr"/>
        <c:lblOffset val="100"/>
        <c:noMultiLvlLbl val="0"/>
      </c:catAx>
      <c:valAx>
        <c:axId val="342841216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342839680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+mn-lt"/>
          <a:ea typeface="+mn-ea"/>
          <a:cs typeface="+mn-ea"/>
          <a:sym typeface="+mn-lt"/>
        </a:defRPr>
      </a:pPr>
      <a:endParaRPr lang="zh-CN"/>
    </a:p>
  </c:txPr>
  <c:externalData r:id="rId5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ABD2C88-84C5-4703-A005-E1E3DA95909D}" type="datetimeFigureOut">
              <a:rPr lang="zh-CN" altLang="en-US" smtClean="0"/>
              <a:t>2022/4/7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4A1E94-C858-498B-9B94-5BBA1E5FD6F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29395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082568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10730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93288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087783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04732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552800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288209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331750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5896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9940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60359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695897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559832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915763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438532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18742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724883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919320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673688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584613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538453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590664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816639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08154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19335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9115493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326848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468793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8931839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F4A1E94-C858-498B-9B94-5BBA1E5FD6F2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40501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2022/4/7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18276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8840FEE0-BE38-4E41-80EF-223819DB726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97B5FA-0921-464F-AAE1-844C04324D75}" type="datetimeFigureOut">
              <a:rPr lang="zh-CN" altLang="en-US" smtClean="0"/>
              <a:t>2022/4/7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8.xml"/><Relationship Id="rId5" Type="http://schemas.openxmlformats.org/officeDocument/2006/relationships/image" Target="../media/image6.png"/><Relationship Id="rId4" Type="http://schemas.openxmlformats.org/officeDocument/2006/relationships/image" Target="../media/image2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9.xml"/><Relationship Id="rId6" Type="http://schemas.openxmlformats.org/officeDocument/2006/relationships/image" Target="../media/image31.jpeg"/><Relationship Id="rId5" Type="http://schemas.openxmlformats.org/officeDocument/2006/relationships/image" Target="../media/image30.jpeg"/><Relationship Id="rId4" Type="http://schemas.openxmlformats.org/officeDocument/2006/relationships/image" Target="../media/image29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1.xml"/><Relationship Id="rId4" Type="http://schemas.openxmlformats.org/officeDocument/2006/relationships/chart" Target="../charts/char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33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3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3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15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4.xml"/><Relationship Id="rId6" Type="http://schemas.openxmlformats.org/officeDocument/2006/relationships/image" Target="../media/image2.png"/><Relationship Id="rId5" Type="http://schemas.openxmlformats.org/officeDocument/2006/relationships/image" Target="../media/image11.png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15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5.xml"/><Relationship Id="rId6" Type="http://schemas.openxmlformats.org/officeDocument/2006/relationships/image" Target="../media/image2.png"/><Relationship Id="rId5" Type="http://schemas.openxmlformats.org/officeDocument/2006/relationships/image" Target="../media/image6.png"/><Relationship Id="rId4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11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6.xml"/><Relationship Id="rId6" Type="http://schemas.openxmlformats.org/officeDocument/2006/relationships/image" Target="../media/image15.png"/><Relationship Id="rId5" Type="http://schemas.openxmlformats.org/officeDocument/2006/relationships/image" Target="../media/image2.png"/><Relationship Id="rId4" Type="http://schemas.openxmlformats.org/officeDocument/2006/relationships/image" Target="../media/image1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14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7.xml"/><Relationship Id="rId6" Type="http://schemas.openxmlformats.org/officeDocument/2006/relationships/image" Target="../media/image11.png"/><Relationship Id="rId5" Type="http://schemas.openxmlformats.org/officeDocument/2006/relationships/image" Target="../media/image2.png"/><Relationship Id="rId4" Type="http://schemas.openxmlformats.org/officeDocument/2006/relationships/image" Target="../media/image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14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8.xml"/><Relationship Id="rId6" Type="http://schemas.openxmlformats.org/officeDocument/2006/relationships/image" Target="../media/image6.png"/><Relationship Id="rId5" Type="http://schemas.openxmlformats.org/officeDocument/2006/relationships/image" Target="../media/image11.png"/><Relationship Id="rId4" Type="http://schemas.openxmlformats.org/officeDocument/2006/relationships/image" Target="../media/image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14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9.xml"/><Relationship Id="rId6" Type="http://schemas.openxmlformats.org/officeDocument/2006/relationships/image" Target="../media/image35.png"/><Relationship Id="rId5" Type="http://schemas.microsoft.com/office/2007/relationships/hdphoto" Target="../media/hdphoto2.wdp"/><Relationship Id="rId10" Type="http://schemas.openxmlformats.org/officeDocument/2006/relationships/image" Target="../media/image12.png"/><Relationship Id="rId4" Type="http://schemas.openxmlformats.org/officeDocument/2006/relationships/image" Target="../media/image34.png"/><Relationship Id="rId9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11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20.xml"/><Relationship Id="rId6" Type="http://schemas.openxmlformats.org/officeDocument/2006/relationships/image" Target="../media/image6.png"/><Relationship Id="rId5" Type="http://schemas.openxmlformats.org/officeDocument/2006/relationships/image" Target="../media/image12.png"/><Relationship Id="rId4" Type="http://schemas.openxmlformats.org/officeDocument/2006/relationships/image" Target="../media/image1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21.xml"/><Relationship Id="rId6" Type="http://schemas.openxmlformats.org/officeDocument/2006/relationships/image" Target="../media/image36.emf"/><Relationship Id="rId5" Type="http://schemas.openxmlformats.org/officeDocument/2006/relationships/image" Target="../media/image6.png"/><Relationship Id="rId4" Type="http://schemas.openxmlformats.org/officeDocument/2006/relationships/image" Target="../media/image15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14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22.xml"/><Relationship Id="rId6" Type="http://schemas.openxmlformats.org/officeDocument/2006/relationships/image" Target="../media/image12.png"/><Relationship Id="rId5" Type="http://schemas.openxmlformats.org/officeDocument/2006/relationships/image" Target="../media/image6.png"/><Relationship Id="rId4" Type="http://schemas.openxmlformats.org/officeDocument/2006/relationships/image" Target="../media/image15.png"/><Relationship Id="rId9" Type="http://schemas.openxmlformats.org/officeDocument/2006/relationships/image" Target="../media/image1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2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6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tags" Target="../tags/tag3.xml"/><Relationship Id="rId7" Type="http://schemas.openxmlformats.org/officeDocument/2006/relationships/notesSlide" Target="../notesSlides/notesSlide4.xml"/><Relationship Id="rId2" Type="http://schemas.openxmlformats.org/officeDocument/2006/relationships/tags" Target="../tags/tag2.xml"/><Relationship Id="rId1" Type="http://schemas.openxmlformats.org/officeDocument/2006/relationships/themeOverride" Target="../theme/themeOverride2.xml"/><Relationship Id="rId6" Type="http://schemas.openxmlformats.org/officeDocument/2006/relationships/slideLayout" Target="../slideLayouts/slideLayout1.xml"/><Relationship Id="rId11" Type="http://schemas.openxmlformats.org/officeDocument/2006/relationships/image" Target="../media/image10.png"/><Relationship Id="rId5" Type="http://schemas.openxmlformats.org/officeDocument/2006/relationships/tags" Target="../tags/tag5.xml"/><Relationship Id="rId10" Type="http://schemas.openxmlformats.org/officeDocument/2006/relationships/image" Target="../media/image9.png"/><Relationship Id="rId4" Type="http://schemas.openxmlformats.org/officeDocument/2006/relationships/tags" Target="../tags/tag4.xml"/><Relationship Id="rId9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12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3.xml"/><Relationship Id="rId6" Type="http://schemas.openxmlformats.org/officeDocument/2006/relationships/image" Target="../media/image11.png"/><Relationship Id="rId11" Type="http://schemas.openxmlformats.org/officeDocument/2006/relationships/image" Target="../media/image15.png"/><Relationship Id="rId5" Type="http://schemas.openxmlformats.org/officeDocument/2006/relationships/image" Target="../media/image6.png"/><Relationship Id="rId10" Type="http://schemas.openxmlformats.org/officeDocument/2006/relationships/image" Target="../media/image14.png"/><Relationship Id="rId4" Type="http://schemas.openxmlformats.org/officeDocument/2006/relationships/image" Target="../media/image2.png"/><Relationship Id="rId9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4.xml"/><Relationship Id="rId6" Type="http://schemas.openxmlformats.org/officeDocument/2006/relationships/image" Target="../media/image14.png"/><Relationship Id="rId5" Type="http://schemas.openxmlformats.org/officeDocument/2006/relationships/image" Target="../media/image11.png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11.pn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15.png"/><Relationship Id="rId12" Type="http://schemas.openxmlformats.org/officeDocument/2006/relationships/image" Target="../media/image21.png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5.xml"/><Relationship Id="rId6" Type="http://schemas.openxmlformats.org/officeDocument/2006/relationships/image" Target="../media/image17.png"/><Relationship Id="rId11" Type="http://schemas.openxmlformats.org/officeDocument/2006/relationships/image" Target="../media/image20.png"/><Relationship Id="rId5" Type="http://schemas.openxmlformats.org/officeDocument/2006/relationships/image" Target="../media/image16.png"/><Relationship Id="rId15" Type="http://schemas.openxmlformats.org/officeDocument/2006/relationships/image" Target="../media/image23.png"/><Relationship Id="rId10" Type="http://schemas.openxmlformats.org/officeDocument/2006/relationships/image" Target="../media/image14.png"/><Relationship Id="rId4" Type="http://schemas.openxmlformats.org/officeDocument/2006/relationships/image" Target="../media/image2.png"/><Relationship Id="rId9" Type="http://schemas.openxmlformats.org/officeDocument/2006/relationships/image" Target="../media/image19.png"/><Relationship Id="rId14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6.xml"/><Relationship Id="rId4" Type="http://schemas.openxmlformats.org/officeDocument/2006/relationships/chart" Target="../charts/char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" name="图形 636">
            <a:extLst>
              <a:ext uri="{FF2B5EF4-FFF2-40B4-BE49-F238E27FC236}">
                <a16:creationId xmlns:a16="http://schemas.microsoft.com/office/drawing/2014/main" id="{C034D065-ADB3-4BF2-9513-AE647997C4B4}"/>
              </a:ext>
            </a:extLst>
          </p:cNvPr>
          <p:cNvGrpSpPr/>
          <p:nvPr/>
        </p:nvGrpSpPr>
        <p:grpSpPr>
          <a:xfrm>
            <a:off x="845868" y="0"/>
            <a:ext cx="10500227" cy="6858000"/>
            <a:chOff x="845868" y="0"/>
            <a:chExt cx="10500227" cy="6858000"/>
          </a:xfrm>
          <a:gradFill>
            <a:gsLst>
              <a:gs pos="34000">
                <a:schemeClr val="tx1">
                  <a:lumMod val="95000"/>
                  <a:lumOff val="5000"/>
                  <a:alpha val="8000"/>
                </a:schemeClr>
              </a:gs>
              <a:gs pos="0">
                <a:schemeClr val="tx1">
                  <a:lumMod val="95000"/>
                  <a:lumOff val="5000"/>
                  <a:alpha val="5000"/>
                </a:schemeClr>
              </a:gs>
              <a:gs pos="69000">
                <a:schemeClr val="tx1">
                  <a:alpha val="0"/>
                </a:schemeClr>
              </a:gs>
            </a:gsLst>
            <a:lin ang="5400000" scaled="1"/>
          </a:gradFill>
        </p:grpSpPr>
        <p:sp>
          <p:nvSpPr>
            <p:cNvPr id="639" name="任意多边形: 形状 638">
              <a:extLst>
                <a:ext uri="{FF2B5EF4-FFF2-40B4-BE49-F238E27FC236}">
                  <a16:creationId xmlns:a16="http://schemas.microsoft.com/office/drawing/2014/main" id="{0192019B-D787-407F-A11C-E92793101492}"/>
                </a:ext>
              </a:extLst>
            </p:cNvPr>
            <p:cNvSpPr/>
            <p:nvPr/>
          </p:nvSpPr>
          <p:spPr>
            <a:xfrm>
              <a:off x="6956288" y="1843501"/>
              <a:ext cx="665544" cy="1243488"/>
            </a:xfrm>
            <a:custGeom>
              <a:avLst/>
              <a:gdLst>
                <a:gd name="connsiteX0" fmla="*/ 500709 w 665544"/>
                <a:gd name="connsiteY0" fmla="*/ 221873 h 1243488"/>
                <a:gd name="connsiteX1" fmla="*/ 447277 w 665544"/>
                <a:gd name="connsiteY1" fmla="*/ 309151 h 1243488"/>
                <a:gd name="connsiteX2" fmla="*/ 436390 w 665544"/>
                <a:gd name="connsiteY2" fmla="*/ 474663 h 1243488"/>
                <a:gd name="connsiteX3" fmla="*/ 413443 w 665544"/>
                <a:gd name="connsiteY3" fmla="*/ 985436 h 1243488"/>
                <a:gd name="connsiteX4" fmla="*/ 390161 w 665544"/>
                <a:gd name="connsiteY4" fmla="*/ 1009727 h 1243488"/>
                <a:gd name="connsiteX5" fmla="*/ 275928 w 665544"/>
                <a:gd name="connsiteY5" fmla="*/ 996995 h 1243488"/>
                <a:gd name="connsiteX6" fmla="*/ 233886 w 665544"/>
                <a:gd name="connsiteY6" fmla="*/ 946571 h 1243488"/>
                <a:gd name="connsiteX7" fmla="*/ 225343 w 665544"/>
                <a:gd name="connsiteY7" fmla="*/ 866161 h 1243488"/>
                <a:gd name="connsiteX8" fmla="*/ 241591 w 665544"/>
                <a:gd name="connsiteY8" fmla="*/ 355387 h 1243488"/>
                <a:gd name="connsiteX9" fmla="*/ 258508 w 665544"/>
                <a:gd name="connsiteY9" fmla="*/ 193897 h 1243488"/>
                <a:gd name="connsiteX10" fmla="*/ 316462 w 665544"/>
                <a:gd name="connsiteY10" fmla="*/ 76631 h 1243488"/>
                <a:gd name="connsiteX11" fmla="*/ 474244 w 665544"/>
                <a:gd name="connsiteY11" fmla="*/ 49995 h 1243488"/>
                <a:gd name="connsiteX12" fmla="*/ 598862 w 665544"/>
                <a:gd name="connsiteY12" fmla="*/ 101592 h 1243488"/>
                <a:gd name="connsiteX13" fmla="*/ 583285 w 665544"/>
                <a:gd name="connsiteY13" fmla="*/ 762800 h 1243488"/>
                <a:gd name="connsiteX14" fmla="*/ 310432 w 665544"/>
                <a:gd name="connsiteY14" fmla="*/ 1196513 h 1243488"/>
                <a:gd name="connsiteX15" fmla="*/ 74596 w 665544"/>
                <a:gd name="connsiteY15" fmla="*/ 1084106 h 1243488"/>
                <a:gd name="connsiteX16" fmla="*/ 35737 w 665544"/>
                <a:gd name="connsiteY16" fmla="*/ 414187 h 1243488"/>
                <a:gd name="connsiteX17" fmla="*/ 65049 w 665544"/>
                <a:gd name="connsiteY17" fmla="*/ 90368 h 1243488"/>
                <a:gd name="connsiteX18" fmla="*/ 27027 w 665544"/>
                <a:gd name="connsiteY18" fmla="*/ 95059 h 1243488"/>
                <a:gd name="connsiteX19" fmla="*/ 15470 w 665544"/>
                <a:gd name="connsiteY19" fmla="*/ 248676 h 1243488"/>
                <a:gd name="connsiteX20" fmla="*/ 60 w 665544"/>
                <a:gd name="connsiteY20" fmla="*/ 587572 h 1243488"/>
                <a:gd name="connsiteX21" fmla="*/ 8937 w 665544"/>
                <a:gd name="connsiteY21" fmla="*/ 934007 h 1243488"/>
                <a:gd name="connsiteX22" fmla="*/ 99888 w 665544"/>
                <a:gd name="connsiteY22" fmla="*/ 1194671 h 1243488"/>
                <a:gd name="connsiteX23" fmla="*/ 547105 w 665544"/>
                <a:gd name="connsiteY23" fmla="*/ 1202377 h 1243488"/>
                <a:gd name="connsiteX24" fmla="*/ 601877 w 665544"/>
                <a:gd name="connsiteY24" fmla="*/ 1084441 h 1243488"/>
                <a:gd name="connsiteX25" fmla="*/ 620469 w 665544"/>
                <a:gd name="connsiteY25" fmla="*/ 751911 h 1243488"/>
                <a:gd name="connsiteX26" fmla="*/ 639061 w 665544"/>
                <a:gd name="connsiteY26" fmla="*/ 414858 h 1243488"/>
                <a:gd name="connsiteX27" fmla="*/ 569885 w 665544"/>
                <a:gd name="connsiteY27" fmla="*/ 18334 h 1243488"/>
                <a:gd name="connsiteX28" fmla="*/ 226851 w 665544"/>
                <a:gd name="connsiteY28" fmla="*/ 165585 h 1243488"/>
                <a:gd name="connsiteX29" fmla="*/ 183972 w 665544"/>
                <a:gd name="connsiteY29" fmla="*/ 741525 h 1243488"/>
                <a:gd name="connsiteX30" fmla="*/ 185479 w 665544"/>
                <a:gd name="connsiteY30" fmla="*/ 801497 h 1243488"/>
                <a:gd name="connsiteX31" fmla="*/ 198879 w 665544"/>
                <a:gd name="connsiteY31" fmla="*/ 968349 h 1243488"/>
                <a:gd name="connsiteX32" fmla="*/ 295022 w 665544"/>
                <a:gd name="connsiteY32" fmla="*/ 1043734 h 1243488"/>
                <a:gd name="connsiteX33" fmla="*/ 463524 w 665544"/>
                <a:gd name="connsiteY33" fmla="*/ 880903 h 1243488"/>
                <a:gd name="connsiteX34" fmla="*/ 500709 w 665544"/>
                <a:gd name="connsiteY34" fmla="*/ 221873 h 124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5544" h="1243488">
                  <a:moveTo>
                    <a:pt x="500709" y="221873"/>
                  </a:moveTo>
                  <a:cubicBezTo>
                    <a:pt x="431867" y="185855"/>
                    <a:pt x="445435" y="230249"/>
                    <a:pt x="447277" y="309151"/>
                  </a:cubicBezTo>
                  <a:cubicBezTo>
                    <a:pt x="448785" y="370297"/>
                    <a:pt x="441080" y="415863"/>
                    <a:pt x="436390" y="474663"/>
                  </a:cubicBezTo>
                  <a:cubicBezTo>
                    <a:pt x="430025" y="552560"/>
                    <a:pt x="435720" y="933672"/>
                    <a:pt x="413443" y="985436"/>
                  </a:cubicBezTo>
                  <a:cubicBezTo>
                    <a:pt x="400378" y="1016093"/>
                    <a:pt x="421985" y="997833"/>
                    <a:pt x="390161" y="1009727"/>
                  </a:cubicBezTo>
                  <a:cubicBezTo>
                    <a:pt x="358839" y="1021453"/>
                    <a:pt x="302895" y="1007214"/>
                    <a:pt x="275928" y="996995"/>
                  </a:cubicBezTo>
                  <a:cubicBezTo>
                    <a:pt x="242763" y="984264"/>
                    <a:pt x="241758" y="987614"/>
                    <a:pt x="233886" y="946571"/>
                  </a:cubicBezTo>
                  <a:cubicBezTo>
                    <a:pt x="229363" y="922113"/>
                    <a:pt x="225846" y="889279"/>
                    <a:pt x="225343" y="866161"/>
                  </a:cubicBezTo>
                  <a:lnTo>
                    <a:pt x="241591" y="355387"/>
                  </a:lnTo>
                  <a:cubicBezTo>
                    <a:pt x="245946" y="306304"/>
                    <a:pt x="252310" y="243315"/>
                    <a:pt x="258508" y="193897"/>
                  </a:cubicBezTo>
                  <a:cubicBezTo>
                    <a:pt x="265710" y="137944"/>
                    <a:pt x="285475" y="104440"/>
                    <a:pt x="316462" y="76631"/>
                  </a:cubicBezTo>
                  <a:cubicBezTo>
                    <a:pt x="352306" y="44802"/>
                    <a:pt x="412270" y="46645"/>
                    <a:pt x="474244" y="49995"/>
                  </a:cubicBezTo>
                  <a:cubicBezTo>
                    <a:pt x="534376" y="53178"/>
                    <a:pt x="572062" y="65240"/>
                    <a:pt x="598862" y="101592"/>
                  </a:cubicBezTo>
                  <a:cubicBezTo>
                    <a:pt x="629346" y="142802"/>
                    <a:pt x="593000" y="681384"/>
                    <a:pt x="583285" y="762800"/>
                  </a:cubicBezTo>
                  <a:cubicBezTo>
                    <a:pt x="543253" y="1101194"/>
                    <a:pt x="651289" y="1225662"/>
                    <a:pt x="310432" y="1196513"/>
                  </a:cubicBezTo>
                  <a:cubicBezTo>
                    <a:pt x="172917" y="1184787"/>
                    <a:pt x="115465" y="1200869"/>
                    <a:pt x="74596" y="1084106"/>
                  </a:cubicBezTo>
                  <a:cubicBezTo>
                    <a:pt x="28869" y="953942"/>
                    <a:pt x="25519" y="579029"/>
                    <a:pt x="35737" y="414187"/>
                  </a:cubicBezTo>
                  <a:cubicBezTo>
                    <a:pt x="43107" y="293237"/>
                    <a:pt x="60526" y="298598"/>
                    <a:pt x="65049" y="90368"/>
                  </a:cubicBezTo>
                  <a:cubicBezTo>
                    <a:pt x="66891" y="7948"/>
                    <a:pt x="16475" y="11465"/>
                    <a:pt x="27027" y="95059"/>
                  </a:cubicBezTo>
                  <a:cubicBezTo>
                    <a:pt x="43107" y="221538"/>
                    <a:pt x="18987" y="166590"/>
                    <a:pt x="15470" y="248676"/>
                  </a:cubicBezTo>
                  <a:cubicBezTo>
                    <a:pt x="10612" y="360581"/>
                    <a:pt x="1232" y="466287"/>
                    <a:pt x="60" y="587572"/>
                  </a:cubicBezTo>
                  <a:cubicBezTo>
                    <a:pt x="-778" y="704837"/>
                    <a:pt x="7430" y="821265"/>
                    <a:pt x="8937" y="934007"/>
                  </a:cubicBezTo>
                  <a:cubicBezTo>
                    <a:pt x="10277" y="1036698"/>
                    <a:pt x="42102" y="1144247"/>
                    <a:pt x="99888" y="1194671"/>
                  </a:cubicBezTo>
                  <a:cubicBezTo>
                    <a:pt x="158680" y="1245932"/>
                    <a:pt x="454814" y="1269050"/>
                    <a:pt x="547105" y="1202377"/>
                  </a:cubicBezTo>
                  <a:cubicBezTo>
                    <a:pt x="587305" y="1173228"/>
                    <a:pt x="600872" y="1155136"/>
                    <a:pt x="601877" y="1084441"/>
                  </a:cubicBezTo>
                  <a:cubicBezTo>
                    <a:pt x="603552" y="967679"/>
                    <a:pt x="608744" y="861973"/>
                    <a:pt x="620469" y="751911"/>
                  </a:cubicBezTo>
                  <a:cubicBezTo>
                    <a:pt x="632026" y="643525"/>
                    <a:pt x="626164" y="522406"/>
                    <a:pt x="639061" y="414858"/>
                  </a:cubicBezTo>
                  <a:cubicBezTo>
                    <a:pt x="654136" y="289216"/>
                    <a:pt x="717617" y="105445"/>
                    <a:pt x="569885" y="18334"/>
                  </a:cubicBezTo>
                  <a:cubicBezTo>
                    <a:pt x="568210" y="17329"/>
                    <a:pt x="271740" y="-75311"/>
                    <a:pt x="226851" y="165585"/>
                  </a:cubicBezTo>
                  <a:cubicBezTo>
                    <a:pt x="196869" y="326741"/>
                    <a:pt x="213451" y="673008"/>
                    <a:pt x="183972" y="741525"/>
                  </a:cubicBezTo>
                  <a:cubicBezTo>
                    <a:pt x="167557" y="779552"/>
                    <a:pt x="174759" y="758779"/>
                    <a:pt x="185479" y="801497"/>
                  </a:cubicBezTo>
                  <a:cubicBezTo>
                    <a:pt x="198376" y="852759"/>
                    <a:pt x="185814" y="919600"/>
                    <a:pt x="198879" y="968349"/>
                  </a:cubicBezTo>
                  <a:cubicBezTo>
                    <a:pt x="216634" y="1034520"/>
                    <a:pt x="231876" y="1024804"/>
                    <a:pt x="295022" y="1043734"/>
                  </a:cubicBezTo>
                  <a:cubicBezTo>
                    <a:pt x="444430" y="1088462"/>
                    <a:pt x="457829" y="1006544"/>
                    <a:pt x="463524" y="880903"/>
                  </a:cubicBezTo>
                  <a:cubicBezTo>
                    <a:pt x="470392" y="728291"/>
                    <a:pt x="472402" y="354717"/>
                    <a:pt x="500709" y="221873"/>
                  </a:cubicBezTo>
                  <a:close/>
                </a:path>
              </a:pathLst>
            </a:custGeom>
            <a:grpFill/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022BD808-D7A6-40D7-A1D6-C32C6E19E4A1}"/>
                </a:ext>
              </a:extLst>
            </p:cNvPr>
            <p:cNvSpPr/>
            <p:nvPr/>
          </p:nvSpPr>
          <p:spPr>
            <a:xfrm>
              <a:off x="845868" y="5183063"/>
              <a:ext cx="665569" cy="1243572"/>
            </a:xfrm>
            <a:custGeom>
              <a:avLst/>
              <a:gdLst>
                <a:gd name="connsiteX0" fmla="*/ 164836 w 665569"/>
                <a:gd name="connsiteY0" fmla="*/ 1021769 h 1243572"/>
                <a:gd name="connsiteX1" fmla="*/ 218268 w 665569"/>
                <a:gd name="connsiteY1" fmla="*/ 934490 h 1243572"/>
                <a:gd name="connsiteX2" fmla="*/ 229322 w 665569"/>
                <a:gd name="connsiteY2" fmla="*/ 768979 h 1243572"/>
                <a:gd name="connsiteX3" fmla="*/ 252102 w 665569"/>
                <a:gd name="connsiteY3" fmla="*/ 258038 h 1243572"/>
                <a:gd name="connsiteX4" fmla="*/ 275384 w 665569"/>
                <a:gd name="connsiteY4" fmla="*/ 233915 h 1243572"/>
                <a:gd name="connsiteX5" fmla="*/ 389617 w 665569"/>
                <a:gd name="connsiteY5" fmla="*/ 246647 h 1243572"/>
                <a:gd name="connsiteX6" fmla="*/ 431659 w 665569"/>
                <a:gd name="connsiteY6" fmla="*/ 296903 h 1243572"/>
                <a:gd name="connsiteX7" fmla="*/ 440369 w 665569"/>
                <a:gd name="connsiteY7" fmla="*/ 377314 h 1243572"/>
                <a:gd name="connsiteX8" fmla="*/ 424121 w 665569"/>
                <a:gd name="connsiteY8" fmla="*/ 888087 h 1243572"/>
                <a:gd name="connsiteX9" fmla="*/ 407037 w 665569"/>
                <a:gd name="connsiteY9" fmla="*/ 1049578 h 1243572"/>
                <a:gd name="connsiteX10" fmla="*/ 349083 w 665569"/>
                <a:gd name="connsiteY10" fmla="*/ 1166843 h 1243572"/>
                <a:gd name="connsiteX11" fmla="*/ 191301 w 665569"/>
                <a:gd name="connsiteY11" fmla="*/ 1193646 h 1243572"/>
                <a:gd name="connsiteX12" fmla="*/ 66683 w 665569"/>
                <a:gd name="connsiteY12" fmla="*/ 1142050 h 1243572"/>
                <a:gd name="connsiteX13" fmla="*/ 82260 w 665569"/>
                <a:gd name="connsiteY13" fmla="*/ 480674 h 1243572"/>
                <a:gd name="connsiteX14" fmla="*/ 355113 w 665569"/>
                <a:gd name="connsiteY14" fmla="*/ 47128 h 1243572"/>
                <a:gd name="connsiteX15" fmla="*/ 590949 w 665569"/>
                <a:gd name="connsiteY15" fmla="*/ 159368 h 1243572"/>
                <a:gd name="connsiteX16" fmla="*/ 629975 w 665569"/>
                <a:gd name="connsiteY16" fmla="*/ 829454 h 1243572"/>
                <a:gd name="connsiteX17" fmla="*/ 600496 w 665569"/>
                <a:gd name="connsiteY17" fmla="*/ 1153274 h 1243572"/>
                <a:gd name="connsiteX18" fmla="*/ 638518 w 665569"/>
                <a:gd name="connsiteY18" fmla="*/ 1148416 h 1243572"/>
                <a:gd name="connsiteX19" fmla="*/ 650075 w 665569"/>
                <a:gd name="connsiteY19" fmla="*/ 994798 h 1243572"/>
                <a:gd name="connsiteX20" fmla="*/ 665485 w 665569"/>
                <a:gd name="connsiteY20" fmla="*/ 656070 h 1243572"/>
                <a:gd name="connsiteX21" fmla="*/ 656775 w 665569"/>
                <a:gd name="connsiteY21" fmla="*/ 309635 h 1243572"/>
                <a:gd name="connsiteX22" fmla="*/ 565824 w 665569"/>
                <a:gd name="connsiteY22" fmla="*/ 48971 h 1243572"/>
                <a:gd name="connsiteX23" fmla="*/ 118439 w 665569"/>
                <a:gd name="connsiteY23" fmla="*/ 41098 h 1243572"/>
                <a:gd name="connsiteX24" fmla="*/ 63668 w 665569"/>
                <a:gd name="connsiteY24" fmla="*/ 159033 h 1243572"/>
                <a:gd name="connsiteX25" fmla="*/ 45076 w 665569"/>
                <a:gd name="connsiteY25" fmla="*/ 491563 h 1243572"/>
                <a:gd name="connsiteX26" fmla="*/ 26483 w 665569"/>
                <a:gd name="connsiteY26" fmla="*/ 828784 h 1243572"/>
                <a:gd name="connsiteX27" fmla="*/ 95660 w 665569"/>
                <a:gd name="connsiteY27" fmla="*/ 1225308 h 1243572"/>
                <a:gd name="connsiteX28" fmla="*/ 438694 w 665569"/>
                <a:gd name="connsiteY28" fmla="*/ 1078057 h 1243572"/>
                <a:gd name="connsiteX29" fmla="*/ 481573 w 665569"/>
                <a:gd name="connsiteY29" fmla="*/ 501950 h 1243572"/>
                <a:gd name="connsiteX30" fmla="*/ 480233 w 665569"/>
                <a:gd name="connsiteY30" fmla="*/ 442144 h 1243572"/>
                <a:gd name="connsiteX31" fmla="*/ 466666 w 665569"/>
                <a:gd name="connsiteY31" fmla="*/ 275125 h 1243572"/>
                <a:gd name="connsiteX32" fmla="*/ 370522 w 665569"/>
                <a:gd name="connsiteY32" fmla="*/ 199908 h 1243572"/>
                <a:gd name="connsiteX33" fmla="*/ 202020 w 665569"/>
                <a:gd name="connsiteY33" fmla="*/ 362572 h 1243572"/>
                <a:gd name="connsiteX34" fmla="*/ 164836 w 665569"/>
                <a:gd name="connsiteY34" fmla="*/ 1021769 h 12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5569" h="1243572">
                  <a:moveTo>
                    <a:pt x="164836" y="1021769"/>
                  </a:moveTo>
                  <a:cubicBezTo>
                    <a:pt x="233677" y="1057786"/>
                    <a:pt x="220110" y="1013393"/>
                    <a:pt x="218268" y="934490"/>
                  </a:cubicBezTo>
                  <a:cubicBezTo>
                    <a:pt x="216928" y="873345"/>
                    <a:pt x="224465" y="827779"/>
                    <a:pt x="229322" y="768979"/>
                  </a:cubicBezTo>
                  <a:cubicBezTo>
                    <a:pt x="235520" y="690914"/>
                    <a:pt x="229992" y="309970"/>
                    <a:pt x="252102" y="258038"/>
                  </a:cubicBezTo>
                  <a:cubicBezTo>
                    <a:pt x="265167" y="227549"/>
                    <a:pt x="243560" y="245809"/>
                    <a:pt x="275384" y="233915"/>
                  </a:cubicBezTo>
                  <a:cubicBezTo>
                    <a:pt x="306706" y="222021"/>
                    <a:pt x="362650" y="236428"/>
                    <a:pt x="389617" y="246647"/>
                  </a:cubicBezTo>
                  <a:cubicBezTo>
                    <a:pt x="422782" y="259211"/>
                    <a:pt x="423787" y="255860"/>
                    <a:pt x="431659" y="296903"/>
                  </a:cubicBezTo>
                  <a:cubicBezTo>
                    <a:pt x="436181" y="321361"/>
                    <a:pt x="439699" y="354363"/>
                    <a:pt x="440369" y="377314"/>
                  </a:cubicBezTo>
                  <a:lnTo>
                    <a:pt x="424121" y="888087"/>
                  </a:lnTo>
                  <a:cubicBezTo>
                    <a:pt x="419599" y="937338"/>
                    <a:pt x="413234" y="1000326"/>
                    <a:pt x="407037" y="1049578"/>
                  </a:cubicBezTo>
                  <a:cubicBezTo>
                    <a:pt x="400002" y="1105530"/>
                    <a:pt x="380070" y="1139202"/>
                    <a:pt x="349083" y="1166843"/>
                  </a:cubicBezTo>
                  <a:cubicBezTo>
                    <a:pt x="313238" y="1198840"/>
                    <a:pt x="253274" y="1196997"/>
                    <a:pt x="191301" y="1193646"/>
                  </a:cubicBezTo>
                  <a:cubicBezTo>
                    <a:pt x="131337" y="1190464"/>
                    <a:pt x="93482" y="1178234"/>
                    <a:pt x="66683" y="1142050"/>
                  </a:cubicBezTo>
                  <a:cubicBezTo>
                    <a:pt x="36198" y="1100672"/>
                    <a:pt x="72545" y="562090"/>
                    <a:pt x="82260" y="480674"/>
                  </a:cubicBezTo>
                  <a:cubicBezTo>
                    <a:pt x="122292" y="142281"/>
                    <a:pt x="14424" y="17980"/>
                    <a:pt x="355113" y="47128"/>
                  </a:cubicBezTo>
                  <a:cubicBezTo>
                    <a:pt x="492628" y="58855"/>
                    <a:pt x="550079" y="42773"/>
                    <a:pt x="590949" y="159368"/>
                  </a:cubicBezTo>
                  <a:cubicBezTo>
                    <a:pt x="636675" y="289700"/>
                    <a:pt x="640025" y="664613"/>
                    <a:pt x="629975" y="829454"/>
                  </a:cubicBezTo>
                  <a:cubicBezTo>
                    <a:pt x="622438" y="950405"/>
                    <a:pt x="605018" y="945044"/>
                    <a:pt x="600496" y="1153274"/>
                  </a:cubicBezTo>
                  <a:cubicBezTo>
                    <a:pt x="598653" y="1235694"/>
                    <a:pt x="649238" y="1232176"/>
                    <a:pt x="638518" y="1148416"/>
                  </a:cubicBezTo>
                  <a:cubicBezTo>
                    <a:pt x="622438" y="1022104"/>
                    <a:pt x="646558" y="1076884"/>
                    <a:pt x="650075" y="994798"/>
                  </a:cubicBezTo>
                  <a:cubicBezTo>
                    <a:pt x="654933" y="883061"/>
                    <a:pt x="664480" y="777355"/>
                    <a:pt x="665485" y="656070"/>
                  </a:cubicBezTo>
                  <a:cubicBezTo>
                    <a:pt x="666490" y="538804"/>
                    <a:pt x="658282" y="422209"/>
                    <a:pt x="656775" y="309635"/>
                  </a:cubicBezTo>
                  <a:cubicBezTo>
                    <a:pt x="655267" y="206944"/>
                    <a:pt x="623443" y="99228"/>
                    <a:pt x="565824" y="48971"/>
                  </a:cubicBezTo>
                  <a:cubicBezTo>
                    <a:pt x="506865" y="-2458"/>
                    <a:pt x="210730" y="-25576"/>
                    <a:pt x="118439" y="41098"/>
                  </a:cubicBezTo>
                  <a:cubicBezTo>
                    <a:pt x="78240" y="70246"/>
                    <a:pt x="64673" y="88339"/>
                    <a:pt x="63668" y="159033"/>
                  </a:cubicBezTo>
                  <a:cubicBezTo>
                    <a:pt x="61993" y="275963"/>
                    <a:pt x="56800" y="381502"/>
                    <a:pt x="45076" y="491563"/>
                  </a:cubicBezTo>
                  <a:cubicBezTo>
                    <a:pt x="33518" y="600117"/>
                    <a:pt x="39381" y="721235"/>
                    <a:pt x="26483" y="828784"/>
                  </a:cubicBezTo>
                  <a:cubicBezTo>
                    <a:pt x="11409" y="954426"/>
                    <a:pt x="-52073" y="1138029"/>
                    <a:pt x="95660" y="1225308"/>
                  </a:cubicBezTo>
                  <a:cubicBezTo>
                    <a:pt x="97335" y="1226146"/>
                    <a:pt x="393972" y="1318953"/>
                    <a:pt x="438694" y="1078057"/>
                  </a:cubicBezTo>
                  <a:cubicBezTo>
                    <a:pt x="468843" y="916733"/>
                    <a:pt x="452261" y="570634"/>
                    <a:pt x="481573" y="501950"/>
                  </a:cubicBezTo>
                  <a:cubicBezTo>
                    <a:pt x="497988" y="463922"/>
                    <a:pt x="490953" y="484862"/>
                    <a:pt x="480233" y="442144"/>
                  </a:cubicBezTo>
                  <a:cubicBezTo>
                    <a:pt x="467336" y="390715"/>
                    <a:pt x="479898" y="324042"/>
                    <a:pt x="466666" y="275125"/>
                  </a:cubicBezTo>
                  <a:cubicBezTo>
                    <a:pt x="448911" y="209122"/>
                    <a:pt x="433669" y="218838"/>
                    <a:pt x="370522" y="199908"/>
                  </a:cubicBezTo>
                  <a:cubicBezTo>
                    <a:pt x="221283" y="155012"/>
                    <a:pt x="207715" y="237098"/>
                    <a:pt x="202020" y="362572"/>
                  </a:cubicBezTo>
                  <a:cubicBezTo>
                    <a:pt x="195153" y="515351"/>
                    <a:pt x="193143" y="888757"/>
                    <a:pt x="164836" y="1021769"/>
                  </a:cubicBezTo>
                  <a:close/>
                </a:path>
              </a:pathLst>
            </a:custGeom>
            <a:grpFill/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41" name="图形 636">
              <a:extLst>
                <a:ext uri="{FF2B5EF4-FFF2-40B4-BE49-F238E27FC236}">
                  <a16:creationId xmlns:a16="http://schemas.microsoft.com/office/drawing/2014/main" id="{E38CDA3F-9945-434D-8690-5ADC45A8F71E}"/>
                </a:ext>
              </a:extLst>
            </p:cNvPr>
            <p:cNvGrpSpPr/>
            <p:nvPr/>
          </p:nvGrpSpPr>
          <p:grpSpPr>
            <a:xfrm>
              <a:off x="10410301" y="2559730"/>
              <a:ext cx="913098" cy="4298269"/>
              <a:chOff x="10410301" y="2559730"/>
              <a:chExt cx="913098" cy="4298269"/>
            </a:xfrm>
            <a:grpFill/>
          </p:grpSpPr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4A670D9F-6BC2-492B-8AA8-82D1602276AB}"/>
                  </a:ext>
                </a:extLst>
              </p:cNvPr>
              <p:cNvSpPr/>
              <p:nvPr/>
            </p:nvSpPr>
            <p:spPr>
              <a:xfrm>
                <a:off x="10410301" y="2559730"/>
                <a:ext cx="913098" cy="4298269"/>
              </a:xfrm>
              <a:custGeom>
                <a:avLst/>
                <a:gdLst>
                  <a:gd name="connsiteX0" fmla="*/ 161304 w 913098"/>
                  <a:gd name="connsiteY0" fmla="*/ 2285833 h 4298269"/>
                  <a:gd name="connsiteX1" fmla="*/ 180398 w 913098"/>
                  <a:gd name="connsiteY1" fmla="*/ 2278797 h 4298269"/>
                  <a:gd name="connsiteX2" fmla="*/ 314731 w 913098"/>
                  <a:gd name="connsiteY2" fmla="*/ 2270756 h 4298269"/>
                  <a:gd name="connsiteX3" fmla="*/ 487923 w 913098"/>
                  <a:gd name="connsiteY3" fmla="*/ 2267238 h 4298269"/>
                  <a:gd name="connsiteX4" fmla="*/ 494455 w 913098"/>
                  <a:gd name="connsiteY4" fmla="*/ 2291696 h 4298269"/>
                  <a:gd name="connsiteX5" fmla="*/ 570666 w 913098"/>
                  <a:gd name="connsiteY5" fmla="*/ 2262380 h 4298269"/>
                  <a:gd name="connsiteX6" fmla="*/ 552242 w 913098"/>
                  <a:gd name="connsiteY6" fmla="*/ 2835136 h 4298269"/>
                  <a:gd name="connsiteX7" fmla="*/ 377040 w 913098"/>
                  <a:gd name="connsiteY7" fmla="*/ 3036664 h 4298269"/>
                  <a:gd name="connsiteX8" fmla="*/ 457103 w 913098"/>
                  <a:gd name="connsiteY8" fmla="*/ 2939837 h 4298269"/>
                  <a:gd name="connsiteX9" fmla="*/ 550064 w 913098"/>
                  <a:gd name="connsiteY9" fmla="*/ 2855574 h 4298269"/>
                  <a:gd name="connsiteX10" fmla="*/ 531472 w 913098"/>
                  <a:gd name="connsiteY10" fmla="*/ 3584293 h 4298269"/>
                  <a:gd name="connsiteX11" fmla="*/ 406687 w 913098"/>
                  <a:gd name="connsiteY11" fmla="*/ 4018006 h 4298269"/>
                  <a:gd name="connsiteX12" fmla="*/ 322436 w 913098"/>
                  <a:gd name="connsiteY12" fmla="*/ 4117346 h 4298269"/>
                  <a:gd name="connsiteX13" fmla="*/ 225622 w 913098"/>
                  <a:gd name="connsiteY13" fmla="*/ 3901914 h 4298269"/>
                  <a:gd name="connsiteX14" fmla="*/ 142376 w 913098"/>
                  <a:gd name="connsiteY14" fmla="*/ 3524990 h 4298269"/>
                  <a:gd name="connsiteX15" fmla="*/ 132159 w 913098"/>
                  <a:gd name="connsiteY15" fmla="*/ 3385109 h 4298269"/>
                  <a:gd name="connsiteX16" fmla="*/ 119094 w 913098"/>
                  <a:gd name="connsiteY16" fmla="*/ 3249249 h 4298269"/>
                  <a:gd name="connsiteX17" fmla="*/ 132997 w 913098"/>
                  <a:gd name="connsiteY17" fmla="*/ 3113557 h 4298269"/>
                  <a:gd name="connsiteX18" fmla="*/ 152091 w 913098"/>
                  <a:gd name="connsiteY18" fmla="*/ 3124613 h 4298269"/>
                  <a:gd name="connsiteX19" fmla="*/ 137184 w 913098"/>
                  <a:gd name="connsiteY19" fmla="*/ 2925095 h 4298269"/>
                  <a:gd name="connsiteX20" fmla="*/ 161806 w 913098"/>
                  <a:gd name="connsiteY20" fmla="*/ 2714855 h 4298269"/>
                  <a:gd name="connsiteX21" fmla="*/ 161304 w 913098"/>
                  <a:gd name="connsiteY21" fmla="*/ 2285833 h 4298269"/>
                  <a:gd name="connsiteX22" fmla="*/ 417407 w 913098"/>
                  <a:gd name="connsiteY22" fmla="*/ 2235241 h 4298269"/>
                  <a:gd name="connsiteX23" fmla="*/ 477706 w 913098"/>
                  <a:gd name="connsiteY23" fmla="*/ 2140089 h 4298269"/>
                  <a:gd name="connsiteX24" fmla="*/ 562962 w 913098"/>
                  <a:gd name="connsiteY24" fmla="*/ 2091172 h 4298269"/>
                  <a:gd name="connsiteX25" fmla="*/ 502998 w 913098"/>
                  <a:gd name="connsiteY25" fmla="*/ 2180462 h 4298269"/>
                  <a:gd name="connsiteX26" fmla="*/ 533650 w 913098"/>
                  <a:gd name="connsiteY26" fmla="*/ 2150978 h 4298269"/>
                  <a:gd name="connsiteX27" fmla="*/ 564804 w 913098"/>
                  <a:gd name="connsiteY27" fmla="*/ 2126520 h 4298269"/>
                  <a:gd name="connsiteX28" fmla="*/ 564134 w 913098"/>
                  <a:gd name="connsiteY28" fmla="*/ 2196544 h 4298269"/>
                  <a:gd name="connsiteX29" fmla="*/ 483568 w 913098"/>
                  <a:gd name="connsiteY29" fmla="*/ 2231053 h 4298269"/>
                  <a:gd name="connsiteX30" fmla="*/ 502998 w 913098"/>
                  <a:gd name="connsiteY30" fmla="*/ 2180462 h 4298269"/>
                  <a:gd name="connsiteX31" fmla="*/ 465311 w 913098"/>
                  <a:gd name="connsiteY31" fmla="*/ 2235911 h 4298269"/>
                  <a:gd name="connsiteX32" fmla="*/ 417407 w 913098"/>
                  <a:gd name="connsiteY32" fmla="*/ 2235241 h 4298269"/>
                  <a:gd name="connsiteX33" fmla="*/ 247230 w 913098"/>
                  <a:gd name="connsiteY33" fmla="*/ 2231388 h 4298269"/>
                  <a:gd name="connsiteX34" fmla="*/ 179728 w 913098"/>
                  <a:gd name="connsiteY34" fmla="*/ 2215809 h 4298269"/>
                  <a:gd name="connsiteX35" fmla="*/ 199828 w 913098"/>
                  <a:gd name="connsiteY35" fmla="*/ 2148297 h 4298269"/>
                  <a:gd name="connsiteX36" fmla="*/ 247565 w 913098"/>
                  <a:gd name="connsiteY36" fmla="*/ 2126855 h 4298269"/>
                  <a:gd name="connsiteX37" fmla="*/ 203680 w 913098"/>
                  <a:gd name="connsiteY37" fmla="*/ 2217651 h 4298269"/>
                  <a:gd name="connsiteX38" fmla="*/ 293291 w 913098"/>
                  <a:gd name="connsiteY38" fmla="*/ 2142937 h 4298269"/>
                  <a:gd name="connsiteX39" fmla="*/ 261634 w 913098"/>
                  <a:gd name="connsiteY39" fmla="*/ 2210783 h 4298269"/>
                  <a:gd name="connsiteX40" fmla="*/ 304849 w 913098"/>
                  <a:gd name="connsiteY40" fmla="*/ 2149302 h 4298269"/>
                  <a:gd name="connsiteX41" fmla="*/ 362803 w 913098"/>
                  <a:gd name="connsiteY41" fmla="*/ 2151648 h 4298269"/>
                  <a:gd name="connsiteX42" fmla="*/ 337678 w 913098"/>
                  <a:gd name="connsiteY42" fmla="*/ 2209778 h 4298269"/>
                  <a:gd name="connsiteX43" fmla="*/ 407022 w 913098"/>
                  <a:gd name="connsiteY43" fmla="*/ 2147460 h 4298269"/>
                  <a:gd name="connsiteX44" fmla="*/ 363975 w 913098"/>
                  <a:gd name="connsiteY44" fmla="*/ 2235576 h 4298269"/>
                  <a:gd name="connsiteX45" fmla="*/ 331146 w 913098"/>
                  <a:gd name="connsiteY45" fmla="*/ 2214468 h 4298269"/>
                  <a:gd name="connsiteX46" fmla="*/ 329303 w 913098"/>
                  <a:gd name="connsiteY46" fmla="*/ 2208940 h 4298269"/>
                  <a:gd name="connsiteX47" fmla="*/ 318918 w 913098"/>
                  <a:gd name="connsiteY47" fmla="*/ 2237084 h 4298269"/>
                  <a:gd name="connsiteX48" fmla="*/ 247230 w 913098"/>
                  <a:gd name="connsiteY48" fmla="*/ 2231388 h 4298269"/>
                  <a:gd name="connsiteX49" fmla="*/ 258619 w 913098"/>
                  <a:gd name="connsiteY49" fmla="*/ 2217986 h 4298269"/>
                  <a:gd name="connsiteX50" fmla="*/ 254432 w 913098"/>
                  <a:gd name="connsiteY50" fmla="*/ 2217986 h 4298269"/>
                  <a:gd name="connsiteX51" fmla="*/ 258619 w 913098"/>
                  <a:gd name="connsiteY51" fmla="*/ 2217986 h 4298269"/>
                  <a:gd name="connsiteX52" fmla="*/ 173028 w 913098"/>
                  <a:gd name="connsiteY52" fmla="*/ 2128195 h 4298269"/>
                  <a:gd name="connsiteX53" fmla="*/ 179393 w 913098"/>
                  <a:gd name="connsiteY53" fmla="*/ 2112280 h 4298269"/>
                  <a:gd name="connsiteX54" fmla="*/ 192123 w 913098"/>
                  <a:gd name="connsiteY54" fmla="*/ 2138749 h 4298269"/>
                  <a:gd name="connsiteX55" fmla="*/ 173196 w 913098"/>
                  <a:gd name="connsiteY55" fmla="*/ 2157176 h 4298269"/>
                  <a:gd name="connsiteX56" fmla="*/ 173028 w 913098"/>
                  <a:gd name="connsiteY56" fmla="*/ 2128195 h 4298269"/>
                  <a:gd name="connsiteX57" fmla="*/ 283409 w 913098"/>
                  <a:gd name="connsiteY57" fmla="*/ 2115128 h 4298269"/>
                  <a:gd name="connsiteX58" fmla="*/ 330141 w 913098"/>
                  <a:gd name="connsiteY58" fmla="*/ 2096868 h 4298269"/>
                  <a:gd name="connsiteX59" fmla="*/ 283409 w 913098"/>
                  <a:gd name="connsiteY59" fmla="*/ 2115128 h 4298269"/>
                  <a:gd name="connsiteX60" fmla="*/ 390105 w 913098"/>
                  <a:gd name="connsiteY60" fmla="*/ 2236749 h 4298269"/>
                  <a:gd name="connsiteX61" fmla="*/ 386922 w 913098"/>
                  <a:gd name="connsiteY61" fmla="*/ 2209108 h 4298269"/>
                  <a:gd name="connsiteX62" fmla="*/ 518407 w 913098"/>
                  <a:gd name="connsiteY62" fmla="*/ 2074755 h 4298269"/>
                  <a:gd name="connsiteX63" fmla="*/ 452749 w 913098"/>
                  <a:gd name="connsiteY63" fmla="*/ 2152653 h 4298269"/>
                  <a:gd name="connsiteX64" fmla="*/ 390105 w 913098"/>
                  <a:gd name="connsiteY64" fmla="*/ 2236749 h 4298269"/>
                  <a:gd name="connsiteX65" fmla="*/ 403504 w 913098"/>
                  <a:gd name="connsiteY65" fmla="*/ 2121159 h 4298269"/>
                  <a:gd name="connsiteX66" fmla="*/ 460286 w 913098"/>
                  <a:gd name="connsiteY66" fmla="*/ 2073583 h 4298269"/>
                  <a:gd name="connsiteX67" fmla="*/ 403504 w 913098"/>
                  <a:gd name="connsiteY67" fmla="*/ 2121159 h 4298269"/>
                  <a:gd name="connsiteX68" fmla="*/ 335501 w 913098"/>
                  <a:gd name="connsiteY68" fmla="*/ 2128362 h 4298269"/>
                  <a:gd name="connsiteX69" fmla="*/ 407357 w 913098"/>
                  <a:gd name="connsiteY69" fmla="*/ 2082461 h 4298269"/>
                  <a:gd name="connsiteX70" fmla="*/ 375030 w 913098"/>
                  <a:gd name="connsiteY70" fmla="*/ 2127692 h 4298269"/>
                  <a:gd name="connsiteX71" fmla="*/ 335501 w 913098"/>
                  <a:gd name="connsiteY71" fmla="*/ 2128362 h 4298269"/>
                  <a:gd name="connsiteX72" fmla="*/ 683560 w 913098"/>
                  <a:gd name="connsiteY72" fmla="*/ 1407182 h 4298269"/>
                  <a:gd name="connsiteX73" fmla="*/ 676357 w 913098"/>
                  <a:gd name="connsiteY73" fmla="*/ 1299298 h 4298269"/>
                  <a:gd name="connsiteX74" fmla="*/ 689924 w 913098"/>
                  <a:gd name="connsiteY74" fmla="*/ 1278860 h 4298269"/>
                  <a:gd name="connsiteX75" fmla="*/ 696122 w 913098"/>
                  <a:gd name="connsiteY75" fmla="*/ 1347041 h 4298269"/>
                  <a:gd name="connsiteX76" fmla="*/ 683560 w 913098"/>
                  <a:gd name="connsiteY76" fmla="*/ 1407182 h 4298269"/>
                  <a:gd name="connsiteX77" fmla="*/ 78895 w 913098"/>
                  <a:gd name="connsiteY77" fmla="*/ 2063531 h 4298269"/>
                  <a:gd name="connsiteX78" fmla="*/ 57790 w 913098"/>
                  <a:gd name="connsiteY78" fmla="*/ 2020646 h 4298269"/>
                  <a:gd name="connsiteX79" fmla="*/ 71860 w 913098"/>
                  <a:gd name="connsiteY79" fmla="*/ 1975750 h 4298269"/>
                  <a:gd name="connsiteX80" fmla="*/ 60303 w 913098"/>
                  <a:gd name="connsiteY80" fmla="*/ 1891822 h 4298269"/>
                  <a:gd name="connsiteX81" fmla="*/ 88777 w 913098"/>
                  <a:gd name="connsiteY81" fmla="*/ 1473018 h 4298269"/>
                  <a:gd name="connsiteX82" fmla="*/ 89950 w 913098"/>
                  <a:gd name="connsiteY82" fmla="*/ 1247031 h 4298269"/>
                  <a:gd name="connsiteX83" fmla="*/ 100335 w 913098"/>
                  <a:gd name="connsiteY83" fmla="*/ 1142330 h 4298269"/>
                  <a:gd name="connsiteX84" fmla="*/ 119597 w 913098"/>
                  <a:gd name="connsiteY84" fmla="*/ 820688 h 4298269"/>
                  <a:gd name="connsiteX85" fmla="*/ 164151 w 913098"/>
                  <a:gd name="connsiteY85" fmla="*/ 413276 h 4298269"/>
                  <a:gd name="connsiteX86" fmla="*/ 299154 w 913098"/>
                  <a:gd name="connsiteY86" fmla="*/ 87111 h 4298269"/>
                  <a:gd name="connsiteX87" fmla="*/ 475026 w 913098"/>
                  <a:gd name="connsiteY87" fmla="*/ 78233 h 4298269"/>
                  <a:gd name="connsiteX88" fmla="*/ 612373 w 913098"/>
                  <a:gd name="connsiteY88" fmla="*/ 628876 h 4298269"/>
                  <a:gd name="connsiteX89" fmla="*/ 653913 w 913098"/>
                  <a:gd name="connsiteY89" fmla="*/ 1036624 h 4298269"/>
                  <a:gd name="connsiteX90" fmla="*/ 629793 w 913098"/>
                  <a:gd name="connsiteY90" fmla="*/ 1075321 h 4298269"/>
                  <a:gd name="connsiteX91" fmla="*/ 638670 w 913098"/>
                  <a:gd name="connsiteY91" fmla="*/ 1382723 h 4298269"/>
                  <a:gd name="connsiteX92" fmla="*/ 642523 w 913098"/>
                  <a:gd name="connsiteY92" fmla="*/ 1778242 h 4298269"/>
                  <a:gd name="connsiteX93" fmla="*/ 646375 w 913098"/>
                  <a:gd name="connsiteY93" fmla="*/ 1914605 h 4298269"/>
                  <a:gd name="connsiteX94" fmla="*/ 663460 w 913098"/>
                  <a:gd name="connsiteY94" fmla="*/ 2025671 h 4298269"/>
                  <a:gd name="connsiteX95" fmla="*/ 556429 w 913098"/>
                  <a:gd name="connsiteY95" fmla="*/ 2021148 h 4298269"/>
                  <a:gd name="connsiteX96" fmla="*/ 557267 w 913098"/>
                  <a:gd name="connsiteY96" fmla="*/ 1641712 h 4298269"/>
                  <a:gd name="connsiteX97" fmla="*/ 549729 w 913098"/>
                  <a:gd name="connsiteY97" fmla="*/ 2017965 h 4298269"/>
                  <a:gd name="connsiteX98" fmla="*/ 390272 w 913098"/>
                  <a:gd name="connsiteY98" fmla="*/ 2031702 h 4298269"/>
                  <a:gd name="connsiteX99" fmla="*/ 227967 w 913098"/>
                  <a:gd name="connsiteY99" fmla="*/ 2048454 h 4298269"/>
                  <a:gd name="connsiteX100" fmla="*/ 230982 w 913098"/>
                  <a:gd name="connsiteY100" fmla="*/ 1918960 h 4298269"/>
                  <a:gd name="connsiteX101" fmla="*/ 210380 w 913098"/>
                  <a:gd name="connsiteY101" fmla="*/ 2052307 h 4298269"/>
                  <a:gd name="connsiteX102" fmla="*/ 179393 w 913098"/>
                  <a:gd name="connsiteY102" fmla="*/ 1791811 h 4298269"/>
                  <a:gd name="connsiteX103" fmla="*/ 189108 w 913098"/>
                  <a:gd name="connsiteY103" fmla="*/ 2037398 h 4298269"/>
                  <a:gd name="connsiteX104" fmla="*/ 184251 w 913098"/>
                  <a:gd name="connsiteY104" fmla="*/ 2040916 h 4298269"/>
                  <a:gd name="connsiteX105" fmla="*/ 133667 w 913098"/>
                  <a:gd name="connsiteY105" fmla="*/ 2059846 h 4298269"/>
                  <a:gd name="connsiteX106" fmla="*/ 131322 w 913098"/>
                  <a:gd name="connsiteY106" fmla="*/ 1856810 h 4298269"/>
                  <a:gd name="connsiteX107" fmla="*/ 139026 w 913098"/>
                  <a:gd name="connsiteY107" fmla="*/ 1671363 h 4298269"/>
                  <a:gd name="connsiteX108" fmla="*/ 116079 w 913098"/>
                  <a:gd name="connsiteY108" fmla="*/ 1849271 h 4298269"/>
                  <a:gd name="connsiteX109" fmla="*/ 111724 w 913098"/>
                  <a:gd name="connsiteY109" fmla="*/ 2053145 h 4298269"/>
                  <a:gd name="connsiteX110" fmla="*/ 82245 w 913098"/>
                  <a:gd name="connsiteY110" fmla="*/ 2062359 h 4298269"/>
                  <a:gd name="connsiteX111" fmla="*/ 78895 w 913098"/>
                  <a:gd name="connsiteY111" fmla="*/ 2063531 h 4298269"/>
                  <a:gd name="connsiteX112" fmla="*/ 698634 w 913098"/>
                  <a:gd name="connsiteY112" fmla="*/ 982682 h 4298269"/>
                  <a:gd name="connsiteX113" fmla="*/ 708684 w 913098"/>
                  <a:gd name="connsiteY113" fmla="*/ 996419 h 4298269"/>
                  <a:gd name="connsiteX114" fmla="*/ 735651 w 913098"/>
                  <a:gd name="connsiteY114" fmla="*/ 1036289 h 4298269"/>
                  <a:gd name="connsiteX115" fmla="*/ 690762 w 913098"/>
                  <a:gd name="connsiteY115" fmla="*/ 886357 h 4298269"/>
                  <a:gd name="connsiteX116" fmla="*/ 680210 w 913098"/>
                  <a:gd name="connsiteY116" fmla="*/ 698733 h 4298269"/>
                  <a:gd name="connsiteX117" fmla="*/ 672337 w 913098"/>
                  <a:gd name="connsiteY117" fmla="*/ 607601 h 4298269"/>
                  <a:gd name="connsiteX118" fmla="*/ 668317 w 913098"/>
                  <a:gd name="connsiteY118" fmla="*/ 515632 h 4298269"/>
                  <a:gd name="connsiteX119" fmla="*/ 630798 w 913098"/>
                  <a:gd name="connsiteY119" fmla="*/ 366705 h 4298269"/>
                  <a:gd name="connsiteX120" fmla="*/ 696792 w 913098"/>
                  <a:gd name="connsiteY120" fmla="*/ 297183 h 4298269"/>
                  <a:gd name="connsiteX121" fmla="*/ 745031 w 913098"/>
                  <a:gd name="connsiteY121" fmla="*/ 404230 h 4298269"/>
                  <a:gd name="connsiteX122" fmla="*/ 768481 w 913098"/>
                  <a:gd name="connsiteY122" fmla="*/ 1104303 h 4298269"/>
                  <a:gd name="connsiteX123" fmla="*/ 774343 w 913098"/>
                  <a:gd name="connsiteY123" fmla="*/ 1398471 h 4298269"/>
                  <a:gd name="connsiteX124" fmla="*/ 697294 w 913098"/>
                  <a:gd name="connsiteY124" fmla="*/ 1223578 h 4298269"/>
                  <a:gd name="connsiteX125" fmla="*/ 698634 w 913098"/>
                  <a:gd name="connsiteY125" fmla="*/ 982682 h 4298269"/>
                  <a:gd name="connsiteX126" fmla="*/ 737661 w 913098"/>
                  <a:gd name="connsiteY126" fmla="*/ 1043995 h 4298269"/>
                  <a:gd name="connsiteX127" fmla="*/ 740676 w 913098"/>
                  <a:gd name="connsiteY127" fmla="*/ 1043492 h 4298269"/>
                  <a:gd name="connsiteX128" fmla="*/ 737661 w 913098"/>
                  <a:gd name="connsiteY128" fmla="*/ 1043995 h 4298269"/>
                  <a:gd name="connsiteX129" fmla="*/ 817892 w 913098"/>
                  <a:gd name="connsiteY129" fmla="*/ 885017 h 4298269"/>
                  <a:gd name="connsiteX130" fmla="*/ 826100 w 913098"/>
                  <a:gd name="connsiteY130" fmla="*/ 886022 h 4298269"/>
                  <a:gd name="connsiteX131" fmla="*/ 814207 w 913098"/>
                  <a:gd name="connsiteY131" fmla="*/ 643451 h 4298269"/>
                  <a:gd name="connsiteX132" fmla="*/ 792768 w 913098"/>
                  <a:gd name="connsiteY132" fmla="*/ 541932 h 4298269"/>
                  <a:gd name="connsiteX133" fmla="*/ 778028 w 913098"/>
                  <a:gd name="connsiteY133" fmla="*/ 427850 h 4298269"/>
                  <a:gd name="connsiteX134" fmla="*/ 713876 w 913098"/>
                  <a:gd name="connsiteY134" fmla="*/ 230007 h 4298269"/>
                  <a:gd name="connsiteX135" fmla="*/ 638838 w 913098"/>
                  <a:gd name="connsiteY135" fmla="*/ 50592 h 4298269"/>
                  <a:gd name="connsiteX136" fmla="*/ 802482 w 913098"/>
                  <a:gd name="connsiteY136" fmla="*/ 301371 h 4298269"/>
                  <a:gd name="connsiteX137" fmla="*/ 832129 w 913098"/>
                  <a:gd name="connsiteY137" fmla="*/ 407413 h 4298269"/>
                  <a:gd name="connsiteX138" fmla="*/ 870151 w 913098"/>
                  <a:gd name="connsiteY138" fmla="*/ 647974 h 4298269"/>
                  <a:gd name="connsiteX139" fmla="*/ 882714 w 913098"/>
                  <a:gd name="connsiteY139" fmla="*/ 908637 h 4298269"/>
                  <a:gd name="connsiteX140" fmla="*/ 875846 w 913098"/>
                  <a:gd name="connsiteY140" fmla="*/ 1166621 h 4298269"/>
                  <a:gd name="connsiteX141" fmla="*/ 852229 w 913098"/>
                  <a:gd name="connsiteY141" fmla="*/ 1414218 h 4298269"/>
                  <a:gd name="connsiteX142" fmla="*/ 824927 w 913098"/>
                  <a:gd name="connsiteY142" fmla="*/ 1663490 h 4298269"/>
                  <a:gd name="connsiteX143" fmla="*/ 794443 w 913098"/>
                  <a:gd name="connsiteY143" fmla="*/ 1877582 h 4298269"/>
                  <a:gd name="connsiteX144" fmla="*/ 770323 w 913098"/>
                  <a:gd name="connsiteY144" fmla="*/ 1891487 h 4298269"/>
                  <a:gd name="connsiteX145" fmla="*/ 785063 w 913098"/>
                  <a:gd name="connsiteY145" fmla="*/ 1637356 h 4298269"/>
                  <a:gd name="connsiteX146" fmla="*/ 795783 w 913098"/>
                  <a:gd name="connsiteY146" fmla="*/ 1382388 h 4298269"/>
                  <a:gd name="connsiteX147" fmla="*/ 804660 w 913098"/>
                  <a:gd name="connsiteY147" fmla="*/ 886022 h 4298269"/>
                  <a:gd name="connsiteX148" fmla="*/ 808177 w 913098"/>
                  <a:gd name="connsiteY148" fmla="*/ 885519 h 4298269"/>
                  <a:gd name="connsiteX149" fmla="*/ 811527 w 913098"/>
                  <a:gd name="connsiteY149" fmla="*/ 885017 h 4298269"/>
                  <a:gd name="connsiteX150" fmla="*/ 817892 w 913098"/>
                  <a:gd name="connsiteY150" fmla="*/ 885017 h 4298269"/>
                  <a:gd name="connsiteX151" fmla="*/ 4 w 913098"/>
                  <a:gd name="connsiteY151" fmla="*/ 1522772 h 4298269"/>
                  <a:gd name="connsiteX152" fmla="*/ 18764 w 913098"/>
                  <a:gd name="connsiteY152" fmla="*/ 1578389 h 4298269"/>
                  <a:gd name="connsiteX153" fmla="*/ 5699 w 913098"/>
                  <a:gd name="connsiteY153" fmla="*/ 1654946 h 4298269"/>
                  <a:gd name="connsiteX154" fmla="*/ 25966 w 913098"/>
                  <a:gd name="connsiteY154" fmla="*/ 1932362 h 4298269"/>
                  <a:gd name="connsiteX155" fmla="*/ 15581 w 913098"/>
                  <a:gd name="connsiteY155" fmla="*/ 1993340 h 4298269"/>
                  <a:gd name="connsiteX156" fmla="*/ 11059 w 913098"/>
                  <a:gd name="connsiteY156" fmla="*/ 2013107 h 4298269"/>
                  <a:gd name="connsiteX157" fmla="*/ 43553 w 913098"/>
                  <a:gd name="connsiteY157" fmla="*/ 2075593 h 4298269"/>
                  <a:gd name="connsiteX158" fmla="*/ 97822 w 913098"/>
                  <a:gd name="connsiteY158" fmla="*/ 2118981 h 4298269"/>
                  <a:gd name="connsiteX159" fmla="*/ 119262 w 913098"/>
                  <a:gd name="connsiteY159" fmla="*/ 2377634 h 4298269"/>
                  <a:gd name="connsiteX160" fmla="*/ 127972 w 913098"/>
                  <a:gd name="connsiteY160" fmla="*/ 2458715 h 4298269"/>
                  <a:gd name="connsiteX161" fmla="*/ 119429 w 913098"/>
                  <a:gd name="connsiteY161" fmla="*/ 2826257 h 4298269"/>
                  <a:gd name="connsiteX162" fmla="*/ 98827 w 913098"/>
                  <a:gd name="connsiteY162" fmla="*/ 2993611 h 4298269"/>
                  <a:gd name="connsiteX163" fmla="*/ 103517 w 913098"/>
                  <a:gd name="connsiteY163" fmla="*/ 3179728 h 4298269"/>
                  <a:gd name="connsiteX164" fmla="*/ 112729 w 913098"/>
                  <a:gd name="connsiteY164" fmla="*/ 3535376 h 4298269"/>
                  <a:gd name="connsiteX165" fmla="*/ 127804 w 913098"/>
                  <a:gd name="connsiteY165" fmla="*/ 3611264 h 4298269"/>
                  <a:gd name="connsiteX166" fmla="*/ 138524 w 913098"/>
                  <a:gd name="connsiteY166" fmla="*/ 3697035 h 4298269"/>
                  <a:gd name="connsiteX167" fmla="*/ 228135 w 913098"/>
                  <a:gd name="connsiteY167" fmla="*/ 3998406 h 4298269"/>
                  <a:gd name="connsiteX168" fmla="*/ 286256 w 913098"/>
                  <a:gd name="connsiteY168" fmla="*/ 4133764 h 4298269"/>
                  <a:gd name="connsiteX169" fmla="*/ 344880 w 913098"/>
                  <a:gd name="connsiteY169" fmla="*/ 4298270 h 4298269"/>
                  <a:gd name="connsiteX170" fmla="*/ 351580 w 913098"/>
                  <a:gd name="connsiteY170" fmla="*/ 4144652 h 4298269"/>
                  <a:gd name="connsiteX171" fmla="*/ 384410 w 913098"/>
                  <a:gd name="connsiteY171" fmla="*/ 4101599 h 4298269"/>
                  <a:gd name="connsiteX172" fmla="*/ 469833 w 913098"/>
                  <a:gd name="connsiteY172" fmla="*/ 3961384 h 4298269"/>
                  <a:gd name="connsiteX173" fmla="*/ 596461 w 913098"/>
                  <a:gd name="connsiteY173" fmla="*/ 2578325 h 4298269"/>
                  <a:gd name="connsiteX174" fmla="*/ 611536 w 913098"/>
                  <a:gd name="connsiteY174" fmla="*/ 2442465 h 4298269"/>
                  <a:gd name="connsiteX175" fmla="*/ 601318 w 913098"/>
                  <a:gd name="connsiteY175" fmla="*/ 2084472 h 4298269"/>
                  <a:gd name="connsiteX176" fmla="*/ 674347 w 913098"/>
                  <a:gd name="connsiteY176" fmla="*/ 2062359 h 4298269"/>
                  <a:gd name="connsiteX177" fmla="*/ 698634 w 913098"/>
                  <a:gd name="connsiteY177" fmla="*/ 2093853 h 4298269"/>
                  <a:gd name="connsiteX178" fmla="*/ 702487 w 913098"/>
                  <a:gd name="connsiteY178" fmla="*/ 1995015 h 4298269"/>
                  <a:gd name="connsiteX179" fmla="*/ 687412 w 913098"/>
                  <a:gd name="connsiteY179" fmla="*/ 1962851 h 4298269"/>
                  <a:gd name="connsiteX180" fmla="*/ 679205 w 913098"/>
                  <a:gd name="connsiteY180" fmla="*/ 1611223 h 4298269"/>
                  <a:gd name="connsiteX181" fmla="*/ 680545 w 913098"/>
                  <a:gd name="connsiteY181" fmla="*/ 1534163 h 4298269"/>
                  <a:gd name="connsiteX182" fmla="*/ 677195 w 913098"/>
                  <a:gd name="connsiteY182" fmla="*/ 1451742 h 4298269"/>
                  <a:gd name="connsiteX183" fmla="*/ 728616 w 913098"/>
                  <a:gd name="connsiteY183" fmla="*/ 1469500 h 4298269"/>
                  <a:gd name="connsiteX184" fmla="*/ 758766 w 913098"/>
                  <a:gd name="connsiteY184" fmla="*/ 1424939 h 4298269"/>
                  <a:gd name="connsiteX185" fmla="*/ 760943 w 913098"/>
                  <a:gd name="connsiteY185" fmla="*/ 1548402 h 4298269"/>
                  <a:gd name="connsiteX186" fmla="*/ 744863 w 913098"/>
                  <a:gd name="connsiteY186" fmla="*/ 1789131 h 4298269"/>
                  <a:gd name="connsiteX187" fmla="*/ 744696 w 913098"/>
                  <a:gd name="connsiteY187" fmla="*/ 1856977 h 4298269"/>
                  <a:gd name="connsiteX188" fmla="*/ 729789 w 913098"/>
                  <a:gd name="connsiteY188" fmla="*/ 1916615 h 4298269"/>
                  <a:gd name="connsiteX189" fmla="*/ 809015 w 913098"/>
                  <a:gd name="connsiteY189" fmla="*/ 1914940 h 4298269"/>
                  <a:gd name="connsiteX190" fmla="*/ 812700 w 913098"/>
                  <a:gd name="connsiteY190" fmla="*/ 1911087 h 4298269"/>
                  <a:gd name="connsiteX191" fmla="*/ 855914 w 913098"/>
                  <a:gd name="connsiteY191" fmla="*/ 1767186 h 4298269"/>
                  <a:gd name="connsiteX192" fmla="*/ 862614 w 913098"/>
                  <a:gd name="connsiteY192" fmla="*/ 1623285 h 4298269"/>
                  <a:gd name="connsiteX193" fmla="*/ 904656 w 913098"/>
                  <a:gd name="connsiteY193" fmla="*/ 1201130 h 4298269"/>
                  <a:gd name="connsiteX194" fmla="*/ 912528 w 913098"/>
                  <a:gd name="connsiteY194" fmla="*/ 892388 h 4298269"/>
                  <a:gd name="connsiteX195" fmla="*/ 902981 w 913098"/>
                  <a:gd name="connsiteY195" fmla="*/ 755690 h 4298269"/>
                  <a:gd name="connsiteX196" fmla="*/ 874674 w 913098"/>
                  <a:gd name="connsiteY196" fmla="*/ 467553 h 4298269"/>
                  <a:gd name="connsiteX197" fmla="*/ 842514 w 913098"/>
                  <a:gd name="connsiteY197" fmla="*/ 342247 h 4298269"/>
                  <a:gd name="connsiteX198" fmla="*/ 691599 w 913098"/>
                  <a:gd name="connsiteY198" fmla="*/ 27809 h 4298269"/>
                  <a:gd name="connsiteX199" fmla="*/ 636660 w 913098"/>
                  <a:gd name="connsiteY199" fmla="*/ 20605 h 4298269"/>
                  <a:gd name="connsiteX200" fmla="*/ 626778 w 913098"/>
                  <a:gd name="connsiteY200" fmla="*/ 23286 h 4298269"/>
                  <a:gd name="connsiteX201" fmla="*/ 622088 w 913098"/>
                  <a:gd name="connsiteY201" fmla="*/ 23956 h 4298269"/>
                  <a:gd name="connsiteX202" fmla="*/ 582391 w 913098"/>
                  <a:gd name="connsiteY202" fmla="*/ 17590 h 4298269"/>
                  <a:gd name="connsiteX203" fmla="*/ 627950 w 913098"/>
                  <a:gd name="connsiteY203" fmla="*/ 137033 h 4298269"/>
                  <a:gd name="connsiteX204" fmla="*/ 687914 w 913098"/>
                  <a:gd name="connsiteY204" fmla="*/ 261334 h 4298269"/>
                  <a:gd name="connsiteX205" fmla="*/ 670997 w 913098"/>
                  <a:gd name="connsiteY205" fmla="*/ 266024 h 4298269"/>
                  <a:gd name="connsiteX206" fmla="*/ 623428 w 913098"/>
                  <a:gd name="connsiteY206" fmla="*/ 286127 h 4298269"/>
                  <a:gd name="connsiteX207" fmla="*/ 529965 w 913098"/>
                  <a:gd name="connsiteY207" fmla="*/ 68684 h 4298269"/>
                  <a:gd name="connsiteX208" fmla="*/ 360960 w 913098"/>
                  <a:gd name="connsiteY208" fmla="*/ 18427 h 4298269"/>
                  <a:gd name="connsiteX209" fmla="*/ 348565 w 913098"/>
                  <a:gd name="connsiteY209" fmla="*/ 21443 h 4298269"/>
                  <a:gd name="connsiteX210" fmla="*/ 322101 w 913098"/>
                  <a:gd name="connsiteY210" fmla="*/ 35515 h 4298269"/>
                  <a:gd name="connsiteX211" fmla="*/ 343205 w 913098"/>
                  <a:gd name="connsiteY211" fmla="*/ 0 h 4298269"/>
                  <a:gd name="connsiteX212" fmla="*/ 226627 w 913098"/>
                  <a:gd name="connsiteY212" fmla="*/ 112742 h 4298269"/>
                  <a:gd name="connsiteX213" fmla="*/ 120267 w 913098"/>
                  <a:gd name="connsiteY213" fmla="*/ 472579 h 4298269"/>
                  <a:gd name="connsiteX214" fmla="*/ 97320 w 913098"/>
                  <a:gd name="connsiteY214" fmla="*/ 563208 h 4298269"/>
                  <a:gd name="connsiteX215" fmla="*/ 90620 w 913098"/>
                  <a:gd name="connsiteY215" fmla="*/ 675280 h 4298269"/>
                  <a:gd name="connsiteX216" fmla="*/ 79062 w 913098"/>
                  <a:gd name="connsiteY216" fmla="*/ 777468 h 4298269"/>
                  <a:gd name="connsiteX217" fmla="*/ 24458 w 913098"/>
                  <a:gd name="connsiteY217" fmla="*/ 1307506 h 4298269"/>
                  <a:gd name="connsiteX218" fmla="*/ 4 w 913098"/>
                  <a:gd name="connsiteY218" fmla="*/ 1522772 h 42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913098" h="4298269">
                    <a:moveTo>
                      <a:pt x="161304" y="2285833"/>
                    </a:moveTo>
                    <a:lnTo>
                      <a:pt x="180398" y="2278797"/>
                    </a:lnTo>
                    <a:cubicBezTo>
                      <a:pt x="214735" y="2258862"/>
                      <a:pt x="275369" y="2267238"/>
                      <a:pt x="314731" y="2270756"/>
                    </a:cubicBezTo>
                    <a:cubicBezTo>
                      <a:pt x="372015" y="2275949"/>
                      <a:pt x="425446" y="2267070"/>
                      <a:pt x="487923" y="2267238"/>
                    </a:cubicBezTo>
                    <a:lnTo>
                      <a:pt x="494455" y="2291696"/>
                    </a:lnTo>
                    <a:cubicBezTo>
                      <a:pt x="521757" y="2256014"/>
                      <a:pt x="511707" y="2262212"/>
                      <a:pt x="570666" y="2262380"/>
                    </a:cubicBezTo>
                    <a:cubicBezTo>
                      <a:pt x="581386" y="2463908"/>
                      <a:pt x="554084" y="2637963"/>
                      <a:pt x="552242" y="2835136"/>
                    </a:cubicBezTo>
                    <a:cubicBezTo>
                      <a:pt x="509195" y="2870986"/>
                      <a:pt x="390272" y="2995789"/>
                      <a:pt x="377040" y="3036664"/>
                    </a:cubicBezTo>
                    <a:cubicBezTo>
                      <a:pt x="387425" y="3030969"/>
                      <a:pt x="441694" y="2955417"/>
                      <a:pt x="457103" y="2939837"/>
                    </a:cubicBezTo>
                    <a:lnTo>
                      <a:pt x="550064" y="2855574"/>
                    </a:lnTo>
                    <a:cubicBezTo>
                      <a:pt x="553749" y="3087591"/>
                      <a:pt x="560952" y="3365509"/>
                      <a:pt x="531472" y="3584293"/>
                    </a:cubicBezTo>
                    <a:cubicBezTo>
                      <a:pt x="515392" y="3703903"/>
                      <a:pt x="473518" y="3923356"/>
                      <a:pt x="406687" y="4018006"/>
                    </a:cubicBezTo>
                    <a:cubicBezTo>
                      <a:pt x="388597" y="4043637"/>
                      <a:pt x="348398" y="4103275"/>
                      <a:pt x="322436" y="4117346"/>
                    </a:cubicBezTo>
                    <a:cubicBezTo>
                      <a:pt x="267832" y="4057039"/>
                      <a:pt x="258284" y="3997401"/>
                      <a:pt x="225622" y="3901914"/>
                    </a:cubicBezTo>
                    <a:cubicBezTo>
                      <a:pt x="159629" y="3708259"/>
                      <a:pt x="173028" y="3664200"/>
                      <a:pt x="142376" y="3524990"/>
                    </a:cubicBezTo>
                    <a:cubicBezTo>
                      <a:pt x="131154" y="3474063"/>
                      <a:pt x="137686" y="3440727"/>
                      <a:pt x="132159" y="3385109"/>
                    </a:cubicBezTo>
                    <a:cubicBezTo>
                      <a:pt x="128139" y="3342726"/>
                      <a:pt x="117587" y="3294648"/>
                      <a:pt x="119094" y="3249249"/>
                    </a:cubicBezTo>
                    <a:cubicBezTo>
                      <a:pt x="120434" y="3202511"/>
                      <a:pt x="132327" y="3167666"/>
                      <a:pt x="132997" y="3113557"/>
                    </a:cubicBezTo>
                    <a:cubicBezTo>
                      <a:pt x="172023" y="3099318"/>
                      <a:pt x="128307" y="3112887"/>
                      <a:pt x="152091" y="3124613"/>
                    </a:cubicBezTo>
                    <a:cubicBezTo>
                      <a:pt x="156614" y="3090271"/>
                      <a:pt x="134337" y="2977362"/>
                      <a:pt x="137184" y="2925095"/>
                    </a:cubicBezTo>
                    <a:cubicBezTo>
                      <a:pt x="140701" y="2859092"/>
                      <a:pt x="158791" y="2787727"/>
                      <a:pt x="161806" y="2714855"/>
                    </a:cubicBezTo>
                    <a:cubicBezTo>
                      <a:pt x="167836" y="2568274"/>
                      <a:pt x="152259" y="2425378"/>
                      <a:pt x="161304" y="2285833"/>
                    </a:cubicBezTo>
                    <a:close/>
                    <a:moveTo>
                      <a:pt x="417407" y="2235241"/>
                    </a:moveTo>
                    <a:cubicBezTo>
                      <a:pt x="425111" y="2194366"/>
                      <a:pt x="453753" y="2166390"/>
                      <a:pt x="477706" y="2140089"/>
                    </a:cubicBezTo>
                    <a:cubicBezTo>
                      <a:pt x="538675" y="2073918"/>
                      <a:pt x="528290" y="2079781"/>
                      <a:pt x="562962" y="2091172"/>
                    </a:cubicBezTo>
                    <a:cubicBezTo>
                      <a:pt x="555759" y="2134728"/>
                      <a:pt x="519747" y="2136236"/>
                      <a:pt x="502998" y="2180462"/>
                    </a:cubicBezTo>
                    <a:lnTo>
                      <a:pt x="533650" y="2150978"/>
                    </a:lnTo>
                    <a:cubicBezTo>
                      <a:pt x="550567" y="2131210"/>
                      <a:pt x="541019" y="2138079"/>
                      <a:pt x="564804" y="2126520"/>
                    </a:cubicBezTo>
                    <a:lnTo>
                      <a:pt x="564134" y="2196544"/>
                    </a:lnTo>
                    <a:cubicBezTo>
                      <a:pt x="514387" y="2229713"/>
                      <a:pt x="567484" y="2221839"/>
                      <a:pt x="483568" y="2231053"/>
                    </a:cubicBezTo>
                    <a:cubicBezTo>
                      <a:pt x="492110" y="2200564"/>
                      <a:pt x="496298" y="2205087"/>
                      <a:pt x="502998" y="2180462"/>
                    </a:cubicBezTo>
                    <a:cubicBezTo>
                      <a:pt x="480721" y="2198386"/>
                      <a:pt x="480888" y="2213296"/>
                      <a:pt x="465311" y="2235911"/>
                    </a:cubicBezTo>
                    <a:lnTo>
                      <a:pt x="417407" y="2235241"/>
                    </a:lnTo>
                    <a:close/>
                    <a:moveTo>
                      <a:pt x="247230" y="2231388"/>
                    </a:moveTo>
                    <a:cubicBezTo>
                      <a:pt x="221100" y="2230048"/>
                      <a:pt x="191788" y="2241942"/>
                      <a:pt x="179728" y="2215809"/>
                    </a:cubicBezTo>
                    <a:cubicBezTo>
                      <a:pt x="168003" y="2190178"/>
                      <a:pt x="189778" y="2165217"/>
                      <a:pt x="199828" y="2148297"/>
                    </a:cubicBezTo>
                    <a:cubicBezTo>
                      <a:pt x="219425" y="2115798"/>
                      <a:pt x="211553" y="2119986"/>
                      <a:pt x="247565" y="2126855"/>
                    </a:cubicBezTo>
                    <a:cubicBezTo>
                      <a:pt x="244382" y="2157008"/>
                      <a:pt x="217415" y="2189508"/>
                      <a:pt x="203680" y="2217651"/>
                    </a:cubicBezTo>
                    <a:cubicBezTo>
                      <a:pt x="251417" y="2196376"/>
                      <a:pt x="224952" y="2134561"/>
                      <a:pt x="293291" y="2142937"/>
                    </a:cubicBezTo>
                    <a:cubicBezTo>
                      <a:pt x="282906" y="2180294"/>
                      <a:pt x="270009" y="2174598"/>
                      <a:pt x="261634" y="2210783"/>
                    </a:cubicBezTo>
                    <a:lnTo>
                      <a:pt x="304849" y="2149302"/>
                    </a:lnTo>
                    <a:lnTo>
                      <a:pt x="362803" y="2151648"/>
                    </a:lnTo>
                    <a:lnTo>
                      <a:pt x="337678" y="2209778"/>
                    </a:lnTo>
                    <a:cubicBezTo>
                      <a:pt x="378547" y="2177949"/>
                      <a:pt x="354093" y="2156338"/>
                      <a:pt x="407022" y="2147460"/>
                    </a:cubicBezTo>
                    <a:cubicBezTo>
                      <a:pt x="397139" y="2177111"/>
                      <a:pt x="377040" y="2205757"/>
                      <a:pt x="363975" y="2235576"/>
                    </a:cubicBezTo>
                    <a:cubicBezTo>
                      <a:pt x="346890" y="2233901"/>
                      <a:pt x="336841" y="2238759"/>
                      <a:pt x="331146" y="2214468"/>
                    </a:cubicBezTo>
                    <a:cubicBezTo>
                      <a:pt x="330476" y="2211453"/>
                      <a:pt x="329638" y="2210448"/>
                      <a:pt x="329303" y="2208940"/>
                    </a:cubicBezTo>
                    <a:lnTo>
                      <a:pt x="318918" y="2237084"/>
                    </a:lnTo>
                    <a:lnTo>
                      <a:pt x="247230" y="2231388"/>
                    </a:lnTo>
                    <a:close/>
                    <a:moveTo>
                      <a:pt x="258619" y="2217986"/>
                    </a:moveTo>
                    <a:cubicBezTo>
                      <a:pt x="267832" y="2216144"/>
                      <a:pt x="255939" y="2197381"/>
                      <a:pt x="254432" y="2217986"/>
                    </a:cubicBezTo>
                    <a:cubicBezTo>
                      <a:pt x="252924" y="2237921"/>
                      <a:pt x="258619" y="2217986"/>
                      <a:pt x="258619" y="2217986"/>
                    </a:cubicBezTo>
                    <a:close/>
                    <a:moveTo>
                      <a:pt x="173028" y="2128195"/>
                    </a:moveTo>
                    <a:cubicBezTo>
                      <a:pt x="175206" y="2112783"/>
                      <a:pt x="174871" y="2120154"/>
                      <a:pt x="179393" y="2112280"/>
                    </a:cubicBezTo>
                    <a:cubicBezTo>
                      <a:pt x="188773" y="2115966"/>
                      <a:pt x="205858" y="2100386"/>
                      <a:pt x="192123" y="2138749"/>
                    </a:cubicBezTo>
                    <a:cubicBezTo>
                      <a:pt x="187768" y="2151313"/>
                      <a:pt x="184418" y="2151815"/>
                      <a:pt x="173196" y="2157176"/>
                    </a:cubicBezTo>
                    <a:cubicBezTo>
                      <a:pt x="173028" y="2150643"/>
                      <a:pt x="172358" y="2133723"/>
                      <a:pt x="173028" y="2128195"/>
                    </a:cubicBezTo>
                    <a:close/>
                    <a:moveTo>
                      <a:pt x="283409" y="2115128"/>
                    </a:moveTo>
                    <a:cubicBezTo>
                      <a:pt x="286926" y="2090502"/>
                      <a:pt x="303676" y="2096198"/>
                      <a:pt x="330141" y="2096868"/>
                    </a:cubicBezTo>
                    <a:cubicBezTo>
                      <a:pt x="316406" y="2123672"/>
                      <a:pt x="320258" y="2128530"/>
                      <a:pt x="283409" y="2115128"/>
                    </a:cubicBezTo>
                    <a:close/>
                    <a:moveTo>
                      <a:pt x="390105" y="2236749"/>
                    </a:moveTo>
                    <a:cubicBezTo>
                      <a:pt x="384745" y="2227368"/>
                      <a:pt x="369167" y="2255511"/>
                      <a:pt x="386922" y="2209108"/>
                    </a:cubicBezTo>
                    <a:cubicBezTo>
                      <a:pt x="402834" y="2167562"/>
                      <a:pt x="477371" y="2081959"/>
                      <a:pt x="518407" y="2074755"/>
                    </a:cubicBezTo>
                    <a:cubicBezTo>
                      <a:pt x="505510" y="2107255"/>
                      <a:pt x="471006" y="2128195"/>
                      <a:pt x="452749" y="2152653"/>
                    </a:cubicBezTo>
                    <a:cubicBezTo>
                      <a:pt x="421762" y="2194366"/>
                      <a:pt x="411544" y="2225190"/>
                      <a:pt x="390105" y="2236749"/>
                    </a:cubicBezTo>
                    <a:close/>
                    <a:moveTo>
                      <a:pt x="403504" y="2121159"/>
                    </a:moveTo>
                    <a:cubicBezTo>
                      <a:pt x="416234" y="2091843"/>
                      <a:pt x="423437" y="2079111"/>
                      <a:pt x="460286" y="2073583"/>
                    </a:cubicBezTo>
                    <a:cubicBezTo>
                      <a:pt x="449231" y="2105747"/>
                      <a:pt x="440186" y="2115966"/>
                      <a:pt x="403504" y="2121159"/>
                    </a:cubicBezTo>
                    <a:close/>
                    <a:moveTo>
                      <a:pt x="335501" y="2128362"/>
                    </a:moveTo>
                    <a:cubicBezTo>
                      <a:pt x="342200" y="2086314"/>
                      <a:pt x="361295" y="2085142"/>
                      <a:pt x="407357" y="2082461"/>
                    </a:cubicBezTo>
                    <a:lnTo>
                      <a:pt x="375030" y="2127692"/>
                    </a:lnTo>
                    <a:lnTo>
                      <a:pt x="335501" y="2128362"/>
                    </a:lnTo>
                    <a:close/>
                    <a:moveTo>
                      <a:pt x="683560" y="1407182"/>
                    </a:moveTo>
                    <a:cubicBezTo>
                      <a:pt x="673007" y="1388252"/>
                      <a:pt x="673175" y="1321411"/>
                      <a:pt x="676357" y="1299298"/>
                    </a:cubicBezTo>
                    <a:cubicBezTo>
                      <a:pt x="681047" y="1264621"/>
                      <a:pt x="673845" y="1285896"/>
                      <a:pt x="689924" y="1278860"/>
                    </a:cubicBezTo>
                    <a:cubicBezTo>
                      <a:pt x="690762" y="1307674"/>
                      <a:pt x="693107" y="1327274"/>
                      <a:pt x="696122" y="1347041"/>
                    </a:cubicBezTo>
                    <a:cubicBezTo>
                      <a:pt x="707177" y="1419243"/>
                      <a:pt x="693274" y="1401821"/>
                      <a:pt x="683560" y="1407182"/>
                    </a:cubicBezTo>
                    <a:close/>
                    <a:moveTo>
                      <a:pt x="78895" y="2063531"/>
                    </a:moveTo>
                    <a:cubicBezTo>
                      <a:pt x="68678" y="2052977"/>
                      <a:pt x="60303" y="2040413"/>
                      <a:pt x="57790" y="2020646"/>
                    </a:cubicBezTo>
                    <a:cubicBezTo>
                      <a:pt x="49415" y="1954140"/>
                      <a:pt x="62145" y="1994512"/>
                      <a:pt x="71860" y="1975750"/>
                    </a:cubicBezTo>
                    <a:cubicBezTo>
                      <a:pt x="83250" y="1953972"/>
                      <a:pt x="64825" y="1923986"/>
                      <a:pt x="60303" y="1891822"/>
                    </a:cubicBezTo>
                    <a:cubicBezTo>
                      <a:pt x="53603" y="1845921"/>
                      <a:pt x="89447" y="1551753"/>
                      <a:pt x="88777" y="1473018"/>
                    </a:cubicBezTo>
                    <a:cubicBezTo>
                      <a:pt x="88107" y="1399476"/>
                      <a:pt x="87772" y="1320238"/>
                      <a:pt x="89950" y="1247031"/>
                    </a:cubicBezTo>
                    <a:cubicBezTo>
                      <a:pt x="91290" y="1204480"/>
                      <a:pt x="100335" y="1189069"/>
                      <a:pt x="100335" y="1142330"/>
                    </a:cubicBezTo>
                    <a:cubicBezTo>
                      <a:pt x="100167" y="999602"/>
                      <a:pt x="98995" y="968610"/>
                      <a:pt x="119597" y="820688"/>
                    </a:cubicBezTo>
                    <a:cubicBezTo>
                      <a:pt x="139529" y="678295"/>
                      <a:pt x="137016" y="552821"/>
                      <a:pt x="164151" y="413276"/>
                    </a:cubicBezTo>
                    <a:cubicBezTo>
                      <a:pt x="181403" y="324322"/>
                      <a:pt x="218755" y="140216"/>
                      <a:pt x="299154" y="87111"/>
                    </a:cubicBezTo>
                    <a:cubicBezTo>
                      <a:pt x="346388" y="55785"/>
                      <a:pt x="418077" y="38530"/>
                      <a:pt x="475026" y="78233"/>
                    </a:cubicBezTo>
                    <a:cubicBezTo>
                      <a:pt x="602491" y="167187"/>
                      <a:pt x="597801" y="500555"/>
                      <a:pt x="612373" y="628876"/>
                    </a:cubicBezTo>
                    <a:cubicBezTo>
                      <a:pt x="634148" y="820186"/>
                      <a:pt x="653075" y="807622"/>
                      <a:pt x="653913" y="1036624"/>
                    </a:cubicBezTo>
                    <a:cubicBezTo>
                      <a:pt x="636828" y="1050528"/>
                      <a:pt x="622423" y="1044832"/>
                      <a:pt x="629793" y="1075321"/>
                    </a:cubicBezTo>
                    <a:cubicBezTo>
                      <a:pt x="677530" y="1275342"/>
                      <a:pt x="638000" y="1269981"/>
                      <a:pt x="638670" y="1382723"/>
                    </a:cubicBezTo>
                    <a:lnTo>
                      <a:pt x="642523" y="1778242"/>
                    </a:lnTo>
                    <a:cubicBezTo>
                      <a:pt x="648385" y="1825986"/>
                      <a:pt x="652573" y="1870379"/>
                      <a:pt x="646375" y="1914605"/>
                    </a:cubicBezTo>
                    <a:cubicBezTo>
                      <a:pt x="630798" y="2022991"/>
                      <a:pt x="660277" y="1948947"/>
                      <a:pt x="663460" y="2025671"/>
                    </a:cubicBezTo>
                    <a:lnTo>
                      <a:pt x="556429" y="2021148"/>
                    </a:lnTo>
                    <a:cubicBezTo>
                      <a:pt x="543867" y="1894670"/>
                      <a:pt x="599643" y="1657626"/>
                      <a:pt x="557267" y="1641712"/>
                    </a:cubicBezTo>
                    <a:cubicBezTo>
                      <a:pt x="551572" y="1652433"/>
                      <a:pt x="548724" y="1967709"/>
                      <a:pt x="549729" y="2017965"/>
                    </a:cubicBezTo>
                    <a:cubicBezTo>
                      <a:pt x="486415" y="2016123"/>
                      <a:pt x="445881" y="2028519"/>
                      <a:pt x="390272" y="2031702"/>
                    </a:cubicBezTo>
                    <a:cubicBezTo>
                      <a:pt x="316406" y="2036058"/>
                      <a:pt x="289439" y="2039408"/>
                      <a:pt x="227967" y="2048454"/>
                    </a:cubicBezTo>
                    <a:cubicBezTo>
                      <a:pt x="229810" y="2011432"/>
                      <a:pt x="248737" y="1947104"/>
                      <a:pt x="230982" y="1918960"/>
                    </a:cubicBezTo>
                    <a:lnTo>
                      <a:pt x="210380" y="2052307"/>
                    </a:lnTo>
                    <a:cubicBezTo>
                      <a:pt x="177886" y="2015285"/>
                      <a:pt x="219258" y="1813924"/>
                      <a:pt x="179393" y="1791811"/>
                    </a:cubicBezTo>
                    <a:cubicBezTo>
                      <a:pt x="176546" y="1798680"/>
                      <a:pt x="188103" y="2000878"/>
                      <a:pt x="189108" y="2037398"/>
                    </a:cubicBezTo>
                    <a:cubicBezTo>
                      <a:pt x="187433" y="2038571"/>
                      <a:pt x="185256" y="2040078"/>
                      <a:pt x="184251" y="2040916"/>
                    </a:cubicBezTo>
                    <a:cubicBezTo>
                      <a:pt x="168171" y="2051972"/>
                      <a:pt x="156949" y="2061856"/>
                      <a:pt x="133667" y="2059846"/>
                    </a:cubicBezTo>
                    <a:cubicBezTo>
                      <a:pt x="124454" y="2000543"/>
                      <a:pt x="132159" y="1919295"/>
                      <a:pt x="131322" y="1856810"/>
                    </a:cubicBezTo>
                    <a:cubicBezTo>
                      <a:pt x="130484" y="1800020"/>
                      <a:pt x="116582" y="1715421"/>
                      <a:pt x="139026" y="1671363"/>
                    </a:cubicBezTo>
                    <a:cubicBezTo>
                      <a:pt x="96817" y="1680744"/>
                      <a:pt x="116079" y="1809066"/>
                      <a:pt x="116079" y="1849271"/>
                    </a:cubicBezTo>
                    <a:cubicBezTo>
                      <a:pt x="116079" y="1914437"/>
                      <a:pt x="115577" y="1988649"/>
                      <a:pt x="111724" y="2053145"/>
                    </a:cubicBezTo>
                    <a:cubicBezTo>
                      <a:pt x="73200" y="2057333"/>
                      <a:pt x="92127" y="2087990"/>
                      <a:pt x="82245" y="2062359"/>
                    </a:cubicBezTo>
                    <a:cubicBezTo>
                      <a:pt x="81910" y="2061354"/>
                      <a:pt x="80067" y="2063531"/>
                      <a:pt x="78895" y="2063531"/>
                    </a:cubicBezTo>
                    <a:close/>
                    <a:moveTo>
                      <a:pt x="698634" y="982682"/>
                    </a:moveTo>
                    <a:cubicBezTo>
                      <a:pt x="706674" y="991225"/>
                      <a:pt x="699807" y="983352"/>
                      <a:pt x="708684" y="996419"/>
                    </a:cubicBezTo>
                    <a:lnTo>
                      <a:pt x="735651" y="1036289"/>
                    </a:lnTo>
                    <a:cubicBezTo>
                      <a:pt x="723089" y="976484"/>
                      <a:pt x="692939" y="968945"/>
                      <a:pt x="690762" y="886357"/>
                    </a:cubicBezTo>
                    <a:cubicBezTo>
                      <a:pt x="689254" y="820353"/>
                      <a:pt x="685737" y="763061"/>
                      <a:pt x="680210" y="698733"/>
                    </a:cubicBezTo>
                    <a:cubicBezTo>
                      <a:pt x="677362" y="665898"/>
                      <a:pt x="671835" y="645963"/>
                      <a:pt x="672337" y="607601"/>
                    </a:cubicBezTo>
                    <a:cubicBezTo>
                      <a:pt x="672672" y="575604"/>
                      <a:pt x="675855" y="545450"/>
                      <a:pt x="668317" y="515632"/>
                    </a:cubicBezTo>
                    <a:cubicBezTo>
                      <a:pt x="655755" y="466380"/>
                      <a:pt x="638838" y="423997"/>
                      <a:pt x="630798" y="366705"/>
                    </a:cubicBezTo>
                    <a:cubicBezTo>
                      <a:pt x="659440" y="344089"/>
                      <a:pt x="682387" y="334708"/>
                      <a:pt x="696792" y="297183"/>
                    </a:cubicBezTo>
                    <a:cubicBezTo>
                      <a:pt x="725434" y="322647"/>
                      <a:pt x="724094" y="356821"/>
                      <a:pt x="745031" y="404230"/>
                    </a:cubicBezTo>
                    <a:cubicBezTo>
                      <a:pt x="802482" y="533891"/>
                      <a:pt x="775180" y="955041"/>
                      <a:pt x="768481" y="1104303"/>
                    </a:cubicBezTo>
                    <a:cubicBezTo>
                      <a:pt x="763791" y="1208333"/>
                      <a:pt x="776855" y="1300470"/>
                      <a:pt x="774343" y="1398471"/>
                    </a:cubicBezTo>
                    <a:cubicBezTo>
                      <a:pt x="686072" y="1389089"/>
                      <a:pt x="717896" y="1378703"/>
                      <a:pt x="697294" y="1223578"/>
                    </a:cubicBezTo>
                    <a:cubicBezTo>
                      <a:pt x="689757" y="1166453"/>
                      <a:pt x="671165" y="1031263"/>
                      <a:pt x="698634" y="982682"/>
                    </a:cubicBezTo>
                    <a:close/>
                    <a:moveTo>
                      <a:pt x="737661" y="1043995"/>
                    </a:moveTo>
                    <a:cubicBezTo>
                      <a:pt x="739504" y="1059239"/>
                      <a:pt x="740676" y="1043492"/>
                      <a:pt x="740676" y="1043492"/>
                    </a:cubicBezTo>
                    <a:cubicBezTo>
                      <a:pt x="744528" y="1042152"/>
                      <a:pt x="735484" y="1025232"/>
                      <a:pt x="737661" y="1043995"/>
                    </a:cubicBezTo>
                    <a:close/>
                    <a:moveTo>
                      <a:pt x="817892" y="885017"/>
                    </a:moveTo>
                    <a:cubicBezTo>
                      <a:pt x="850722" y="885687"/>
                      <a:pt x="797625" y="896241"/>
                      <a:pt x="826100" y="886022"/>
                    </a:cubicBezTo>
                    <a:cubicBezTo>
                      <a:pt x="813202" y="789362"/>
                      <a:pt x="814375" y="735085"/>
                      <a:pt x="814207" y="643451"/>
                    </a:cubicBezTo>
                    <a:lnTo>
                      <a:pt x="792768" y="541932"/>
                    </a:lnTo>
                    <a:cubicBezTo>
                      <a:pt x="785900" y="501895"/>
                      <a:pt x="783555" y="470903"/>
                      <a:pt x="778028" y="427850"/>
                    </a:cubicBezTo>
                    <a:cubicBezTo>
                      <a:pt x="768313" y="351125"/>
                      <a:pt x="741681" y="293498"/>
                      <a:pt x="713876" y="230007"/>
                    </a:cubicBezTo>
                    <a:cubicBezTo>
                      <a:pt x="672170" y="133850"/>
                      <a:pt x="634818" y="104869"/>
                      <a:pt x="638838" y="50592"/>
                    </a:cubicBezTo>
                    <a:cubicBezTo>
                      <a:pt x="733976" y="52602"/>
                      <a:pt x="758598" y="214763"/>
                      <a:pt x="802482" y="301371"/>
                    </a:cubicBezTo>
                    <a:cubicBezTo>
                      <a:pt x="840504" y="376421"/>
                      <a:pt x="814375" y="337556"/>
                      <a:pt x="832129" y="407413"/>
                    </a:cubicBezTo>
                    <a:cubicBezTo>
                      <a:pt x="878359" y="590514"/>
                      <a:pt x="852732" y="483300"/>
                      <a:pt x="870151" y="647974"/>
                    </a:cubicBezTo>
                    <a:cubicBezTo>
                      <a:pt x="878191" y="723358"/>
                      <a:pt x="882211" y="833755"/>
                      <a:pt x="882714" y="908637"/>
                    </a:cubicBezTo>
                    <a:lnTo>
                      <a:pt x="875846" y="1166621"/>
                    </a:lnTo>
                    <a:cubicBezTo>
                      <a:pt x="868644" y="1243681"/>
                      <a:pt x="863786" y="1342016"/>
                      <a:pt x="852229" y="1414218"/>
                    </a:cubicBezTo>
                    <a:lnTo>
                      <a:pt x="824927" y="1663490"/>
                    </a:lnTo>
                    <a:cubicBezTo>
                      <a:pt x="820572" y="1707883"/>
                      <a:pt x="831627" y="1840225"/>
                      <a:pt x="794443" y="1877582"/>
                    </a:cubicBezTo>
                    <a:cubicBezTo>
                      <a:pt x="778865" y="1893162"/>
                      <a:pt x="795113" y="1883781"/>
                      <a:pt x="770323" y="1891487"/>
                    </a:cubicBezTo>
                    <a:cubicBezTo>
                      <a:pt x="769486" y="1767688"/>
                      <a:pt x="778698" y="1736027"/>
                      <a:pt x="785063" y="1637356"/>
                    </a:cubicBezTo>
                    <a:cubicBezTo>
                      <a:pt x="790758" y="1550413"/>
                      <a:pt x="791763" y="1468997"/>
                      <a:pt x="795783" y="1382388"/>
                    </a:cubicBezTo>
                    <a:cubicBezTo>
                      <a:pt x="803655" y="1218552"/>
                      <a:pt x="788748" y="1099947"/>
                      <a:pt x="804660" y="886022"/>
                    </a:cubicBezTo>
                    <a:cubicBezTo>
                      <a:pt x="805832" y="885519"/>
                      <a:pt x="807675" y="885519"/>
                      <a:pt x="808177" y="885519"/>
                    </a:cubicBezTo>
                    <a:cubicBezTo>
                      <a:pt x="808680" y="885352"/>
                      <a:pt x="811025" y="885017"/>
                      <a:pt x="811527" y="885017"/>
                    </a:cubicBezTo>
                    <a:lnTo>
                      <a:pt x="817892" y="885017"/>
                    </a:lnTo>
                    <a:close/>
                    <a:moveTo>
                      <a:pt x="4" y="1522772"/>
                    </a:moveTo>
                    <a:cubicBezTo>
                      <a:pt x="-331" y="1518081"/>
                      <a:pt x="21276" y="1530980"/>
                      <a:pt x="18764" y="1578389"/>
                    </a:cubicBezTo>
                    <a:cubicBezTo>
                      <a:pt x="15749" y="1635849"/>
                      <a:pt x="506" y="1607202"/>
                      <a:pt x="5699" y="1654946"/>
                    </a:cubicBezTo>
                    <a:cubicBezTo>
                      <a:pt x="19936" y="1785110"/>
                      <a:pt x="26468" y="1800355"/>
                      <a:pt x="25966" y="1932362"/>
                    </a:cubicBezTo>
                    <a:cubicBezTo>
                      <a:pt x="25798" y="1980943"/>
                      <a:pt x="24793" y="1967374"/>
                      <a:pt x="15581" y="1993340"/>
                    </a:cubicBezTo>
                    <a:cubicBezTo>
                      <a:pt x="11729" y="2003894"/>
                      <a:pt x="8881" y="1982116"/>
                      <a:pt x="11059" y="2013107"/>
                    </a:cubicBezTo>
                    <a:cubicBezTo>
                      <a:pt x="11896" y="2025504"/>
                      <a:pt x="34676" y="2064536"/>
                      <a:pt x="43553" y="2075593"/>
                    </a:cubicBezTo>
                    <a:cubicBezTo>
                      <a:pt x="67673" y="2104909"/>
                      <a:pt x="79230" y="2095528"/>
                      <a:pt x="97822" y="2118981"/>
                    </a:cubicBezTo>
                    <a:cubicBezTo>
                      <a:pt x="123952" y="2151648"/>
                      <a:pt x="119429" y="2323860"/>
                      <a:pt x="119262" y="2377634"/>
                    </a:cubicBezTo>
                    <a:cubicBezTo>
                      <a:pt x="119094" y="2396062"/>
                      <a:pt x="128642" y="2421358"/>
                      <a:pt x="127972" y="2458715"/>
                    </a:cubicBezTo>
                    <a:cubicBezTo>
                      <a:pt x="124287" y="2657898"/>
                      <a:pt x="148406" y="2571289"/>
                      <a:pt x="119429" y="2826257"/>
                    </a:cubicBezTo>
                    <a:cubicBezTo>
                      <a:pt x="113734" y="2875844"/>
                      <a:pt x="101675" y="2945198"/>
                      <a:pt x="98827" y="2993611"/>
                    </a:cubicBezTo>
                    <a:cubicBezTo>
                      <a:pt x="95310" y="3052076"/>
                      <a:pt x="110719" y="3114897"/>
                      <a:pt x="103517" y="3179728"/>
                    </a:cubicBezTo>
                    <a:cubicBezTo>
                      <a:pt x="93300" y="3269855"/>
                      <a:pt x="94807" y="3445082"/>
                      <a:pt x="112729" y="3535376"/>
                    </a:cubicBezTo>
                    <a:cubicBezTo>
                      <a:pt x="117754" y="3560337"/>
                      <a:pt x="124622" y="3588983"/>
                      <a:pt x="127804" y="3611264"/>
                    </a:cubicBezTo>
                    <a:cubicBezTo>
                      <a:pt x="132662" y="3646611"/>
                      <a:pt x="127804" y="3667048"/>
                      <a:pt x="138524" y="3697035"/>
                    </a:cubicBezTo>
                    <a:cubicBezTo>
                      <a:pt x="162309" y="3763038"/>
                      <a:pt x="178556" y="3889517"/>
                      <a:pt x="228135" y="3998406"/>
                    </a:cubicBezTo>
                    <a:cubicBezTo>
                      <a:pt x="276374" y="4104112"/>
                      <a:pt x="228637" y="4096574"/>
                      <a:pt x="286256" y="4133764"/>
                    </a:cubicBezTo>
                    <a:cubicBezTo>
                      <a:pt x="289606" y="4177654"/>
                      <a:pt x="275369" y="4292407"/>
                      <a:pt x="344880" y="4298270"/>
                    </a:cubicBezTo>
                    <a:cubicBezTo>
                      <a:pt x="369335" y="4254379"/>
                      <a:pt x="344043" y="4198427"/>
                      <a:pt x="351580" y="4144652"/>
                    </a:cubicBezTo>
                    <a:cubicBezTo>
                      <a:pt x="365148" y="4122205"/>
                      <a:pt x="367827" y="4127900"/>
                      <a:pt x="384410" y="4101599"/>
                    </a:cubicBezTo>
                    <a:cubicBezTo>
                      <a:pt x="410037" y="4060892"/>
                      <a:pt x="439516" y="4041292"/>
                      <a:pt x="469833" y="3961384"/>
                    </a:cubicBezTo>
                    <a:cubicBezTo>
                      <a:pt x="642690" y="3505558"/>
                      <a:pt x="556764" y="3076367"/>
                      <a:pt x="596461" y="2578325"/>
                    </a:cubicBezTo>
                    <a:cubicBezTo>
                      <a:pt x="600648" y="2527231"/>
                      <a:pt x="607683" y="2485853"/>
                      <a:pt x="611536" y="2442465"/>
                    </a:cubicBezTo>
                    <a:cubicBezTo>
                      <a:pt x="616728" y="2381152"/>
                      <a:pt x="585239" y="2120321"/>
                      <a:pt x="601318" y="2084472"/>
                    </a:cubicBezTo>
                    <a:cubicBezTo>
                      <a:pt x="615388" y="2053313"/>
                      <a:pt x="634483" y="2063699"/>
                      <a:pt x="674347" y="2062359"/>
                    </a:cubicBezTo>
                    <a:cubicBezTo>
                      <a:pt x="683057" y="2088827"/>
                      <a:pt x="672337" y="2086649"/>
                      <a:pt x="698634" y="2093853"/>
                    </a:cubicBezTo>
                    <a:cubicBezTo>
                      <a:pt x="708349" y="2072578"/>
                      <a:pt x="713709" y="2016123"/>
                      <a:pt x="702487" y="1995015"/>
                    </a:cubicBezTo>
                    <a:cubicBezTo>
                      <a:pt x="691264" y="1973907"/>
                      <a:pt x="696457" y="2003559"/>
                      <a:pt x="687412" y="1962851"/>
                    </a:cubicBezTo>
                    <a:cubicBezTo>
                      <a:pt x="672672" y="1897015"/>
                      <a:pt x="689422" y="1690293"/>
                      <a:pt x="679205" y="1611223"/>
                    </a:cubicBezTo>
                    <a:cubicBezTo>
                      <a:pt x="673007" y="1563814"/>
                      <a:pt x="682052" y="1570515"/>
                      <a:pt x="680545" y="1534163"/>
                    </a:cubicBezTo>
                    <a:cubicBezTo>
                      <a:pt x="679205" y="1502166"/>
                      <a:pt x="672505" y="1494628"/>
                      <a:pt x="677195" y="1451742"/>
                    </a:cubicBezTo>
                    <a:cubicBezTo>
                      <a:pt x="719906" y="1458611"/>
                      <a:pt x="682722" y="1470840"/>
                      <a:pt x="728616" y="1469500"/>
                    </a:cubicBezTo>
                    <a:cubicBezTo>
                      <a:pt x="743858" y="1425106"/>
                      <a:pt x="709354" y="1441691"/>
                      <a:pt x="758766" y="1424939"/>
                    </a:cubicBezTo>
                    <a:lnTo>
                      <a:pt x="760943" y="1548402"/>
                    </a:lnTo>
                    <a:cubicBezTo>
                      <a:pt x="756421" y="1617589"/>
                      <a:pt x="741011" y="1737032"/>
                      <a:pt x="744863" y="1789131"/>
                    </a:cubicBezTo>
                    <a:cubicBezTo>
                      <a:pt x="746036" y="1805213"/>
                      <a:pt x="746036" y="1840895"/>
                      <a:pt x="744696" y="1856977"/>
                    </a:cubicBezTo>
                    <a:cubicBezTo>
                      <a:pt x="741848" y="1891822"/>
                      <a:pt x="734144" y="1887969"/>
                      <a:pt x="729789" y="1916615"/>
                    </a:cubicBezTo>
                    <a:cubicBezTo>
                      <a:pt x="769486" y="1929347"/>
                      <a:pt x="784895" y="1937890"/>
                      <a:pt x="809015" y="1914940"/>
                    </a:cubicBezTo>
                    <a:cubicBezTo>
                      <a:pt x="810020" y="1913935"/>
                      <a:pt x="811527" y="1912259"/>
                      <a:pt x="812700" y="1911087"/>
                    </a:cubicBezTo>
                    <a:cubicBezTo>
                      <a:pt x="841677" y="1879928"/>
                      <a:pt x="852062" y="1817275"/>
                      <a:pt x="855914" y="1767186"/>
                    </a:cubicBezTo>
                    <a:cubicBezTo>
                      <a:pt x="859431" y="1722457"/>
                      <a:pt x="859766" y="1672201"/>
                      <a:pt x="862614" y="1623285"/>
                    </a:cubicBezTo>
                    <a:lnTo>
                      <a:pt x="904656" y="1201130"/>
                    </a:lnTo>
                    <a:cubicBezTo>
                      <a:pt x="912528" y="1103632"/>
                      <a:pt x="906833" y="987540"/>
                      <a:pt x="912528" y="892388"/>
                    </a:cubicBezTo>
                    <a:cubicBezTo>
                      <a:pt x="915375" y="843974"/>
                      <a:pt x="906833" y="803099"/>
                      <a:pt x="902981" y="755690"/>
                    </a:cubicBezTo>
                    <a:cubicBezTo>
                      <a:pt x="894438" y="652497"/>
                      <a:pt x="900468" y="559020"/>
                      <a:pt x="874674" y="467553"/>
                    </a:cubicBezTo>
                    <a:cubicBezTo>
                      <a:pt x="862949" y="425672"/>
                      <a:pt x="853904" y="390660"/>
                      <a:pt x="842514" y="342247"/>
                    </a:cubicBezTo>
                    <a:cubicBezTo>
                      <a:pt x="830957" y="293833"/>
                      <a:pt x="743691" y="60810"/>
                      <a:pt x="691599" y="27809"/>
                    </a:cubicBezTo>
                    <a:cubicBezTo>
                      <a:pt x="674347" y="17087"/>
                      <a:pt x="657262" y="16250"/>
                      <a:pt x="636660" y="20605"/>
                    </a:cubicBezTo>
                    <a:lnTo>
                      <a:pt x="626778" y="23286"/>
                    </a:lnTo>
                    <a:cubicBezTo>
                      <a:pt x="625606" y="23453"/>
                      <a:pt x="623428" y="23956"/>
                      <a:pt x="622088" y="23956"/>
                    </a:cubicBezTo>
                    <a:cubicBezTo>
                      <a:pt x="586579" y="25463"/>
                      <a:pt x="625773" y="12229"/>
                      <a:pt x="582391" y="17590"/>
                    </a:cubicBezTo>
                    <a:cubicBezTo>
                      <a:pt x="577031" y="47241"/>
                      <a:pt x="611368" y="104198"/>
                      <a:pt x="627950" y="137033"/>
                    </a:cubicBezTo>
                    <a:cubicBezTo>
                      <a:pt x="648385" y="177238"/>
                      <a:pt x="675520" y="214595"/>
                      <a:pt x="687914" y="261334"/>
                    </a:cubicBezTo>
                    <a:cubicBezTo>
                      <a:pt x="637665" y="292158"/>
                      <a:pt x="727611" y="253125"/>
                      <a:pt x="670997" y="266024"/>
                    </a:cubicBezTo>
                    <a:cubicBezTo>
                      <a:pt x="629625" y="275406"/>
                      <a:pt x="656760" y="273228"/>
                      <a:pt x="623428" y="286127"/>
                    </a:cubicBezTo>
                    <a:lnTo>
                      <a:pt x="529965" y="68684"/>
                    </a:lnTo>
                    <a:cubicBezTo>
                      <a:pt x="483735" y="10219"/>
                      <a:pt x="428461" y="5193"/>
                      <a:pt x="360960" y="18427"/>
                    </a:cubicBezTo>
                    <a:cubicBezTo>
                      <a:pt x="335501" y="23453"/>
                      <a:pt x="362133" y="16250"/>
                      <a:pt x="348565" y="21443"/>
                    </a:cubicBezTo>
                    <a:cubicBezTo>
                      <a:pt x="345550" y="22615"/>
                      <a:pt x="344378" y="29316"/>
                      <a:pt x="322101" y="35515"/>
                    </a:cubicBezTo>
                    <a:cubicBezTo>
                      <a:pt x="329303" y="5863"/>
                      <a:pt x="327461" y="21275"/>
                      <a:pt x="343205" y="0"/>
                    </a:cubicBezTo>
                    <a:cubicBezTo>
                      <a:pt x="303676" y="2345"/>
                      <a:pt x="263142" y="67846"/>
                      <a:pt x="226627" y="112742"/>
                    </a:cubicBezTo>
                    <a:cubicBezTo>
                      <a:pt x="146396" y="211077"/>
                      <a:pt x="147569" y="345932"/>
                      <a:pt x="120267" y="472579"/>
                    </a:cubicBezTo>
                    <a:cubicBezTo>
                      <a:pt x="113902" y="501895"/>
                      <a:pt x="106700" y="534897"/>
                      <a:pt x="97320" y="563208"/>
                    </a:cubicBezTo>
                    <a:cubicBezTo>
                      <a:pt x="85930" y="597047"/>
                      <a:pt x="90620" y="622678"/>
                      <a:pt x="90620" y="675280"/>
                    </a:cubicBezTo>
                    <a:cubicBezTo>
                      <a:pt x="90620" y="723526"/>
                      <a:pt x="92127" y="733577"/>
                      <a:pt x="79062" y="777468"/>
                    </a:cubicBezTo>
                    <a:cubicBezTo>
                      <a:pt x="60805" y="839116"/>
                      <a:pt x="21946" y="1240330"/>
                      <a:pt x="24458" y="1307506"/>
                    </a:cubicBezTo>
                    <a:cubicBezTo>
                      <a:pt x="28311" y="1417065"/>
                      <a:pt x="15916" y="1435158"/>
                      <a:pt x="4" y="152277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C0343E59-9A91-40B5-8BFD-AD026FCDF767}"/>
                  </a:ext>
                </a:extLst>
              </p:cNvPr>
              <p:cNvSpPr/>
              <p:nvPr/>
            </p:nvSpPr>
            <p:spPr>
              <a:xfrm>
                <a:off x="10790021" y="3212394"/>
                <a:ext cx="161467" cy="261668"/>
              </a:xfrm>
              <a:custGeom>
                <a:avLst/>
                <a:gdLst>
                  <a:gd name="connsiteX0" fmla="*/ 55944 w 161467"/>
                  <a:gd name="connsiteY0" fmla="*/ 166852 h 261668"/>
                  <a:gd name="connsiteX1" fmla="*/ 122440 w 161467"/>
                  <a:gd name="connsiteY1" fmla="*/ 200021 h 261668"/>
                  <a:gd name="connsiteX2" fmla="*/ 80399 w 161467"/>
                  <a:gd name="connsiteY2" fmla="*/ 261669 h 261668"/>
                  <a:gd name="connsiteX3" fmla="*/ 129475 w 161467"/>
                  <a:gd name="connsiteY3" fmla="*/ 165679 h 261668"/>
                  <a:gd name="connsiteX4" fmla="*/ 89276 w 161467"/>
                  <a:gd name="connsiteY4" fmla="*/ 151607 h 261668"/>
                  <a:gd name="connsiteX5" fmla="*/ 83581 w 161467"/>
                  <a:gd name="connsiteY5" fmla="*/ 147754 h 261668"/>
                  <a:gd name="connsiteX6" fmla="*/ 143210 w 161467"/>
                  <a:gd name="connsiteY6" fmla="*/ 90462 h 261668"/>
                  <a:gd name="connsiteX7" fmla="*/ 43382 w 161467"/>
                  <a:gd name="connsiteY7" fmla="*/ 94817 h 261668"/>
                  <a:gd name="connsiteX8" fmla="*/ 108203 w 161467"/>
                  <a:gd name="connsiteY8" fmla="*/ 44896 h 261668"/>
                  <a:gd name="connsiteX9" fmla="*/ 161467 w 161467"/>
                  <a:gd name="connsiteY9" fmla="*/ 0 h 261668"/>
                  <a:gd name="connsiteX10" fmla="*/ 0 w 161467"/>
                  <a:gd name="connsiteY10" fmla="*/ 109057 h 261668"/>
                  <a:gd name="connsiteX11" fmla="*/ 126963 w 161467"/>
                  <a:gd name="connsiteY11" fmla="*/ 87949 h 261668"/>
                  <a:gd name="connsiteX12" fmla="*/ 55944 w 161467"/>
                  <a:gd name="connsiteY12" fmla="*/ 166852 h 26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467" h="261668">
                    <a:moveTo>
                      <a:pt x="55944" y="166852"/>
                    </a:moveTo>
                    <a:cubicBezTo>
                      <a:pt x="94803" y="165511"/>
                      <a:pt x="135170" y="152110"/>
                      <a:pt x="122440" y="200021"/>
                    </a:cubicBezTo>
                    <a:cubicBezTo>
                      <a:pt x="117750" y="217276"/>
                      <a:pt x="88773" y="248937"/>
                      <a:pt x="80399" y="261669"/>
                    </a:cubicBezTo>
                    <a:cubicBezTo>
                      <a:pt x="108538" y="247764"/>
                      <a:pt x="140865" y="203539"/>
                      <a:pt x="129475" y="165679"/>
                    </a:cubicBezTo>
                    <a:lnTo>
                      <a:pt x="89276" y="151607"/>
                    </a:lnTo>
                    <a:cubicBezTo>
                      <a:pt x="88103" y="148759"/>
                      <a:pt x="85256" y="149262"/>
                      <a:pt x="83581" y="147754"/>
                    </a:cubicBezTo>
                    <a:cubicBezTo>
                      <a:pt x="107031" y="132677"/>
                      <a:pt x="136008" y="119778"/>
                      <a:pt x="143210" y="90462"/>
                    </a:cubicBezTo>
                    <a:cubicBezTo>
                      <a:pt x="111218" y="65166"/>
                      <a:pt x="114401" y="91132"/>
                      <a:pt x="43382" y="94817"/>
                    </a:cubicBezTo>
                    <a:cubicBezTo>
                      <a:pt x="63984" y="61983"/>
                      <a:pt x="66999" y="69689"/>
                      <a:pt x="108203" y="44896"/>
                    </a:cubicBezTo>
                    <a:cubicBezTo>
                      <a:pt x="165487" y="10386"/>
                      <a:pt x="153260" y="26636"/>
                      <a:pt x="161467" y="0"/>
                    </a:cubicBezTo>
                    <a:lnTo>
                      <a:pt x="0" y="109057"/>
                    </a:lnTo>
                    <a:cubicBezTo>
                      <a:pt x="33499" y="126814"/>
                      <a:pt x="46564" y="89959"/>
                      <a:pt x="126963" y="87949"/>
                    </a:cubicBezTo>
                    <a:cubicBezTo>
                      <a:pt x="105356" y="143734"/>
                      <a:pt x="79394" y="120783"/>
                      <a:pt x="55944" y="16685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ADF36D73-DDA8-4D53-B3E6-E412D5ECC9FE}"/>
                  </a:ext>
                </a:extLst>
              </p:cNvPr>
              <p:cNvSpPr/>
              <p:nvPr/>
            </p:nvSpPr>
            <p:spPr>
              <a:xfrm>
                <a:off x="10752502" y="2935115"/>
                <a:ext cx="194799" cy="125283"/>
              </a:xfrm>
              <a:custGeom>
                <a:avLst/>
                <a:gdLst>
                  <a:gd name="connsiteX0" fmla="*/ 22445 w 194799"/>
                  <a:gd name="connsiteY0" fmla="*/ 102219 h 125283"/>
                  <a:gd name="connsiteX1" fmla="*/ 34169 w 194799"/>
                  <a:gd name="connsiteY1" fmla="*/ 109423 h 125283"/>
                  <a:gd name="connsiteX2" fmla="*/ 22445 w 194799"/>
                  <a:gd name="connsiteY2" fmla="*/ 102219 h 125283"/>
                  <a:gd name="connsiteX3" fmla="*/ 0 w 194799"/>
                  <a:gd name="connsiteY3" fmla="*/ 119307 h 125283"/>
                  <a:gd name="connsiteX4" fmla="*/ 67501 w 194799"/>
                  <a:gd name="connsiteY4" fmla="*/ 101047 h 125283"/>
                  <a:gd name="connsiteX5" fmla="*/ 35844 w 194799"/>
                  <a:gd name="connsiteY5" fmla="*/ 92838 h 125283"/>
                  <a:gd name="connsiteX6" fmla="*/ 160965 w 194799"/>
                  <a:gd name="connsiteY6" fmla="*/ 28342 h 125283"/>
                  <a:gd name="connsiteX7" fmla="*/ 194799 w 194799"/>
                  <a:gd name="connsiteY7" fmla="*/ 1371 h 125283"/>
                  <a:gd name="connsiteX8" fmla="*/ 0 w 194799"/>
                  <a:gd name="connsiteY8" fmla="*/ 119307 h 125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799" h="125283">
                    <a:moveTo>
                      <a:pt x="22445" y="102219"/>
                    </a:moveTo>
                    <a:cubicBezTo>
                      <a:pt x="31657" y="90660"/>
                      <a:pt x="53264" y="118804"/>
                      <a:pt x="34169" y="109423"/>
                    </a:cubicBezTo>
                    <a:cubicBezTo>
                      <a:pt x="34002" y="109255"/>
                      <a:pt x="6030" y="122992"/>
                      <a:pt x="22445" y="102219"/>
                    </a:cubicBezTo>
                    <a:close/>
                    <a:moveTo>
                      <a:pt x="0" y="119307"/>
                    </a:moveTo>
                    <a:cubicBezTo>
                      <a:pt x="19932" y="135221"/>
                      <a:pt x="41874" y="115956"/>
                      <a:pt x="67501" y="101047"/>
                    </a:cubicBezTo>
                    <a:cubicBezTo>
                      <a:pt x="30987" y="117296"/>
                      <a:pt x="47737" y="103225"/>
                      <a:pt x="35844" y="92838"/>
                    </a:cubicBezTo>
                    <a:lnTo>
                      <a:pt x="160965" y="28342"/>
                    </a:lnTo>
                    <a:cubicBezTo>
                      <a:pt x="183912" y="17789"/>
                      <a:pt x="178887" y="14438"/>
                      <a:pt x="194799" y="1371"/>
                    </a:cubicBezTo>
                    <a:cubicBezTo>
                      <a:pt x="168502" y="-14041"/>
                      <a:pt x="16582" y="105235"/>
                      <a:pt x="0" y="11930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B5707AE6-7C0D-4532-8BD0-E204A39DD92A}"/>
                  </a:ext>
                </a:extLst>
              </p:cNvPr>
              <p:cNvSpPr/>
              <p:nvPr/>
            </p:nvSpPr>
            <p:spPr>
              <a:xfrm>
                <a:off x="10776663" y="5588353"/>
                <a:ext cx="151449" cy="172714"/>
              </a:xfrm>
              <a:custGeom>
                <a:avLst/>
                <a:gdLst>
                  <a:gd name="connsiteX0" fmla="*/ 120891 w 151449"/>
                  <a:gd name="connsiteY0" fmla="*/ 39033 h 172714"/>
                  <a:gd name="connsiteX1" fmla="*/ 144844 w 151449"/>
                  <a:gd name="connsiteY1" fmla="*/ 17590 h 172714"/>
                  <a:gd name="connsiteX2" fmla="*/ 139986 w 151449"/>
                  <a:gd name="connsiteY2" fmla="*/ 0 h 172714"/>
                  <a:gd name="connsiteX3" fmla="*/ 1131 w 151449"/>
                  <a:gd name="connsiteY3" fmla="*/ 172715 h 172714"/>
                  <a:gd name="connsiteX4" fmla="*/ 120891 w 151449"/>
                  <a:gd name="connsiteY4" fmla="*/ 39033 h 17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449" h="172714">
                    <a:moveTo>
                      <a:pt x="120891" y="39033"/>
                    </a:moveTo>
                    <a:cubicBezTo>
                      <a:pt x="127926" y="32667"/>
                      <a:pt x="141494" y="23788"/>
                      <a:pt x="144844" y="17590"/>
                    </a:cubicBezTo>
                    <a:cubicBezTo>
                      <a:pt x="157741" y="-5863"/>
                      <a:pt x="149366" y="9214"/>
                      <a:pt x="139986" y="0"/>
                    </a:cubicBezTo>
                    <a:cubicBezTo>
                      <a:pt x="126419" y="33839"/>
                      <a:pt x="-13944" y="142393"/>
                      <a:pt x="1131" y="172715"/>
                    </a:cubicBezTo>
                    <a:lnTo>
                      <a:pt x="120891" y="39033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2ECEDCCD-6520-4813-9D5E-E2048EAABA62}"/>
                  </a:ext>
                </a:extLst>
              </p:cNvPr>
              <p:cNvSpPr/>
              <p:nvPr/>
            </p:nvSpPr>
            <p:spPr>
              <a:xfrm>
                <a:off x="10767242" y="5048934"/>
                <a:ext cx="176039" cy="183436"/>
              </a:xfrm>
              <a:custGeom>
                <a:avLst/>
                <a:gdLst>
                  <a:gd name="connsiteX0" fmla="*/ 0 w 176039"/>
                  <a:gd name="connsiteY0" fmla="*/ 183436 h 183436"/>
                  <a:gd name="connsiteX1" fmla="*/ 84419 w 176039"/>
                  <a:gd name="connsiteY1" fmla="*/ 96157 h 183436"/>
                  <a:gd name="connsiteX2" fmla="*/ 176039 w 176039"/>
                  <a:gd name="connsiteY2" fmla="*/ 0 h 183436"/>
                  <a:gd name="connsiteX3" fmla="*/ 130480 w 176039"/>
                  <a:gd name="connsiteY3" fmla="*/ 44393 h 183436"/>
                  <a:gd name="connsiteX4" fmla="*/ 0 w 176039"/>
                  <a:gd name="connsiteY4" fmla="*/ 183436 h 18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039" h="183436">
                    <a:moveTo>
                      <a:pt x="0" y="183436"/>
                    </a:moveTo>
                    <a:lnTo>
                      <a:pt x="84419" y="96157"/>
                    </a:lnTo>
                    <a:cubicBezTo>
                      <a:pt x="130648" y="52602"/>
                      <a:pt x="168000" y="38865"/>
                      <a:pt x="176039" y="0"/>
                    </a:cubicBezTo>
                    <a:cubicBezTo>
                      <a:pt x="152087" y="12564"/>
                      <a:pt x="166827" y="11391"/>
                      <a:pt x="130480" y="44393"/>
                    </a:cubicBezTo>
                    <a:cubicBezTo>
                      <a:pt x="97818" y="73877"/>
                      <a:pt x="5360" y="140216"/>
                      <a:pt x="0" y="18343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B510DB91-0571-4B04-B66B-4AEE1A5DB92C}"/>
                  </a:ext>
                </a:extLst>
              </p:cNvPr>
              <p:cNvSpPr/>
              <p:nvPr/>
            </p:nvSpPr>
            <p:spPr>
              <a:xfrm>
                <a:off x="10749822" y="2997898"/>
                <a:ext cx="191784" cy="131210"/>
              </a:xfrm>
              <a:custGeom>
                <a:avLst/>
                <a:gdLst>
                  <a:gd name="connsiteX0" fmla="*/ 0 w 191784"/>
                  <a:gd name="connsiteY0" fmla="*/ 124202 h 131210"/>
                  <a:gd name="connsiteX1" fmla="*/ 87266 w 191784"/>
                  <a:gd name="connsiteY1" fmla="*/ 63056 h 131210"/>
                  <a:gd name="connsiteX2" fmla="*/ 191784 w 191784"/>
                  <a:gd name="connsiteY2" fmla="*/ 3921 h 131210"/>
                  <a:gd name="connsiteX3" fmla="*/ 143043 w 191784"/>
                  <a:gd name="connsiteY3" fmla="*/ 21343 h 131210"/>
                  <a:gd name="connsiteX4" fmla="*/ 0 w 191784"/>
                  <a:gd name="connsiteY4" fmla="*/ 124202 h 131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784" h="131210">
                    <a:moveTo>
                      <a:pt x="0" y="124202"/>
                    </a:moveTo>
                    <a:cubicBezTo>
                      <a:pt x="43717" y="143132"/>
                      <a:pt x="-17755" y="124034"/>
                      <a:pt x="87266" y="63056"/>
                    </a:cubicBezTo>
                    <a:cubicBezTo>
                      <a:pt x="107031" y="51665"/>
                      <a:pt x="184079" y="16988"/>
                      <a:pt x="191784" y="3921"/>
                    </a:cubicBezTo>
                    <a:cubicBezTo>
                      <a:pt x="173694" y="-7135"/>
                      <a:pt x="166157" y="7272"/>
                      <a:pt x="143043" y="21343"/>
                    </a:cubicBezTo>
                    <a:cubicBezTo>
                      <a:pt x="102843" y="45299"/>
                      <a:pt x="14237" y="90362"/>
                      <a:pt x="0" y="12420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54A80019-B5E6-471E-93CB-63E8BDCFE1EA}"/>
                  </a:ext>
                </a:extLst>
              </p:cNvPr>
              <p:cNvSpPr/>
              <p:nvPr/>
            </p:nvSpPr>
            <p:spPr>
              <a:xfrm>
                <a:off x="10758699" y="5105723"/>
                <a:ext cx="183327" cy="195665"/>
              </a:xfrm>
              <a:custGeom>
                <a:avLst/>
                <a:gdLst>
                  <a:gd name="connsiteX0" fmla="*/ 0 w 183327"/>
                  <a:gd name="connsiteY0" fmla="*/ 195665 h 195665"/>
                  <a:gd name="connsiteX1" fmla="*/ 99326 w 183327"/>
                  <a:gd name="connsiteY1" fmla="*/ 98335 h 195665"/>
                  <a:gd name="connsiteX2" fmla="*/ 180394 w 183327"/>
                  <a:gd name="connsiteY2" fmla="*/ 0 h 195665"/>
                  <a:gd name="connsiteX3" fmla="*/ 139023 w 183327"/>
                  <a:gd name="connsiteY3" fmla="*/ 47911 h 195665"/>
                  <a:gd name="connsiteX4" fmla="*/ 0 w 183327"/>
                  <a:gd name="connsiteY4" fmla="*/ 195665 h 195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327" h="195665">
                    <a:moveTo>
                      <a:pt x="0" y="195665"/>
                    </a:moveTo>
                    <a:lnTo>
                      <a:pt x="99326" y="98335"/>
                    </a:lnTo>
                    <a:cubicBezTo>
                      <a:pt x="143210" y="52769"/>
                      <a:pt x="196474" y="24458"/>
                      <a:pt x="180394" y="0"/>
                    </a:cubicBezTo>
                    <a:cubicBezTo>
                      <a:pt x="162305" y="21610"/>
                      <a:pt x="160462" y="27641"/>
                      <a:pt x="139023" y="47911"/>
                    </a:cubicBezTo>
                    <a:cubicBezTo>
                      <a:pt x="99158" y="85269"/>
                      <a:pt x="19765" y="155963"/>
                      <a:pt x="0" y="19566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55C511CB-FD1E-4EB8-9305-488E6A94585B}"/>
                  </a:ext>
                </a:extLst>
              </p:cNvPr>
              <p:cNvSpPr/>
              <p:nvPr/>
            </p:nvSpPr>
            <p:spPr>
              <a:xfrm>
                <a:off x="10784326" y="5347612"/>
                <a:ext cx="161467" cy="162006"/>
              </a:xfrm>
              <a:custGeom>
                <a:avLst/>
                <a:gdLst>
                  <a:gd name="connsiteX0" fmla="*/ 0 w 161467"/>
                  <a:gd name="connsiteY0" fmla="*/ 162006 h 162006"/>
                  <a:gd name="connsiteX1" fmla="*/ 24622 w 161467"/>
                  <a:gd name="connsiteY1" fmla="*/ 138888 h 162006"/>
                  <a:gd name="connsiteX2" fmla="*/ 161467 w 161467"/>
                  <a:gd name="connsiteY2" fmla="*/ 13 h 162006"/>
                  <a:gd name="connsiteX3" fmla="*/ 120933 w 161467"/>
                  <a:gd name="connsiteY3" fmla="*/ 31674 h 162006"/>
                  <a:gd name="connsiteX4" fmla="*/ 34672 w 161467"/>
                  <a:gd name="connsiteY4" fmla="*/ 111247 h 162006"/>
                  <a:gd name="connsiteX5" fmla="*/ 0 w 161467"/>
                  <a:gd name="connsiteY5" fmla="*/ 162006 h 16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467" h="162006">
                    <a:moveTo>
                      <a:pt x="0" y="162006"/>
                    </a:moveTo>
                    <a:cubicBezTo>
                      <a:pt x="20435" y="150280"/>
                      <a:pt x="6365" y="161671"/>
                      <a:pt x="24622" y="138888"/>
                    </a:cubicBezTo>
                    <a:cubicBezTo>
                      <a:pt x="74536" y="76403"/>
                      <a:pt x="150747" y="32344"/>
                      <a:pt x="161467" y="13"/>
                    </a:cubicBezTo>
                    <a:cubicBezTo>
                      <a:pt x="138185" y="-490"/>
                      <a:pt x="138855" y="13917"/>
                      <a:pt x="120933" y="31674"/>
                    </a:cubicBezTo>
                    <a:lnTo>
                      <a:pt x="34672" y="111247"/>
                    </a:lnTo>
                    <a:cubicBezTo>
                      <a:pt x="16415" y="128334"/>
                      <a:pt x="7537" y="133863"/>
                      <a:pt x="0" y="1620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618A7A30-7D10-48B4-8162-24D16BCA93F4}"/>
                  </a:ext>
                </a:extLst>
              </p:cNvPr>
              <p:cNvSpPr/>
              <p:nvPr/>
            </p:nvSpPr>
            <p:spPr>
              <a:xfrm>
                <a:off x="10773941" y="5189149"/>
                <a:ext cx="157496" cy="172379"/>
              </a:xfrm>
              <a:custGeom>
                <a:avLst/>
                <a:gdLst>
                  <a:gd name="connsiteX0" fmla="*/ 0 w 157496"/>
                  <a:gd name="connsiteY0" fmla="*/ 172380 h 172379"/>
                  <a:gd name="connsiteX1" fmla="*/ 79896 w 157496"/>
                  <a:gd name="connsiteY1" fmla="*/ 86106 h 172379"/>
                  <a:gd name="connsiteX2" fmla="*/ 157447 w 157496"/>
                  <a:gd name="connsiteY2" fmla="*/ 0 h 172379"/>
                  <a:gd name="connsiteX3" fmla="*/ 0 w 157496"/>
                  <a:gd name="connsiteY3" fmla="*/ 172380 h 172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496" h="172379">
                    <a:moveTo>
                      <a:pt x="0" y="172380"/>
                    </a:moveTo>
                    <a:cubicBezTo>
                      <a:pt x="31322" y="137870"/>
                      <a:pt x="44219" y="118270"/>
                      <a:pt x="79896" y="86106"/>
                    </a:cubicBezTo>
                    <a:cubicBezTo>
                      <a:pt x="99158" y="68851"/>
                      <a:pt x="159457" y="24961"/>
                      <a:pt x="157447" y="0"/>
                    </a:cubicBezTo>
                    <a:cubicBezTo>
                      <a:pt x="152422" y="1675"/>
                      <a:pt x="6532" y="131337"/>
                      <a:pt x="0" y="17238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38040C55-0665-456B-AE21-A9E1C6F5A5B6}"/>
                  </a:ext>
                </a:extLst>
              </p:cNvPr>
              <p:cNvSpPr/>
              <p:nvPr/>
            </p:nvSpPr>
            <p:spPr>
              <a:xfrm>
                <a:off x="10807776" y="4983768"/>
                <a:ext cx="148234" cy="156800"/>
              </a:xfrm>
              <a:custGeom>
                <a:avLst/>
                <a:gdLst>
                  <a:gd name="connsiteX0" fmla="*/ 0 w 148234"/>
                  <a:gd name="connsiteY0" fmla="*/ 156800 h 156800"/>
                  <a:gd name="connsiteX1" fmla="*/ 73699 w 148234"/>
                  <a:gd name="connsiteY1" fmla="*/ 78400 h 156800"/>
                  <a:gd name="connsiteX2" fmla="*/ 148235 w 148234"/>
                  <a:gd name="connsiteY2" fmla="*/ 0 h 156800"/>
                  <a:gd name="connsiteX3" fmla="*/ 0 w 148234"/>
                  <a:gd name="connsiteY3" fmla="*/ 156800 h 15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234" h="156800">
                    <a:moveTo>
                      <a:pt x="0" y="156800"/>
                    </a:moveTo>
                    <a:lnTo>
                      <a:pt x="73699" y="78400"/>
                    </a:lnTo>
                    <a:cubicBezTo>
                      <a:pt x="94133" y="57460"/>
                      <a:pt x="142205" y="25128"/>
                      <a:pt x="148235" y="0"/>
                    </a:cubicBezTo>
                    <a:cubicBezTo>
                      <a:pt x="120598" y="3685"/>
                      <a:pt x="7202" y="127149"/>
                      <a:pt x="0" y="15680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21706214-D0A7-419B-8DCE-9F5AE8FDC6B0}"/>
                  </a:ext>
                </a:extLst>
              </p:cNvPr>
              <p:cNvSpPr/>
              <p:nvPr/>
            </p:nvSpPr>
            <p:spPr>
              <a:xfrm>
                <a:off x="10788011" y="3056766"/>
                <a:ext cx="153762" cy="114963"/>
              </a:xfrm>
              <a:custGeom>
                <a:avLst/>
                <a:gdLst>
                  <a:gd name="connsiteX0" fmla="*/ 0 w 153762"/>
                  <a:gd name="connsiteY0" fmla="*/ 114920 h 114963"/>
                  <a:gd name="connsiteX1" fmla="*/ 55442 w 153762"/>
                  <a:gd name="connsiteY1" fmla="*/ 101518 h 114963"/>
                  <a:gd name="connsiteX2" fmla="*/ 44722 w 153762"/>
                  <a:gd name="connsiteY2" fmla="*/ 101853 h 114963"/>
                  <a:gd name="connsiteX3" fmla="*/ 23282 w 153762"/>
                  <a:gd name="connsiteY3" fmla="*/ 92807 h 114963"/>
                  <a:gd name="connsiteX4" fmla="*/ 93631 w 153762"/>
                  <a:gd name="connsiteY4" fmla="*/ 48581 h 114963"/>
                  <a:gd name="connsiteX5" fmla="*/ 153762 w 153762"/>
                  <a:gd name="connsiteY5" fmla="*/ 0 h 114963"/>
                  <a:gd name="connsiteX6" fmla="*/ 72024 w 153762"/>
                  <a:gd name="connsiteY6" fmla="*/ 50424 h 114963"/>
                  <a:gd name="connsiteX7" fmla="*/ 0 w 153762"/>
                  <a:gd name="connsiteY7" fmla="*/ 114920 h 11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762" h="114963">
                    <a:moveTo>
                      <a:pt x="0" y="114920"/>
                    </a:moveTo>
                    <a:cubicBezTo>
                      <a:pt x="24120" y="115590"/>
                      <a:pt x="37687" y="108386"/>
                      <a:pt x="55442" y="101518"/>
                    </a:cubicBezTo>
                    <a:cubicBezTo>
                      <a:pt x="37687" y="97498"/>
                      <a:pt x="68171" y="106376"/>
                      <a:pt x="44722" y="101853"/>
                    </a:cubicBezTo>
                    <a:cubicBezTo>
                      <a:pt x="25125" y="98000"/>
                      <a:pt x="37184" y="103361"/>
                      <a:pt x="23282" y="92807"/>
                    </a:cubicBezTo>
                    <a:cubicBezTo>
                      <a:pt x="46397" y="81918"/>
                      <a:pt x="69176" y="63993"/>
                      <a:pt x="93631" y="48581"/>
                    </a:cubicBezTo>
                    <a:cubicBezTo>
                      <a:pt x="116075" y="34677"/>
                      <a:pt x="145052" y="20605"/>
                      <a:pt x="153762" y="0"/>
                    </a:cubicBezTo>
                    <a:cubicBezTo>
                      <a:pt x="132658" y="2345"/>
                      <a:pt x="93128" y="35180"/>
                      <a:pt x="72024" y="50424"/>
                    </a:cubicBezTo>
                    <a:cubicBezTo>
                      <a:pt x="48742" y="67009"/>
                      <a:pt x="6532" y="92472"/>
                      <a:pt x="0" y="11492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3" name="任意多边形: 形状 652">
                <a:extLst>
                  <a:ext uri="{FF2B5EF4-FFF2-40B4-BE49-F238E27FC236}">
                    <a16:creationId xmlns:a16="http://schemas.microsoft.com/office/drawing/2014/main" id="{8C93FFED-6645-4F88-A8FF-1D037AA79934}"/>
                  </a:ext>
                </a:extLst>
              </p:cNvPr>
              <p:cNvSpPr/>
              <p:nvPr/>
            </p:nvSpPr>
            <p:spPr>
              <a:xfrm>
                <a:off x="10779804" y="5509618"/>
                <a:ext cx="155939" cy="170704"/>
              </a:xfrm>
              <a:custGeom>
                <a:avLst/>
                <a:gdLst>
                  <a:gd name="connsiteX0" fmla="*/ 77719 w 155939"/>
                  <a:gd name="connsiteY0" fmla="*/ 85436 h 170704"/>
                  <a:gd name="connsiteX1" fmla="*/ 155940 w 155939"/>
                  <a:gd name="connsiteY1" fmla="*/ 0 h 170704"/>
                  <a:gd name="connsiteX2" fmla="*/ 0 w 155939"/>
                  <a:gd name="connsiteY2" fmla="*/ 170705 h 170704"/>
                  <a:gd name="connsiteX3" fmla="*/ 77719 w 155939"/>
                  <a:gd name="connsiteY3" fmla="*/ 85436 h 17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939" h="170704">
                    <a:moveTo>
                      <a:pt x="77719" y="85436"/>
                    </a:moveTo>
                    <a:cubicBezTo>
                      <a:pt x="115740" y="42886"/>
                      <a:pt x="148235" y="23788"/>
                      <a:pt x="155940" y="0"/>
                    </a:cubicBezTo>
                    <a:cubicBezTo>
                      <a:pt x="121100" y="9884"/>
                      <a:pt x="14070" y="136530"/>
                      <a:pt x="0" y="170705"/>
                    </a:cubicBezTo>
                    <a:lnTo>
                      <a:pt x="77719" y="85436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370F5A9F-A610-42D8-BB3B-CB89F9ADFB19}"/>
                  </a:ext>
                </a:extLst>
              </p:cNvPr>
              <p:cNvSpPr/>
              <p:nvPr/>
            </p:nvSpPr>
            <p:spPr>
              <a:xfrm>
                <a:off x="10823521" y="4876386"/>
                <a:ext cx="126460" cy="132677"/>
              </a:xfrm>
              <a:custGeom>
                <a:avLst/>
                <a:gdLst>
                  <a:gd name="connsiteX0" fmla="*/ 0 w 126460"/>
                  <a:gd name="connsiteY0" fmla="*/ 132677 h 132677"/>
                  <a:gd name="connsiteX1" fmla="*/ 62644 w 126460"/>
                  <a:gd name="connsiteY1" fmla="*/ 70024 h 132677"/>
                  <a:gd name="connsiteX2" fmla="*/ 126460 w 126460"/>
                  <a:gd name="connsiteY2" fmla="*/ 0 h 132677"/>
                  <a:gd name="connsiteX3" fmla="*/ 58959 w 126460"/>
                  <a:gd name="connsiteY3" fmla="*/ 58800 h 132677"/>
                  <a:gd name="connsiteX4" fmla="*/ 0 w 126460"/>
                  <a:gd name="connsiteY4" fmla="*/ 132677 h 132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60" h="132677">
                    <a:moveTo>
                      <a:pt x="0" y="132677"/>
                    </a:moveTo>
                    <a:cubicBezTo>
                      <a:pt x="14740" y="126311"/>
                      <a:pt x="50249" y="83091"/>
                      <a:pt x="62644" y="70024"/>
                    </a:cubicBezTo>
                    <a:cubicBezTo>
                      <a:pt x="86931" y="44896"/>
                      <a:pt x="118588" y="34174"/>
                      <a:pt x="126460" y="0"/>
                    </a:cubicBezTo>
                    <a:cubicBezTo>
                      <a:pt x="93296" y="7203"/>
                      <a:pt x="79561" y="36017"/>
                      <a:pt x="58959" y="58800"/>
                    </a:cubicBezTo>
                    <a:cubicBezTo>
                      <a:pt x="41707" y="77730"/>
                      <a:pt x="11725" y="108889"/>
                      <a:pt x="0" y="13267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7B3D01D0-CAE4-4649-96DF-B3DE28D0CE2E}"/>
                  </a:ext>
                </a:extLst>
              </p:cNvPr>
              <p:cNvSpPr/>
              <p:nvPr/>
            </p:nvSpPr>
            <p:spPr>
              <a:xfrm>
                <a:off x="10734074" y="6242190"/>
                <a:ext cx="77219" cy="113412"/>
              </a:xfrm>
              <a:custGeom>
                <a:avLst/>
                <a:gdLst>
                  <a:gd name="connsiteX0" fmla="*/ 17255 w 77219"/>
                  <a:gd name="connsiteY0" fmla="*/ 91132 h 113412"/>
                  <a:gd name="connsiteX1" fmla="*/ 77219 w 77219"/>
                  <a:gd name="connsiteY1" fmla="*/ 0 h 113412"/>
                  <a:gd name="connsiteX2" fmla="*/ 49415 w 77219"/>
                  <a:gd name="connsiteY2" fmla="*/ 113412 h 113412"/>
                  <a:gd name="connsiteX3" fmla="*/ 17255 w 77219"/>
                  <a:gd name="connsiteY3" fmla="*/ 91132 h 11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219" h="113412">
                    <a:moveTo>
                      <a:pt x="17255" y="91132"/>
                    </a:moveTo>
                    <a:cubicBezTo>
                      <a:pt x="18093" y="2178"/>
                      <a:pt x="76214" y="42550"/>
                      <a:pt x="77219" y="0"/>
                    </a:cubicBezTo>
                    <a:cubicBezTo>
                      <a:pt x="36518" y="5193"/>
                      <a:pt x="-57616" y="91467"/>
                      <a:pt x="49415" y="113412"/>
                    </a:cubicBezTo>
                    <a:cubicBezTo>
                      <a:pt x="41040" y="96660"/>
                      <a:pt x="35010" y="100178"/>
                      <a:pt x="17255" y="9113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C02430B0-CF1F-4CF4-ACE8-14E18B67D315}"/>
                  </a:ext>
                </a:extLst>
              </p:cNvPr>
              <p:cNvSpPr/>
              <p:nvPr/>
            </p:nvSpPr>
            <p:spPr>
              <a:xfrm>
                <a:off x="10788681" y="5266879"/>
                <a:ext cx="154599" cy="162160"/>
              </a:xfrm>
              <a:custGeom>
                <a:avLst/>
                <a:gdLst>
                  <a:gd name="connsiteX0" fmla="*/ 0 w 154599"/>
                  <a:gd name="connsiteY0" fmla="*/ 162161 h 162160"/>
                  <a:gd name="connsiteX1" fmla="*/ 37017 w 154599"/>
                  <a:gd name="connsiteY1" fmla="*/ 123128 h 162160"/>
                  <a:gd name="connsiteX2" fmla="*/ 154600 w 154599"/>
                  <a:gd name="connsiteY2" fmla="*/ 0 h 162160"/>
                  <a:gd name="connsiteX3" fmla="*/ 0 w 154599"/>
                  <a:gd name="connsiteY3" fmla="*/ 162161 h 162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599" h="162160">
                    <a:moveTo>
                      <a:pt x="0" y="162161"/>
                    </a:moveTo>
                    <a:cubicBezTo>
                      <a:pt x="17420" y="156130"/>
                      <a:pt x="24455" y="137703"/>
                      <a:pt x="37017" y="123128"/>
                    </a:cubicBezTo>
                    <a:cubicBezTo>
                      <a:pt x="73364" y="81248"/>
                      <a:pt x="145890" y="36687"/>
                      <a:pt x="154600" y="0"/>
                    </a:cubicBezTo>
                    <a:cubicBezTo>
                      <a:pt x="144550" y="4523"/>
                      <a:pt x="5862" y="134687"/>
                      <a:pt x="0" y="16216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1DD8E47E-B57A-487B-A051-FB71DC8EA601}"/>
                  </a:ext>
                </a:extLst>
              </p:cNvPr>
              <p:cNvSpPr/>
              <p:nvPr/>
            </p:nvSpPr>
            <p:spPr>
              <a:xfrm>
                <a:off x="10786504" y="5764586"/>
                <a:ext cx="103848" cy="140383"/>
              </a:xfrm>
              <a:custGeom>
                <a:avLst/>
                <a:gdLst>
                  <a:gd name="connsiteX0" fmla="*/ 0 w 103848"/>
                  <a:gd name="connsiteY0" fmla="*/ 140383 h 140383"/>
                  <a:gd name="connsiteX1" fmla="*/ 103848 w 103848"/>
                  <a:gd name="connsiteY1" fmla="*/ 0 h 140383"/>
                  <a:gd name="connsiteX2" fmla="*/ 69344 w 103848"/>
                  <a:gd name="connsiteY2" fmla="*/ 31494 h 140383"/>
                  <a:gd name="connsiteX3" fmla="*/ 43549 w 103848"/>
                  <a:gd name="connsiteY3" fmla="*/ 66171 h 140383"/>
                  <a:gd name="connsiteX4" fmla="*/ 0 w 103848"/>
                  <a:gd name="connsiteY4" fmla="*/ 140383 h 14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48" h="140383">
                    <a:moveTo>
                      <a:pt x="0" y="140383"/>
                    </a:moveTo>
                    <a:cubicBezTo>
                      <a:pt x="13902" y="130667"/>
                      <a:pt x="97483" y="18427"/>
                      <a:pt x="103848" y="0"/>
                    </a:cubicBezTo>
                    <a:cubicBezTo>
                      <a:pt x="78724" y="7371"/>
                      <a:pt x="86763" y="6868"/>
                      <a:pt x="69344" y="31494"/>
                    </a:cubicBezTo>
                    <a:cubicBezTo>
                      <a:pt x="57954" y="47744"/>
                      <a:pt x="53599" y="51764"/>
                      <a:pt x="43549" y="66171"/>
                    </a:cubicBezTo>
                    <a:cubicBezTo>
                      <a:pt x="28475" y="87279"/>
                      <a:pt x="6365" y="110397"/>
                      <a:pt x="0" y="14038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A175DB0E-2ACC-4F37-B460-1DD033C8697B}"/>
                  </a:ext>
                </a:extLst>
              </p:cNvPr>
              <p:cNvSpPr/>
              <p:nvPr/>
            </p:nvSpPr>
            <p:spPr>
              <a:xfrm>
                <a:off x="10809660" y="3115307"/>
                <a:ext cx="157089" cy="127073"/>
              </a:xfrm>
              <a:custGeom>
                <a:avLst/>
                <a:gdLst>
                  <a:gd name="connsiteX0" fmla="*/ 13358 w 157089"/>
                  <a:gd name="connsiteY0" fmla="*/ 127073 h 127073"/>
                  <a:gd name="connsiteX1" fmla="*/ 15368 w 157089"/>
                  <a:gd name="connsiteY1" fmla="*/ 116017 h 127073"/>
                  <a:gd name="connsiteX2" fmla="*/ 13023 w 157089"/>
                  <a:gd name="connsiteY2" fmla="*/ 97757 h 127073"/>
                  <a:gd name="connsiteX3" fmla="*/ 156568 w 157089"/>
                  <a:gd name="connsiteY3" fmla="*/ 6793 h 127073"/>
                  <a:gd name="connsiteX4" fmla="*/ 131443 w 157089"/>
                  <a:gd name="connsiteY4" fmla="*/ 5285 h 127073"/>
                  <a:gd name="connsiteX5" fmla="*/ 89904 w 157089"/>
                  <a:gd name="connsiteY5" fmla="*/ 39292 h 127073"/>
                  <a:gd name="connsiteX6" fmla="*/ 21733 w 157089"/>
                  <a:gd name="connsiteY6" fmla="*/ 83518 h 127073"/>
                  <a:gd name="connsiteX7" fmla="*/ 13358 w 157089"/>
                  <a:gd name="connsiteY7" fmla="*/ 127073 h 12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089" h="127073">
                    <a:moveTo>
                      <a:pt x="13358" y="127073"/>
                    </a:moveTo>
                    <a:cubicBezTo>
                      <a:pt x="17043" y="118697"/>
                      <a:pt x="15870" y="127576"/>
                      <a:pt x="15368" y="116017"/>
                    </a:cubicBezTo>
                    <a:cubicBezTo>
                      <a:pt x="15368" y="115347"/>
                      <a:pt x="13358" y="101945"/>
                      <a:pt x="13023" y="97757"/>
                    </a:cubicBezTo>
                    <a:lnTo>
                      <a:pt x="156568" y="6793"/>
                    </a:lnTo>
                    <a:cubicBezTo>
                      <a:pt x="155730" y="6458"/>
                      <a:pt x="164775" y="-7279"/>
                      <a:pt x="131443" y="5285"/>
                    </a:cubicBezTo>
                    <a:cubicBezTo>
                      <a:pt x="113019" y="12154"/>
                      <a:pt x="118211" y="23713"/>
                      <a:pt x="89904" y="39292"/>
                    </a:cubicBezTo>
                    <a:lnTo>
                      <a:pt x="21733" y="83518"/>
                    </a:lnTo>
                    <a:cubicBezTo>
                      <a:pt x="796" y="99600"/>
                      <a:pt x="-10427" y="107808"/>
                      <a:pt x="13358" y="12707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DC59FB47-A070-45FA-9395-911599379E6F}"/>
                  </a:ext>
                </a:extLst>
              </p:cNvPr>
              <p:cNvSpPr/>
              <p:nvPr/>
            </p:nvSpPr>
            <p:spPr>
              <a:xfrm>
                <a:off x="10764015" y="2837313"/>
                <a:ext cx="134879" cy="118360"/>
              </a:xfrm>
              <a:custGeom>
                <a:avLst/>
                <a:gdLst>
                  <a:gd name="connsiteX0" fmla="*/ 13779 w 134879"/>
                  <a:gd name="connsiteY0" fmla="*/ 116595 h 118360"/>
                  <a:gd name="connsiteX1" fmla="*/ 22991 w 134879"/>
                  <a:gd name="connsiteY1" fmla="*/ 83761 h 118360"/>
                  <a:gd name="connsiteX2" fmla="*/ 134879 w 134879"/>
                  <a:gd name="connsiteY2" fmla="*/ 0 h 118360"/>
                  <a:gd name="connsiteX3" fmla="*/ 49958 w 134879"/>
                  <a:gd name="connsiteY3" fmla="*/ 50089 h 118360"/>
                  <a:gd name="connsiteX4" fmla="*/ 1886 w 134879"/>
                  <a:gd name="connsiteY4" fmla="*/ 99508 h 118360"/>
                  <a:gd name="connsiteX5" fmla="*/ 13779 w 134879"/>
                  <a:gd name="connsiteY5" fmla="*/ 116595 h 11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879" h="118360">
                    <a:moveTo>
                      <a:pt x="13779" y="116595"/>
                    </a:moveTo>
                    <a:cubicBezTo>
                      <a:pt x="18134" y="97330"/>
                      <a:pt x="881" y="111569"/>
                      <a:pt x="22991" y="83761"/>
                    </a:cubicBezTo>
                    <a:cubicBezTo>
                      <a:pt x="52471" y="46739"/>
                      <a:pt x="121144" y="35515"/>
                      <a:pt x="134879" y="0"/>
                    </a:cubicBezTo>
                    <a:cubicBezTo>
                      <a:pt x="117962" y="3853"/>
                      <a:pt x="62353" y="39535"/>
                      <a:pt x="49958" y="50089"/>
                    </a:cubicBezTo>
                    <a:cubicBezTo>
                      <a:pt x="38233" y="59973"/>
                      <a:pt x="4566" y="85269"/>
                      <a:pt x="1886" y="99508"/>
                    </a:cubicBezTo>
                    <a:cubicBezTo>
                      <a:pt x="-3976" y="129662"/>
                      <a:pt x="4901" y="113915"/>
                      <a:pt x="13779" y="1165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DAF887CE-5CDE-44DF-B845-491C0919FD12}"/>
                  </a:ext>
                </a:extLst>
              </p:cNvPr>
              <p:cNvSpPr/>
              <p:nvPr/>
            </p:nvSpPr>
            <p:spPr>
              <a:xfrm>
                <a:off x="10781479" y="5680993"/>
                <a:ext cx="123445" cy="139042"/>
              </a:xfrm>
              <a:custGeom>
                <a:avLst/>
                <a:gdLst>
                  <a:gd name="connsiteX0" fmla="*/ 0 w 123445"/>
                  <a:gd name="connsiteY0" fmla="*/ 139043 h 139042"/>
                  <a:gd name="connsiteX1" fmla="*/ 25125 w 123445"/>
                  <a:gd name="connsiteY1" fmla="*/ 103863 h 139042"/>
                  <a:gd name="connsiteX2" fmla="*/ 123445 w 123445"/>
                  <a:gd name="connsiteY2" fmla="*/ 0 h 139042"/>
                  <a:gd name="connsiteX3" fmla="*/ 0 w 123445"/>
                  <a:gd name="connsiteY3" fmla="*/ 139043 h 139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45" h="139042">
                    <a:moveTo>
                      <a:pt x="0" y="139043"/>
                    </a:moveTo>
                    <a:cubicBezTo>
                      <a:pt x="11390" y="126814"/>
                      <a:pt x="14740" y="117433"/>
                      <a:pt x="25125" y="103863"/>
                    </a:cubicBezTo>
                    <a:cubicBezTo>
                      <a:pt x="55107" y="65166"/>
                      <a:pt x="113061" y="22615"/>
                      <a:pt x="123445" y="0"/>
                    </a:cubicBezTo>
                    <a:cubicBezTo>
                      <a:pt x="91788" y="9716"/>
                      <a:pt x="670" y="101351"/>
                      <a:pt x="0" y="13904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28B8411A-4770-4111-A782-8F4EE34C2DAC}"/>
                  </a:ext>
                </a:extLst>
              </p:cNvPr>
              <p:cNvSpPr/>
              <p:nvPr/>
            </p:nvSpPr>
            <p:spPr>
              <a:xfrm>
                <a:off x="10754362" y="2903153"/>
                <a:ext cx="180711" cy="111565"/>
              </a:xfrm>
              <a:custGeom>
                <a:avLst/>
                <a:gdLst>
                  <a:gd name="connsiteX0" fmla="*/ 8357 w 180711"/>
                  <a:gd name="connsiteY0" fmla="*/ 111566 h 111565"/>
                  <a:gd name="connsiteX1" fmla="*/ 78371 w 180711"/>
                  <a:gd name="connsiteY1" fmla="*/ 47070 h 111565"/>
                  <a:gd name="connsiteX2" fmla="*/ 180712 w 180711"/>
                  <a:gd name="connsiteY2" fmla="*/ 834 h 111565"/>
                  <a:gd name="connsiteX3" fmla="*/ 8692 w 180711"/>
                  <a:gd name="connsiteY3" fmla="*/ 84260 h 111565"/>
                  <a:gd name="connsiteX4" fmla="*/ 8357 w 180711"/>
                  <a:gd name="connsiteY4" fmla="*/ 111566 h 111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711" h="111565">
                    <a:moveTo>
                      <a:pt x="8357" y="111566"/>
                    </a:moveTo>
                    <a:cubicBezTo>
                      <a:pt x="13215" y="95819"/>
                      <a:pt x="-6717" y="88280"/>
                      <a:pt x="78371" y="47070"/>
                    </a:cubicBezTo>
                    <a:cubicBezTo>
                      <a:pt x="150562" y="11890"/>
                      <a:pt x="160947" y="20937"/>
                      <a:pt x="180712" y="834"/>
                    </a:cubicBezTo>
                    <a:cubicBezTo>
                      <a:pt x="151902" y="-9217"/>
                      <a:pt x="15727" y="74711"/>
                      <a:pt x="8692" y="84260"/>
                    </a:cubicBezTo>
                    <a:cubicBezTo>
                      <a:pt x="-10235" y="110561"/>
                      <a:pt x="7520" y="110226"/>
                      <a:pt x="8357" y="11156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2" name="任意多边形: 形状 661">
                <a:extLst>
                  <a:ext uri="{FF2B5EF4-FFF2-40B4-BE49-F238E27FC236}">
                    <a16:creationId xmlns:a16="http://schemas.microsoft.com/office/drawing/2014/main" id="{BAF6A246-91DC-49F8-A502-CB6CA4D54300}"/>
                  </a:ext>
                </a:extLst>
              </p:cNvPr>
              <p:cNvSpPr/>
              <p:nvPr/>
            </p:nvSpPr>
            <p:spPr>
              <a:xfrm>
                <a:off x="10794711" y="4946578"/>
                <a:ext cx="124282" cy="138540"/>
              </a:xfrm>
              <a:custGeom>
                <a:avLst/>
                <a:gdLst>
                  <a:gd name="connsiteX0" fmla="*/ 0 w 124282"/>
                  <a:gd name="connsiteY0" fmla="*/ 138540 h 138540"/>
                  <a:gd name="connsiteX1" fmla="*/ 64486 w 124282"/>
                  <a:gd name="connsiteY1" fmla="*/ 70527 h 138540"/>
                  <a:gd name="connsiteX2" fmla="*/ 124283 w 124282"/>
                  <a:gd name="connsiteY2" fmla="*/ 0 h 138540"/>
                  <a:gd name="connsiteX3" fmla="*/ 0 w 124282"/>
                  <a:gd name="connsiteY3" fmla="*/ 138540 h 138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282" h="138540">
                    <a:moveTo>
                      <a:pt x="0" y="138540"/>
                    </a:moveTo>
                    <a:lnTo>
                      <a:pt x="64486" y="70527"/>
                    </a:lnTo>
                    <a:cubicBezTo>
                      <a:pt x="83916" y="52602"/>
                      <a:pt x="121268" y="27139"/>
                      <a:pt x="124283" y="0"/>
                    </a:cubicBezTo>
                    <a:cubicBezTo>
                      <a:pt x="102006" y="14239"/>
                      <a:pt x="14740" y="108051"/>
                      <a:pt x="0" y="13854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3" name="任意多边形: 形状 662">
                <a:extLst>
                  <a:ext uri="{FF2B5EF4-FFF2-40B4-BE49-F238E27FC236}">
                    <a16:creationId xmlns:a16="http://schemas.microsoft.com/office/drawing/2014/main" id="{04DBD960-6E15-4DB6-9DFF-D12B2DE33EB4}"/>
                  </a:ext>
                </a:extLst>
              </p:cNvPr>
              <p:cNvSpPr/>
              <p:nvPr/>
            </p:nvSpPr>
            <p:spPr>
              <a:xfrm>
                <a:off x="10731580" y="2790910"/>
                <a:ext cx="114385" cy="110396"/>
              </a:xfrm>
              <a:custGeom>
                <a:avLst/>
                <a:gdLst>
                  <a:gd name="connsiteX0" fmla="*/ 8695 w 114385"/>
                  <a:gd name="connsiteY0" fmla="*/ 110397 h 110396"/>
                  <a:gd name="connsiteX1" fmla="*/ 59782 w 114385"/>
                  <a:gd name="connsiteY1" fmla="*/ 58633 h 110396"/>
                  <a:gd name="connsiteX2" fmla="*/ 114386 w 114385"/>
                  <a:gd name="connsiteY2" fmla="*/ 0 h 110396"/>
                  <a:gd name="connsiteX3" fmla="*/ 3335 w 114385"/>
                  <a:gd name="connsiteY3" fmla="*/ 93477 h 110396"/>
                  <a:gd name="connsiteX4" fmla="*/ 8695 w 114385"/>
                  <a:gd name="connsiteY4" fmla="*/ 110397 h 11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85" h="110396">
                    <a:moveTo>
                      <a:pt x="8695" y="110397"/>
                    </a:moveTo>
                    <a:cubicBezTo>
                      <a:pt x="28962" y="82756"/>
                      <a:pt x="-1020" y="101686"/>
                      <a:pt x="59782" y="58633"/>
                    </a:cubicBezTo>
                    <a:cubicBezTo>
                      <a:pt x="87921" y="38865"/>
                      <a:pt x="105006" y="31494"/>
                      <a:pt x="114386" y="0"/>
                    </a:cubicBezTo>
                    <a:lnTo>
                      <a:pt x="3335" y="93477"/>
                    </a:lnTo>
                    <a:cubicBezTo>
                      <a:pt x="-5375" y="120113"/>
                      <a:pt x="5345" y="106209"/>
                      <a:pt x="8695" y="11039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4" name="任意多边形: 形状 663">
                <a:extLst>
                  <a:ext uri="{FF2B5EF4-FFF2-40B4-BE49-F238E27FC236}">
                    <a16:creationId xmlns:a16="http://schemas.microsoft.com/office/drawing/2014/main" id="{8BC6E7BC-D764-4195-999E-52679CF41E7C}"/>
                  </a:ext>
                </a:extLst>
              </p:cNvPr>
              <p:cNvSpPr/>
              <p:nvPr/>
            </p:nvSpPr>
            <p:spPr>
              <a:xfrm>
                <a:off x="10795884" y="5853205"/>
                <a:ext cx="95138" cy="125641"/>
              </a:xfrm>
              <a:custGeom>
                <a:avLst/>
                <a:gdLst>
                  <a:gd name="connsiteX0" fmla="*/ 95138 w 95138"/>
                  <a:gd name="connsiteY0" fmla="*/ 0 h 125641"/>
                  <a:gd name="connsiteX1" fmla="*/ 61304 w 95138"/>
                  <a:gd name="connsiteY1" fmla="*/ 27306 h 125641"/>
                  <a:gd name="connsiteX2" fmla="*/ 37687 w 95138"/>
                  <a:gd name="connsiteY2" fmla="*/ 56287 h 125641"/>
                  <a:gd name="connsiteX3" fmla="*/ 0 w 95138"/>
                  <a:gd name="connsiteY3" fmla="*/ 125641 h 125641"/>
                  <a:gd name="connsiteX4" fmla="*/ 95138 w 95138"/>
                  <a:gd name="connsiteY4" fmla="*/ 0 h 12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8" h="125641">
                    <a:moveTo>
                      <a:pt x="95138" y="0"/>
                    </a:moveTo>
                    <a:cubicBezTo>
                      <a:pt x="72359" y="7706"/>
                      <a:pt x="76211" y="8209"/>
                      <a:pt x="61304" y="27306"/>
                    </a:cubicBezTo>
                    <a:cubicBezTo>
                      <a:pt x="51589" y="39535"/>
                      <a:pt x="47234" y="44226"/>
                      <a:pt x="37687" y="56287"/>
                    </a:cubicBezTo>
                    <a:cubicBezTo>
                      <a:pt x="21942" y="76222"/>
                      <a:pt x="5527" y="100513"/>
                      <a:pt x="0" y="125641"/>
                    </a:cubicBezTo>
                    <a:lnTo>
                      <a:pt x="95138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5" name="任意多边形: 形状 664">
                <a:extLst>
                  <a:ext uri="{FF2B5EF4-FFF2-40B4-BE49-F238E27FC236}">
                    <a16:creationId xmlns:a16="http://schemas.microsoft.com/office/drawing/2014/main" id="{18C01FA0-6975-488F-911A-B8B0D04691C8}"/>
                  </a:ext>
                </a:extLst>
              </p:cNvPr>
              <p:cNvSpPr/>
              <p:nvPr/>
            </p:nvSpPr>
            <p:spPr>
              <a:xfrm>
                <a:off x="10902367" y="4419052"/>
                <a:ext cx="15957" cy="137702"/>
              </a:xfrm>
              <a:custGeom>
                <a:avLst/>
                <a:gdLst>
                  <a:gd name="connsiteX0" fmla="*/ 9090 w 15957"/>
                  <a:gd name="connsiteY0" fmla="*/ 0 h 137702"/>
                  <a:gd name="connsiteX1" fmla="*/ 15957 w 15957"/>
                  <a:gd name="connsiteY1" fmla="*/ 137703 h 137702"/>
                  <a:gd name="connsiteX2" fmla="*/ 9090 w 15957"/>
                  <a:gd name="connsiteY2" fmla="*/ 0 h 137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57" h="137702">
                    <a:moveTo>
                      <a:pt x="9090" y="0"/>
                    </a:moveTo>
                    <a:cubicBezTo>
                      <a:pt x="-9167" y="26636"/>
                      <a:pt x="3730" y="112407"/>
                      <a:pt x="15957" y="137703"/>
                    </a:cubicBezTo>
                    <a:lnTo>
                      <a:pt x="9090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6" name="任意多边形: 形状 665">
                <a:extLst>
                  <a:ext uri="{FF2B5EF4-FFF2-40B4-BE49-F238E27FC236}">
                    <a16:creationId xmlns:a16="http://schemas.microsoft.com/office/drawing/2014/main" id="{3B52C9E2-3222-4067-AAB4-0EE3740E4D79}"/>
                  </a:ext>
                </a:extLst>
              </p:cNvPr>
              <p:cNvSpPr/>
              <p:nvPr/>
            </p:nvSpPr>
            <p:spPr>
              <a:xfrm>
                <a:off x="10579980" y="4130245"/>
                <a:ext cx="55609" cy="49753"/>
              </a:xfrm>
              <a:custGeom>
                <a:avLst/>
                <a:gdLst>
                  <a:gd name="connsiteX0" fmla="*/ 19262 w 55609"/>
                  <a:gd name="connsiteY0" fmla="*/ 49754 h 49753"/>
                  <a:gd name="connsiteX1" fmla="*/ 55609 w 55609"/>
                  <a:gd name="connsiteY1" fmla="*/ 0 h 49753"/>
                  <a:gd name="connsiteX2" fmla="*/ 37184 w 55609"/>
                  <a:gd name="connsiteY2" fmla="*/ 12899 h 49753"/>
                  <a:gd name="connsiteX3" fmla="*/ 27135 w 55609"/>
                  <a:gd name="connsiteY3" fmla="*/ 21778 h 49753"/>
                  <a:gd name="connsiteX4" fmla="*/ 21440 w 55609"/>
                  <a:gd name="connsiteY4" fmla="*/ 26636 h 49753"/>
                  <a:gd name="connsiteX5" fmla="*/ 0 w 55609"/>
                  <a:gd name="connsiteY5" fmla="*/ 2345 h 49753"/>
                  <a:gd name="connsiteX6" fmla="*/ 19262 w 55609"/>
                  <a:gd name="connsiteY6" fmla="*/ 49754 h 4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609" h="49753">
                    <a:moveTo>
                      <a:pt x="19262" y="49754"/>
                    </a:moveTo>
                    <a:cubicBezTo>
                      <a:pt x="40869" y="37190"/>
                      <a:pt x="47402" y="29316"/>
                      <a:pt x="55609" y="0"/>
                    </a:cubicBezTo>
                    <a:cubicBezTo>
                      <a:pt x="41707" y="6533"/>
                      <a:pt x="47067" y="4691"/>
                      <a:pt x="37184" y="12899"/>
                    </a:cubicBezTo>
                    <a:cubicBezTo>
                      <a:pt x="34672" y="14909"/>
                      <a:pt x="32494" y="30656"/>
                      <a:pt x="27135" y="21778"/>
                    </a:cubicBezTo>
                    <a:cubicBezTo>
                      <a:pt x="26130" y="20103"/>
                      <a:pt x="23450" y="25128"/>
                      <a:pt x="21440" y="26636"/>
                    </a:cubicBezTo>
                    <a:cubicBezTo>
                      <a:pt x="12897" y="-670"/>
                      <a:pt x="24120" y="11727"/>
                      <a:pt x="0" y="2345"/>
                    </a:cubicBezTo>
                    <a:lnTo>
                      <a:pt x="19262" y="49754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7" name="任意多边形: 形状 666">
                <a:extLst>
                  <a:ext uri="{FF2B5EF4-FFF2-40B4-BE49-F238E27FC236}">
                    <a16:creationId xmlns:a16="http://schemas.microsoft.com/office/drawing/2014/main" id="{22C26C71-27FE-4766-8ADF-899526C6345F}"/>
                  </a:ext>
                </a:extLst>
              </p:cNvPr>
              <p:cNvSpPr/>
              <p:nvPr/>
            </p:nvSpPr>
            <p:spPr>
              <a:xfrm>
                <a:off x="10805263" y="5989567"/>
                <a:ext cx="46396" cy="64451"/>
              </a:xfrm>
              <a:custGeom>
                <a:avLst/>
                <a:gdLst>
                  <a:gd name="connsiteX0" fmla="*/ 0 w 46396"/>
                  <a:gd name="connsiteY0" fmla="*/ 62821 h 64451"/>
                  <a:gd name="connsiteX1" fmla="*/ 25125 w 46396"/>
                  <a:gd name="connsiteY1" fmla="*/ 37860 h 64451"/>
                  <a:gd name="connsiteX2" fmla="*/ 46397 w 46396"/>
                  <a:gd name="connsiteY2" fmla="*/ 0 h 64451"/>
                  <a:gd name="connsiteX3" fmla="*/ 0 w 46396"/>
                  <a:gd name="connsiteY3" fmla="*/ 62821 h 64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396" h="64451">
                    <a:moveTo>
                      <a:pt x="0" y="62821"/>
                    </a:moveTo>
                    <a:cubicBezTo>
                      <a:pt x="25125" y="65668"/>
                      <a:pt x="8710" y="68349"/>
                      <a:pt x="25125" y="37860"/>
                    </a:cubicBezTo>
                    <a:cubicBezTo>
                      <a:pt x="34337" y="20940"/>
                      <a:pt x="38692" y="20270"/>
                      <a:pt x="46397" y="0"/>
                    </a:cubicBezTo>
                    <a:cubicBezTo>
                      <a:pt x="29479" y="12397"/>
                      <a:pt x="7705" y="40038"/>
                      <a:pt x="0" y="6282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8" name="任意多边形: 形状 667">
                <a:extLst>
                  <a:ext uri="{FF2B5EF4-FFF2-40B4-BE49-F238E27FC236}">
                    <a16:creationId xmlns:a16="http://schemas.microsoft.com/office/drawing/2014/main" id="{BA617A44-3F38-4008-8723-415033D13777}"/>
                  </a:ext>
                </a:extLst>
              </p:cNvPr>
              <p:cNvSpPr/>
              <p:nvPr/>
            </p:nvSpPr>
            <p:spPr>
              <a:xfrm>
                <a:off x="10626196" y="3904258"/>
                <a:ext cx="24087" cy="39458"/>
              </a:xfrm>
              <a:custGeom>
                <a:avLst/>
                <a:gdLst>
                  <a:gd name="connsiteX0" fmla="*/ 8723 w 24087"/>
                  <a:gd name="connsiteY0" fmla="*/ 37692 h 39458"/>
                  <a:gd name="connsiteX1" fmla="*/ 16260 w 24087"/>
                  <a:gd name="connsiteY1" fmla="*/ 0 h 39458"/>
                  <a:gd name="connsiteX2" fmla="*/ 2525 w 24087"/>
                  <a:gd name="connsiteY2" fmla="*/ 16082 h 39458"/>
                  <a:gd name="connsiteX3" fmla="*/ 8723 w 24087"/>
                  <a:gd name="connsiteY3" fmla="*/ 37692 h 39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87" h="39458">
                    <a:moveTo>
                      <a:pt x="8723" y="37692"/>
                    </a:moveTo>
                    <a:cubicBezTo>
                      <a:pt x="38035" y="838"/>
                      <a:pt x="16428" y="670"/>
                      <a:pt x="16260" y="0"/>
                    </a:cubicBezTo>
                    <a:cubicBezTo>
                      <a:pt x="-1830" y="9549"/>
                      <a:pt x="8555" y="-12062"/>
                      <a:pt x="2525" y="16082"/>
                    </a:cubicBezTo>
                    <a:cubicBezTo>
                      <a:pt x="-5180" y="51932"/>
                      <a:pt x="7048" y="35180"/>
                      <a:pt x="8723" y="3769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9" name="任意多边形: 形状 668">
                <a:extLst>
                  <a:ext uri="{FF2B5EF4-FFF2-40B4-BE49-F238E27FC236}">
                    <a16:creationId xmlns:a16="http://schemas.microsoft.com/office/drawing/2014/main" id="{30B83C4E-0249-4507-8FA0-C9C7210468EF}"/>
                  </a:ext>
                </a:extLst>
              </p:cNvPr>
              <p:cNvSpPr/>
              <p:nvPr/>
            </p:nvSpPr>
            <p:spPr>
              <a:xfrm>
                <a:off x="10629254" y="4029900"/>
                <a:ext cx="17895" cy="28813"/>
              </a:xfrm>
              <a:custGeom>
                <a:avLst/>
                <a:gdLst>
                  <a:gd name="connsiteX0" fmla="*/ 9015 w 17895"/>
                  <a:gd name="connsiteY0" fmla="*/ 28814 h 28813"/>
                  <a:gd name="connsiteX1" fmla="*/ 5665 w 17895"/>
                  <a:gd name="connsiteY1" fmla="*/ 0 h 28813"/>
                  <a:gd name="connsiteX2" fmla="*/ 9015 w 17895"/>
                  <a:gd name="connsiteY2" fmla="*/ 28814 h 28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95" h="28813">
                    <a:moveTo>
                      <a:pt x="9015" y="28814"/>
                    </a:moveTo>
                    <a:cubicBezTo>
                      <a:pt x="19233" y="9716"/>
                      <a:pt x="23587" y="14574"/>
                      <a:pt x="5665" y="0"/>
                    </a:cubicBezTo>
                    <a:cubicBezTo>
                      <a:pt x="-5892" y="12899"/>
                      <a:pt x="2818" y="19935"/>
                      <a:pt x="9015" y="2881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0" name="图形 636">
              <a:extLst>
                <a:ext uri="{FF2B5EF4-FFF2-40B4-BE49-F238E27FC236}">
                  <a16:creationId xmlns:a16="http://schemas.microsoft.com/office/drawing/2014/main" id="{E1C2DA6B-D6BC-409F-8F98-7E6609B8F8A5}"/>
                </a:ext>
              </a:extLst>
            </p:cNvPr>
            <p:cNvGrpSpPr/>
            <p:nvPr/>
          </p:nvGrpSpPr>
          <p:grpSpPr>
            <a:xfrm>
              <a:off x="1157618" y="3069173"/>
              <a:ext cx="1811064" cy="1973604"/>
              <a:chOff x="1157618" y="3069173"/>
              <a:chExt cx="1811064" cy="1973604"/>
            </a:xfrm>
            <a:grpFill/>
          </p:grpSpPr>
          <p:sp>
            <p:nvSpPr>
              <p:cNvPr id="671" name="任意多边形: 形状 670">
                <a:extLst>
                  <a:ext uri="{FF2B5EF4-FFF2-40B4-BE49-F238E27FC236}">
                    <a16:creationId xmlns:a16="http://schemas.microsoft.com/office/drawing/2014/main" id="{AFAFED11-3287-48B7-A4AF-DFCA74C3AC7B}"/>
                  </a:ext>
                </a:extLst>
              </p:cNvPr>
              <p:cNvSpPr/>
              <p:nvPr/>
            </p:nvSpPr>
            <p:spPr>
              <a:xfrm>
                <a:off x="1157618" y="3069173"/>
                <a:ext cx="1811064" cy="1973604"/>
              </a:xfrm>
              <a:custGeom>
                <a:avLst/>
                <a:gdLst>
                  <a:gd name="connsiteX0" fmla="*/ 187243 w 1811064"/>
                  <a:gd name="connsiteY0" fmla="*/ 1761312 h 1973604"/>
                  <a:gd name="connsiteX1" fmla="*/ 215885 w 1811064"/>
                  <a:gd name="connsiteY1" fmla="*/ 1658956 h 1973604"/>
                  <a:gd name="connsiteX2" fmla="*/ 315713 w 1811064"/>
                  <a:gd name="connsiteY2" fmla="*/ 1485069 h 1973604"/>
                  <a:gd name="connsiteX3" fmla="*/ 424921 w 1811064"/>
                  <a:gd name="connsiteY3" fmla="*/ 1452067 h 1973604"/>
                  <a:gd name="connsiteX4" fmla="*/ 831269 w 1811064"/>
                  <a:gd name="connsiteY4" fmla="*/ 1593120 h 1973604"/>
                  <a:gd name="connsiteX5" fmla="*/ 638145 w 1811064"/>
                  <a:gd name="connsiteY5" fmla="*/ 1821787 h 1973604"/>
                  <a:gd name="connsiteX6" fmla="*/ 148048 w 1811064"/>
                  <a:gd name="connsiteY6" fmla="*/ 1906051 h 1973604"/>
                  <a:gd name="connsiteX7" fmla="*/ 44368 w 1811064"/>
                  <a:gd name="connsiteY7" fmla="*/ 1798669 h 1973604"/>
                  <a:gd name="connsiteX8" fmla="*/ 174011 w 1811064"/>
                  <a:gd name="connsiteY8" fmla="*/ 1508857 h 1973604"/>
                  <a:gd name="connsiteX9" fmla="*/ 95622 w 1811064"/>
                  <a:gd name="connsiteY9" fmla="*/ 1739702 h 1973604"/>
                  <a:gd name="connsiteX10" fmla="*/ 116057 w 1811064"/>
                  <a:gd name="connsiteY10" fmla="*/ 1664317 h 1973604"/>
                  <a:gd name="connsiteX11" fmla="*/ 252064 w 1811064"/>
                  <a:gd name="connsiteY11" fmla="*/ 1481048 h 1973604"/>
                  <a:gd name="connsiteX12" fmla="*/ 188415 w 1811064"/>
                  <a:gd name="connsiteY12" fmla="*/ 1616406 h 1973604"/>
                  <a:gd name="connsiteX13" fmla="*/ 127111 w 1811064"/>
                  <a:gd name="connsiteY13" fmla="*/ 1751763 h 1973604"/>
                  <a:gd name="connsiteX14" fmla="*/ 159438 w 1811064"/>
                  <a:gd name="connsiteY14" fmla="*/ 1693633 h 1973604"/>
                  <a:gd name="connsiteX15" fmla="*/ 258932 w 1811064"/>
                  <a:gd name="connsiteY15" fmla="*/ 1512710 h 1973604"/>
                  <a:gd name="connsiteX16" fmla="*/ 262449 w 1811064"/>
                  <a:gd name="connsiteY16" fmla="*/ 1508690 h 1973604"/>
                  <a:gd name="connsiteX17" fmla="*/ 221747 w 1811064"/>
                  <a:gd name="connsiteY17" fmla="*/ 1614228 h 1973604"/>
                  <a:gd name="connsiteX18" fmla="*/ 187243 w 1811064"/>
                  <a:gd name="connsiteY18" fmla="*/ 1761312 h 1973604"/>
                  <a:gd name="connsiteX19" fmla="*/ 926072 w 1811064"/>
                  <a:gd name="connsiteY19" fmla="*/ 420134 h 1973604"/>
                  <a:gd name="connsiteX20" fmla="*/ 970962 w 1811064"/>
                  <a:gd name="connsiteY20" fmla="*/ 89446 h 1973604"/>
                  <a:gd name="connsiteX21" fmla="*/ 1058228 w 1811064"/>
                  <a:gd name="connsiteY21" fmla="*/ 51419 h 1973604"/>
                  <a:gd name="connsiteX22" fmla="*/ 970794 w 1811064"/>
                  <a:gd name="connsiteY22" fmla="*/ 371553 h 1973604"/>
                  <a:gd name="connsiteX23" fmla="*/ 993406 w 1811064"/>
                  <a:gd name="connsiteY23" fmla="*/ 286787 h 1973604"/>
                  <a:gd name="connsiteX24" fmla="*/ 1021546 w 1811064"/>
                  <a:gd name="connsiteY24" fmla="*/ 210229 h 1973604"/>
                  <a:gd name="connsiteX25" fmla="*/ 1064258 w 1811064"/>
                  <a:gd name="connsiteY25" fmla="*/ 84756 h 1973604"/>
                  <a:gd name="connsiteX26" fmla="*/ 1089885 w 1811064"/>
                  <a:gd name="connsiteY26" fmla="*/ 56947 h 1973604"/>
                  <a:gd name="connsiteX27" fmla="*/ 1007141 w 1811064"/>
                  <a:gd name="connsiteY27" fmla="*/ 402544 h 1973604"/>
                  <a:gd name="connsiteX28" fmla="*/ 1061578 w 1811064"/>
                  <a:gd name="connsiteY28" fmla="*/ 215088 h 1973604"/>
                  <a:gd name="connsiteX29" fmla="*/ 1089382 w 1811064"/>
                  <a:gd name="connsiteY29" fmla="*/ 123788 h 1973604"/>
                  <a:gd name="connsiteX30" fmla="*/ 1142814 w 1811064"/>
                  <a:gd name="connsiteY30" fmla="*/ 65491 h 1973604"/>
                  <a:gd name="connsiteX31" fmla="*/ 1136281 w 1811064"/>
                  <a:gd name="connsiteY31" fmla="*/ 105193 h 1973604"/>
                  <a:gd name="connsiteX32" fmla="*/ 1073470 w 1811064"/>
                  <a:gd name="connsiteY32" fmla="*/ 322636 h 1973604"/>
                  <a:gd name="connsiteX33" fmla="*/ 1060405 w 1811064"/>
                  <a:gd name="connsiteY33" fmla="*/ 386462 h 1973604"/>
                  <a:gd name="connsiteX34" fmla="*/ 1134606 w 1811064"/>
                  <a:gd name="connsiteY34" fmla="*/ 148079 h 1973604"/>
                  <a:gd name="connsiteX35" fmla="*/ 1161741 w 1811064"/>
                  <a:gd name="connsiteY35" fmla="*/ 76715 h 1973604"/>
                  <a:gd name="connsiteX36" fmla="*/ 1480990 w 1811064"/>
                  <a:gd name="connsiteY36" fmla="*/ 106534 h 1973604"/>
                  <a:gd name="connsiteX37" fmla="*/ 1634083 w 1811064"/>
                  <a:gd name="connsiteY37" fmla="*/ 84756 h 1973604"/>
                  <a:gd name="connsiteX38" fmla="*/ 1769085 w 1811064"/>
                  <a:gd name="connsiteY38" fmla="*/ 52256 h 1973604"/>
                  <a:gd name="connsiteX39" fmla="*/ 1745133 w 1811064"/>
                  <a:gd name="connsiteY39" fmla="*/ 153942 h 1973604"/>
                  <a:gd name="connsiteX40" fmla="*/ 1720679 w 1811064"/>
                  <a:gd name="connsiteY40" fmla="*/ 487645 h 1973604"/>
                  <a:gd name="connsiteX41" fmla="*/ 1638438 w 1811064"/>
                  <a:gd name="connsiteY41" fmla="*/ 529023 h 1973604"/>
                  <a:gd name="connsiteX42" fmla="*/ 1541792 w 1811064"/>
                  <a:gd name="connsiteY42" fmla="*/ 498199 h 1973604"/>
                  <a:gd name="connsiteX43" fmla="*/ 1454358 w 1811064"/>
                  <a:gd name="connsiteY43" fmla="*/ 459502 h 1973604"/>
                  <a:gd name="connsiteX44" fmla="*/ 1259224 w 1811064"/>
                  <a:gd name="connsiteY44" fmla="*/ 410920 h 1973604"/>
                  <a:gd name="connsiteX45" fmla="*/ 926072 w 1811064"/>
                  <a:gd name="connsiteY45" fmla="*/ 420134 h 1973604"/>
                  <a:gd name="connsiteX46" fmla="*/ 1089885 w 1811064"/>
                  <a:gd name="connsiteY46" fmla="*/ 7026 h 1973604"/>
                  <a:gd name="connsiteX47" fmla="*/ 1043823 w 1811064"/>
                  <a:gd name="connsiteY47" fmla="*/ 17580 h 1973604"/>
                  <a:gd name="connsiteX48" fmla="*/ 968784 w 1811064"/>
                  <a:gd name="connsiteY48" fmla="*/ 38520 h 1973604"/>
                  <a:gd name="connsiteX49" fmla="*/ 945000 w 1811064"/>
                  <a:gd name="connsiteY49" fmla="*/ 45723 h 1973604"/>
                  <a:gd name="connsiteX50" fmla="*/ 913175 w 1811064"/>
                  <a:gd name="connsiteY50" fmla="*/ 69344 h 1973604"/>
                  <a:gd name="connsiteX51" fmla="*/ 907145 w 1811064"/>
                  <a:gd name="connsiteY51" fmla="*/ 326657 h 1973604"/>
                  <a:gd name="connsiteX52" fmla="*/ 905135 w 1811064"/>
                  <a:gd name="connsiteY52" fmla="*/ 321464 h 1973604"/>
                  <a:gd name="connsiteX53" fmla="*/ 903125 w 1811064"/>
                  <a:gd name="connsiteY53" fmla="*/ 316271 h 1973604"/>
                  <a:gd name="connsiteX54" fmla="*/ 901618 w 1811064"/>
                  <a:gd name="connsiteY54" fmla="*/ 310742 h 1973604"/>
                  <a:gd name="connsiteX55" fmla="*/ 878838 w 1811064"/>
                  <a:gd name="connsiteY55" fmla="*/ 235693 h 1973604"/>
                  <a:gd name="connsiteX56" fmla="*/ 866276 w 1811064"/>
                  <a:gd name="connsiteY56" fmla="*/ 655502 h 1973604"/>
                  <a:gd name="connsiteX57" fmla="*/ 854216 w 1811064"/>
                  <a:gd name="connsiteY57" fmla="*/ 711454 h 1973604"/>
                  <a:gd name="connsiteX58" fmla="*/ 815524 w 1811064"/>
                  <a:gd name="connsiteY58" fmla="*/ 939283 h 1973604"/>
                  <a:gd name="connsiteX59" fmla="*/ 807652 w 1811064"/>
                  <a:gd name="connsiteY59" fmla="*/ 1122050 h 1973604"/>
                  <a:gd name="connsiteX60" fmla="*/ 837802 w 1811064"/>
                  <a:gd name="connsiteY60" fmla="*/ 1157229 h 1973604"/>
                  <a:gd name="connsiteX61" fmla="*/ 839309 w 1811064"/>
                  <a:gd name="connsiteY61" fmla="*/ 1074306 h 1973604"/>
                  <a:gd name="connsiteX62" fmla="*/ 828254 w 1811064"/>
                  <a:gd name="connsiteY62" fmla="*/ 1034436 h 1973604"/>
                  <a:gd name="connsiteX63" fmla="*/ 855556 w 1811064"/>
                  <a:gd name="connsiteY63" fmla="*/ 828217 h 1973604"/>
                  <a:gd name="connsiteX64" fmla="*/ 866779 w 1811064"/>
                  <a:gd name="connsiteY64" fmla="*/ 806271 h 1973604"/>
                  <a:gd name="connsiteX65" fmla="*/ 856059 w 1811064"/>
                  <a:gd name="connsiteY65" fmla="*/ 1198607 h 1973604"/>
                  <a:gd name="connsiteX66" fmla="*/ 867784 w 1811064"/>
                  <a:gd name="connsiteY66" fmla="*/ 1377018 h 1973604"/>
                  <a:gd name="connsiteX67" fmla="*/ 851369 w 1811064"/>
                  <a:gd name="connsiteY67" fmla="*/ 1566149 h 1973604"/>
                  <a:gd name="connsiteX68" fmla="*/ 713854 w 1811064"/>
                  <a:gd name="connsiteY68" fmla="*/ 1515223 h 1973604"/>
                  <a:gd name="connsiteX69" fmla="*/ 488235 w 1811064"/>
                  <a:gd name="connsiteY69" fmla="*/ 1427274 h 1973604"/>
                  <a:gd name="connsiteX70" fmla="*/ 90262 w 1811064"/>
                  <a:gd name="connsiteY70" fmla="*/ 1526112 h 1973604"/>
                  <a:gd name="connsiteX71" fmla="*/ 6178 w 1811064"/>
                  <a:gd name="connsiteY71" fmla="*/ 1692293 h 1973604"/>
                  <a:gd name="connsiteX72" fmla="*/ 217727 w 1811064"/>
                  <a:gd name="connsiteY72" fmla="*/ 1968034 h 1973604"/>
                  <a:gd name="connsiteX73" fmla="*/ 440833 w 1811064"/>
                  <a:gd name="connsiteY73" fmla="*/ 1952454 h 1973604"/>
                  <a:gd name="connsiteX74" fmla="*/ 615533 w 1811064"/>
                  <a:gd name="connsiteY74" fmla="*/ 1875227 h 1973604"/>
                  <a:gd name="connsiteX75" fmla="*/ 741993 w 1811064"/>
                  <a:gd name="connsiteY75" fmla="*/ 1750591 h 1973604"/>
                  <a:gd name="connsiteX76" fmla="*/ 856729 w 1811064"/>
                  <a:gd name="connsiteY76" fmla="*/ 1613055 h 1973604"/>
                  <a:gd name="connsiteX77" fmla="*/ 878671 w 1811064"/>
                  <a:gd name="connsiteY77" fmla="*/ 1537336 h 1973604"/>
                  <a:gd name="connsiteX78" fmla="*/ 895588 w 1811064"/>
                  <a:gd name="connsiteY78" fmla="*/ 1303978 h 1973604"/>
                  <a:gd name="connsiteX79" fmla="*/ 897430 w 1811064"/>
                  <a:gd name="connsiteY79" fmla="*/ 929065 h 1973604"/>
                  <a:gd name="connsiteX80" fmla="*/ 899273 w 1811064"/>
                  <a:gd name="connsiteY80" fmla="*/ 802251 h 1973604"/>
                  <a:gd name="connsiteX81" fmla="*/ 921550 w 1811064"/>
                  <a:gd name="connsiteY81" fmla="*/ 697885 h 1973604"/>
                  <a:gd name="connsiteX82" fmla="*/ 906810 w 1811064"/>
                  <a:gd name="connsiteY82" fmla="*/ 648466 h 1973604"/>
                  <a:gd name="connsiteX83" fmla="*/ 920043 w 1811064"/>
                  <a:gd name="connsiteY83" fmla="*/ 463857 h 1973604"/>
                  <a:gd name="connsiteX84" fmla="*/ 1181003 w 1811064"/>
                  <a:gd name="connsiteY84" fmla="*/ 458999 h 1973604"/>
                  <a:gd name="connsiteX85" fmla="*/ 1324883 w 1811064"/>
                  <a:gd name="connsiteY85" fmla="*/ 454811 h 1973604"/>
                  <a:gd name="connsiteX86" fmla="*/ 1443974 w 1811064"/>
                  <a:gd name="connsiteY86" fmla="*/ 496859 h 1973604"/>
                  <a:gd name="connsiteX87" fmla="*/ 1546984 w 1811064"/>
                  <a:gd name="connsiteY87" fmla="*/ 547953 h 1973604"/>
                  <a:gd name="connsiteX88" fmla="*/ 1724196 w 1811064"/>
                  <a:gd name="connsiteY88" fmla="*/ 505570 h 1973604"/>
                  <a:gd name="connsiteX89" fmla="*/ 1755351 w 1811064"/>
                  <a:gd name="connsiteY89" fmla="*/ 474914 h 1973604"/>
                  <a:gd name="connsiteX90" fmla="*/ 1804092 w 1811064"/>
                  <a:gd name="connsiteY90" fmla="*/ 54602 h 1973604"/>
                  <a:gd name="connsiteX91" fmla="*/ 1755016 w 1811064"/>
                  <a:gd name="connsiteY91" fmla="*/ 19422 h 1973604"/>
                  <a:gd name="connsiteX92" fmla="*/ 1341633 w 1811064"/>
                  <a:gd name="connsiteY92" fmla="*/ 69679 h 1973604"/>
                  <a:gd name="connsiteX93" fmla="*/ 1147336 w 1811064"/>
                  <a:gd name="connsiteY93" fmla="*/ 31651 h 1973604"/>
                  <a:gd name="connsiteX94" fmla="*/ 1114507 w 1811064"/>
                  <a:gd name="connsiteY94" fmla="*/ 23275 h 1973604"/>
                  <a:gd name="connsiteX95" fmla="*/ 1089885 w 1811064"/>
                  <a:gd name="connsiteY95" fmla="*/ 7026 h 1973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1811064" h="1973604">
                    <a:moveTo>
                      <a:pt x="187243" y="1761312"/>
                    </a:moveTo>
                    <a:cubicBezTo>
                      <a:pt x="201145" y="1732163"/>
                      <a:pt x="203658" y="1693968"/>
                      <a:pt x="215885" y="1658956"/>
                    </a:cubicBezTo>
                    <a:cubicBezTo>
                      <a:pt x="237827" y="1596638"/>
                      <a:pt x="269651" y="1526614"/>
                      <a:pt x="315713" y="1485069"/>
                    </a:cubicBezTo>
                    <a:cubicBezTo>
                      <a:pt x="357922" y="1446874"/>
                      <a:pt x="344523" y="1448549"/>
                      <a:pt x="424921" y="1452067"/>
                    </a:cubicBezTo>
                    <a:cubicBezTo>
                      <a:pt x="640825" y="1461783"/>
                      <a:pt x="644342" y="1564977"/>
                      <a:pt x="831269" y="1593120"/>
                    </a:cubicBezTo>
                    <a:cubicBezTo>
                      <a:pt x="821554" y="1621264"/>
                      <a:pt x="665615" y="1801685"/>
                      <a:pt x="638145" y="1821787"/>
                    </a:cubicBezTo>
                    <a:cubicBezTo>
                      <a:pt x="522739" y="1906386"/>
                      <a:pt x="265296" y="1986796"/>
                      <a:pt x="148048" y="1906051"/>
                    </a:cubicBezTo>
                    <a:cubicBezTo>
                      <a:pt x="114047" y="1882598"/>
                      <a:pt x="57935" y="1836864"/>
                      <a:pt x="44368" y="1798669"/>
                    </a:cubicBezTo>
                    <a:cubicBezTo>
                      <a:pt x="14386" y="1713233"/>
                      <a:pt x="50565" y="1542696"/>
                      <a:pt x="174011" y="1508857"/>
                    </a:cubicBezTo>
                    <a:cubicBezTo>
                      <a:pt x="161616" y="1551575"/>
                      <a:pt x="67985" y="1683582"/>
                      <a:pt x="95622" y="1739702"/>
                    </a:cubicBezTo>
                    <a:lnTo>
                      <a:pt x="116057" y="1664317"/>
                    </a:lnTo>
                    <a:cubicBezTo>
                      <a:pt x="141014" y="1591110"/>
                      <a:pt x="179035" y="1504501"/>
                      <a:pt x="252064" y="1481048"/>
                    </a:cubicBezTo>
                    <a:cubicBezTo>
                      <a:pt x="246034" y="1509025"/>
                      <a:pt x="204830" y="1585247"/>
                      <a:pt x="188415" y="1616406"/>
                    </a:cubicBezTo>
                    <a:cubicBezTo>
                      <a:pt x="163458" y="1663647"/>
                      <a:pt x="144699" y="1696146"/>
                      <a:pt x="127111" y="1751763"/>
                    </a:cubicBezTo>
                    <a:cubicBezTo>
                      <a:pt x="146709" y="1747240"/>
                      <a:pt x="131969" y="1750758"/>
                      <a:pt x="159438" y="1693633"/>
                    </a:cubicBezTo>
                    <a:lnTo>
                      <a:pt x="258932" y="1512710"/>
                    </a:lnTo>
                    <a:cubicBezTo>
                      <a:pt x="259937" y="1511370"/>
                      <a:pt x="261277" y="1509862"/>
                      <a:pt x="262449" y="1508690"/>
                    </a:cubicBezTo>
                    <a:lnTo>
                      <a:pt x="221747" y="1614228"/>
                    </a:lnTo>
                    <a:cubicBezTo>
                      <a:pt x="204495" y="1657616"/>
                      <a:pt x="187745" y="1703517"/>
                      <a:pt x="187243" y="1761312"/>
                    </a:cubicBezTo>
                    <a:close/>
                    <a:moveTo>
                      <a:pt x="926072" y="420134"/>
                    </a:moveTo>
                    <a:cubicBezTo>
                      <a:pt x="928417" y="357983"/>
                      <a:pt x="952202" y="151262"/>
                      <a:pt x="970962" y="89446"/>
                    </a:cubicBezTo>
                    <a:cubicBezTo>
                      <a:pt x="982352" y="52089"/>
                      <a:pt x="1010491" y="53094"/>
                      <a:pt x="1058228" y="51419"/>
                    </a:cubicBezTo>
                    <a:cubicBezTo>
                      <a:pt x="1051193" y="118763"/>
                      <a:pt x="949857" y="344414"/>
                      <a:pt x="970794" y="371553"/>
                    </a:cubicBezTo>
                    <a:cubicBezTo>
                      <a:pt x="978332" y="350780"/>
                      <a:pt x="984696" y="312920"/>
                      <a:pt x="993406" y="286787"/>
                    </a:cubicBezTo>
                    <a:cubicBezTo>
                      <a:pt x="1003624" y="256465"/>
                      <a:pt x="1010659" y="240383"/>
                      <a:pt x="1021546" y="210229"/>
                    </a:cubicBezTo>
                    <a:lnTo>
                      <a:pt x="1064258" y="84756"/>
                    </a:lnTo>
                    <a:cubicBezTo>
                      <a:pt x="1076652" y="53764"/>
                      <a:pt x="1067273" y="65491"/>
                      <a:pt x="1089885" y="56947"/>
                    </a:cubicBezTo>
                    <a:cubicBezTo>
                      <a:pt x="1104792" y="86263"/>
                      <a:pt x="1001949" y="326322"/>
                      <a:pt x="1007141" y="402544"/>
                    </a:cubicBezTo>
                    <a:lnTo>
                      <a:pt x="1061578" y="215088"/>
                    </a:lnTo>
                    <a:cubicBezTo>
                      <a:pt x="1069953" y="185771"/>
                      <a:pt x="1079332" y="154445"/>
                      <a:pt x="1089382" y="123788"/>
                    </a:cubicBezTo>
                    <a:cubicBezTo>
                      <a:pt x="1113334" y="50414"/>
                      <a:pt x="1115679" y="58120"/>
                      <a:pt x="1142814" y="65491"/>
                    </a:cubicBezTo>
                    <a:cubicBezTo>
                      <a:pt x="1149681" y="86431"/>
                      <a:pt x="1145661" y="79563"/>
                      <a:pt x="1136281" y="105193"/>
                    </a:cubicBezTo>
                    <a:cubicBezTo>
                      <a:pt x="1110152" y="175050"/>
                      <a:pt x="1094407" y="245074"/>
                      <a:pt x="1073470" y="322636"/>
                    </a:cubicBezTo>
                    <a:cubicBezTo>
                      <a:pt x="1065263" y="352623"/>
                      <a:pt x="1048513" y="372223"/>
                      <a:pt x="1060405" y="386462"/>
                    </a:cubicBezTo>
                    <a:lnTo>
                      <a:pt x="1134606" y="148079"/>
                    </a:lnTo>
                    <a:cubicBezTo>
                      <a:pt x="1144991" y="119433"/>
                      <a:pt x="1156716" y="103518"/>
                      <a:pt x="1161741" y="76715"/>
                    </a:cubicBezTo>
                    <a:cubicBezTo>
                      <a:pt x="1264584" y="80903"/>
                      <a:pt x="1284851" y="119768"/>
                      <a:pt x="1480990" y="106534"/>
                    </a:cubicBezTo>
                    <a:cubicBezTo>
                      <a:pt x="1539447" y="102513"/>
                      <a:pt x="1578976" y="98492"/>
                      <a:pt x="1634083" y="84756"/>
                    </a:cubicBezTo>
                    <a:cubicBezTo>
                      <a:pt x="1675789" y="74202"/>
                      <a:pt x="1726206" y="57450"/>
                      <a:pt x="1769085" y="52256"/>
                    </a:cubicBezTo>
                    <a:cubicBezTo>
                      <a:pt x="1764898" y="123621"/>
                      <a:pt x="1749488" y="133840"/>
                      <a:pt x="1745133" y="153942"/>
                    </a:cubicBezTo>
                    <a:lnTo>
                      <a:pt x="1720679" y="487645"/>
                    </a:lnTo>
                    <a:cubicBezTo>
                      <a:pt x="1700077" y="506240"/>
                      <a:pt x="1676627" y="534384"/>
                      <a:pt x="1638438" y="529023"/>
                    </a:cubicBezTo>
                    <a:cubicBezTo>
                      <a:pt x="1606111" y="524500"/>
                      <a:pt x="1562226" y="509591"/>
                      <a:pt x="1541792" y="498199"/>
                    </a:cubicBezTo>
                    <a:cubicBezTo>
                      <a:pt x="1513485" y="482452"/>
                      <a:pt x="1480488" y="474579"/>
                      <a:pt x="1454358" y="459502"/>
                    </a:cubicBezTo>
                    <a:cubicBezTo>
                      <a:pt x="1373122" y="412428"/>
                      <a:pt x="1347495" y="423484"/>
                      <a:pt x="1259224" y="410920"/>
                    </a:cubicBezTo>
                    <a:cubicBezTo>
                      <a:pt x="1020206" y="376913"/>
                      <a:pt x="1064090" y="418794"/>
                      <a:pt x="926072" y="420134"/>
                    </a:cubicBezTo>
                    <a:close/>
                    <a:moveTo>
                      <a:pt x="1089885" y="7026"/>
                    </a:moveTo>
                    <a:cubicBezTo>
                      <a:pt x="1054878" y="18752"/>
                      <a:pt x="1103117" y="21265"/>
                      <a:pt x="1043823" y="17580"/>
                    </a:cubicBezTo>
                    <a:cubicBezTo>
                      <a:pt x="994579" y="14732"/>
                      <a:pt x="995584" y="24448"/>
                      <a:pt x="968784" y="38520"/>
                    </a:cubicBezTo>
                    <a:cubicBezTo>
                      <a:pt x="957227" y="44551"/>
                      <a:pt x="959404" y="43378"/>
                      <a:pt x="945000" y="45723"/>
                    </a:cubicBezTo>
                    <a:cubicBezTo>
                      <a:pt x="928752" y="48236"/>
                      <a:pt x="918703" y="45221"/>
                      <a:pt x="913175" y="69344"/>
                    </a:cubicBezTo>
                    <a:lnTo>
                      <a:pt x="907145" y="326657"/>
                    </a:lnTo>
                    <a:cubicBezTo>
                      <a:pt x="906140" y="325149"/>
                      <a:pt x="905303" y="320459"/>
                      <a:pt x="905135" y="321464"/>
                    </a:cubicBezTo>
                    <a:cubicBezTo>
                      <a:pt x="904800" y="322469"/>
                      <a:pt x="903460" y="317443"/>
                      <a:pt x="903125" y="316271"/>
                    </a:cubicBezTo>
                    <a:cubicBezTo>
                      <a:pt x="902958" y="314930"/>
                      <a:pt x="901953" y="312418"/>
                      <a:pt x="901618" y="310742"/>
                    </a:cubicBezTo>
                    <a:cubicBezTo>
                      <a:pt x="892238" y="268862"/>
                      <a:pt x="909155" y="247587"/>
                      <a:pt x="878838" y="235693"/>
                    </a:cubicBezTo>
                    <a:cubicBezTo>
                      <a:pt x="837299" y="285949"/>
                      <a:pt x="900110" y="558172"/>
                      <a:pt x="866276" y="655502"/>
                    </a:cubicBezTo>
                    <a:cubicBezTo>
                      <a:pt x="854384" y="689174"/>
                      <a:pt x="857734" y="663375"/>
                      <a:pt x="854216" y="711454"/>
                    </a:cubicBezTo>
                    <a:cubicBezTo>
                      <a:pt x="848019" y="792032"/>
                      <a:pt x="826747" y="861721"/>
                      <a:pt x="815524" y="939283"/>
                    </a:cubicBezTo>
                    <a:cubicBezTo>
                      <a:pt x="809997" y="978149"/>
                      <a:pt x="801455" y="1083520"/>
                      <a:pt x="807652" y="1122050"/>
                    </a:cubicBezTo>
                    <a:cubicBezTo>
                      <a:pt x="812342" y="1150361"/>
                      <a:pt x="813347" y="1155051"/>
                      <a:pt x="837802" y="1157229"/>
                    </a:cubicBezTo>
                    <a:cubicBezTo>
                      <a:pt x="849359" y="1134781"/>
                      <a:pt x="847014" y="1092901"/>
                      <a:pt x="839309" y="1074306"/>
                    </a:cubicBezTo>
                    <a:cubicBezTo>
                      <a:pt x="834284" y="1062077"/>
                      <a:pt x="828757" y="1083352"/>
                      <a:pt x="828254" y="1034436"/>
                    </a:cubicBezTo>
                    <a:lnTo>
                      <a:pt x="855556" y="828217"/>
                    </a:lnTo>
                    <a:cubicBezTo>
                      <a:pt x="863261" y="806104"/>
                      <a:pt x="858236" y="817830"/>
                      <a:pt x="866779" y="806271"/>
                    </a:cubicBezTo>
                    <a:cubicBezTo>
                      <a:pt x="865941" y="941964"/>
                      <a:pt x="867114" y="1064255"/>
                      <a:pt x="856059" y="1198607"/>
                    </a:cubicBezTo>
                    <a:cubicBezTo>
                      <a:pt x="849694" y="1275834"/>
                      <a:pt x="868453" y="1309004"/>
                      <a:pt x="867784" y="1377018"/>
                    </a:cubicBezTo>
                    <a:cubicBezTo>
                      <a:pt x="867281" y="1433807"/>
                      <a:pt x="857566" y="1506512"/>
                      <a:pt x="851369" y="1566149"/>
                    </a:cubicBezTo>
                    <a:cubicBezTo>
                      <a:pt x="734456" y="1566484"/>
                      <a:pt x="744338" y="1541524"/>
                      <a:pt x="713854" y="1515223"/>
                    </a:cubicBezTo>
                    <a:cubicBezTo>
                      <a:pt x="675832" y="1481886"/>
                      <a:pt x="553726" y="1436320"/>
                      <a:pt x="488235" y="1427274"/>
                    </a:cubicBezTo>
                    <a:cubicBezTo>
                      <a:pt x="338828" y="1406669"/>
                      <a:pt x="186070" y="1458098"/>
                      <a:pt x="90262" y="1526112"/>
                    </a:cubicBezTo>
                    <a:cubicBezTo>
                      <a:pt x="50900" y="1554088"/>
                      <a:pt x="21421" y="1634331"/>
                      <a:pt x="6178" y="1692293"/>
                    </a:cubicBezTo>
                    <a:cubicBezTo>
                      <a:pt x="-31508" y="1836864"/>
                      <a:pt x="111199" y="1952789"/>
                      <a:pt x="217727" y="1968034"/>
                    </a:cubicBezTo>
                    <a:cubicBezTo>
                      <a:pt x="299466" y="1979760"/>
                      <a:pt x="367135" y="1972222"/>
                      <a:pt x="440833" y="1952454"/>
                    </a:cubicBezTo>
                    <a:cubicBezTo>
                      <a:pt x="498285" y="1937042"/>
                      <a:pt x="565954" y="1902365"/>
                      <a:pt x="615533" y="1875227"/>
                    </a:cubicBezTo>
                    <a:cubicBezTo>
                      <a:pt x="659082" y="1851439"/>
                      <a:pt x="706484" y="1791969"/>
                      <a:pt x="741993" y="1750591"/>
                    </a:cubicBezTo>
                    <a:cubicBezTo>
                      <a:pt x="782025" y="1703685"/>
                      <a:pt x="812677" y="1655773"/>
                      <a:pt x="856729" y="1613055"/>
                    </a:cubicBezTo>
                    <a:cubicBezTo>
                      <a:pt x="908988" y="1562296"/>
                      <a:pt x="881351" y="1551575"/>
                      <a:pt x="878671" y="1537336"/>
                    </a:cubicBezTo>
                    <a:cubicBezTo>
                      <a:pt x="868788" y="1486744"/>
                      <a:pt x="901953" y="1353732"/>
                      <a:pt x="895588" y="1303978"/>
                    </a:cubicBezTo>
                    <a:cubicBezTo>
                      <a:pt x="883361" y="1209328"/>
                      <a:pt x="897263" y="1026730"/>
                      <a:pt x="897430" y="929065"/>
                    </a:cubicBezTo>
                    <a:cubicBezTo>
                      <a:pt x="897430" y="887017"/>
                      <a:pt x="896426" y="843964"/>
                      <a:pt x="899273" y="802251"/>
                    </a:cubicBezTo>
                    <a:cubicBezTo>
                      <a:pt x="904130" y="734740"/>
                      <a:pt x="929255" y="760873"/>
                      <a:pt x="921550" y="697885"/>
                    </a:cubicBezTo>
                    <a:cubicBezTo>
                      <a:pt x="916190" y="653324"/>
                      <a:pt x="912003" y="688169"/>
                      <a:pt x="906810" y="648466"/>
                    </a:cubicBezTo>
                    <a:lnTo>
                      <a:pt x="920043" y="463857"/>
                    </a:lnTo>
                    <a:cubicBezTo>
                      <a:pt x="1051193" y="429515"/>
                      <a:pt x="1072632" y="458161"/>
                      <a:pt x="1181003" y="458999"/>
                    </a:cubicBezTo>
                    <a:cubicBezTo>
                      <a:pt x="1215842" y="459167"/>
                      <a:pt x="1239795" y="438226"/>
                      <a:pt x="1324883" y="454811"/>
                    </a:cubicBezTo>
                    <a:cubicBezTo>
                      <a:pt x="1412819" y="471731"/>
                      <a:pt x="1388197" y="469218"/>
                      <a:pt x="1443974" y="496859"/>
                    </a:cubicBezTo>
                    <a:cubicBezTo>
                      <a:pt x="1495060" y="522322"/>
                      <a:pt x="1463068" y="496356"/>
                      <a:pt x="1546984" y="547953"/>
                    </a:cubicBezTo>
                    <a:cubicBezTo>
                      <a:pt x="1643295" y="607256"/>
                      <a:pt x="1706944" y="516961"/>
                      <a:pt x="1724196" y="505570"/>
                    </a:cubicBezTo>
                    <a:cubicBezTo>
                      <a:pt x="1744631" y="491833"/>
                      <a:pt x="1747143" y="501047"/>
                      <a:pt x="1755351" y="474914"/>
                    </a:cubicBezTo>
                    <a:cubicBezTo>
                      <a:pt x="1757863" y="466705"/>
                      <a:pt x="1778968" y="168014"/>
                      <a:pt x="1804092" y="54602"/>
                    </a:cubicBezTo>
                    <a:cubicBezTo>
                      <a:pt x="1821847" y="-25474"/>
                      <a:pt x="1805767" y="995"/>
                      <a:pt x="1755016" y="19422"/>
                    </a:cubicBezTo>
                    <a:cubicBezTo>
                      <a:pt x="1623195" y="66831"/>
                      <a:pt x="1487188" y="80065"/>
                      <a:pt x="1341633" y="69679"/>
                    </a:cubicBezTo>
                    <a:lnTo>
                      <a:pt x="1147336" y="31651"/>
                    </a:lnTo>
                    <a:cubicBezTo>
                      <a:pt x="1138794" y="29641"/>
                      <a:pt x="1121207" y="25788"/>
                      <a:pt x="1114507" y="23275"/>
                    </a:cubicBezTo>
                    <a:cubicBezTo>
                      <a:pt x="1096752" y="16909"/>
                      <a:pt x="1098762" y="18920"/>
                      <a:pt x="1089885" y="702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2" name="任意多边形: 形状 671">
                <a:extLst>
                  <a:ext uri="{FF2B5EF4-FFF2-40B4-BE49-F238E27FC236}">
                    <a16:creationId xmlns:a16="http://schemas.microsoft.com/office/drawing/2014/main" id="{47A3C24F-0605-48F5-BD40-4DFDB05C5C2A}"/>
                  </a:ext>
                </a:extLst>
              </p:cNvPr>
              <p:cNvSpPr/>
              <p:nvPr/>
            </p:nvSpPr>
            <p:spPr>
              <a:xfrm>
                <a:off x="1381362" y="4575401"/>
                <a:ext cx="148750" cy="290598"/>
              </a:xfrm>
              <a:custGeom>
                <a:avLst/>
                <a:gdLst>
                  <a:gd name="connsiteX0" fmla="*/ 4871 w 148750"/>
                  <a:gd name="connsiteY0" fmla="*/ 290599 h 290598"/>
                  <a:gd name="connsiteX1" fmla="*/ 28320 w 148750"/>
                  <a:gd name="connsiteY1" fmla="*/ 210021 h 290598"/>
                  <a:gd name="connsiteX2" fmla="*/ 148751 w 148750"/>
                  <a:gd name="connsiteY2" fmla="*/ 4975 h 290598"/>
                  <a:gd name="connsiteX3" fmla="*/ 54617 w 148750"/>
                  <a:gd name="connsiteY3" fmla="*/ 122910 h 290598"/>
                  <a:gd name="connsiteX4" fmla="*/ 20280 w 148750"/>
                  <a:gd name="connsiteY4" fmla="*/ 200472 h 290598"/>
                  <a:gd name="connsiteX5" fmla="*/ 4871 w 148750"/>
                  <a:gd name="connsiteY5" fmla="*/ 290599 h 290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750" h="290598">
                    <a:moveTo>
                      <a:pt x="4871" y="290599"/>
                    </a:moveTo>
                    <a:lnTo>
                      <a:pt x="28320" y="210021"/>
                    </a:lnTo>
                    <a:cubicBezTo>
                      <a:pt x="96491" y="29098"/>
                      <a:pt x="140376" y="20889"/>
                      <a:pt x="148751" y="4975"/>
                    </a:cubicBezTo>
                    <a:cubicBezTo>
                      <a:pt x="108551" y="-23169"/>
                      <a:pt x="77564" y="75166"/>
                      <a:pt x="54617" y="122910"/>
                    </a:cubicBezTo>
                    <a:cubicBezTo>
                      <a:pt x="40547" y="152059"/>
                      <a:pt x="31670" y="173166"/>
                      <a:pt x="20280" y="200472"/>
                    </a:cubicBezTo>
                    <a:cubicBezTo>
                      <a:pt x="10230" y="224093"/>
                      <a:pt x="-9032" y="266308"/>
                      <a:pt x="4871" y="29059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7259F6F1-9FF5-4A85-8523-ECFE4B1F3696}"/>
                  </a:ext>
                </a:extLst>
              </p:cNvPr>
              <p:cNvSpPr/>
              <p:nvPr/>
            </p:nvSpPr>
            <p:spPr>
              <a:xfrm>
                <a:off x="2277484" y="3164985"/>
                <a:ext cx="75474" cy="244581"/>
              </a:xfrm>
              <a:custGeom>
                <a:avLst/>
                <a:gdLst>
                  <a:gd name="connsiteX0" fmla="*/ 0 w 75474"/>
                  <a:gd name="connsiteY0" fmla="*/ 244582 h 244581"/>
                  <a:gd name="connsiteX1" fmla="*/ 21775 w 75474"/>
                  <a:gd name="connsiteY1" fmla="*/ 185949 h 244581"/>
                  <a:gd name="connsiteX2" fmla="*/ 40534 w 75474"/>
                  <a:gd name="connsiteY2" fmla="*/ 119945 h 244581"/>
                  <a:gd name="connsiteX3" fmla="*/ 75039 w 75474"/>
                  <a:gd name="connsiteY3" fmla="*/ 0 h 244581"/>
                  <a:gd name="connsiteX4" fmla="*/ 0 w 75474"/>
                  <a:gd name="connsiteY4" fmla="*/ 244582 h 24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74" h="244581">
                    <a:moveTo>
                      <a:pt x="0" y="244582"/>
                    </a:moveTo>
                    <a:cubicBezTo>
                      <a:pt x="17085" y="233860"/>
                      <a:pt x="8040" y="237043"/>
                      <a:pt x="21775" y="185949"/>
                    </a:cubicBezTo>
                    <a:cubicBezTo>
                      <a:pt x="27972" y="162496"/>
                      <a:pt x="33164" y="143399"/>
                      <a:pt x="40534" y="119945"/>
                    </a:cubicBezTo>
                    <a:cubicBezTo>
                      <a:pt x="47569" y="98168"/>
                      <a:pt x="79561" y="12397"/>
                      <a:pt x="75039" y="0"/>
                    </a:cubicBezTo>
                    <a:cubicBezTo>
                      <a:pt x="38524" y="21610"/>
                      <a:pt x="17085" y="193990"/>
                      <a:pt x="0" y="24458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FA95EB9D-8A19-4A43-93DF-DCBDD791E996}"/>
                  </a:ext>
                </a:extLst>
              </p:cNvPr>
              <p:cNvSpPr/>
              <p:nvPr/>
            </p:nvSpPr>
            <p:spPr>
              <a:xfrm>
                <a:off x="1416593" y="4606676"/>
                <a:ext cx="131106" cy="285624"/>
              </a:xfrm>
              <a:custGeom>
                <a:avLst/>
                <a:gdLst>
                  <a:gd name="connsiteX0" fmla="*/ 4646 w 131106"/>
                  <a:gd name="connsiteY0" fmla="*/ 285624 h 285624"/>
                  <a:gd name="connsiteX1" fmla="*/ 131106 w 131106"/>
                  <a:gd name="connsiteY1" fmla="*/ 0 h 285624"/>
                  <a:gd name="connsiteX2" fmla="*/ 94257 w 131106"/>
                  <a:gd name="connsiteY2" fmla="*/ 68516 h 285624"/>
                  <a:gd name="connsiteX3" fmla="*/ 2468 w 131106"/>
                  <a:gd name="connsiteY3" fmla="*/ 271050 h 285624"/>
                  <a:gd name="connsiteX4" fmla="*/ 4646 w 131106"/>
                  <a:gd name="connsiteY4" fmla="*/ 285624 h 28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106" h="285624">
                    <a:moveTo>
                      <a:pt x="4646" y="285624"/>
                    </a:moveTo>
                    <a:lnTo>
                      <a:pt x="131106" y="0"/>
                    </a:lnTo>
                    <a:cubicBezTo>
                      <a:pt x="105312" y="16585"/>
                      <a:pt x="116031" y="18260"/>
                      <a:pt x="94257" y="68516"/>
                    </a:cubicBezTo>
                    <a:cubicBezTo>
                      <a:pt x="76167" y="109894"/>
                      <a:pt x="9001" y="232185"/>
                      <a:pt x="2468" y="271050"/>
                    </a:cubicBezTo>
                    <a:cubicBezTo>
                      <a:pt x="-1551" y="296178"/>
                      <a:pt x="-547" y="276076"/>
                      <a:pt x="4646" y="28562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4FFB473B-3CD0-44FB-94C9-BD5FBF12C706}"/>
                  </a:ext>
                </a:extLst>
              </p:cNvPr>
              <p:cNvSpPr/>
              <p:nvPr/>
            </p:nvSpPr>
            <p:spPr>
              <a:xfrm>
                <a:off x="1570437" y="4685244"/>
                <a:ext cx="80775" cy="186284"/>
              </a:xfrm>
              <a:custGeom>
                <a:avLst/>
                <a:gdLst>
                  <a:gd name="connsiteX0" fmla="*/ 11934 w 80775"/>
                  <a:gd name="connsiteY0" fmla="*/ 186284 h 186284"/>
                  <a:gd name="connsiteX1" fmla="*/ 43256 w 80775"/>
                  <a:gd name="connsiteY1" fmla="*/ 94147 h 186284"/>
                  <a:gd name="connsiteX2" fmla="*/ 80776 w 80775"/>
                  <a:gd name="connsiteY2" fmla="*/ 0 h 186284"/>
                  <a:gd name="connsiteX3" fmla="*/ 32872 w 80775"/>
                  <a:gd name="connsiteY3" fmla="*/ 89289 h 186284"/>
                  <a:gd name="connsiteX4" fmla="*/ 12269 w 80775"/>
                  <a:gd name="connsiteY4" fmla="*/ 139043 h 186284"/>
                  <a:gd name="connsiteX5" fmla="*/ 11934 w 80775"/>
                  <a:gd name="connsiteY5" fmla="*/ 186284 h 186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75" h="186284">
                    <a:moveTo>
                      <a:pt x="11934" y="186284"/>
                    </a:moveTo>
                    <a:cubicBezTo>
                      <a:pt x="16959" y="174558"/>
                      <a:pt x="19304" y="149262"/>
                      <a:pt x="43256" y="94147"/>
                    </a:cubicBezTo>
                    <a:cubicBezTo>
                      <a:pt x="53139" y="71699"/>
                      <a:pt x="77258" y="21443"/>
                      <a:pt x="80776" y="0"/>
                    </a:cubicBezTo>
                    <a:cubicBezTo>
                      <a:pt x="52134" y="8544"/>
                      <a:pt x="53306" y="36687"/>
                      <a:pt x="32872" y="89289"/>
                    </a:cubicBezTo>
                    <a:cubicBezTo>
                      <a:pt x="26507" y="105539"/>
                      <a:pt x="19137" y="122291"/>
                      <a:pt x="12269" y="139043"/>
                    </a:cubicBezTo>
                    <a:cubicBezTo>
                      <a:pt x="-11683" y="197340"/>
                      <a:pt x="5737" y="183436"/>
                      <a:pt x="11934" y="18628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040E2AF2-75DA-4AF5-AD44-A40C9603882D}"/>
                  </a:ext>
                </a:extLst>
              </p:cNvPr>
              <p:cNvSpPr/>
              <p:nvPr/>
            </p:nvSpPr>
            <p:spPr>
              <a:xfrm>
                <a:off x="1525458" y="4672848"/>
                <a:ext cx="89407" cy="197843"/>
              </a:xfrm>
              <a:custGeom>
                <a:avLst/>
                <a:gdLst>
                  <a:gd name="connsiteX0" fmla="*/ 802 w 89407"/>
                  <a:gd name="connsiteY0" fmla="*/ 197843 h 197843"/>
                  <a:gd name="connsiteX1" fmla="*/ 42844 w 89407"/>
                  <a:gd name="connsiteY1" fmla="*/ 96157 h 197843"/>
                  <a:gd name="connsiteX2" fmla="*/ 89408 w 89407"/>
                  <a:gd name="connsiteY2" fmla="*/ 0 h 197843"/>
                  <a:gd name="connsiteX3" fmla="*/ 802 w 89407"/>
                  <a:gd name="connsiteY3" fmla="*/ 197843 h 19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407" h="197843">
                    <a:moveTo>
                      <a:pt x="802" y="197843"/>
                    </a:moveTo>
                    <a:cubicBezTo>
                      <a:pt x="7669" y="190305"/>
                      <a:pt x="33631" y="117433"/>
                      <a:pt x="42844" y="96157"/>
                    </a:cubicBezTo>
                    <a:cubicBezTo>
                      <a:pt x="53731" y="71197"/>
                      <a:pt x="84215" y="18427"/>
                      <a:pt x="89408" y="0"/>
                    </a:cubicBezTo>
                    <a:cubicBezTo>
                      <a:pt x="51554" y="12564"/>
                      <a:pt x="-7573" y="176735"/>
                      <a:pt x="802" y="19784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B7D27D5C-5C8B-4D8D-A6BD-48CD66E8D641}"/>
                  </a:ext>
                </a:extLst>
              </p:cNvPr>
              <p:cNvSpPr/>
              <p:nvPr/>
            </p:nvSpPr>
            <p:spPr>
              <a:xfrm>
                <a:off x="1482420" y="4665477"/>
                <a:ext cx="90068" cy="205381"/>
              </a:xfrm>
              <a:custGeom>
                <a:avLst/>
                <a:gdLst>
                  <a:gd name="connsiteX0" fmla="*/ 1798 w 90068"/>
                  <a:gd name="connsiteY0" fmla="*/ 205382 h 205381"/>
                  <a:gd name="connsiteX1" fmla="*/ 18715 w 90068"/>
                  <a:gd name="connsiteY1" fmla="*/ 155628 h 205381"/>
                  <a:gd name="connsiteX2" fmla="*/ 42667 w 90068"/>
                  <a:gd name="connsiteY2" fmla="*/ 102691 h 205381"/>
                  <a:gd name="connsiteX3" fmla="*/ 90069 w 90068"/>
                  <a:gd name="connsiteY3" fmla="*/ 0 h 205381"/>
                  <a:gd name="connsiteX4" fmla="*/ 1798 w 90068"/>
                  <a:gd name="connsiteY4" fmla="*/ 205382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068" h="205381">
                    <a:moveTo>
                      <a:pt x="1798" y="205382"/>
                    </a:moveTo>
                    <a:cubicBezTo>
                      <a:pt x="11680" y="189132"/>
                      <a:pt x="10675" y="175563"/>
                      <a:pt x="18715" y="155628"/>
                    </a:cubicBezTo>
                    <a:cubicBezTo>
                      <a:pt x="26420" y="136530"/>
                      <a:pt x="34460" y="123128"/>
                      <a:pt x="42667" y="102691"/>
                    </a:cubicBezTo>
                    <a:cubicBezTo>
                      <a:pt x="56570" y="67846"/>
                      <a:pt x="79517" y="33337"/>
                      <a:pt x="90069" y="0"/>
                    </a:cubicBezTo>
                    <a:cubicBezTo>
                      <a:pt x="59919" y="11056"/>
                      <a:pt x="-12272" y="179918"/>
                      <a:pt x="1798" y="20538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" name="任意多边形: 形状 677">
                <a:extLst>
                  <a:ext uri="{FF2B5EF4-FFF2-40B4-BE49-F238E27FC236}">
                    <a16:creationId xmlns:a16="http://schemas.microsoft.com/office/drawing/2014/main" id="{F4F2CFD4-EC45-4DBB-9D3A-C2205D92B92D}"/>
                  </a:ext>
                </a:extLst>
              </p:cNvPr>
              <p:cNvSpPr/>
              <p:nvPr/>
            </p:nvSpPr>
            <p:spPr>
              <a:xfrm>
                <a:off x="2338244" y="3245228"/>
                <a:ext cx="45600" cy="185278"/>
              </a:xfrm>
              <a:custGeom>
                <a:avLst/>
                <a:gdLst>
                  <a:gd name="connsiteX0" fmla="*/ 41 w 45600"/>
                  <a:gd name="connsiteY0" fmla="*/ 185279 h 185278"/>
                  <a:gd name="connsiteX1" fmla="*/ 7914 w 45600"/>
                  <a:gd name="connsiteY1" fmla="*/ 165009 h 185278"/>
                  <a:gd name="connsiteX2" fmla="*/ 9421 w 45600"/>
                  <a:gd name="connsiteY2" fmla="*/ 142058 h 185278"/>
                  <a:gd name="connsiteX3" fmla="*/ 45601 w 45600"/>
                  <a:gd name="connsiteY3" fmla="*/ 0 h 185278"/>
                  <a:gd name="connsiteX4" fmla="*/ 41 w 45600"/>
                  <a:gd name="connsiteY4" fmla="*/ 185279 h 185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00" h="185278">
                    <a:moveTo>
                      <a:pt x="41" y="185279"/>
                    </a:moveTo>
                    <a:cubicBezTo>
                      <a:pt x="9086" y="172547"/>
                      <a:pt x="3224" y="193823"/>
                      <a:pt x="7914" y="165009"/>
                    </a:cubicBezTo>
                    <a:cubicBezTo>
                      <a:pt x="7914" y="164841"/>
                      <a:pt x="9086" y="146414"/>
                      <a:pt x="9421" y="142058"/>
                    </a:cubicBezTo>
                    <a:cubicBezTo>
                      <a:pt x="14781" y="74715"/>
                      <a:pt x="43758" y="29986"/>
                      <a:pt x="45601" y="0"/>
                    </a:cubicBezTo>
                    <a:cubicBezTo>
                      <a:pt x="10929" y="15915"/>
                      <a:pt x="-796" y="133850"/>
                      <a:pt x="41" y="1852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6BADC19F-E417-47E5-BAB8-460F4D3A6F28}"/>
                  </a:ext>
                </a:extLst>
              </p:cNvPr>
              <p:cNvSpPr/>
              <p:nvPr/>
            </p:nvSpPr>
            <p:spPr>
              <a:xfrm>
                <a:off x="1635488" y="4709870"/>
                <a:ext cx="63550" cy="146581"/>
              </a:xfrm>
              <a:custGeom>
                <a:avLst/>
                <a:gdLst>
                  <a:gd name="connsiteX0" fmla="*/ 2827 w 63550"/>
                  <a:gd name="connsiteY0" fmla="*/ 146581 h 146581"/>
                  <a:gd name="connsiteX1" fmla="*/ 15724 w 63550"/>
                  <a:gd name="connsiteY1" fmla="*/ 107214 h 146581"/>
                  <a:gd name="connsiteX2" fmla="*/ 62456 w 63550"/>
                  <a:gd name="connsiteY2" fmla="*/ 0 h 146581"/>
                  <a:gd name="connsiteX3" fmla="*/ 2827 w 63550"/>
                  <a:gd name="connsiteY3" fmla="*/ 146581 h 146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50" h="146581">
                    <a:moveTo>
                      <a:pt x="2827" y="146581"/>
                    </a:moveTo>
                    <a:cubicBezTo>
                      <a:pt x="11872" y="133682"/>
                      <a:pt x="9192" y="125809"/>
                      <a:pt x="15724" y="107214"/>
                    </a:cubicBezTo>
                    <a:cubicBezTo>
                      <a:pt x="28789" y="70527"/>
                      <a:pt x="70831" y="20940"/>
                      <a:pt x="62456" y="0"/>
                    </a:cubicBezTo>
                    <a:cubicBezTo>
                      <a:pt x="47381" y="19433"/>
                      <a:pt x="-13755" y="116595"/>
                      <a:pt x="2827" y="1465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99FCBEFF-DFE1-42ED-9C12-2C85BE56FF92}"/>
                  </a:ext>
                </a:extLst>
              </p:cNvPr>
              <p:cNvSpPr/>
              <p:nvPr/>
            </p:nvSpPr>
            <p:spPr>
              <a:xfrm>
                <a:off x="2392112" y="3272199"/>
                <a:ext cx="44494" cy="144906"/>
              </a:xfrm>
              <a:custGeom>
                <a:avLst/>
                <a:gdLst>
                  <a:gd name="connsiteX0" fmla="*/ 1448 w 44494"/>
                  <a:gd name="connsiteY0" fmla="*/ 144906 h 144906"/>
                  <a:gd name="connsiteX1" fmla="*/ 44495 w 44494"/>
                  <a:gd name="connsiteY1" fmla="*/ 0 h 144906"/>
                  <a:gd name="connsiteX2" fmla="*/ 1448 w 44494"/>
                  <a:gd name="connsiteY2" fmla="*/ 144906 h 14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94" h="144906">
                    <a:moveTo>
                      <a:pt x="1448" y="144906"/>
                    </a:moveTo>
                    <a:lnTo>
                      <a:pt x="44495" y="0"/>
                    </a:lnTo>
                    <a:cubicBezTo>
                      <a:pt x="19203" y="17255"/>
                      <a:pt x="-6424" y="106041"/>
                      <a:pt x="1448" y="1449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7C1AE83B-8B6A-41AC-85BC-907C16D29A3E}"/>
                  </a:ext>
                </a:extLst>
              </p:cNvPr>
              <p:cNvSpPr/>
              <p:nvPr/>
            </p:nvSpPr>
            <p:spPr>
              <a:xfrm>
                <a:off x="1707291" y="4728465"/>
                <a:ext cx="46262" cy="85100"/>
              </a:xfrm>
              <a:custGeom>
                <a:avLst/>
                <a:gdLst>
                  <a:gd name="connsiteX0" fmla="*/ 8073 w 46262"/>
                  <a:gd name="connsiteY0" fmla="*/ 85101 h 85100"/>
                  <a:gd name="connsiteX1" fmla="*/ 22478 w 46262"/>
                  <a:gd name="connsiteY1" fmla="*/ 40540 h 85100"/>
                  <a:gd name="connsiteX2" fmla="*/ 46262 w 46262"/>
                  <a:gd name="connsiteY2" fmla="*/ 0 h 85100"/>
                  <a:gd name="connsiteX3" fmla="*/ 8073 w 46262"/>
                  <a:gd name="connsiteY3" fmla="*/ 85101 h 8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262" h="85100">
                    <a:moveTo>
                      <a:pt x="8073" y="85101"/>
                    </a:moveTo>
                    <a:cubicBezTo>
                      <a:pt x="14606" y="71532"/>
                      <a:pt x="13098" y="58633"/>
                      <a:pt x="22478" y="40540"/>
                    </a:cubicBezTo>
                    <a:cubicBezTo>
                      <a:pt x="30015" y="25631"/>
                      <a:pt x="39060" y="16082"/>
                      <a:pt x="46262" y="0"/>
                    </a:cubicBezTo>
                    <a:cubicBezTo>
                      <a:pt x="24655" y="5361"/>
                      <a:pt x="-17721" y="66841"/>
                      <a:pt x="8073" y="8510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B61B06D7-ADBC-437C-AF26-9788BB8CC9CE}"/>
                  </a:ext>
                </a:extLst>
              </p:cNvPr>
              <p:cNvSpPr/>
              <p:nvPr/>
            </p:nvSpPr>
            <p:spPr>
              <a:xfrm>
                <a:off x="2809790" y="3328319"/>
                <a:ext cx="23952" cy="72536"/>
              </a:xfrm>
              <a:custGeom>
                <a:avLst/>
                <a:gdLst>
                  <a:gd name="connsiteX0" fmla="*/ 2177 w 23952"/>
                  <a:gd name="connsiteY0" fmla="*/ 21275 h 72536"/>
                  <a:gd name="connsiteX1" fmla="*/ 8877 w 23952"/>
                  <a:gd name="connsiteY1" fmla="*/ 45231 h 72536"/>
                  <a:gd name="connsiteX2" fmla="*/ 0 w 23952"/>
                  <a:gd name="connsiteY2" fmla="*/ 72537 h 72536"/>
                  <a:gd name="connsiteX3" fmla="*/ 22277 w 23952"/>
                  <a:gd name="connsiteY3" fmla="*/ 44393 h 72536"/>
                  <a:gd name="connsiteX4" fmla="*/ 20937 w 23952"/>
                  <a:gd name="connsiteY4" fmla="*/ 24123 h 72536"/>
                  <a:gd name="connsiteX5" fmla="*/ 23952 w 23952"/>
                  <a:gd name="connsiteY5" fmla="*/ 0 h 72536"/>
                  <a:gd name="connsiteX6" fmla="*/ 2177 w 23952"/>
                  <a:gd name="connsiteY6" fmla="*/ 21275 h 72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52" h="72536">
                    <a:moveTo>
                      <a:pt x="2177" y="21275"/>
                    </a:moveTo>
                    <a:cubicBezTo>
                      <a:pt x="5862" y="43723"/>
                      <a:pt x="9882" y="31159"/>
                      <a:pt x="8877" y="45231"/>
                    </a:cubicBezTo>
                    <a:cubicBezTo>
                      <a:pt x="8207" y="56120"/>
                      <a:pt x="3350" y="49586"/>
                      <a:pt x="0" y="72537"/>
                    </a:cubicBezTo>
                    <a:cubicBezTo>
                      <a:pt x="10217" y="66674"/>
                      <a:pt x="19262" y="61815"/>
                      <a:pt x="22277" y="44393"/>
                    </a:cubicBezTo>
                    <a:cubicBezTo>
                      <a:pt x="25292" y="27139"/>
                      <a:pt x="21105" y="31159"/>
                      <a:pt x="20937" y="24123"/>
                    </a:cubicBezTo>
                    <a:cubicBezTo>
                      <a:pt x="20602" y="10889"/>
                      <a:pt x="21607" y="12899"/>
                      <a:pt x="23952" y="0"/>
                    </a:cubicBezTo>
                    <a:lnTo>
                      <a:pt x="2177" y="21275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A845CB1A-4BFA-4098-86CB-D07B54777BE0}"/>
                  </a:ext>
                </a:extLst>
              </p:cNvPr>
              <p:cNvSpPr/>
              <p:nvPr/>
            </p:nvSpPr>
            <p:spPr>
              <a:xfrm>
                <a:off x="2794508" y="3215310"/>
                <a:ext cx="19441" cy="22714"/>
              </a:xfrm>
              <a:custGeom>
                <a:avLst/>
                <a:gdLst>
                  <a:gd name="connsiteX0" fmla="*/ 8917 w 19441"/>
                  <a:gd name="connsiteY0" fmla="*/ 22714 h 22714"/>
                  <a:gd name="connsiteX1" fmla="*/ 15784 w 19441"/>
                  <a:gd name="connsiteY1" fmla="*/ 14841 h 22714"/>
                  <a:gd name="connsiteX2" fmla="*/ 13104 w 19441"/>
                  <a:gd name="connsiteY2" fmla="*/ 99 h 22714"/>
                  <a:gd name="connsiteX3" fmla="*/ 8917 w 19441"/>
                  <a:gd name="connsiteY3" fmla="*/ 22714 h 2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41" h="22714">
                    <a:moveTo>
                      <a:pt x="8917" y="22714"/>
                    </a:moveTo>
                    <a:cubicBezTo>
                      <a:pt x="10424" y="21039"/>
                      <a:pt x="15449" y="16014"/>
                      <a:pt x="15784" y="14841"/>
                    </a:cubicBezTo>
                    <a:cubicBezTo>
                      <a:pt x="22819" y="-13470"/>
                      <a:pt x="18464" y="9145"/>
                      <a:pt x="13104" y="99"/>
                    </a:cubicBezTo>
                    <a:cubicBezTo>
                      <a:pt x="-3143" y="9815"/>
                      <a:pt x="-3980" y="3785"/>
                      <a:pt x="8917" y="2271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4" name="图形 636">
              <a:extLst>
                <a:ext uri="{FF2B5EF4-FFF2-40B4-BE49-F238E27FC236}">
                  <a16:creationId xmlns:a16="http://schemas.microsoft.com/office/drawing/2014/main" id="{589EC6CD-3F59-4D4A-BA72-1F04E9C30939}"/>
                </a:ext>
              </a:extLst>
            </p:cNvPr>
            <p:cNvGrpSpPr/>
            <p:nvPr/>
          </p:nvGrpSpPr>
          <p:grpSpPr>
            <a:xfrm>
              <a:off x="8417760" y="0"/>
              <a:ext cx="1465264" cy="2322850"/>
              <a:chOff x="8417760" y="0"/>
              <a:chExt cx="1465264" cy="2322850"/>
            </a:xfrm>
            <a:grpFill/>
          </p:grpSpPr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80835E73-3405-4BD9-8C00-25772FE6953A}"/>
                  </a:ext>
                </a:extLst>
              </p:cNvPr>
              <p:cNvSpPr/>
              <p:nvPr/>
            </p:nvSpPr>
            <p:spPr>
              <a:xfrm>
                <a:off x="8417760" y="0"/>
                <a:ext cx="1465264" cy="2322850"/>
              </a:xfrm>
              <a:custGeom>
                <a:avLst/>
                <a:gdLst>
                  <a:gd name="connsiteX0" fmla="*/ 1158745 w 1465264"/>
                  <a:gd name="connsiteY0" fmla="*/ 546958 h 2322850"/>
                  <a:gd name="connsiteX1" fmla="*/ 1249863 w 1465264"/>
                  <a:gd name="connsiteY1" fmla="*/ 354643 h 2322850"/>
                  <a:gd name="connsiteX2" fmla="*/ 1307482 w 1465264"/>
                  <a:gd name="connsiteY2" fmla="*/ 269207 h 2322850"/>
                  <a:gd name="connsiteX3" fmla="*/ 1373309 w 1465264"/>
                  <a:gd name="connsiteY3" fmla="*/ 181091 h 2322850"/>
                  <a:gd name="connsiteX4" fmla="*/ 1375821 w 1465264"/>
                  <a:gd name="connsiteY4" fmla="*/ 386640 h 2322850"/>
                  <a:gd name="connsiteX5" fmla="*/ 1328922 w 1465264"/>
                  <a:gd name="connsiteY5" fmla="*/ 424332 h 2322850"/>
                  <a:gd name="connsiteX6" fmla="*/ 1369624 w 1465264"/>
                  <a:gd name="connsiteY6" fmla="*/ 446780 h 2322850"/>
                  <a:gd name="connsiteX7" fmla="*/ 1367949 w 1465264"/>
                  <a:gd name="connsiteY7" fmla="*/ 687676 h 2322850"/>
                  <a:gd name="connsiteX8" fmla="*/ 1328419 w 1465264"/>
                  <a:gd name="connsiteY8" fmla="*/ 732070 h 2322850"/>
                  <a:gd name="connsiteX9" fmla="*/ 1374146 w 1465264"/>
                  <a:gd name="connsiteY9" fmla="*/ 747817 h 2322850"/>
                  <a:gd name="connsiteX10" fmla="*/ 1395921 w 1465264"/>
                  <a:gd name="connsiteY10" fmla="*/ 996251 h 2322850"/>
                  <a:gd name="connsiteX11" fmla="*/ 1329592 w 1465264"/>
                  <a:gd name="connsiteY11" fmla="*/ 1047513 h 2322850"/>
                  <a:gd name="connsiteX12" fmla="*/ 1390058 w 1465264"/>
                  <a:gd name="connsiteY12" fmla="*/ 1046843 h 2322850"/>
                  <a:gd name="connsiteX13" fmla="*/ 1391231 w 1465264"/>
                  <a:gd name="connsiteY13" fmla="*/ 1276347 h 2322850"/>
                  <a:gd name="connsiteX14" fmla="*/ 1326577 w 1465264"/>
                  <a:gd name="connsiteY14" fmla="*/ 1293267 h 2322850"/>
                  <a:gd name="connsiteX15" fmla="*/ 1395921 w 1465264"/>
                  <a:gd name="connsiteY15" fmla="*/ 1357093 h 2322850"/>
                  <a:gd name="connsiteX16" fmla="*/ 1396926 w 1465264"/>
                  <a:gd name="connsiteY16" fmla="*/ 1500491 h 2322850"/>
                  <a:gd name="connsiteX17" fmla="*/ 1380344 w 1465264"/>
                  <a:gd name="connsiteY17" fmla="*/ 1509537 h 2322850"/>
                  <a:gd name="connsiteX18" fmla="*/ 1337297 w 1465264"/>
                  <a:gd name="connsiteY18" fmla="*/ 1540696 h 2322850"/>
                  <a:gd name="connsiteX19" fmla="*/ 1380176 w 1465264"/>
                  <a:gd name="connsiteY19" fmla="*/ 1555941 h 2322850"/>
                  <a:gd name="connsiteX20" fmla="*/ 1398433 w 1465264"/>
                  <a:gd name="connsiteY20" fmla="*/ 1557951 h 2322850"/>
                  <a:gd name="connsiteX21" fmla="*/ 1412001 w 1465264"/>
                  <a:gd name="connsiteY21" fmla="*/ 1758474 h 2322850"/>
                  <a:gd name="connsiteX22" fmla="*/ 1337464 w 1465264"/>
                  <a:gd name="connsiteY22" fmla="*/ 1780085 h 2322850"/>
                  <a:gd name="connsiteX23" fmla="*/ 1413340 w 1465264"/>
                  <a:gd name="connsiteY23" fmla="*/ 1799182 h 2322850"/>
                  <a:gd name="connsiteX24" fmla="*/ 1423055 w 1465264"/>
                  <a:gd name="connsiteY24" fmla="*/ 2001046 h 2322850"/>
                  <a:gd name="connsiteX25" fmla="*/ 1347012 w 1465264"/>
                  <a:gd name="connsiteY25" fmla="*/ 2034718 h 2322850"/>
                  <a:gd name="connsiteX26" fmla="*/ 1417193 w 1465264"/>
                  <a:gd name="connsiteY26" fmla="*/ 2042759 h 2322850"/>
                  <a:gd name="connsiteX27" fmla="*/ 1419873 w 1465264"/>
                  <a:gd name="connsiteY27" fmla="*/ 2247973 h 2322850"/>
                  <a:gd name="connsiteX28" fmla="*/ 1066957 w 1465264"/>
                  <a:gd name="connsiteY28" fmla="*/ 2243952 h 2322850"/>
                  <a:gd name="connsiteX29" fmla="*/ 944684 w 1465264"/>
                  <a:gd name="connsiteY29" fmla="*/ 2238089 h 2322850"/>
                  <a:gd name="connsiteX30" fmla="*/ 466144 w 1465264"/>
                  <a:gd name="connsiteY30" fmla="*/ 2255846 h 2322850"/>
                  <a:gd name="connsiteX31" fmla="*/ 482057 w 1465264"/>
                  <a:gd name="connsiteY31" fmla="*/ 2164044 h 2322850"/>
                  <a:gd name="connsiteX32" fmla="*/ 424438 w 1465264"/>
                  <a:gd name="connsiteY32" fmla="*/ 2184315 h 2322850"/>
                  <a:gd name="connsiteX33" fmla="*/ 428290 w 1465264"/>
                  <a:gd name="connsiteY33" fmla="*/ 2160359 h 2322850"/>
                  <a:gd name="connsiteX34" fmla="*/ 424438 w 1465264"/>
                  <a:gd name="connsiteY34" fmla="*/ 2142267 h 2322850"/>
                  <a:gd name="connsiteX35" fmla="*/ 408190 w 1465264"/>
                  <a:gd name="connsiteY35" fmla="*/ 2192858 h 2322850"/>
                  <a:gd name="connsiteX36" fmla="*/ 440517 w 1465264"/>
                  <a:gd name="connsiteY36" fmla="*/ 2187330 h 2322850"/>
                  <a:gd name="connsiteX37" fmla="*/ 477534 w 1465264"/>
                  <a:gd name="connsiteY37" fmla="*/ 2169573 h 2322850"/>
                  <a:gd name="connsiteX38" fmla="*/ 461789 w 1465264"/>
                  <a:gd name="connsiteY38" fmla="*/ 2260202 h 2322850"/>
                  <a:gd name="connsiteX39" fmla="*/ 248231 w 1465264"/>
                  <a:gd name="connsiteY39" fmla="*/ 2256014 h 2322850"/>
                  <a:gd name="connsiteX40" fmla="*/ 39027 w 1465264"/>
                  <a:gd name="connsiteY40" fmla="*/ 2256516 h 2322850"/>
                  <a:gd name="connsiteX41" fmla="*/ 585235 w 1465264"/>
                  <a:gd name="connsiteY41" fmla="*/ 1368484 h 2322850"/>
                  <a:gd name="connsiteX42" fmla="*/ 647711 w 1465264"/>
                  <a:gd name="connsiteY42" fmla="*/ 1257585 h 2322850"/>
                  <a:gd name="connsiteX43" fmla="*/ 685063 w 1465264"/>
                  <a:gd name="connsiteY43" fmla="*/ 1204816 h 2322850"/>
                  <a:gd name="connsiteX44" fmla="*/ 915707 w 1465264"/>
                  <a:gd name="connsiteY44" fmla="*/ 810470 h 2322850"/>
                  <a:gd name="connsiteX45" fmla="*/ 918722 w 1465264"/>
                  <a:gd name="connsiteY45" fmla="*/ 805779 h 2322850"/>
                  <a:gd name="connsiteX46" fmla="*/ 948871 w 1465264"/>
                  <a:gd name="connsiteY46" fmla="*/ 746141 h 2322850"/>
                  <a:gd name="connsiteX47" fmla="*/ 1075331 w 1465264"/>
                  <a:gd name="connsiteY47" fmla="*/ 511276 h 2322850"/>
                  <a:gd name="connsiteX48" fmla="*/ 1108831 w 1465264"/>
                  <a:gd name="connsiteY48" fmla="*/ 454486 h 2322850"/>
                  <a:gd name="connsiteX49" fmla="*/ 1087726 w 1465264"/>
                  <a:gd name="connsiteY49" fmla="*/ 582808 h 2322850"/>
                  <a:gd name="connsiteX50" fmla="*/ 1021397 w 1465264"/>
                  <a:gd name="connsiteY50" fmla="*/ 699738 h 2322850"/>
                  <a:gd name="connsiteX51" fmla="*/ 1142330 w 1465264"/>
                  <a:gd name="connsiteY51" fmla="*/ 532719 h 2322850"/>
                  <a:gd name="connsiteX52" fmla="*/ 1097441 w 1465264"/>
                  <a:gd name="connsiteY52" fmla="*/ 670924 h 2322850"/>
                  <a:gd name="connsiteX53" fmla="*/ 1138310 w 1465264"/>
                  <a:gd name="connsiteY53" fmla="*/ 619495 h 2322850"/>
                  <a:gd name="connsiteX54" fmla="*/ 1141828 w 1465264"/>
                  <a:gd name="connsiteY54" fmla="*/ 614972 h 2322850"/>
                  <a:gd name="connsiteX55" fmla="*/ 1154223 w 1465264"/>
                  <a:gd name="connsiteY55" fmla="*/ 601570 h 2322850"/>
                  <a:gd name="connsiteX56" fmla="*/ 1166617 w 1465264"/>
                  <a:gd name="connsiteY56" fmla="*/ 631892 h 2322850"/>
                  <a:gd name="connsiteX57" fmla="*/ 1191909 w 1465264"/>
                  <a:gd name="connsiteY57" fmla="*/ 916511 h 2322850"/>
                  <a:gd name="connsiteX58" fmla="*/ 1179180 w 1465264"/>
                  <a:gd name="connsiteY58" fmla="*/ 630216 h 2322850"/>
                  <a:gd name="connsiteX59" fmla="*/ 1259243 w 1465264"/>
                  <a:gd name="connsiteY59" fmla="*/ 409255 h 2322850"/>
                  <a:gd name="connsiteX60" fmla="*/ 1327247 w 1465264"/>
                  <a:gd name="connsiteY60" fmla="*/ 273563 h 2322850"/>
                  <a:gd name="connsiteX61" fmla="*/ 1158745 w 1465264"/>
                  <a:gd name="connsiteY61" fmla="*/ 546958 h 2322850"/>
                  <a:gd name="connsiteX62" fmla="*/ 1146685 w 1465264"/>
                  <a:gd name="connsiteY62" fmla="*/ 479112 h 2322850"/>
                  <a:gd name="connsiteX63" fmla="*/ 1138813 w 1465264"/>
                  <a:gd name="connsiteY63" fmla="*/ 461187 h 2322850"/>
                  <a:gd name="connsiteX64" fmla="*/ 1137473 w 1465264"/>
                  <a:gd name="connsiteY64" fmla="*/ 415789 h 2322850"/>
                  <a:gd name="connsiteX65" fmla="*/ 1298605 w 1465264"/>
                  <a:gd name="connsiteY65" fmla="*/ 185111 h 2322850"/>
                  <a:gd name="connsiteX66" fmla="*/ 1329089 w 1465264"/>
                  <a:gd name="connsiteY66" fmla="*/ 133515 h 2322850"/>
                  <a:gd name="connsiteX67" fmla="*/ 1358066 w 1465264"/>
                  <a:gd name="connsiteY67" fmla="*/ 84766 h 2322850"/>
                  <a:gd name="connsiteX68" fmla="*/ 1330932 w 1465264"/>
                  <a:gd name="connsiteY68" fmla="*/ 209402 h 2322850"/>
                  <a:gd name="connsiteX69" fmla="*/ 1146685 w 1465264"/>
                  <a:gd name="connsiteY69" fmla="*/ 479112 h 2322850"/>
                  <a:gd name="connsiteX70" fmla="*/ 0 w 1465264"/>
                  <a:gd name="connsiteY70" fmla="*/ 2279132 h 2322850"/>
                  <a:gd name="connsiteX71" fmla="*/ 100833 w 1465264"/>
                  <a:gd name="connsiteY71" fmla="*/ 2272431 h 2322850"/>
                  <a:gd name="connsiteX72" fmla="*/ 97148 w 1465264"/>
                  <a:gd name="connsiteY72" fmla="*/ 2301915 h 2322850"/>
                  <a:gd name="connsiteX73" fmla="*/ 407185 w 1465264"/>
                  <a:gd name="connsiteY73" fmla="*/ 2302585 h 2322850"/>
                  <a:gd name="connsiteX74" fmla="*/ 740505 w 1465264"/>
                  <a:gd name="connsiteY74" fmla="*/ 2265395 h 2322850"/>
                  <a:gd name="connsiteX75" fmla="*/ 1077676 w 1465264"/>
                  <a:gd name="connsiteY75" fmla="*/ 2290858 h 2322850"/>
                  <a:gd name="connsiteX76" fmla="*/ 1327414 w 1465264"/>
                  <a:gd name="connsiteY76" fmla="*/ 2280304 h 2322850"/>
                  <a:gd name="connsiteX77" fmla="*/ 1417695 w 1465264"/>
                  <a:gd name="connsiteY77" fmla="*/ 2291193 h 2322850"/>
                  <a:gd name="connsiteX78" fmla="*/ 1431263 w 1465264"/>
                  <a:gd name="connsiteY78" fmla="*/ 2273268 h 2322850"/>
                  <a:gd name="connsiteX79" fmla="*/ 1460072 w 1465264"/>
                  <a:gd name="connsiteY79" fmla="*/ 2087487 h 2322850"/>
                  <a:gd name="connsiteX80" fmla="*/ 1460240 w 1465264"/>
                  <a:gd name="connsiteY80" fmla="*/ 1823640 h 2322850"/>
                  <a:gd name="connsiteX81" fmla="*/ 1465265 w 1465264"/>
                  <a:gd name="connsiteY81" fmla="*/ 1798512 h 2322850"/>
                  <a:gd name="connsiteX82" fmla="*/ 1462082 w 1465264"/>
                  <a:gd name="connsiteY82" fmla="*/ 1778912 h 2322850"/>
                  <a:gd name="connsiteX83" fmla="*/ 1446505 w 1465264"/>
                  <a:gd name="connsiteY83" fmla="*/ 1590618 h 2322850"/>
                  <a:gd name="connsiteX84" fmla="*/ 1430593 w 1465264"/>
                  <a:gd name="connsiteY84" fmla="*/ 1071468 h 2322850"/>
                  <a:gd name="connsiteX85" fmla="*/ 1439135 w 1465264"/>
                  <a:gd name="connsiteY85" fmla="*/ 808124 h 2322850"/>
                  <a:gd name="connsiteX86" fmla="*/ 1442987 w 1465264"/>
                  <a:gd name="connsiteY86" fmla="*/ 550644 h 2322850"/>
                  <a:gd name="connsiteX87" fmla="*/ 1423893 w 1465264"/>
                  <a:gd name="connsiteY87" fmla="*/ 304387 h 2322850"/>
                  <a:gd name="connsiteX88" fmla="*/ 1419203 w 1465264"/>
                  <a:gd name="connsiteY88" fmla="*/ 307067 h 2322850"/>
                  <a:gd name="connsiteX89" fmla="*/ 1400946 w 1465264"/>
                  <a:gd name="connsiteY89" fmla="*/ 311423 h 2322850"/>
                  <a:gd name="connsiteX90" fmla="*/ 1364934 w 1465264"/>
                  <a:gd name="connsiteY90" fmla="*/ 0 h 2322850"/>
                  <a:gd name="connsiteX91" fmla="*/ 1316360 w 1465264"/>
                  <a:gd name="connsiteY91" fmla="*/ 59303 h 2322850"/>
                  <a:gd name="connsiteX92" fmla="*/ 1223734 w 1465264"/>
                  <a:gd name="connsiteY92" fmla="*/ 192650 h 2322850"/>
                  <a:gd name="connsiteX93" fmla="*/ 1104141 w 1465264"/>
                  <a:gd name="connsiteY93" fmla="*/ 403895 h 2322850"/>
                  <a:gd name="connsiteX94" fmla="*/ 852728 w 1465264"/>
                  <a:gd name="connsiteY94" fmla="*/ 844644 h 2322850"/>
                  <a:gd name="connsiteX95" fmla="*/ 686403 w 1465264"/>
                  <a:gd name="connsiteY95" fmla="*/ 1136802 h 2322850"/>
                  <a:gd name="connsiteX96" fmla="*/ 597127 w 1465264"/>
                  <a:gd name="connsiteY96" fmla="*/ 1273667 h 2322850"/>
                  <a:gd name="connsiteX97" fmla="*/ 514551 w 1465264"/>
                  <a:gd name="connsiteY97" fmla="*/ 1424604 h 2322850"/>
                  <a:gd name="connsiteX98" fmla="*/ 346886 w 1465264"/>
                  <a:gd name="connsiteY98" fmla="*/ 1715756 h 2322850"/>
                  <a:gd name="connsiteX99" fmla="*/ 171015 w 1465264"/>
                  <a:gd name="connsiteY99" fmla="*/ 1998868 h 2322850"/>
                  <a:gd name="connsiteX100" fmla="*/ 82911 w 1465264"/>
                  <a:gd name="connsiteY100" fmla="*/ 2136906 h 2322850"/>
                  <a:gd name="connsiteX101" fmla="*/ 0 w 1465264"/>
                  <a:gd name="connsiteY101" fmla="*/ 2279132 h 2322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1465264" h="2322850">
                    <a:moveTo>
                      <a:pt x="1158745" y="546958"/>
                    </a:moveTo>
                    <a:cubicBezTo>
                      <a:pt x="1144843" y="478107"/>
                      <a:pt x="1186214" y="445608"/>
                      <a:pt x="1249863" y="354643"/>
                    </a:cubicBezTo>
                    <a:cubicBezTo>
                      <a:pt x="1269460" y="326667"/>
                      <a:pt x="1288388" y="297351"/>
                      <a:pt x="1307482" y="269207"/>
                    </a:cubicBezTo>
                    <a:cubicBezTo>
                      <a:pt x="1326577" y="240896"/>
                      <a:pt x="1345672" y="196838"/>
                      <a:pt x="1373309" y="181091"/>
                    </a:cubicBezTo>
                    <a:lnTo>
                      <a:pt x="1375821" y="386640"/>
                    </a:lnTo>
                    <a:cubicBezTo>
                      <a:pt x="1332104" y="409423"/>
                      <a:pt x="1337297" y="391833"/>
                      <a:pt x="1328922" y="424332"/>
                    </a:cubicBezTo>
                    <a:lnTo>
                      <a:pt x="1369624" y="446780"/>
                    </a:lnTo>
                    <a:lnTo>
                      <a:pt x="1367949" y="687676"/>
                    </a:lnTo>
                    <a:cubicBezTo>
                      <a:pt x="1344332" y="709287"/>
                      <a:pt x="1330597" y="684828"/>
                      <a:pt x="1328419" y="732070"/>
                    </a:cubicBezTo>
                    <a:lnTo>
                      <a:pt x="1374146" y="747817"/>
                    </a:lnTo>
                    <a:cubicBezTo>
                      <a:pt x="1377664" y="836771"/>
                      <a:pt x="1405133" y="898754"/>
                      <a:pt x="1395921" y="996251"/>
                    </a:cubicBezTo>
                    <a:cubicBezTo>
                      <a:pt x="1360411" y="1018364"/>
                      <a:pt x="1328922" y="998596"/>
                      <a:pt x="1329592" y="1047513"/>
                    </a:cubicBezTo>
                    <a:cubicBezTo>
                      <a:pt x="1356056" y="1060077"/>
                      <a:pt x="1361249" y="1052706"/>
                      <a:pt x="1390058" y="1046843"/>
                    </a:cubicBezTo>
                    <a:lnTo>
                      <a:pt x="1391231" y="1276347"/>
                    </a:lnTo>
                    <a:cubicBezTo>
                      <a:pt x="1370294" y="1275510"/>
                      <a:pt x="1318872" y="1267469"/>
                      <a:pt x="1326577" y="1293267"/>
                    </a:cubicBezTo>
                    <a:cubicBezTo>
                      <a:pt x="1339139" y="1335985"/>
                      <a:pt x="1391901" y="1271489"/>
                      <a:pt x="1395921" y="1357093"/>
                    </a:cubicBezTo>
                    <a:lnTo>
                      <a:pt x="1396926" y="1500491"/>
                    </a:lnTo>
                    <a:cubicBezTo>
                      <a:pt x="1389053" y="1506522"/>
                      <a:pt x="1392571" y="1504177"/>
                      <a:pt x="1380344" y="1509537"/>
                    </a:cubicBezTo>
                    <a:cubicBezTo>
                      <a:pt x="1359239" y="1518751"/>
                      <a:pt x="1340144" y="1518416"/>
                      <a:pt x="1337297" y="1540696"/>
                    </a:cubicBezTo>
                    <a:cubicBezTo>
                      <a:pt x="1333444" y="1570180"/>
                      <a:pt x="1358569" y="1555941"/>
                      <a:pt x="1380176" y="1555941"/>
                    </a:cubicBezTo>
                    <a:lnTo>
                      <a:pt x="1398433" y="1557951"/>
                    </a:lnTo>
                    <a:cubicBezTo>
                      <a:pt x="1413340" y="1591790"/>
                      <a:pt x="1412503" y="1710731"/>
                      <a:pt x="1412001" y="1758474"/>
                    </a:cubicBezTo>
                    <a:cubicBezTo>
                      <a:pt x="1383861" y="1759647"/>
                      <a:pt x="1338637" y="1750433"/>
                      <a:pt x="1337464" y="1780085"/>
                    </a:cubicBezTo>
                    <a:cubicBezTo>
                      <a:pt x="1335957" y="1813254"/>
                      <a:pt x="1385536" y="1799685"/>
                      <a:pt x="1413340" y="1799182"/>
                    </a:cubicBezTo>
                    <a:lnTo>
                      <a:pt x="1423055" y="2001046"/>
                    </a:lnTo>
                    <a:cubicBezTo>
                      <a:pt x="1374481" y="2001046"/>
                      <a:pt x="1357731" y="1998533"/>
                      <a:pt x="1347012" y="2034718"/>
                    </a:cubicBezTo>
                    <a:cubicBezTo>
                      <a:pt x="1367614" y="2052307"/>
                      <a:pt x="1381181" y="2042591"/>
                      <a:pt x="1417193" y="2042759"/>
                    </a:cubicBezTo>
                    <a:lnTo>
                      <a:pt x="1419873" y="2247973"/>
                    </a:lnTo>
                    <a:cubicBezTo>
                      <a:pt x="1246848" y="2215809"/>
                      <a:pt x="1251371" y="2273268"/>
                      <a:pt x="1066957" y="2243952"/>
                    </a:cubicBezTo>
                    <a:cubicBezTo>
                      <a:pt x="1026757" y="2237419"/>
                      <a:pt x="986223" y="2241942"/>
                      <a:pt x="944684" y="2238089"/>
                    </a:cubicBezTo>
                    <a:cubicBezTo>
                      <a:pt x="656589" y="2210280"/>
                      <a:pt x="707508" y="2241942"/>
                      <a:pt x="466144" y="2255846"/>
                    </a:cubicBezTo>
                    <a:cubicBezTo>
                      <a:pt x="477367" y="2227368"/>
                      <a:pt x="503496" y="2182639"/>
                      <a:pt x="482057" y="2164044"/>
                    </a:cubicBezTo>
                    <a:cubicBezTo>
                      <a:pt x="459445" y="2150308"/>
                      <a:pt x="445040" y="2173761"/>
                      <a:pt x="424438" y="2184315"/>
                    </a:cubicBezTo>
                    <a:cubicBezTo>
                      <a:pt x="424605" y="2181467"/>
                      <a:pt x="428290" y="2160526"/>
                      <a:pt x="428290" y="2160359"/>
                    </a:cubicBezTo>
                    <a:cubicBezTo>
                      <a:pt x="428290" y="2144612"/>
                      <a:pt x="430635" y="2151313"/>
                      <a:pt x="424438" y="2142267"/>
                    </a:cubicBezTo>
                    <a:cubicBezTo>
                      <a:pt x="410703" y="2157176"/>
                      <a:pt x="402831" y="2173928"/>
                      <a:pt x="408190" y="2192858"/>
                    </a:cubicBezTo>
                    <a:cubicBezTo>
                      <a:pt x="416733" y="2197549"/>
                      <a:pt x="416398" y="2204417"/>
                      <a:pt x="440517" y="2187330"/>
                    </a:cubicBezTo>
                    <a:cubicBezTo>
                      <a:pt x="462292" y="2172085"/>
                      <a:pt x="442695" y="2172420"/>
                      <a:pt x="477534" y="2169573"/>
                    </a:cubicBezTo>
                    <a:lnTo>
                      <a:pt x="461789" y="2260202"/>
                    </a:lnTo>
                    <a:cubicBezTo>
                      <a:pt x="438675" y="2263050"/>
                      <a:pt x="268833" y="2258862"/>
                      <a:pt x="248231" y="2256014"/>
                    </a:cubicBezTo>
                    <a:cubicBezTo>
                      <a:pt x="166827" y="2244957"/>
                      <a:pt x="128973" y="2256181"/>
                      <a:pt x="39027" y="2256516"/>
                    </a:cubicBezTo>
                    <a:lnTo>
                      <a:pt x="585235" y="1368484"/>
                    </a:lnTo>
                    <a:cubicBezTo>
                      <a:pt x="607679" y="1328614"/>
                      <a:pt x="624262" y="1296617"/>
                      <a:pt x="647711" y="1257585"/>
                    </a:cubicBezTo>
                    <a:cubicBezTo>
                      <a:pt x="659771" y="1237650"/>
                      <a:pt x="671831" y="1227096"/>
                      <a:pt x="685063" y="1204816"/>
                    </a:cubicBezTo>
                    <a:lnTo>
                      <a:pt x="915707" y="810470"/>
                    </a:lnTo>
                    <a:cubicBezTo>
                      <a:pt x="916544" y="809129"/>
                      <a:pt x="917884" y="807287"/>
                      <a:pt x="918722" y="805779"/>
                    </a:cubicBezTo>
                    <a:cubicBezTo>
                      <a:pt x="931619" y="783164"/>
                      <a:pt x="937481" y="766244"/>
                      <a:pt x="948871" y="746141"/>
                    </a:cubicBezTo>
                    <a:cubicBezTo>
                      <a:pt x="993760" y="667574"/>
                      <a:pt x="1009337" y="613129"/>
                      <a:pt x="1075331" y="511276"/>
                    </a:cubicBezTo>
                    <a:cubicBezTo>
                      <a:pt x="1087726" y="492011"/>
                      <a:pt x="1096771" y="470233"/>
                      <a:pt x="1108831" y="454486"/>
                    </a:cubicBezTo>
                    <a:cubicBezTo>
                      <a:pt x="1150705" y="502397"/>
                      <a:pt x="1115698" y="537242"/>
                      <a:pt x="1087726" y="582808"/>
                    </a:cubicBezTo>
                    <a:cubicBezTo>
                      <a:pt x="1072651" y="607601"/>
                      <a:pt x="1025250" y="680305"/>
                      <a:pt x="1021397" y="699738"/>
                    </a:cubicBezTo>
                    <a:cubicBezTo>
                      <a:pt x="1068631" y="661878"/>
                      <a:pt x="1094594" y="554497"/>
                      <a:pt x="1142330" y="532719"/>
                    </a:cubicBezTo>
                    <a:cubicBezTo>
                      <a:pt x="1156735" y="597047"/>
                      <a:pt x="1125915" y="626363"/>
                      <a:pt x="1097441" y="670924"/>
                    </a:cubicBezTo>
                    <a:lnTo>
                      <a:pt x="1138310" y="619495"/>
                    </a:lnTo>
                    <a:cubicBezTo>
                      <a:pt x="1139315" y="618155"/>
                      <a:pt x="1140823" y="616312"/>
                      <a:pt x="1141828" y="614972"/>
                    </a:cubicBezTo>
                    <a:cubicBezTo>
                      <a:pt x="1149198" y="605926"/>
                      <a:pt x="1147690" y="607601"/>
                      <a:pt x="1154223" y="601570"/>
                    </a:cubicBezTo>
                    <a:lnTo>
                      <a:pt x="1166617" y="631892"/>
                    </a:lnTo>
                    <a:cubicBezTo>
                      <a:pt x="1195929" y="735587"/>
                      <a:pt x="1179012" y="880494"/>
                      <a:pt x="1191909" y="916511"/>
                    </a:cubicBezTo>
                    <a:cubicBezTo>
                      <a:pt x="1213181" y="882504"/>
                      <a:pt x="1192579" y="694545"/>
                      <a:pt x="1179180" y="630216"/>
                    </a:cubicBezTo>
                    <a:cubicBezTo>
                      <a:pt x="1160587" y="540760"/>
                      <a:pt x="1172145" y="554329"/>
                      <a:pt x="1259243" y="409255"/>
                    </a:cubicBezTo>
                    <a:cubicBezTo>
                      <a:pt x="1285373" y="365867"/>
                      <a:pt x="1341484" y="296178"/>
                      <a:pt x="1327247" y="273563"/>
                    </a:cubicBezTo>
                    <a:lnTo>
                      <a:pt x="1158745" y="546958"/>
                    </a:lnTo>
                    <a:close/>
                    <a:moveTo>
                      <a:pt x="1146685" y="479112"/>
                    </a:moveTo>
                    <a:cubicBezTo>
                      <a:pt x="1140488" y="468558"/>
                      <a:pt x="1147690" y="486985"/>
                      <a:pt x="1138813" y="461187"/>
                    </a:cubicBezTo>
                    <a:cubicBezTo>
                      <a:pt x="1123403" y="416794"/>
                      <a:pt x="1133620" y="425337"/>
                      <a:pt x="1137473" y="415789"/>
                    </a:cubicBezTo>
                    <a:cubicBezTo>
                      <a:pt x="1162095" y="352968"/>
                      <a:pt x="1256731" y="247429"/>
                      <a:pt x="1298605" y="185111"/>
                    </a:cubicBezTo>
                    <a:cubicBezTo>
                      <a:pt x="1308320" y="170872"/>
                      <a:pt x="1321720" y="147587"/>
                      <a:pt x="1329089" y="133515"/>
                    </a:cubicBezTo>
                    <a:cubicBezTo>
                      <a:pt x="1344499" y="104366"/>
                      <a:pt x="1337632" y="102691"/>
                      <a:pt x="1358066" y="84766"/>
                    </a:cubicBezTo>
                    <a:cubicBezTo>
                      <a:pt x="1360411" y="110564"/>
                      <a:pt x="1343159" y="187122"/>
                      <a:pt x="1330932" y="209402"/>
                    </a:cubicBezTo>
                    <a:lnTo>
                      <a:pt x="1146685" y="479112"/>
                    </a:lnTo>
                    <a:close/>
                    <a:moveTo>
                      <a:pt x="0" y="2279132"/>
                    </a:moveTo>
                    <a:cubicBezTo>
                      <a:pt x="33667" y="2301580"/>
                      <a:pt x="58624" y="2274106"/>
                      <a:pt x="100833" y="2272431"/>
                    </a:cubicBezTo>
                    <a:cubicBezTo>
                      <a:pt x="110046" y="2289853"/>
                      <a:pt x="101671" y="2279634"/>
                      <a:pt x="97148" y="2301915"/>
                    </a:cubicBezTo>
                    <a:cubicBezTo>
                      <a:pt x="238181" y="2314479"/>
                      <a:pt x="258281" y="2341617"/>
                      <a:pt x="407185" y="2302585"/>
                    </a:cubicBezTo>
                    <a:lnTo>
                      <a:pt x="740505" y="2265395"/>
                    </a:lnTo>
                    <a:cubicBezTo>
                      <a:pt x="804824" y="2267405"/>
                      <a:pt x="1026422" y="2278127"/>
                      <a:pt x="1077676" y="2290858"/>
                    </a:cubicBezTo>
                    <a:cubicBezTo>
                      <a:pt x="1168292" y="2313474"/>
                      <a:pt x="1218206" y="2277121"/>
                      <a:pt x="1327414" y="2280304"/>
                    </a:cubicBezTo>
                    <a:cubicBezTo>
                      <a:pt x="1370461" y="2281645"/>
                      <a:pt x="1383861" y="2287843"/>
                      <a:pt x="1417695" y="2291193"/>
                    </a:cubicBezTo>
                    <a:cubicBezTo>
                      <a:pt x="1417863" y="2290858"/>
                      <a:pt x="1431095" y="2273436"/>
                      <a:pt x="1431263" y="2273268"/>
                    </a:cubicBezTo>
                    <a:cubicBezTo>
                      <a:pt x="1473137" y="2231053"/>
                      <a:pt x="1457392" y="2242109"/>
                      <a:pt x="1460072" y="2087487"/>
                    </a:cubicBezTo>
                    <a:cubicBezTo>
                      <a:pt x="1461412" y="2012270"/>
                      <a:pt x="1451865" y="1891822"/>
                      <a:pt x="1460240" y="1823640"/>
                    </a:cubicBezTo>
                    <a:cubicBezTo>
                      <a:pt x="1462082" y="1808731"/>
                      <a:pt x="1465097" y="1801695"/>
                      <a:pt x="1465265" y="1798512"/>
                    </a:cubicBezTo>
                    <a:lnTo>
                      <a:pt x="1462082" y="1778912"/>
                    </a:lnTo>
                    <a:cubicBezTo>
                      <a:pt x="1442317" y="1720280"/>
                      <a:pt x="1456890" y="1696827"/>
                      <a:pt x="1446505" y="1590618"/>
                    </a:cubicBezTo>
                    <a:lnTo>
                      <a:pt x="1430593" y="1071468"/>
                    </a:lnTo>
                    <a:cubicBezTo>
                      <a:pt x="1429588" y="984692"/>
                      <a:pt x="1439638" y="900261"/>
                      <a:pt x="1439135" y="808124"/>
                    </a:cubicBezTo>
                    <a:cubicBezTo>
                      <a:pt x="1438633" y="722521"/>
                      <a:pt x="1438800" y="630216"/>
                      <a:pt x="1442987" y="550644"/>
                    </a:cubicBezTo>
                    <a:cubicBezTo>
                      <a:pt x="1451865" y="381279"/>
                      <a:pt x="1428080" y="388650"/>
                      <a:pt x="1423893" y="304387"/>
                    </a:cubicBezTo>
                    <a:cubicBezTo>
                      <a:pt x="1422218" y="305057"/>
                      <a:pt x="1419705" y="305057"/>
                      <a:pt x="1419203" y="307067"/>
                    </a:cubicBezTo>
                    <a:lnTo>
                      <a:pt x="1400946" y="311423"/>
                    </a:lnTo>
                    <a:cubicBezTo>
                      <a:pt x="1400778" y="240561"/>
                      <a:pt x="1404296" y="36352"/>
                      <a:pt x="1364934" y="0"/>
                    </a:cubicBezTo>
                    <a:cubicBezTo>
                      <a:pt x="1347012" y="5193"/>
                      <a:pt x="1328754" y="39703"/>
                      <a:pt x="1316360" y="59303"/>
                    </a:cubicBezTo>
                    <a:lnTo>
                      <a:pt x="1223734" y="192650"/>
                    </a:lnTo>
                    <a:cubicBezTo>
                      <a:pt x="1090071" y="335378"/>
                      <a:pt x="1145010" y="348445"/>
                      <a:pt x="1104141" y="403895"/>
                    </a:cubicBezTo>
                    <a:cubicBezTo>
                      <a:pt x="1043507" y="485980"/>
                      <a:pt x="898789" y="742456"/>
                      <a:pt x="852728" y="844644"/>
                    </a:cubicBezTo>
                    <a:cubicBezTo>
                      <a:pt x="804991" y="950853"/>
                      <a:pt x="739332" y="1040812"/>
                      <a:pt x="686403" y="1136802"/>
                    </a:cubicBezTo>
                    <a:cubicBezTo>
                      <a:pt x="659269" y="1185886"/>
                      <a:pt x="626607" y="1222908"/>
                      <a:pt x="597127" y="1273667"/>
                    </a:cubicBezTo>
                    <a:cubicBezTo>
                      <a:pt x="566643" y="1326269"/>
                      <a:pt x="543696" y="1369657"/>
                      <a:pt x="514551" y="1424604"/>
                    </a:cubicBezTo>
                    <a:cubicBezTo>
                      <a:pt x="458607" y="1530478"/>
                      <a:pt x="404003" y="1615411"/>
                      <a:pt x="346886" y="1715756"/>
                    </a:cubicBezTo>
                    <a:cubicBezTo>
                      <a:pt x="290607" y="1815097"/>
                      <a:pt x="226624" y="1900868"/>
                      <a:pt x="171015" y="1998868"/>
                    </a:cubicBezTo>
                    <a:cubicBezTo>
                      <a:pt x="145555" y="2043596"/>
                      <a:pt x="112056" y="2088995"/>
                      <a:pt x="82911" y="2136906"/>
                    </a:cubicBezTo>
                    <a:lnTo>
                      <a:pt x="0" y="2279132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423FFFC3-3368-48DB-A6CF-15A72BE423A7}"/>
                  </a:ext>
                </a:extLst>
              </p:cNvPr>
              <p:cNvSpPr/>
              <p:nvPr/>
            </p:nvSpPr>
            <p:spPr>
              <a:xfrm>
                <a:off x="8913719" y="879446"/>
                <a:ext cx="690932" cy="1182912"/>
              </a:xfrm>
              <a:custGeom>
                <a:avLst/>
                <a:gdLst>
                  <a:gd name="connsiteX0" fmla="*/ 603492 w 690932"/>
                  <a:gd name="connsiteY0" fmla="*/ 1068998 h 1182912"/>
                  <a:gd name="connsiteX1" fmla="*/ 575520 w 690932"/>
                  <a:gd name="connsiteY1" fmla="*/ 1042529 h 1182912"/>
                  <a:gd name="connsiteX2" fmla="*/ 327289 w 690932"/>
                  <a:gd name="connsiteY2" fmla="*/ 1062129 h 1182912"/>
                  <a:gd name="connsiteX3" fmla="*/ 146057 w 690932"/>
                  <a:gd name="connsiteY3" fmla="*/ 1056098 h 1182912"/>
                  <a:gd name="connsiteX4" fmla="*/ 108873 w 690932"/>
                  <a:gd name="connsiteY4" fmla="*/ 1050905 h 1182912"/>
                  <a:gd name="connsiteX5" fmla="*/ 92123 w 690932"/>
                  <a:gd name="connsiteY5" fmla="*/ 1042362 h 1182912"/>
                  <a:gd name="connsiteX6" fmla="*/ 158955 w 690932"/>
                  <a:gd name="connsiteY6" fmla="*/ 920573 h 1182912"/>
                  <a:gd name="connsiteX7" fmla="*/ 223441 w 690932"/>
                  <a:gd name="connsiteY7" fmla="*/ 796105 h 1182912"/>
                  <a:gd name="connsiteX8" fmla="*/ 426113 w 690932"/>
                  <a:gd name="connsiteY8" fmla="*/ 426217 h 1182912"/>
                  <a:gd name="connsiteX9" fmla="*/ 499141 w 690932"/>
                  <a:gd name="connsiteY9" fmla="*/ 311800 h 1182912"/>
                  <a:gd name="connsiteX10" fmla="*/ 599137 w 690932"/>
                  <a:gd name="connsiteY10" fmla="*/ 125851 h 1182912"/>
                  <a:gd name="connsiteX11" fmla="*/ 644696 w 690932"/>
                  <a:gd name="connsiteY11" fmla="*/ 67888 h 1182912"/>
                  <a:gd name="connsiteX12" fmla="*/ 631464 w 690932"/>
                  <a:gd name="connsiteY12" fmla="*/ 181971 h 1182912"/>
                  <a:gd name="connsiteX13" fmla="*/ 637996 w 690932"/>
                  <a:gd name="connsiteY13" fmla="*/ 312470 h 1182912"/>
                  <a:gd name="connsiteX14" fmla="*/ 603492 w 690932"/>
                  <a:gd name="connsiteY14" fmla="*/ 1068998 h 1182912"/>
                  <a:gd name="connsiteX15" fmla="*/ 0 w 690932"/>
                  <a:gd name="connsiteY15" fmla="*/ 1097979 h 1182912"/>
                  <a:gd name="connsiteX16" fmla="*/ 13902 w 690932"/>
                  <a:gd name="connsiteY16" fmla="*/ 1130310 h 1182912"/>
                  <a:gd name="connsiteX17" fmla="*/ 154432 w 690932"/>
                  <a:gd name="connsiteY17" fmla="*/ 1114731 h 1182912"/>
                  <a:gd name="connsiteX18" fmla="*/ 453080 w 690932"/>
                  <a:gd name="connsiteY18" fmla="*/ 1121599 h 1182912"/>
                  <a:gd name="connsiteX19" fmla="*/ 522758 w 690932"/>
                  <a:gd name="connsiteY19" fmla="*/ 1107863 h 1182912"/>
                  <a:gd name="connsiteX20" fmla="*/ 606339 w 690932"/>
                  <a:gd name="connsiteY20" fmla="*/ 1110040 h 1182912"/>
                  <a:gd name="connsiteX21" fmla="*/ 613207 w 690932"/>
                  <a:gd name="connsiteY21" fmla="*/ 1182912 h 1182912"/>
                  <a:gd name="connsiteX22" fmla="*/ 641514 w 690932"/>
                  <a:gd name="connsiteY22" fmla="*/ 1114731 h 1182912"/>
                  <a:gd name="connsiteX23" fmla="*/ 690926 w 690932"/>
                  <a:gd name="connsiteY23" fmla="*/ 1120092 h 1182912"/>
                  <a:gd name="connsiteX24" fmla="*/ 643189 w 690932"/>
                  <a:gd name="connsiteY24" fmla="*/ 1073856 h 1182912"/>
                  <a:gd name="connsiteX25" fmla="*/ 644194 w 690932"/>
                  <a:gd name="connsiteY25" fmla="*/ 644498 h 1182912"/>
                  <a:gd name="connsiteX26" fmla="*/ 668816 w 690932"/>
                  <a:gd name="connsiteY26" fmla="*/ 520532 h 1182912"/>
                  <a:gd name="connsiteX27" fmla="*/ 667141 w 690932"/>
                  <a:gd name="connsiteY27" fmla="*/ 90671 h 1182912"/>
                  <a:gd name="connsiteX28" fmla="*/ 630459 w 690932"/>
                  <a:gd name="connsiteY28" fmla="*/ 42 h 1182912"/>
                  <a:gd name="connsiteX29" fmla="*/ 594950 w 690932"/>
                  <a:gd name="connsiteY29" fmla="*/ 68223 h 1182912"/>
                  <a:gd name="connsiteX30" fmla="*/ 243876 w 690932"/>
                  <a:gd name="connsiteY30" fmla="*/ 687383 h 1182912"/>
                  <a:gd name="connsiteX31" fmla="*/ 168167 w 690932"/>
                  <a:gd name="connsiteY31" fmla="*/ 830112 h 1182912"/>
                  <a:gd name="connsiteX32" fmla="*/ 89108 w 690932"/>
                  <a:gd name="connsiteY32" fmla="*/ 969490 h 1182912"/>
                  <a:gd name="connsiteX33" fmla="*/ 55609 w 690932"/>
                  <a:gd name="connsiteY33" fmla="*/ 1041356 h 1182912"/>
                  <a:gd name="connsiteX34" fmla="*/ 0 w 690932"/>
                  <a:gd name="connsiteY34" fmla="*/ 1097979 h 1182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90932" h="1182912">
                    <a:moveTo>
                      <a:pt x="603492" y="1068998"/>
                    </a:moveTo>
                    <a:cubicBezTo>
                      <a:pt x="534986" y="1059114"/>
                      <a:pt x="588920" y="1071678"/>
                      <a:pt x="575520" y="1042529"/>
                    </a:cubicBezTo>
                    <a:cubicBezTo>
                      <a:pt x="458775" y="1052078"/>
                      <a:pt x="492609" y="1060119"/>
                      <a:pt x="327289" y="1062129"/>
                    </a:cubicBezTo>
                    <a:cubicBezTo>
                      <a:pt x="224949" y="1063469"/>
                      <a:pt x="215066" y="1051743"/>
                      <a:pt x="146057" y="1056098"/>
                    </a:cubicBezTo>
                    <a:lnTo>
                      <a:pt x="108873" y="1050905"/>
                    </a:lnTo>
                    <a:cubicBezTo>
                      <a:pt x="84084" y="1041692"/>
                      <a:pt x="103178" y="1049900"/>
                      <a:pt x="92123" y="1042362"/>
                    </a:cubicBezTo>
                    <a:cubicBezTo>
                      <a:pt x="109543" y="997633"/>
                      <a:pt x="149910" y="954915"/>
                      <a:pt x="158955" y="920573"/>
                    </a:cubicBezTo>
                    <a:cubicBezTo>
                      <a:pt x="177044" y="850717"/>
                      <a:pt x="182404" y="872830"/>
                      <a:pt x="223441" y="796105"/>
                    </a:cubicBezTo>
                    <a:lnTo>
                      <a:pt x="426113" y="426217"/>
                    </a:lnTo>
                    <a:cubicBezTo>
                      <a:pt x="455592" y="391038"/>
                      <a:pt x="481219" y="358036"/>
                      <a:pt x="499141" y="311800"/>
                    </a:cubicBezTo>
                    <a:cubicBezTo>
                      <a:pt x="545371" y="193865"/>
                      <a:pt x="571668" y="186326"/>
                      <a:pt x="599137" y="125851"/>
                    </a:cubicBezTo>
                    <a:cubicBezTo>
                      <a:pt x="621749" y="75762"/>
                      <a:pt x="613877" y="78442"/>
                      <a:pt x="644696" y="67888"/>
                    </a:cubicBezTo>
                    <a:cubicBezTo>
                      <a:pt x="650056" y="183478"/>
                      <a:pt x="625434" y="124343"/>
                      <a:pt x="631464" y="181971"/>
                    </a:cubicBezTo>
                    <a:cubicBezTo>
                      <a:pt x="636489" y="230552"/>
                      <a:pt x="639336" y="255513"/>
                      <a:pt x="637996" y="312470"/>
                    </a:cubicBezTo>
                    <a:cubicBezTo>
                      <a:pt x="630794" y="606470"/>
                      <a:pt x="582555" y="680180"/>
                      <a:pt x="603492" y="1068998"/>
                    </a:cubicBezTo>
                    <a:close/>
                    <a:moveTo>
                      <a:pt x="0" y="1097979"/>
                    </a:moveTo>
                    <a:cubicBezTo>
                      <a:pt x="2010" y="1112386"/>
                      <a:pt x="7202" y="1119422"/>
                      <a:pt x="13902" y="1130310"/>
                    </a:cubicBezTo>
                    <a:cubicBezTo>
                      <a:pt x="60634" y="1125620"/>
                      <a:pt x="92793" y="1114396"/>
                      <a:pt x="154432" y="1114731"/>
                    </a:cubicBezTo>
                    <a:cubicBezTo>
                      <a:pt x="272853" y="1115569"/>
                      <a:pt x="278715" y="1146393"/>
                      <a:pt x="453080" y="1121599"/>
                    </a:cubicBezTo>
                    <a:cubicBezTo>
                      <a:pt x="476027" y="1118249"/>
                      <a:pt x="497969" y="1110040"/>
                      <a:pt x="522758" y="1107863"/>
                    </a:cubicBezTo>
                    <a:cubicBezTo>
                      <a:pt x="550563" y="1105182"/>
                      <a:pt x="578535" y="1108533"/>
                      <a:pt x="606339" y="1110040"/>
                    </a:cubicBezTo>
                    <a:cubicBezTo>
                      <a:pt x="606339" y="1149408"/>
                      <a:pt x="592772" y="1163312"/>
                      <a:pt x="613207" y="1182912"/>
                    </a:cubicBezTo>
                    <a:cubicBezTo>
                      <a:pt x="641179" y="1172191"/>
                      <a:pt x="639504" y="1151586"/>
                      <a:pt x="641514" y="1114731"/>
                    </a:cubicBezTo>
                    <a:lnTo>
                      <a:pt x="690926" y="1120092"/>
                    </a:lnTo>
                    <a:cubicBezTo>
                      <a:pt x="691428" y="1093958"/>
                      <a:pt x="664796" y="1085080"/>
                      <a:pt x="643189" y="1073856"/>
                    </a:cubicBezTo>
                    <a:cubicBezTo>
                      <a:pt x="642854" y="927107"/>
                      <a:pt x="631799" y="788064"/>
                      <a:pt x="644194" y="644498"/>
                    </a:cubicBezTo>
                    <a:cubicBezTo>
                      <a:pt x="647544" y="603790"/>
                      <a:pt x="663456" y="557219"/>
                      <a:pt x="668816" y="520532"/>
                    </a:cubicBezTo>
                    <a:cubicBezTo>
                      <a:pt x="683556" y="420186"/>
                      <a:pt x="680373" y="201571"/>
                      <a:pt x="667141" y="90671"/>
                    </a:cubicBezTo>
                    <a:cubicBezTo>
                      <a:pt x="660944" y="37734"/>
                      <a:pt x="698295" y="-1466"/>
                      <a:pt x="630459" y="42"/>
                    </a:cubicBezTo>
                    <a:cubicBezTo>
                      <a:pt x="615217" y="23998"/>
                      <a:pt x="613039" y="46948"/>
                      <a:pt x="594950" y="68223"/>
                    </a:cubicBezTo>
                    <a:cubicBezTo>
                      <a:pt x="565973" y="102230"/>
                      <a:pt x="276873" y="629756"/>
                      <a:pt x="243876" y="687383"/>
                    </a:cubicBezTo>
                    <a:cubicBezTo>
                      <a:pt x="215904" y="736467"/>
                      <a:pt x="197312" y="787729"/>
                      <a:pt x="168167" y="830112"/>
                    </a:cubicBezTo>
                    <a:cubicBezTo>
                      <a:pt x="136845" y="876013"/>
                      <a:pt x="115573" y="923421"/>
                      <a:pt x="89108" y="969490"/>
                    </a:cubicBezTo>
                    <a:cubicBezTo>
                      <a:pt x="73531" y="996628"/>
                      <a:pt x="69344" y="1011705"/>
                      <a:pt x="55609" y="1041356"/>
                    </a:cubicBezTo>
                    <a:cubicBezTo>
                      <a:pt x="29982" y="1096304"/>
                      <a:pt x="31154" y="1066317"/>
                      <a:pt x="0" y="10979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04502E8D-6EF4-43D9-8BF5-48BBF24C7731}"/>
                  </a:ext>
                </a:extLst>
              </p:cNvPr>
              <p:cNvSpPr/>
              <p:nvPr/>
            </p:nvSpPr>
            <p:spPr>
              <a:xfrm>
                <a:off x="9417885" y="2111926"/>
                <a:ext cx="334994" cy="121806"/>
              </a:xfrm>
              <a:custGeom>
                <a:avLst/>
                <a:gdLst>
                  <a:gd name="connsiteX0" fmla="*/ 109041 w 334994"/>
                  <a:gd name="connsiteY0" fmla="*/ 95003 h 121806"/>
                  <a:gd name="connsiteX1" fmla="*/ 113396 w 334994"/>
                  <a:gd name="connsiteY1" fmla="*/ 99527 h 121806"/>
                  <a:gd name="connsiteX2" fmla="*/ 109041 w 334994"/>
                  <a:gd name="connsiteY2" fmla="*/ 95003 h 121806"/>
                  <a:gd name="connsiteX3" fmla="*/ 107366 w 334994"/>
                  <a:gd name="connsiteY3" fmla="*/ 93161 h 121806"/>
                  <a:gd name="connsiteX4" fmla="*/ 109041 w 334994"/>
                  <a:gd name="connsiteY4" fmla="*/ 95003 h 121806"/>
                  <a:gd name="connsiteX5" fmla="*/ 140028 w 334994"/>
                  <a:gd name="connsiteY5" fmla="*/ 50610 h 121806"/>
                  <a:gd name="connsiteX6" fmla="*/ 71019 w 334994"/>
                  <a:gd name="connsiteY6" fmla="*/ 80932 h 121806"/>
                  <a:gd name="connsiteX7" fmla="*/ 74871 w 334994"/>
                  <a:gd name="connsiteY7" fmla="*/ 77079 h 121806"/>
                  <a:gd name="connsiteX8" fmla="*/ 140028 w 334994"/>
                  <a:gd name="connsiteY8" fmla="*/ 50610 h 121806"/>
                  <a:gd name="connsiteX9" fmla="*/ 154767 w 334994"/>
                  <a:gd name="connsiteY9" fmla="*/ 79927 h 121806"/>
                  <a:gd name="connsiteX10" fmla="*/ 207026 w 334994"/>
                  <a:gd name="connsiteY10" fmla="*/ 45752 h 121806"/>
                  <a:gd name="connsiteX11" fmla="*/ 223609 w 334994"/>
                  <a:gd name="connsiteY11" fmla="*/ 50610 h 121806"/>
                  <a:gd name="connsiteX12" fmla="*/ 154767 w 334994"/>
                  <a:gd name="connsiteY12" fmla="*/ 79927 h 121806"/>
                  <a:gd name="connsiteX13" fmla="*/ 0 w 334994"/>
                  <a:gd name="connsiteY13" fmla="*/ 114603 h 121806"/>
                  <a:gd name="connsiteX14" fmla="*/ 71019 w 334994"/>
                  <a:gd name="connsiteY14" fmla="*/ 80932 h 121806"/>
                  <a:gd name="connsiteX15" fmla="*/ 52427 w 334994"/>
                  <a:gd name="connsiteY15" fmla="*/ 110248 h 121806"/>
                  <a:gd name="connsiteX16" fmla="*/ 93966 w 334994"/>
                  <a:gd name="connsiteY16" fmla="*/ 92993 h 121806"/>
                  <a:gd name="connsiteX17" fmla="*/ 97316 w 334994"/>
                  <a:gd name="connsiteY17" fmla="*/ 121807 h 121806"/>
                  <a:gd name="connsiteX18" fmla="*/ 268163 w 334994"/>
                  <a:gd name="connsiteY18" fmla="*/ 42569 h 121806"/>
                  <a:gd name="connsiteX19" fmla="*/ 251916 w 334994"/>
                  <a:gd name="connsiteY19" fmla="*/ 58819 h 121806"/>
                  <a:gd name="connsiteX20" fmla="*/ 234831 w 334994"/>
                  <a:gd name="connsiteY20" fmla="*/ 67697 h 121806"/>
                  <a:gd name="connsiteX21" fmla="*/ 244546 w 334994"/>
                  <a:gd name="connsiteY21" fmla="*/ 72388 h 121806"/>
                  <a:gd name="connsiteX22" fmla="*/ 334994 w 334994"/>
                  <a:gd name="connsiteY22" fmla="*/ 5547 h 121806"/>
                  <a:gd name="connsiteX23" fmla="*/ 221599 w 334994"/>
                  <a:gd name="connsiteY23" fmla="*/ 43072 h 121806"/>
                  <a:gd name="connsiteX24" fmla="*/ 266990 w 334994"/>
                  <a:gd name="connsiteY24" fmla="*/ 4542 h 121806"/>
                  <a:gd name="connsiteX25" fmla="*/ 196139 w 334994"/>
                  <a:gd name="connsiteY25" fmla="*/ 26487 h 121806"/>
                  <a:gd name="connsiteX26" fmla="*/ 49244 w 334994"/>
                  <a:gd name="connsiteY26" fmla="*/ 74398 h 121806"/>
                  <a:gd name="connsiteX27" fmla="*/ 0 w 334994"/>
                  <a:gd name="connsiteY27" fmla="*/ 114603 h 12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34994" h="121806">
                    <a:moveTo>
                      <a:pt x="109041" y="95003"/>
                    </a:moveTo>
                    <a:cubicBezTo>
                      <a:pt x="109041" y="92993"/>
                      <a:pt x="115071" y="98186"/>
                      <a:pt x="113396" y="99527"/>
                    </a:cubicBezTo>
                    <a:cubicBezTo>
                      <a:pt x="111888" y="100699"/>
                      <a:pt x="109711" y="95674"/>
                      <a:pt x="109041" y="95003"/>
                    </a:cubicBezTo>
                    <a:cubicBezTo>
                      <a:pt x="108873" y="94836"/>
                      <a:pt x="107533" y="93328"/>
                      <a:pt x="107366" y="93161"/>
                    </a:cubicBezTo>
                    <a:cubicBezTo>
                      <a:pt x="107198" y="93161"/>
                      <a:pt x="109041" y="95841"/>
                      <a:pt x="109041" y="95003"/>
                    </a:cubicBezTo>
                    <a:close/>
                    <a:moveTo>
                      <a:pt x="140028" y="50610"/>
                    </a:moveTo>
                    <a:cubicBezTo>
                      <a:pt x="119090" y="69540"/>
                      <a:pt x="97651" y="75738"/>
                      <a:pt x="71019" y="80932"/>
                    </a:cubicBezTo>
                    <a:cubicBezTo>
                      <a:pt x="72359" y="79591"/>
                      <a:pt x="74034" y="77749"/>
                      <a:pt x="74871" y="77079"/>
                    </a:cubicBezTo>
                    <a:cubicBezTo>
                      <a:pt x="97148" y="57311"/>
                      <a:pt x="107868" y="53291"/>
                      <a:pt x="140028" y="50610"/>
                    </a:cubicBezTo>
                    <a:close/>
                    <a:moveTo>
                      <a:pt x="154767" y="79927"/>
                    </a:moveTo>
                    <a:cubicBezTo>
                      <a:pt x="166660" y="65185"/>
                      <a:pt x="184917" y="46422"/>
                      <a:pt x="207026" y="45752"/>
                    </a:cubicBezTo>
                    <a:cubicBezTo>
                      <a:pt x="224446" y="45082"/>
                      <a:pt x="211381" y="44077"/>
                      <a:pt x="223609" y="50610"/>
                    </a:cubicBezTo>
                    <a:cubicBezTo>
                      <a:pt x="202001" y="60326"/>
                      <a:pt x="181232" y="72388"/>
                      <a:pt x="154767" y="79927"/>
                    </a:cubicBezTo>
                    <a:close/>
                    <a:moveTo>
                      <a:pt x="0" y="114603"/>
                    </a:moveTo>
                    <a:cubicBezTo>
                      <a:pt x="26800" y="106730"/>
                      <a:pt x="26632" y="84785"/>
                      <a:pt x="71019" y="80932"/>
                    </a:cubicBezTo>
                    <a:cubicBezTo>
                      <a:pt x="58959" y="95674"/>
                      <a:pt x="55107" y="93663"/>
                      <a:pt x="52427" y="110248"/>
                    </a:cubicBezTo>
                    <a:lnTo>
                      <a:pt x="93966" y="92993"/>
                    </a:lnTo>
                    <a:cubicBezTo>
                      <a:pt x="111888" y="131356"/>
                      <a:pt x="84419" y="97349"/>
                      <a:pt x="97316" y="121807"/>
                    </a:cubicBezTo>
                    <a:cubicBezTo>
                      <a:pt x="129810" y="116111"/>
                      <a:pt x="205854" y="58149"/>
                      <a:pt x="268163" y="42569"/>
                    </a:cubicBezTo>
                    <a:cubicBezTo>
                      <a:pt x="258783" y="55803"/>
                      <a:pt x="267995" y="47427"/>
                      <a:pt x="251916" y="58819"/>
                    </a:cubicBezTo>
                    <a:cubicBezTo>
                      <a:pt x="249236" y="60662"/>
                      <a:pt x="233993" y="64179"/>
                      <a:pt x="234831" y="67697"/>
                    </a:cubicBezTo>
                    <a:lnTo>
                      <a:pt x="244546" y="72388"/>
                    </a:lnTo>
                    <a:cubicBezTo>
                      <a:pt x="271680" y="43742"/>
                      <a:pt x="310707" y="41899"/>
                      <a:pt x="334994" y="5547"/>
                    </a:cubicBezTo>
                    <a:cubicBezTo>
                      <a:pt x="298647" y="-16398"/>
                      <a:pt x="287760" y="33188"/>
                      <a:pt x="221599" y="43072"/>
                    </a:cubicBezTo>
                    <a:cubicBezTo>
                      <a:pt x="240526" y="19284"/>
                      <a:pt x="250241" y="36036"/>
                      <a:pt x="266990" y="4542"/>
                    </a:cubicBezTo>
                    <a:cubicBezTo>
                      <a:pt x="236003" y="-3164"/>
                      <a:pt x="225619" y="16938"/>
                      <a:pt x="196139" y="26487"/>
                    </a:cubicBezTo>
                    <a:cubicBezTo>
                      <a:pt x="156275" y="39386"/>
                      <a:pt x="138520" y="26320"/>
                      <a:pt x="49244" y="74398"/>
                    </a:cubicBezTo>
                    <a:cubicBezTo>
                      <a:pt x="18760" y="90815"/>
                      <a:pt x="3685" y="95338"/>
                      <a:pt x="0" y="11460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A13351A8-ED65-405D-8914-3B06CF684B85}"/>
                  </a:ext>
                </a:extLst>
              </p:cNvPr>
              <p:cNvSpPr/>
              <p:nvPr/>
            </p:nvSpPr>
            <p:spPr>
              <a:xfrm>
                <a:off x="8521273" y="1968546"/>
                <a:ext cx="187346" cy="243576"/>
              </a:xfrm>
              <a:custGeom>
                <a:avLst/>
                <a:gdLst>
                  <a:gd name="connsiteX0" fmla="*/ 114401 w 187346"/>
                  <a:gd name="connsiteY0" fmla="*/ 139881 h 243576"/>
                  <a:gd name="connsiteX1" fmla="*/ 114401 w 187346"/>
                  <a:gd name="connsiteY1" fmla="*/ 139881 h 243576"/>
                  <a:gd name="connsiteX2" fmla="*/ 113898 w 187346"/>
                  <a:gd name="connsiteY2" fmla="*/ 145241 h 243576"/>
                  <a:gd name="connsiteX3" fmla="*/ 185252 w 187346"/>
                  <a:gd name="connsiteY3" fmla="*/ 0 h 243576"/>
                  <a:gd name="connsiteX4" fmla="*/ 154432 w 187346"/>
                  <a:gd name="connsiteY4" fmla="*/ 27474 h 243576"/>
                  <a:gd name="connsiteX5" fmla="*/ 0 w 187346"/>
                  <a:gd name="connsiteY5" fmla="*/ 243576 h 243576"/>
                  <a:gd name="connsiteX6" fmla="*/ 34672 w 187346"/>
                  <a:gd name="connsiteY6" fmla="*/ 201864 h 243576"/>
                  <a:gd name="connsiteX7" fmla="*/ 90616 w 187346"/>
                  <a:gd name="connsiteY7" fmla="*/ 136865 h 243576"/>
                  <a:gd name="connsiteX8" fmla="*/ 113898 w 187346"/>
                  <a:gd name="connsiteY8" fmla="*/ 145241 h 24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346" h="243576">
                    <a:moveTo>
                      <a:pt x="114401" y="139881"/>
                    </a:moveTo>
                    <a:lnTo>
                      <a:pt x="114401" y="139881"/>
                    </a:lnTo>
                    <a:close/>
                    <a:moveTo>
                      <a:pt x="113898" y="145241"/>
                    </a:moveTo>
                    <a:cubicBezTo>
                      <a:pt x="123110" y="76725"/>
                      <a:pt x="200997" y="40540"/>
                      <a:pt x="185252" y="0"/>
                    </a:cubicBezTo>
                    <a:cubicBezTo>
                      <a:pt x="158285" y="5193"/>
                      <a:pt x="171015" y="1508"/>
                      <a:pt x="154432" y="27474"/>
                    </a:cubicBezTo>
                    <a:cubicBezTo>
                      <a:pt x="115238" y="88954"/>
                      <a:pt x="7035" y="213423"/>
                      <a:pt x="0" y="243576"/>
                    </a:cubicBezTo>
                    <a:cubicBezTo>
                      <a:pt x="31489" y="239556"/>
                      <a:pt x="14907" y="233525"/>
                      <a:pt x="34672" y="201864"/>
                    </a:cubicBezTo>
                    <a:lnTo>
                      <a:pt x="90616" y="136865"/>
                    </a:lnTo>
                    <a:lnTo>
                      <a:pt x="113898" y="145241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2A4E8B61-4923-40D5-B7D4-8DF6C8B8FA19}"/>
                  </a:ext>
                </a:extLst>
              </p:cNvPr>
              <p:cNvSpPr/>
              <p:nvPr/>
            </p:nvSpPr>
            <p:spPr>
              <a:xfrm>
                <a:off x="8600473" y="2019521"/>
                <a:ext cx="141058" cy="199469"/>
              </a:xfrm>
              <a:custGeom>
                <a:avLst/>
                <a:gdLst>
                  <a:gd name="connsiteX0" fmla="*/ 8401 w 141058"/>
                  <a:gd name="connsiteY0" fmla="*/ 199470 h 199469"/>
                  <a:gd name="connsiteX1" fmla="*/ 100859 w 141058"/>
                  <a:gd name="connsiteY1" fmla="*/ 47695 h 199469"/>
                  <a:gd name="connsiteX2" fmla="*/ 141059 w 141058"/>
                  <a:gd name="connsiteY2" fmla="*/ 1292 h 199469"/>
                  <a:gd name="connsiteX3" fmla="*/ 58650 w 141058"/>
                  <a:gd name="connsiteY3" fmla="*/ 87901 h 199469"/>
                  <a:gd name="connsiteX4" fmla="*/ 19791 w 141058"/>
                  <a:gd name="connsiteY4" fmla="*/ 146868 h 199469"/>
                  <a:gd name="connsiteX5" fmla="*/ 8401 w 141058"/>
                  <a:gd name="connsiteY5" fmla="*/ 199470 h 199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058" h="199469">
                    <a:moveTo>
                      <a:pt x="8401" y="199470"/>
                    </a:moveTo>
                    <a:cubicBezTo>
                      <a:pt x="36876" y="150721"/>
                      <a:pt x="48265" y="112359"/>
                      <a:pt x="100859" y="47695"/>
                    </a:cubicBezTo>
                    <a:cubicBezTo>
                      <a:pt x="116772" y="28095"/>
                      <a:pt x="127492" y="27258"/>
                      <a:pt x="141059" y="1292"/>
                    </a:cubicBezTo>
                    <a:cubicBezTo>
                      <a:pt x="108397" y="-10100"/>
                      <a:pt x="77745" y="56742"/>
                      <a:pt x="58650" y="87901"/>
                    </a:cubicBezTo>
                    <a:cubicBezTo>
                      <a:pt x="46925" y="106998"/>
                      <a:pt x="32688" y="127268"/>
                      <a:pt x="19791" y="146868"/>
                    </a:cubicBezTo>
                    <a:cubicBezTo>
                      <a:pt x="5219" y="169149"/>
                      <a:pt x="-9856" y="185901"/>
                      <a:pt x="8401" y="1994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0" name="任意多边形: 形状 689">
                <a:extLst>
                  <a:ext uri="{FF2B5EF4-FFF2-40B4-BE49-F238E27FC236}">
                    <a16:creationId xmlns:a16="http://schemas.microsoft.com/office/drawing/2014/main" id="{DF891335-E09F-4554-BA94-2663D5E97184}"/>
                  </a:ext>
                </a:extLst>
              </p:cNvPr>
              <p:cNvSpPr/>
              <p:nvPr/>
            </p:nvSpPr>
            <p:spPr>
              <a:xfrm>
                <a:off x="8664333" y="2050297"/>
                <a:ext cx="116560" cy="188126"/>
              </a:xfrm>
              <a:custGeom>
                <a:avLst/>
                <a:gdLst>
                  <a:gd name="connsiteX0" fmla="*/ 12210 w 116560"/>
                  <a:gd name="connsiteY0" fmla="*/ 188127 h 188126"/>
                  <a:gd name="connsiteX1" fmla="*/ 14723 w 116560"/>
                  <a:gd name="connsiteY1" fmla="*/ 183101 h 188126"/>
                  <a:gd name="connsiteX2" fmla="*/ 30467 w 116560"/>
                  <a:gd name="connsiteY2" fmla="*/ 138540 h 188126"/>
                  <a:gd name="connsiteX3" fmla="*/ 116561 w 116560"/>
                  <a:gd name="connsiteY3" fmla="*/ 0 h 188126"/>
                  <a:gd name="connsiteX4" fmla="*/ 79377 w 116560"/>
                  <a:gd name="connsiteY4" fmla="*/ 36185 h 188126"/>
                  <a:gd name="connsiteX5" fmla="*/ 2495 w 116560"/>
                  <a:gd name="connsiteY5" fmla="*/ 162663 h 188126"/>
                  <a:gd name="connsiteX6" fmla="*/ 12210 w 116560"/>
                  <a:gd name="connsiteY6" fmla="*/ 188127 h 18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560" h="188126">
                    <a:moveTo>
                      <a:pt x="12210" y="188127"/>
                    </a:moveTo>
                    <a:cubicBezTo>
                      <a:pt x="13215" y="186452"/>
                      <a:pt x="14388" y="182096"/>
                      <a:pt x="14723" y="183101"/>
                    </a:cubicBezTo>
                    <a:lnTo>
                      <a:pt x="30467" y="138540"/>
                    </a:lnTo>
                    <a:cubicBezTo>
                      <a:pt x="52075" y="97498"/>
                      <a:pt x="106511" y="42048"/>
                      <a:pt x="116561" y="0"/>
                    </a:cubicBezTo>
                    <a:cubicBezTo>
                      <a:pt x="88756" y="4021"/>
                      <a:pt x="90766" y="14239"/>
                      <a:pt x="79377" y="36185"/>
                    </a:cubicBezTo>
                    <a:lnTo>
                      <a:pt x="2495" y="162663"/>
                    </a:lnTo>
                    <a:cubicBezTo>
                      <a:pt x="-5042" y="189970"/>
                      <a:pt x="6348" y="183771"/>
                      <a:pt x="12210" y="18812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152E3AB1-0288-4279-8864-2CE57220B29E}"/>
                  </a:ext>
                </a:extLst>
              </p:cNvPr>
              <p:cNvSpPr/>
              <p:nvPr/>
            </p:nvSpPr>
            <p:spPr>
              <a:xfrm>
                <a:off x="8757127" y="2111945"/>
                <a:ext cx="53915" cy="101518"/>
              </a:xfrm>
              <a:custGeom>
                <a:avLst/>
                <a:gdLst>
                  <a:gd name="connsiteX0" fmla="*/ 2829 w 53915"/>
                  <a:gd name="connsiteY0" fmla="*/ 101518 h 101518"/>
                  <a:gd name="connsiteX1" fmla="*/ 23766 w 53915"/>
                  <a:gd name="connsiteY1" fmla="*/ 50089 h 101518"/>
                  <a:gd name="connsiteX2" fmla="*/ 53916 w 53915"/>
                  <a:gd name="connsiteY2" fmla="*/ 0 h 101518"/>
                  <a:gd name="connsiteX3" fmla="*/ 2829 w 53915"/>
                  <a:gd name="connsiteY3" fmla="*/ 101518 h 101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915" h="101518">
                    <a:moveTo>
                      <a:pt x="2829" y="101518"/>
                    </a:moveTo>
                    <a:cubicBezTo>
                      <a:pt x="37166" y="89122"/>
                      <a:pt x="-353" y="94650"/>
                      <a:pt x="23766" y="50089"/>
                    </a:cubicBezTo>
                    <a:cubicBezTo>
                      <a:pt x="40181" y="19935"/>
                      <a:pt x="51068" y="36687"/>
                      <a:pt x="53916" y="0"/>
                    </a:cubicBezTo>
                    <a:cubicBezTo>
                      <a:pt x="23599" y="15747"/>
                      <a:pt x="-10068" y="56120"/>
                      <a:pt x="2829" y="10151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AFF4E5EA-7FA4-4F3E-9301-9AE9103EF2D0}"/>
                  </a:ext>
                </a:extLst>
              </p:cNvPr>
              <p:cNvSpPr/>
              <p:nvPr/>
            </p:nvSpPr>
            <p:spPr>
              <a:xfrm>
                <a:off x="9257758" y="1154726"/>
                <a:ext cx="19235" cy="19767"/>
              </a:xfrm>
              <a:custGeom>
                <a:avLst/>
                <a:gdLst>
                  <a:gd name="connsiteX0" fmla="*/ 0 w 19235"/>
                  <a:gd name="connsiteY0" fmla="*/ 19768 h 19767"/>
                  <a:gd name="connsiteX1" fmla="*/ 13232 w 19235"/>
                  <a:gd name="connsiteY1" fmla="*/ 0 h 19767"/>
                  <a:gd name="connsiteX2" fmla="*/ 0 w 19235"/>
                  <a:gd name="connsiteY2" fmla="*/ 19768 h 1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235" h="19767">
                    <a:moveTo>
                      <a:pt x="0" y="19768"/>
                    </a:moveTo>
                    <a:cubicBezTo>
                      <a:pt x="23450" y="16920"/>
                      <a:pt x="22277" y="18762"/>
                      <a:pt x="13232" y="0"/>
                    </a:cubicBezTo>
                    <a:cubicBezTo>
                      <a:pt x="-4020" y="6868"/>
                      <a:pt x="3182" y="-503"/>
                      <a:pt x="0" y="1976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3" name="图形 636">
              <a:extLst>
                <a:ext uri="{FF2B5EF4-FFF2-40B4-BE49-F238E27FC236}">
                  <a16:creationId xmlns:a16="http://schemas.microsoft.com/office/drawing/2014/main" id="{C81B4F98-9E7B-4689-9664-0C7242DEF456}"/>
                </a:ext>
              </a:extLst>
            </p:cNvPr>
            <p:cNvGrpSpPr/>
            <p:nvPr/>
          </p:nvGrpSpPr>
          <p:grpSpPr>
            <a:xfrm>
              <a:off x="2297632" y="4331080"/>
              <a:ext cx="2010284" cy="1792724"/>
              <a:chOff x="2297632" y="4331080"/>
              <a:chExt cx="2010284" cy="1792724"/>
            </a:xfrm>
            <a:grpFill/>
          </p:grpSpPr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D07B1390-BC5D-472D-A241-3478AC555AF5}"/>
                  </a:ext>
                </a:extLst>
              </p:cNvPr>
              <p:cNvSpPr/>
              <p:nvPr/>
            </p:nvSpPr>
            <p:spPr>
              <a:xfrm>
                <a:off x="2297632" y="4331080"/>
                <a:ext cx="2010284" cy="1792724"/>
              </a:xfrm>
              <a:custGeom>
                <a:avLst/>
                <a:gdLst>
                  <a:gd name="connsiteX0" fmla="*/ 149526 w 2010284"/>
                  <a:gd name="connsiteY0" fmla="*/ 1667366 h 1792724"/>
                  <a:gd name="connsiteX1" fmla="*/ 229087 w 2010284"/>
                  <a:gd name="connsiteY1" fmla="*/ 1419099 h 1792724"/>
                  <a:gd name="connsiteX2" fmla="*/ 409147 w 2010284"/>
                  <a:gd name="connsiteY2" fmla="*/ 1439704 h 1792724"/>
                  <a:gd name="connsiteX3" fmla="*/ 533262 w 2010284"/>
                  <a:gd name="connsiteY3" fmla="*/ 1501854 h 1792724"/>
                  <a:gd name="connsiteX4" fmla="*/ 585689 w 2010284"/>
                  <a:gd name="connsiteY4" fmla="*/ 1579082 h 1792724"/>
                  <a:gd name="connsiteX5" fmla="*/ 684512 w 2010284"/>
                  <a:gd name="connsiteY5" fmla="*/ 1639725 h 1792724"/>
                  <a:gd name="connsiteX6" fmla="*/ 612321 w 2010284"/>
                  <a:gd name="connsiteY6" fmla="*/ 1667868 h 1792724"/>
                  <a:gd name="connsiteX7" fmla="*/ 393402 w 2010284"/>
                  <a:gd name="connsiteY7" fmla="*/ 1741410 h 1792724"/>
                  <a:gd name="connsiteX8" fmla="*/ 81020 w 2010284"/>
                  <a:gd name="connsiteY8" fmla="*/ 1692327 h 1792724"/>
                  <a:gd name="connsiteX9" fmla="*/ 149526 w 2010284"/>
                  <a:gd name="connsiteY9" fmla="*/ 1468685 h 1792724"/>
                  <a:gd name="connsiteX10" fmla="*/ 120382 w 2010284"/>
                  <a:gd name="connsiteY10" fmla="*/ 1511403 h 1792724"/>
                  <a:gd name="connsiteX11" fmla="*/ 68123 w 2010284"/>
                  <a:gd name="connsiteY11" fmla="*/ 1670549 h 1792724"/>
                  <a:gd name="connsiteX12" fmla="*/ 62093 w 2010284"/>
                  <a:gd name="connsiteY12" fmla="*/ 1499677 h 1792724"/>
                  <a:gd name="connsiteX13" fmla="*/ 203628 w 2010284"/>
                  <a:gd name="connsiteY13" fmla="*/ 1434008 h 1792724"/>
                  <a:gd name="connsiteX14" fmla="*/ 164601 w 2010284"/>
                  <a:gd name="connsiteY14" fmla="*/ 1555629 h 1792724"/>
                  <a:gd name="connsiteX15" fmla="*/ 137969 w 2010284"/>
                  <a:gd name="connsiteY15" fmla="*/ 1648938 h 1792724"/>
                  <a:gd name="connsiteX16" fmla="*/ 149526 w 2010284"/>
                  <a:gd name="connsiteY16" fmla="*/ 1667366 h 1792724"/>
                  <a:gd name="connsiteX17" fmla="*/ 1304419 w 2010284"/>
                  <a:gd name="connsiteY17" fmla="*/ 1335841 h 1792724"/>
                  <a:gd name="connsiteX18" fmla="*/ 1386995 w 2010284"/>
                  <a:gd name="connsiteY18" fmla="*/ 1132302 h 1792724"/>
                  <a:gd name="connsiteX19" fmla="*/ 1304419 w 2010284"/>
                  <a:gd name="connsiteY19" fmla="*/ 1335841 h 1792724"/>
                  <a:gd name="connsiteX20" fmla="*/ 1717467 w 2010284"/>
                  <a:gd name="connsiteY20" fmla="*/ 417822 h 1792724"/>
                  <a:gd name="connsiteX21" fmla="*/ 1802053 w 2010284"/>
                  <a:gd name="connsiteY21" fmla="*/ 215623 h 1792724"/>
                  <a:gd name="connsiteX22" fmla="*/ 1858667 w 2010284"/>
                  <a:gd name="connsiteY22" fmla="*/ 127507 h 1792724"/>
                  <a:gd name="connsiteX23" fmla="*/ 1956820 w 2010284"/>
                  <a:gd name="connsiteY23" fmla="*/ 79428 h 1792724"/>
                  <a:gd name="connsiteX24" fmla="*/ 1952130 w 2010284"/>
                  <a:gd name="connsiteY24" fmla="*/ 332721 h 1792724"/>
                  <a:gd name="connsiteX25" fmla="*/ 1932700 w 2010284"/>
                  <a:gd name="connsiteY25" fmla="*/ 586014 h 1792724"/>
                  <a:gd name="connsiteX26" fmla="*/ 1694017 w 2010284"/>
                  <a:gd name="connsiteY26" fmla="*/ 703949 h 1792724"/>
                  <a:gd name="connsiteX27" fmla="*/ 1548797 w 2010284"/>
                  <a:gd name="connsiteY27" fmla="*/ 737453 h 1792724"/>
                  <a:gd name="connsiteX28" fmla="*/ 1085500 w 2010284"/>
                  <a:gd name="connsiteY28" fmla="*/ 795416 h 1792724"/>
                  <a:gd name="connsiteX29" fmla="*/ 936428 w 2010284"/>
                  <a:gd name="connsiteY29" fmla="*/ 787542 h 1792724"/>
                  <a:gd name="connsiteX30" fmla="*/ 780655 w 2010284"/>
                  <a:gd name="connsiteY30" fmla="*/ 782684 h 1792724"/>
                  <a:gd name="connsiteX31" fmla="*/ 784005 w 2010284"/>
                  <a:gd name="connsiteY31" fmla="*/ 477795 h 1792724"/>
                  <a:gd name="connsiteX32" fmla="*/ 777640 w 2010284"/>
                  <a:gd name="connsiteY32" fmla="*/ 370916 h 1792724"/>
                  <a:gd name="connsiteX33" fmla="*/ 1146302 w 2010284"/>
                  <a:gd name="connsiteY33" fmla="*/ 371251 h 1792724"/>
                  <a:gd name="connsiteX34" fmla="*/ 1322341 w 2010284"/>
                  <a:gd name="connsiteY34" fmla="*/ 343275 h 1792724"/>
                  <a:gd name="connsiteX35" fmla="*/ 1476606 w 2010284"/>
                  <a:gd name="connsiteY35" fmla="*/ 295699 h 1792724"/>
                  <a:gd name="connsiteX36" fmla="*/ 1407262 w 2010284"/>
                  <a:gd name="connsiteY36" fmla="*/ 532909 h 1792724"/>
                  <a:gd name="connsiteX37" fmla="*/ 1618308 w 2010284"/>
                  <a:gd name="connsiteY37" fmla="*/ 238406 h 1792724"/>
                  <a:gd name="connsiteX38" fmla="*/ 1526352 w 2010284"/>
                  <a:gd name="connsiteY38" fmla="*/ 491364 h 1792724"/>
                  <a:gd name="connsiteX39" fmla="*/ 1592514 w 2010284"/>
                  <a:gd name="connsiteY39" fmla="*/ 344448 h 1792724"/>
                  <a:gd name="connsiteX40" fmla="*/ 1679445 w 2010284"/>
                  <a:gd name="connsiteY40" fmla="*/ 215456 h 1792724"/>
                  <a:gd name="connsiteX41" fmla="*/ 1605579 w 2010284"/>
                  <a:gd name="connsiteY41" fmla="*/ 454174 h 1792724"/>
                  <a:gd name="connsiteX42" fmla="*/ 1666045 w 2010284"/>
                  <a:gd name="connsiteY42" fmla="*/ 312618 h 1792724"/>
                  <a:gd name="connsiteX43" fmla="*/ 1755153 w 2010284"/>
                  <a:gd name="connsiteY43" fmla="*/ 184632 h 1792724"/>
                  <a:gd name="connsiteX44" fmla="*/ 1661858 w 2010284"/>
                  <a:gd name="connsiteY44" fmla="*/ 425863 h 1792724"/>
                  <a:gd name="connsiteX45" fmla="*/ 1726176 w 2010284"/>
                  <a:gd name="connsiteY45" fmla="*/ 282967 h 1792724"/>
                  <a:gd name="connsiteX46" fmla="*/ 1803895 w 2010284"/>
                  <a:gd name="connsiteY46" fmla="*/ 157158 h 1792724"/>
                  <a:gd name="connsiteX47" fmla="*/ 1762523 w 2010284"/>
                  <a:gd name="connsiteY47" fmla="*/ 294024 h 1792724"/>
                  <a:gd name="connsiteX48" fmla="*/ 1717467 w 2010284"/>
                  <a:gd name="connsiteY48" fmla="*/ 417822 h 1792724"/>
                  <a:gd name="connsiteX49" fmla="*/ 1966200 w 2010284"/>
                  <a:gd name="connsiteY49" fmla="*/ 962435 h 1792724"/>
                  <a:gd name="connsiteX50" fmla="*/ 1987304 w 2010284"/>
                  <a:gd name="connsiteY50" fmla="*/ 648332 h 1792724"/>
                  <a:gd name="connsiteX51" fmla="*/ 2009414 w 2010284"/>
                  <a:gd name="connsiteY51" fmla="*/ 20126 h 1792724"/>
                  <a:gd name="connsiteX52" fmla="*/ 1975915 w 2010284"/>
                  <a:gd name="connsiteY52" fmla="*/ 6724 h 1792724"/>
                  <a:gd name="connsiteX53" fmla="*/ 1947608 w 2010284"/>
                  <a:gd name="connsiteY53" fmla="*/ 52457 h 1792724"/>
                  <a:gd name="connsiteX54" fmla="*/ 1793008 w 2010284"/>
                  <a:gd name="connsiteY54" fmla="*/ 130858 h 1792724"/>
                  <a:gd name="connsiteX55" fmla="*/ 1421667 w 2010284"/>
                  <a:gd name="connsiteY55" fmla="*/ 288998 h 1792724"/>
                  <a:gd name="connsiteX56" fmla="*/ 1305089 w 2010284"/>
                  <a:gd name="connsiteY56" fmla="*/ 316639 h 1792724"/>
                  <a:gd name="connsiteX57" fmla="*/ 1319326 w 2010284"/>
                  <a:gd name="connsiteY57" fmla="*/ 304075 h 1792724"/>
                  <a:gd name="connsiteX58" fmla="*/ 1329543 w 2010284"/>
                  <a:gd name="connsiteY58" fmla="*/ 297877 h 1792724"/>
                  <a:gd name="connsiteX59" fmla="*/ 1397212 w 2010284"/>
                  <a:gd name="connsiteY59" fmla="*/ 257504 h 1792724"/>
                  <a:gd name="connsiteX60" fmla="*/ 1079135 w 2010284"/>
                  <a:gd name="connsiteY60" fmla="*/ 349473 h 1792724"/>
                  <a:gd name="connsiteX61" fmla="*/ 976794 w 2010284"/>
                  <a:gd name="connsiteY61" fmla="*/ 352154 h 1792724"/>
                  <a:gd name="connsiteX62" fmla="*/ 816165 w 2010284"/>
                  <a:gd name="connsiteY62" fmla="*/ 347966 h 1792724"/>
                  <a:gd name="connsiteX63" fmla="*/ 754191 w 2010284"/>
                  <a:gd name="connsiteY63" fmla="*/ 360362 h 1792724"/>
                  <a:gd name="connsiteX64" fmla="*/ 756033 w 2010284"/>
                  <a:gd name="connsiteY64" fmla="*/ 525874 h 1792724"/>
                  <a:gd name="connsiteX65" fmla="*/ 726051 w 2010284"/>
                  <a:gd name="connsiteY65" fmla="*/ 970811 h 1792724"/>
                  <a:gd name="connsiteX66" fmla="*/ 694394 w 2010284"/>
                  <a:gd name="connsiteY66" fmla="*/ 1582265 h 1792724"/>
                  <a:gd name="connsiteX67" fmla="*/ 677980 w 2010284"/>
                  <a:gd name="connsiteY67" fmla="*/ 1571208 h 1792724"/>
                  <a:gd name="connsiteX68" fmla="*/ 649505 w 2010284"/>
                  <a:gd name="connsiteY68" fmla="*/ 1545745 h 1792724"/>
                  <a:gd name="connsiteX69" fmla="*/ 523212 w 2010284"/>
                  <a:gd name="connsiteY69" fmla="*/ 1454613 h 1792724"/>
                  <a:gd name="connsiteX70" fmla="*/ 93917 w 2010284"/>
                  <a:gd name="connsiteY70" fmla="*/ 1442049 h 1792724"/>
                  <a:gd name="connsiteX71" fmla="*/ 6484 w 2010284"/>
                  <a:gd name="connsiteY71" fmla="*/ 1625988 h 1792724"/>
                  <a:gd name="connsiteX72" fmla="*/ 150531 w 2010284"/>
                  <a:gd name="connsiteY72" fmla="*/ 1773072 h 1792724"/>
                  <a:gd name="connsiteX73" fmla="*/ 503615 w 2010284"/>
                  <a:gd name="connsiteY73" fmla="*/ 1744761 h 1792724"/>
                  <a:gd name="connsiteX74" fmla="*/ 774625 w 2010284"/>
                  <a:gd name="connsiteY74" fmla="*/ 1586955 h 1792724"/>
                  <a:gd name="connsiteX75" fmla="*/ 712987 w 2010284"/>
                  <a:gd name="connsiteY75" fmla="*/ 1504200 h 1792724"/>
                  <a:gd name="connsiteX76" fmla="*/ 727391 w 2010284"/>
                  <a:gd name="connsiteY76" fmla="*/ 1414073 h 1792724"/>
                  <a:gd name="connsiteX77" fmla="*/ 742633 w 2010284"/>
                  <a:gd name="connsiteY77" fmla="*/ 1217905 h 1792724"/>
                  <a:gd name="connsiteX78" fmla="*/ 773453 w 2010284"/>
                  <a:gd name="connsiteY78" fmla="*/ 817026 h 1792724"/>
                  <a:gd name="connsiteX79" fmla="*/ 1087510 w 2010284"/>
                  <a:gd name="connsiteY79" fmla="*/ 835453 h 1792724"/>
                  <a:gd name="connsiteX80" fmla="*/ 1405922 w 2010284"/>
                  <a:gd name="connsiteY80" fmla="*/ 803289 h 1792724"/>
                  <a:gd name="connsiteX81" fmla="*/ 1706077 w 2010284"/>
                  <a:gd name="connsiteY81" fmla="*/ 741474 h 1792724"/>
                  <a:gd name="connsiteX82" fmla="*/ 1887644 w 2010284"/>
                  <a:gd name="connsiteY82" fmla="*/ 653357 h 1792724"/>
                  <a:gd name="connsiteX83" fmla="*/ 1914778 w 2010284"/>
                  <a:gd name="connsiteY83" fmla="*/ 634763 h 1792724"/>
                  <a:gd name="connsiteX84" fmla="*/ 1939233 w 2010284"/>
                  <a:gd name="connsiteY84" fmla="*/ 626889 h 1792724"/>
                  <a:gd name="connsiteX85" fmla="*/ 1944425 w 2010284"/>
                  <a:gd name="connsiteY85" fmla="*/ 626722 h 1792724"/>
                  <a:gd name="connsiteX86" fmla="*/ 1946100 w 2010284"/>
                  <a:gd name="connsiteY86" fmla="*/ 702274 h 1792724"/>
                  <a:gd name="connsiteX87" fmla="*/ 1921981 w 2010284"/>
                  <a:gd name="connsiteY87" fmla="*/ 1238511 h 1792724"/>
                  <a:gd name="connsiteX88" fmla="*/ 1844429 w 2010284"/>
                  <a:gd name="connsiteY88" fmla="*/ 1163628 h 1792724"/>
                  <a:gd name="connsiteX89" fmla="*/ 1541595 w 2010284"/>
                  <a:gd name="connsiteY89" fmla="*/ 1062445 h 1792724"/>
                  <a:gd name="connsiteX90" fmla="*/ 1325523 w 2010284"/>
                  <a:gd name="connsiteY90" fmla="*/ 1123256 h 1792724"/>
                  <a:gd name="connsiteX91" fmla="*/ 1355338 w 2010284"/>
                  <a:gd name="connsiteY91" fmla="*/ 1426470 h 1792724"/>
                  <a:gd name="connsiteX92" fmla="*/ 1594189 w 2010284"/>
                  <a:gd name="connsiteY92" fmla="*/ 1457461 h 1792724"/>
                  <a:gd name="connsiteX93" fmla="*/ 1909753 w 2010284"/>
                  <a:gd name="connsiteY93" fmla="*/ 1367837 h 1792724"/>
                  <a:gd name="connsiteX94" fmla="*/ 1993837 w 2010284"/>
                  <a:gd name="connsiteY94" fmla="*/ 1316073 h 1792724"/>
                  <a:gd name="connsiteX95" fmla="*/ 1969550 w 2010284"/>
                  <a:gd name="connsiteY95" fmla="*/ 1309372 h 1792724"/>
                  <a:gd name="connsiteX96" fmla="*/ 1949283 w 2010284"/>
                  <a:gd name="connsiteY96" fmla="*/ 1309707 h 1792724"/>
                  <a:gd name="connsiteX97" fmla="*/ 1357348 w 2010284"/>
                  <a:gd name="connsiteY97" fmla="*/ 1379061 h 1792724"/>
                  <a:gd name="connsiteX98" fmla="*/ 1464378 w 2010284"/>
                  <a:gd name="connsiteY98" fmla="*/ 1179208 h 1792724"/>
                  <a:gd name="connsiteX99" fmla="*/ 1481296 w 2010284"/>
                  <a:gd name="connsiteY99" fmla="*/ 1112702 h 1792724"/>
                  <a:gd name="connsiteX100" fmla="*/ 1377782 w 2010284"/>
                  <a:gd name="connsiteY100" fmla="*/ 1309540 h 1792724"/>
                  <a:gd name="connsiteX101" fmla="*/ 1336913 w 2010284"/>
                  <a:gd name="connsiteY101" fmla="*/ 1369345 h 1792724"/>
                  <a:gd name="connsiteX102" fmla="*/ 1318824 w 2010284"/>
                  <a:gd name="connsiteY102" fmla="*/ 1321936 h 1792724"/>
                  <a:gd name="connsiteX103" fmla="*/ 1342776 w 2010284"/>
                  <a:gd name="connsiteY103" fmla="*/ 1276035 h 1792724"/>
                  <a:gd name="connsiteX104" fmla="*/ 1458014 w 2010284"/>
                  <a:gd name="connsiteY104" fmla="*/ 1103656 h 1792724"/>
                  <a:gd name="connsiteX105" fmla="*/ 1692677 w 2010284"/>
                  <a:gd name="connsiteY105" fmla="*/ 1133809 h 1792724"/>
                  <a:gd name="connsiteX106" fmla="*/ 1957490 w 2010284"/>
                  <a:gd name="connsiteY106" fmla="*/ 1272852 h 1792724"/>
                  <a:gd name="connsiteX107" fmla="*/ 1953470 w 2010284"/>
                  <a:gd name="connsiteY107" fmla="*/ 1112702 h 1792724"/>
                  <a:gd name="connsiteX108" fmla="*/ 1966200 w 2010284"/>
                  <a:gd name="connsiteY108" fmla="*/ 962435 h 179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2010284" h="1792724">
                    <a:moveTo>
                      <a:pt x="149526" y="1667366"/>
                    </a:moveTo>
                    <a:cubicBezTo>
                      <a:pt x="182858" y="1558309"/>
                      <a:pt x="185203" y="1537537"/>
                      <a:pt x="229087" y="1419099"/>
                    </a:cubicBezTo>
                    <a:cubicBezTo>
                      <a:pt x="310323" y="1418094"/>
                      <a:pt x="340808" y="1411393"/>
                      <a:pt x="409147" y="1439704"/>
                    </a:cubicBezTo>
                    <a:cubicBezTo>
                      <a:pt x="445996" y="1454948"/>
                      <a:pt x="504285" y="1482757"/>
                      <a:pt x="533262" y="1501854"/>
                    </a:cubicBezTo>
                    <a:cubicBezTo>
                      <a:pt x="546997" y="1517937"/>
                      <a:pt x="498758" y="1539044"/>
                      <a:pt x="585689" y="1579082"/>
                    </a:cubicBezTo>
                    <a:cubicBezTo>
                      <a:pt x="616676" y="1593321"/>
                      <a:pt x="664077" y="1614597"/>
                      <a:pt x="684512" y="1639725"/>
                    </a:cubicBezTo>
                    <a:cubicBezTo>
                      <a:pt x="666925" y="1657315"/>
                      <a:pt x="641800" y="1660833"/>
                      <a:pt x="612321" y="1667868"/>
                    </a:cubicBezTo>
                    <a:cubicBezTo>
                      <a:pt x="520030" y="1689646"/>
                      <a:pt x="483683" y="1722983"/>
                      <a:pt x="393402" y="1741410"/>
                    </a:cubicBezTo>
                    <a:cubicBezTo>
                      <a:pt x="278834" y="1764696"/>
                      <a:pt x="153714" y="1757995"/>
                      <a:pt x="81020" y="1692327"/>
                    </a:cubicBezTo>
                    <a:cubicBezTo>
                      <a:pt x="78843" y="1621465"/>
                      <a:pt x="163094" y="1489793"/>
                      <a:pt x="149526" y="1468685"/>
                    </a:cubicBezTo>
                    <a:cubicBezTo>
                      <a:pt x="136127" y="1472371"/>
                      <a:pt x="136127" y="1466340"/>
                      <a:pt x="120382" y="1511403"/>
                    </a:cubicBezTo>
                    <a:lnTo>
                      <a:pt x="68123" y="1670549"/>
                    </a:lnTo>
                    <a:cubicBezTo>
                      <a:pt x="29933" y="1632521"/>
                      <a:pt x="29263" y="1536029"/>
                      <a:pt x="62093" y="1499677"/>
                    </a:cubicBezTo>
                    <a:cubicBezTo>
                      <a:pt x="83700" y="1475889"/>
                      <a:pt x="169626" y="1439369"/>
                      <a:pt x="203628" y="1434008"/>
                    </a:cubicBezTo>
                    <a:cubicBezTo>
                      <a:pt x="192238" y="1475386"/>
                      <a:pt x="177331" y="1514251"/>
                      <a:pt x="164601" y="1555629"/>
                    </a:cubicBezTo>
                    <a:lnTo>
                      <a:pt x="137969" y="1648938"/>
                    </a:lnTo>
                    <a:cubicBezTo>
                      <a:pt x="138639" y="1681270"/>
                      <a:pt x="132107" y="1661168"/>
                      <a:pt x="149526" y="1667366"/>
                    </a:cubicBezTo>
                    <a:close/>
                    <a:moveTo>
                      <a:pt x="1304419" y="1335841"/>
                    </a:moveTo>
                    <a:cubicBezTo>
                      <a:pt x="1205930" y="1292788"/>
                      <a:pt x="1275442" y="1159608"/>
                      <a:pt x="1386995" y="1132302"/>
                    </a:cubicBezTo>
                    <a:cubicBezTo>
                      <a:pt x="1371250" y="1207854"/>
                      <a:pt x="1325858" y="1270507"/>
                      <a:pt x="1304419" y="1335841"/>
                    </a:cubicBezTo>
                    <a:close/>
                    <a:moveTo>
                      <a:pt x="1717467" y="417822"/>
                    </a:moveTo>
                    <a:cubicBezTo>
                      <a:pt x="1737231" y="409781"/>
                      <a:pt x="1794683" y="236564"/>
                      <a:pt x="1802053" y="215623"/>
                    </a:cubicBezTo>
                    <a:cubicBezTo>
                      <a:pt x="1828015" y="140909"/>
                      <a:pt x="1823157" y="146102"/>
                      <a:pt x="1858667" y="127507"/>
                    </a:cubicBezTo>
                    <a:cubicBezTo>
                      <a:pt x="1893004" y="109582"/>
                      <a:pt x="1919468" y="88307"/>
                      <a:pt x="1956820" y="79428"/>
                    </a:cubicBezTo>
                    <a:cubicBezTo>
                      <a:pt x="1964860" y="238574"/>
                      <a:pt x="1968545" y="169555"/>
                      <a:pt x="1952130" y="332721"/>
                    </a:cubicBezTo>
                    <a:cubicBezTo>
                      <a:pt x="1943085" y="424188"/>
                      <a:pt x="1935380" y="490359"/>
                      <a:pt x="1932700" y="586014"/>
                    </a:cubicBezTo>
                    <a:cubicBezTo>
                      <a:pt x="1886974" y="630575"/>
                      <a:pt x="1780613" y="693898"/>
                      <a:pt x="1694017" y="703949"/>
                    </a:cubicBezTo>
                    <a:cubicBezTo>
                      <a:pt x="1646448" y="709477"/>
                      <a:pt x="1592849" y="721874"/>
                      <a:pt x="1548797" y="737453"/>
                    </a:cubicBezTo>
                    <a:cubicBezTo>
                      <a:pt x="1445451" y="773806"/>
                      <a:pt x="1191191" y="810995"/>
                      <a:pt x="1085500" y="795416"/>
                    </a:cubicBezTo>
                    <a:cubicBezTo>
                      <a:pt x="956360" y="776318"/>
                      <a:pt x="984499" y="793573"/>
                      <a:pt x="936428" y="787542"/>
                    </a:cubicBezTo>
                    <a:cubicBezTo>
                      <a:pt x="874956" y="779836"/>
                      <a:pt x="844472" y="772633"/>
                      <a:pt x="780655" y="782684"/>
                    </a:cubicBezTo>
                    <a:cubicBezTo>
                      <a:pt x="774960" y="688872"/>
                      <a:pt x="810805" y="590202"/>
                      <a:pt x="784005" y="477795"/>
                    </a:cubicBezTo>
                    <a:cubicBezTo>
                      <a:pt x="777305" y="450154"/>
                      <a:pt x="780320" y="403080"/>
                      <a:pt x="777640" y="370916"/>
                    </a:cubicBezTo>
                    <a:cubicBezTo>
                      <a:pt x="918673" y="380967"/>
                      <a:pt x="1002086" y="396379"/>
                      <a:pt x="1146302" y="371251"/>
                    </a:cubicBezTo>
                    <a:cubicBezTo>
                      <a:pt x="1208443" y="360530"/>
                      <a:pt x="1263382" y="354834"/>
                      <a:pt x="1322341" y="343275"/>
                    </a:cubicBezTo>
                    <a:cubicBezTo>
                      <a:pt x="1377280" y="332554"/>
                      <a:pt x="1421667" y="305750"/>
                      <a:pt x="1476606" y="295699"/>
                    </a:cubicBezTo>
                    <a:cubicBezTo>
                      <a:pt x="1465551" y="322502"/>
                      <a:pt x="1408099" y="498903"/>
                      <a:pt x="1407262" y="532909"/>
                    </a:cubicBezTo>
                    <a:cubicBezTo>
                      <a:pt x="1493020" y="346123"/>
                      <a:pt x="1432052" y="275094"/>
                      <a:pt x="1618308" y="238406"/>
                    </a:cubicBezTo>
                    <a:cubicBezTo>
                      <a:pt x="1610436" y="285480"/>
                      <a:pt x="1514963" y="473272"/>
                      <a:pt x="1526352" y="491364"/>
                    </a:cubicBezTo>
                    <a:cubicBezTo>
                      <a:pt x="1550807" y="451159"/>
                      <a:pt x="1572079" y="389846"/>
                      <a:pt x="1592514" y="344448"/>
                    </a:cubicBezTo>
                    <a:cubicBezTo>
                      <a:pt x="1629698" y="262027"/>
                      <a:pt x="1633886" y="225172"/>
                      <a:pt x="1679445" y="215456"/>
                    </a:cubicBezTo>
                    <a:cubicBezTo>
                      <a:pt x="1672075" y="294861"/>
                      <a:pt x="1604909" y="396882"/>
                      <a:pt x="1605579" y="454174"/>
                    </a:cubicBezTo>
                    <a:cubicBezTo>
                      <a:pt x="1617973" y="410451"/>
                      <a:pt x="1647453" y="359860"/>
                      <a:pt x="1666045" y="312618"/>
                    </a:cubicBezTo>
                    <a:cubicBezTo>
                      <a:pt x="1707752" y="206410"/>
                      <a:pt x="1690165" y="198369"/>
                      <a:pt x="1755153" y="184632"/>
                    </a:cubicBezTo>
                    <a:cubicBezTo>
                      <a:pt x="1743931" y="232878"/>
                      <a:pt x="1650133" y="399562"/>
                      <a:pt x="1661858" y="425863"/>
                    </a:cubicBezTo>
                    <a:lnTo>
                      <a:pt x="1726176" y="282967"/>
                    </a:lnTo>
                    <a:cubicBezTo>
                      <a:pt x="1758671" y="210263"/>
                      <a:pt x="1762691" y="177596"/>
                      <a:pt x="1803895" y="157158"/>
                    </a:cubicBezTo>
                    <a:cubicBezTo>
                      <a:pt x="1802890" y="191333"/>
                      <a:pt x="1774081" y="256666"/>
                      <a:pt x="1762523" y="294024"/>
                    </a:cubicBezTo>
                    <a:cubicBezTo>
                      <a:pt x="1751301" y="329873"/>
                      <a:pt x="1723329" y="388673"/>
                      <a:pt x="1717467" y="417822"/>
                    </a:cubicBezTo>
                    <a:close/>
                    <a:moveTo>
                      <a:pt x="1966200" y="962435"/>
                    </a:moveTo>
                    <a:cubicBezTo>
                      <a:pt x="1964525" y="853713"/>
                      <a:pt x="1973905" y="752028"/>
                      <a:pt x="1987304" y="648332"/>
                    </a:cubicBezTo>
                    <a:cubicBezTo>
                      <a:pt x="1998862" y="559378"/>
                      <a:pt x="2014104" y="117791"/>
                      <a:pt x="2009414" y="20126"/>
                    </a:cubicBezTo>
                    <a:cubicBezTo>
                      <a:pt x="1997019" y="10242"/>
                      <a:pt x="1998694" y="17278"/>
                      <a:pt x="1975915" y="6724"/>
                    </a:cubicBezTo>
                    <a:cubicBezTo>
                      <a:pt x="1933538" y="-12709"/>
                      <a:pt x="1946770" y="12252"/>
                      <a:pt x="1947608" y="52457"/>
                    </a:cubicBezTo>
                    <a:cubicBezTo>
                      <a:pt x="1902383" y="66529"/>
                      <a:pt x="1836390" y="108745"/>
                      <a:pt x="1793008" y="130858"/>
                    </a:cubicBezTo>
                    <a:lnTo>
                      <a:pt x="1421667" y="288998"/>
                    </a:lnTo>
                    <a:lnTo>
                      <a:pt x="1305089" y="316639"/>
                    </a:lnTo>
                    <a:cubicBezTo>
                      <a:pt x="1314971" y="305583"/>
                      <a:pt x="1306094" y="313289"/>
                      <a:pt x="1319326" y="304075"/>
                    </a:cubicBezTo>
                    <a:lnTo>
                      <a:pt x="1329543" y="297877"/>
                    </a:lnTo>
                    <a:cubicBezTo>
                      <a:pt x="1363713" y="279282"/>
                      <a:pt x="1386827" y="287323"/>
                      <a:pt x="1397212" y="257504"/>
                    </a:cubicBezTo>
                    <a:cubicBezTo>
                      <a:pt x="1321671" y="300724"/>
                      <a:pt x="1174609" y="336909"/>
                      <a:pt x="1079135" y="349473"/>
                    </a:cubicBezTo>
                    <a:cubicBezTo>
                      <a:pt x="1041951" y="354331"/>
                      <a:pt x="1011299" y="349306"/>
                      <a:pt x="976794" y="352154"/>
                    </a:cubicBezTo>
                    <a:cubicBezTo>
                      <a:pt x="896061" y="359022"/>
                      <a:pt x="994884" y="396212"/>
                      <a:pt x="816165" y="347966"/>
                    </a:cubicBezTo>
                    <a:cubicBezTo>
                      <a:pt x="781828" y="338752"/>
                      <a:pt x="782330" y="345118"/>
                      <a:pt x="754191" y="360362"/>
                    </a:cubicBezTo>
                    <a:cubicBezTo>
                      <a:pt x="747491" y="408273"/>
                      <a:pt x="756201" y="474277"/>
                      <a:pt x="756033" y="525874"/>
                    </a:cubicBezTo>
                    <a:cubicBezTo>
                      <a:pt x="755866" y="773973"/>
                      <a:pt x="749668" y="733768"/>
                      <a:pt x="726051" y="970811"/>
                    </a:cubicBezTo>
                    <a:cubicBezTo>
                      <a:pt x="695734" y="1276035"/>
                      <a:pt x="703774" y="1293625"/>
                      <a:pt x="694394" y="1582265"/>
                    </a:cubicBezTo>
                    <a:cubicBezTo>
                      <a:pt x="678482" y="1573219"/>
                      <a:pt x="689704" y="1579920"/>
                      <a:pt x="677980" y="1571208"/>
                    </a:cubicBezTo>
                    <a:lnTo>
                      <a:pt x="649505" y="1545745"/>
                    </a:lnTo>
                    <a:cubicBezTo>
                      <a:pt x="604281" y="1502022"/>
                      <a:pt x="579659" y="1485772"/>
                      <a:pt x="523212" y="1454613"/>
                    </a:cubicBezTo>
                    <a:cubicBezTo>
                      <a:pt x="319201" y="1342206"/>
                      <a:pt x="283356" y="1364487"/>
                      <a:pt x="93917" y="1442049"/>
                    </a:cubicBezTo>
                    <a:cubicBezTo>
                      <a:pt x="23568" y="1470863"/>
                      <a:pt x="-16463" y="1533014"/>
                      <a:pt x="6484" y="1625988"/>
                    </a:cubicBezTo>
                    <a:cubicBezTo>
                      <a:pt x="29766" y="1719800"/>
                      <a:pt x="64270" y="1741745"/>
                      <a:pt x="150531" y="1773072"/>
                    </a:cubicBezTo>
                    <a:cubicBezTo>
                      <a:pt x="256054" y="1811434"/>
                      <a:pt x="408644" y="1789154"/>
                      <a:pt x="503615" y="1744761"/>
                    </a:cubicBezTo>
                    <a:cubicBezTo>
                      <a:pt x="573796" y="1712094"/>
                      <a:pt x="758211" y="1683280"/>
                      <a:pt x="774625" y="1586955"/>
                    </a:cubicBezTo>
                    <a:cubicBezTo>
                      <a:pt x="714829" y="1619790"/>
                      <a:pt x="714829" y="1648101"/>
                      <a:pt x="712987" y="1504200"/>
                    </a:cubicBezTo>
                    <a:cubicBezTo>
                      <a:pt x="712149" y="1434846"/>
                      <a:pt x="711814" y="1453776"/>
                      <a:pt x="727391" y="1414073"/>
                    </a:cubicBezTo>
                    <a:cubicBezTo>
                      <a:pt x="750003" y="1356613"/>
                      <a:pt x="741461" y="1283909"/>
                      <a:pt x="742633" y="1217905"/>
                    </a:cubicBezTo>
                    <a:cubicBezTo>
                      <a:pt x="745313" y="1079868"/>
                      <a:pt x="766921" y="952216"/>
                      <a:pt x="773453" y="817026"/>
                    </a:cubicBezTo>
                    <a:cubicBezTo>
                      <a:pt x="924033" y="788380"/>
                      <a:pt x="910298" y="809488"/>
                      <a:pt x="1087510" y="835453"/>
                    </a:cubicBezTo>
                    <a:cubicBezTo>
                      <a:pt x="1201911" y="852373"/>
                      <a:pt x="1302409" y="809320"/>
                      <a:pt x="1405922" y="803289"/>
                    </a:cubicBezTo>
                    <a:cubicBezTo>
                      <a:pt x="1505583" y="797426"/>
                      <a:pt x="1535565" y="764592"/>
                      <a:pt x="1706077" y="741474"/>
                    </a:cubicBezTo>
                    <a:cubicBezTo>
                      <a:pt x="1773746" y="732260"/>
                      <a:pt x="1832537" y="690045"/>
                      <a:pt x="1887644" y="653357"/>
                    </a:cubicBezTo>
                    <a:cubicBezTo>
                      <a:pt x="1899871" y="645316"/>
                      <a:pt x="1905231" y="640291"/>
                      <a:pt x="1914778" y="634763"/>
                    </a:cubicBezTo>
                    <a:lnTo>
                      <a:pt x="1939233" y="626889"/>
                    </a:lnTo>
                    <a:cubicBezTo>
                      <a:pt x="1939903" y="624879"/>
                      <a:pt x="1942750" y="626554"/>
                      <a:pt x="1944425" y="626722"/>
                    </a:cubicBezTo>
                    <a:cubicBezTo>
                      <a:pt x="1958160" y="653860"/>
                      <a:pt x="1950455" y="675135"/>
                      <a:pt x="1946100" y="702274"/>
                    </a:cubicBezTo>
                    <a:cubicBezTo>
                      <a:pt x="1921813" y="850530"/>
                      <a:pt x="1915783" y="1092767"/>
                      <a:pt x="1921981" y="1238511"/>
                    </a:cubicBezTo>
                    <a:cubicBezTo>
                      <a:pt x="1864194" y="1227287"/>
                      <a:pt x="1885466" y="1200316"/>
                      <a:pt x="1844429" y="1163628"/>
                    </a:cubicBezTo>
                    <a:cubicBezTo>
                      <a:pt x="1793678" y="1118565"/>
                      <a:pt x="1612781" y="1062948"/>
                      <a:pt x="1541595" y="1062445"/>
                    </a:cubicBezTo>
                    <a:cubicBezTo>
                      <a:pt x="1451146" y="1061943"/>
                      <a:pt x="1386995" y="1088579"/>
                      <a:pt x="1325523" y="1123256"/>
                    </a:cubicBezTo>
                    <a:cubicBezTo>
                      <a:pt x="1143622" y="1225946"/>
                      <a:pt x="1230385" y="1379061"/>
                      <a:pt x="1355338" y="1426470"/>
                    </a:cubicBezTo>
                    <a:cubicBezTo>
                      <a:pt x="1404582" y="1445232"/>
                      <a:pt x="1530875" y="1459304"/>
                      <a:pt x="1594189" y="1457461"/>
                    </a:cubicBezTo>
                    <a:cubicBezTo>
                      <a:pt x="1777431" y="1452436"/>
                      <a:pt x="1774583" y="1445232"/>
                      <a:pt x="1909753" y="1367837"/>
                    </a:cubicBezTo>
                    <a:cubicBezTo>
                      <a:pt x="1948110" y="1346059"/>
                      <a:pt x="1979265" y="1342709"/>
                      <a:pt x="1993837" y="1316073"/>
                    </a:cubicBezTo>
                    <a:lnTo>
                      <a:pt x="1969550" y="1309372"/>
                    </a:lnTo>
                    <a:cubicBezTo>
                      <a:pt x="1960840" y="1308367"/>
                      <a:pt x="1957992" y="1308367"/>
                      <a:pt x="1949283" y="1309707"/>
                    </a:cubicBezTo>
                    <a:cubicBezTo>
                      <a:pt x="1880441" y="1320931"/>
                      <a:pt x="1773578" y="1497331"/>
                      <a:pt x="1357348" y="1379061"/>
                    </a:cubicBezTo>
                    <a:cubicBezTo>
                      <a:pt x="1389675" y="1295300"/>
                      <a:pt x="1427529" y="1252247"/>
                      <a:pt x="1464378" y="1179208"/>
                    </a:cubicBezTo>
                    <a:cubicBezTo>
                      <a:pt x="1511445" y="1086066"/>
                      <a:pt x="1494863" y="1133642"/>
                      <a:pt x="1481296" y="1112702"/>
                    </a:cubicBezTo>
                    <a:lnTo>
                      <a:pt x="1377782" y="1309540"/>
                    </a:lnTo>
                    <a:cubicBezTo>
                      <a:pt x="1344618" y="1371188"/>
                      <a:pt x="1361200" y="1355776"/>
                      <a:pt x="1336913" y="1369345"/>
                    </a:cubicBezTo>
                    <a:cubicBezTo>
                      <a:pt x="1311119" y="1347065"/>
                      <a:pt x="1306094" y="1359294"/>
                      <a:pt x="1318824" y="1321936"/>
                    </a:cubicBezTo>
                    <a:cubicBezTo>
                      <a:pt x="1322341" y="1311885"/>
                      <a:pt x="1337248" y="1287594"/>
                      <a:pt x="1342776" y="1276035"/>
                    </a:cubicBezTo>
                    <a:cubicBezTo>
                      <a:pt x="1388837" y="1181386"/>
                      <a:pt x="1393862" y="1115885"/>
                      <a:pt x="1458014" y="1103656"/>
                    </a:cubicBezTo>
                    <a:cubicBezTo>
                      <a:pt x="1544107" y="1087071"/>
                      <a:pt x="1607756" y="1103656"/>
                      <a:pt x="1692677" y="1133809"/>
                    </a:cubicBezTo>
                    <a:cubicBezTo>
                      <a:pt x="1756326" y="1156257"/>
                      <a:pt x="1846942" y="1281396"/>
                      <a:pt x="1957490" y="1272852"/>
                    </a:cubicBezTo>
                    <a:cubicBezTo>
                      <a:pt x="1960002" y="1255598"/>
                      <a:pt x="1952967" y="1148886"/>
                      <a:pt x="1953470" y="1112702"/>
                    </a:cubicBezTo>
                    <a:cubicBezTo>
                      <a:pt x="1954642" y="1049379"/>
                      <a:pt x="1967372" y="1028773"/>
                      <a:pt x="1966200" y="96243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D381E6BE-D943-46FE-B45E-19CC7AC88134}"/>
                  </a:ext>
                </a:extLst>
              </p:cNvPr>
              <p:cNvSpPr/>
              <p:nvPr/>
            </p:nvSpPr>
            <p:spPr>
              <a:xfrm>
                <a:off x="3309303" y="4829313"/>
                <a:ext cx="103143" cy="250277"/>
              </a:xfrm>
              <a:custGeom>
                <a:avLst/>
                <a:gdLst>
                  <a:gd name="connsiteX0" fmla="*/ 1806 w 103143"/>
                  <a:gd name="connsiteY0" fmla="*/ 250277 h 250277"/>
                  <a:gd name="connsiteX1" fmla="*/ 57750 w 103143"/>
                  <a:gd name="connsiteY1" fmla="*/ 120783 h 250277"/>
                  <a:gd name="connsiteX2" fmla="*/ 100964 w 103143"/>
                  <a:gd name="connsiteY2" fmla="*/ 0 h 250277"/>
                  <a:gd name="connsiteX3" fmla="*/ 41335 w 103143"/>
                  <a:gd name="connsiteY3" fmla="*/ 125306 h 250277"/>
                  <a:gd name="connsiteX4" fmla="*/ 1806 w 103143"/>
                  <a:gd name="connsiteY4" fmla="*/ 250277 h 250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143" h="250277">
                    <a:moveTo>
                      <a:pt x="1806" y="250277"/>
                    </a:moveTo>
                    <a:cubicBezTo>
                      <a:pt x="20063" y="218281"/>
                      <a:pt x="40497" y="160988"/>
                      <a:pt x="57750" y="120783"/>
                    </a:cubicBezTo>
                    <a:cubicBezTo>
                      <a:pt x="79524" y="70024"/>
                      <a:pt x="111851" y="19768"/>
                      <a:pt x="100964" y="0"/>
                    </a:cubicBezTo>
                    <a:cubicBezTo>
                      <a:pt x="76509" y="13904"/>
                      <a:pt x="60095" y="78065"/>
                      <a:pt x="41335" y="125306"/>
                    </a:cubicBezTo>
                    <a:cubicBezTo>
                      <a:pt x="32458" y="147587"/>
                      <a:pt x="-9082" y="231012"/>
                      <a:pt x="1806" y="25027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6" name="任意多边形: 形状 695">
                <a:extLst>
                  <a:ext uri="{FF2B5EF4-FFF2-40B4-BE49-F238E27FC236}">
                    <a16:creationId xmlns:a16="http://schemas.microsoft.com/office/drawing/2014/main" id="{69019B5E-743E-4FA8-8E90-40A64722B3E8}"/>
                  </a:ext>
                </a:extLst>
              </p:cNvPr>
              <p:cNvSpPr/>
              <p:nvPr/>
            </p:nvSpPr>
            <p:spPr>
              <a:xfrm>
                <a:off x="2481721" y="5763246"/>
                <a:ext cx="86713" cy="257313"/>
              </a:xfrm>
              <a:custGeom>
                <a:avLst/>
                <a:gdLst>
                  <a:gd name="connsiteX0" fmla="*/ 2957 w 86713"/>
                  <a:gd name="connsiteY0" fmla="*/ 257313 h 257313"/>
                  <a:gd name="connsiteX1" fmla="*/ 46674 w 86713"/>
                  <a:gd name="connsiteY1" fmla="*/ 123966 h 257313"/>
                  <a:gd name="connsiteX2" fmla="*/ 85701 w 86713"/>
                  <a:gd name="connsiteY2" fmla="*/ 0 h 257313"/>
                  <a:gd name="connsiteX3" fmla="*/ 2957 w 86713"/>
                  <a:gd name="connsiteY3" fmla="*/ 257313 h 25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13" h="257313">
                    <a:moveTo>
                      <a:pt x="2957" y="257313"/>
                    </a:moveTo>
                    <a:cubicBezTo>
                      <a:pt x="13175" y="238383"/>
                      <a:pt x="34279" y="154790"/>
                      <a:pt x="46674" y="123966"/>
                    </a:cubicBezTo>
                    <a:cubicBezTo>
                      <a:pt x="56556" y="99675"/>
                      <a:pt x="93238" y="13569"/>
                      <a:pt x="85701" y="0"/>
                    </a:cubicBezTo>
                    <a:cubicBezTo>
                      <a:pt x="65434" y="16752"/>
                      <a:pt x="-16472" y="227159"/>
                      <a:pt x="2957" y="25731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6C42705B-FFCA-46EB-88A4-187E4D8C3865}"/>
                  </a:ext>
                </a:extLst>
              </p:cNvPr>
              <p:cNvSpPr/>
              <p:nvPr/>
            </p:nvSpPr>
            <p:spPr>
              <a:xfrm>
                <a:off x="3236740" y="4824622"/>
                <a:ext cx="115572" cy="259323"/>
              </a:xfrm>
              <a:custGeom>
                <a:avLst/>
                <a:gdLst>
                  <a:gd name="connsiteX0" fmla="*/ 0 w 115572"/>
                  <a:gd name="connsiteY0" fmla="*/ 259323 h 259323"/>
                  <a:gd name="connsiteX1" fmla="*/ 20602 w 115572"/>
                  <a:gd name="connsiteY1" fmla="*/ 226489 h 259323"/>
                  <a:gd name="connsiteX2" fmla="*/ 115573 w 115572"/>
                  <a:gd name="connsiteY2" fmla="*/ 0 h 259323"/>
                  <a:gd name="connsiteX3" fmla="*/ 81404 w 115572"/>
                  <a:gd name="connsiteY3" fmla="*/ 52267 h 259323"/>
                  <a:gd name="connsiteX4" fmla="*/ 0 w 115572"/>
                  <a:gd name="connsiteY4" fmla="*/ 259323 h 259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572" h="259323">
                    <a:moveTo>
                      <a:pt x="0" y="259323"/>
                    </a:moveTo>
                    <a:cubicBezTo>
                      <a:pt x="11725" y="249607"/>
                      <a:pt x="3517" y="270212"/>
                      <a:pt x="20602" y="226489"/>
                    </a:cubicBezTo>
                    <a:cubicBezTo>
                      <a:pt x="38859" y="180086"/>
                      <a:pt x="115405" y="24961"/>
                      <a:pt x="115573" y="0"/>
                    </a:cubicBezTo>
                    <a:cubicBezTo>
                      <a:pt x="90616" y="0"/>
                      <a:pt x="90281" y="23118"/>
                      <a:pt x="81404" y="52267"/>
                    </a:cubicBezTo>
                    <a:cubicBezTo>
                      <a:pt x="60969" y="118940"/>
                      <a:pt x="23115" y="168024"/>
                      <a:pt x="0" y="25932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D26C69DF-1F40-4F3E-88C8-30F916FC3063}"/>
                  </a:ext>
                </a:extLst>
              </p:cNvPr>
              <p:cNvSpPr/>
              <p:nvPr/>
            </p:nvSpPr>
            <p:spPr>
              <a:xfrm>
                <a:off x="3369565" y="4843552"/>
                <a:ext cx="100665" cy="234530"/>
              </a:xfrm>
              <a:custGeom>
                <a:avLst/>
                <a:gdLst>
                  <a:gd name="connsiteX0" fmla="*/ 0 w 100665"/>
                  <a:gd name="connsiteY0" fmla="*/ 234530 h 234530"/>
                  <a:gd name="connsiteX1" fmla="*/ 15745 w 100665"/>
                  <a:gd name="connsiteY1" fmla="*/ 216270 h 234530"/>
                  <a:gd name="connsiteX2" fmla="*/ 100666 w 100665"/>
                  <a:gd name="connsiteY2" fmla="*/ 0 h 234530"/>
                  <a:gd name="connsiteX3" fmla="*/ 40702 w 100665"/>
                  <a:gd name="connsiteY3" fmla="*/ 109894 h 234530"/>
                  <a:gd name="connsiteX4" fmla="*/ 0 w 100665"/>
                  <a:gd name="connsiteY4" fmla="*/ 234530 h 234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665" h="234530">
                    <a:moveTo>
                      <a:pt x="0" y="234530"/>
                    </a:moveTo>
                    <a:cubicBezTo>
                      <a:pt x="12897" y="231180"/>
                      <a:pt x="7202" y="239053"/>
                      <a:pt x="15745" y="216270"/>
                    </a:cubicBezTo>
                    <a:lnTo>
                      <a:pt x="100666" y="0"/>
                    </a:lnTo>
                    <a:cubicBezTo>
                      <a:pt x="68674" y="16082"/>
                      <a:pt x="54102" y="69521"/>
                      <a:pt x="40702" y="109894"/>
                    </a:cubicBezTo>
                    <a:cubicBezTo>
                      <a:pt x="26465" y="153617"/>
                      <a:pt x="7370" y="196168"/>
                      <a:pt x="0" y="23453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45D1CE88-C9D9-41E3-801D-DCD01A531B5F}"/>
                  </a:ext>
                </a:extLst>
              </p:cNvPr>
              <p:cNvSpPr/>
              <p:nvPr/>
            </p:nvSpPr>
            <p:spPr>
              <a:xfrm>
                <a:off x="3743921" y="4612540"/>
                <a:ext cx="121953" cy="241231"/>
              </a:xfrm>
              <a:custGeom>
                <a:avLst/>
                <a:gdLst>
                  <a:gd name="connsiteX0" fmla="*/ 0 w 121953"/>
                  <a:gd name="connsiteY0" fmla="*/ 241231 h 241231"/>
                  <a:gd name="connsiteX1" fmla="*/ 33332 w 121953"/>
                  <a:gd name="connsiteY1" fmla="*/ 190975 h 241231"/>
                  <a:gd name="connsiteX2" fmla="*/ 64151 w 121953"/>
                  <a:gd name="connsiteY2" fmla="*/ 123296 h 241231"/>
                  <a:gd name="connsiteX3" fmla="*/ 121938 w 121953"/>
                  <a:gd name="connsiteY3" fmla="*/ 0 h 241231"/>
                  <a:gd name="connsiteX4" fmla="*/ 56447 w 121953"/>
                  <a:gd name="connsiteY4" fmla="*/ 114920 h 241231"/>
                  <a:gd name="connsiteX5" fmla="*/ 0 w 121953"/>
                  <a:gd name="connsiteY5" fmla="*/ 241231 h 241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953" h="241231">
                    <a:moveTo>
                      <a:pt x="0" y="241231"/>
                    </a:moveTo>
                    <a:cubicBezTo>
                      <a:pt x="21775" y="234698"/>
                      <a:pt x="21105" y="216605"/>
                      <a:pt x="33332" y="190975"/>
                    </a:cubicBezTo>
                    <a:cubicBezTo>
                      <a:pt x="44219" y="168527"/>
                      <a:pt x="53767" y="145241"/>
                      <a:pt x="64151" y="123296"/>
                    </a:cubicBezTo>
                    <a:cubicBezTo>
                      <a:pt x="75876" y="98670"/>
                      <a:pt x="122943" y="18762"/>
                      <a:pt x="121938" y="0"/>
                    </a:cubicBezTo>
                    <a:cubicBezTo>
                      <a:pt x="93128" y="6366"/>
                      <a:pt x="78389" y="66506"/>
                      <a:pt x="56447" y="114920"/>
                    </a:cubicBezTo>
                    <a:cubicBezTo>
                      <a:pt x="40534" y="150267"/>
                      <a:pt x="9212" y="209905"/>
                      <a:pt x="0" y="2412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0" name="任意多边形: 形状 699">
                <a:extLst>
                  <a:ext uri="{FF2B5EF4-FFF2-40B4-BE49-F238E27FC236}">
                    <a16:creationId xmlns:a16="http://schemas.microsoft.com/office/drawing/2014/main" id="{4B681258-E550-4A29-BD94-CA0FDB50A892}"/>
                  </a:ext>
                </a:extLst>
              </p:cNvPr>
              <p:cNvSpPr/>
              <p:nvPr/>
            </p:nvSpPr>
            <p:spPr>
              <a:xfrm>
                <a:off x="3430365" y="4860807"/>
                <a:ext cx="96815" cy="224311"/>
              </a:xfrm>
              <a:custGeom>
                <a:avLst/>
                <a:gdLst>
                  <a:gd name="connsiteX0" fmla="*/ 96815 w 96815"/>
                  <a:gd name="connsiteY0" fmla="*/ 0 h 224311"/>
                  <a:gd name="connsiteX1" fmla="*/ 76883 w 96815"/>
                  <a:gd name="connsiteY1" fmla="*/ 16752 h 224311"/>
                  <a:gd name="connsiteX2" fmla="*/ 63316 w 96815"/>
                  <a:gd name="connsiteY2" fmla="*/ 48581 h 224311"/>
                  <a:gd name="connsiteX3" fmla="*/ 2 w 96815"/>
                  <a:gd name="connsiteY3" fmla="*/ 224311 h 224311"/>
                  <a:gd name="connsiteX4" fmla="*/ 96815 w 96815"/>
                  <a:gd name="connsiteY4" fmla="*/ 0 h 224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15" h="224311">
                    <a:moveTo>
                      <a:pt x="96815" y="0"/>
                    </a:moveTo>
                    <a:cubicBezTo>
                      <a:pt x="84420" y="3518"/>
                      <a:pt x="86765" y="-335"/>
                      <a:pt x="76883" y="16752"/>
                    </a:cubicBezTo>
                    <a:cubicBezTo>
                      <a:pt x="72026" y="25128"/>
                      <a:pt x="67671" y="38362"/>
                      <a:pt x="63316" y="48581"/>
                    </a:cubicBezTo>
                    <a:cubicBezTo>
                      <a:pt x="43551" y="96325"/>
                      <a:pt x="-333" y="183436"/>
                      <a:pt x="2" y="224311"/>
                    </a:cubicBezTo>
                    <a:lnTo>
                      <a:pt x="96815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75A70073-075F-4380-983D-6E8851B23C55}"/>
                  </a:ext>
                </a:extLst>
              </p:cNvPr>
              <p:cNvSpPr/>
              <p:nvPr/>
            </p:nvSpPr>
            <p:spPr>
              <a:xfrm>
                <a:off x="3501557" y="4866838"/>
                <a:ext cx="78540" cy="190304"/>
              </a:xfrm>
              <a:custGeom>
                <a:avLst/>
                <a:gdLst>
                  <a:gd name="connsiteX0" fmla="*/ 6529 w 78540"/>
                  <a:gd name="connsiteY0" fmla="*/ 190305 h 190304"/>
                  <a:gd name="connsiteX1" fmla="*/ 22273 w 78540"/>
                  <a:gd name="connsiteY1" fmla="*/ 135022 h 190304"/>
                  <a:gd name="connsiteX2" fmla="*/ 64148 w 78540"/>
                  <a:gd name="connsiteY2" fmla="*/ 40708 h 190304"/>
                  <a:gd name="connsiteX3" fmla="*/ 74198 w 78540"/>
                  <a:gd name="connsiteY3" fmla="*/ 0 h 190304"/>
                  <a:gd name="connsiteX4" fmla="*/ 6529 w 78540"/>
                  <a:gd name="connsiteY4" fmla="*/ 190305 h 19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40" h="190304">
                    <a:moveTo>
                      <a:pt x="6529" y="190305"/>
                    </a:moveTo>
                    <a:cubicBezTo>
                      <a:pt x="12726" y="175730"/>
                      <a:pt x="14066" y="155795"/>
                      <a:pt x="22273" y="135022"/>
                    </a:cubicBezTo>
                    <a:lnTo>
                      <a:pt x="64148" y="40708"/>
                    </a:lnTo>
                    <a:cubicBezTo>
                      <a:pt x="75537" y="18762"/>
                      <a:pt x="84080" y="17925"/>
                      <a:pt x="74198" y="0"/>
                    </a:cubicBezTo>
                    <a:cubicBezTo>
                      <a:pt x="73360" y="1005"/>
                      <a:pt x="-25966" y="174390"/>
                      <a:pt x="6529" y="1903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014F09AB-5ECB-48B9-A0C7-C1AFA9DA4366}"/>
                  </a:ext>
                </a:extLst>
              </p:cNvPr>
              <p:cNvSpPr/>
              <p:nvPr/>
            </p:nvSpPr>
            <p:spPr>
              <a:xfrm>
                <a:off x="3733219" y="5499902"/>
                <a:ext cx="69197" cy="154454"/>
              </a:xfrm>
              <a:custGeom>
                <a:avLst/>
                <a:gdLst>
                  <a:gd name="connsiteX0" fmla="*/ 8023 w 69197"/>
                  <a:gd name="connsiteY0" fmla="*/ 154455 h 154454"/>
                  <a:gd name="connsiteX1" fmla="*/ 68322 w 69197"/>
                  <a:gd name="connsiteY1" fmla="*/ 0 h 154454"/>
                  <a:gd name="connsiteX2" fmla="*/ 12713 w 69197"/>
                  <a:gd name="connsiteY2" fmla="*/ 113077 h 154454"/>
                  <a:gd name="connsiteX3" fmla="*/ 8023 w 69197"/>
                  <a:gd name="connsiteY3" fmla="*/ 154455 h 1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97" h="154454">
                    <a:moveTo>
                      <a:pt x="8023" y="154455"/>
                    </a:moveTo>
                    <a:cubicBezTo>
                      <a:pt x="20417" y="128992"/>
                      <a:pt x="76864" y="21945"/>
                      <a:pt x="68322" y="0"/>
                    </a:cubicBezTo>
                    <a:cubicBezTo>
                      <a:pt x="53582" y="8879"/>
                      <a:pt x="22595" y="86441"/>
                      <a:pt x="12713" y="113077"/>
                    </a:cubicBezTo>
                    <a:cubicBezTo>
                      <a:pt x="-9397" y="172715"/>
                      <a:pt x="2998" y="145911"/>
                      <a:pt x="8023" y="15445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EC4B88FB-D20C-4F9F-9185-B62843439FFA}"/>
                  </a:ext>
                </a:extLst>
              </p:cNvPr>
              <p:cNvSpPr/>
              <p:nvPr/>
            </p:nvSpPr>
            <p:spPr>
              <a:xfrm>
                <a:off x="4129834" y="4430946"/>
                <a:ext cx="109870" cy="233190"/>
              </a:xfrm>
              <a:custGeom>
                <a:avLst/>
                <a:gdLst>
                  <a:gd name="connsiteX0" fmla="*/ 0 w 109870"/>
                  <a:gd name="connsiteY0" fmla="*/ 233190 h 233190"/>
                  <a:gd name="connsiteX1" fmla="*/ 108706 w 109870"/>
                  <a:gd name="connsiteY1" fmla="*/ 0 h 233190"/>
                  <a:gd name="connsiteX2" fmla="*/ 0 w 109870"/>
                  <a:gd name="connsiteY2" fmla="*/ 233190 h 23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870" h="233190">
                    <a:moveTo>
                      <a:pt x="0" y="233190"/>
                    </a:moveTo>
                    <a:cubicBezTo>
                      <a:pt x="2010" y="187122"/>
                      <a:pt x="122943" y="30489"/>
                      <a:pt x="108706" y="0"/>
                    </a:cubicBezTo>
                    <a:cubicBezTo>
                      <a:pt x="89108" y="22280"/>
                      <a:pt x="1675" y="194995"/>
                      <a:pt x="0" y="2331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4" name="任意多边形: 形状 703">
                <a:extLst>
                  <a:ext uri="{FF2B5EF4-FFF2-40B4-BE49-F238E27FC236}">
                    <a16:creationId xmlns:a16="http://schemas.microsoft.com/office/drawing/2014/main" id="{D25C6B16-8B9B-4ADC-AB04-76A50367927C}"/>
                  </a:ext>
                </a:extLst>
              </p:cNvPr>
              <p:cNvSpPr/>
              <p:nvPr/>
            </p:nvSpPr>
            <p:spPr>
              <a:xfrm>
                <a:off x="2553026" y="5843991"/>
                <a:ext cx="49905" cy="110061"/>
              </a:xfrm>
              <a:custGeom>
                <a:avLst/>
                <a:gdLst>
                  <a:gd name="connsiteX0" fmla="*/ 49905 w 49905"/>
                  <a:gd name="connsiteY0" fmla="*/ 0 h 110061"/>
                  <a:gd name="connsiteX1" fmla="*/ 1666 w 49905"/>
                  <a:gd name="connsiteY1" fmla="*/ 83761 h 110061"/>
                  <a:gd name="connsiteX2" fmla="*/ 6859 w 49905"/>
                  <a:gd name="connsiteY2" fmla="*/ 110062 h 110061"/>
                  <a:gd name="connsiteX3" fmla="*/ 49905 w 49905"/>
                  <a:gd name="connsiteY3" fmla="*/ 0 h 11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05" h="110061">
                    <a:moveTo>
                      <a:pt x="49905" y="0"/>
                    </a:moveTo>
                    <a:cubicBezTo>
                      <a:pt x="21431" y="7706"/>
                      <a:pt x="5854" y="54277"/>
                      <a:pt x="1666" y="83761"/>
                    </a:cubicBezTo>
                    <a:cubicBezTo>
                      <a:pt x="-3359" y="119275"/>
                      <a:pt x="4346" y="106376"/>
                      <a:pt x="6859" y="110062"/>
                    </a:cubicBezTo>
                    <a:lnTo>
                      <a:pt x="49905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DBBF0233-7FD4-4375-A19A-C734E165248C}"/>
                  </a:ext>
                </a:extLst>
              </p:cNvPr>
              <p:cNvSpPr/>
              <p:nvPr/>
            </p:nvSpPr>
            <p:spPr>
              <a:xfrm>
                <a:off x="3574964" y="4896824"/>
                <a:ext cx="57906" cy="109894"/>
              </a:xfrm>
              <a:custGeom>
                <a:avLst/>
                <a:gdLst>
                  <a:gd name="connsiteX0" fmla="*/ 790 w 57906"/>
                  <a:gd name="connsiteY0" fmla="*/ 109894 h 109894"/>
                  <a:gd name="connsiteX1" fmla="*/ 57907 w 57906"/>
                  <a:gd name="connsiteY1" fmla="*/ 0 h 109894"/>
                  <a:gd name="connsiteX2" fmla="*/ 34457 w 57906"/>
                  <a:gd name="connsiteY2" fmla="*/ 22783 h 109894"/>
                  <a:gd name="connsiteX3" fmla="*/ 790 w 57906"/>
                  <a:gd name="connsiteY3" fmla="*/ 109894 h 10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906" h="109894">
                    <a:moveTo>
                      <a:pt x="790" y="109894"/>
                    </a:moveTo>
                    <a:cubicBezTo>
                      <a:pt x="12515" y="102021"/>
                      <a:pt x="38812" y="34174"/>
                      <a:pt x="57907" y="0"/>
                    </a:cubicBezTo>
                    <a:cubicBezTo>
                      <a:pt x="41827" y="5528"/>
                      <a:pt x="44675" y="4858"/>
                      <a:pt x="34457" y="22783"/>
                    </a:cubicBezTo>
                    <a:cubicBezTo>
                      <a:pt x="23235" y="42383"/>
                      <a:pt x="-5072" y="94147"/>
                      <a:pt x="790" y="10989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8FF0EFA7-3D6D-4CD2-9761-8B61D6928BA0}"/>
                  </a:ext>
                </a:extLst>
              </p:cNvPr>
              <p:cNvSpPr/>
              <p:nvPr/>
            </p:nvSpPr>
            <p:spPr>
              <a:xfrm>
                <a:off x="3997009" y="5606110"/>
                <a:ext cx="26632" cy="27473"/>
              </a:xfrm>
              <a:custGeom>
                <a:avLst/>
                <a:gdLst>
                  <a:gd name="connsiteX0" fmla="*/ 0 w 26632"/>
                  <a:gd name="connsiteY0" fmla="*/ 27474 h 27473"/>
                  <a:gd name="connsiteX1" fmla="*/ 26632 w 26632"/>
                  <a:gd name="connsiteY1" fmla="*/ 0 h 27473"/>
                  <a:gd name="connsiteX2" fmla="*/ 0 w 26632"/>
                  <a:gd name="connsiteY2" fmla="*/ 27474 h 27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32" h="27473">
                    <a:moveTo>
                      <a:pt x="0" y="27474"/>
                    </a:moveTo>
                    <a:cubicBezTo>
                      <a:pt x="26465" y="17087"/>
                      <a:pt x="25125" y="25631"/>
                      <a:pt x="26632" y="0"/>
                    </a:cubicBezTo>
                    <a:cubicBezTo>
                      <a:pt x="5862" y="6533"/>
                      <a:pt x="8542" y="6198"/>
                      <a:pt x="0" y="2747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1F48D52A-1285-4C48-A628-38D1914C9FCD}"/>
                  </a:ext>
                </a:extLst>
              </p:cNvPr>
              <p:cNvSpPr/>
              <p:nvPr/>
            </p:nvSpPr>
            <p:spPr>
              <a:xfrm>
                <a:off x="3929005" y="5604865"/>
                <a:ext cx="19094" cy="20008"/>
              </a:xfrm>
              <a:custGeom>
                <a:avLst/>
                <a:gdLst>
                  <a:gd name="connsiteX0" fmla="*/ 0 w 19094"/>
                  <a:gd name="connsiteY0" fmla="*/ 20008 h 20008"/>
                  <a:gd name="connsiteX1" fmla="*/ 19095 w 19094"/>
                  <a:gd name="connsiteY1" fmla="*/ 1078 h 20008"/>
                  <a:gd name="connsiteX2" fmla="*/ 0 w 19094"/>
                  <a:gd name="connsiteY2" fmla="*/ 20008 h 2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94" h="20008">
                    <a:moveTo>
                      <a:pt x="0" y="20008"/>
                    </a:moveTo>
                    <a:cubicBezTo>
                      <a:pt x="15577" y="11632"/>
                      <a:pt x="13400" y="28217"/>
                      <a:pt x="19095" y="1078"/>
                    </a:cubicBezTo>
                    <a:cubicBezTo>
                      <a:pt x="-8375" y="1078"/>
                      <a:pt x="3852" y="-6795"/>
                      <a:pt x="0" y="2000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8" name="任意多边形: 形状 707">
                <a:extLst>
                  <a:ext uri="{FF2B5EF4-FFF2-40B4-BE49-F238E27FC236}">
                    <a16:creationId xmlns:a16="http://schemas.microsoft.com/office/drawing/2014/main" id="{A8A87851-615B-4EFE-8B5E-67825AE0287F}"/>
                  </a:ext>
                </a:extLst>
              </p:cNvPr>
              <p:cNvSpPr/>
              <p:nvPr/>
            </p:nvSpPr>
            <p:spPr>
              <a:xfrm>
                <a:off x="3846966" y="5609628"/>
                <a:ext cx="19435" cy="19935"/>
              </a:xfrm>
              <a:custGeom>
                <a:avLst/>
                <a:gdLst>
                  <a:gd name="connsiteX0" fmla="*/ 7169 w 19435"/>
                  <a:gd name="connsiteY0" fmla="*/ 19935 h 19935"/>
                  <a:gd name="connsiteX1" fmla="*/ 14706 w 19435"/>
                  <a:gd name="connsiteY1" fmla="*/ 0 h 19935"/>
                  <a:gd name="connsiteX2" fmla="*/ 7169 w 19435"/>
                  <a:gd name="connsiteY2" fmla="*/ 19935 h 19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435" h="19935">
                    <a:moveTo>
                      <a:pt x="7169" y="19935"/>
                    </a:moveTo>
                    <a:cubicBezTo>
                      <a:pt x="23751" y="11727"/>
                      <a:pt x="20568" y="15244"/>
                      <a:pt x="14706" y="0"/>
                    </a:cubicBezTo>
                    <a:cubicBezTo>
                      <a:pt x="-4054" y="6198"/>
                      <a:pt x="-2881" y="2178"/>
                      <a:pt x="7169" y="1993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9" name="图形 636">
              <a:extLst>
                <a:ext uri="{FF2B5EF4-FFF2-40B4-BE49-F238E27FC236}">
                  <a16:creationId xmlns:a16="http://schemas.microsoft.com/office/drawing/2014/main" id="{129093E5-D73F-4DCB-A0B3-6281A24973F4}"/>
                </a:ext>
              </a:extLst>
            </p:cNvPr>
            <p:cNvGrpSpPr/>
            <p:nvPr/>
          </p:nvGrpSpPr>
          <p:grpSpPr>
            <a:xfrm>
              <a:off x="1101302" y="171539"/>
              <a:ext cx="2619752" cy="2924427"/>
              <a:chOff x="1101302" y="171539"/>
              <a:chExt cx="2619752" cy="2924427"/>
            </a:xfrm>
            <a:grpFill/>
          </p:grpSpPr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4BF22151-BAF6-411C-9AFE-E5B49B494D24}"/>
                  </a:ext>
                </a:extLst>
              </p:cNvPr>
              <p:cNvSpPr/>
              <p:nvPr/>
            </p:nvSpPr>
            <p:spPr>
              <a:xfrm>
                <a:off x="1101302" y="171539"/>
                <a:ext cx="2619752" cy="2924427"/>
              </a:xfrm>
              <a:custGeom>
                <a:avLst/>
                <a:gdLst>
                  <a:gd name="connsiteX0" fmla="*/ 1836958 w 2619752"/>
                  <a:gd name="connsiteY0" fmla="*/ 1394621 h 2924427"/>
                  <a:gd name="connsiteX1" fmla="*/ 1892400 w 2619752"/>
                  <a:gd name="connsiteY1" fmla="*/ 1310692 h 2924427"/>
                  <a:gd name="connsiteX2" fmla="*/ 1929584 w 2619752"/>
                  <a:gd name="connsiteY2" fmla="*/ 1286904 h 2924427"/>
                  <a:gd name="connsiteX3" fmla="*/ 1888045 w 2619752"/>
                  <a:gd name="connsiteY3" fmla="*/ 1397804 h 2924427"/>
                  <a:gd name="connsiteX4" fmla="*/ 1906135 w 2619752"/>
                  <a:gd name="connsiteY4" fmla="*/ 1376696 h 2924427"/>
                  <a:gd name="connsiteX5" fmla="*/ 1952699 w 2619752"/>
                  <a:gd name="connsiteY5" fmla="*/ 1295783 h 2924427"/>
                  <a:gd name="connsiteX6" fmla="*/ 2210142 w 2619752"/>
                  <a:gd name="connsiteY6" fmla="*/ 1338836 h 2924427"/>
                  <a:gd name="connsiteX7" fmla="*/ 2212152 w 2619752"/>
                  <a:gd name="connsiteY7" fmla="*/ 1357263 h 2924427"/>
                  <a:gd name="connsiteX8" fmla="*/ 2193560 w 2619752"/>
                  <a:gd name="connsiteY8" fmla="*/ 1459619 h 2924427"/>
                  <a:gd name="connsiteX9" fmla="*/ 2015845 w 2619752"/>
                  <a:gd name="connsiteY9" fmla="*/ 1445380 h 2924427"/>
                  <a:gd name="connsiteX10" fmla="*/ 1825736 w 2619752"/>
                  <a:gd name="connsiteY10" fmla="*/ 1437171 h 2924427"/>
                  <a:gd name="connsiteX11" fmla="*/ 1837126 w 2619752"/>
                  <a:gd name="connsiteY11" fmla="*/ 1283721 h 2924427"/>
                  <a:gd name="connsiteX12" fmla="*/ 1891562 w 2619752"/>
                  <a:gd name="connsiteY12" fmla="*/ 1279533 h 2924427"/>
                  <a:gd name="connsiteX13" fmla="*/ 1836958 w 2619752"/>
                  <a:gd name="connsiteY13" fmla="*/ 1394621 h 2924427"/>
                  <a:gd name="connsiteX14" fmla="*/ 2144986 w 2619752"/>
                  <a:gd name="connsiteY14" fmla="*/ 1110839 h 2924427"/>
                  <a:gd name="connsiteX15" fmla="*/ 2166760 w 2619752"/>
                  <a:gd name="connsiteY15" fmla="*/ 1088056 h 2924427"/>
                  <a:gd name="connsiteX16" fmla="*/ 2197412 w 2619752"/>
                  <a:gd name="connsiteY16" fmla="*/ 1064603 h 2924427"/>
                  <a:gd name="connsiteX17" fmla="*/ 2192387 w 2619752"/>
                  <a:gd name="connsiteY17" fmla="*/ 1155735 h 2924427"/>
                  <a:gd name="connsiteX18" fmla="*/ 2236774 w 2619752"/>
                  <a:gd name="connsiteY18" fmla="*/ 917352 h 2924427"/>
                  <a:gd name="connsiteX19" fmla="*/ 2261563 w 2619752"/>
                  <a:gd name="connsiteY19" fmla="*/ 801762 h 2924427"/>
                  <a:gd name="connsiteX20" fmla="*/ 2279988 w 2619752"/>
                  <a:gd name="connsiteY20" fmla="*/ 667577 h 2924427"/>
                  <a:gd name="connsiteX21" fmla="*/ 2285013 w 2619752"/>
                  <a:gd name="connsiteY21" fmla="*/ 530879 h 2924427"/>
                  <a:gd name="connsiteX22" fmla="*/ 2425543 w 2619752"/>
                  <a:gd name="connsiteY22" fmla="*/ 247098 h 2924427"/>
                  <a:gd name="connsiteX23" fmla="*/ 2439948 w 2619752"/>
                  <a:gd name="connsiteY23" fmla="*/ 235371 h 2924427"/>
                  <a:gd name="connsiteX24" fmla="*/ 2387689 w 2619752"/>
                  <a:gd name="connsiteY24" fmla="*/ 510609 h 2924427"/>
                  <a:gd name="connsiteX25" fmla="*/ 2347657 w 2619752"/>
                  <a:gd name="connsiteY25" fmla="*/ 584151 h 2924427"/>
                  <a:gd name="connsiteX26" fmla="*/ 2437938 w 2619752"/>
                  <a:gd name="connsiteY26" fmla="*/ 446281 h 2924427"/>
                  <a:gd name="connsiteX27" fmla="*/ 2458038 w 2619752"/>
                  <a:gd name="connsiteY27" fmla="*/ 497710 h 2924427"/>
                  <a:gd name="connsiteX28" fmla="*/ 2504937 w 2619752"/>
                  <a:gd name="connsiteY28" fmla="*/ 334711 h 2924427"/>
                  <a:gd name="connsiteX29" fmla="*/ 2525036 w 2619752"/>
                  <a:gd name="connsiteY29" fmla="*/ 316787 h 2924427"/>
                  <a:gd name="connsiteX30" fmla="*/ 2492709 w 2619752"/>
                  <a:gd name="connsiteY30" fmla="*/ 525351 h 2924427"/>
                  <a:gd name="connsiteX31" fmla="*/ 2438775 w 2619752"/>
                  <a:gd name="connsiteY31" fmla="*/ 587166 h 2924427"/>
                  <a:gd name="connsiteX32" fmla="*/ 2402429 w 2619752"/>
                  <a:gd name="connsiteY32" fmla="*/ 659033 h 2924427"/>
                  <a:gd name="connsiteX33" fmla="*/ 2415661 w 2619752"/>
                  <a:gd name="connsiteY33" fmla="*/ 657190 h 2924427"/>
                  <a:gd name="connsiteX34" fmla="*/ 2430401 w 2619752"/>
                  <a:gd name="connsiteY34" fmla="*/ 678131 h 2924427"/>
                  <a:gd name="connsiteX35" fmla="*/ 2449663 w 2619752"/>
                  <a:gd name="connsiteY35" fmla="*/ 643621 h 2924427"/>
                  <a:gd name="connsiteX36" fmla="*/ 2422696 w 2619752"/>
                  <a:gd name="connsiteY36" fmla="*/ 635748 h 2924427"/>
                  <a:gd name="connsiteX37" fmla="*/ 2517834 w 2619752"/>
                  <a:gd name="connsiteY37" fmla="*/ 518483 h 2924427"/>
                  <a:gd name="connsiteX38" fmla="*/ 2472107 w 2619752"/>
                  <a:gd name="connsiteY38" fmla="*/ 685334 h 2924427"/>
                  <a:gd name="connsiteX39" fmla="*/ 2385511 w 2619752"/>
                  <a:gd name="connsiteY39" fmla="*/ 802432 h 2924427"/>
                  <a:gd name="connsiteX40" fmla="*/ 2448155 w 2619752"/>
                  <a:gd name="connsiteY40" fmla="*/ 729560 h 2924427"/>
                  <a:gd name="connsiteX41" fmla="*/ 2516159 w 2619752"/>
                  <a:gd name="connsiteY41" fmla="*/ 649819 h 2924427"/>
                  <a:gd name="connsiteX42" fmla="*/ 2451673 w 2619752"/>
                  <a:gd name="connsiteY42" fmla="*/ 957724 h 2924427"/>
                  <a:gd name="connsiteX43" fmla="*/ 2421188 w 2619752"/>
                  <a:gd name="connsiteY43" fmla="*/ 993239 h 2924427"/>
                  <a:gd name="connsiteX44" fmla="*/ 2437938 w 2619752"/>
                  <a:gd name="connsiteY44" fmla="*/ 870948 h 2924427"/>
                  <a:gd name="connsiteX45" fmla="*/ 2392379 w 2619752"/>
                  <a:gd name="connsiteY45" fmla="*/ 1034282 h 2924427"/>
                  <a:gd name="connsiteX46" fmla="*/ 2310138 w 2619752"/>
                  <a:gd name="connsiteY46" fmla="*/ 1170309 h 2924427"/>
                  <a:gd name="connsiteX47" fmla="*/ 2356199 w 2619752"/>
                  <a:gd name="connsiteY47" fmla="*/ 1109834 h 2924427"/>
                  <a:gd name="connsiteX48" fmla="*/ 2367589 w 2619752"/>
                  <a:gd name="connsiteY48" fmla="*/ 1148029 h 2924427"/>
                  <a:gd name="connsiteX49" fmla="*/ 2427386 w 2619752"/>
                  <a:gd name="connsiteY49" fmla="*/ 1009991 h 2924427"/>
                  <a:gd name="connsiteX50" fmla="*/ 2495389 w 2619752"/>
                  <a:gd name="connsiteY50" fmla="*/ 904452 h 2924427"/>
                  <a:gd name="connsiteX51" fmla="*/ 2516494 w 2619752"/>
                  <a:gd name="connsiteY51" fmla="*/ 888705 h 2924427"/>
                  <a:gd name="connsiteX52" fmla="*/ 2505607 w 2619752"/>
                  <a:gd name="connsiteY52" fmla="*/ 981847 h 2924427"/>
                  <a:gd name="connsiteX53" fmla="*/ 2407621 w 2619752"/>
                  <a:gd name="connsiteY53" fmla="*/ 1186056 h 2924427"/>
                  <a:gd name="connsiteX54" fmla="*/ 2500414 w 2619752"/>
                  <a:gd name="connsiteY54" fmla="*/ 1078172 h 2924427"/>
                  <a:gd name="connsiteX55" fmla="*/ 2491537 w 2619752"/>
                  <a:gd name="connsiteY55" fmla="*/ 1480057 h 2924427"/>
                  <a:gd name="connsiteX56" fmla="*/ 2458708 w 2619752"/>
                  <a:gd name="connsiteY56" fmla="*/ 1574371 h 2924427"/>
                  <a:gd name="connsiteX57" fmla="*/ 2469427 w 2619752"/>
                  <a:gd name="connsiteY57" fmla="*/ 1543045 h 2924427"/>
                  <a:gd name="connsiteX58" fmla="*/ 2494384 w 2619752"/>
                  <a:gd name="connsiteY58" fmla="*/ 1506693 h 2924427"/>
                  <a:gd name="connsiteX59" fmla="*/ 2491369 w 2619752"/>
                  <a:gd name="connsiteY59" fmla="*/ 1639035 h 2924427"/>
                  <a:gd name="connsiteX60" fmla="*/ 2433415 w 2619752"/>
                  <a:gd name="connsiteY60" fmla="*/ 1581742 h 2924427"/>
                  <a:gd name="connsiteX61" fmla="*/ 2397571 w 2619752"/>
                  <a:gd name="connsiteY61" fmla="*/ 1557619 h 2924427"/>
                  <a:gd name="connsiteX62" fmla="*/ 2366752 w 2619752"/>
                  <a:gd name="connsiteY62" fmla="*/ 1528135 h 2924427"/>
                  <a:gd name="connsiteX63" fmla="*/ 2227227 w 2619752"/>
                  <a:gd name="connsiteY63" fmla="*/ 1426785 h 2924427"/>
                  <a:gd name="connsiteX64" fmla="*/ 2310138 w 2619752"/>
                  <a:gd name="connsiteY64" fmla="*/ 1170309 h 2924427"/>
                  <a:gd name="connsiteX65" fmla="*/ 2252351 w 2619752"/>
                  <a:gd name="connsiteY65" fmla="*/ 1264456 h 2924427"/>
                  <a:gd name="connsiteX66" fmla="*/ 2226054 w 2619752"/>
                  <a:gd name="connsiteY66" fmla="*/ 1259263 h 2924427"/>
                  <a:gd name="connsiteX67" fmla="*/ 2188702 w 2619752"/>
                  <a:gd name="connsiteY67" fmla="*/ 1275513 h 2924427"/>
                  <a:gd name="connsiteX68" fmla="*/ 2160563 w 2619752"/>
                  <a:gd name="connsiteY68" fmla="*/ 1276685 h 2924427"/>
                  <a:gd name="connsiteX69" fmla="*/ 2058557 w 2619752"/>
                  <a:gd name="connsiteY69" fmla="*/ 1253567 h 2924427"/>
                  <a:gd name="connsiteX70" fmla="*/ 2144986 w 2619752"/>
                  <a:gd name="connsiteY70" fmla="*/ 1110839 h 2924427"/>
                  <a:gd name="connsiteX71" fmla="*/ 2094234 w 2619752"/>
                  <a:gd name="connsiteY71" fmla="*/ 1172822 h 2924427"/>
                  <a:gd name="connsiteX72" fmla="*/ 2039127 w 2619752"/>
                  <a:gd name="connsiteY72" fmla="*/ 1241506 h 2924427"/>
                  <a:gd name="connsiteX73" fmla="*/ 2013500 w 2619752"/>
                  <a:gd name="connsiteY73" fmla="*/ 1122566 h 2924427"/>
                  <a:gd name="connsiteX74" fmla="*/ 2162740 w 2619752"/>
                  <a:gd name="connsiteY74" fmla="*/ 1064100 h 2924427"/>
                  <a:gd name="connsiteX75" fmla="*/ 2144986 w 2619752"/>
                  <a:gd name="connsiteY75" fmla="*/ 1110839 h 2924427"/>
                  <a:gd name="connsiteX76" fmla="*/ 2268096 w 2619752"/>
                  <a:gd name="connsiteY76" fmla="*/ 1403332 h 2924427"/>
                  <a:gd name="connsiteX77" fmla="*/ 2335932 w 2619752"/>
                  <a:gd name="connsiteY77" fmla="*/ 1294945 h 2924427"/>
                  <a:gd name="connsiteX78" fmla="*/ 2407621 w 2619752"/>
                  <a:gd name="connsiteY78" fmla="*/ 1186056 h 2924427"/>
                  <a:gd name="connsiteX79" fmla="*/ 2268096 w 2619752"/>
                  <a:gd name="connsiteY79" fmla="*/ 1403332 h 2924427"/>
                  <a:gd name="connsiteX80" fmla="*/ 2290038 w 2619752"/>
                  <a:gd name="connsiteY80" fmla="*/ 958394 h 2924427"/>
                  <a:gd name="connsiteX81" fmla="*/ 2385511 w 2619752"/>
                  <a:gd name="connsiteY81" fmla="*/ 802432 h 2924427"/>
                  <a:gd name="connsiteX82" fmla="*/ 2290038 w 2619752"/>
                  <a:gd name="connsiteY82" fmla="*/ 958394 h 2924427"/>
                  <a:gd name="connsiteX83" fmla="*/ 2335597 w 2619752"/>
                  <a:gd name="connsiteY83" fmla="*/ 760384 h 2924427"/>
                  <a:gd name="connsiteX84" fmla="*/ 2399916 w 2619752"/>
                  <a:gd name="connsiteY84" fmla="*/ 666739 h 2924427"/>
                  <a:gd name="connsiteX85" fmla="*/ 2335597 w 2619752"/>
                  <a:gd name="connsiteY85" fmla="*/ 760384 h 2924427"/>
                  <a:gd name="connsiteX86" fmla="*/ 2320355 w 2619752"/>
                  <a:gd name="connsiteY86" fmla="*/ 641276 h 2924427"/>
                  <a:gd name="connsiteX87" fmla="*/ 2347322 w 2619752"/>
                  <a:gd name="connsiteY87" fmla="*/ 583984 h 2924427"/>
                  <a:gd name="connsiteX88" fmla="*/ 2320355 w 2619752"/>
                  <a:gd name="connsiteY88" fmla="*/ 641276 h 2924427"/>
                  <a:gd name="connsiteX89" fmla="*/ 1979666 w 2619752"/>
                  <a:gd name="connsiteY89" fmla="*/ 1170812 h 2924427"/>
                  <a:gd name="connsiteX90" fmla="*/ 1911160 w 2619752"/>
                  <a:gd name="connsiteY90" fmla="*/ 1065608 h 2924427"/>
                  <a:gd name="connsiteX91" fmla="*/ 2051857 w 2619752"/>
                  <a:gd name="connsiteY91" fmla="*/ 1061085 h 2924427"/>
                  <a:gd name="connsiteX92" fmla="*/ 2013165 w 2619752"/>
                  <a:gd name="connsiteY92" fmla="*/ 1114357 h 2924427"/>
                  <a:gd name="connsiteX93" fmla="*/ 1979666 w 2619752"/>
                  <a:gd name="connsiteY93" fmla="*/ 1170812 h 2924427"/>
                  <a:gd name="connsiteX94" fmla="*/ 2526711 w 2619752"/>
                  <a:gd name="connsiteY94" fmla="*/ 939967 h 2924427"/>
                  <a:gd name="connsiteX95" fmla="*/ 2535086 w 2619752"/>
                  <a:gd name="connsiteY95" fmla="*/ 848835 h 2924427"/>
                  <a:gd name="connsiteX96" fmla="*/ 2541786 w 2619752"/>
                  <a:gd name="connsiteY96" fmla="*/ 809635 h 2924427"/>
                  <a:gd name="connsiteX97" fmla="*/ 2571768 w 2619752"/>
                  <a:gd name="connsiteY97" fmla="*/ 198349 h 2924427"/>
                  <a:gd name="connsiteX98" fmla="*/ 2579975 w 2619752"/>
                  <a:gd name="connsiteY98" fmla="*/ 215938 h 2924427"/>
                  <a:gd name="connsiteX99" fmla="*/ 2582823 w 2619752"/>
                  <a:gd name="connsiteY99" fmla="*/ 237549 h 2924427"/>
                  <a:gd name="connsiteX100" fmla="*/ 2541116 w 2619752"/>
                  <a:gd name="connsiteY100" fmla="*/ 919529 h 2924427"/>
                  <a:gd name="connsiteX101" fmla="*/ 2526711 w 2619752"/>
                  <a:gd name="connsiteY101" fmla="*/ 939967 h 2924427"/>
                  <a:gd name="connsiteX102" fmla="*/ 248416 w 2619752"/>
                  <a:gd name="connsiteY102" fmla="*/ 923550 h 2924427"/>
                  <a:gd name="connsiteX103" fmla="*/ 264831 w 2619752"/>
                  <a:gd name="connsiteY103" fmla="*/ 770603 h 2924427"/>
                  <a:gd name="connsiteX104" fmla="*/ 278565 w 2619752"/>
                  <a:gd name="connsiteY104" fmla="*/ 839621 h 2924427"/>
                  <a:gd name="connsiteX105" fmla="*/ 285768 w 2619752"/>
                  <a:gd name="connsiteY105" fmla="*/ 915341 h 2924427"/>
                  <a:gd name="connsiteX106" fmla="*/ 248416 w 2619752"/>
                  <a:gd name="connsiteY106" fmla="*/ 923550 h 2924427"/>
                  <a:gd name="connsiteX107" fmla="*/ 2463397 w 2619752"/>
                  <a:gd name="connsiteY107" fmla="*/ 369723 h 2924427"/>
                  <a:gd name="connsiteX108" fmla="*/ 2466747 w 2619752"/>
                  <a:gd name="connsiteY108" fmla="*/ 206892 h 2924427"/>
                  <a:gd name="connsiteX109" fmla="*/ 2506109 w 2619752"/>
                  <a:gd name="connsiteY109" fmla="*/ 133015 h 2924427"/>
                  <a:gd name="connsiteX110" fmla="*/ 2529391 w 2619752"/>
                  <a:gd name="connsiteY110" fmla="*/ 109395 h 2924427"/>
                  <a:gd name="connsiteX111" fmla="*/ 2522691 w 2619752"/>
                  <a:gd name="connsiteY111" fmla="*/ 252626 h 2924427"/>
                  <a:gd name="connsiteX112" fmla="*/ 2504937 w 2619752"/>
                  <a:gd name="connsiteY112" fmla="*/ 319467 h 2924427"/>
                  <a:gd name="connsiteX113" fmla="*/ 2491202 w 2619752"/>
                  <a:gd name="connsiteY113" fmla="*/ 342585 h 2924427"/>
                  <a:gd name="connsiteX114" fmla="*/ 2463397 w 2619752"/>
                  <a:gd name="connsiteY114" fmla="*/ 369723 h 2924427"/>
                  <a:gd name="connsiteX115" fmla="*/ 1680014 w 2619752"/>
                  <a:gd name="connsiteY115" fmla="*/ 355819 h 2924427"/>
                  <a:gd name="connsiteX116" fmla="*/ 1753042 w 2619752"/>
                  <a:gd name="connsiteY116" fmla="*/ 117268 h 2924427"/>
                  <a:gd name="connsiteX117" fmla="*/ 1822219 w 2619752"/>
                  <a:gd name="connsiteY117" fmla="*/ 116766 h 2924427"/>
                  <a:gd name="connsiteX118" fmla="*/ 1760747 w 2619752"/>
                  <a:gd name="connsiteY118" fmla="*/ 350961 h 2924427"/>
                  <a:gd name="connsiteX119" fmla="*/ 1843491 w 2619752"/>
                  <a:gd name="connsiteY119" fmla="*/ 116598 h 2924427"/>
                  <a:gd name="connsiteX120" fmla="*/ 1905465 w 2619752"/>
                  <a:gd name="connsiteY120" fmla="*/ 115928 h 2924427"/>
                  <a:gd name="connsiteX121" fmla="*/ 1866103 w 2619752"/>
                  <a:gd name="connsiteY121" fmla="*/ 251956 h 2924427"/>
                  <a:gd name="connsiteX122" fmla="*/ 1905297 w 2619752"/>
                  <a:gd name="connsiteY122" fmla="*/ 164677 h 2924427"/>
                  <a:gd name="connsiteX123" fmla="*/ 1995578 w 2619752"/>
                  <a:gd name="connsiteY123" fmla="*/ 115928 h 2924427"/>
                  <a:gd name="connsiteX124" fmla="*/ 1949014 w 2619752"/>
                  <a:gd name="connsiteY124" fmla="*/ 305060 h 2924427"/>
                  <a:gd name="connsiteX125" fmla="*/ 1989716 w 2619752"/>
                  <a:gd name="connsiteY125" fmla="*/ 189470 h 2924427"/>
                  <a:gd name="connsiteX126" fmla="*/ 2087701 w 2619752"/>
                  <a:gd name="connsiteY126" fmla="*/ 120954 h 2924427"/>
                  <a:gd name="connsiteX127" fmla="*/ 2023550 w 2619752"/>
                  <a:gd name="connsiteY127" fmla="*/ 335549 h 2924427"/>
                  <a:gd name="connsiteX128" fmla="*/ 2105624 w 2619752"/>
                  <a:gd name="connsiteY128" fmla="*/ 123299 h 2924427"/>
                  <a:gd name="connsiteX129" fmla="*/ 2214999 w 2619752"/>
                  <a:gd name="connsiteY129" fmla="*/ 122461 h 2924427"/>
                  <a:gd name="connsiteX130" fmla="*/ 2144483 w 2619752"/>
                  <a:gd name="connsiteY130" fmla="*/ 364698 h 2924427"/>
                  <a:gd name="connsiteX131" fmla="*/ 2240794 w 2619752"/>
                  <a:gd name="connsiteY131" fmla="*/ 117101 h 2924427"/>
                  <a:gd name="connsiteX132" fmla="*/ 2334257 w 2619752"/>
                  <a:gd name="connsiteY132" fmla="*/ 113415 h 2924427"/>
                  <a:gd name="connsiteX133" fmla="*/ 2238616 w 2619752"/>
                  <a:gd name="connsiteY133" fmla="*/ 331361 h 2924427"/>
                  <a:gd name="connsiteX134" fmla="*/ 2212319 w 2619752"/>
                  <a:gd name="connsiteY134" fmla="*/ 381952 h 2924427"/>
                  <a:gd name="connsiteX135" fmla="*/ 1934274 w 2619752"/>
                  <a:gd name="connsiteY135" fmla="*/ 373241 h 2924427"/>
                  <a:gd name="connsiteX136" fmla="*/ 1949014 w 2619752"/>
                  <a:gd name="connsiteY136" fmla="*/ 305060 h 2924427"/>
                  <a:gd name="connsiteX137" fmla="*/ 1919367 w 2619752"/>
                  <a:gd name="connsiteY137" fmla="*/ 373241 h 2924427"/>
                  <a:gd name="connsiteX138" fmla="*/ 1768284 w 2619752"/>
                  <a:gd name="connsiteY138" fmla="*/ 375252 h 2924427"/>
                  <a:gd name="connsiteX139" fmla="*/ 1757230 w 2619752"/>
                  <a:gd name="connsiteY139" fmla="*/ 349118 h 2924427"/>
                  <a:gd name="connsiteX140" fmla="*/ 1745672 w 2619752"/>
                  <a:gd name="connsiteY140" fmla="*/ 372236 h 2924427"/>
                  <a:gd name="connsiteX141" fmla="*/ 1578175 w 2619752"/>
                  <a:gd name="connsiteY141" fmla="*/ 368886 h 2924427"/>
                  <a:gd name="connsiteX142" fmla="*/ 1612345 w 2619752"/>
                  <a:gd name="connsiteY142" fmla="*/ 260667 h 2924427"/>
                  <a:gd name="connsiteX143" fmla="*/ 1588728 w 2619752"/>
                  <a:gd name="connsiteY143" fmla="*/ 312431 h 2924427"/>
                  <a:gd name="connsiteX144" fmla="*/ 1565111 w 2619752"/>
                  <a:gd name="connsiteY144" fmla="*/ 367043 h 2924427"/>
                  <a:gd name="connsiteX145" fmla="*/ 1518714 w 2619752"/>
                  <a:gd name="connsiteY145" fmla="*/ 367043 h 2924427"/>
                  <a:gd name="connsiteX146" fmla="*/ 1500624 w 2619752"/>
                  <a:gd name="connsiteY146" fmla="*/ 347108 h 2924427"/>
                  <a:gd name="connsiteX147" fmla="*/ 1512684 w 2619752"/>
                  <a:gd name="connsiteY147" fmla="*/ 283115 h 2924427"/>
                  <a:gd name="connsiteX148" fmla="*/ 1489904 w 2619752"/>
                  <a:gd name="connsiteY148" fmla="*/ 315949 h 2924427"/>
                  <a:gd name="connsiteX149" fmla="*/ 1440158 w 2619752"/>
                  <a:gd name="connsiteY149" fmla="*/ 279597 h 2924427"/>
                  <a:gd name="connsiteX150" fmla="*/ 1504979 w 2619752"/>
                  <a:gd name="connsiteY150" fmla="*/ 110232 h 2924427"/>
                  <a:gd name="connsiteX151" fmla="*/ 1572815 w 2619752"/>
                  <a:gd name="connsiteY151" fmla="*/ 109562 h 2924427"/>
                  <a:gd name="connsiteX152" fmla="*/ 1512684 w 2619752"/>
                  <a:gd name="connsiteY152" fmla="*/ 283115 h 2924427"/>
                  <a:gd name="connsiteX153" fmla="*/ 1584875 w 2619752"/>
                  <a:gd name="connsiteY153" fmla="*/ 112578 h 2924427"/>
                  <a:gd name="connsiteX154" fmla="*/ 1655894 w 2619752"/>
                  <a:gd name="connsiteY154" fmla="*/ 115593 h 2924427"/>
                  <a:gd name="connsiteX155" fmla="*/ 1631942 w 2619752"/>
                  <a:gd name="connsiteY155" fmla="*/ 190140 h 2924427"/>
                  <a:gd name="connsiteX156" fmla="*/ 1615695 w 2619752"/>
                  <a:gd name="connsiteY156" fmla="*/ 255809 h 2924427"/>
                  <a:gd name="connsiteX157" fmla="*/ 1616700 w 2619752"/>
                  <a:gd name="connsiteY157" fmla="*/ 260499 h 2924427"/>
                  <a:gd name="connsiteX158" fmla="*/ 1664604 w 2619752"/>
                  <a:gd name="connsiteY158" fmla="*/ 126817 h 2924427"/>
                  <a:gd name="connsiteX159" fmla="*/ 1667451 w 2619752"/>
                  <a:gd name="connsiteY159" fmla="*/ 121624 h 2924427"/>
                  <a:gd name="connsiteX160" fmla="*/ 1670466 w 2619752"/>
                  <a:gd name="connsiteY160" fmla="*/ 116431 h 2924427"/>
                  <a:gd name="connsiteX161" fmla="*/ 1731938 w 2619752"/>
                  <a:gd name="connsiteY161" fmla="*/ 117771 h 2924427"/>
                  <a:gd name="connsiteX162" fmla="*/ 1680014 w 2619752"/>
                  <a:gd name="connsiteY162" fmla="*/ 355819 h 2924427"/>
                  <a:gd name="connsiteX163" fmla="*/ 1859570 w 2619752"/>
                  <a:gd name="connsiteY163" fmla="*/ 250951 h 2924427"/>
                  <a:gd name="connsiteX164" fmla="*/ 1851196 w 2619752"/>
                  <a:gd name="connsiteY164" fmla="*/ 303887 h 2924427"/>
                  <a:gd name="connsiteX165" fmla="*/ 1861245 w 2619752"/>
                  <a:gd name="connsiteY165" fmla="*/ 279429 h 2924427"/>
                  <a:gd name="connsiteX166" fmla="*/ 1859570 w 2619752"/>
                  <a:gd name="connsiteY166" fmla="*/ 250951 h 2924427"/>
                  <a:gd name="connsiteX167" fmla="*/ 1433290 w 2619752"/>
                  <a:gd name="connsiteY167" fmla="*/ 262510 h 2924427"/>
                  <a:gd name="connsiteX168" fmla="*/ 1399121 w 2619752"/>
                  <a:gd name="connsiteY168" fmla="*/ 238219 h 2924427"/>
                  <a:gd name="connsiteX169" fmla="*/ 1418551 w 2619752"/>
                  <a:gd name="connsiteY169" fmla="*/ 151778 h 2924427"/>
                  <a:gd name="connsiteX170" fmla="*/ 1479855 w 2619752"/>
                  <a:gd name="connsiteY170" fmla="*/ 105877 h 2924427"/>
                  <a:gd name="connsiteX171" fmla="*/ 1433290 w 2619752"/>
                  <a:gd name="connsiteY171" fmla="*/ 262510 h 2924427"/>
                  <a:gd name="connsiteX172" fmla="*/ 2290373 w 2619752"/>
                  <a:gd name="connsiteY172" fmla="*/ 460017 h 2924427"/>
                  <a:gd name="connsiteX173" fmla="*/ 2279988 w 2619752"/>
                  <a:gd name="connsiteY173" fmla="*/ 354814 h 2924427"/>
                  <a:gd name="connsiteX174" fmla="*/ 2249671 w 2619752"/>
                  <a:gd name="connsiteY174" fmla="*/ 403563 h 2924427"/>
                  <a:gd name="connsiteX175" fmla="*/ 2353352 w 2619752"/>
                  <a:gd name="connsiteY175" fmla="*/ 115090 h 2924427"/>
                  <a:gd name="connsiteX176" fmla="*/ 2499577 w 2619752"/>
                  <a:gd name="connsiteY176" fmla="*/ 109060 h 2924427"/>
                  <a:gd name="connsiteX177" fmla="*/ 2323370 w 2619752"/>
                  <a:gd name="connsiteY177" fmla="*/ 408086 h 2924427"/>
                  <a:gd name="connsiteX178" fmla="*/ 2300590 w 2619752"/>
                  <a:gd name="connsiteY178" fmla="*/ 449464 h 2924427"/>
                  <a:gd name="connsiteX179" fmla="*/ 2295733 w 2619752"/>
                  <a:gd name="connsiteY179" fmla="*/ 454657 h 2924427"/>
                  <a:gd name="connsiteX180" fmla="*/ 2290373 w 2619752"/>
                  <a:gd name="connsiteY180" fmla="*/ 460017 h 2924427"/>
                  <a:gd name="connsiteX181" fmla="*/ 1363779 w 2619752"/>
                  <a:gd name="connsiteY181" fmla="*/ 143737 h 2924427"/>
                  <a:gd name="connsiteX182" fmla="*/ 1420896 w 2619752"/>
                  <a:gd name="connsiteY182" fmla="*/ 95658 h 2924427"/>
                  <a:gd name="connsiteX183" fmla="*/ 1384549 w 2619752"/>
                  <a:gd name="connsiteY183" fmla="*/ 208735 h 2924427"/>
                  <a:gd name="connsiteX184" fmla="*/ 1328102 w 2619752"/>
                  <a:gd name="connsiteY184" fmla="*/ 91302 h 2924427"/>
                  <a:gd name="connsiteX185" fmla="*/ 1371651 w 2619752"/>
                  <a:gd name="connsiteY185" fmla="*/ 91805 h 2924427"/>
                  <a:gd name="connsiteX186" fmla="*/ 1363779 w 2619752"/>
                  <a:gd name="connsiteY186" fmla="*/ 143737 h 2924427"/>
                  <a:gd name="connsiteX187" fmla="*/ 56967 w 2619752"/>
                  <a:gd name="connsiteY187" fmla="*/ 211918 h 2924427"/>
                  <a:gd name="connsiteX188" fmla="*/ 69361 w 2619752"/>
                  <a:gd name="connsiteY188" fmla="*/ 107049 h 2924427"/>
                  <a:gd name="connsiteX189" fmla="*/ 113581 w 2619752"/>
                  <a:gd name="connsiteY189" fmla="*/ 93480 h 2924427"/>
                  <a:gd name="connsiteX190" fmla="*/ 56967 w 2619752"/>
                  <a:gd name="connsiteY190" fmla="*/ 211918 h 2924427"/>
                  <a:gd name="connsiteX191" fmla="*/ 426130 w 2619752"/>
                  <a:gd name="connsiteY191" fmla="*/ 96496 h 2924427"/>
                  <a:gd name="connsiteX192" fmla="*/ 155287 w 2619752"/>
                  <a:gd name="connsiteY192" fmla="*/ 75053 h 2924427"/>
                  <a:gd name="connsiteX193" fmla="*/ 150095 w 2619752"/>
                  <a:gd name="connsiteY193" fmla="*/ 72037 h 2924427"/>
                  <a:gd name="connsiteX194" fmla="*/ 211566 w 2619752"/>
                  <a:gd name="connsiteY194" fmla="*/ 53945 h 2924427"/>
                  <a:gd name="connsiteX195" fmla="*/ 286940 w 2619752"/>
                  <a:gd name="connsiteY195" fmla="*/ 63326 h 2924427"/>
                  <a:gd name="connsiteX196" fmla="*/ 355447 w 2619752"/>
                  <a:gd name="connsiteY196" fmla="*/ 76896 h 2924427"/>
                  <a:gd name="connsiteX197" fmla="*/ 426130 w 2619752"/>
                  <a:gd name="connsiteY197" fmla="*/ 96496 h 2924427"/>
                  <a:gd name="connsiteX198" fmla="*/ 9900 w 2619752"/>
                  <a:gd name="connsiteY198" fmla="*/ 1692642 h 2924427"/>
                  <a:gd name="connsiteX199" fmla="*/ 9565 w 2619752"/>
                  <a:gd name="connsiteY199" fmla="*/ 1486925 h 2924427"/>
                  <a:gd name="connsiteX200" fmla="*/ 19112 w 2619752"/>
                  <a:gd name="connsiteY200" fmla="*/ 1270320 h 2924427"/>
                  <a:gd name="connsiteX201" fmla="*/ 51942 w 2619752"/>
                  <a:gd name="connsiteY201" fmla="*/ 1435998 h 2924427"/>
                  <a:gd name="connsiteX202" fmla="*/ 48424 w 2619752"/>
                  <a:gd name="connsiteY202" fmla="*/ 1614577 h 2924427"/>
                  <a:gd name="connsiteX203" fmla="*/ 45074 w 2619752"/>
                  <a:gd name="connsiteY203" fmla="*/ 1959336 h 2924427"/>
                  <a:gd name="connsiteX204" fmla="*/ 29832 w 2619752"/>
                  <a:gd name="connsiteY204" fmla="*/ 2497751 h 2924427"/>
                  <a:gd name="connsiteX205" fmla="*/ 89126 w 2619752"/>
                  <a:gd name="connsiteY205" fmla="*/ 2620711 h 2924427"/>
                  <a:gd name="connsiteX206" fmla="*/ 44739 w 2619752"/>
                  <a:gd name="connsiteY206" fmla="*/ 2276790 h 2924427"/>
                  <a:gd name="connsiteX207" fmla="*/ 62494 w 2619752"/>
                  <a:gd name="connsiteY207" fmla="*/ 2154666 h 2924427"/>
                  <a:gd name="connsiteX208" fmla="*/ 75391 w 2619752"/>
                  <a:gd name="connsiteY208" fmla="*/ 2266236 h 2924427"/>
                  <a:gd name="connsiteX209" fmla="*/ 65509 w 2619752"/>
                  <a:gd name="connsiteY209" fmla="*/ 1712744 h 2924427"/>
                  <a:gd name="connsiteX210" fmla="*/ 65007 w 2619752"/>
                  <a:gd name="connsiteY210" fmla="*/ 1125748 h 2924427"/>
                  <a:gd name="connsiteX211" fmla="*/ 71204 w 2619752"/>
                  <a:gd name="connsiteY211" fmla="*/ 990391 h 2924427"/>
                  <a:gd name="connsiteX212" fmla="*/ 73381 w 2619752"/>
                  <a:gd name="connsiteY212" fmla="*/ 863577 h 2924427"/>
                  <a:gd name="connsiteX213" fmla="*/ 59814 w 2619752"/>
                  <a:gd name="connsiteY213" fmla="*/ 734418 h 2924427"/>
                  <a:gd name="connsiteX214" fmla="*/ 55124 w 2619752"/>
                  <a:gd name="connsiteY214" fmla="*/ 289983 h 2924427"/>
                  <a:gd name="connsiteX215" fmla="*/ 91974 w 2619752"/>
                  <a:gd name="connsiteY215" fmla="*/ 179754 h 2924427"/>
                  <a:gd name="connsiteX216" fmla="*/ 116261 w 2619752"/>
                  <a:gd name="connsiteY216" fmla="*/ 128995 h 2924427"/>
                  <a:gd name="connsiteX217" fmla="*/ 160480 w 2619752"/>
                  <a:gd name="connsiteY217" fmla="*/ 93983 h 2924427"/>
                  <a:gd name="connsiteX218" fmla="*/ 86111 w 2619752"/>
                  <a:gd name="connsiteY218" fmla="*/ 377429 h 2924427"/>
                  <a:gd name="connsiteX219" fmla="*/ 184097 w 2619752"/>
                  <a:gd name="connsiteY219" fmla="*/ 105877 h 2924427"/>
                  <a:gd name="connsiteX220" fmla="*/ 466832 w 2619752"/>
                  <a:gd name="connsiteY220" fmla="*/ 101521 h 2924427"/>
                  <a:gd name="connsiteX221" fmla="*/ 722098 w 2619752"/>
                  <a:gd name="connsiteY221" fmla="*/ 55955 h 2924427"/>
                  <a:gd name="connsiteX222" fmla="*/ 1144190 w 2619752"/>
                  <a:gd name="connsiteY222" fmla="*/ 83094 h 2924427"/>
                  <a:gd name="connsiteX223" fmla="*/ 1294268 w 2619752"/>
                  <a:gd name="connsiteY223" fmla="*/ 90967 h 2924427"/>
                  <a:gd name="connsiteX224" fmla="*/ 1331620 w 2619752"/>
                  <a:gd name="connsiteY224" fmla="*/ 171378 h 2924427"/>
                  <a:gd name="connsiteX225" fmla="*/ 1379691 w 2619752"/>
                  <a:gd name="connsiteY225" fmla="*/ 242742 h 2924427"/>
                  <a:gd name="connsiteX226" fmla="*/ 1440325 w 2619752"/>
                  <a:gd name="connsiteY226" fmla="*/ 302212 h 2924427"/>
                  <a:gd name="connsiteX227" fmla="*/ 1497777 w 2619752"/>
                  <a:gd name="connsiteY227" fmla="*/ 366205 h 2924427"/>
                  <a:gd name="connsiteX228" fmla="*/ 1264286 w 2619752"/>
                  <a:gd name="connsiteY228" fmla="*/ 359337 h 2924427"/>
                  <a:gd name="connsiteX229" fmla="*/ 889427 w 2619752"/>
                  <a:gd name="connsiteY229" fmla="*/ 347443 h 2924427"/>
                  <a:gd name="connsiteX230" fmla="*/ 772179 w 2619752"/>
                  <a:gd name="connsiteY230" fmla="*/ 346940 h 2924427"/>
                  <a:gd name="connsiteX231" fmla="*/ 560463 w 2619752"/>
                  <a:gd name="connsiteY231" fmla="*/ 339402 h 2924427"/>
                  <a:gd name="connsiteX232" fmla="*/ 556946 w 2619752"/>
                  <a:gd name="connsiteY232" fmla="*/ 343422 h 2924427"/>
                  <a:gd name="connsiteX233" fmla="*/ 532993 w 2619752"/>
                  <a:gd name="connsiteY233" fmla="*/ 323320 h 2924427"/>
                  <a:gd name="connsiteX234" fmla="*/ 406366 w 2619752"/>
                  <a:gd name="connsiteY234" fmla="*/ 330523 h 2924427"/>
                  <a:gd name="connsiteX235" fmla="*/ 410051 w 2619752"/>
                  <a:gd name="connsiteY235" fmla="*/ 334711 h 2924427"/>
                  <a:gd name="connsiteX236" fmla="*/ 415578 w 2619752"/>
                  <a:gd name="connsiteY236" fmla="*/ 343422 h 2924427"/>
                  <a:gd name="connsiteX237" fmla="*/ 403853 w 2619752"/>
                  <a:gd name="connsiteY237" fmla="*/ 347610 h 2924427"/>
                  <a:gd name="connsiteX238" fmla="*/ 306537 w 2619752"/>
                  <a:gd name="connsiteY238" fmla="*/ 343087 h 2924427"/>
                  <a:gd name="connsiteX239" fmla="*/ 312400 w 2619752"/>
                  <a:gd name="connsiteY239" fmla="*/ 340910 h 2924427"/>
                  <a:gd name="connsiteX240" fmla="*/ 338362 w 2619752"/>
                  <a:gd name="connsiteY240" fmla="*/ 335549 h 2924427"/>
                  <a:gd name="connsiteX241" fmla="*/ 384758 w 2619752"/>
                  <a:gd name="connsiteY241" fmla="*/ 337057 h 2924427"/>
                  <a:gd name="connsiteX242" fmla="*/ 294478 w 2619752"/>
                  <a:gd name="connsiteY242" fmla="*/ 321142 h 2924427"/>
                  <a:gd name="connsiteX243" fmla="*/ 240878 w 2619752"/>
                  <a:gd name="connsiteY243" fmla="*/ 269713 h 2924427"/>
                  <a:gd name="connsiteX244" fmla="*/ 225971 w 2619752"/>
                  <a:gd name="connsiteY244" fmla="*/ 327675 h 2924427"/>
                  <a:gd name="connsiteX245" fmla="*/ 232336 w 2619752"/>
                  <a:gd name="connsiteY245" fmla="*/ 898254 h 2924427"/>
                  <a:gd name="connsiteX246" fmla="*/ 212906 w 2619752"/>
                  <a:gd name="connsiteY246" fmla="*/ 930083 h 2924427"/>
                  <a:gd name="connsiteX247" fmla="*/ 224799 w 2619752"/>
                  <a:gd name="connsiteY247" fmla="*/ 954541 h 2924427"/>
                  <a:gd name="connsiteX248" fmla="*/ 240878 w 2619752"/>
                  <a:gd name="connsiteY248" fmla="*/ 980675 h 2924427"/>
                  <a:gd name="connsiteX249" fmla="*/ 285935 w 2619752"/>
                  <a:gd name="connsiteY249" fmla="*/ 960572 h 2924427"/>
                  <a:gd name="connsiteX250" fmla="*/ 278398 w 2619752"/>
                  <a:gd name="connsiteY250" fmla="*/ 997762 h 2924427"/>
                  <a:gd name="connsiteX251" fmla="*/ 289620 w 2619752"/>
                  <a:gd name="connsiteY251" fmla="*/ 1002620 h 2924427"/>
                  <a:gd name="connsiteX252" fmla="*/ 300340 w 2619752"/>
                  <a:gd name="connsiteY252" fmla="*/ 1007813 h 2924427"/>
                  <a:gd name="connsiteX253" fmla="*/ 317425 w 2619752"/>
                  <a:gd name="connsiteY253" fmla="*/ 1021215 h 2924427"/>
                  <a:gd name="connsiteX254" fmla="*/ 349752 w 2619752"/>
                  <a:gd name="connsiteY254" fmla="*/ 1053714 h 2924427"/>
                  <a:gd name="connsiteX255" fmla="*/ 325465 w 2619752"/>
                  <a:gd name="connsiteY255" fmla="*/ 1006976 h 2924427"/>
                  <a:gd name="connsiteX256" fmla="*/ 385093 w 2619752"/>
                  <a:gd name="connsiteY256" fmla="*/ 998097 h 2924427"/>
                  <a:gd name="connsiteX257" fmla="*/ 339032 w 2619752"/>
                  <a:gd name="connsiteY257" fmla="*/ 960907 h 2924427"/>
                  <a:gd name="connsiteX258" fmla="*/ 383754 w 2619752"/>
                  <a:gd name="connsiteY258" fmla="*/ 969786 h 2924427"/>
                  <a:gd name="connsiteX259" fmla="*/ 509711 w 2619752"/>
                  <a:gd name="connsiteY259" fmla="*/ 923885 h 2924427"/>
                  <a:gd name="connsiteX260" fmla="*/ 537013 w 2619752"/>
                  <a:gd name="connsiteY260" fmla="*/ 924387 h 2924427"/>
                  <a:gd name="connsiteX261" fmla="*/ 564650 w 2619752"/>
                  <a:gd name="connsiteY261" fmla="*/ 927068 h 2924427"/>
                  <a:gd name="connsiteX262" fmla="*/ 637512 w 2619752"/>
                  <a:gd name="connsiteY262" fmla="*/ 915006 h 2924427"/>
                  <a:gd name="connsiteX263" fmla="*/ 316085 w 2619752"/>
                  <a:gd name="connsiteY263" fmla="*/ 917016 h 2924427"/>
                  <a:gd name="connsiteX264" fmla="*/ 333002 w 2619752"/>
                  <a:gd name="connsiteY264" fmla="*/ 518483 h 2924427"/>
                  <a:gd name="connsiteX265" fmla="*/ 340204 w 2619752"/>
                  <a:gd name="connsiteY265" fmla="*/ 383963 h 2924427"/>
                  <a:gd name="connsiteX266" fmla="*/ 380069 w 2619752"/>
                  <a:gd name="connsiteY266" fmla="*/ 463368 h 2924427"/>
                  <a:gd name="connsiteX267" fmla="*/ 368846 w 2619752"/>
                  <a:gd name="connsiteY267" fmla="*/ 755693 h 2924427"/>
                  <a:gd name="connsiteX268" fmla="*/ 407371 w 2619752"/>
                  <a:gd name="connsiteY268" fmla="*/ 410934 h 2924427"/>
                  <a:gd name="connsiteX269" fmla="*/ 422445 w 2619752"/>
                  <a:gd name="connsiteY269" fmla="*/ 410431 h 2924427"/>
                  <a:gd name="connsiteX270" fmla="*/ 421440 w 2619752"/>
                  <a:gd name="connsiteY270" fmla="*/ 708117 h 2924427"/>
                  <a:gd name="connsiteX271" fmla="*/ 447737 w 2619752"/>
                  <a:gd name="connsiteY271" fmla="*/ 377597 h 2924427"/>
                  <a:gd name="connsiteX272" fmla="*/ 490282 w 2619752"/>
                  <a:gd name="connsiteY272" fmla="*/ 364530 h 2924427"/>
                  <a:gd name="connsiteX273" fmla="*/ 534333 w 2619752"/>
                  <a:gd name="connsiteY273" fmla="*/ 368048 h 2924427"/>
                  <a:gd name="connsiteX274" fmla="*/ 539191 w 2619752"/>
                  <a:gd name="connsiteY274" fmla="*/ 384968 h 2924427"/>
                  <a:gd name="connsiteX275" fmla="*/ 529811 w 2619752"/>
                  <a:gd name="connsiteY275" fmla="*/ 747317 h 2924427"/>
                  <a:gd name="connsiteX276" fmla="*/ 554768 w 2619752"/>
                  <a:gd name="connsiteY276" fmla="*/ 369556 h 2924427"/>
                  <a:gd name="connsiteX277" fmla="*/ 861455 w 2619752"/>
                  <a:gd name="connsiteY277" fmla="*/ 389658 h 2924427"/>
                  <a:gd name="connsiteX278" fmla="*/ 956929 w 2619752"/>
                  <a:gd name="connsiteY278" fmla="*/ 385303 h 2924427"/>
                  <a:gd name="connsiteX279" fmla="*/ 1151225 w 2619752"/>
                  <a:gd name="connsiteY279" fmla="*/ 393009 h 2924427"/>
                  <a:gd name="connsiteX280" fmla="*/ 1375671 w 2619752"/>
                  <a:gd name="connsiteY280" fmla="*/ 395689 h 2924427"/>
                  <a:gd name="connsiteX281" fmla="*/ 2003115 w 2619752"/>
                  <a:gd name="connsiteY281" fmla="*/ 421823 h 2924427"/>
                  <a:gd name="connsiteX282" fmla="*/ 2215837 w 2619752"/>
                  <a:gd name="connsiteY282" fmla="*/ 423833 h 2924427"/>
                  <a:gd name="connsiteX283" fmla="*/ 2202772 w 2619752"/>
                  <a:gd name="connsiteY283" fmla="*/ 722356 h 2924427"/>
                  <a:gd name="connsiteX284" fmla="*/ 2197412 w 2619752"/>
                  <a:gd name="connsiteY284" fmla="*/ 1020377 h 2924427"/>
                  <a:gd name="connsiteX285" fmla="*/ 1994071 w 2619752"/>
                  <a:gd name="connsiteY285" fmla="*/ 1016022 h 2924427"/>
                  <a:gd name="connsiteX286" fmla="*/ 1896085 w 2619752"/>
                  <a:gd name="connsiteY286" fmla="*/ 1021215 h 2924427"/>
                  <a:gd name="connsiteX287" fmla="*/ 1798266 w 2619752"/>
                  <a:gd name="connsiteY287" fmla="*/ 1009321 h 2924427"/>
                  <a:gd name="connsiteX288" fmla="*/ 1391919 w 2619752"/>
                  <a:gd name="connsiteY288" fmla="*/ 984528 h 2924427"/>
                  <a:gd name="connsiteX289" fmla="*/ 910699 w 2619752"/>
                  <a:gd name="connsiteY289" fmla="*/ 932261 h 2924427"/>
                  <a:gd name="connsiteX290" fmla="*/ 820418 w 2619752"/>
                  <a:gd name="connsiteY290" fmla="*/ 915676 h 2924427"/>
                  <a:gd name="connsiteX291" fmla="*/ 744207 w 2619752"/>
                  <a:gd name="connsiteY291" fmla="*/ 901772 h 2924427"/>
                  <a:gd name="connsiteX292" fmla="*/ 662134 w 2619752"/>
                  <a:gd name="connsiteY292" fmla="*/ 913331 h 2924427"/>
                  <a:gd name="connsiteX293" fmla="*/ 821758 w 2619752"/>
                  <a:gd name="connsiteY293" fmla="*/ 920869 h 2924427"/>
                  <a:gd name="connsiteX294" fmla="*/ 816231 w 2619752"/>
                  <a:gd name="connsiteY294" fmla="*/ 924387 h 2924427"/>
                  <a:gd name="connsiteX295" fmla="*/ 792781 w 2619752"/>
                  <a:gd name="connsiteY295" fmla="*/ 934104 h 2924427"/>
                  <a:gd name="connsiteX296" fmla="*/ 759784 w 2619752"/>
                  <a:gd name="connsiteY296" fmla="*/ 937454 h 2924427"/>
                  <a:gd name="connsiteX297" fmla="*/ 541871 w 2619752"/>
                  <a:gd name="connsiteY297" fmla="*/ 959567 h 2924427"/>
                  <a:gd name="connsiteX298" fmla="*/ 540531 w 2619752"/>
                  <a:gd name="connsiteY298" fmla="*/ 971293 h 2924427"/>
                  <a:gd name="connsiteX299" fmla="*/ 541871 w 2619752"/>
                  <a:gd name="connsiteY299" fmla="*/ 982182 h 2924427"/>
                  <a:gd name="connsiteX300" fmla="*/ 436013 w 2619752"/>
                  <a:gd name="connsiteY300" fmla="*/ 998432 h 2924427"/>
                  <a:gd name="connsiteX301" fmla="*/ 979541 w 2619752"/>
                  <a:gd name="connsiteY301" fmla="*/ 970791 h 2924427"/>
                  <a:gd name="connsiteX302" fmla="*/ 1149048 w 2619752"/>
                  <a:gd name="connsiteY302" fmla="*/ 1005133 h 2924427"/>
                  <a:gd name="connsiteX303" fmla="*/ 1877995 w 2619752"/>
                  <a:gd name="connsiteY303" fmla="*/ 1068456 h 2924427"/>
                  <a:gd name="connsiteX304" fmla="*/ 1940137 w 2619752"/>
                  <a:gd name="connsiteY304" fmla="*/ 1157243 h 2924427"/>
                  <a:gd name="connsiteX305" fmla="*/ 2005293 w 2619752"/>
                  <a:gd name="connsiteY305" fmla="*/ 1255578 h 2924427"/>
                  <a:gd name="connsiteX306" fmla="*/ 1790059 w 2619752"/>
                  <a:gd name="connsiteY306" fmla="*/ 1260938 h 2924427"/>
                  <a:gd name="connsiteX307" fmla="*/ 1802119 w 2619752"/>
                  <a:gd name="connsiteY307" fmla="*/ 1303489 h 2924427"/>
                  <a:gd name="connsiteX308" fmla="*/ 1796592 w 2619752"/>
                  <a:gd name="connsiteY308" fmla="*/ 1425780 h 2924427"/>
                  <a:gd name="connsiteX309" fmla="*/ 2062242 w 2619752"/>
                  <a:gd name="connsiteY309" fmla="*/ 1491951 h 2924427"/>
                  <a:gd name="connsiteX310" fmla="*/ 2173963 w 2619752"/>
                  <a:gd name="connsiteY310" fmla="*/ 1500159 h 2924427"/>
                  <a:gd name="connsiteX311" fmla="*/ 2222369 w 2619752"/>
                  <a:gd name="connsiteY311" fmla="*/ 1467158 h 2924427"/>
                  <a:gd name="connsiteX312" fmla="*/ 2228734 w 2619752"/>
                  <a:gd name="connsiteY312" fmla="*/ 1449568 h 2924427"/>
                  <a:gd name="connsiteX313" fmla="*/ 2282836 w 2619752"/>
                  <a:gd name="connsiteY313" fmla="*/ 1491281 h 2924427"/>
                  <a:gd name="connsiteX314" fmla="*/ 2343637 w 2619752"/>
                  <a:gd name="connsiteY314" fmla="*/ 1528470 h 2924427"/>
                  <a:gd name="connsiteX315" fmla="*/ 2453515 w 2619752"/>
                  <a:gd name="connsiteY315" fmla="*/ 1621947 h 2924427"/>
                  <a:gd name="connsiteX316" fmla="*/ 2492542 w 2619752"/>
                  <a:gd name="connsiteY316" fmla="*/ 1780423 h 2924427"/>
                  <a:gd name="connsiteX317" fmla="*/ 2496394 w 2619752"/>
                  <a:gd name="connsiteY317" fmla="*/ 2372612 h 2924427"/>
                  <a:gd name="connsiteX318" fmla="*/ 2484000 w 2619752"/>
                  <a:gd name="connsiteY318" fmla="*/ 2563419 h 2924427"/>
                  <a:gd name="connsiteX319" fmla="*/ 2468422 w 2619752"/>
                  <a:gd name="connsiteY319" fmla="*/ 2645840 h 2924427"/>
                  <a:gd name="connsiteX320" fmla="*/ 2465742 w 2619752"/>
                  <a:gd name="connsiteY320" fmla="*/ 2733621 h 2924427"/>
                  <a:gd name="connsiteX321" fmla="*/ 2392881 w 2619752"/>
                  <a:gd name="connsiteY321" fmla="*/ 2738312 h 2924427"/>
                  <a:gd name="connsiteX322" fmla="*/ 2317340 w 2619752"/>
                  <a:gd name="connsiteY322" fmla="*/ 2736804 h 2924427"/>
                  <a:gd name="connsiteX323" fmla="*/ 2168603 w 2619752"/>
                  <a:gd name="connsiteY323" fmla="*/ 2727758 h 2924427"/>
                  <a:gd name="connsiteX324" fmla="*/ 1264118 w 2619752"/>
                  <a:gd name="connsiteY324" fmla="*/ 2707153 h 2924427"/>
                  <a:gd name="connsiteX325" fmla="*/ 980378 w 2619752"/>
                  <a:gd name="connsiteY325" fmla="*/ 2682862 h 2924427"/>
                  <a:gd name="connsiteX326" fmla="*/ 695298 w 2619752"/>
                  <a:gd name="connsiteY326" fmla="*/ 2659744 h 2924427"/>
                  <a:gd name="connsiteX327" fmla="*/ 401341 w 2619752"/>
                  <a:gd name="connsiteY327" fmla="*/ 2650698 h 2924427"/>
                  <a:gd name="connsiteX328" fmla="*/ 155455 w 2619752"/>
                  <a:gd name="connsiteY328" fmla="*/ 2645002 h 2924427"/>
                  <a:gd name="connsiteX329" fmla="*/ 126478 w 2619752"/>
                  <a:gd name="connsiteY329" fmla="*/ 2661587 h 2924427"/>
                  <a:gd name="connsiteX330" fmla="*/ 41724 w 2619752"/>
                  <a:gd name="connsiteY330" fmla="*/ 2642322 h 2924427"/>
                  <a:gd name="connsiteX331" fmla="*/ 39882 w 2619752"/>
                  <a:gd name="connsiteY331" fmla="*/ 2667115 h 2924427"/>
                  <a:gd name="connsiteX332" fmla="*/ 638684 w 2619752"/>
                  <a:gd name="connsiteY332" fmla="*/ 2714188 h 2924427"/>
                  <a:gd name="connsiteX333" fmla="*/ 336687 w 2619752"/>
                  <a:gd name="connsiteY333" fmla="*/ 2682192 h 2924427"/>
                  <a:gd name="connsiteX334" fmla="*/ 617244 w 2619752"/>
                  <a:gd name="connsiteY334" fmla="*/ 2681019 h 2924427"/>
                  <a:gd name="connsiteX335" fmla="*/ 873180 w 2619752"/>
                  <a:gd name="connsiteY335" fmla="*/ 2705980 h 2924427"/>
                  <a:gd name="connsiteX336" fmla="*/ 1115381 w 2619752"/>
                  <a:gd name="connsiteY336" fmla="*/ 2740489 h 2924427"/>
                  <a:gd name="connsiteX337" fmla="*/ 1391416 w 2619752"/>
                  <a:gd name="connsiteY337" fmla="*/ 2743505 h 2924427"/>
                  <a:gd name="connsiteX338" fmla="*/ 1449203 w 2619752"/>
                  <a:gd name="connsiteY338" fmla="*/ 2746353 h 2924427"/>
                  <a:gd name="connsiteX339" fmla="*/ 1926402 w 2619752"/>
                  <a:gd name="connsiteY339" fmla="*/ 2750708 h 2924427"/>
                  <a:gd name="connsiteX340" fmla="*/ 2046665 w 2619752"/>
                  <a:gd name="connsiteY340" fmla="*/ 2762100 h 2924427"/>
                  <a:gd name="connsiteX341" fmla="*/ 2463062 w 2619752"/>
                  <a:gd name="connsiteY341" fmla="*/ 2768968 h 2924427"/>
                  <a:gd name="connsiteX342" fmla="*/ 2456865 w 2619752"/>
                  <a:gd name="connsiteY342" fmla="*/ 2848876 h 2924427"/>
                  <a:gd name="connsiteX343" fmla="*/ 2460550 w 2619752"/>
                  <a:gd name="connsiteY343" fmla="*/ 2924428 h 2924427"/>
                  <a:gd name="connsiteX344" fmla="*/ 2477467 w 2619752"/>
                  <a:gd name="connsiteY344" fmla="*/ 2805823 h 2924427"/>
                  <a:gd name="connsiteX345" fmla="*/ 2495892 w 2619752"/>
                  <a:gd name="connsiteY345" fmla="*/ 2727088 h 2924427"/>
                  <a:gd name="connsiteX346" fmla="*/ 2513814 w 2619752"/>
                  <a:gd name="connsiteY346" fmla="*/ 2706482 h 2924427"/>
                  <a:gd name="connsiteX347" fmla="*/ 2532909 w 2619752"/>
                  <a:gd name="connsiteY347" fmla="*/ 1572026 h 2924427"/>
                  <a:gd name="connsiteX348" fmla="*/ 2565236 w 2619752"/>
                  <a:gd name="connsiteY348" fmla="*/ 1608546 h 2924427"/>
                  <a:gd name="connsiteX349" fmla="*/ 2541786 w 2619752"/>
                  <a:gd name="connsiteY349" fmla="*/ 1110504 h 2924427"/>
                  <a:gd name="connsiteX350" fmla="*/ 2558703 w 2619752"/>
                  <a:gd name="connsiteY350" fmla="*/ 1019205 h 2924427"/>
                  <a:gd name="connsiteX351" fmla="*/ 2552673 w 2619752"/>
                  <a:gd name="connsiteY351" fmla="*/ 933434 h 2924427"/>
                  <a:gd name="connsiteX352" fmla="*/ 2604598 w 2619752"/>
                  <a:gd name="connsiteY352" fmla="*/ 216776 h 2924427"/>
                  <a:gd name="connsiteX353" fmla="*/ 2616992 w 2619752"/>
                  <a:gd name="connsiteY353" fmla="*/ 138879 h 2924427"/>
                  <a:gd name="connsiteX354" fmla="*/ 2596055 w 2619752"/>
                  <a:gd name="connsiteY354" fmla="*/ 67347 h 2924427"/>
                  <a:gd name="connsiteX355" fmla="*/ 2483330 w 2619752"/>
                  <a:gd name="connsiteY355" fmla="*/ 74215 h 2924427"/>
                  <a:gd name="connsiteX356" fmla="*/ 2082844 w 2619752"/>
                  <a:gd name="connsiteY356" fmla="*/ 84099 h 2924427"/>
                  <a:gd name="connsiteX357" fmla="*/ 1527256 w 2619752"/>
                  <a:gd name="connsiteY357" fmla="*/ 75053 h 2924427"/>
                  <a:gd name="connsiteX358" fmla="*/ 1271991 w 2619752"/>
                  <a:gd name="connsiteY358" fmla="*/ 54113 h 2924427"/>
                  <a:gd name="connsiteX359" fmla="*/ 880215 w 2619752"/>
                  <a:gd name="connsiteY359" fmla="*/ 23791 h 2924427"/>
                  <a:gd name="connsiteX360" fmla="*/ 752750 w 2619752"/>
                  <a:gd name="connsiteY360" fmla="*/ 23121 h 2924427"/>
                  <a:gd name="connsiteX361" fmla="*/ 609540 w 2619752"/>
                  <a:gd name="connsiteY361" fmla="*/ 20608 h 2924427"/>
                  <a:gd name="connsiteX362" fmla="*/ 217596 w 2619752"/>
                  <a:gd name="connsiteY362" fmla="*/ 6704 h 2924427"/>
                  <a:gd name="connsiteX363" fmla="*/ 141720 w 2619752"/>
                  <a:gd name="connsiteY363" fmla="*/ 10557 h 2924427"/>
                  <a:gd name="connsiteX364" fmla="*/ 134685 w 2619752"/>
                  <a:gd name="connsiteY364" fmla="*/ 18766 h 2924427"/>
                  <a:gd name="connsiteX365" fmla="*/ 45409 w 2619752"/>
                  <a:gd name="connsiteY365" fmla="*/ 62824 h 2924427"/>
                  <a:gd name="connsiteX366" fmla="*/ 42897 w 2619752"/>
                  <a:gd name="connsiteY366" fmla="*/ 70697 h 2924427"/>
                  <a:gd name="connsiteX367" fmla="*/ 32512 w 2619752"/>
                  <a:gd name="connsiteY367" fmla="*/ 199689 h 2924427"/>
                  <a:gd name="connsiteX368" fmla="*/ 30670 w 2619752"/>
                  <a:gd name="connsiteY368" fmla="*/ 613970 h 2924427"/>
                  <a:gd name="connsiteX369" fmla="*/ 18945 w 2619752"/>
                  <a:gd name="connsiteY369" fmla="*/ 1163608 h 2924427"/>
                  <a:gd name="connsiteX370" fmla="*/ 18 w 2619752"/>
                  <a:gd name="connsiteY370" fmla="*/ 1426785 h 2924427"/>
                  <a:gd name="connsiteX371" fmla="*/ 9900 w 2619752"/>
                  <a:gd name="connsiteY371" fmla="*/ 1692642 h 292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</a:cxnLst>
                <a:rect l="l" t="t" r="r" b="b"/>
                <a:pathLst>
                  <a:path w="2619752" h="2924427">
                    <a:moveTo>
                      <a:pt x="1836958" y="1394621"/>
                    </a:moveTo>
                    <a:cubicBezTo>
                      <a:pt x="1858900" y="1379376"/>
                      <a:pt x="1874980" y="1333643"/>
                      <a:pt x="1892400" y="1310692"/>
                    </a:cubicBezTo>
                    <a:cubicBezTo>
                      <a:pt x="1911327" y="1285732"/>
                      <a:pt x="1898262" y="1294275"/>
                      <a:pt x="1929584" y="1286904"/>
                    </a:cubicBezTo>
                    <a:cubicBezTo>
                      <a:pt x="1918697" y="1326272"/>
                      <a:pt x="1901612" y="1358436"/>
                      <a:pt x="1888045" y="1397804"/>
                    </a:cubicBezTo>
                    <a:cubicBezTo>
                      <a:pt x="1903957" y="1385407"/>
                      <a:pt x="1894577" y="1394956"/>
                      <a:pt x="1906135" y="1376696"/>
                    </a:cubicBezTo>
                    <a:lnTo>
                      <a:pt x="1952699" y="1295783"/>
                    </a:lnTo>
                    <a:lnTo>
                      <a:pt x="2210142" y="1338836"/>
                    </a:lnTo>
                    <a:cubicBezTo>
                      <a:pt x="2211817" y="1348720"/>
                      <a:pt x="2212319" y="1344364"/>
                      <a:pt x="2212152" y="1357263"/>
                    </a:cubicBezTo>
                    <a:lnTo>
                      <a:pt x="2193560" y="1459619"/>
                    </a:lnTo>
                    <a:cubicBezTo>
                      <a:pt x="2132926" y="1462969"/>
                      <a:pt x="2071957" y="1450405"/>
                      <a:pt x="2015845" y="1445380"/>
                    </a:cubicBezTo>
                    <a:cubicBezTo>
                      <a:pt x="1950019" y="1439516"/>
                      <a:pt x="1893070" y="1438679"/>
                      <a:pt x="1825736" y="1437171"/>
                    </a:cubicBezTo>
                    <a:lnTo>
                      <a:pt x="1837126" y="1283721"/>
                    </a:lnTo>
                    <a:lnTo>
                      <a:pt x="1891562" y="1279533"/>
                    </a:lnTo>
                    <a:cubicBezTo>
                      <a:pt x="1877995" y="1321246"/>
                      <a:pt x="1844496" y="1358771"/>
                      <a:pt x="1836958" y="1394621"/>
                    </a:cubicBezTo>
                    <a:close/>
                    <a:moveTo>
                      <a:pt x="2144986" y="1110839"/>
                    </a:moveTo>
                    <a:cubicBezTo>
                      <a:pt x="2162238" y="1098442"/>
                      <a:pt x="2152690" y="1104976"/>
                      <a:pt x="2166760" y="1088056"/>
                    </a:cubicBezTo>
                    <a:cubicBezTo>
                      <a:pt x="2186190" y="1064603"/>
                      <a:pt x="2168268" y="1071806"/>
                      <a:pt x="2197412" y="1064603"/>
                    </a:cubicBezTo>
                    <a:lnTo>
                      <a:pt x="2192387" y="1155735"/>
                    </a:lnTo>
                    <a:cubicBezTo>
                      <a:pt x="2263238" y="1146689"/>
                      <a:pt x="2219522" y="991899"/>
                      <a:pt x="2236774" y="917352"/>
                    </a:cubicBezTo>
                    <a:cubicBezTo>
                      <a:pt x="2247661" y="870110"/>
                      <a:pt x="2258716" y="896914"/>
                      <a:pt x="2261563" y="801762"/>
                    </a:cubicBezTo>
                    <a:cubicBezTo>
                      <a:pt x="2263238" y="740281"/>
                      <a:pt x="2269101" y="721351"/>
                      <a:pt x="2279988" y="667577"/>
                    </a:cubicBezTo>
                    <a:cubicBezTo>
                      <a:pt x="2289368" y="621843"/>
                      <a:pt x="2279653" y="576613"/>
                      <a:pt x="2285013" y="530879"/>
                    </a:cubicBezTo>
                    <a:cubicBezTo>
                      <a:pt x="2290875" y="481293"/>
                      <a:pt x="2386349" y="285795"/>
                      <a:pt x="2425543" y="247098"/>
                    </a:cubicBezTo>
                    <a:cubicBezTo>
                      <a:pt x="2435760" y="236879"/>
                      <a:pt x="2427218" y="243580"/>
                      <a:pt x="2439948" y="235371"/>
                    </a:cubicBezTo>
                    <a:cubicBezTo>
                      <a:pt x="2446648" y="380277"/>
                      <a:pt x="2460215" y="404233"/>
                      <a:pt x="2387689" y="510609"/>
                    </a:cubicBezTo>
                    <a:cubicBezTo>
                      <a:pt x="2373284" y="531884"/>
                      <a:pt x="2354357" y="559525"/>
                      <a:pt x="2347657" y="584151"/>
                    </a:cubicBezTo>
                    <a:cubicBezTo>
                      <a:pt x="2377304" y="546961"/>
                      <a:pt x="2404271" y="478110"/>
                      <a:pt x="2437938" y="446281"/>
                    </a:cubicBezTo>
                    <a:lnTo>
                      <a:pt x="2458038" y="497710"/>
                    </a:lnTo>
                    <a:cubicBezTo>
                      <a:pt x="2470265" y="443098"/>
                      <a:pt x="2448155" y="398537"/>
                      <a:pt x="2504937" y="334711"/>
                    </a:cubicBezTo>
                    <a:cubicBezTo>
                      <a:pt x="2520179" y="317624"/>
                      <a:pt x="2506612" y="329518"/>
                      <a:pt x="2525036" y="316787"/>
                    </a:cubicBezTo>
                    <a:cubicBezTo>
                      <a:pt x="2523194" y="402223"/>
                      <a:pt x="2530061" y="466718"/>
                      <a:pt x="2492709" y="525351"/>
                    </a:cubicBezTo>
                    <a:cubicBezTo>
                      <a:pt x="2446983" y="596883"/>
                      <a:pt x="2449830" y="567064"/>
                      <a:pt x="2438775" y="587166"/>
                    </a:cubicBezTo>
                    <a:cubicBezTo>
                      <a:pt x="2436765" y="590684"/>
                      <a:pt x="2438943" y="623016"/>
                      <a:pt x="2402429" y="659033"/>
                    </a:cubicBezTo>
                    <a:lnTo>
                      <a:pt x="2415661" y="657190"/>
                    </a:lnTo>
                    <a:cubicBezTo>
                      <a:pt x="2431406" y="664226"/>
                      <a:pt x="2413986" y="654845"/>
                      <a:pt x="2430401" y="678131"/>
                    </a:cubicBezTo>
                    <a:lnTo>
                      <a:pt x="2449663" y="643621"/>
                    </a:lnTo>
                    <a:lnTo>
                      <a:pt x="2422696" y="635748"/>
                    </a:lnTo>
                    <a:cubicBezTo>
                      <a:pt x="2458708" y="603416"/>
                      <a:pt x="2476127" y="543611"/>
                      <a:pt x="2517834" y="518483"/>
                    </a:cubicBezTo>
                    <a:cubicBezTo>
                      <a:pt x="2512809" y="622178"/>
                      <a:pt x="2525706" y="617823"/>
                      <a:pt x="2472107" y="685334"/>
                    </a:cubicBezTo>
                    <a:cubicBezTo>
                      <a:pt x="2449663" y="713645"/>
                      <a:pt x="2398074" y="763399"/>
                      <a:pt x="2385511" y="802432"/>
                    </a:cubicBezTo>
                    <a:cubicBezTo>
                      <a:pt x="2398576" y="790370"/>
                      <a:pt x="2436263" y="746479"/>
                      <a:pt x="2448155" y="729560"/>
                    </a:cubicBezTo>
                    <a:cubicBezTo>
                      <a:pt x="2466580" y="702924"/>
                      <a:pt x="2489527" y="669587"/>
                      <a:pt x="2516159" y="649819"/>
                    </a:cubicBezTo>
                    <a:cubicBezTo>
                      <a:pt x="2520681" y="877649"/>
                      <a:pt x="2545304" y="800254"/>
                      <a:pt x="2451673" y="957724"/>
                    </a:cubicBezTo>
                    <a:cubicBezTo>
                      <a:pt x="2433750" y="987711"/>
                      <a:pt x="2438440" y="982350"/>
                      <a:pt x="2421188" y="993239"/>
                    </a:cubicBezTo>
                    <a:cubicBezTo>
                      <a:pt x="2425041" y="958227"/>
                      <a:pt x="2450668" y="895909"/>
                      <a:pt x="2437938" y="870948"/>
                    </a:cubicBezTo>
                    <a:cubicBezTo>
                      <a:pt x="2420016" y="892726"/>
                      <a:pt x="2406281" y="993741"/>
                      <a:pt x="2392379" y="1034282"/>
                    </a:cubicBezTo>
                    <a:cubicBezTo>
                      <a:pt x="2373619" y="1089229"/>
                      <a:pt x="2332917" y="1119383"/>
                      <a:pt x="2310138" y="1170309"/>
                    </a:cubicBezTo>
                    <a:lnTo>
                      <a:pt x="2356199" y="1109834"/>
                    </a:lnTo>
                    <a:lnTo>
                      <a:pt x="2367589" y="1148029"/>
                    </a:lnTo>
                    <a:cubicBezTo>
                      <a:pt x="2381324" y="1083533"/>
                      <a:pt x="2393384" y="1057065"/>
                      <a:pt x="2427386" y="1009991"/>
                    </a:cubicBezTo>
                    <a:lnTo>
                      <a:pt x="2495389" y="904452"/>
                    </a:lnTo>
                    <a:cubicBezTo>
                      <a:pt x="2507449" y="891386"/>
                      <a:pt x="2497064" y="898422"/>
                      <a:pt x="2516494" y="888705"/>
                    </a:cubicBezTo>
                    <a:cubicBezTo>
                      <a:pt x="2509962" y="920367"/>
                      <a:pt x="2509124" y="945830"/>
                      <a:pt x="2505607" y="981847"/>
                    </a:cubicBezTo>
                    <a:cubicBezTo>
                      <a:pt x="2494719" y="1090066"/>
                      <a:pt x="2433918" y="1110504"/>
                      <a:pt x="2407621" y="1186056"/>
                    </a:cubicBezTo>
                    <a:cubicBezTo>
                      <a:pt x="2439613" y="1164781"/>
                      <a:pt x="2456195" y="1111174"/>
                      <a:pt x="2500414" y="1078172"/>
                    </a:cubicBezTo>
                    <a:cubicBezTo>
                      <a:pt x="2501252" y="1128261"/>
                      <a:pt x="2505942" y="1443369"/>
                      <a:pt x="2491537" y="1480057"/>
                    </a:cubicBezTo>
                    <a:cubicBezTo>
                      <a:pt x="2483162" y="1501834"/>
                      <a:pt x="2446815" y="1548238"/>
                      <a:pt x="2458708" y="1574371"/>
                    </a:cubicBezTo>
                    <a:cubicBezTo>
                      <a:pt x="2463900" y="1562980"/>
                      <a:pt x="2464402" y="1555441"/>
                      <a:pt x="2469427" y="1543045"/>
                    </a:cubicBezTo>
                    <a:cubicBezTo>
                      <a:pt x="2482995" y="1510378"/>
                      <a:pt x="2485507" y="1514901"/>
                      <a:pt x="2494384" y="1506693"/>
                    </a:cubicBezTo>
                    <a:lnTo>
                      <a:pt x="2491369" y="1639035"/>
                    </a:lnTo>
                    <a:cubicBezTo>
                      <a:pt x="2465240" y="1626136"/>
                      <a:pt x="2456195" y="1603018"/>
                      <a:pt x="2433415" y="1581742"/>
                    </a:cubicBezTo>
                    <a:cubicBezTo>
                      <a:pt x="2415158" y="1564823"/>
                      <a:pt x="2416163" y="1571021"/>
                      <a:pt x="2397571" y="1557619"/>
                    </a:cubicBezTo>
                    <a:cubicBezTo>
                      <a:pt x="2382329" y="1546563"/>
                      <a:pt x="2382329" y="1541370"/>
                      <a:pt x="2366752" y="1528135"/>
                    </a:cubicBezTo>
                    <a:cubicBezTo>
                      <a:pt x="2322030" y="1490275"/>
                      <a:pt x="2267593" y="1469503"/>
                      <a:pt x="2227227" y="1426785"/>
                    </a:cubicBezTo>
                    <a:cubicBezTo>
                      <a:pt x="2249001" y="1197783"/>
                      <a:pt x="2262903" y="1276183"/>
                      <a:pt x="2310138" y="1170309"/>
                    </a:cubicBezTo>
                    <a:cubicBezTo>
                      <a:pt x="2283003" y="1199458"/>
                      <a:pt x="2268096" y="1223749"/>
                      <a:pt x="2252351" y="1264456"/>
                    </a:cubicBezTo>
                    <a:cubicBezTo>
                      <a:pt x="2242469" y="1262949"/>
                      <a:pt x="2226222" y="1259263"/>
                      <a:pt x="2226054" y="1259263"/>
                    </a:cubicBezTo>
                    <a:cubicBezTo>
                      <a:pt x="2200092" y="1260101"/>
                      <a:pt x="2221699" y="1267807"/>
                      <a:pt x="2188702" y="1275513"/>
                    </a:cubicBezTo>
                    <a:cubicBezTo>
                      <a:pt x="2178820" y="1277858"/>
                      <a:pt x="2170613" y="1277356"/>
                      <a:pt x="2160563" y="1276685"/>
                    </a:cubicBezTo>
                    <a:cubicBezTo>
                      <a:pt x="2132926" y="1275178"/>
                      <a:pt x="2080499" y="1271157"/>
                      <a:pt x="2058557" y="1253567"/>
                    </a:cubicBezTo>
                    <a:cubicBezTo>
                      <a:pt x="2077819" y="1194600"/>
                      <a:pt x="2133931" y="1144343"/>
                      <a:pt x="2144986" y="1110839"/>
                    </a:cubicBezTo>
                    <a:cubicBezTo>
                      <a:pt x="2120196" y="1124743"/>
                      <a:pt x="2112994" y="1146856"/>
                      <a:pt x="2094234" y="1172822"/>
                    </a:cubicBezTo>
                    <a:cubicBezTo>
                      <a:pt x="2069109" y="1208002"/>
                      <a:pt x="2058222" y="1240333"/>
                      <a:pt x="2039127" y="1241506"/>
                    </a:cubicBezTo>
                    <a:cubicBezTo>
                      <a:pt x="2031590" y="1241841"/>
                      <a:pt x="1945999" y="1197950"/>
                      <a:pt x="2013500" y="1122566"/>
                    </a:cubicBezTo>
                    <a:cubicBezTo>
                      <a:pt x="2066262" y="1063765"/>
                      <a:pt x="2063749" y="1069796"/>
                      <a:pt x="2162740" y="1064100"/>
                    </a:cubicBezTo>
                    <a:cubicBezTo>
                      <a:pt x="2153193" y="1094254"/>
                      <a:pt x="2148000" y="1082193"/>
                      <a:pt x="2144986" y="1110839"/>
                    </a:cubicBezTo>
                    <a:close/>
                    <a:moveTo>
                      <a:pt x="2268096" y="1403332"/>
                    </a:moveTo>
                    <a:cubicBezTo>
                      <a:pt x="2291043" y="1369492"/>
                      <a:pt x="2313823" y="1326774"/>
                      <a:pt x="2335932" y="1294945"/>
                    </a:cubicBezTo>
                    <a:cubicBezTo>
                      <a:pt x="2357037" y="1264456"/>
                      <a:pt x="2396399" y="1215875"/>
                      <a:pt x="2407621" y="1186056"/>
                    </a:cubicBezTo>
                    <a:cubicBezTo>
                      <a:pt x="2388024" y="1200631"/>
                      <a:pt x="2275633" y="1368152"/>
                      <a:pt x="2268096" y="1403332"/>
                    </a:cubicBezTo>
                    <a:close/>
                    <a:moveTo>
                      <a:pt x="2290038" y="958394"/>
                    </a:moveTo>
                    <a:cubicBezTo>
                      <a:pt x="2318010" y="908808"/>
                      <a:pt x="2370102" y="844145"/>
                      <a:pt x="2385511" y="802432"/>
                    </a:cubicBezTo>
                    <a:cubicBezTo>
                      <a:pt x="2371777" y="815331"/>
                      <a:pt x="2300255" y="925225"/>
                      <a:pt x="2290038" y="958394"/>
                    </a:cubicBezTo>
                    <a:close/>
                    <a:moveTo>
                      <a:pt x="2335597" y="760384"/>
                    </a:moveTo>
                    <a:cubicBezTo>
                      <a:pt x="2351174" y="734753"/>
                      <a:pt x="2386851" y="696223"/>
                      <a:pt x="2399916" y="666739"/>
                    </a:cubicBezTo>
                    <a:cubicBezTo>
                      <a:pt x="2371274" y="697563"/>
                      <a:pt x="2352514" y="726879"/>
                      <a:pt x="2335597" y="760384"/>
                    </a:cubicBezTo>
                    <a:close/>
                    <a:moveTo>
                      <a:pt x="2320355" y="641276"/>
                    </a:moveTo>
                    <a:lnTo>
                      <a:pt x="2347322" y="583984"/>
                    </a:lnTo>
                    <a:cubicBezTo>
                      <a:pt x="2331075" y="601071"/>
                      <a:pt x="2322532" y="616650"/>
                      <a:pt x="2320355" y="641276"/>
                    </a:cubicBezTo>
                    <a:close/>
                    <a:moveTo>
                      <a:pt x="1979666" y="1170812"/>
                    </a:moveTo>
                    <a:cubicBezTo>
                      <a:pt x="1949014" y="1148531"/>
                      <a:pt x="1916184" y="1110839"/>
                      <a:pt x="1911160" y="1065608"/>
                    </a:cubicBezTo>
                    <a:lnTo>
                      <a:pt x="2051857" y="1061085"/>
                    </a:lnTo>
                    <a:cubicBezTo>
                      <a:pt x="2045660" y="1084036"/>
                      <a:pt x="2026230" y="1098945"/>
                      <a:pt x="2013165" y="1114357"/>
                    </a:cubicBezTo>
                    <a:cubicBezTo>
                      <a:pt x="1997588" y="1132617"/>
                      <a:pt x="1989548" y="1142836"/>
                      <a:pt x="1979666" y="1170812"/>
                    </a:cubicBezTo>
                    <a:close/>
                    <a:moveTo>
                      <a:pt x="2526711" y="939967"/>
                    </a:moveTo>
                    <a:cubicBezTo>
                      <a:pt x="2526879" y="917687"/>
                      <a:pt x="2530564" y="872456"/>
                      <a:pt x="2535086" y="848835"/>
                    </a:cubicBezTo>
                    <a:lnTo>
                      <a:pt x="2541786" y="809635"/>
                    </a:lnTo>
                    <a:cubicBezTo>
                      <a:pt x="2545974" y="668582"/>
                      <a:pt x="2537096" y="282780"/>
                      <a:pt x="2571768" y="198349"/>
                    </a:cubicBezTo>
                    <a:cubicBezTo>
                      <a:pt x="2579473" y="208735"/>
                      <a:pt x="2575956" y="198349"/>
                      <a:pt x="2579975" y="215938"/>
                    </a:cubicBezTo>
                    <a:cubicBezTo>
                      <a:pt x="2581315" y="221299"/>
                      <a:pt x="2582488" y="232021"/>
                      <a:pt x="2582823" y="237549"/>
                    </a:cubicBezTo>
                    <a:lnTo>
                      <a:pt x="2541116" y="919529"/>
                    </a:lnTo>
                    <a:cubicBezTo>
                      <a:pt x="2534249" y="937287"/>
                      <a:pt x="2539441" y="930418"/>
                      <a:pt x="2526711" y="939967"/>
                    </a:cubicBezTo>
                    <a:close/>
                    <a:moveTo>
                      <a:pt x="248416" y="923550"/>
                    </a:moveTo>
                    <a:lnTo>
                      <a:pt x="264831" y="770603"/>
                    </a:lnTo>
                    <a:lnTo>
                      <a:pt x="278565" y="839621"/>
                    </a:lnTo>
                    <a:cubicBezTo>
                      <a:pt x="280408" y="870781"/>
                      <a:pt x="283423" y="888035"/>
                      <a:pt x="285768" y="915341"/>
                    </a:cubicBezTo>
                    <a:lnTo>
                      <a:pt x="248416" y="923550"/>
                    </a:lnTo>
                    <a:close/>
                    <a:moveTo>
                      <a:pt x="2463397" y="369723"/>
                    </a:moveTo>
                    <a:cubicBezTo>
                      <a:pt x="2466915" y="315614"/>
                      <a:pt x="2462225" y="259159"/>
                      <a:pt x="2466747" y="206892"/>
                    </a:cubicBezTo>
                    <a:cubicBezTo>
                      <a:pt x="2470767" y="161326"/>
                      <a:pt x="2469092" y="188800"/>
                      <a:pt x="2506109" y="133015"/>
                    </a:cubicBezTo>
                    <a:cubicBezTo>
                      <a:pt x="2524366" y="105709"/>
                      <a:pt x="2500414" y="120786"/>
                      <a:pt x="2529391" y="109395"/>
                    </a:cubicBezTo>
                    <a:cubicBezTo>
                      <a:pt x="2539106" y="221802"/>
                      <a:pt x="2516159" y="141224"/>
                      <a:pt x="2522691" y="252626"/>
                    </a:cubicBezTo>
                    <a:cubicBezTo>
                      <a:pt x="2525036" y="292328"/>
                      <a:pt x="2521351" y="294004"/>
                      <a:pt x="2504937" y="319467"/>
                    </a:cubicBezTo>
                    <a:cubicBezTo>
                      <a:pt x="2499409" y="328010"/>
                      <a:pt x="2496897" y="333874"/>
                      <a:pt x="2491202" y="342585"/>
                    </a:cubicBezTo>
                    <a:cubicBezTo>
                      <a:pt x="2474452" y="368383"/>
                      <a:pt x="2479310" y="361180"/>
                      <a:pt x="2463397" y="369723"/>
                    </a:cubicBezTo>
                    <a:close/>
                    <a:moveTo>
                      <a:pt x="1680014" y="355819"/>
                    </a:moveTo>
                    <a:cubicBezTo>
                      <a:pt x="1710163" y="298862"/>
                      <a:pt x="1723730" y="180926"/>
                      <a:pt x="1753042" y="117268"/>
                    </a:cubicBezTo>
                    <a:lnTo>
                      <a:pt x="1822219" y="116766"/>
                    </a:lnTo>
                    <a:cubicBezTo>
                      <a:pt x="1824564" y="186957"/>
                      <a:pt x="1765605" y="280769"/>
                      <a:pt x="1760747" y="350961"/>
                    </a:cubicBezTo>
                    <a:cubicBezTo>
                      <a:pt x="1790729" y="300202"/>
                      <a:pt x="1818199" y="155296"/>
                      <a:pt x="1843491" y="116598"/>
                    </a:cubicBezTo>
                    <a:lnTo>
                      <a:pt x="1905465" y="115928"/>
                    </a:lnTo>
                    <a:cubicBezTo>
                      <a:pt x="1898262" y="170038"/>
                      <a:pt x="1871463" y="199689"/>
                      <a:pt x="1866103" y="251956"/>
                    </a:cubicBezTo>
                    <a:cubicBezTo>
                      <a:pt x="1881345" y="235371"/>
                      <a:pt x="1896252" y="190140"/>
                      <a:pt x="1905297" y="164677"/>
                    </a:cubicBezTo>
                    <a:cubicBezTo>
                      <a:pt x="1928244" y="100684"/>
                      <a:pt x="1914844" y="116766"/>
                      <a:pt x="1995578" y="115928"/>
                    </a:cubicBezTo>
                    <a:cubicBezTo>
                      <a:pt x="1989213" y="184947"/>
                      <a:pt x="1954541" y="242072"/>
                      <a:pt x="1949014" y="305060"/>
                    </a:cubicBezTo>
                    <a:cubicBezTo>
                      <a:pt x="1967941" y="275241"/>
                      <a:pt x="1978158" y="224985"/>
                      <a:pt x="1989716" y="189470"/>
                    </a:cubicBezTo>
                    <a:cubicBezTo>
                      <a:pt x="2018358" y="102191"/>
                      <a:pt x="1990553" y="124472"/>
                      <a:pt x="2087701" y="120954"/>
                    </a:cubicBezTo>
                    <a:cubicBezTo>
                      <a:pt x="2076144" y="209908"/>
                      <a:pt x="2036447" y="256814"/>
                      <a:pt x="2023550" y="335549"/>
                    </a:cubicBezTo>
                    <a:lnTo>
                      <a:pt x="2105624" y="123299"/>
                    </a:lnTo>
                    <a:lnTo>
                      <a:pt x="2214999" y="122461"/>
                    </a:lnTo>
                    <a:cubicBezTo>
                      <a:pt x="2204279" y="172215"/>
                      <a:pt x="2128906" y="328010"/>
                      <a:pt x="2144483" y="364698"/>
                    </a:cubicBezTo>
                    <a:cubicBezTo>
                      <a:pt x="2149173" y="356322"/>
                      <a:pt x="2169105" y="245757"/>
                      <a:pt x="2240794" y="117101"/>
                    </a:cubicBezTo>
                    <a:lnTo>
                      <a:pt x="2334257" y="113415"/>
                    </a:lnTo>
                    <a:cubicBezTo>
                      <a:pt x="2331745" y="144239"/>
                      <a:pt x="2254361" y="312934"/>
                      <a:pt x="2238616" y="331361"/>
                    </a:cubicBezTo>
                    <a:cubicBezTo>
                      <a:pt x="2208969" y="366205"/>
                      <a:pt x="2223542" y="363190"/>
                      <a:pt x="2212319" y="381952"/>
                    </a:cubicBezTo>
                    <a:cubicBezTo>
                      <a:pt x="2112826" y="384633"/>
                      <a:pt x="2026733" y="377764"/>
                      <a:pt x="1934274" y="373241"/>
                    </a:cubicBezTo>
                    <a:cubicBezTo>
                      <a:pt x="1935949" y="340910"/>
                      <a:pt x="1944826" y="341245"/>
                      <a:pt x="1949014" y="305060"/>
                    </a:cubicBezTo>
                    <a:cubicBezTo>
                      <a:pt x="1938294" y="323152"/>
                      <a:pt x="1929752" y="354144"/>
                      <a:pt x="1919367" y="373241"/>
                    </a:cubicBezTo>
                    <a:lnTo>
                      <a:pt x="1768284" y="375252"/>
                    </a:lnTo>
                    <a:lnTo>
                      <a:pt x="1757230" y="349118"/>
                    </a:lnTo>
                    <a:cubicBezTo>
                      <a:pt x="1752037" y="382287"/>
                      <a:pt x="1751870" y="364195"/>
                      <a:pt x="1745672" y="372236"/>
                    </a:cubicBezTo>
                    <a:lnTo>
                      <a:pt x="1578175" y="368886"/>
                    </a:lnTo>
                    <a:lnTo>
                      <a:pt x="1612345" y="260667"/>
                    </a:lnTo>
                    <a:cubicBezTo>
                      <a:pt x="1600787" y="274571"/>
                      <a:pt x="1596265" y="289816"/>
                      <a:pt x="1588728" y="312431"/>
                    </a:cubicBezTo>
                    <a:lnTo>
                      <a:pt x="1565111" y="367043"/>
                    </a:lnTo>
                    <a:lnTo>
                      <a:pt x="1518714" y="367043"/>
                    </a:lnTo>
                    <a:cubicBezTo>
                      <a:pt x="1511176" y="345768"/>
                      <a:pt x="1520556" y="356992"/>
                      <a:pt x="1500624" y="347108"/>
                    </a:cubicBezTo>
                    <a:cubicBezTo>
                      <a:pt x="1501629" y="307573"/>
                      <a:pt x="1507157" y="315949"/>
                      <a:pt x="1512684" y="283115"/>
                    </a:cubicBezTo>
                    <a:lnTo>
                      <a:pt x="1489904" y="315949"/>
                    </a:lnTo>
                    <a:cubicBezTo>
                      <a:pt x="1472485" y="302045"/>
                      <a:pt x="1459085" y="289983"/>
                      <a:pt x="1440158" y="279597"/>
                    </a:cubicBezTo>
                    <a:cubicBezTo>
                      <a:pt x="1445350" y="236879"/>
                      <a:pt x="1482869" y="138376"/>
                      <a:pt x="1504979" y="110232"/>
                    </a:cubicBezTo>
                    <a:lnTo>
                      <a:pt x="1572815" y="109562"/>
                    </a:lnTo>
                    <a:cubicBezTo>
                      <a:pt x="1575160" y="169200"/>
                      <a:pt x="1525079" y="222807"/>
                      <a:pt x="1512684" y="283115"/>
                    </a:cubicBezTo>
                    <a:cubicBezTo>
                      <a:pt x="1529601" y="260164"/>
                      <a:pt x="1577003" y="150773"/>
                      <a:pt x="1584875" y="112578"/>
                    </a:cubicBezTo>
                    <a:lnTo>
                      <a:pt x="1655894" y="115593"/>
                    </a:lnTo>
                    <a:cubicBezTo>
                      <a:pt x="1650199" y="140386"/>
                      <a:pt x="1640317" y="163839"/>
                      <a:pt x="1631942" y="190140"/>
                    </a:cubicBezTo>
                    <a:cubicBezTo>
                      <a:pt x="1622562" y="219791"/>
                      <a:pt x="1614020" y="233361"/>
                      <a:pt x="1615695" y="255809"/>
                    </a:cubicBezTo>
                    <a:cubicBezTo>
                      <a:pt x="1615695" y="256646"/>
                      <a:pt x="1616197" y="258992"/>
                      <a:pt x="1616700" y="260499"/>
                    </a:cubicBezTo>
                    <a:lnTo>
                      <a:pt x="1664604" y="126817"/>
                    </a:lnTo>
                    <a:cubicBezTo>
                      <a:pt x="1665274" y="125309"/>
                      <a:pt x="1666949" y="122796"/>
                      <a:pt x="1667451" y="121624"/>
                    </a:cubicBezTo>
                    <a:cubicBezTo>
                      <a:pt x="1668121" y="120284"/>
                      <a:pt x="1669294" y="117938"/>
                      <a:pt x="1670466" y="116431"/>
                    </a:cubicBezTo>
                    <a:lnTo>
                      <a:pt x="1731938" y="117771"/>
                    </a:lnTo>
                    <a:cubicBezTo>
                      <a:pt x="1735120" y="186622"/>
                      <a:pt x="1679344" y="290151"/>
                      <a:pt x="1680014" y="355819"/>
                    </a:cubicBezTo>
                    <a:close/>
                    <a:moveTo>
                      <a:pt x="1859570" y="250951"/>
                    </a:moveTo>
                    <a:lnTo>
                      <a:pt x="1851196" y="303887"/>
                    </a:lnTo>
                    <a:cubicBezTo>
                      <a:pt x="1853876" y="301542"/>
                      <a:pt x="1860910" y="281942"/>
                      <a:pt x="1861245" y="279429"/>
                    </a:cubicBezTo>
                    <a:cubicBezTo>
                      <a:pt x="1866270" y="246762"/>
                      <a:pt x="1866773" y="271053"/>
                      <a:pt x="1859570" y="250951"/>
                    </a:cubicBezTo>
                    <a:close/>
                    <a:moveTo>
                      <a:pt x="1433290" y="262510"/>
                    </a:moveTo>
                    <a:lnTo>
                      <a:pt x="1399121" y="238219"/>
                    </a:lnTo>
                    <a:cubicBezTo>
                      <a:pt x="1394933" y="200862"/>
                      <a:pt x="1407496" y="182099"/>
                      <a:pt x="1418551" y="151778"/>
                    </a:cubicBezTo>
                    <a:cubicBezTo>
                      <a:pt x="1439990" y="92810"/>
                      <a:pt x="1423743" y="102694"/>
                      <a:pt x="1479855" y="105877"/>
                    </a:cubicBezTo>
                    <a:cubicBezTo>
                      <a:pt x="1478515" y="169200"/>
                      <a:pt x="1450543" y="212253"/>
                      <a:pt x="1433290" y="262510"/>
                    </a:cubicBezTo>
                    <a:close/>
                    <a:moveTo>
                      <a:pt x="2290373" y="460017"/>
                    </a:moveTo>
                    <a:cubicBezTo>
                      <a:pt x="2291378" y="422158"/>
                      <a:pt x="2301093" y="376089"/>
                      <a:pt x="2279988" y="354814"/>
                    </a:cubicBezTo>
                    <a:cubicBezTo>
                      <a:pt x="2257209" y="362017"/>
                      <a:pt x="2264076" y="384633"/>
                      <a:pt x="2249671" y="403563"/>
                    </a:cubicBezTo>
                    <a:cubicBezTo>
                      <a:pt x="2237109" y="314776"/>
                      <a:pt x="2352347" y="115928"/>
                      <a:pt x="2353352" y="115090"/>
                    </a:cubicBezTo>
                    <a:cubicBezTo>
                      <a:pt x="2393886" y="97668"/>
                      <a:pt x="2441790" y="108055"/>
                      <a:pt x="2499577" y="109060"/>
                    </a:cubicBezTo>
                    <a:cubicBezTo>
                      <a:pt x="2485172" y="152113"/>
                      <a:pt x="2370772" y="299197"/>
                      <a:pt x="2323370" y="408086"/>
                    </a:cubicBezTo>
                    <a:lnTo>
                      <a:pt x="2300590" y="449464"/>
                    </a:lnTo>
                    <a:cubicBezTo>
                      <a:pt x="2299250" y="451139"/>
                      <a:pt x="2296905" y="453317"/>
                      <a:pt x="2295733" y="454657"/>
                    </a:cubicBezTo>
                    <a:cubicBezTo>
                      <a:pt x="2294393" y="456164"/>
                      <a:pt x="2292383" y="458510"/>
                      <a:pt x="2290373" y="460017"/>
                    </a:cubicBezTo>
                    <a:close/>
                    <a:moveTo>
                      <a:pt x="1363779" y="143737"/>
                    </a:moveTo>
                    <a:cubicBezTo>
                      <a:pt x="1387564" y="104034"/>
                      <a:pt x="1364114" y="93145"/>
                      <a:pt x="1420896" y="95658"/>
                    </a:cubicBezTo>
                    <a:cubicBezTo>
                      <a:pt x="1422738" y="127655"/>
                      <a:pt x="1404146" y="183272"/>
                      <a:pt x="1384549" y="208735"/>
                    </a:cubicBezTo>
                    <a:cubicBezTo>
                      <a:pt x="1352222" y="187962"/>
                      <a:pt x="1333295" y="129497"/>
                      <a:pt x="1328102" y="91302"/>
                    </a:cubicBezTo>
                    <a:lnTo>
                      <a:pt x="1371651" y="91805"/>
                    </a:lnTo>
                    <a:lnTo>
                      <a:pt x="1363779" y="143737"/>
                    </a:lnTo>
                    <a:close/>
                    <a:moveTo>
                      <a:pt x="56967" y="211918"/>
                    </a:moveTo>
                    <a:lnTo>
                      <a:pt x="69361" y="107049"/>
                    </a:lnTo>
                    <a:lnTo>
                      <a:pt x="113581" y="93480"/>
                    </a:lnTo>
                    <a:cubicBezTo>
                      <a:pt x="110733" y="119614"/>
                      <a:pt x="77736" y="191648"/>
                      <a:pt x="56967" y="211918"/>
                    </a:cubicBezTo>
                    <a:close/>
                    <a:moveTo>
                      <a:pt x="426130" y="96496"/>
                    </a:moveTo>
                    <a:cubicBezTo>
                      <a:pt x="391961" y="96998"/>
                      <a:pt x="162490" y="93480"/>
                      <a:pt x="155287" y="75053"/>
                    </a:cubicBezTo>
                    <a:cubicBezTo>
                      <a:pt x="154282" y="72707"/>
                      <a:pt x="151770" y="73210"/>
                      <a:pt x="150095" y="72037"/>
                    </a:cubicBezTo>
                    <a:cubicBezTo>
                      <a:pt x="166175" y="41046"/>
                      <a:pt x="175890" y="50260"/>
                      <a:pt x="211566" y="53945"/>
                    </a:cubicBezTo>
                    <a:cubicBezTo>
                      <a:pt x="241883" y="56960"/>
                      <a:pt x="261313" y="58636"/>
                      <a:pt x="286940" y="63326"/>
                    </a:cubicBezTo>
                    <a:cubicBezTo>
                      <a:pt x="310725" y="67682"/>
                      <a:pt x="334677" y="72037"/>
                      <a:pt x="355447" y="76896"/>
                    </a:cubicBezTo>
                    <a:lnTo>
                      <a:pt x="426130" y="96496"/>
                    </a:lnTo>
                    <a:close/>
                    <a:moveTo>
                      <a:pt x="9900" y="1692642"/>
                    </a:moveTo>
                    <a:cubicBezTo>
                      <a:pt x="13920" y="1626806"/>
                      <a:pt x="9063" y="1553934"/>
                      <a:pt x="9565" y="1486925"/>
                    </a:cubicBezTo>
                    <a:cubicBezTo>
                      <a:pt x="10402" y="1407017"/>
                      <a:pt x="18275" y="1347380"/>
                      <a:pt x="19112" y="1270320"/>
                    </a:cubicBezTo>
                    <a:lnTo>
                      <a:pt x="51942" y="1435998"/>
                    </a:lnTo>
                    <a:cubicBezTo>
                      <a:pt x="59982" y="1495134"/>
                      <a:pt x="47754" y="1558289"/>
                      <a:pt x="48424" y="1614577"/>
                    </a:cubicBezTo>
                    <a:cubicBezTo>
                      <a:pt x="49597" y="1724471"/>
                      <a:pt x="57637" y="1877083"/>
                      <a:pt x="45074" y="1959336"/>
                    </a:cubicBezTo>
                    <a:lnTo>
                      <a:pt x="29832" y="2497751"/>
                    </a:lnTo>
                    <a:cubicBezTo>
                      <a:pt x="37705" y="2551357"/>
                      <a:pt x="46917" y="2607812"/>
                      <a:pt x="89126" y="2620711"/>
                    </a:cubicBezTo>
                    <a:cubicBezTo>
                      <a:pt x="88624" y="2584359"/>
                      <a:pt x="33015" y="2582516"/>
                      <a:pt x="44739" y="2276790"/>
                    </a:cubicBezTo>
                    <a:cubicBezTo>
                      <a:pt x="46247" y="2240772"/>
                      <a:pt x="41222" y="2180967"/>
                      <a:pt x="62494" y="2154666"/>
                    </a:cubicBezTo>
                    <a:cubicBezTo>
                      <a:pt x="66514" y="2178454"/>
                      <a:pt x="66347" y="2250991"/>
                      <a:pt x="75391" y="2266236"/>
                    </a:cubicBezTo>
                    <a:cubicBezTo>
                      <a:pt x="81254" y="2254007"/>
                      <a:pt x="66514" y="1778078"/>
                      <a:pt x="65509" y="1712744"/>
                    </a:cubicBezTo>
                    <a:cubicBezTo>
                      <a:pt x="62494" y="1517582"/>
                      <a:pt x="66682" y="1321414"/>
                      <a:pt x="65007" y="1125748"/>
                    </a:cubicBezTo>
                    <a:cubicBezTo>
                      <a:pt x="64672" y="1072309"/>
                      <a:pt x="73716" y="1038805"/>
                      <a:pt x="71204" y="990391"/>
                    </a:cubicBezTo>
                    <a:lnTo>
                      <a:pt x="73381" y="863577"/>
                    </a:lnTo>
                    <a:cubicBezTo>
                      <a:pt x="64672" y="797741"/>
                      <a:pt x="59144" y="827560"/>
                      <a:pt x="59814" y="734418"/>
                    </a:cubicBezTo>
                    <a:cubicBezTo>
                      <a:pt x="60652" y="590014"/>
                      <a:pt x="45577" y="432711"/>
                      <a:pt x="55124" y="289983"/>
                    </a:cubicBezTo>
                    <a:cubicBezTo>
                      <a:pt x="57972" y="247768"/>
                      <a:pt x="75559" y="213928"/>
                      <a:pt x="91974" y="179754"/>
                    </a:cubicBezTo>
                    <a:cubicBezTo>
                      <a:pt x="100348" y="162499"/>
                      <a:pt x="108053" y="146585"/>
                      <a:pt x="116261" y="128995"/>
                    </a:cubicBezTo>
                    <a:cubicBezTo>
                      <a:pt x="129325" y="101354"/>
                      <a:pt x="128153" y="98171"/>
                      <a:pt x="160480" y="93983"/>
                    </a:cubicBezTo>
                    <a:cubicBezTo>
                      <a:pt x="159307" y="157976"/>
                      <a:pt x="80919" y="278592"/>
                      <a:pt x="86111" y="377429"/>
                    </a:cubicBezTo>
                    <a:cubicBezTo>
                      <a:pt x="106881" y="302045"/>
                      <a:pt x="141888" y="150102"/>
                      <a:pt x="184097" y="105877"/>
                    </a:cubicBezTo>
                    <a:cubicBezTo>
                      <a:pt x="246238" y="88790"/>
                      <a:pt x="385763" y="126147"/>
                      <a:pt x="466832" y="101521"/>
                    </a:cubicBezTo>
                    <a:lnTo>
                      <a:pt x="722098" y="55955"/>
                    </a:lnTo>
                    <a:cubicBezTo>
                      <a:pt x="1009355" y="44731"/>
                      <a:pt x="973678" y="70697"/>
                      <a:pt x="1144190" y="83094"/>
                    </a:cubicBezTo>
                    <a:cubicBezTo>
                      <a:pt x="1195612" y="86779"/>
                      <a:pt x="1247704" y="86109"/>
                      <a:pt x="1294268" y="90967"/>
                    </a:cubicBezTo>
                    <a:cubicBezTo>
                      <a:pt x="1312190" y="100516"/>
                      <a:pt x="1324417" y="155296"/>
                      <a:pt x="1331620" y="171378"/>
                    </a:cubicBezTo>
                    <a:cubicBezTo>
                      <a:pt x="1346359" y="203374"/>
                      <a:pt x="1359424" y="217781"/>
                      <a:pt x="1379691" y="242742"/>
                    </a:cubicBezTo>
                    <a:cubicBezTo>
                      <a:pt x="1399121" y="266362"/>
                      <a:pt x="1413861" y="281607"/>
                      <a:pt x="1440325" y="302212"/>
                    </a:cubicBezTo>
                    <a:cubicBezTo>
                      <a:pt x="1473825" y="328345"/>
                      <a:pt x="1472652" y="340407"/>
                      <a:pt x="1497777" y="366205"/>
                    </a:cubicBezTo>
                    <a:cubicBezTo>
                      <a:pt x="1411851" y="374749"/>
                      <a:pt x="1361937" y="350291"/>
                      <a:pt x="1264286" y="359337"/>
                    </a:cubicBezTo>
                    <a:cubicBezTo>
                      <a:pt x="1156250" y="369388"/>
                      <a:pt x="988586" y="337224"/>
                      <a:pt x="889427" y="347443"/>
                    </a:cubicBezTo>
                    <a:cubicBezTo>
                      <a:pt x="840351" y="352469"/>
                      <a:pt x="824606" y="356657"/>
                      <a:pt x="772179" y="346940"/>
                    </a:cubicBezTo>
                    <a:cubicBezTo>
                      <a:pt x="732650" y="339569"/>
                      <a:pt x="591450" y="310756"/>
                      <a:pt x="560463" y="339402"/>
                    </a:cubicBezTo>
                    <a:cubicBezTo>
                      <a:pt x="559793" y="340072"/>
                      <a:pt x="558285" y="342250"/>
                      <a:pt x="556946" y="343422"/>
                    </a:cubicBezTo>
                    <a:cubicBezTo>
                      <a:pt x="538018" y="318964"/>
                      <a:pt x="559960" y="329853"/>
                      <a:pt x="532993" y="323320"/>
                    </a:cubicBezTo>
                    <a:cubicBezTo>
                      <a:pt x="489444" y="312934"/>
                      <a:pt x="455107" y="329518"/>
                      <a:pt x="406366" y="330523"/>
                    </a:cubicBezTo>
                    <a:cubicBezTo>
                      <a:pt x="400336" y="347275"/>
                      <a:pt x="394641" y="314106"/>
                      <a:pt x="410051" y="334711"/>
                    </a:cubicBezTo>
                    <a:cubicBezTo>
                      <a:pt x="419933" y="347946"/>
                      <a:pt x="416583" y="331863"/>
                      <a:pt x="415578" y="343422"/>
                    </a:cubicBezTo>
                    <a:lnTo>
                      <a:pt x="403853" y="347610"/>
                    </a:lnTo>
                    <a:cubicBezTo>
                      <a:pt x="338864" y="365535"/>
                      <a:pt x="322952" y="381952"/>
                      <a:pt x="306537" y="343087"/>
                    </a:cubicBezTo>
                    <a:cubicBezTo>
                      <a:pt x="308380" y="342082"/>
                      <a:pt x="311395" y="339067"/>
                      <a:pt x="312400" y="340910"/>
                    </a:cubicBezTo>
                    <a:lnTo>
                      <a:pt x="338362" y="335549"/>
                    </a:lnTo>
                    <a:cubicBezTo>
                      <a:pt x="351929" y="334711"/>
                      <a:pt x="370856" y="336387"/>
                      <a:pt x="384758" y="337057"/>
                    </a:cubicBezTo>
                    <a:cubicBezTo>
                      <a:pt x="364156" y="321477"/>
                      <a:pt x="325297" y="329016"/>
                      <a:pt x="294478" y="321142"/>
                    </a:cubicBezTo>
                    <a:cubicBezTo>
                      <a:pt x="238701" y="307238"/>
                      <a:pt x="259471" y="306400"/>
                      <a:pt x="240878" y="269713"/>
                    </a:cubicBezTo>
                    <a:cubicBezTo>
                      <a:pt x="210394" y="280267"/>
                      <a:pt x="222956" y="288475"/>
                      <a:pt x="225971" y="327675"/>
                    </a:cubicBezTo>
                    <a:cubicBezTo>
                      <a:pt x="235351" y="450971"/>
                      <a:pt x="265668" y="791375"/>
                      <a:pt x="232336" y="898254"/>
                    </a:cubicBezTo>
                    <a:cubicBezTo>
                      <a:pt x="221281" y="933936"/>
                      <a:pt x="226809" y="898757"/>
                      <a:pt x="212906" y="930083"/>
                    </a:cubicBezTo>
                    <a:cubicBezTo>
                      <a:pt x="218434" y="942480"/>
                      <a:pt x="218434" y="941642"/>
                      <a:pt x="224799" y="954541"/>
                    </a:cubicBezTo>
                    <a:cubicBezTo>
                      <a:pt x="236691" y="978664"/>
                      <a:pt x="221114" y="962917"/>
                      <a:pt x="240878" y="980675"/>
                    </a:cubicBezTo>
                    <a:cubicBezTo>
                      <a:pt x="301680" y="976487"/>
                      <a:pt x="214246" y="960237"/>
                      <a:pt x="285935" y="960572"/>
                    </a:cubicBezTo>
                    <a:cubicBezTo>
                      <a:pt x="304695" y="993071"/>
                      <a:pt x="294310" y="972299"/>
                      <a:pt x="278398" y="997762"/>
                    </a:cubicBezTo>
                    <a:lnTo>
                      <a:pt x="289620" y="1002620"/>
                    </a:lnTo>
                    <a:cubicBezTo>
                      <a:pt x="291128" y="1003290"/>
                      <a:pt x="298497" y="1006641"/>
                      <a:pt x="300340" y="1007813"/>
                    </a:cubicBezTo>
                    <a:lnTo>
                      <a:pt x="317425" y="1021215"/>
                    </a:lnTo>
                    <a:cubicBezTo>
                      <a:pt x="329484" y="1033444"/>
                      <a:pt x="333002" y="1039810"/>
                      <a:pt x="349752" y="1053714"/>
                    </a:cubicBezTo>
                    <a:cubicBezTo>
                      <a:pt x="339702" y="1007813"/>
                      <a:pt x="337022" y="1045338"/>
                      <a:pt x="325465" y="1006976"/>
                    </a:cubicBezTo>
                    <a:lnTo>
                      <a:pt x="385093" y="998097"/>
                    </a:lnTo>
                    <a:cubicBezTo>
                      <a:pt x="355614" y="976487"/>
                      <a:pt x="346569" y="998935"/>
                      <a:pt x="339032" y="960907"/>
                    </a:cubicBezTo>
                    <a:lnTo>
                      <a:pt x="383754" y="969786"/>
                    </a:lnTo>
                    <a:cubicBezTo>
                      <a:pt x="417755" y="911991"/>
                      <a:pt x="440703" y="929748"/>
                      <a:pt x="509711" y="923885"/>
                    </a:cubicBezTo>
                    <a:lnTo>
                      <a:pt x="537013" y="924387"/>
                    </a:lnTo>
                    <a:cubicBezTo>
                      <a:pt x="556946" y="927403"/>
                      <a:pt x="533831" y="928911"/>
                      <a:pt x="564650" y="927068"/>
                    </a:cubicBezTo>
                    <a:cubicBezTo>
                      <a:pt x="589607" y="925393"/>
                      <a:pt x="619757" y="923047"/>
                      <a:pt x="637512" y="915006"/>
                    </a:cubicBezTo>
                    <a:cubicBezTo>
                      <a:pt x="605687" y="901940"/>
                      <a:pt x="368344" y="942647"/>
                      <a:pt x="316085" y="917016"/>
                    </a:cubicBezTo>
                    <a:cubicBezTo>
                      <a:pt x="280910" y="883512"/>
                      <a:pt x="337022" y="574937"/>
                      <a:pt x="333002" y="518483"/>
                    </a:cubicBezTo>
                    <a:cubicBezTo>
                      <a:pt x="329317" y="469734"/>
                      <a:pt x="333839" y="431539"/>
                      <a:pt x="340204" y="383963"/>
                    </a:cubicBezTo>
                    <a:cubicBezTo>
                      <a:pt x="391961" y="396192"/>
                      <a:pt x="382414" y="407751"/>
                      <a:pt x="380069" y="463368"/>
                    </a:cubicBezTo>
                    <a:cubicBezTo>
                      <a:pt x="377556" y="524848"/>
                      <a:pt x="350589" y="719006"/>
                      <a:pt x="368846" y="755693"/>
                    </a:cubicBezTo>
                    <a:cubicBezTo>
                      <a:pt x="375714" y="731403"/>
                      <a:pt x="388276" y="505751"/>
                      <a:pt x="407371" y="410934"/>
                    </a:cubicBezTo>
                    <a:lnTo>
                      <a:pt x="422445" y="410431"/>
                    </a:lnTo>
                    <a:cubicBezTo>
                      <a:pt x="422780" y="487156"/>
                      <a:pt x="398661" y="649987"/>
                      <a:pt x="421440" y="708117"/>
                    </a:cubicBezTo>
                    <a:cubicBezTo>
                      <a:pt x="439363" y="663724"/>
                      <a:pt x="414070" y="416127"/>
                      <a:pt x="447737" y="377597"/>
                    </a:cubicBezTo>
                    <a:lnTo>
                      <a:pt x="490282" y="364530"/>
                    </a:lnTo>
                    <a:cubicBezTo>
                      <a:pt x="509711" y="363190"/>
                      <a:pt x="518756" y="365703"/>
                      <a:pt x="534333" y="368048"/>
                    </a:cubicBezTo>
                    <a:lnTo>
                      <a:pt x="539191" y="384968"/>
                    </a:lnTo>
                    <a:cubicBezTo>
                      <a:pt x="551586" y="485816"/>
                      <a:pt x="522776" y="642449"/>
                      <a:pt x="529811" y="747317"/>
                    </a:cubicBezTo>
                    <a:cubicBezTo>
                      <a:pt x="545053" y="708117"/>
                      <a:pt x="555438" y="436229"/>
                      <a:pt x="554768" y="369556"/>
                    </a:cubicBezTo>
                    <a:cubicBezTo>
                      <a:pt x="633157" y="368216"/>
                      <a:pt x="805344" y="395354"/>
                      <a:pt x="861455" y="389658"/>
                    </a:cubicBezTo>
                    <a:cubicBezTo>
                      <a:pt x="911034" y="384800"/>
                      <a:pt x="905842" y="378099"/>
                      <a:pt x="956929" y="385303"/>
                    </a:cubicBezTo>
                    <a:cubicBezTo>
                      <a:pt x="1023927" y="394852"/>
                      <a:pt x="1078196" y="389993"/>
                      <a:pt x="1151225" y="393009"/>
                    </a:cubicBezTo>
                    <a:cubicBezTo>
                      <a:pt x="1221741" y="396024"/>
                      <a:pt x="1311352" y="386308"/>
                      <a:pt x="1375671" y="395689"/>
                    </a:cubicBezTo>
                    <a:cubicBezTo>
                      <a:pt x="1488564" y="411939"/>
                      <a:pt x="1853541" y="411939"/>
                      <a:pt x="2003115" y="421823"/>
                    </a:cubicBezTo>
                    <a:lnTo>
                      <a:pt x="2215837" y="423833"/>
                    </a:lnTo>
                    <a:cubicBezTo>
                      <a:pt x="2217344" y="523508"/>
                      <a:pt x="2209472" y="629214"/>
                      <a:pt x="2202772" y="722356"/>
                    </a:cubicBezTo>
                    <a:cubicBezTo>
                      <a:pt x="2195737" y="821529"/>
                      <a:pt x="2200595" y="929916"/>
                      <a:pt x="2197412" y="1020377"/>
                    </a:cubicBezTo>
                    <a:cubicBezTo>
                      <a:pt x="2125556" y="1021382"/>
                      <a:pt x="2059562" y="1013509"/>
                      <a:pt x="1994071" y="1016022"/>
                    </a:cubicBezTo>
                    <a:cubicBezTo>
                      <a:pt x="1956551" y="1017529"/>
                      <a:pt x="1938462" y="1022388"/>
                      <a:pt x="1896085" y="1021215"/>
                    </a:cubicBezTo>
                    <a:cubicBezTo>
                      <a:pt x="1853206" y="1020210"/>
                      <a:pt x="1836791" y="1011666"/>
                      <a:pt x="1798266" y="1009321"/>
                    </a:cubicBezTo>
                    <a:cubicBezTo>
                      <a:pt x="1659411" y="1000610"/>
                      <a:pt x="1528429" y="992736"/>
                      <a:pt x="1391919" y="984528"/>
                    </a:cubicBezTo>
                    <a:cubicBezTo>
                      <a:pt x="1235811" y="974979"/>
                      <a:pt x="1031800" y="932764"/>
                      <a:pt x="910699" y="932261"/>
                    </a:cubicBezTo>
                    <a:lnTo>
                      <a:pt x="820418" y="915676"/>
                    </a:lnTo>
                    <a:cubicBezTo>
                      <a:pt x="800486" y="907970"/>
                      <a:pt x="755597" y="900599"/>
                      <a:pt x="744207" y="901772"/>
                    </a:cubicBezTo>
                    <a:cubicBezTo>
                      <a:pt x="710708" y="904620"/>
                      <a:pt x="691446" y="901102"/>
                      <a:pt x="662134" y="913331"/>
                    </a:cubicBezTo>
                    <a:cubicBezTo>
                      <a:pt x="700993" y="908640"/>
                      <a:pt x="784407" y="904955"/>
                      <a:pt x="821758" y="920869"/>
                    </a:cubicBezTo>
                    <a:cubicBezTo>
                      <a:pt x="820083" y="922377"/>
                      <a:pt x="817236" y="921707"/>
                      <a:pt x="816231" y="924387"/>
                    </a:cubicBezTo>
                    <a:lnTo>
                      <a:pt x="792781" y="934104"/>
                    </a:lnTo>
                    <a:cubicBezTo>
                      <a:pt x="787589" y="935276"/>
                      <a:pt x="768662" y="936784"/>
                      <a:pt x="759784" y="937454"/>
                    </a:cubicBezTo>
                    <a:cubicBezTo>
                      <a:pt x="687258" y="942145"/>
                      <a:pt x="616574" y="957892"/>
                      <a:pt x="541871" y="959567"/>
                    </a:cubicBezTo>
                    <a:cubicBezTo>
                      <a:pt x="534836" y="973974"/>
                      <a:pt x="540531" y="960070"/>
                      <a:pt x="540531" y="971293"/>
                    </a:cubicBezTo>
                    <a:lnTo>
                      <a:pt x="541871" y="982182"/>
                    </a:lnTo>
                    <a:cubicBezTo>
                      <a:pt x="511889" y="982182"/>
                      <a:pt x="456112" y="986873"/>
                      <a:pt x="436013" y="998432"/>
                    </a:cubicBezTo>
                    <a:cubicBezTo>
                      <a:pt x="657946" y="985365"/>
                      <a:pt x="707023" y="937957"/>
                      <a:pt x="979541" y="970791"/>
                    </a:cubicBezTo>
                    <a:cubicBezTo>
                      <a:pt x="1045367" y="978664"/>
                      <a:pt x="1081881" y="995752"/>
                      <a:pt x="1149048" y="1005133"/>
                    </a:cubicBezTo>
                    <a:cubicBezTo>
                      <a:pt x="1248876" y="1018870"/>
                      <a:pt x="1850526" y="1053714"/>
                      <a:pt x="1877995" y="1068456"/>
                    </a:cubicBezTo>
                    <a:lnTo>
                      <a:pt x="1940137" y="1157243"/>
                    </a:lnTo>
                    <a:cubicBezTo>
                      <a:pt x="1964759" y="1189574"/>
                      <a:pt x="1993401" y="1212692"/>
                      <a:pt x="2005293" y="1255578"/>
                    </a:cubicBezTo>
                    <a:cubicBezTo>
                      <a:pt x="1967271" y="1253400"/>
                      <a:pt x="1810494" y="1215708"/>
                      <a:pt x="1790059" y="1260938"/>
                    </a:cubicBezTo>
                    <a:cubicBezTo>
                      <a:pt x="1781852" y="1282716"/>
                      <a:pt x="1792237" y="1261106"/>
                      <a:pt x="1802119" y="1303489"/>
                    </a:cubicBezTo>
                    <a:cubicBezTo>
                      <a:pt x="1811499" y="1343359"/>
                      <a:pt x="1800444" y="1380884"/>
                      <a:pt x="1796592" y="1425780"/>
                    </a:cubicBezTo>
                    <a:cubicBezTo>
                      <a:pt x="1790227" y="1501667"/>
                      <a:pt x="1853038" y="1469168"/>
                      <a:pt x="2062242" y="1491951"/>
                    </a:cubicBezTo>
                    <a:cubicBezTo>
                      <a:pt x="2101436" y="1496306"/>
                      <a:pt x="2142641" y="1512723"/>
                      <a:pt x="2173963" y="1500159"/>
                    </a:cubicBezTo>
                    <a:cubicBezTo>
                      <a:pt x="2209304" y="1485752"/>
                      <a:pt x="2205284" y="1523445"/>
                      <a:pt x="2222369" y="1467158"/>
                    </a:cubicBezTo>
                    <a:cubicBezTo>
                      <a:pt x="2229404" y="1444375"/>
                      <a:pt x="2217344" y="1464645"/>
                      <a:pt x="2228734" y="1449568"/>
                    </a:cubicBezTo>
                    <a:cubicBezTo>
                      <a:pt x="2244814" y="1462299"/>
                      <a:pt x="2269101" y="1481732"/>
                      <a:pt x="2282836" y="1491281"/>
                    </a:cubicBezTo>
                    <a:cubicBezTo>
                      <a:pt x="2307458" y="1508200"/>
                      <a:pt x="2317340" y="1506190"/>
                      <a:pt x="2343637" y="1528470"/>
                    </a:cubicBezTo>
                    <a:cubicBezTo>
                      <a:pt x="2380989" y="1559964"/>
                      <a:pt x="2421691" y="1587606"/>
                      <a:pt x="2453515" y="1621947"/>
                    </a:cubicBezTo>
                    <a:cubicBezTo>
                      <a:pt x="2500079" y="1672371"/>
                      <a:pt x="2492374" y="1697165"/>
                      <a:pt x="2492542" y="1780423"/>
                    </a:cubicBezTo>
                    <a:cubicBezTo>
                      <a:pt x="2493044" y="1972570"/>
                      <a:pt x="2512809" y="2181972"/>
                      <a:pt x="2496394" y="2372612"/>
                    </a:cubicBezTo>
                    <a:cubicBezTo>
                      <a:pt x="2491202" y="2433590"/>
                      <a:pt x="2488020" y="2496578"/>
                      <a:pt x="2484000" y="2563419"/>
                    </a:cubicBezTo>
                    <a:cubicBezTo>
                      <a:pt x="2480985" y="2610493"/>
                      <a:pt x="2469092" y="2592233"/>
                      <a:pt x="2468422" y="2645840"/>
                    </a:cubicBezTo>
                    <a:cubicBezTo>
                      <a:pt x="2468087" y="2679009"/>
                      <a:pt x="2470935" y="2710671"/>
                      <a:pt x="2465742" y="2733621"/>
                    </a:cubicBezTo>
                    <a:lnTo>
                      <a:pt x="2392881" y="2738312"/>
                    </a:lnTo>
                    <a:cubicBezTo>
                      <a:pt x="2367757" y="2737474"/>
                      <a:pt x="2342465" y="2737306"/>
                      <a:pt x="2317340" y="2736804"/>
                    </a:cubicBezTo>
                    <a:cubicBezTo>
                      <a:pt x="2269436" y="2735799"/>
                      <a:pt x="2218852" y="2732113"/>
                      <a:pt x="2168603" y="2727758"/>
                    </a:cubicBezTo>
                    <a:cubicBezTo>
                      <a:pt x="1963251" y="2709833"/>
                      <a:pt x="1477175" y="2701792"/>
                      <a:pt x="1264118" y="2707153"/>
                    </a:cubicBezTo>
                    <a:cubicBezTo>
                      <a:pt x="1127943" y="2710671"/>
                      <a:pt x="1110188" y="2703970"/>
                      <a:pt x="980378" y="2682862"/>
                    </a:cubicBezTo>
                    <a:cubicBezTo>
                      <a:pt x="889092" y="2668120"/>
                      <a:pt x="789096" y="2679176"/>
                      <a:pt x="695298" y="2659744"/>
                    </a:cubicBezTo>
                    <a:cubicBezTo>
                      <a:pt x="605520" y="2640982"/>
                      <a:pt x="498657" y="2646007"/>
                      <a:pt x="401341" y="2650698"/>
                    </a:cubicBezTo>
                    <a:cubicBezTo>
                      <a:pt x="341879" y="2653546"/>
                      <a:pt x="211566" y="2625905"/>
                      <a:pt x="155455" y="2645002"/>
                    </a:cubicBezTo>
                    <a:cubicBezTo>
                      <a:pt x="148588" y="2647347"/>
                      <a:pt x="141888" y="2662927"/>
                      <a:pt x="126478" y="2661587"/>
                    </a:cubicBezTo>
                    <a:cubicBezTo>
                      <a:pt x="115256" y="2655891"/>
                      <a:pt x="60819" y="2640647"/>
                      <a:pt x="41724" y="2642322"/>
                    </a:cubicBezTo>
                    <a:lnTo>
                      <a:pt x="39882" y="2667115"/>
                    </a:lnTo>
                    <a:cubicBezTo>
                      <a:pt x="93984" y="2692411"/>
                      <a:pt x="578720" y="2751881"/>
                      <a:pt x="638684" y="2714188"/>
                    </a:cubicBezTo>
                    <a:cubicBezTo>
                      <a:pt x="577715" y="2691071"/>
                      <a:pt x="397991" y="2726418"/>
                      <a:pt x="336687" y="2682192"/>
                    </a:cubicBezTo>
                    <a:cubicBezTo>
                      <a:pt x="421608" y="2679679"/>
                      <a:pt x="534668" y="2673648"/>
                      <a:pt x="617244" y="2681019"/>
                    </a:cubicBezTo>
                    <a:cubicBezTo>
                      <a:pt x="710373" y="2689563"/>
                      <a:pt x="765479" y="2706147"/>
                      <a:pt x="873180" y="2705980"/>
                    </a:cubicBezTo>
                    <a:cubicBezTo>
                      <a:pt x="954919" y="2705812"/>
                      <a:pt x="1037830" y="2729098"/>
                      <a:pt x="1115381" y="2740489"/>
                    </a:cubicBezTo>
                    <a:cubicBezTo>
                      <a:pt x="1200469" y="2753221"/>
                      <a:pt x="1303145" y="2733118"/>
                      <a:pt x="1391416" y="2743505"/>
                    </a:cubicBezTo>
                    <a:cubicBezTo>
                      <a:pt x="1416876" y="2746353"/>
                      <a:pt x="1419723" y="2747693"/>
                      <a:pt x="1449203" y="2746353"/>
                    </a:cubicBezTo>
                    <a:lnTo>
                      <a:pt x="1926402" y="2750708"/>
                    </a:lnTo>
                    <a:cubicBezTo>
                      <a:pt x="1970286" y="2754729"/>
                      <a:pt x="1990721" y="2762267"/>
                      <a:pt x="2046665" y="2762100"/>
                    </a:cubicBezTo>
                    <a:cubicBezTo>
                      <a:pt x="2181165" y="2761430"/>
                      <a:pt x="2337942" y="2780862"/>
                      <a:pt x="2463062" y="2768968"/>
                    </a:cubicBezTo>
                    <a:cubicBezTo>
                      <a:pt x="2461723" y="2799625"/>
                      <a:pt x="2458205" y="2817047"/>
                      <a:pt x="2456865" y="2848876"/>
                    </a:cubicBezTo>
                    <a:cubicBezTo>
                      <a:pt x="2455860" y="2871659"/>
                      <a:pt x="2448490" y="2903655"/>
                      <a:pt x="2460550" y="2924428"/>
                    </a:cubicBezTo>
                    <a:cubicBezTo>
                      <a:pt x="2474285" y="2893772"/>
                      <a:pt x="2471772" y="2847703"/>
                      <a:pt x="2477467" y="2805823"/>
                    </a:cubicBezTo>
                    <a:cubicBezTo>
                      <a:pt x="2480315" y="2785050"/>
                      <a:pt x="2483497" y="2744510"/>
                      <a:pt x="2495892" y="2727088"/>
                    </a:cubicBezTo>
                    <a:cubicBezTo>
                      <a:pt x="2516662" y="2697771"/>
                      <a:pt x="2496729" y="2744510"/>
                      <a:pt x="2513814" y="2706482"/>
                    </a:cubicBezTo>
                    <a:cubicBezTo>
                      <a:pt x="2539944" y="2640982"/>
                      <a:pt x="2512809" y="1689459"/>
                      <a:pt x="2532909" y="1572026"/>
                    </a:cubicBezTo>
                    <a:cubicBezTo>
                      <a:pt x="2553511" y="1582412"/>
                      <a:pt x="2553343" y="1590286"/>
                      <a:pt x="2565236" y="1608546"/>
                    </a:cubicBezTo>
                    <a:cubicBezTo>
                      <a:pt x="2522524" y="1450238"/>
                      <a:pt x="2532574" y="1285397"/>
                      <a:pt x="2541786" y="1110504"/>
                    </a:cubicBezTo>
                    <a:cubicBezTo>
                      <a:pt x="2543126" y="1085543"/>
                      <a:pt x="2558703" y="1020042"/>
                      <a:pt x="2558703" y="1019205"/>
                    </a:cubicBezTo>
                    <a:cubicBezTo>
                      <a:pt x="2558703" y="1012169"/>
                      <a:pt x="2546979" y="982852"/>
                      <a:pt x="2552673" y="933434"/>
                    </a:cubicBezTo>
                    <a:cubicBezTo>
                      <a:pt x="2566073" y="814996"/>
                      <a:pt x="2590360" y="255641"/>
                      <a:pt x="2604598" y="216776"/>
                    </a:cubicBezTo>
                    <a:cubicBezTo>
                      <a:pt x="2618667" y="178079"/>
                      <a:pt x="2603928" y="184444"/>
                      <a:pt x="2616992" y="138879"/>
                    </a:cubicBezTo>
                    <a:cubicBezTo>
                      <a:pt x="2626372" y="106882"/>
                      <a:pt x="2609957" y="98841"/>
                      <a:pt x="2596055" y="67347"/>
                    </a:cubicBezTo>
                    <a:cubicBezTo>
                      <a:pt x="2540111" y="80078"/>
                      <a:pt x="2544299" y="76058"/>
                      <a:pt x="2483330" y="74215"/>
                    </a:cubicBezTo>
                    <a:cubicBezTo>
                      <a:pt x="2344810" y="70027"/>
                      <a:pt x="2224212" y="94988"/>
                      <a:pt x="2082844" y="84099"/>
                    </a:cubicBezTo>
                    <a:cubicBezTo>
                      <a:pt x="1902952" y="70362"/>
                      <a:pt x="1706813" y="85942"/>
                      <a:pt x="1527256" y="75053"/>
                    </a:cubicBezTo>
                    <a:cubicBezTo>
                      <a:pt x="1443843" y="70027"/>
                      <a:pt x="1360764" y="53945"/>
                      <a:pt x="1271991" y="54113"/>
                    </a:cubicBezTo>
                    <a:cubicBezTo>
                      <a:pt x="1125933" y="54280"/>
                      <a:pt x="1020075" y="22451"/>
                      <a:pt x="880215" y="23791"/>
                    </a:cubicBezTo>
                    <a:cubicBezTo>
                      <a:pt x="800486" y="24461"/>
                      <a:pt x="863968" y="11562"/>
                      <a:pt x="752750" y="23121"/>
                    </a:cubicBezTo>
                    <a:cubicBezTo>
                      <a:pt x="710540" y="27644"/>
                      <a:pt x="655266" y="19436"/>
                      <a:pt x="609540" y="20608"/>
                    </a:cubicBezTo>
                    <a:cubicBezTo>
                      <a:pt x="467502" y="24461"/>
                      <a:pt x="359466" y="36523"/>
                      <a:pt x="217596" y="6704"/>
                    </a:cubicBezTo>
                    <a:cubicBezTo>
                      <a:pt x="192807" y="1511"/>
                      <a:pt x="161150" y="-7033"/>
                      <a:pt x="141720" y="10557"/>
                    </a:cubicBezTo>
                    <a:lnTo>
                      <a:pt x="134685" y="18766"/>
                    </a:lnTo>
                    <a:cubicBezTo>
                      <a:pt x="113748" y="38198"/>
                      <a:pt x="58642" y="30492"/>
                      <a:pt x="45409" y="62824"/>
                    </a:cubicBezTo>
                    <a:lnTo>
                      <a:pt x="42897" y="70697"/>
                    </a:lnTo>
                    <a:cubicBezTo>
                      <a:pt x="22295" y="125309"/>
                      <a:pt x="38709" y="144407"/>
                      <a:pt x="32512" y="199689"/>
                    </a:cubicBezTo>
                    <a:cubicBezTo>
                      <a:pt x="17772" y="329183"/>
                      <a:pt x="32847" y="476602"/>
                      <a:pt x="30670" y="613970"/>
                    </a:cubicBezTo>
                    <a:cubicBezTo>
                      <a:pt x="27655" y="799584"/>
                      <a:pt x="31172" y="983020"/>
                      <a:pt x="18945" y="1163608"/>
                    </a:cubicBezTo>
                    <a:cubicBezTo>
                      <a:pt x="13250" y="1249044"/>
                      <a:pt x="855" y="1333810"/>
                      <a:pt x="18" y="1426785"/>
                    </a:cubicBezTo>
                    <a:cubicBezTo>
                      <a:pt x="-485" y="1466320"/>
                      <a:pt x="9900" y="1692474"/>
                      <a:pt x="9900" y="169264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03C28B92-FCF3-4531-8E35-91AECF6CB8D5}"/>
                  </a:ext>
                </a:extLst>
              </p:cNvPr>
              <p:cNvSpPr/>
              <p:nvPr/>
            </p:nvSpPr>
            <p:spPr>
              <a:xfrm>
                <a:off x="2803760" y="2136463"/>
                <a:ext cx="495118" cy="669882"/>
              </a:xfrm>
              <a:custGeom>
                <a:avLst/>
                <a:gdLst>
                  <a:gd name="connsiteX0" fmla="*/ 40032 w 495118"/>
                  <a:gd name="connsiteY0" fmla="*/ 608211 h 669882"/>
                  <a:gd name="connsiteX1" fmla="*/ 52762 w 495118"/>
                  <a:gd name="connsiteY1" fmla="*/ 460792 h 669882"/>
                  <a:gd name="connsiteX2" fmla="*/ 44219 w 495118"/>
                  <a:gd name="connsiteY2" fmla="*/ 245862 h 669882"/>
                  <a:gd name="connsiteX3" fmla="*/ 50919 w 495118"/>
                  <a:gd name="connsiteY3" fmla="*/ 187564 h 669882"/>
                  <a:gd name="connsiteX4" fmla="*/ 49579 w 495118"/>
                  <a:gd name="connsiteY4" fmla="*/ 39307 h 669882"/>
                  <a:gd name="connsiteX5" fmla="*/ 58121 w 495118"/>
                  <a:gd name="connsiteY5" fmla="*/ 192255 h 669882"/>
                  <a:gd name="connsiteX6" fmla="*/ 107868 w 495118"/>
                  <a:gd name="connsiteY6" fmla="*/ 113519 h 669882"/>
                  <a:gd name="connsiteX7" fmla="*/ 174867 w 495118"/>
                  <a:gd name="connsiteY7" fmla="*/ 55054 h 669882"/>
                  <a:gd name="connsiteX8" fmla="*/ 50584 w 495118"/>
                  <a:gd name="connsiteY8" fmla="*/ 283386 h 669882"/>
                  <a:gd name="connsiteX9" fmla="*/ 72024 w 495118"/>
                  <a:gd name="connsiteY9" fmla="*/ 259096 h 669882"/>
                  <a:gd name="connsiteX10" fmla="*/ 204346 w 495118"/>
                  <a:gd name="connsiteY10" fmla="*/ 80853 h 669882"/>
                  <a:gd name="connsiteX11" fmla="*/ 192119 w 495118"/>
                  <a:gd name="connsiteY11" fmla="*/ 114525 h 669882"/>
                  <a:gd name="connsiteX12" fmla="*/ 153595 w 495118"/>
                  <a:gd name="connsiteY12" fmla="*/ 188234 h 669882"/>
                  <a:gd name="connsiteX13" fmla="*/ 120598 w 495118"/>
                  <a:gd name="connsiteY13" fmla="*/ 276518 h 669882"/>
                  <a:gd name="connsiteX14" fmla="*/ 180227 w 495118"/>
                  <a:gd name="connsiteY14" fmla="*/ 180528 h 669882"/>
                  <a:gd name="connsiteX15" fmla="*/ 161467 w 495118"/>
                  <a:gd name="connsiteY15" fmla="*/ 232292 h 669882"/>
                  <a:gd name="connsiteX16" fmla="*/ 200829 w 495118"/>
                  <a:gd name="connsiteY16" fmla="*/ 162603 h 669882"/>
                  <a:gd name="connsiteX17" fmla="*/ 227126 w 495118"/>
                  <a:gd name="connsiteY17" fmla="*/ 93919 h 669882"/>
                  <a:gd name="connsiteX18" fmla="*/ 213559 w 495118"/>
                  <a:gd name="connsiteY18" fmla="*/ 82695 h 669882"/>
                  <a:gd name="connsiteX19" fmla="*/ 203341 w 495118"/>
                  <a:gd name="connsiteY19" fmla="*/ 66111 h 669882"/>
                  <a:gd name="connsiteX20" fmla="*/ 219086 w 495118"/>
                  <a:gd name="connsiteY20" fmla="*/ 58405 h 669882"/>
                  <a:gd name="connsiteX21" fmla="*/ 225116 w 495118"/>
                  <a:gd name="connsiteY21" fmla="*/ 56562 h 669882"/>
                  <a:gd name="connsiteX22" fmla="*/ 329634 w 495118"/>
                  <a:gd name="connsiteY22" fmla="*/ 61253 h 669882"/>
                  <a:gd name="connsiteX23" fmla="*/ 466647 w 495118"/>
                  <a:gd name="connsiteY23" fmla="*/ 66781 h 669882"/>
                  <a:gd name="connsiteX24" fmla="*/ 445877 w 495118"/>
                  <a:gd name="connsiteY24" fmla="*/ 647076 h 669882"/>
                  <a:gd name="connsiteX25" fmla="*/ 488924 w 495118"/>
                  <a:gd name="connsiteY25" fmla="*/ 344532 h 669882"/>
                  <a:gd name="connsiteX26" fmla="*/ 490766 w 495118"/>
                  <a:gd name="connsiteY26" fmla="*/ 190747 h 669882"/>
                  <a:gd name="connsiteX27" fmla="*/ 492106 w 495118"/>
                  <a:gd name="connsiteY27" fmla="*/ 21885 h 669882"/>
                  <a:gd name="connsiteX28" fmla="*/ 128973 w 495118"/>
                  <a:gd name="connsiteY28" fmla="*/ 9656 h 669882"/>
                  <a:gd name="connsiteX29" fmla="*/ 7872 w 495118"/>
                  <a:gd name="connsiteY29" fmla="*/ 319571 h 669882"/>
                  <a:gd name="connsiteX30" fmla="*/ 9380 w 495118"/>
                  <a:gd name="connsiteY30" fmla="*/ 485250 h 669882"/>
                  <a:gd name="connsiteX31" fmla="*/ 0 w 495118"/>
                  <a:gd name="connsiteY31" fmla="*/ 634177 h 669882"/>
                  <a:gd name="connsiteX32" fmla="*/ 344709 w 495118"/>
                  <a:gd name="connsiteY32" fmla="*/ 669859 h 669882"/>
                  <a:gd name="connsiteX33" fmla="*/ 419580 w 495118"/>
                  <a:gd name="connsiteY33" fmla="*/ 620775 h 669882"/>
                  <a:gd name="connsiteX34" fmla="*/ 40032 w 495118"/>
                  <a:gd name="connsiteY34" fmla="*/ 608211 h 669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95118" h="669882">
                    <a:moveTo>
                      <a:pt x="40032" y="608211"/>
                    </a:moveTo>
                    <a:cubicBezTo>
                      <a:pt x="38022" y="562645"/>
                      <a:pt x="53264" y="507363"/>
                      <a:pt x="52762" y="460792"/>
                    </a:cubicBezTo>
                    <a:cubicBezTo>
                      <a:pt x="52427" y="439852"/>
                      <a:pt x="31824" y="360614"/>
                      <a:pt x="44219" y="245862"/>
                    </a:cubicBezTo>
                    <a:lnTo>
                      <a:pt x="50919" y="187564"/>
                    </a:lnTo>
                    <a:cubicBezTo>
                      <a:pt x="47402" y="137475"/>
                      <a:pt x="49077" y="90737"/>
                      <a:pt x="49579" y="39307"/>
                    </a:cubicBezTo>
                    <a:cubicBezTo>
                      <a:pt x="195469" y="27581"/>
                      <a:pt x="83079" y="85711"/>
                      <a:pt x="58121" y="192255"/>
                    </a:cubicBezTo>
                    <a:cubicBezTo>
                      <a:pt x="75541" y="166121"/>
                      <a:pt x="88606" y="141831"/>
                      <a:pt x="107868" y="113519"/>
                    </a:cubicBezTo>
                    <a:cubicBezTo>
                      <a:pt x="159960" y="37465"/>
                      <a:pt x="138855" y="56227"/>
                      <a:pt x="174867" y="55054"/>
                    </a:cubicBezTo>
                    <a:cubicBezTo>
                      <a:pt x="169005" y="105981"/>
                      <a:pt x="78891" y="221236"/>
                      <a:pt x="50584" y="283386"/>
                    </a:cubicBezTo>
                    <a:cubicBezTo>
                      <a:pt x="72526" y="270320"/>
                      <a:pt x="56447" y="284392"/>
                      <a:pt x="72024" y="259096"/>
                    </a:cubicBezTo>
                    <a:lnTo>
                      <a:pt x="204346" y="80853"/>
                    </a:lnTo>
                    <a:cubicBezTo>
                      <a:pt x="191449" y="115027"/>
                      <a:pt x="206859" y="78507"/>
                      <a:pt x="192119" y="114525"/>
                    </a:cubicBezTo>
                    <a:lnTo>
                      <a:pt x="153595" y="188234"/>
                    </a:lnTo>
                    <a:cubicBezTo>
                      <a:pt x="134500" y="226597"/>
                      <a:pt x="116075" y="242511"/>
                      <a:pt x="120598" y="276518"/>
                    </a:cubicBezTo>
                    <a:cubicBezTo>
                      <a:pt x="139358" y="246867"/>
                      <a:pt x="147900" y="204986"/>
                      <a:pt x="180227" y="180528"/>
                    </a:cubicBezTo>
                    <a:lnTo>
                      <a:pt x="161467" y="232292"/>
                    </a:lnTo>
                    <a:cubicBezTo>
                      <a:pt x="171852" y="227267"/>
                      <a:pt x="200662" y="171817"/>
                      <a:pt x="200829" y="162603"/>
                    </a:cubicBezTo>
                    <a:cubicBezTo>
                      <a:pt x="200829" y="162436"/>
                      <a:pt x="178719" y="142501"/>
                      <a:pt x="227126" y="93919"/>
                    </a:cubicBezTo>
                    <a:cubicBezTo>
                      <a:pt x="216239" y="78842"/>
                      <a:pt x="216406" y="85711"/>
                      <a:pt x="213559" y="82695"/>
                    </a:cubicBezTo>
                    <a:cubicBezTo>
                      <a:pt x="203006" y="70969"/>
                      <a:pt x="205016" y="84036"/>
                      <a:pt x="203341" y="66111"/>
                    </a:cubicBezTo>
                    <a:cubicBezTo>
                      <a:pt x="206859" y="63933"/>
                      <a:pt x="208869" y="61755"/>
                      <a:pt x="219086" y="58405"/>
                    </a:cubicBezTo>
                    <a:cubicBezTo>
                      <a:pt x="221096" y="57735"/>
                      <a:pt x="223106" y="57065"/>
                      <a:pt x="225116" y="56562"/>
                    </a:cubicBezTo>
                    <a:cubicBezTo>
                      <a:pt x="262635" y="47013"/>
                      <a:pt x="302332" y="58572"/>
                      <a:pt x="329634" y="61253"/>
                    </a:cubicBezTo>
                    <a:cubicBezTo>
                      <a:pt x="369499" y="65273"/>
                      <a:pt x="428458" y="69126"/>
                      <a:pt x="466647" y="66781"/>
                    </a:cubicBezTo>
                    <a:cubicBezTo>
                      <a:pt x="462627" y="135800"/>
                      <a:pt x="436330" y="628816"/>
                      <a:pt x="445877" y="647076"/>
                    </a:cubicBezTo>
                    <a:cubicBezTo>
                      <a:pt x="501151" y="640375"/>
                      <a:pt x="483062" y="426952"/>
                      <a:pt x="488924" y="344532"/>
                    </a:cubicBezTo>
                    <a:cubicBezTo>
                      <a:pt x="492274" y="296788"/>
                      <a:pt x="485574" y="247537"/>
                      <a:pt x="490766" y="190747"/>
                    </a:cubicBezTo>
                    <a:cubicBezTo>
                      <a:pt x="495959" y="134795"/>
                      <a:pt x="496629" y="77670"/>
                      <a:pt x="492106" y="21885"/>
                    </a:cubicBezTo>
                    <a:cubicBezTo>
                      <a:pt x="365479" y="6641"/>
                      <a:pt x="239856" y="30261"/>
                      <a:pt x="128973" y="9656"/>
                    </a:cubicBezTo>
                    <a:cubicBezTo>
                      <a:pt x="-9380" y="-16142"/>
                      <a:pt x="21105" y="-13127"/>
                      <a:pt x="7872" y="319571"/>
                    </a:cubicBezTo>
                    <a:cubicBezTo>
                      <a:pt x="5695" y="377031"/>
                      <a:pt x="8710" y="428460"/>
                      <a:pt x="9380" y="485250"/>
                    </a:cubicBezTo>
                    <a:cubicBezTo>
                      <a:pt x="9882" y="543212"/>
                      <a:pt x="1172" y="579397"/>
                      <a:pt x="0" y="634177"/>
                    </a:cubicBezTo>
                    <a:cubicBezTo>
                      <a:pt x="81906" y="675052"/>
                      <a:pt x="239521" y="669356"/>
                      <a:pt x="344709" y="669859"/>
                    </a:cubicBezTo>
                    <a:cubicBezTo>
                      <a:pt x="393116" y="670194"/>
                      <a:pt x="414890" y="667513"/>
                      <a:pt x="419580" y="620775"/>
                    </a:cubicBezTo>
                    <a:cubicBezTo>
                      <a:pt x="326787" y="627643"/>
                      <a:pt x="115071" y="629151"/>
                      <a:pt x="40032" y="60821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2" name="任意多边形: 形状 711">
                <a:extLst>
                  <a:ext uri="{FF2B5EF4-FFF2-40B4-BE49-F238E27FC236}">
                    <a16:creationId xmlns:a16="http://schemas.microsoft.com/office/drawing/2014/main" id="{66D3E635-2CBB-4065-8C0B-A9EA16440FAF}"/>
                  </a:ext>
                </a:extLst>
              </p:cNvPr>
              <p:cNvSpPr/>
              <p:nvPr/>
            </p:nvSpPr>
            <p:spPr>
              <a:xfrm>
                <a:off x="2105900" y="1734351"/>
                <a:ext cx="500278" cy="287530"/>
              </a:xfrm>
              <a:custGeom>
                <a:avLst/>
                <a:gdLst>
                  <a:gd name="connsiteX0" fmla="*/ 50652 w 500278"/>
                  <a:gd name="connsiteY0" fmla="*/ 193823 h 287530"/>
                  <a:gd name="connsiteX1" fmla="*/ 96211 w 500278"/>
                  <a:gd name="connsiteY1" fmla="*/ 122458 h 287530"/>
                  <a:gd name="connsiteX2" fmla="*/ 156007 w 500278"/>
                  <a:gd name="connsiteY2" fmla="*/ 49921 h 287530"/>
                  <a:gd name="connsiteX3" fmla="*/ 116646 w 500278"/>
                  <a:gd name="connsiteY3" fmla="*/ 179081 h 287530"/>
                  <a:gd name="connsiteX4" fmla="*/ 181634 w 500278"/>
                  <a:gd name="connsiteY4" fmla="*/ 44561 h 287530"/>
                  <a:gd name="connsiteX5" fmla="*/ 432713 w 500278"/>
                  <a:gd name="connsiteY5" fmla="*/ 52937 h 287530"/>
                  <a:gd name="connsiteX6" fmla="*/ 427688 w 500278"/>
                  <a:gd name="connsiteY6" fmla="*/ 217778 h 287530"/>
                  <a:gd name="connsiteX7" fmla="*/ 218819 w 500278"/>
                  <a:gd name="connsiteY7" fmla="*/ 223139 h 287530"/>
                  <a:gd name="connsiteX8" fmla="*/ 32562 w 500278"/>
                  <a:gd name="connsiteY8" fmla="*/ 203204 h 287530"/>
                  <a:gd name="connsiteX9" fmla="*/ 104251 w 500278"/>
                  <a:gd name="connsiteY9" fmla="*/ 48581 h 287530"/>
                  <a:gd name="connsiteX10" fmla="*/ 81974 w 500278"/>
                  <a:gd name="connsiteY10" fmla="*/ 121788 h 287530"/>
                  <a:gd name="connsiteX11" fmla="*/ 50652 w 500278"/>
                  <a:gd name="connsiteY11" fmla="*/ 193823 h 287530"/>
                  <a:gd name="connsiteX12" fmla="*/ 6935 w 500278"/>
                  <a:gd name="connsiteY12" fmla="*/ 10051 h 287530"/>
                  <a:gd name="connsiteX13" fmla="*/ 11792 w 500278"/>
                  <a:gd name="connsiteY13" fmla="*/ 261669 h 287530"/>
                  <a:gd name="connsiteX14" fmla="*/ 26030 w 500278"/>
                  <a:gd name="connsiteY14" fmla="*/ 260664 h 287530"/>
                  <a:gd name="connsiteX15" fmla="*/ 56179 w 500278"/>
                  <a:gd name="connsiteY15" fmla="*/ 254130 h 287530"/>
                  <a:gd name="connsiteX16" fmla="*/ 147800 w 500278"/>
                  <a:gd name="connsiteY16" fmla="*/ 264349 h 287530"/>
                  <a:gd name="connsiteX17" fmla="*/ 455995 w 500278"/>
                  <a:gd name="connsiteY17" fmla="*/ 269542 h 287530"/>
                  <a:gd name="connsiteX18" fmla="*/ 478942 w 500278"/>
                  <a:gd name="connsiteY18" fmla="*/ 284117 h 287530"/>
                  <a:gd name="connsiteX19" fmla="*/ 473917 w 500278"/>
                  <a:gd name="connsiteY19" fmla="*/ 236541 h 287530"/>
                  <a:gd name="connsiteX20" fmla="*/ 457000 w 500278"/>
                  <a:gd name="connsiteY20" fmla="*/ 169197 h 287530"/>
                  <a:gd name="connsiteX21" fmla="*/ 455492 w 500278"/>
                  <a:gd name="connsiteY21" fmla="*/ 0 h 287530"/>
                  <a:gd name="connsiteX22" fmla="*/ 435560 w 500278"/>
                  <a:gd name="connsiteY22" fmla="*/ 9884 h 287530"/>
                  <a:gd name="connsiteX23" fmla="*/ 416633 w 500278"/>
                  <a:gd name="connsiteY23" fmla="*/ 23118 h 287530"/>
                  <a:gd name="connsiteX24" fmla="*/ 221666 w 500278"/>
                  <a:gd name="connsiteY24" fmla="*/ 1340 h 287530"/>
                  <a:gd name="connsiteX25" fmla="*/ 6935 w 500278"/>
                  <a:gd name="connsiteY25" fmla="*/ 10051 h 287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00278" h="287530">
                    <a:moveTo>
                      <a:pt x="50652" y="193823"/>
                    </a:moveTo>
                    <a:cubicBezTo>
                      <a:pt x="71254" y="186284"/>
                      <a:pt x="73766" y="165679"/>
                      <a:pt x="96211" y="122458"/>
                    </a:cubicBezTo>
                    <a:cubicBezTo>
                      <a:pt x="134735" y="48749"/>
                      <a:pt x="113631" y="53104"/>
                      <a:pt x="156007" y="49921"/>
                    </a:cubicBezTo>
                    <a:cubicBezTo>
                      <a:pt x="145790" y="80745"/>
                      <a:pt x="98723" y="148424"/>
                      <a:pt x="116646" y="179081"/>
                    </a:cubicBezTo>
                    <a:lnTo>
                      <a:pt x="181634" y="44561"/>
                    </a:lnTo>
                    <a:lnTo>
                      <a:pt x="432713" y="52937"/>
                    </a:lnTo>
                    <a:lnTo>
                      <a:pt x="427688" y="217778"/>
                    </a:lnTo>
                    <a:cubicBezTo>
                      <a:pt x="357171" y="220626"/>
                      <a:pt x="285148" y="217778"/>
                      <a:pt x="218819" y="223139"/>
                    </a:cubicBezTo>
                    <a:cubicBezTo>
                      <a:pt x="133898" y="230007"/>
                      <a:pt x="104418" y="224144"/>
                      <a:pt x="32562" y="203204"/>
                    </a:cubicBezTo>
                    <a:cubicBezTo>
                      <a:pt x="24020" y="121788"/>
                      <a:pt x="64051" y="37357"/>
                      <a:pt x="104251" y="48581"/>
                    </a:cubicBezTo>
                    <a:lnTo>
                      <a:pt x="81974" y="121788"/>
                    </a:lnTo>
                    <a:cubicBezTo>
                      <a:pt x="70751" y="147587"/>
                      <a:pt x="56012" y="167689"/>
                      <a:pt x="50652" y="193823"/>
                    </a:cubicBezTo>
                    <a:close/>
                    <a:moveTo>
                      <a:pt x="6935" y="10051"/>
                    </a:moveTo>
                    <a:cubicBezTo>
                      <a:pt x="3250" y="61648"/>
                      <a:pt x="-8977" y="228499"/>
                      <a:pt x="11792" y="261669"/>
                    </a:cubicBezTo>
                    <a:cubicBezTo>
                      <a:pt x="28040" y="271720"/>
                      <a:pt x="6432" y="265354"/>
                      <a:pt x="26030" y="260664"/>
                    </a:cubicBezTo>
                    <a:cubicBezTo>
                      <a:pt x="49982" y="254968"/>
                      <a:pt x="8610" y="255303"/>
                      <a:pt x="56179" y="254130"/>
                    </a:cubicBezTo>
                    <a:cubicBezTo>
                      <a:pt x="104251" y="252790"/>
                      <a:pt x="64051" y="266024"/>
                      <a:pt x="147800" y="264349"/>
                    </a:cubicBezTo>
                    <a:cubicBezTo>
                      <a:pt x="199389" y="263344"/>
                      <a:pt x="434388" y="259659"/>
                      <a:pt x="455995" y="269542"/>
                    </a:cubicBezTo>
                    <a:cubicBezTo>
                      <a:pt x="468389" y="275238"/>
                      <a:pt x="475927" y="282944"/>
                      <a:pt x="478942" y="284117"/>
                    </a:cubicBezTo>
                    <a:cubicBezTo>
                      <a:pt x="521654" y="300366"/>
                      <a:pt x="489662" y="254298"/>
                      <a:pt x="473917" y="236541"/>
                    </a:cubicBezTo>
                    <a:cubicBezTo>
                      <a:pt x="449965" y="209905"/>
                      <a:pt x="452142" y="216270"/>
                      <a:pt x="457000" y="169197"/>
                    </a:cubicBezTo>
                    <a:cubicBezTo>
                      <a:pt x="461857" y="123798"/>
                      <a:pt x="468892" y="35347"/>
                      <a:pt x="455492" y="0"/>
                    </a:cubicBezTo>
                    <a:cubicBezTo>
                      <a:pt x="420318" y="5696"/>
                      <a:pt x="449965" y="838"/>
                      <a:pt x="435560" y="9884"/>
                    </a:cubicBezTo>
                    <a:cubicBezTo>
                      <a:pt x="370571" y="50592"/>
                      <a:pt x="471739" y="3015"/>
                      <a:pt x="416633" y="23118"/>
                    </a:cubicBezTo>
                    <a:cubicBezTo>
                      <a:pt x="388158" y="-3685"/>
                      <a:pt x="274595" y="0"/>
                      <a:pt x="221666" y="1340"/>
                    </a:cubicBezTo>
                    <a:cubicBezTo>
                      <a:pt x="158855" y="2848"/>
                      <a:pt x="70751" y="3183"/>
                      <a:pt x="6935" y="1005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A786E62B-21DD-4D69-B0DF-05205E5D164C}"/>
                  </a:ext>
                </a:extLst>
              </p:cNvPr>
              <p:cNvSpPr/>
              <p:nvPr/>
            </p:nvSpPr>
            <p:spPr>
              <a:xfrm>
                <a:off x="2044248" y="2150898"/>
                <a:ext cx="509294" cy="286255"/>
              </a:xfrm>
              <a:custGeom>
                <a:avLst/>
                <a:gdLst>
                  <a:gd name="connsiteX0" fmla="*/ 105268 w 509294"/>
                  <a:gd name="connsiteY0" fmla="*/ 54356 h 286255"/>
                  <a:gd name="connsiteX1" fmla="*/ 75789 w 509294"/>
                  <a:gd name="connsiteY1" fmla="*/ 104780 h 286255"/>
                  <a:gd name="connsiteX2" fmla="*/ 65404 w 509294"/>
                  <a:gd name="connsiteY2" fmla="*/ 144650 h 286255"/>
                  <a:gd name="connsiteX3" fmla="*/ 160375 w 509294"/>
                  <a:gd name="connsiteY3" fmla="*/ 62565 h 286255"/>
                  <a:gd name="connsiteX4" fmla="*/ 135585 w 509294"/>
                  <a:gd name="connsiteY4" fmla="*/ 126558 h 286255"/>
                  <a:gd name="connsiteX5" fmla="*/ 125536 w 509294"/>
                  <a:gd name="connsiteY5" fmla="*/ 174637 h 286255"/>
                  <a:gd name="connsiteX6" fmla="*/ 184495 w 509294"/>
                  <a:gd name="connsiteY6" fmla="*/ 63235 h 286255"/>
                  <a:gd name="connsiteX7" fmla="*/ 475772 w 509294"/>
                  <a:gd name="connsiteY7" fmla="*/ 72113 h 286255"/>
                  <a:gd name="connsiteX8" fmla="*/ 466895 w 509294"/>
                  <a:gd name="connsiteY8" fmla="*/ 232096 h 286255"/>
                  <a:gd name="connsiteX9" fmla="*/ 27550 w 509294"/>
                  <a:gd name="connsiteY9" fmla="*/ 237625 h 286255"/>
                  <a:gd name="connsiteX10" fmla="*/ 46309 w 509294"/>
                  <a:gd name="connsiteY10" fmla="*/ 218360 h 286255"/>
                  <a:gd name="connsiteX11" fmla="*/ 50497 w 509294"/>
                  <a:gd name="connsiteY11" fmla="*/ 215009 h 286255"/>
                  <a:gd name="connsiteX12" fmla="*/ 53679 w 509294"/>
                  <a:gd name="connsiteY12" fmla="*/ 54189 h 286255"/>
                  <a:gd name="connsiteX13" fmla="*/ 105268 w 509294"/>
                  <a:gd name="connsiteY13" fmla="*/ 54356 h 286255"/>
                  <a:gd name="connsiteX14" fmla="*/ 29895 w 509294"/>
                  <a:gd name="connsiteY14" fmla="*/ 14318 h 286255"/>
                  <a:gd name="connsiteX15" fmla="*/ 16997 w 509294"/>
                  <a:gd name="connsiteY15" fmla="*/ 139625 h 286255"/>
                  <a:gd name="connsiteX16" fmla="*/ 13145 w 509294"/>
                  <a:gd name="connsiteY16" fmla="*/ 215344 h 286255"/>
                  <a:gd name="connsiteX17" fmla="*/ 3430 w 509294"/>
                  <a:gd name="connsiteY17" fmla="*/ 263088 h 286255"/>
                  <a:gd name="connsiteX18" fmla="*/ 261041 w 509294"/>
                  <a:gd name="connsiteY18" fmla="*/ 282185 h 286255"/>
                  <a:gd name="connsiteX19" fmla="*/ 503744 w 509294"/>
                  <a:gd name="connsiteY19" fmla="*/ 249184 h 286255"/>
                  <a:gd name="connsiteX20" fmla="*/ 499389 w 509294"/>
                  <a:gd name="connsiteY20" fmla="*/ 186028 h 286255"/>
                  <a:gd name="connsiteX21" fmla="*/ 508266 w 509294"/>
                  <a:gd name="connsiteY21" fmla="*/ 125050 h 286255"/>
                  <a:gd name="connsiteX22" fmla="*/ 497882 w 509294"/>
                  <a:gd name="connsiteY22" fmla="*/ 1084 h 286255"/>
                  <a:gd name="connsiteX23" fmla="*/ 475772 w 509294"/>
                  <a:gd name="connsiteY23" fmla="*/ 8623 h 286255"/>
                  <a:gd name="connsiteX24" fmla="*/ 257188 w 509294"/>
                  <a:gd name="connsiteY24" fmla="*/ 24537 h 286255"/>
                  <a:gd name="connsiteX25" fmla="*/ 130896 w 509294"/>
                  <a:gd name="connsiteY25" fmla="*/ 23867 h 286255"/>
                  <a:gd name="connsiteX26" fmla="*/ 29895 w 509294"/>
                  <a:gd name="connsiteY26" fmla="*/ 14318 h 286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9294" h="286255">
                    <a:moveTo>
                      <a:pt x="105268" y="54356"/>
                    </a:moveTo>
                    <a:cubicBezTo>
                      <a:pt x="96224" y="76134"/>
                      <a:pt x="89189" y="83002"/>
                      <a:pt x="75789" y="104780"/>
                    </a:cubicBezTo>
                    <a:cubicBezTo>
                      <a:pt x="64734" y="122537"/>
                      <a:pt x="55689" y="128401"/>
                      <a:pt x="65404" y="144650"/>
                    </a:cubicBezTo>
                    <a:cubicBezTo>
                      <a:pt x="104096" y="90038"/>
                      <a:pt x="101584" y="61727"/>
                      <a:pt x="160375" y="62565"/>
                    </a:cubicBezTo>
                    <a:cubicBezTo>
                      <a:pt x="155518" y="95399"/>
                      <a:pt x="148985" y="101430"/>
                      <a:pt x="135585" y="126558"/>
                    </a:cubicBezTo>
                    <a:cubicBezTo>
                      <a:pt x="103258" y="186531"/>
                      <a:pt x="124531" y="173296"/>
                      <a:pt x="125536" y="174637"/>
                    </a:cubicBezTo>
                    <a:cubicBezTo>
                      <a:pt x="148148" y="133259"/>
                      <a:pt x="165735" y="101932"/>
                      <a:pt x="184495" y="63235"/>
                    </a:cubicBezTo>
                    <a:lnTo>
                      <a:pt x="475772" y="72113"/>
                    </a:lnTo>
                    <a:lnTo>
                      <a:pt x="466895" y="232096"/>
                    </a:lnTo>
                    <a:cubicBezTo>
                      <a:pt x="318995" y="239132"/>
                      <a:pt x="180810" y="242985"/>
                      <a:pt x="27550" y="237625"/>
                    </a:cubicBezTo>
                    <a:lnTo>
                      <a:pt x="46309" y="218360"/>
                    </a:lnTo>
                    <a:cubicBezTo>
                      <a:pt x="46979" y="216014"/>
                      <a:pt x="49157" y="216182"/>
                      <a:pt x="50497" y="215009"/>
                    </a:cubicBezTo>
                    <a:cubicBezTo>
                      <a:pt x="44467" y="167266"/>
                      <a:pt x="40112" y="95399"/>
                      <a:pt x="53679" y="54189"/>
                    </a:cubicBezTo>
                    <a:lnTo>
                      <a:pt x="105268" y="54356"/>
                    </a:lnTo>
                    <a:close/>
                    <a:moveTo>
                      <a:pt x="29895" y="14318"/>
                    </a:moveTo>
                    <a:cubicBezTo>
                      <a:pt x="10465" y="42294"/>
                      <a:pt x="17332" y="99252"/>
                      <a:pt x="16997" y="139625"/>
                    </a:cubicBezTo>
                    <a:cubicBezTo>
                      <a:pt x="16662" y="162240"/>
                      <a:pt x="16495" y="193399"/>
                      <a:pt x="13145" y="215344"/>
                    </a:cubicBezTo>
                    <a:cubicBezTo>
                      <a:pt x="6613" y="257560"/>
                      <a:pt x="-6117" y="245833"/>
                      <a:pt x="3430" y="263088"/>
                    </a:cubicBezTo>
                    <a:cubicBezTo>
                      <a:pt x="10465" y="275485"/>
                      <a:pt x="228546" y="282185"/>
                      <a:pt x="261041" y="282185"/>
                    </a:cubicBezTo>
                    <a:cubicBezTo>
                      <a:pt x="324355" y="282353"/>
                      <a:pt x="490847" y="303126"/>
                      <a:pt x="503744" y="249184"/>
                    </a:cubicBezTo>
                    <a:cubicBezTo>
                      <a:pt x="512286" y="213167"/>
                      <a:pt x="494867" y="230254"/>
                      <a:pt x="499389" y="186028"/>
                    </a:cubicBezTo>
                    <a:cubicBezTo>
                      <a:pt x="501232" y="167936"/>
                      <a:pt x="507596" y="155372"/>
                      <a:pt x="508266" y="125050"/>
                    </a:cubicBezTo>
                    <a:cubicBezTo>
                      <a:pt x="508936" y="86855"/>
                      <a:pt x="513124" y="27050"/>
                      <a:pt x="497882" y="1084"/>
                    </a:cubicBezTo>
                    <a:cubicBezTo>
                      <a:pt x="457515" y="-1931"/>
                      <a:pt x="487832" y="1587"/>
                      <a:pt x="475772" y="8623"/>
                    </a:cubicBezTo>
                    <a:cubicBezTo>
                      <a:pt x="431553" y="34588"/>
                      <a:pt x="344789" y="17501"/>
                      <a:pt x="257188" y="24537"/>
                    </a:cubicBezTo>
                    <a:cubicBezTo>
                      <a:pt x="213472" y="28055"/>
                      <a:pt x="170592" y="28725"/>
                      <a:pt x="130896" y="23867"/>
                    </a:cubicBezTo>
                    <a:cubicBezTo>
                      <a:pt x="91701" y="19009"/>
                      <a:pt x="42290" y="4770"/>
                      <a:pt x="29895" y="1431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72C1CFF6-3862-4902-A4D0-F2FBA087B4EC}"/>
                  </a:ext>
                </a:extLst>
              </p:cNvPr>
              <p:cNvSpPr/>
              <p:nvPr/>
            </p:nvSpPr>
            <p:spPr>
              <a:xfrm>
                <a:off x="2127385" y="1394648"/>
                <a:ext cx="496985" cy="280592"/>
              </a:xfrm>
              <a:custGeom>
                <a:avLst/>
                <a:gdLst>
                  <a:gd name="connsiteX0" fmla="*/ 166179 w 496985"/>
                  <a:gd name="connsiteY0" fmla="*/ 49890 h 280592"/>
                  <a:gd name="connsiteX1" fmla="*/ 153114 w 496985"/>
                  <a:gd name="connsiteY1" fmla="*/ 72673 h 280592"/>
                  <a:gd name="connsiteX2" fmla="*/ 118442 w 496985"/>
                  <a:gd name="connsiteY2" fmla="*/ 150906 h 280592"/>
                  <a:gd name="connsiteX3" fmla="*/ 136030 w 496985"/>
                  <a:gd name="connsiteY3" fmla="*/ 124605 h 280592"/>
                  <a:gd name="connsiteX4" fmla="*/ 145074 w 496985"/>
                  <a:gd name="connsiteY4" fmla="*/ 104167 h 280592"/>
                  <a:gd name="connsiteX5" fmla="*/ 210566 w 496985"/>
                  <a:gd name="connsiteY5" fmla="*/ 47713 h 280592"/>
                  <a:gd name="connsiteX6" fmla="*/ 443554 w 496985"/>
                  <a:gd name="connsiteY6" fmla="*/ 58099 h 280592"/>
                  <a:gd name="connsiteX7" fmla="*/ 441879 w 496985"/>
                  <a:gd name="connsiteY7" fmla="*/ 233997 h 280592"/>
                  <a:gd name="connsiteX8" fmla="*/ 31009 w 496985"/>
                  <a:gd name="connsiteY8" fmla="*/ 231986 h 280592"/>
                  <a:gd name="connsiteX9" fmla="*/ 28329 w 496985"/>
                  <a:gd name="connsiteY9" fmla="*/ 46540 h 280592"/>
                  <a:gd name="connsiteX10" fmla="*/ 81928 w 496985"/>
                  <a:gd name="connsiteY10" fmla="*/ 43022 h 280592"/>
                  <a:gd name="connsiteX11" fmla="*/ 49936 w 496985"/>
                  <a:gd name="connsiteY11" fmla="*/ 165648 h 280592"/>
                  <a:gd name="connsiteX12" fmla="*/ 134187 w 496985"/>
                  <a:gd name="connsiteY12" fmla="*/ 44027 h 280592"/>
                  <a:gd name="connsiteX13" fmla="*/ 94323 w 496985"/>
                  <a:gd name="connsiteY13" fmla="*/ 111538 h 280592"/>
                  <a:gd name="connsiteX14" fmla="*/ 83268 w 496985"/>
                  <a:gd name="connsiteY14" fmla="*/ 176202 h 280592"/>
                  <a:gd name="connsiteX15" fmla="*/ 130502 w 496985"/>
                  <a:gd name="connsiteY15" fmla="*/ 73678 h 280592"/>
                  <a:gd name="connsiteX16" fmla="*/ 159982 w 496985"/>
                  <a:gd name="connsiteY16" fmla="*/ 53073 h 280592"/>
                  <a:gd name="connsiteX17" fmla="*/ 166179 w 496985"/>
                  <a:gd name="connsiteY17" fmla="*/ 49890 h 280592"/>
                  <a:gd name="connsiteX18" fmla="*/ 9569 w 496985"/>
                  <a:gd name="connsiteY18" fmla="*/ 266831 h 280592"/>
                  <a:gd name="connsiteX19" fmla="*/ 365668 w 496985"/>
                  <a:gd name="connsiteY19" fmla="*/ 279227 h 280592"/>
                  <a:gd name="connsiteX20" fmla="*/ 462146 w 496985"/>
                  <a:gd name="connsiteY20" fmla="*/ 232321 h 280592"/>
                  <a:gd name="connsiteX21" fmla="*/ 468511 w 496985"/>
                  <a:gd name="connsiteY21" fmla="*/ 181395 h 280592"/>
                  <a:gd name="connsiteX22" fmla="*/ 466836 w 496985"/>
                  <a:gd name="connsiteY22" fmla="*/ 135661 h 280592"/>
                  <a:gd name="connsiteX23" fmla="*/ 496986 w 496985"/>
                  <a:gd name="connsiteY23" fmla="*/ 73008 h 280592"/>
                  <a:gd name="connsiteX24" fmla="*/ 465664 w 496985"/>
                  <a:gd name="connsiteY24" fmla="*/ 28113 h 280592"/>
                  <a:gd name="connsiteX25" fmla="*/ 5047 w 496985"/>
                  <a:gd name="connsiteY25" fmla="*/ 639 h 280592"/>
                  <a:gd name="connsiteX26" fmla="*/ 9569 w 496985"/>
                  <a:gd name="connsiteY26" fmla="*/ 266831 h 280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6985" h="280592">
                    <a:moveTo>
                      <a:pt x="166179" y="49890"/>
                    </a:moveTo>
                    <a:lnTo>
                      <a:pt x="153114" y="72673"/>
                    </a:lnTo>
                    <a:cubicBezTo>
                      <a:pt x="135695" y="101319"/>
                      <a:pt x="120955" y="115224"/>
                      <a:pt x="118442" y="150906"/>
                    </a:cubicBezTo>
                    <a:cubicBezTo>
                      <a:pt x="163499" y="163973"/>
                      <a:pt x="130837" y="153921"/>
                      <a:pt x="136030" y="124605"/>
                    </a:cubicBezTo>
                    <a:cubicBezTo>
                      <a:pt x="136365" y="122930"/>
                      <a:pt x="144237" y="105675"/>
                      <a:pt x="145074" y="104167"/>
                    </a:cubicBezTo>
                    <a:cubicBezTo>
                      <a:pt x="155962" y="86075"/>
                      <a:pt x="184939" y="54078"/>
                      <a:pt x="210566" y="47713"/>
                    </a:cubicBezTo>
                    <a:cubicBezTo>
                      <a:pt x="245573" y="38834"/>
                      <a:pt x="397995" y="57094"/>
                      <a:pt x="443554" y="58099"/>
                    </a:cubicBezTo>
                    <a:cubicBezTo>
                      <a:pt x="439534" y="126950"/>
                      <a:pt x="437692" y="163638"/>
                      <a:pt x="441879" y="233997"/>
                    </a:cubicBezTo>
                    <a:lnTo>
                      <a:pt x="31009" y="231986"/>
                    </a:lnTo>
                    <a:cubicBezTo>
                      <a:pt x="31176" y="176034"/>
                      <a:pt x="23304" y="111873"/>
                      <a:pt x="28329" y="46540"/>
                    </a:cubicBezTo>
                    <a:lnTo>
                      <a:pt x="81928" y="43022"/>
                    </a:lnTo>
                    <a:cubicBezTo>
                      <a:pt x="67188" y="109696"/>
                      <a:pt x="16437" y="145713"/>
                      <a:pt x="49936" y="165648"/>
                    </a:cubicBezTo>
                    <a:cubicBezTo>
                      <a:pt x="70036" y="122762"/>
                      <a:pt x="69031" y="48718"/>
                      <a:pt x="134187" y="44027"/>
                    </a:cubicBezTo>
                    <a:cubicBezTo>
                      <a:pt x="124137" y="68485"/>
                      <a:pt x="107555" y="85740"/>
                      <a:pt x="94323" y="111538"/>
                    </a:cubicBezTo>
                    <a:cubicBezTo>
                      <a:pt x="68193" y="162465"/>
                      <a:pt x="74056" y="163470"/>
                      <a:pt x="83268" y="176202"/>
                    </a:cubicBezTo>
                    <a:cubicBezTo>
                      <a:pt x="94155" y="159449"/>
                      <a:pt x="101693" y="104000"/>
                      <a:pt x="130502" y="73678"/>
                    </a:cubicBezTo>
                    <a:lnTo>
                      <a:pt x="159982" y="53073"/>
                    </a:lnTo>
                    <a:cubicBezTo>
                      <a:pt x="161489" y="52236"/>
                      <a:pt x="164504" y="51398"/>
                      <a:pt x="166179" y="49890"/>
                    </a:cubicBezTo>
                    <a:close/>
                    <a:moveTo>
                      <a:pt x="9569" y="266831"/>
                    </a:moveTo>
                    <a:cubicBezTo>
                      <a:pt x="118275" y="284086"/>
                      <a:pt x="252440" y="270851"/>
                      <a:pt x="365668" y="279227"/>
                    </a:cubicBezTo>
                    <a:cubicBezTo>
                      <a:pt x="416420" y="282913"/>
                      <a:pt x="439534" y="282578"/>
                      <a:pt x="462146" y="232321"/>
                    </a:cubicBezTo>
                    <a:lnTo>
                      <a:pt x="468511" y="181395"/>
                    </a:lnTo>
                    <a:cubicBezTo>
                      <a:pt x="466334" y="163470"/>
                      <a:pt x="466166" y="153754"/>
                      <a:pt x="466836" y="135661"/>
                    </a:cubicBezTo>
                    <a:cubicBezTo>
                      <a:pt x="470354" y="51063"/>
                      <a:pt x="481409" y="71668"/>
                      <a:pt x="496986" y="73008"/>
                    </a:cubicBezTo>
                    <a:cubicBezTo>
                      <a:pt x="439869" y="61282"/>
                      <a:pt x="501173" y="59942"/>
                      <a:pt x="465664" y="28113"/>
                    </a:cubicBezTo>
                    <a:cubicBezTo>
                      <a:pt x="428480" y="-5392"/>
                      <a:pt x="56301" y="136"/>
                      <a:pt x="5047" y="639"/>
                    </a:cubicBezTo>
                    <a:cubicBezTo>
                      <a:pt x="-3160" y="77531"/>
                      <a:pt x="-1151" y="196137"/>
                      <a:pt x="9569" y="2668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6D4DCAED-E2CE-4943-9709-3EDFD89E8103}"/>
                  </a:ext>
                </a:extLst>
              </p:cNvPr>
              <p:cNvSpPr/>
              <p:nvPr/>
            </p:nvSpPr>
            <p:spPr>
              <a:xfrm>
                <a:off x="1381615" y="1365468"/>
                <a:ext cx="515650" cy="281349"/>
              </a:xfrm>
              <a:custGeom>
                <a:avLst/>
                <a:gdLst>
                  <a:gd name="connsiteX0" fmla="*/ 74295 w 515650"/>
                  <a:gd name="connsiteY0" fmla="*/ 174893 h 281349"/>
                  <a:gd name="connsiteX1" fmla="*/ 130072 w 515650"/>
                  <a:gd name="connsiteY1" fmla="*/ 71197 h 281349"/>
                  <a:gd name="connsiteX2" fmla="*/ 397230 w 515650"/>
                  <a:gd name="connsiteY2" fmla="*/ 50592 h 281349"/>
                  <a:gd name="connsiteX3" fmla="*/ 464061 w 515650"/>
                  <a:gd name="connsiteY3" fmla="*/ 72872 h 281349"/>
                  <a:gd name="connsiteX4" fmla="*/ 454849 w 515650"/>
                  <a:gd name="connsiteY4" fmla="*/ 152445 h 281349"/>
                  <a:gd name="connsiteX5" fmla="*/ 458366 w 515650"/>
                  <a:gd name="connsiteY5" fmla="*/ 225652 h 281349"/>
                  <a:gd name="connsiteX6" fmla="*/ 242797 w 515650"/>
                  <a:gd name="connsiteY6" fmla="*/ 230510 h 281349"/>
                  <a:gd name="connsiteX7" fmla="*/ 132752 w 515650"/>
                  <a:gd name="connsiteY7" fmla="*/ 227494 h 281349"/>
                  <a:gd name="connsiteX8" fmla="*/ 38619 w 515650"/>
                  <a:gd name="connsiteY8" fmla="*/ 202701 h 281349"/>
                  <a:gd name="connsiteX9" fmla="*/ 67596 w 515650"/>
                  <a:gd name="connsiteY9" fmla="*/ 114250 h 281349"/>
                  <a:gd name="connsiteX10" fmla="*/ 118180 w 515650"/>
                  <a:gd name="connsiteY10" fmla="*/ 58968 h 281349"/>
                  <a:gd name="connsiteX11" fmla="*/ 65921 w 515650"/>
                  <a:gd name="connsiteY11" fmla="*/ 198513 h 281349"/>
                  <a:gd name="connsiteX12" fmla="*/ 72453 w 515650"/>
                  <a:gd name="connsiteY12" fmla="*/ 180086 h 281349"/>
                  <a:gd name="connsiteX13" fmla="*/ 74295 w 515650"/>
                  <a:gd name="connsiteY13" fmla="*/ 174893 h 281349"/>
                  <a:gd name="connsiteX14" fmla="*/ 95903 w 515650"/>
                  <a:gd name="connsiteY14" fmla="*/ 200523 h 281349"/>
                  <a:gd name="connsiteX15" fmla="*/ 124210 w 515650"/>
                  <a:gd name="connsiteY15" fmla="*/ 133682 h 281349"/>
                  <a:gd name="connsiteX16" fmla="*/ 164409 w 515650"/>
                  <a:gd name="connsiteY16" fmla="*/ 75217 h 281349"/>
                  <a:gd name="connsiteX17" fmla="*/ 112987 w 515650"/>
                  <a:gd name="connsiteY17" fmla="*/ 136698 h 281349"/>
                  <a:gd name="connsiteX18" fmla="*/ 86858 w 515650"/>
                  <a:gd name="connsiteY18" fmla="*/ 190807 h 281349"/>
                  <a:gd name="connsiteX19" fmla="*/ 95903 w 515650"/>
                  <a:gd name="connsiteY19" fmla="*/ 200523 h 281349"/>
                  <a:gd name="connsiteX20" fmla="*/ 36944 w 515650"/>
                  <a:gd name="connsiteY20" fmla="*/ 143399 h 281349"/>
                  <a:gd name="connsiteX21" fmla="*/ 29909 w 515650"/>
                  <a:gd name="connsiteY21" fmla="*/ 129159 h 281349"/>
                  <a:gd name="connsiteX22" fmla="*/ 30076 w 515650"/>
                  <a:gd name="connsiteY22" fmla="*/ 117935 h 281349"/>
                  <a:gd name="connsiteX23" fmla="*/ 32589 w 515650"/>
                  <a:gd name="connsiteY23" fmla="*/ 89457 h 281349"/>
                  <a:gd name="connsiteX24" fmla="*/ 76975 w 515650"/>
                  <a:gd name="connsiteY24" fmla="*/ 55952 h 281349"/>
                  <a:gd name="connsiteX25" fmla="*/ 36944 w 515650"/>
                  <a:gd name="connsiteY25" fmla="*/ 143399 h 281349"/>
                  <a:gd name="connsiteX26" fmla="*/ 932 w 515650"/>
                  <a:gd name="connsiteY26" fmla="*/ 245922 h 281349"/>
                  <a:gd name="connsiteX27" fmla="*/ 276967 w 515650"/>
                  <a:gd name="connsiteY27" fmla="*/ 258486 h 281349"/>
                  <a:gd name="connsiteX28" fmla="*/ 403762 w 515650"/>
                  <a:gd name="connsiteY28" fmla="*/ 260999 h 281349"/>
                  <a:gd name="connsiteX29" fmla="*/ 515650 w 515650"/>
                  <a:gd name="connsiteY29" fmla="*/ 270380 h 281349"/>
                  <a:gd name="connsiteX30" fmla="*/ 486841 w 515650"/>
                  <a:gd name="connsiteY30" fmla="*/ 225317 h 281349"/>
                  <a:gd name="connsiteX31" fmla="*/ 502250 w 515650"/>
                  <a:gd name="connsiteY31" fmla="*/ 60140 h 281349"/>
                  <a:gd name="connsiteX32" fmla="*/ 261222 w 515650"/>
                  <a:gd name="connsiteY32" fmla="*/ 11224 h 281349"/>
                  <a:gd name="connsiteX33" fmla="*/ 80325 w 515650"/>
                  <a:gd name="connsiteY33" fmla="*/ 17087 h 281349"/>
                  <a:gd name="connsiteX34" fmla="*/ 28234 w 515650"/>
                  <a:gd name="connsiteY34" fmla="*/ 0 h 281349"/>
                  <a:gd name="connsiteX35" fmla="*/ 5622 w 515650"/>
                  <a:gd name="connsiteY35" fmla="*/ 103361 h 281349"/>
                  <a:gd name="connsiteX36" fmla="*/ 932 w 515650"/>
                  <a:gd name="connsiteY36" fmla="*/ 245922 h 28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15650" h="281349">
                    <a:moveTo>
                      <a:pt x="74295" y="174893"/>
                    </a:moveTo>
                    <a:cubicBezTo>
                      <a:pt x="86188" y="141891"/>
                      <a:pt x="106287" y="91969"/>
                      <a:pt x="130072" y="71197"/>
                    </a:cubicBezTo>
                    <a:cubicBezTo>
                      <a:pt x="163404" y="41880"/>
                      <a:pt x="345138" y="51262"/>
                      <a:pt x="397230" y="50592"/>
                    </a:cubicBezTo>
                    <a:cubicBezTo>
                      <a:pt x="480811" y="49754"/>
                      <a:pt x="462051" y="56790"/>
                      <a:pt x="464061" y="72872"/>
                    </a:cubicBezTo>
                    <a:cubicBezTo>
                      <a:pt x="465234" y="83091"/>
                      <a:pt x="454346" y="125474"/>
                      <a:pt x="454849" y="152445"/>
                    </a:cubicBezTo>
                    <a:cubicBezTo>
                      <a:pt x="455519" y="179248"/>
                      <a:pt x="458534" y="194828"/>
                      <a:pt x="458366" y="225652"/>
                    </a:cubicBezTo>
                    <a:cubicBezTo>
                      <a:pt x="400915" y="209737"/>
                      <a:pt x="303766" y="222469"/>
                      <a:pt x="242797" y="230510"/>
                    </a:cubicBezTo>
                    <a:cubicBezTo>
                      <a:pt x="201258" y="235870"/>
                      <a:pt x="169936" y="233693"/>
                      <a:pt x="132752" y="227494"/>
                    </a:cubicBezTo>
                    <a:cubicBezTo>
                      <a:pt x="103272" y="222469"/>
                      <a:pt x="62236" y="220961"/>
                      <a:pt x="38619" y="202701"/>
                    </a:cubicBezTo>
                    <a:cubicBezTo>
                      <a:pt x="41633" y="153785"/>
                      <a:pt x="42806" y="147587"/>
                      <a:pt x="67596" y="114250"/>
                    </a:cubicBezTo>
                    <a:cubicBezTo>
                      <a:pt x="90208" y="83928"/>
                      <a:pt x="99755" y="66841"/>
                      <a:pt x="118180" y="58968"/>
                    </a:cubicBezTo>
                    <a:cubicBezTo>
                      <a:pt x="111312" y="72034"/>
                      <a:pt x="46993" y="171542"/>
                      <a:pt x="65921" y="198513"/>
                    </a:cubicBezTo>
                    <a:cubicBezTo>
                      <a:pt x="71615" y="187457"/>
                      <a:pt x="67763" y="193152"/>
                      <a:pt x="72453" y="180086"/>
                    </a:cubicBezTo>
                    <a:cubicBezTo>
                      <a:pt x="72955" y="178578"/>
                      <a:pt x="73793" y="176400"/>
                      <a:pt x="74295" y="174893"/>
                    </a:cubicBezTo>
                    <a:close/>
                    <a:moveTo>
                      <a:pt x="95903" y="200523"/>
                    </a:moveTo>
                    <a:cubicBezTo>
                      <a:pt x="109470" y="177070"/>
                      <a:pt x="98247" y="168192"/>
                      <a:pt x="124210" y="133682"/>
                    </a:cubicBezTo>
                    <a:cubicBezTo>
                      <a:pt x="143304" y="108051"/>
                      <a:pt x="158044" y="108722"/>
                      <a:pt x="164409" y="75217"/>
                    </a:cubicBezTo>
                    <a:cubicBezTo>
                      <a:pt x="137944" y="87446"/>
                      <a:pt x="131077" y="109727"/>
                      <a:pt x="112987" y="136698"/>
                    </a:cubicBezTo>
                    <a:cubicBezTo>
                      <a:pt x="92218" y="167689"/>
                      <a:pt x="78818" y="165511"/>
                      <a:pt x="86858" y="190807"/>
                    </a:cubicBezTo>
                    <a:cubicBezTo>
                      <a:pt x="92385" y="208397"/>
                      <a:pt x="78985" y="192482"/>
                      <a:pt x="95903" y="200523"/>
                    </a:cubicBezTo>
                    <a:close/>
                    <a:moveTo>
                      <a:pt x="36944" y="143399"/>
                    </a:moveTo>
                    <a:cubicBezTo>
                      <a:pt x="30746" y="134520"/>
                      <a:pt x="32421" y="143901"/>
                      <a:pt x="29909" y="129159"/>
                    </a:cubicBezTo>
                    <a:cubicBezTo>
                      <a:pt x="29574" y="127149"/>
                      <a:pt x="29909" y="120448"/>
                      <a:pt x="30076" y="117935"/>
                    </a:cubicBezTo>
                    <a:cubicBezTo>
                      <a:pt x="30076" y="116092"/>
                      <a:pt x="32086" y="91634"/>
                      <a:pt x="32589" y="89457"/>
                    </a:cubicBezTo>
                    <a:cubicBezTo>
                      <a:pt x="37949" y="55785"/>
                      <a:pt x="43476" y="59470"/>
                      <a:pt x="76975" y="55952"/>
                    </a:cubicBezTo>
                    <a:cubicBezTo>
                      <a:pt x="68266" y="89457"/>
                      <a:pt x="54196" y="119443"/>
                      <a:pt x="36944" y="143399"/>
                    </a:cubicBezTo>
                    <a:close/>
                    <a:moveTo>
                      <a:pt x="932" y="245922"/>
                    </a:moveTo>
                    <a:cubicBezTo>
                      <a:pt x="139954" y="252455"/>
                      <a:pt x="46658" y="265354"/>
                      <a:pt x="276967" y="258486"/>
                    </a:cubicBezTo>
                    <a:cubicBezTo>
                      <a:pt x="328389" y="256978"/>
                      <a:pt x="353681" y="250780"/>
                      <a:pt x="403762" y="260999"/>
                    </a:cubicBezTo>
                    <a:cubicBezTo>
                      <a:pt x="447814" y="269877"/>
                      <a:pt x="483323" y="296011"/>
                      <a:pt x="515650" y="270380"/>
                    </a:cubicBezTo>
                    <a:cubicBezTo>
                      <a:pt x="514645" y="240226"/>
                      <a:pt x="505098" y="239891"/>
                      <a:pt x="486841" y="225317"/>
                    </a:cubicBezTo>
                    <a:cubicBezTo>
                      <a:pt x="480141" y="159983"/>
                      <a:pt x="486171" y="116092"/>
                      <a:pt x="502250" y="60140"/>
                    </a:cubicBezTo>
                    <a:cubicBezTo>
                      <a:pt x="522350" y="-10051"/>
                      <a:pt x="523690" y="4691"/>
                      <a:pt x="261222" y="11224"/>
                    </a:cubicBezTo>
                    <a:cubicBezTo>
                      <a:pt x="210136" y="12564"/>
                      <a:pt x="139619" y="21945"/>
                      <a:pt x="80325" y="17087"/>
                    </a:cubicBezTo>
                    <a:cubicBezTo>
                      <a:pt x="40461" y="13904"/>
                      <a:pt x="53358" y="7538"/>
                      <a:pt x="28234" y="0"/>
                    </a:cubicBezTo>
                    <a:cubicBezTo>
                      <a:pt x="3779" y="33002"/>
                      <a:pt x="29574" y="5361"/>
                      <a:pt x="5622" y="103361"/>
                    </a:cubicBezTo>
                    <a:cubicBezTo>
                      <a:pt x="-1581" y="133347"/>
                      <a:pt x="-241" y="211747"/>
                      <a:pt x="932" y="24592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6" name="任意多边形: 形状 715">
                <a:extLst>
                  <a:ext uri="{FF2B5EF4-FFF2-40B4-BE49-F238E27FC236}">
                    <a16:creationId xmlns:a16="http://schemas.microsoft.com/office/drawing/2014/main" id="{28E0198F-703F-46C9-B06E-A0833D445F8B}"/>
                  </a:ext>
                </a:extLst>
              </p:cNvPr>
              <p:cNvSpPr/>
              <p:nvPr/>
            </p:nvSpPr>
            <p:spPr>
              <a:xfrm>
                <a:off x="1377801" y="1725914"/>
                <a:ext cx="497689" cy="294257"/>
              </a:xfrm>
              <a:custGeom>
                <a:avLst/>
                <a:gdLst>
                  <a:gd name="connsiteX0" fmla="*/ 29535 w 497689"/>
                  <a:gd name="connsiteY0" fmla="*/ 124865 h 294257"/>
                  <a:gd name="connsiteX1" fmla="*/ 47123 w 497689"/>
                  <a:gd name="connsiteY1" fmla="*/ 37083 h 294257"/>
                  <a:gd name="connsiteX2" fmla="*/ 80287 w 497689"/>
                  <a:gd name="connsiteY2" fmla="*/ 36413 h 294257"/>
                  <a:gd name="connsiteX3" fmla="*/ 50640 w 497689"/>
                  <a:gd name="connsiteY3" fmla="*/ 108615 h 294257"/>
                  <a:gd name="connsiteX4" fmla="*/ 29535 w 497689"/>
                  <a:gd name="connsiteY4" fmla="*/ 124865 h 294257"/>
                  <a:gd name="connsiteX5" fmla="*/ 62197 w 497689"/>
                  <a:gd name="connsiteY5" fmla="*/ 207956 h 294257"/>
                  <a:gd name="connsiteX6" fmla="*/ 100722 w 497689"/>
                  <a:gd name="connsiteY6" fmla="*/ 122184 h 294257"/>
                  <a:gd name="connsiteX7" fmla="*/ 161523 w 497689"/>
                  <a:gd name="connsiteY7" fmla="*/ 44622 h 294257"/>
                  <a:gd name="connsiteX8" fmla="*/ 107254 w 497689"/>
                  <a:gd name="connsiteY8" fmla="*/ 201422 h 294257"/>
                  <a:gd name="connsiteX9" fmla="*/ 181288 w 497689"/>
                  <a:gd name="connsiteY9" fmla="*/ 51658 h 294257"/>
                  <a:gd name="connsiteX10" fmla="*/ 310428 w 497689"/>
                  <a:gd name="connsiteY10" fmla="*/ 63887 h 294257"/>
                  <a:gd name="connsiteX11" fmla="*/ 439401 w 497689"/>
                  <a:gd name="connsiteY11" fmla="*/ 81979 h 294257"/>
                  <a:gd name="connsiteX12" fmla="*/ 430188 w 497689"/>
                  <a:gd name="connsiteY12" fmla="*/ 245313 h 294257"/>
                  <a:gd name="connsiteX13" fmla="*/ 32215 w 497689"/>
                  <a:gd name="connsiteY13" fmla="*/ 218174 h 294257"/>
                  <a:gd name="connsiteX14" fmla="*/ 56000 w 497689"/>
                  <a:gd name="connsiteY14" fmla="*/ 114981 h 294257"/>
                  <a:gd name="connsiteX15" fmla="*/ 123166 w 497689"/>
                  <a:gd name="connsiteY15" fmla="*/ 43114 h 294257"/>
                  <a:gd name="connsiteX16" fmla="*/ 62197 w 497689"/>
                  <a:gd name="connsiteY16" fmla="*/ 207956 h 294257"/>
                  <a:gd name="connsiteX17" fmla="*/ 17643 w 497689"/>
                  <a:gd name="connsiteY17" fmla="*/ 247491 h 294257"/>
                  <a:gd name="connsiteX18" fmla="*/ 258001 w 497689"/>
                  <a:gd name="connsiteY18" fmla="*/ 271446 h 294257"/>
                  <a:gd name="connsiteX19" fmla="*/ 375584 w 497689"/>
                  <a:gd name="connsiteY19" fmla="*/ 287696 h 294257"/>
                  <a:gd name="connsiteX20" fmla="*/ 473905 w 497689"/>
                  <a:gd name="connsiteY20" fmla="*/ 263740 h 294257"/>
                  <a:gd name="connsiteX21" fmla="*/ 467373 w 497689"/>
                  <a:gd name="connsiteY21" fmla="*/ 150328 h 294257"/>
                  <a:gd name="connsiteX22" fmla="*/ 497690 w 497689"/>
                  <a:gd name="connsiteY22" fmla="*/ 52998 h 294257"/>
                  <a:gd name="connsiteX23" fmla="*/ 453471 w 497689"/>
                  <a:gd name="connsiteY23" fmla="*/ 16813 h 294257"/>
                  <a:gd name="connsiteX24" fmla="*/ 389989 w 497689"/>
                  <a:gd name="connsiteY24" fmla="*/ 28540 h 294257"/>
                  <a:gd name="connsiteX25" fmla="*/ 287983 w 497689"/>
                  <a:gd name="connsiteY25" fmla="*/ 23849 h 294257"/>
                  <a:gd name="connsiteX26" fmla="*/ 97204 w 497689"/>
                  <a:gd name="connsiteY26" fmla="*/ 11453 h 294257"/>
                  <a:gd name="connsiteX27" fmla="*/ 7426 w 497689"/>
                  <a:gd name="connsiteY27" fmla="*/ 54171 h 294257"/>
                  <a:gd name="connsiteX28" fmla="*/ 17643 w 497689"/>
                  <a:gd name="connsiteY28" fmla="*/ 247491 h 294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97689" h="294257">
                    <a:moveTo>
                      <a:pt x="29535" y="124865"/>
                    </a:moveTo>
                    <a:cubicBezTo>
                      <a:pt x="32718" y="78461"/>
                      <a:pt x="24511" y="61039"/>
                      <a:pt x="47123" y="37083"/>
                    </a:cubicBezTo>
                    <a:lnTo>
                      <a:pt x="80287" y="36413"/>
                    </a:lnTo>
                    <a:cubicBezTo>
                      <a:pt x="77942" y="63384"/>
                      <a:pt x="64542" y="91528"/>
                      <a:pt x="50640" y="108615"/>
                    </a:cubicBezTo>
                    <a:cubicBezTo>
                      <a:pt x="37743" y="124362"/>
                      <a:pt x="49970" y="113808"/>
                      <a:pt x="29535" y="124865"/>
                    </a:cubicBezTo>
                    <a:close/>
                    <a:moveTo>
                      <a:pt x="62197" y="207956"/>
                    </a:moveTo>
                    <a:lnTo>
                      <a:pt x="100722" y="122184"/>
                    </a:lnTo>
                    <a:cubicBezTo>
                      <a:pt x="120319" y="83319"/>
                      <a:pt x="122999" y="51993"/>
                      <a:pt x="161523" y="44622"/>
                    </a:cubicBezTo>
                    <a:cubicBezTo>
                      <a:pt x="155493" y="84492"/>
                      <a:pt x="93017" y="172273"/>
                      <a:pt x="107254" y="201422"/>
                    </a:cubicBezTo>
                    <a:lnTo>
                      <a:pt x="181288" y="51658"/>
                    </a:lnTo>
                    <a:cubicBezTo>
                      <a:pt x="223330" y="58191"/>
                      <a:pt x="266544" y="63384"/>
                      <a:pt x="310428" y="63887"/>
                    </a:cubicBezTo>
                    <a:cubicBezTo>
                      <a:pt x="375249" y="64557"/>
                      <a:pt x="386639" y="72263"/>
                      <a:pt x="439401" y="81979"/>
                    </a:cubicBezTo>
                    <a:lnTo>
                      <a:pt x="430188" y="245313"/>
                    </a:lnTo>
                    <a:lnTo>
                      <a:pt x="32215" y="218174"/>
                    </a:lnTo>
                    <a:cubicBezTo>
                      <a:pt x="32885" y="156359"/>
                      <a:pt x="26185" y="158034"/>
                      <a:pt x="56000" y="114981"/>
                    </a:cubicBezTo>
                    <a:cubicBezTo>
                      <a:pt x="106082" y="42612"/>
                      <a:pt x="82465" y="47637"/>
                      <a:pt x="123166" y="43114"/>
                    </a:cubicBezTo>
                    <a:cubicBezTo>
                      <a:pt x="111442" y="79131"/>
                      <a:pt x="49468" y="181655"/>
                      <a:pt x="62197" y="207956"/>
                    </a:cubicBezTo>
                    <a:close/>
                    <a:moveTo>
                      <a:pt x="17643" y="247491"/>
                    </a:moveTo>
                    <a:cubicBezTo>
                      <a:pt x="49635" y="272451"/>
                      <a:pt x="217467" y="269771"/>
                      <a:pt x="258001" y="271446"/>
                    </a:cubicBezTo>
                    <a:cubicBezTo>
                      <a:pt x="302221" y="273289"/>
                      <a:pt x="333878" y="280660"/>
                      <a:pt x="375584" y="287696"/>
                    </a:cubicBezTo>
                    <a:cubicBezTo>
                      <a:pt x="455146" y="300930"/>
                      <a:pt x="429184" y="294732"/>
                      <a:pt x="473905" y="263740"/>
                    </a:cubicBezTo>
                    <a:cubicBezTo>
                      <a:pt x="473235" y="232079"/>
                      <a:pt x="467875" y="192041"/>
                      <a:pt x="467373" y="150328"/>
                    </a:cubicBezTo>
                    <a:cubicBezTo>
                      <a:pt x="466535" y="74106"/>
                      <a:pt x="481275" y="108448"/>
                      <a:pt x="497690" y="52998"/>
                    </a:cubicBezTo>
                    <a:cubicBezTo>
                      <a:pt x="463855" y="33733"/>
                      <a:pt x="478428" y="28372"/>
                      <a:pt x="453471" y="16813"/>
                    </a:cubicBezTo>
                    <a:cubicBezTo>
                      <a:pt x="412936" y="32058"/>
                      <a:pt x="461008" y="43282"/>
                      <a:pt x="389989" y="28540"/>
                    </a:cubicBezTo>
                    <a:cubicBezTo>
                      <a:pt x="355987" y="21504"/>
                      <a:pt x="322655" y="22844"/>
                      <a:pt x="287983" y="23849"/>
                    </a:cubicBezTo>
                    <a:cubicBezTo>
                      <a:pt x="222995" y="25860"/>
                      <a:pt x="153651" y="18154"/>
                      <a:pt x="97204" y="11453"/>
                    </a:cubicBezTo>
                    <a:cubicBezTo>
                      <a:pt x="-31768" y="-3959"/>
                      <a:pt x="11613" y="-14681"/>
                      <a:pt x="7426" y="54171"/>
                    </a:cubicBezTo>
                    <a:cubicBezTo>
                      <a:pt x="4076" y="109620"/>
                      <a:pt x="-12171" y="209128"/>
                      <a:pt x="17643" y="24749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26D35CA3-C20C-458C-98D2-3D4803C08C12}"/>
                  </a:ext>
                </a:extLst>
              </p:cNvPr>
              <p:cNvSpPr/>
              <p:nvPr/>
            </p:nvSpPr>
            <p:spPr>
              <a:xfrm>
                <a:off x="2013509" y="2509641"/>
                <a:ext cx="530459" cy="268537"/>
              </a:xfrm>
              <a:custGeom>
                <a:avLst/>
                <a:gdLst>
                  <a:gd name="connsiteX0" fmla="*/ 497801 w 530459"/>
                  <a:gd name="connsiteY0" fmla="*/ 34342 h 268537"/>
                  <a:gd name="connsiteX1" fmla="*/ 130648 w 530459"/>
                  <a:gd name="connsiteY1" fmla="*/ 17087 h 268537"/>
                  <a:gd name="connsiteX2" fmla="*/ 76379 w 530459"/>
                  <a:gd name="connsiteY2" fmla="*/ 42886 h 268537"/>
                  <a:gd name="connsiteX3" fmla="*/ 475524 w 530459"/>
                  <a:gd name="connsiteY3" fmla="*/ 80243 h 268537"/>
                  <a:gd name="connsiteX4" fmla="*/ 474854 w 530459"/>
                  <a:gd name="connsiteY4" fmla="*/ 223641 h 268537"/>
                  <a:gd name="connsiteX5" fmla="*/ 170847 w 530459"/>
                  <a:gd name="connsiteY5" fmla="*/ 210072 h 268537"/>
                  <a:gd name="connsiteX6" fmla="*/ 205016 w 530459"/>
                  <a:gd name="connsiteY6" fmla="*/ 115087 h 268537"/>
                  <a:gd name="connsiteX7" fmla="*/ 155437 w 530459"/>
                  <a:gd name="connsiteY7" fmla="*/ 194660 h 268537"/>
                  <a:gd name="connsiteX8" fmla="*/ 47234 w 530459"/>
                  <a:gd name="connsiteY8" fmla="*/ 197340 h 268537"/>
                  <a:gd name="connsiteX9" fmla="*/ 36012 w 530459"/>
                  <a:gd name="connsiteY9" fmla="*/ 0 h 268537"/>
                  <a:gd name="connsiteX10" fmla="*/ 6197 w 530459"/>
                  <a:gd name="connsiteY10" fmla="*/ 194158 h 268537"/>
                  <a:gd name="connsiteX11" fmla="*/ 0 w 530459"/>
                  <a:gd name="connsiteY11" fmla="*/ 216773 h 268537"/>
                  <a:gd name="connsiteX12" fmla="*/ 502491 w 530459"/>
                  <a:gd name="connsiteY12" fmla="*/ 268537 h 268537"/>
                  <a:gd name="connsiteX13" fmla="*/ 529626 w 530459"/>
                  <a:gd name="connsiteY13" fmla="*/ 232520 h 268537"/>
                  <a:gd name="connsiteX14" fmla="*/ 516226 w 530459"/>
                  <a:gd name="connsiteY14" fmla="*/ 217611 h 268537"/>
                  <a:gd name="connsiteX15" fmla="*/ 524601 w 530459"/>
                  <a:gd name="connsiteY15" fmla="*/ 73710 h 268537"/>
                  <a:gd name="connsiteX16" fmla="*/ 497801 w 530459"/>
                  <a:gd name="connsiteY16" fmla="*/ 34342 h 26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0459" h="268537">
                    <a:moveTo>
                      <a:pt x="497801" y="34342"/>
                    </a:moveTo>
                    <a:cubicBezTo>
                      <a:pt x="432477" y="29484"/>
                      <a:pt x="170847" y="27976"/>
                      <a:pt x="130648" y="17087"/>
                    </a:cubicBezTo>
                    <a:cubicBezTo>
                      <a:pt x="93463" y="7036"/>
                      <a:pt x="70851" y="-17422"/>
                      <a:pt x="76379" y="42886"/>
                    </a:cubicBezTo>
                    <a:cubicBezTo>
                      <a:pt x="140195" y="68851"/>
                      <a:pt x="386248" y="78903"/>
                      <a:pt x="475524" y="80243"/>
                    </a:cubicBezTo>
                    <a:lnTo>
                      <a:pt x="474854" y="223641"/>
                    </a:lnTo>
                    <a:lnTo>
                      <a:pt x="170847" y="210072"/>
                    </a:lnTo>
                    <a:cubicBezTo>
                      <a:pt x="172187" y="174055"/>
                      <a:pt x="193292" y="146749"/>
                      <a:pt x="205016" y="115087"/>
                    </a:cubicBezTo>
                    <a:cubicBezTo>
                      <a:pt x="176877" y="121453"/>
                      <a:pt x="179222" y="150434"/>
                      <a:pt x="155437" y="194660"/>
                    </a:cubicBezTo>
                    <a:lnTo>
                      <a:pt x="47234" y="197340"/>
                    </a:lnTo>
                    <a:cubicBezTo>
                      <a:pt x="51757" y="81918"/>
                      <a:pt x="90448" y="8209"/>
                      <a:pt x="36012" y="0"/>
                    </a:cubicBezTo>
                    <a:cubicBezTo>
                      <a:pt x="13735" y="45398"/>
                      <a:pt x="48239" y="102021"/>
                      <a:pt x="6197" y="194158"/>
                    </a:cubicBezTo>
                    <a:cubicBezTo>
                      <a:pt x="335" y="207057"/>
                      <a:pt x="1172" y="196670"/>
                      <a:pt x="0" y="216773"/>
                    </a:cubicBezTo>
                    <a:cubicBezTo>
                      <a:pt x="67669" y="258151"/>
                      <a:pt x="386751" y="266192"/>
                      <a:pt x="502491" y="268537"/>
                    </a:cubicBezTo>
                    <a:cubicBezTo>
                      <a:pt x="513379" y="254130"/>
                      <a:pt x="522926" y="244917"/>
                      <a:pt x="529626" y="232520"/>
                    </a:cubicBezTo>
                    <a:cubicBezTo>
                      <a:pt x="512709" y="192482"/>
                      <a:pt x="548888" y="267029"/>
                      <a:pt x="516226" y="217611"/>
                    </a:cubicBezTo>
                    <a:cubicBezTo>
                      <a:pt x="501654" y="195330"/>
                      <a:pt x="497969" y="95152"/>
                      <a:pt x="524601" y="73710"/>
                    </a:cubicBezTo>
                    <a:cubicBezTo>
                      <a:pt x="505004" y="55617"/>
                      <a:pt x="509861" y="53774"/>
                      <a:pt x="497801" y="3434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CF08D6F9-89CB-48E3-8655-03EEF70EA722}"/>
                  </a:ext>
                </a:extLst>
              </p:cNvPr>
              <p:cNvSpPr/>
              <p:nvPr/>
            </p:nvSpPr>
            <p:spPr>
              <a:xfrm>
                <a:off x="1367007" y="2092329"/>
                <a:ext cx="517361" cy="285807"/>
              </a:xfrm>
              <a:custGeom>
                <a:avLst/>
                <a:gdLst>
                  <a:gd name="connsiteX0" fmla="*/ 50044 w 517361"/>
                  <a:gd name="connsiteY0" fmla="*/ 121972 h 285807"/>
                  <a:gd name="connsiteX1" fmla="*/ 106826 w 517361"/>
                  <a:gd name="connsiteY1" fmla="*/ 38546 h 285807"/>
                  <a:gd name="connsiteX2" fmla="*/ 124580 w 517361"/>
                  <a:gd name="connsiteY2" fmla="*/ 98519 h 285807"/>
                  <a:gd name="connsiteX3" fmla="*/ 95603 w 517361"/>
                  <a:gd name="connsiteY3" fmla="*/ 179264 h 285807"/>
                  <a:gd name="connsiteX4" fmla="*/ 169805 w 517361"/>
                  <a:gd name="connsiteY4" fmla="*/ 46587 h 285807"/>
                  <a:gd name="connsiteX5" fmla="*/ 455052 w 517361"/>
                  <a:gd name="connsiteY5" fmla="*/ 80091 h 285807"/>
                  <a:gd name="connsiteX6" fmla="*/ 451870 w 517361"/>
                  <a:gd name="connsiteY6" fmla="*/ 231028 h 285807"/>
                  <a:gd name="connsiteX7" fmla="*/ 238311 w 517361"/>
                  <a:gd name="connsiteY7" fmla="*/ 244765 h 285807"/>
                  <a:gd name="connsiteX8" fmla="*/ 22910 w 517361"/>
                  <a:gd name="connsiteY8" fmla="*/ 224997 h 285807"/>
                  <a:gd name="connsiteX9" fmla="*/ 34969 w 517361"/>
                  <a:gd name="connsiteY9" fmla="*/ 39048 h 285807"/>
                  <a:gd name="connsiteX10" fmla="*/ 81199 w 517361"/>
                  <a:gd name="connsiteY10" fmla="*/ 39216 h 285807"/>
                  <a:gd name="connsiteX11" fmla="*/ 50044 w 517361"/>
                  <a:gd name="connsiteY11" fmla="*/ 121972 h 285807"/>
                  <a:gd name="connsiteX12" fmla="*/ 517361 w 517361"/>
                  <a:gd name="connsiteY12" fmla="*/ 62836 h 285807"/>
                  <a:gd name="connsiteX13" fmla="*/ 479339 w 517361"/>
                  <a:gd name="connsiteY13" fmla="*/ 20118 h 285807"/>
                  <a:gd name="connsiteX14" fmla="*/ 111013 w 517361"/>
                  <a:gd name="connsiteY14" fmla="*/ 4874 h 285807"/>
                  <a:gd name="connsiteX15" fmla="*/ 465 w 517361"/>
                  <a:gd name="connsiteY15" fmla="*/ 5879 h 285807"/>
                  <a:gd name="connsiteX16" fmla="*/ 5657 w 517361"/>
                  <a:gd name="connsiteY16" fmla="*/ 48597 h 285807"/>
                  <a:gd name="connsiteX17" fmla="*/ 10515 w 517361"/>
                  <a:gd name="connsiteY17" fmla="*/ 195681 h 285807"/>
                  <a:gd name="connsiteX18" fmla="*/ 48537 w 517361"/>
                  <a:gd name="connsiteY18" fmla="*/ 259172 h 285807"/>
                  <a:gd name="connsiteX19" fmla="*/ 321557 w 517361"/>
                  <a:gd name="connsiteY19" fmla="*/ 285808 h 285807"/>
                  <a:gd name="connsiteX20" fmla="*/ 415355 w 517361"/>
                  <a:gd name="connsiteY20" fmla="*/ 275421 h 285807"/>
                  <a:gd name="connsiteX21" fmla="*/ 490561 w 517361"/>
                  <a:gd name="connsiteY21" fmla="*/ 285305 h 285807"/>
                  <a:gd name="connsiteX22" fmla="*/ 489892 w 517361"/>
                  <a:gd name="connsiteY22" fmla="*/ 106057 h 285807"/>
                  <a:gd name="connsiteX23" fmla="*/ 517361 w 517361"/>
                  <a:gd name="connsiteY23" fmla="*/ 62836 h 28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7361" h="285807">
                    <a:moveTo>
                      <a:pt x="50044" y="121972"/>
                    </a:moveTo>
                    <a:cubicBezTo>
                      <a:pt x="66794" y="104884"/>
                      <a:pt x="88066" y="59821"/>
                      <a:pt x="106826" y="38546"/>
                    </a:cubicBezTo>
                    <a:cubicBezTo>
                      <a:pt x="167292" y="42901"/>
                      <a:pt x="147025" y="54125"/>
                      <a:pt x="124580" y="98519"/>
                    </a:cubicBezTo>
                    <a:cubicBezTo>
                      <a:pt x="115536" y="116276"/>
                      <a:pt x="88736" y="167035"/>
                      <a:pt x="95603" y="179264"/>
                    </a:cubicBezTo>
                    <a:lnTo>
                      <a:pt x="169805" y="46587"/>
                    </a:lnTo>
                    <a:cubicBezTo>
                      <a:pt x="233453" y="50775"/>
                      <a:pt x="444667" y="40053"/>
                      <a:pt x="455052" y="80091"/>
                    </a:cubicBezTo>
                    <a:cubicBezTo>
                      <a:pt x="467112" y="127165"/>
                      <a:pt x="453880" y="180772"/>
                      <a:pt x="451870" y="231028"/>
                    </a:cubicBezTo>
                    <a:cubicBezTo>
                      <a:pt x="375324" y="237561"/>
                      <a:pt x="324739" y="249120"/>
                      <a:pt x="238311" y="244765"/>
                    </a:cubicBezTo>
                    <a:cubicBezTo>
                      <a:pt x="164612" y="240912"/>
                      <a:pt x="100293" y="220809"/>
                      <a:pt x="22910" y="224997"/>
                    </a:cubicBezTo>
                    <a:cubicBezTo>
                      <a:pt x="44349" y="168710"/>
                      <a:pt x="35304" y="138054"/>
                      <a:pt x="34969" y="39048"/>
                    </a:cubicBezTo>
                    <a:lnTo>
                      <a:pt x="81199" y="39216"/>
                    </a:lnTo>
                    <a:cubicBezTo>
                      <a:pt x="69976" y="67695"/>
                      <a:pt x="55237" y="83944"/>
                      <a:pt x="50044" y="121972"/>
                    </a:cubicBezTo>
                    <a:close/>
                    <a:moveTo>
                      <a:pt x="517361" y="62836"/>
                    </a:moveTo>
                    <a:cubicBezTo>
                      <a:pt x="507144" y="48430"/>
                      <a:pt x="491901" y="34190"/>
                      <a:pt x="479339" y="20118"/>
                    </a:cubicBezTo>
                    <a:lnTo>
                      <a:pt x="111013" y="4874"/>
                    </a:lnTo>
                    <a:cubicBezTo>
                      <a:pt x="83041" y="2529"/>
                      <a:pt x="31787" y="-5345"/>
                      <a:pt x="465" y="5879"/>
                    </a:cubicBezTo>
                    <a:cubicBezTo>
                      <a:pt x="-1545" y="28997"/>
                      <a:pt x="3480" y="34693"/>
                      <a:pt x="5657" y="48597"/>
                    </a:cubicBezTo>
                    <a:cubicBezTo>
                      <a:pt x="14032" y="100529"/>
                      <a:pt x="4820" y="165025"/>
                      <a:pt x="10515" y="195681"/>
                    </a:cubicBezTo>
                    <a:cubicBezTo>
                      <a:pt x="22742" y="261517"/>
                      <a:pt x="29944" y="254649"/>
                      <a:pt x="48537" y="259172"/>
                    </a:cubicBezTo>
                    <a:lnTo>
                      <a:pt x="321557" y="285808"/>
                    </a:lnTo>
                    <a:cubicBezTo>
                      <a:pt x="362259" y="285808"/>
                      <a:pt x="378171" y="279777"/>
                      <a:pt x="415355" y="275421"/>
                    </a:cubicBezTo>
                    <a:cubicBezTo>
                      <a:pt x="454047" y="270898"/>
                      <a:pt x="458570" y="280950"/>
                      <a:pt x="490561" y="285305"/>
                    </a:cubicBezTo>
                    <a:cubicBezTo>
                      <a:pt x="507814" y="245435"/>
                      <a:pt x="468452" y="224495"/>
                      <a:pt x="489892" y="106057"/>
                    </a:cubicBezTo>
                    <a:cubicBezTo>
                      <a:pt x="500444" y="46922"/>
                      <a:pt x="483024" y="104717"/>
                      <a:pt x="517361" y="6283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F3E51BCE-9265-4558-8F13-FB2DEEF954D9}"/>
                  </a:ext>
                </a:extLst>
              </p:cNvPr>
              <p:cNvSpPr/>
              <p:nvPr/>
            </p:nvSpPr>
            <p:spPr>
              <a:xfrm>
                <a:off x="1375081" y="2447199"/>
                <a:ext cx="468083" cy="282729"/>
              </a:xfrm>
              <a:custGeom>
                <a:avLst/>
                <a:gdLst>
                  <a:gd name="connsiteX0" fmla="*/ 97077 w 468083"/>
                  <a:gd name="connsiteY0" fmla="*/ 44517 h 282729"/>
                  <a:gd name="connsiteX1" fmla="*/ 68435 w 468083"/>
                  <a:gd name="connsiteY1" fmla="*/ 109683 h 282729"/>
                  <a:gd name="connsiteX2" fmla="*/ 57381 w 468083"/>
                  <a:gd name="connsiteY2" fmla="*/ 165467 h 282729"/>
                  <a:gd name="connsiteX3" fmla="*/ 125049 w 468083"/>
                  <a:gd name="connsiteY3" fmla="*/ 50380 h 282729"/>
                  <a:gd name="connsiteX4" fmla="*/ 125049 w 468083"/>
                  <a:gd name="connsiteY4" fmla="*/ 82544 h 282729"/>
                  <a:gd name="connsiteX5" fmla="*/ 109975 w 468083"/>
                  <a:gd name="connsiteY5" fmla="*/ 113703 h 282729"/>
                  <a:gd name="connsiteX6" fmla="*/ 102437 w 468083"/>
                  <a:gd name="connsiteY6" fmla="*/ 181382 h 282729"/>
                  <a:gd name="connsiteX7" fmla="*/ 131079 w 468083"/>
                  <a:gd name="connsiteY7" fmla="*/ 105997 h 282729"/>
                  <a:gd name="connsiteX8" fmla="*/ 189536 w 468083"/>
                  <a:gd name="connsiteY8" fmla="*/ 53060 h 282729"/>
                  <a:gd name="connsiteX9" fmla="*/ 144647 w 468083"/>
                  <a:gd name="connsiteY9" fmla="*/ 170493 h 282729"/>
                  <a:gd name="connsiteX10" fmla="*/ 203941 w 468083"/>
                  <a:gd name="connsiteY10" fmla="*/ 47700 h 282729"/>
                  <a:gd name="connsiteX11" fmla="*/ 424702 w 468083"/>
                  <a:gd name="connsiteY11" fmla="*/ 66295 h 282729"/>
                  <a:gd name="connsiteX12" fmla="*/ 412474 w 468083"/>
                  <a:gd name="connsiteY12" fmla="*/ 235994 h 282729"/>
                  <a:gd name="connsiteX13" fmla="*/ 192718 w 468083"/>
                  <a:gd name="connsiteY13" fmla="*/ 244370 h 282729"/>
                  <a:gd name="connsiteX14" fmla="*/ 1772 w 468083"/>
                  <a:gd name="connsiteY14" fmla="*/ 223932 h 282729"/>
                  <a:gd name="connsiteX15" fmla="*/ 54701 w 468083"/>
                  <a:gd name="connsiteY15" fmla="*/ 265980 h 282729"/>
                  <a:gd name="connsiteX16" fmla="*/ 328056 w 468083"/>
                  <a:gd name="connsiteY16" fmla="*/ 278209 h 282729"/>
                  <a:gd name="connsiteX17" fmla="*/ 445304 w 468083"/>
                  <a:gd name="connsiteY17" fmla="*/ 212709 h 282729"/>
                  <a:gd name="connsiteX18" fmla="*/ 468083 w 468083"/>
                  <a:gd name="connsiteY18" fmla="*/ 41166 h 282729"/>
                  <a:gd name="connsiteX19" fmla="*/ 109472 w 468083"/>
                  <a:gd name="connsiteY19" fmla="*/ 10845 h 282729"/>
                  <a:gd name="connsiteX20" fmla="*/ 15339 w 468083"/>
                  <a:gd name="connsiteY20" fmla="*/ 9002 h 282729"/>
                  <a:gd name="connsiteX21" fmla="*/ 11319 w 468083"/>
                  <a:gd name="connsiteY21" fmla="*/ 127272 h 282729"/>
                  <a:gd name="connsiteX22" fmla="*/ 31083 w 468083"/>
                  <a:gd name="connsiteY22" fmla="*/ 208185 h 282729"/>
                  <a:gd name="connsiteX23" fmla="*/ 38118 w 468083"/>
                  <a:gd name="connsiteY23" fmla="*/ 36308 h 282729"/>
                  <a:gd name="connsiteX24" fmla="*/ 97077 w 468083"/>
                  <a:gd name="connsiteY24" fmla="*/ 44517 h 2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68083" h="282729">
                    <a:moveTo>
                      <a:pt x="97077" y="44517"/>
                    </a:moveTo>
                    <a:cubicBezTo>
                      <a:pt x="89205" y="63279"/>
                      <a:pt x="77313" y="86900"/>
                      <a:pt x="68435" y="109683"/>
                    </a:cubicBezTo>
                    <a:cubicBezTo>
                      <a:pt x="60228" y="130623"/>
                      <a:pt x="49676" y="150558"/>
                      <a:pt x="57381" y="165467"/>
                    </a:cubicBezTo>
                    <a:cubicBezTo>
                      <a:pt x="77480" y="132968"/>
                      <a:pt x="93057" y="68137"/>
                      <a:pt x="125049" y="50380"/>
                    </a:cubicBezTo>
                    <a:cubicBezTo>
                      <a:pt x="126724" y="53228"/>
                      <a:pt x="135099" y="55071"/>
                      <a:pt x="125049" y="82544"/>
                    </a:cubicBezTo>
                    <a:cubicBezTo>
                      <a:pt x="123039" y="88407"/>
                      <a:pt x="113995" y="104825"/>
                      <a:pt x="109975" y="113703"/>
                    </a:cubicBezTo>
                    <a:cubicBezTo>
                      <a:pt x="100762" y="134308"/>
                      <a:pt x="87530" y="156086"/>
                      <a:pt x="102437" y="181382"/>
                    </a:cubicBezTo>
                    <a:cubicBezTo>
                      <a:pt x="110980" y="162452"/>
                      <a:pt x="120024" y="130958"/>
                      <a:pt x="131079" y="105997"/>
                    </a:cubicBezTo>
                    <a:cubicBezTo>
                      <a:pt x="150341" y="62944"/>
                      <a:pt x="142134" y="55071"/>
                      <a:pt x="189536" y="53060"/>
                    </a:cubicBezTo>
                    <a:lnTo>
                      <a:pt x="144647" y="170493"/>
                    </a:lnTo>
                    <a:cubicBezTo>
                      <a:pt x="158884" y="161614"/>
                      <a:pt x="200088" y="72995"/>
                      <a:pt x="203941" y="47700"/>
                    </a:cubicBezTo>
                    <a:lnTo>
                      <a:pt x="424702" y="66295"/>
                    </a:lnTo>
                    <a:lnTo>
                      <a:pt x="412474" y="235994"/>
                    </a:lnTo>
                    <a:cubicBezTo>
                      <a:pt x="339111" y="238674"/>
                      <a:pt x="263234" y="246045"/>
                      <a:pt x="192718" y="244370"/>
                    </a:cubicBezTo>
                    <a:cubicBezTo>
                      <a:pt x="138952" y="243030"/>
                      <a:pt x="31921" y="220750"/>
                      <a:pt x="1772" y="223932"/>
                    </a:cubicBezTo>
                    <a:cubicBezTo>
                      <a:pt x="-5598" y="270001"/>
                      <a:pt x="9644" y="260955"/>
                      <a:pt x="54701" y="265980"/>
                    </a:cubicBezTo>
                    <a:cubicBezTo>
                      <a:pt x="211813" y="284073"/>
                      <a:pt x="144814" y="286418"/>
                      <a:pt x="328056" y="278209"/>
                    </a:cubicBezTo>
                    <a:cubicBezTo>
                      <a:pt x="411972" y="274356"/>
                      <a:pt x="444801" y="310374"/>
                      <a:pt x="445304" y="212709"/>
                    </a:cubicBezTo>
                    <a:cubicBezTo>
                      <a:pt x="445806" y="127775"/>
                      <a:pt x="458704" y="105327"/>
                      <a:pt x="468083" y="41166"/>
                    </a:cubicBezTo>
                    <a:cubicBezTo>
                      <a:pt x="398740" y="-3394"/>
                      <a:pt x="176638" y="20896"/>
                      <a:pt x="109472" y="10845"/>
                    </a:cubicBezTo>
                    <a:cubicBezTo>
                      <a:pt x="62740" y="3809"/>
                      <a:pt x="53696" y="-8588"/>
                      <a:pt x="15339" y="9002"/>
                    </a:cubicBezTo>
                    <a:cubicBezTo>
                      <a:pt x="11151" y="47700"/>
                      <a:pt x="15506" y="86732"/>
                      <a:pt x="11319" y="127272"/>
                    </a:cubicBezTo>
                    <a:cubicBezTo>
                      <a:pt x="7299" y="167478"/>
                      <a:pt x="-1913" y="196626"/>
                      <a:pt x="31083" y="208185"/>
                    </a:cubicBezTo>
                    <a:cubicBezTo>
                      <a:pt x="50346" y="167980"/>
                      <a:pt x="38118" y="88743"/>
                      <a:pt x="38118" y="36308"/>
                    </a:cubicBezTo>
                    <a:lnTo>
                      <a:pt x="97077" y="44517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0" name="任意多边形: 形状 719">
                <a:extLst>
                  <a:ext uri="{FF2B5EF4-FFF2-40B4-BE49-F238E27FC236}">
                    <a16:creationId xmlns:a16="http://schemas.microsoft.com/office/drawing/2014/main" id="{9C678BB0-C0CF-467C-9CB9-1E89615F1003}"/>
                  </a:ext>
                </a:extLst>
              </p:cNvPr>
              <p:cNvSpPr/>
              <p:nvPr/>
            </p:nvSpPr>
            <p:spPr>
              <a:xfrm>
                <a:off x="2856019" y="1744748"/>
                <a:ext cx="476685" cy="247155"/>
              </a:xfrm>
              <a:custGeom>
                <a:avLst/>
                <a:gdLst>
                  <a:gd name="connsiteX0" fmla="*/ 58791 w 476685"/>
                  <a:gd name="connsiteY0" fmla="*/ 32824 h 247155"/>
                  <a:gd name="connsiteX1" fmla="*/ 65659 w 476685"/>
                  <a:gd name="connsiteY1" fmla="*/ 61135 h 247155"/>
                  <a:gd name="connsiteX2" fmla="*/ 56949 w 476685"/>
                  <a:gd name="connsiteY2" fmla="*/ 77719 h 247155"/>
                  <a:gd name="connsiteX3" fmla="*/ 52594 w 476685"/>
                  <a:gd name="connsiteY3" fmla="*/ 89948 h 247155"/>
                  <a:gd name="connsiteX4" fmla="*/ 43214 w 476685"/>
                  <a:gd name="connsiteY4" fmla="*/ 71186 h 247155"/>
                  <a:gd name="connsiteX5" fmla="*/ 58791 w 476685"/>
                  <a:gd name="connsiteY5" fmla="*/ 32824 h 247155"/>
                  <a:gd name="connsiteX6" fmla="*/ 33834 w 476685"/>
                  <a:gd name="connsiteY6" fmla="*/ 161983 h 247155"/>
                  <a:gd name="connsiteX7" fmla="*/ 91621 w 476685"/>
                  <a:gd name="connsiteY7" fmla="*/ 43042 h 247155"/>
                  <a:gd name="connsiteX8" fmla="*/ 112223 w 476685"/>
                  <a:gd name="connsiteY8" fmla="*/ 35504 h 247155"/>
                  <a:gd name="connsiteX9" fmla="*/ 129643 w 476685"/>
                  <a:gd name="connsiteY9" fmla="*/ 39692 h 247155"/>
                  <a:gd name="connsiteX10" fmla="*/ 107198 w 476685"/>
                  <a:gd name="connsiteY10" fmla="*/ 128646 h 247155"/>
                  <a:gd name="connsiteX11" fmla="*/ 182069 w 476685"/>
                  <a:gd name="connsiteY11" fmla="*/ 45388 h 247155"/>
                  <a:gd name="connsiteX12" fmla="*/ 158117 w 476685"/>
                  <a:gd name="connsiteY12" fmla="*/ 145901 h 247155"/>
                  <a:gd name="connsiteX13" fmla="*/ 216741 w 476685"/>
                  <a:gd name="connsiteY13" fmla="*/ 48571 h 247155"/>
                  <a:gd name="connsiteX14" fmla="*/ 439680 w 476685"/>
                  <a:gd name="connsiteY14" fmla="*/ 67836 h 247155"/>
                  <a:gd name="connsiteX15" fmla="*/ 420083 w 476685"/>
                  <a:gd name="connsiteY15" fmla="*/ 199675 h 247155"/>
                  <a:gd name="connsiteX16" fmla="*/ 118923 w 476685"/>
                  <a:gd name="connsiteY16" fmla="*/ 186273 h 247155"/>
                  <a:gd name="connsiteX17" fmla="*/ 33834 w 476685"/>
                  <a:gd name="connsiteY17" fmla="*/ 161983 h 247155"/>
                  <a:gd name="connsiteX18" fmla="*/ 0 w 476685"/>
                  <a:gd name="connsiteY18" fmla="*/ 217935 h 247155"/>
                  <a:gd name="connsiteX19" fmla="*/ 110381 w 476685"/>
                  <a:gd name="connsiteY19" fmla="*/ 222961 h 247155"/>
                  <a:gd name="connsiteX20" fmla="*/ 224279 w 476685"/>
                  <a:gd name="connsiteY20" fmla="*/ 235525 h 247155"/>
                  <a:gd name="connsiteX21" fmla="*/ 427955 w 476685"/>
                  <a:gd name="connsiteY21" fmla="*/ 237703 h 247155"/>
                  <a:gd name="connsiteX22" fmla="*/ 459110 w 476685"/>
                  <a:gd name="connsiteY22" fmla="*/ 128311 h 247155"/>
                  <a:gd name="connsiteX23" fmla="*/ 471337 w 476685"/>
                  <a:gd name="connsiteY23" fmla="*/ 27463 h 247155"/>
                  <a:gd name="connsiteX24" fmla="*/ 18257 w 476685"/>
                  <a:gd name="connsiteY24" fmla="*/ 994 h 247155"/>
                  <a:gd name="connsiteX25" fmla="*/ 0 w 476685"/>
                  <a:gd name="connsiteY25" fmla="*/ 217935 h 247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685" h="247155">
                    <a:moveTo>
                      <a:pt x="58791" y="32824"/>
                    </a:moveTo>
                    <a:cubicBezTo>
                      <a:pt x="65156" y="40530"/>
                      <a:pt x="77719" y="16239"/>
                      <a:pt x="65659" y="61135"/>
                    </a:cubicBezTo>
                    <a:cubicBezTo>
                      <a:pt x="64654" y="65155"/>
                      <a:pt x="57954" y="75542"/>
                      <a:pt x="56949" y="77719"/>
                    </a:cubicBezTo>
                    <a:lnTo>
                      <a:pt x="52594" y="89948"/>
                    </a:lnTo>
                    <a:lnTo>
                      <a:pt x="43214" y="71186"/>
                    </a:lnTo>
                    <a:cubicBezTo>
                      <a:pt x="33834" y="23610"/>
                      <a:pt x="52092" y="36006"/>
                      <a:pt x="58791" y="32824"/>
                    </a:cubicBezTo>
                    <a:close/>
                    <a:moveTo>
                      <a:pt x="33834" y="161983"/>
                    </a:moveTo>
                    <a:cubicBezTo>
                      <a:pt x="36012" y="113569"/>
                      <a:pt x="81739" y="50748"/>
                      <a:pt x="91621" y="43042"/>
                    </a:cubicBezTo>
                    <a:cubicBezTo>
                      <a:pt x="101336" y="35671"/>
                      <a:pt x="102843" y="36174"/>
                      <a:pt x="112223" y="35504"/>
                    </a:cubicBezTo>
                    <a:cubicBezTo>
                      <a:pt x="127298" y="34499"/>
                      <a:pt x="122105" y="35839"/>
                      <a:pt x="129643" y="39692"/>
                    </a:cubicBezTo>
                    <a:cubicBezTo>
                      <a:pt x="132825" y="67668"/>
                      <a:pt x="101838" y="82242"/>
                      <a:pt x="107198" y="128646"/>
                    </a:cubicBezTo>
                    <a:cubicBezTo>
                      <a:pt x="123110" y="98492"/>
                      <a:pt x="141535" y="33661"/>
                      <a:pt x="182069" y="45388"/>
                    </a:cubicBezTo>
                    <a:cubicBezTo>
                      <a:pt x="191114" y="71856"/>
                      <a:pt x="168335" y="104858"/>
                      <a:pt x="158117" y="145901"/>
                    </a:cubicBezTo>
                    <a:cubicBezTo>
                      <a:pt x="187429" y="133672"/>
                      <a:pt x="187262" y="62977"/>
                      <a:pt x="216741" y="48571"/>
                    </a:cubicBezTo>
                    <a:cubicBezTo>
                      <a:pt x="316570" y="38017"/>
                      <a:pt x="357271" y="66830"/>
                      <a:pt x="439680" y="67836"/>
                    </a:cubicBezTo>
                    <a:lnTo>
                      <a:pt x="420083" y="199675"/>
                    </a:lnTo>
                    <a:cubicBezTo>
                      <a:pt x="367824" y="204868"/>
                      <a:pt x="186759" y="191131"/>
                      <a:pt x="118923" y="186273"/>
                    </a:cubicBezTo>
                    <a:cubicBezTo>
                      <a:pt x="82576" y="183761"/>
                      <a:pt x="60634" y="180745"/>
                      <a:pt x="33834" y="161983"/>
                    </a:cubicBezTo>
                    <a:close/>
                    <a:moveTo>
                      <a:pt x="0" y="217935"/>
                    </a:moveTo>
                    <a:lnTo>
                      <a:pt x="110381" y="222961"/>
                    </a:lnTo>
                    <a:cubicBezTo>
                      <a:pt x="145220" y="226144"/>
                      <a:pt x="187262" y="231169"/>
                      <a:pt x="224279" y="235525"/>
                    </a:cubicBezTo>
                    <a:cubicBezTo>
                      <a:pt x="258448" y="239378"/>
                      <a:pt x="395293" y="258308"/>
                      <a:pt x="427955" y="237703"/>
                    </a:cubicBezTo>
                    <a:cubicBezTo>
                      <a:pt x="461622" y="216260"/>
                      <a:pt x="449562" y="181583"/>
                      <a:pt x="459110" y="128311"/>
                    </a:cubicBezTo>
                    <a:cubicBezTo>
                      <a:pt x="462962" y="107203"/>
                      <a:pt x="487249" y="42540"/>
                      <a:pt x="471337" y="27463"/>
                    </a:cubicBezTo>
                    <a:cubicBezTo>
                      <a:pt x="448055" y="15401"/>
                      <a:pt x="67334" y="-4701"/>
                      <a:pt x="18257" y="994"/>
                    </a:cubicBezTo>
                    <a:lnTo>
                      <a:pt x="0" y="217935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1" name="任意多边形: 形状 720">
                <a:extLst>
                  <a:ext uri="{FF2B5EF4-FFF2-40B4-BE49-F238E27FC236}">
                    <a16:creationId xmlns:a16="http://schemas.microsoft.com/office/drawing/2014/main" id="{3225068D-5F60-4292-8D3C-7277E34EE8EF}"/>
                  </a:ext>
                </a:extLst>
              </p:cNvPr>
              <p:cNvSpPr/>
              <p:nvPr/>
            </p:nvSpPr>
            <p:spPr>
              <a:xfrm>
                <a:off x="3017989" y="2410620"/>
                <a:ext cx="180729" cy="235718"/>
              </a:xfrm>
              <a:custGeom>
                <a:avLst/>
                <a:gdLst>
                  <a:gd name="connsiteX0" fmla="*/ 180729 w 180729"/>
                  <a:gd name="connsiteY0" fmla="*/ 2529 h 235718"/>
                  <a:gd name="connsiteX1" fmla="*/ 147565 w 180729"/>
                  <a:gd name="connsiteY1" fmla="*/ 41896 h 235718"/>
                  <a:gd name="connsiteX2" fmla="*/ 141870 w 180729"/>
                  <a:gd name="connsiteY2" fmla="*/ 30337 h 235718"/>
                  <a:gd name="connsiteX3" fmla="*/ 147732 w 180729"/>
                  <a:gd name="connsiteY3" fmla="*/ 7052 h 235718"/>
                  <a:gd name="connsiteX4" fmla="*/ 149742 w 180729"/>
                  <a:gd name="connsiteY4" fmla="*/ 2864 h 235718"/>
                  <a:gd name="connsiteX5" fmla="*/ 119090 w 180729"/>
                  <a:gd name="connsiteY5" fmla="*/ 19281 h 235718"/>
                  <a:gd name="connsiteX6" fmla="*/ 61304 w 180729"/>
                  <a:gd name="connsiteY6" fmla="*/ 111753 h 235718"/>
                  <a:gd name="connsiteX7" fmla="*/ 0 w 180729"/>
                  <a:gd name="connsiteY7" fmla="*/ 235719 h 235718"/>
                  <a:gd name="connsiteX8" fmla="*/ 15242 w 180729"/>
                  <a:gd name="connsiteY8" fmla="*/ 218632 h 235718"/>
                  <a:gd name="connsiteX9" fmla="*/ 126125 w 180729"/>
                  <a:gd name="connsiteY9" fmla="*/ 32683 h 235718"/>
                  <a:gd name="connsiteX10" fmla="*/ 134333 w 180729"/>
                  <a:gd name="connsiteY10" fmla="*/ 63172 h 235718"/>
                  <a:gd name="connsiteX11" fmla="*/ 95641 w 180729"/>
                  <a:gd name="connsiteY11" fmla="*/ 138724 h 235718"/>
                  <a:gd name="connsiteX12" fmla="*/ 62309 w 180729"/>
                  <a:gd name="connsiteY12" fmla="*/ 231028 h 235718"/>
                  <a:gd name="connsiteX13" fmla="*/ 180729 w 180729"/>
                  <a:gd name="connsiteY13" fmla="*/ 2529 h 23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729" h="235718">
                    <a:moveTo>
                      <a:pt x="180729" y="2529"/>
                    </a:moveTo>
                    <a:cubicBezTo>
                      <a:pt x="155605" y="7890"/>
                      <a:pt x="155270" y="18611"/>
                      <a:pt x="147565" y="41896"/>
                    </a:cubicBezTo>
                    <a:lnTo>
                      <a:pt x="141870" y="30337"/>
                    </a:lnTo>
                    <a:cubicBezTo>
                      <a:pt x="138855" y="11743"/>
                      <a:pt x="147062" y="12245"/>
                      <a:pt x="147732" y="7052"/>
                    </a:cubicBezTo>
                    <a:cubicBezTo>
                      <a:pt x="147900" y="5042"/>
                      <a:pt x="149407" y="4372"/>
                      <a:pt x="149742" y="2864"/>
                    </a:cubicBezTo>
                    <a:cubicBezTo>
                      <a:pt x="119090" y="519"/>
                      <a:pt x="138688" y="-7187"/>
                      <a:pt x="119090" y="19281"/>
                    </a:cubicBezTo>
                    <a:lnTo>
                      <a:pt x="61304" y="111753"/>
                    </a:lnTo>
                    <a:cubicBezTo>
                      <a:pt x="45727" y="140064"/>
                      <a:pt x="6365" y="207073"/>
                      <a:pt x="0" y="235719"/>
                    </a:cubicBezTo>
                    <a:cubicBezTo>
                      <a:pt x="12060" y="232201"/>
                      <a:pt x="7537" y="232871"/>
                      <a:pt x="15242" y="218632"/>
                    </a:cubicBezTo>
                    <a:lnTo>
                      <a:pt x="126125" y="32683"/>
                    </a:lnTo>
                    <a:cubicBezTo>
                      <a:pt x="138185" y="49435"/>
                      <a:pt x="143545" y="24809"/>
                      <a:pt x="134333" y="63172"/>
                    </a:cubicBezTo>
                    <a:lnTo>
                      <a:pt x="95641" y="138724"/>
                    </a:lnTo>
                    <a:cubicBezTo>
                      <a:pt x="86931" y="158156"/>
                      <a:pt x="55777" y="213271"/>
                      <a:pt x="62309" y="231028"/>
                    </a:cubicBezTo>
                    <a:lnTo>
                      <a:pt x="180729" y="2529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2" name="任意多边形: 形状 721">
                <a:extLst>
                  <a:ext uri="{FF2B5EF4-FFF2-40B4-BE49-F238E27FC236}">
                    <a16:creationId xmlns:a16="http://schemas.microsoft.com/office/drawing/2014/main" id="{3B490EA6-7923-4B38-B152-6F5F28EF4DF5}"/>
                  </a:ext>
                </a:extLst>
              </p:cNvPr>
              <p:cNvSpPr/>
              <p:nvPr/>
            </p:nvSpPr>
            <p:spPr>
              <a:xfrm>
                <a:off x="1686390" y="563375"/>
                <a:ext cx="31472" cy="365867"/>
              </a:xfrm>
              <a:custGeom>
                <a:avLst/>
                <a:gdLst>
                  <a:gd name="connsiteX0" fmla="*/ 17584 w 31472"/>
                  <a:gd name="connsiteY0" fmla="*/ 365867 h 365867"/>
                  <a:gd name="connsiteX1" fmla="*/ 28136 w 31472"/>
                  <a:gd name="connsiteY1" fmla="*/ 0 h 365867"/>
                  <a:gd name="connsiteX2" fmla="*/ 13899 w 31472"/>
                  <a:gd name="connsiteY2" fmla="*/ 71532 h 365867"/>
                  <a:gd name="connsiteX3" fmla="*/ 5524 w 31472"/>
                  <a:gd name="connsiteY3" fmla="*/ 169699 h 365867"/>
                  <a:gd name="connsiteX4" fmla="*/ 499 w 31472"/>
                  <a:gd name="connsiteY4" fmla="*/ 274735 h 365867"/>
                  <a:gd name="connsiteX5" fmla="*/ 17584 w 31472"/>
                  <a:gd name="connsiteY5" fmla="*/ 365867 h 36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72" h="365867">
                    <a:moveTo>
                      <a:pt x="17584" y="365867"/>
                    </a:moveTo>
                    <a:cubicBezTo>
                      <a:pt x="-16753" y="270882"/>
                      <a:pt x="46226" y="91467"/>
                      <a:pt x="28136" y="0"/>
                    </a:cubicBezTo>
                    <a:cubicBezTo>
                      <a:pt x="4184" y="10219"/>
                      <a:pt x="14401" y="36855"/>
                      <a:pt x="13899" y="71532"/>
                    </a:cubicBezTo>
                    <a:cubicBezTo>
                      <a:pt x="13396" y="109894"/>
                      <a:pt x="8706" y="136865"/>
                      <a:pt x="5524" y="169699"/>
                    </a:cubicBezTo>
                    <a:cubicBezTo>
                      <a:pt x="2174" y="203036"/>
                      <a:pt x="667" y="241399"/>
                      <a:pt x="499" y="274735"/>
                    </a:cubicBezTo>
                    <a:cubicBezTo>
                      <a:pt x="332" y="321139"/>
                      <a:pt x="-4191" y="339231"/>
                      <a:pt x="17584" y="36586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3" name="任意多边形: 形状 722">
                <a:extLst>
                  <a:ext uri="{FF2B5EF4-FFF2-40B4-BE49-F238E27FC236}">
                    <a16:creationId xmlns:a16="http://schemas.microsoft.com/office/drawing/2014/main" id="{A26CE670-681D-4DCF-A404-6D62801D20E4}"/>
                  </a:ext>
                </a:extLst>
              </p:cNvPr>
              <p:cNvSpPr/>
              <p:nvPr/>
            </p:nvSpPr>
            <p:spPr>
              <a:xfrm>
                <a:off x="1752017" y="599894"/>
                <a:ext cx="22815" cy="320971"/>
              </a:xfrm>
              <a:custGeom>
                <a:avLst/>
                <a:gdLst>
                  <a:gd name="connsiteX0" fmla="*/ 10916 w 22815"/>
                  <a:gd name="connsiteY0" fmla="*/ 320971 h 320971"/>
                  <a:gd name="connsiteX1" fmla="*/ 18956 w 22815"/>
                  <a:gd name="connsiteY1" fmla="*/ 0 h 320971"/>
                  <a:gd name="connsiteX2" fmla="*/ 1536 w 22815"/>
                  <a:gd name="connsiteY2" fmla="*/ 289310 h 320971"/>
                  <a:gd name="connsiteX3" fmla="*/ 10916 w 22815"/>
                  <a:gd name="connsiteY3" fmla="*/ 320971 h 320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15" h="320971">
                    <a:moveTo>
                      <a:pt x="10916" y="320971"/>
                    </a:moveTo>
                    <a:cubicBezTo>
                      <a:pt x="4886" y="259659"/>
                      <a:pt x="32691" y="20773"/>
                      <a:pt x="18956" y="0"/>
                    </a:cubicBezTo>
                    <a:cubicBezTo>
                      <a:pt x="2374" y="28646"/>
                      <a:pt x="-2986" y="225484"/>
                      <a:pt x="1536" y="289310"/>
                    </a:cubicBezTo>
                    <a:cubicBezTo>
                      <a:pt x="4551" y="332530"/>
                      <a:pt x="6059" y="312930"/>
                      <a:pt x="10916" y="32097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4" name="任意多边形: 形状 723">
                <a:extLst>
                  <a:ext uri="{FF2B5EF4-FFF2-40B4-BE49-F238E27FC236}">
                    <a16:creationId xmlns:a16="http://schemas.microsoft.com/office/drawing/2014/main" id="{20A2CCD8-15B6-4379-95C9-C4FFB6C54B69}"/>
                  </a:ext>
                </a:extLst>
              </p:cNvPr>
              <p:cNvSpPr/>
              <p:nvPr/>
            </p:nvSpPr>
            <p:spPr>
              <a:xfrm>
                <a:off x="3409886" y="1354077"/>
                <a:ext cx="176349" cy="287467"/>
              </a:xfrm>
              <a:custGeom>
                <a:avLst/>
                <a:gdLst>
                  <a:gd name="connsiteX0" fmla="*/ 1553 w 176349"/>
                  <a:gd name="connsiteY0" fmla="*/ 287467 h 287467"/>
                  <a:gd name="connsiteX1" fmla="*/ 90326 w 176349"/>
                  <a:gd name="connsiteY1" fmla="*/ 137870 h 287467"/>
                  <a:gd name="connsiteX2" fmla="*/ 174577 w 176349"/>
                  <a:gd name="connsiteY2" fmla="*/ 0 h 287467"/>
                  <a:gd name="connsiteX3" fmla="*/ 154645 w 176349"/>
                  <a:gd name="connsiteY3" fmla="*/ 35682 h 287467"/>
                  <a:gd name="connsiteX4" fmla="*/ 76592 w 176349"/>
                  <a:gd name="connsiteY4" fmla="*/ 138708 h 287467"/>
                  <a:gd name="connsiteX5" fmla="*/ 1553 w 176349"/>
                  <a:gd name="connsiteY5" fmla="*/ 287467 h 287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349" h="287467">
                    <a:moveTo>
                      <a:pt x="1553" y="287467"/>
                    </a:moveTo>
                    <a:cubicBezTo>
                      <a:pt x="17298" y="264684"/>
                      <a:pt x="46275" y="195163"/>
                      <a:pt x="90326" y="137870"/>
                    </a:cubicBezTo>
                    <a:cubicBezTo>
                      <a:pt x="105904" y="117600"/>
                      <a:pt x="189485" y="24961"/>
                      <a:pt x="174577" y="0"/>
                    </a:cubicBezTo>
                    <a:cubicBezTo>
                      <a:pt x="155818" y="18427"/>
                      <a:pt x="168045" y="9716"/>
                      <a:pt x="154645" y="35682"/>
                    </a:cubicBezTo>
                    <a:lnTo>
                      <a:pt x="76592" y="138708"/>
                    </a:lnTo>
                    <a:cubicBezTo>
                      <a:pt x="59842" y="162831"/>
                      <a:pt x="-11344" y="261501"/>
                      <a:pt x="1553" y="28746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5" name="任意多边形: 形状 724">
                <a:extLst>
                  <a:ext uri="{FF2B5EF4-FFF2-40B4-BE49-F238E27FC236}">
                    <a16:creationId xmlns:a16="http://schemas.microsoft.com/office/drawing/2014/main" id="{3813A64C-ABDF-4320-84B9-7EB69A7AC6C7}"/>
                  </a:ext>
                </a:extLst>
              </p:cNvPr>
              <p:cNvSpPr/>
              <p:nvPr/>
            </p:nvSpPr>
            <p:spPr>
              <a:xfrm>
                <a:off x="1331483" y="1233309"/>
                <a:ext cx="179869" cy="158963"/>
              </a:xfrm>
              <a:custGeom>
                <a:avLst/>
                <a:gdLst>
                  <a:gd name="connsiteX0" fmla="*/ 3161 w 179869"/>
                  <a:gd name="connsiteY0" fmla="*/ 158963 h 158963"/>
                  <a:gd name="connsiteX1" fmla="*/ 63794 w 179869"/>
                  <a:gd name="connsiteY1" fmla="*/ 49236 h 158963"/>
                  <a:gd name="connsiteX2" fmla="*/ 179870 w 179869"/>
                  <a:gd name="connsiteY2" fmla="*/ 26286 h 158963"/>
                  <a:gd name="connsiteX3" fmla="*/ 3161 w 179869"/>
                  <a:gd name="connsiteY3" fmla="*/ 158963 h 158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869" h="158963">
                    <a:moveTo>
                      <a:pt x="3161" y="158963"/>
                    </a:moveTo>
                    <a:cubicBezTo>
                      <a:pt x="12708" y="142546"/>
                      <a:pt x="9693" y="97315"/>
                      <a:pt x="63794" y="49236"/>
                    </a:cubicBezTo>
                    <a:cubicBezTo>
                      <a:pt x="128448" y="-8056"/>
                      <a:pt x="155583" y="38180"/>
                      <a:pt x="179870" y="26286"/>
                    </a:cubicBezTo>
                    <a:cubicBezTo>
                      <a:pt x="117896" y="-60825"/>
                      <a:pt x="-22802" y="90782"/>
                      <a:pt x="3161" y="15896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6" name="任意多边形: 形状 725">
                <a:extLst>
                  <a:ext uri="{FF2B5EF4-FFF2-40B4-BE49-F238E27FC236}">
                    <a16:creationId xmlns:a16="http://schemas.microsoft.com/office/drawing/2014/main" id="{FE5B02DB-3728-4FC0-9734-69DBD1B5DB89}"/>
                  </a:ext>
                </a:extLst>
              </p:cNvPr>
              <p:cNvSpPr/>
              <p:nvPr/>
            </p:nvSpPr>
            <p:spPr>
              <a:xfrm>
                <a:off x="2532306" y="698732"/>
                <a:ext cx="42150" cy="358328"/>
              </a:xfrm>
              <a:custGeom>
                <a:avLst/>
                <a:gdLst>
                  <a:gd name="connsiteX0" fmla="*/ 109 w 42150"/>
                  <a:gd name="connsiteY0" fmla="*/ 358329 h 358328"/>
                  <a:gd name="connsiteX1" fmla="*/ 42150 w 42150"/>
                  <a:gd name="connsiteY1" fmla="*/ 0 h 358328"/>
                  <a:gd name="connsiteX2" fmla="*/ 109 w 42150"/>
                  <a:gd name="connsiteY2" fmla="*/ 358329 h 35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50" h="358328">
                    <a:moveTo>
                      <a:pt x="109" y="358329"/>
                    </a:moveTo>
                    <a:lnTo>
                      <a:pt x="42150" y="0"/>
                    </a:lnTo>
                    <a:cubicBezTo>
                      <a:pt x="9656" y="40875"/>
                      <a:pt x="-1231" y="281269"/>
                      <a:pt x="109" y="35832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" name="任意多边形: 形状 726">
                <a:extLst>
                  <a:ext uri="{FF2B5EF4-FFF2-40B4-BE49-F238E27FC236}">
                    <a16:creationId xmlns:a16="http://schemas.microsoft.com/office/drawing/2014/main" id="{08F32D5F-1610-4DE7-9C29-2274D5C047C8}"/>
                  </a:ext>
                </a:extLst>
              </p:cNvPr>
              <p:cNvSpPr/>
              <p:nvPr/>
            </p:nvSpPr>
            <p:spPr>
              <a:xfrm>
                <a:off x="2804753" y="1350103"/>
                <a:ext cx="99170" cy="153737"/>
              </a:xfrm>
              <a:custGeom>
                <a:avLst/>
                <a:gdLst>
                  <a:gd name="connsiteX0" fmla="*/ 347 w 99170"/>
                  <a:gd name="connsiteY0" fmla="*/ 120234 h 153737"/>
                  <a:gd name="connsiteX1" fmla="*/ 45571 w 99170"/>
                  <a:gd name="connsiteY1" fmla="*/ 153738 h 153737"/>
                  <a:gd name="connsiteX2" fmla="*/ 24466 w 99170"/>
                  <a:gd name="connsiteY2" fmla="*/ 64951 h 153737"/>
                  <a:gd name="connsiteX3" fmla="*/ 99170 w 99170"/>
                  <a:gd name="connsiteY3" fmla="*/ 7324 h 153737"/>
                  <a:gd name="connsiteX4" fmla="*/ 347 w 99170"/>
                  <a:gd name="connsiteY4" fmla="*/ 120234 h 15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0" h="153737">
                    <a:moveTo>
                      <a:pt x="347" y="120234"/>
                    </a:moveTo>
                    <a:cubicBezTo>
                      <a:pt x="14919" y="137488"/>
                      <a:pt x="21284" y="148712"/>
                      <a:pt x="45571" y="153738"/>
                    </a:cubicBezTo>
                    <a:cubicBezTo>
                      <a:pt x="35186" y="132798"/>
                      <a:pt x="-3673" y="121741"/>
                      <a:pt x="24466" y="64951"/>
                    </a:cubicBezTo>
                    <a:cubicBezTo>
                      <a:pt x="51768" y="9837"/>
                      <a:pt x="76223" y="34127"/>
                      <a:pt x="99170" y="7324"/>
                    </a:cubicBezTo>
                    <a:cubicBezTo>
                      <a:pt x="39039" y="-25343"/>
                      <a:pt x="-4343" y="58251"/>
                      <a:pt x="347" y="12023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" name="任意多边形: 形状 727">
                <a:extLst>
                  <a:ext uri="{FF2B5EF4-FFF2-40B4-BE49-F238E27FC236}">
                    <a16:creationId xmlns:a16="http://schemas.microsoft.com/office/drawing/2014/main" id="{F4AF396E-0DE4-4FE3-9E5C-65059DE3127F}"/>
                  </a:ext>
                </a:extLst>
              </p:cNvPr>
              <p:cNvSpPr/>
              <p:nvPr/>
            </p:nvSpPr>
            <p:spPr>
              <a:xfrm>
                <a:off x="2470730" y="704260"/>
                <a:ext cx="43427" cy="322311"/>
              </a:xfrm>
              <a:custGeom>
                <a:avLst/>
                <a:gdLst>
                  <a:gd name="connsiteX0" fmla="*/ 7918 w 43427"/>
                  <a:gd name="connsiteY0" fmla="*/ 322312 h 322311"/>
                  <a:gd name="connsiteX1" fmla="*/ 43427 w 43427"/>
                  <a:gd name="connsiteY1" fmla="*/ 0 h 322311"/>
                  <a:gd name="connsiteX2" fmla="*/ 45 w 43427"/>
                  <a:gd name="connsiteY2" fmla="*/ 277248 h 322311"/>
                  <a:gd name="connsiteX3" fmla="*/ 7918 w 43427"/>
                  <a:gd name="connsiteY3" fmla="*/ 322312 h 32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427" h="322311">
                    <a:moveTo>
                      <a:pt x="7918" y="322312"/>
                    </a:moveTo>
                    <a:cubicBezTo>
                      <a:pt x="-960" y="230677"/>
                      <a:pt x="24165" y="83928"/>
                      <a:pt x="43427" y="0"/>
                    </a:cubicBezTo>
                    <a:cubicBezTo>
                      <a:pt x="2558" y="27139"/>
                      <a:pt x="-457" y="214093"/>
                      <a:pt x="45" y="277248"/>
                    </a:cubicBezTo>
                    <a:cubicBezTo>
                      <a:pt x="380" y="301539"/>
                      <a:pt x="-1965" y="305057"/>
                      <a:pt x="7918" y="32231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" name="任意多边形: 形状 728">
                <a:extLst>
                  <a:ext uri="{FF2B5EF4-FFF2-40B4-BE49-F238E27FC236}">
                    <a16:creationId xmlns:a16="http://schemas.microsoft.com/office/drawing/2014/main" id="{384DD57C-1870-445C-A91A-84AA8CDECA21}"/>
                  </a:ext>
                </a:extLst>
              </p:cNvPr>
              <p:cNvSpPr/>
              <p:nvPr/>
            </p:nvSpPr>
            <p:spPr>
              <a:xfrm>
                <a:off x="1819882" y="652161"/>
                <a:ext cx="27577" cy="276075"/>
              </a:xfrm>
              <a:custGeom>
                <a:avLst/>
                <a:gdLst>
                  <a:gd name="connsiteX0" fmla="*/ 12060 w 27577"/>
                  <a:gd name="connsiteY0" fmla="*/ 276076 h 276075"/>
                  <a:gd name="connsiteX1" fmla="*/ 14237 w 27577"/>
                  <a:gd name="connsiteY1" fmla="*/ 130834 h 276075"/>
                  <a:gd name="connsiteX2" fmla="*/ 26465 w 27577"/>
                  <a:gd name="connsiteY2" fmla="*/ 0 h 276075"/>
                  <a:gd name="connsiteX3" fmla="*/ 22947 w 27577"/>
                  <a:gd name="connsiteY3" fmla="*/ 3183 h 276075"/>
                  <a:gd name="connsiteX4" fmla="*/ 14907 w 27577"/>
                  <a:gd name="connsiteY4" fmla="*/ 21945 h 276075"/>
                  <a:gd name="connsiteX5" fmla="*/ 10552 w 27577"/>
                  <a:gd name="connsiteY5" fmla="*/ 54780 h 276075"/>
                  <a:gd name="connsiteX6" fmla="*/ 1005 w 27577"/>
                  <a:gd name="connsiteY6" fmla="*/ 126311 h 276075"/>
                  <a:gd name="connsiteX7" fmla="*/ 0 w 27577"/>
                  <a:gd name="connsiteY7" fmla="*/ 244247 h 276075"/>
                  <a:gd name="connsiteX8" fmla="*/ 12060 w 27577"/>
                  <a:gd name="connsiteY8" fmla="*/ 276076 h 27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577" h="276075">
                    <a:moveTo>
                      <a:pt x="12060" y="276076"/>
                    </a:moveTo>
                    <a:cubicBezTo>
                      <a:pt x="9380" y="223139"/>
                      <a:pt x="8040" y="179751"/>
                      <a:pt x="14237" y="130834"/>
                    </a:cubicBezTo>
                    <a:cubicBezTo>
                      <a:pt x="18090" y="101183"/>
                      <a:pt x="31489" y="13904"/>
                      <a:pt x="26465" y="0"/>
                    </a:cubicBezTo>
                    <a:cubicBezTo>
                      <a:pt x="25292" y="1173"/>
                      <a:pt x="23282" y="1005"/>
                      <a:pt x="22947" y="3183"/>
                    </a:cubicBezTo>
                    <a:lnTo>
                      <a:pt x="14907" y="21945"/>
                    </a:lnTo>
                    <a:cubicBezTo>
                      <a:pt x="13065" y="31159"/>
                      <a:pt x="11390" y="49084"/>
                      <a:pt x="10552" y="54780"/>
                    </a:cubicBezTo>
                    <a:cubicBezTo>
                      <a:pt x="7035" y="78568"/>
                      <a:pt x="2680" y="104869"/>
                      <a:pt x="1005" y="126311"/>
                    </a:cubicBezTo>
                    <a:lnTo>
                      <a:pt x="0" y="244247"/>
                    </a:lnTo>
                    <a:cubicBezTo>
                      <a:pt x="4187" y="274568"/>
                      <a:pt x="10552" y="273898"/>
                      <a:pt x="12060" y="27607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" name="任意多边形: 形状 729">
                <a:extLst>
                  <a:ext uri="{FF2B5EF4-FFF2-40B4-BE49-F238E27FC236}">
                    <a16:creationId xmlns:a16="http://schemas.microsoft.com/office/drawing/2014/main" id="{F6891685-45D2-489D-8FEC-D452E3F23707}"/>
                  </a:ext>
                </a:extLst>
              </p:cNvPr>
              <p:cNvSpPr/>
              <p:nvPr/>
            </p:nvSpPr>
            <p:spPr>
              <a:xfrm>
                <a:off x="1878828" y="711464"/>
                <a:ext cx="27200" cy="243743"/>
              </a:xfrm>
              <a:custGeom>
                <a:avLst/>
                <a:gdLst>
                  <a:gd name="connsiteX0" fmla="*/ 24467 w 27200"/>
                  <a:gd name="connsiteY0" fmla="*/ 243744 h 243743"/>
                  <a:gd name="connsiteX1" fmla="*/ 10733 w 27200"/>
                  <a:gd name="connsiteY1" fmla="*/ 194828 h 243743"/>
                  <a:gd name="connsiteX2" fmla="*/ 26812 w 27200"/>
                  <a:gd name="connsiteY2" fmla="*/ 0 h 243743"/>
                  <a:gd name="connsiteX3" fmla="*/ 24467 w 27200"/>
                  <a:gd name="connsiteY3" fmla="*/ 243744 h 24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00" h="243743">
                    <a:moveTo>
                      <a:pt x="24467" y="243744"/>
                    </a:moveTo>
                    <a:cubicBezTo>
                      <a:pt x="17098" y="216270"/>
                      <a:pt x="12743" y="240226"/>
                      <a:pt x="10733" y="194828"/>
                    </a:cubicBezTo>
                    <a:cubicBezTo>
                      <a:pt x="8723" y="145911"/>
                      <a:pt x="30330" y="68684"/>
                      <a:pt x="26812" y="0"/>
                    </a:cubicBezTo>
                    <a:cubicBezTo>
                      <a:pt x="13580" y="13737"/>
                      <a:pt x="-24944" y="224982"/>
                      <a:pt x="24467" y="24374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" name="任意多边形: 形状 730">
                <a:extLst>
                  <a:ext uri="{FF2B5EF4-FFF2-40B4-BE49-F238E27FC236}">
                    <a16:creationId xmlns:a16="http://schemas.microsoft.com/office/drawing/2014/main" id="{02C176E9-7DB3-4528-97CE-569023F29736}"/>
                  </a:ext>
                </a:extLst>
              </p:cNvPr>
              <p:cNvSpPr/>
              <p:nvPr/>
            </p:nvSpPr>
            <p:spPr>
              <a:xfrm>
                <a:off x="2114870" y="2593904"/>
                <a:ext cx="73338" cy="103528"/>
              </a:xfrm>
              <a:custGeom>
                <a:avLst/>
                <a:gdLst>
                  <a:gd name="connsiteX0" fmla="*/ 40007 w 73338"/>
                  <a:gd name="connsiteY0" fmla="*/ 103528 h 103528"/>
                  <a:gd name="connsiteX1" fmla="*/ 73339 w 73338"/>
                  <a:gd name="connsiteY1" fmla="*/ 23956 h 103528"/>
                  <a:gd name="connsiteX2" fmla="*/ 47376 w 73338"/>
                  <a:gd name="connsiteY2" fmla="*/ 35850 h 103528"/>
                  <a:gd name="connsiteX3" fmla="*/ 52234 w 73338"/>
                  <a:gd name="connsiteY3" fmla="*/ 11727 h 103528"/>
                  <a:gd name="connsiteX4" fmla="*/ 47376 w 73338"/>
                  <a:gd name="connsiteY4" fmla="*/ 0 h 103528"/>
                  <a:gd name="connsiteX5" fmla="*/ 16390 w 73338"/>
                  <a:gd name="connsiteY5" fmla="*/ 48581 h 103528"/>
                  <a:gd name="connsiteX6" fmla="*/ 9857 w 73338"/>
                  <a:gd name="connsiteY6" fmla="*/ 90964 h 103528"/>
                  <a:gd name="connsiteX7" fmla="*/ 24262 w 73338"/>
                  <a:gd name="connsiteY7" fmla="*/ 57962 h 103528"/>
                  <a:gd name="connsiteX8" fmla="*/ 47376 w 73338"/>
                  <a:gd name="connsiteY8" fmla="*/ 35850 h 103528"/>
                  <a:gd name="connsiteX9" fmla="*/ 33642 w 73338"/>
                  <a:gd name="connsiteY9" fmla="*/ 88116 h 103528"/>
                  <a:gd name="connsiteX10" fmla="*/ 40007 w 73338"/>
                  <a:gd name="connsiteY10" fmla="*/ 103528 h 10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3338" h="103528">
                    <a:moveTo>
                      <a:pt x="40007" y="103528"/>
                    </a:moveTo>
                    <a:cubicBezTo>
                      <a:pt x="46706" y="89959"/>
                      <a:pt x="70156" y="38530"/>
                      <a:pt x="73339" y="23956"/>
                    </a:cubicBezTo>
                    <a:lnTo>
                      <a:pt x="47376" y="35850"/>
                    </a:lnTo>
                    <a:cubicBezTo>
                      <a:pt x="48716" y="27306"/>
                      <a:pt x="52234" y="11894"/>
                      <a:pt x="52234" y="11727"/>
                    </a:cubicBezTo>
                    <a:cubicBezTo>
                      <a:pt x="52736" y="-6701"/>
                      <a:pt x="55249" y="10386"/>
                      <a:pt x="47376" y="0"/>
                    </a:cubicBezTo>
                    <a:cubicBezTo>
                      <a:pt x="33809" y="12397"/>
                      <a:pt x="25099" y="30824"/>
                      <a:pt x="16390" y="48581"/>
                    </a:cubicBezTo>
                    <a:cubicBezTo>
                      <a:pt x="310" y="81248"/>
                      <a:pt x="-7563" y="79740"/>
                      <a:pt x="9857" y="90964"/>
                    </a:cubicBezTo>
                    <a:cubicBezTo>
                      <a:pt x="16557" y="77395"/>
                      <a:pt x="17395" y="69857"/>
                      <a:pt x="24262" y="57962"/>
                    </a:cubicBezTo>
                    <a:cubicBezTo>
                      <a:pt x="37662" y="35012"/>
                      <a:pt x="40677" y="39033"/>
                      <a:pt x="47376" y="35850"/>
                    </a:cubicBezTo>
                    <a:cubicBezTo>
                      <a:pt x="44697" y="67679"/>
                      <a:pt x="34144" y="68181"/>
                      <a:pt x="33642" y="88116"/>
                    </a:cubicBezTo>
                    <a:cubicBezTo>
                      <a:pt x="33307" y="106209"/>
                      <a:pt x="34647" y="95152"/>
                      <a:pt x="40007" y="10352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2" name="任意多边形: 形状 731">
                <a:extLst>
                  <a:ext uri="{FF2B5EF4-FFF2-40B4-BE49-F238E27FC236}">
                    <a16:creationId xmlns:a16="http://schemas.microsoft.com/office/drawing/2014/main" id="{2A70BD9D-9C79-4DC8-AA50-3A442F653ADD}"/>
                  </a:ext>
                </a:extLst>
              </p:cNvPr>
              <p:cNvSpPr/>
              <p:nvPr/>
            </p:nvSpPr>
            <p:spPr>
              <a:xfrm>
                <a:off x="1954029" y="798575"/>
                <a:ext cx="29162" cy="196837"/>
              </a:xfrm>
              <a:custGeom>
                <a:avLst/>
                <a:gdLst>
                  <a:gd name="connsiteX0" fmla="*/ 26817 w 29162"/>
                  <a:gd name="connsiteY0" fmla="*/ 196838 h 196837"/>
                  <a:gd name="connsiteX1" fmla="*/ 17773 w 29162"/>
                  <a:gd name="connsiteY1" fmla="*/ 106879 h 196837"/>
                  <a:gd name="connsiteX2" fmla="*/ 29162 w 29162"/>
                  <a:gd name="connsiteY2" fmla="*/ 0 h 196837"/>
                  <a:gd name="connsiteX3" fmla="*/ 13083 w 29162"/>
                  <a:gd name="connsiteY3" fmla="*/ 46906 h 196837"/>
                  <a:gd name="connsiteX4" fmla="*/ 26817 w 29162"/>
                  <a:gd name="connsiteY4" fmla="*/ 196838 h 196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62" h="196837">
                    <a:moveTo>
                      <a:pt x="26817" y="196838"/>
                    </a:moveTo>
                    <a:cubicBezTo>
                      <a:pt x="11575" y="165009"/>
                      <a:pt x="6718" y="201026"/>
                      <a:pt x="17773" y="106879"/>
                    </a:cubicBezTo>
                    <a:cubicBezTo>
                      <a:pt x="22128" y="70192"/>
                      <a:pt x="26817" y="39200"/>
                      <a:pt x="29162" y="0"/>
                    </a:cubicBezTo>
                    <a:cubicBezTo>
                      <a:pt x="21625" y="8879"/>
                      <a:pt x="19280" y="-10219"/>
                      <a:pt x="13083" y="46906"/>
                    </a:cubicBezTo>
                    <a:cubicBezTo>
                      <a:pt x="4205" y="127819"/>
                      <a:pt x="-17234" y="187959"/>
                      <a:pt x="26817" y="19683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3" name="任意多边形: 形状 732">
                <a:extLst>
                  <a:ext uri="{FF2B5EF4-FFF2-40B4-BE49-F238E27FC236}">
                    <a16:creationId xmlns:a16="http://schemas.microsoft.com/office/drawing/2014/main" id="{1FB0C522-14EF-4126-9DF7-99438770BA37}"/>
                  </a:ext>
                </a:extLst>
              </p:cNvPr>
              <p:cNvSpPr/>
              <p:nvPr/>
            </p:nvSpPr>
            <p:spPr>
              <a:xfrm>
                <a:off x="2603768" y="2203076"/>
                <a:ext cx="42025" cy="157805"/>
              </a:xfrm>
              <a:custGeom>
                <a:avLst/>
                <a:gdLst>
                  <a:gd name="connsiteX0" fmla="*/ 0 w 42025"/>
                  <a:gd name="connsiteY0" fmla="*/ 157805 h 157805"/>
                  <a:gd name="connsiteX1" fmla="*/ 17587 w 42025"/>
                  <a:gd name="connsiteY1" fmla="*/ 126646 h 157805"/>
                  <a:gd name="connsiteX2" fmla="*/ 28642 w 42025"/>
                  <a:gd name="connsiteY2" fmla="*/ 85939 h 157805"/>
                  <a:gd name="connsiteX3" fmla="*/ 39529 w 42025"/>
                  <a:gd name="connsiteY3" fmla="*/ 0 h 157805"/>
                  <a:gd name="connsiteX4" fmla="*/ 0 w 42025"/>
                  <a:gd name="connsiteY4" fmla="*/ 157805 h 157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025" h="157805">
                    <a:moveTo>
                      <a:pt x="0" y="157805"/>
                    </a:moveTo>
                    <a:cubicBezTo>
                      <a:pt x="16247" y="153450"/>
                      <a:pt x="11222" y="149597"/>
                      <a:pt x="17587" y="126646"/>
                    </a:cubicBezTo>
                    <a:cubicBezTo>
                      <a:pt x="21272" y="112910"/>
                      <a:pt x="25460" y="101686"/>
                      <a:pt x="28642" y="85939"/>
                    </a:cubicBezTo>
                    <a:cubicBezTo>
                      <a:pt x="34672" y="56455"/>
                      <a:pt x="47402" y="20270"/>
                      <a:pt x="39529" y="0"/>
                    </a:cubicBezTo>
                    <a:cubicBezTo>
                      <a:pt x="8542" y="20605"/>
                      <a:pt x="21942" y="98503"/>
                      <a:pt x="0" y="1578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4" name="任意多边形: 形状 733">
                <a:extLst>
                  <a:ext uri="{FF2B5EF4-FFF2-40B4-BE49-F238E27FC236}">
                    <a16:creationId xmlns:a16="http://schemas.microsoft.com/office/drawing/2014/main" id="{8D662187-35A4-4580-8C0E-BBC5797D8FDB}"/>
                  </a:ext>
                </a:extLst>
              </p:cNvPr>
              <p:cNvSpPr/>
              <p:nvPr/>
            </p:nvSpPr>
            <p:spPr>
              <a:xfrm>
                <a:off x="1512190" y="2165049"/>
                <a:ext cx="64313" cy="128991"/>
              </a:xfrm>
              <a:custGeom>
                <a:avLst/>
                <a:gdLst>
                  <a:gd name="connsiteX0" fmla="*/ 0 w 64313"/>
                  <a:gd name="connsiteY0" fmla="*/ 128992 h 128991"/>
                  <a:gd name="connsiteX1" fmla="*/ 38189 w 64313"/>
                  <a:gd name="connsiteY1" fmla="*/ 71029 h 128991"/>
                  <a:gd name="connsiteX2" fmla="*/ 63146 w 64313"/>
                  <a:gd name="connsiteY2" fmla="*/ 0 h 128991"/>
                  <a:gd name="connsiteX3" fmla="*/ 0 w 64313"/>
                  <a:gd name="connsiteY3" fmla="*/ 128992 h 12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13" h="128991">
                    <a:moveTo>
                      <a:pt x="0" y="128992"/>
                    </a:moveTo>
                    <a:cubicBezTo>
                      <a:pt x="23115" y="128657"/>
                      <a:pt x="30484" y="88451"/>
                      <a:pt x="38189" y="71029"/>
                    </a:cubicBezTo>
                    <a:cubicBezTo>
                      <a:pt x="47067" y="50592"/>
                      <a:pt x="69679" y="16585"/>
                      <a:pt x="63146" y="0"/>
                    </a:cubicBezTo>
                    <a:cubicBezTo>
                      <a:pt x="30819" y="13569"/>
                      <a:pt x="18425" y="98168"/>
                      <a:pt x="0" y="12899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5" name="任意多边形: 形状 734">
                <a:extLst>
                  <a:ext uri="{FF2B5EF4-FFF2-40B4-BE49-F238E27FC236}">
                    <a16:creationId xmlns:a16="http://schemas.microsoft.com/office/drawing/2014/main" id="{29CB7727-AF33-483E-B656-172FDE569804}"/>
                  </a:ext>
                </a:extLst>
              </p:cNvPr>
              <p:cNvSpPr/>
              <p:nvPr/>
            </p:nvSpPr>
            <p:spPr>
              <a:xfrm>
                <a:off x="2779388" y="1516740"/>
                <a:ext cx="43634" cy="125306"/>
              </a:xfrm>
              <a:custGeom>
                <a:avLst/>
                <a:gdLst>
                  <a:gd name="connsiteX0" fmla="*/ 27220 w 43634"/>
                  <a:gd name="connsiteY0" fmla="*/ 125306 h 125306"/>
                  <a:gd name="connsiteX1" fmla="*/ 43634 w 43634"/>
                  <a:gd name="connsiteY1" fmla="*/ 0 h 125306"/>
                  <a:gd name="connsiteX2" fmla="*/ 11140 w 43634"/>
                  <a:gd name="connsiteY2" fmla="*/ 115422 h 125306"/>
                  <a:gd name="connsiteX3" fmla="*/ 27220 w 43634"/>
                  <a:gd name="connsiteY3" fmla="*/ 125306 h 12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634" h="125306">
                    <a:moveTo>
                      <a:pt x="27220" y="125306"/>
                    </a:moveTo>
                    <a:cubicBezTo>
                      <a:pt x="2765" y="76892"/>
                      <a:pt x="17840" y="39033"/>
                      <a:pt x="43634" y="0"/>
                    </a:cubicBezTo>
                    <a:cubicBezTo>
                      <a:pt x="-17335" y="4691"/>
                      <a:pt x="-82" y="101686"/>
                      <a:pt x="11140" y="115422"/>
                    </a:cubicBezTo>
                    <a:cubicBezTo>
                      <a:pt x="21357" y="127987"/>
                      <a:pt x="11642" y="120616"/>
                      <a:pt x="27220" y="1253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6" name="任意多边形: 形状 735">
                <a:extLst>
                  <a:ext uri="{FF2B5EF4-FFF2-40B4-BE49-F238E27FC236}">
                    <a16:creationId xmlns:a16="http://schemas.microsoft.com/office/drawing/2014/main" id="{B5626357-9602-4774-A8AF-64C8905CC8A2}"/>
                  </a:ext>
                </a:extLst>
              </p:cNvPr>
              <p:cNvSpPr/>
              <p:nvPr/>
            </p:nvSpPr>
            <p:spPr>
              <a:xfrm>
                <a:off x="3024019" y="1478378"/>
                <a:ext cx="64138" cy="108554"/>
              </a:xfrm>
              <a:custGeom>
                <a:avLst/>
                <a:gdLst>
                  <a:gd name="connsiteX0" fmla="*/ 0 w 64138"/>
                  <a:gd name="connsiteY0" fmla="*/ 108554 h 108554"/>
                  <a:gd name="connsiteX1" fmla="*/ 36012 w 64138"/>
                  <a:gd name="connsiteY1" fmla="*/ 62318 h 108554"/>
                  <a:gd name="connsiteX2" fmla="*/ 61471 w 64138"/>
                  <a:gd name="connsiteY2" fmla="*/ 19265 h 108554"/>
                  <a:gd name="connsiteX3" fmla="*/ 56279 w 64138"/>
                  <a:gd name="connsiteY3" fmla="*/ 0 h 108554"/>
                  <a:gd name="connsiteX4" fmla="*/ 0 w 64138"/>
                  <a:gd name="connsiteY4" fmla="*/ 108554 h 10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38" h="108554">
                    <a:moveTo>
                      <a:pt x="0" y="108554"/>
                    </a:moveTo>
                    <a:cubicBezTo>
                      <a:pt x="16247" y="104366"/>
                      <a:pt x="11557" y="103026"/>
                      <a:pt x="36012" y="62318"/>
                    </a:cubicBezTo>
                    <a:lnTo>
                      <a:pt x="61471" y="19265"/>
                    </a:lnTo>
                    <a:cubicBezTo>
                      <a:pt x="67836" y="-14239"/>
                      <a:pt x="61471" y="8041"/>
                      <a:pt x="56279" y="0"/>
                    </a:cubicBezTo>
                    <a:cubicBezTo>
                      <a:pt x="39697" y="12397"/>
                      <a:pt x="2010" y="99508"/>
                      <a:pt x="0" y="10855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7" name="任意多边形: 形状 736">
                <a:extLst>
                  <a:ext uri="{FF2B5EF4-FFF2-40B4-BE49-F238E27FC236}">
                    <a16:creationId xmlns:a16="http://schemas.microsoft.com/office/drawing/2014/main" id="{93D07366-F51F-4247-A4B2-86B305FF233A}"/>
                  </a:ext>
                </a:extLst>
              </p:cNvPr>
              <p:cNvSpPr/>
              <p:nvPr/>
            </p:nvSpPr>
            <p:spPr>
              <a:xfrm>
                <a:off x="3120162" y="2483172"/>
                <a:ext cx="76902" cy="151774"/>
              </a:xfrm>
              <a:custGeom>
                <a:avLst/>
                <a:gdLst>
                  <a:gd name="connsiteX0" fmla="*/ 0 w 76902"/>
                  <a:gd name="connsiteY0" fmla="*/ 151775 h 151774"/>
                  <a:gd name="connsiteX1" fmla="*/ 76881 w 76902"/>
                  <a:gd name="connsiteY1" fmla="*/ 0 h 151774"/>
                  <a:gd name="connsiteX2" fmla="*/ 0 w 76902"/>
                  <a:gd name="connsiteY2" fmla="*/ 151775 h 1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902" h="151774">
                    <a:moveTo>
                      <a:pt x="0" y="151775"/>
                    </a:moveTo>
                    <a:cubicBezTo>
                      <a:pt x="15075" y="135693"/>
                      <a:pt x="78221" y="24793"/>
                      <a:pt x="76881" y="0"/>
                    </a:cubicBezTo>
                    <a:cubicBezTo>
                      <a:pt x="58959" y="36017"/>
                      <a:pt x="7370" y="104031"/>
                      <a:pt x="0" y="15177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8" name="任意多边形: 形状 737">
                <a:extLst>
                  <a:ext uri="{FF2B5EF4-FFF2-40B4-BE49-F238E27FC236}">
                    <a16:creationId xmlns:a16="http://schemas.microsoft.com/office/drawing/2014/main" id="{22A10C7C-2737-4C87-A4EF-D1738813D6F7}"/>
                  </a:ext>
                </a:extLst>
              </p:cNvPr>
              <p:cNvSpPr/>
              <p:nvPr/>
            </p:nvSpPr>
            <p:spPr>
              <a:xfrm>
                <a:off x="2014950" y="868767"/>
                <a:ext cx="41270" cy="112574"/>
              </a:xfrm>
              <a:custGeom>
                <a:avLst/>
                <a:gdLst>
                  <a:gd name="connsiteX0" fmla="*/ 41270 w 41270"/>
                  <a:gd name="connsiteY0" fmla="*/ 112575 h 112574"/>
                  <a:gd name="connsiteX1" fmla="*/ 24855 w 41270"/>
                  <a:gd name="connsiteY1" fmla="*/ 0 h 112574"/>
                  <a:gd name="connsiteX2" fmla="*/ 11288 w 41270"/>
                  <a:gd name="connsiteY2" fmla="*/ 90629 h 112574"/>
                  <a:gd name="connsiteX3" fmla="*/ 41270 w 41270"/>
                  <a:gd name="connsiteY3" fmla="*/ 112575 h 11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70" h="112574">
                    <a:moveTo>
                      <a:pt x="41270" y="112575"/>
                    </a:moveTo>
                    <a:cubicBezTo>
                      <a:pt x="1908" y="57962"/>
                      <a:pt x="14136" y="74547"/>
                      <a:pt x="24855" y="0"/>
                    </a:cubicBezTo>
                    <a:cubicBezTo>
                      <a:pt x="-2782" y="23453"/>
                      <a:pt x="-7472" y="55617"/>
                      <a:pt x="11288" y="90629"/>
                    </a:cubicBezTo>
                    <a:cubicBezTo>
                      <a:pt x="22510" y="111569"/>
                      <a:pt x="18826" y="107381"/>
                      <a:pt x="41270" y="11257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9" name="任意多边形: 形状 738">
                <a:extLst>
                  <a:ext uri="{FF2B5EF4-FFF2-40B4-BE49-F238E27FC236}">
                    <a16:creationId xmlns:a16="http://schemas.microsoft.com/office/drawing/2014/main" id="{2DE38624-7FEF-47C7-91EA-347701F79EF0}"/>
                  </a:ext>
                </a:extLst>
              </p:cNvPr>
              <p:cNvSpPr/>
              <p:nvPr/>
            </p:nvSpPr>
            <p:spPr>
              <a:xfrm>
                <a:off x="2292082" y="1465144"/>
                <a:ext cx="70993" cy="96995"/>
              </a:xfrm>
              <a:custGeom>
                <a:avLst/>
                <a:gdLst>
                  <a:gd name="connsiteX0" fmla="*/ 5670 w 70993"/>
                  <a:gd name="connsiteY0" fmla="*/ 96995 h 96995"/>
                  <a:gd name="connsiteX1" fmla="*/ 37494 w 70993"/>
                  <a:gd name="connsiteY1" fmla="*/ 44393 h 96995"/>
                  <a:gd name="connsiteX2" fmla="*/ 70993 w 70993"/>
                  <a:gd name="connsiteY2" fmla="*/ 0 h 96995"/>
                  <a:gd name="connsiteX3" fmla="*/ 142 w 70993"/>
                  <a:gd name="connsiteY3" fmla="*/ 81416 h 96995"/>
                  <a:gd name="connsiteX4" fmla="*/ 5670 w 70993"/>
                  <a:gd name="connsiteY4" fmla="*/ 96995 h 9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993" h="96995">
                    <a:moveTo>
                      <a:pt x="5670" y="96995"/>
                    </a:moveTo>
                    <a:cubicBezTo>
                      <a:pt x="20912" y="73877"/>
                      <a:pt x="7512" y="76390"/>
                      <a:pt x="37494" y="44393"/>
                    </a:cubicBezTo>
                    <a:cubicBezTo>
                      <a:pt x="51564" y="29484"/>
                      <a:pt x="65466" y="22113"/>
                      <a:pt x="70993" y="0"/>
                    </a:cubicBezTo>
                    <a:cubicBezTo>
                      <a:pt x="51396" y="6198"/>
                      <a:pt x="812" y="59638"/>
                      <a:pt x="142" y="81416"/>
                    </a:cubicBezTo>
                    <a:cubicBezTo>
                      <a:pt x="-528" y="97833"/>
                      <a:pt x="1147" y="88786"/>
                      <a:pt x="5670" y="969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0" name="任意多边形: 形状 739">
                <a:extLst>
                  <a:ext uri="{FF2B5EF4-FFF2-40B4-BE49-F238E27FC236}">
                    <a16:creationId xmlns:a16="http://schemas.microsoft.com/office/drawing/2014/main" id="{667CF672-931B-4D6D-A46F-530388713505}"/>
                  </a:ext>
                </a:extLst>
              </p:cNvPr>
              <p:cNvSpPr/>
              <p:nvPr/>
            </p:nvSpPr>
            <p:spPr>
              <a:xfrm>
                <a:off x="2275264" y="1816634"/>
                <a:ext cx="38500" cy="95289"/>
              </a:xfrm>
              <a:custGeom>
                <a:avLst/>
                <a:gdLst>
                  <a:gd name="connsiteX0" fmla="*/ 7413 w 38500"/>
                  <a:gd name="connsiteY0" fmla="*/ 95290 h 95289"/>
                  <a:gd name="connsiteX1" fmla="*/ 34548 w 38500"/>
                  <a:gd name="connsiteY1" fmla="*/ 26271 h 95289"/>
                  <a:gd name="connsiteX2" fmla="*/ 30025 w 38500"/>
                  <a:gd name="connsiteY2" fmla="*/ 640 h 95289"/>
                  <a:gd name="connsiteX3" fmla="*/ 881 w 38500"/>
                  <a:gd name="connsiteY3" fmla="*/ 69157 h 95289"/>
                  <a:gd name="connsiteX4" fmla="*/ 7413 w 38500"/>
                  <a:gd name="connsiteY4" fmla="*/ 95290 h 95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00" h="95289">
                    <a:moveTo>
                      <a:pt x="7413" y="95290"/>
                    </a:moveTo>
                    <a:lnTo>
                      <a:pt x="34548" y="26271"/>
                    </a:lnTo>
                    <a:cubicBezTo>
                      <a:pt x="44765" y="-12259"/>
                      <a:pt x="32203" y="3991"/>
                      <a:pt x="30025" y="640"/>
                    </a:cubicBezTo>
                    <a:lnTo>
                      <a:pt x="881" y="69157"/>
                    </a:lnTo>
                    <a:cubicBezTo>
                      <a:pt x="-2134" y="93950"/>
                      <a:pt x="3226" y="89929"/>
                      <a:pt x="7413" y="952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1" name="任意多边形: 形状 740">
                <a:extLst>
                  <a:ext uri="{FF2B5EF4-FFF2-40B4-BE49-F238E27FC236}">
                    <a16:creationId xmlns:a16="http://schemas.microsoft.com/office/drawing/2014/main" id="{4811E1DC-1AF9-4657-9E19-5EE81391B1B9}"/>
                  </a:ext>
                </a:extLst>
              </p:cNvPr>
              <p:cNvSpPr/>
              <p:nvPr/>
            </p:nvSpPr>
            <p:spPr>
              <a:xfrm>
                <a:off x="2650835" y="2238088"/>
                <a:ext cx="27142" cy="112909"/>
              </a:xfrm>
              <a:custGeom>
                <a:avLst/>
                <a:gdLst>
                  <a:gd name="connsiteX0" fmla="*/ 0 w 27142"/>
                  <a:gd name="connsiteY0" fmla="*/ 112910 h 112909"/>
                  <a:gd name="connsiteX1" fmla="*/ 23115 w 27142"/>
                  <a:gd name="connsiteY1" fmla="*/ 0 h 112909"/>
                  <a:gd name="connsiteX2" fmla="*/ 0 w 27142"/>
                  <a:gd name="connsiteY2" fmla="*/ 112910 h 112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42" h="112909">
                    <a:moveTo>
                      <a:pt x="0" y="112910"/>
                    </a:moveTo>
                    <a:cubicBezTo>
                      <a:pt x="10050" y="95655"/>
                      <a:pt x="37352" y="25798"/>
                      <a:pt x="23115" y="0"/>
                    </a:cubicBezTo>
                    <a:cubicBezTo>
                      <a:pt x="7035" y="20103"/>
                      <a:pt x="1172" y="85101"/>
                      <a:pt x="0" y="11291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2" name="任意多边形: 形状 741">
                <a:extLst>
                  <a:ext uri="{FF2B5EF4-FFF2-40B4-BE49-F238E27FC236}">
                    <a16:creationId xmlns:a16="http://schemas.microsoft.com/office/drawing/2014/main" id="{0FC92F9E-AD27-4549-9213-A386490E49AD}"/>
                  </a:ext>
                </a:extLst>
              </p:cNvPr>
              <p:cNvSpPr/>
              <p:nvPr/>
            </p:nvSpPr>
            <p:spPr>
              <a:xfrm>
                <a:off x="2087852" y="895570"/>
                <a:ext cx="16774" cy="109056"/>
              </a:xfrm>
              <a:custGeom>
                <a:avLst/>
                <a:gdLst>
                  <a:gd name="connsiteX0" fmla="*/ 5720 w 16774"/>
                  <a:gd name="connsiteY0" fmla="*/ 109057 h 109056"/>
                  <a:gd name="connsiteX1" fmla="*/ 14263 w 16774"/>
                  <a:gd name="connsiteY1" fmla="*/ 85939 h 109056"/>
                  <a:gd name="connsiteX2" fmla="*/ 16775 w 16774"/>
                  <a:gd name="connsiteY2" fmla="*/ 0 h 109056"/>
                  <a:gd name="connsiteX3" fmla="*/ 5720 w 16774"/>
                  <a:gd name="connsiteY3" fmla="*/ 109057 h 10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74" h="109056">
                    <a:moveTo>
                      <a:pt x="5720" y="109057"/>
                    </a:moveTo>
                    <a:cubicBezTo>
                      <a:pt x="14263" y="96492"/>
                      <a:pt x="10913" y="120281"/>
                      <a:pt x="14263" y="85939"/>
                    </a:cubicBezTo>
                    <a:lnTo>
                      <a:pt x="16775" y="0"/>
                    </a:lnTo>
                    <a:cubicBezTo>
                      <a:pt x="-8685" y="13737"/>
                      <a:pt x="1198" y="78233"/>
                      <a:pt x="5720" y="10905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3" name="任意多边形: 形状 742">
                <a:extLst>
                  <a:ext uri="{FF2B5EF4-FFF2-40B4-BE49-F238E27FC236}">
                    <a16:creationId xmlns:a16="http://schemas.microsoft.com/office/drawing/2014/main" id="{9D6731A4-F196-4460-85ED-3F4589A99EC6}"/>
                  </a:ext>
                </a:extLst>
              </p:cNvPr>
              <p:cNvSpPr/>
              <p:nvPr/>
            </p:nvSpPr>
            <p:spPr>
              <a:xfrm>
                <a:off x="2351461" y="865249"/>
                <a:ext cx="32048" cy="112407"/>
              </a:xfrm>
              <a:custGeom>
                <a:avLst/>
                <a:gdLst>
                  <a:gd name="connsiteX0" fmla="*/ 6422 w 32048"/>
                  <a:gd name="connsiteY0" fmla="*/ 112407 h 112407"/>
                  <a:gd name="connsiteX1" fmla="*/ 14797 w 32048"/>
                  <a:gd name="connsiteY1" fmla="*/ 50089 h 112407"/>
                  <a:gd name="connsiteX2" fmla="*/ 32049 w 32048"/>
                  <a:gd name="connsiteY2" fmla="*/ 0 h 112407"/>
                  <a:gd name="connsiteX3" fmla="*/ 6422 w 32048"/>
                  <a:gd name="connsiteY3" fmla="*/ 112407 h 1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48" h="112407">
                    <a:moveTo>
                      <a:pt x="6422" y="112407"/>
                    </a:moveTo>
                    <a:cubicBezTo>
                      <a:pt x="14462" y="98670"/>
                      <a:pt x="10107" y="74380"/>
                      <a:pt x="14797" y="50089"/>
                    </a:cubicBezTo>
                    <a:cubicBezTo>
                      <a:pt x="19487" y="26803"/>
                      <a:pt x="27861" y="17925"/>
                      <a:pt x="32049" y="0"/>
                    </a:cubicBezTo>
                    <a:cubicBezTo>
                      <a:pt x="-2623" y="5361"/>
                      <a:pt x="-5638" y="92137"/>
                      <a:pt x="6422" y="11240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4" name="任意多边形: 形状 743">
                <a:extLst>
                  <a:ext uri="{FF2B5EF4-FFF2-40B4-BE49-F238E27FC236}">
                    <a16:creationId xmlns:a16="http://schemas.microsoft.com/office/drawing/2014/main" id="{DF1EEC86-CDD4-427C-9DC2-8F7BABF3804A}"/>
                  </a:ext>
                </a:extLst>
              </p:cNvPr>
              <p:cNvSpPr/>
              <p:nvPr/>
            </p:nvSpPr>
            <p:spPr>
              <a:xfrm>
                <a:off x="1568301" y="2195538"/>
                <a:ext cx="35646" cy="93644"/>
              </a:xfrm>
              <a:custGeom>
                <a:avLst/>
                <a:gdLst>
                  <a:gd name="connsiteX0" fmla="*/ 0 w 35646"/>
                  <a:gd name="connsiteY0" fmla="*/ 93645 h 93644"/>
                  <a:gd name="connsiteX1" fmla="*/ 35342 w 35646"/>
                  <a:gd name="connsiteY1" fmla="*/ 0 h 93644"/>
                  <a:gd name="connsiteX2" fmla="*/ 0 w 35646"/>
                  <a:gd name="connsiteY2" fmla="*/ 93645 h 93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646" h="93644">
                    <a:moveTo>
                      <a:pt x="0" y="93645"/>
                    </a:moveTo>
                    <a:cubicBezTo>
                      <a:pt x="16080" y="77395"/>
                      <a:pt x="38524" y="33672"/>
                      <a:pt x="35342" y="0"/>
                    </a:cubicBezTo>
                    <a:cubicBezTo>
                      <a:pt x="19095" y="13569"/>
                      <a:pt x="3015" y="62988"/>
                      <a:pt x="0" y="9364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5" name="任意多边形: 形状 744">
                <a:extLst>
                  <a:ext uri="{FF2B5EF4-FFF2-40B4-BE49-F238E27FC236}">
                    <a16:creationId xmlns:a16="http://schemas.microsoft.com/office/drawing/2014/main" id="{1EFE67D9-39A1-4DFE-9F45-E90309310447}"/>
                  </a:ext>
                </a:extLst>
              </p:cNvPr>
              <p:cNvSpPr/>
              <p:nvPr/>
            </p:nvSpPr>
            <p:spPr>
              <a:xfrm>
                <a:off x="1552804" y="1823472"/>
                <a:ext cx="36769" cy="90461"/>
              </a:xfrm>
              <a:custGeom>
                <a:avLst/>
                <a:gdLst>
                  <a:gd name="connsiteX0" fmla="*/ 88 w 36769"/>
                  <a:gd name="connsiteY0" fmla="*/ 90462 h 90461"/>
                  <a:gd name="connsiteX1" fmla="*/ 18847 w 36769"/>
                  <a:gd name="connsiteY1" fmla="*/ 51932 h 90461"/>
                  <a:gd name="connsiteX2" fmla="*/ 36770 w 36769"/>
                  <a:gd name="connsiteY2" fmla="*/ 0 h 90461"/>
                  <a:gd name="connsiteX3" fmla="*/ 88 w 36769"/>
                  <a:gd name="connsiteY3" fmla="*/ 90462 h 90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769" h="90461">
                    <a:moveTo>
                      <a:pt x="88" y="90462"/>
                    </a:moveTo>
                    <a:cubicBezTo>
                      <a:pt x="13320" y="78568"/>
                      <a:pt x="10808" y="82253"/>
                      <a:pt x="18847" y="51932"/>
                    </a:cubicBezTo>
                    <a:cubicBezTo>
                      <a:pt x="24207" y="31829"/>
                      <a:pt x="30740" y="15580"/>
                      <a:pt x="36770" y="0"/>
                    </a:cubicBezTo>
                    <a:cubicBezTo>
                      <a:pt x="1763" y="13067"/>
                      <a:pt x="-582" y="88284"/>
                      <a:pt x="88" y="9046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6" name="任意多边形: 形状 745">
                <a:extLst>
                  <a:ext uri="{FF2B5EF4-FFF2-40B4-BE49-F238E27FC236}">
                    <a16:creationId xmlns:a16="http://schemas.microsoft.com/office/drawing/2014/main" id="{5D9C6C14-77A7-42B4-99CB-135888C53905}"/>
                  </a:ext>
                </a:extLst>
              </p:cNvPr>
              <p:cNvSpPr/>
              <p:nvPr/>
            </p:nvSpPr>
            <p:spPr>
              <a:xfrm>
                <a:off x="1303321" y="1241205"/>
                <a:ext cx="50081" cy="70823"/>
              </a:xfrm>
              <a:custGeom>
                <a:avLst/>
                <a:gdLst>
                  <a:gd name="connsiteX0" fmla="*/ 0 w 50081"/>
                  <a:gd name="connsiteY0" fmla="*/ 70823 h 70823"/>
                  <a:gd name="connsiteX1" fmla="*/ 20937 w 50081"/>
                  <a:gd name="connsiteY1" fmla="*/ 30953 h 70823"/>
                  <a:gd name="connsiteX2" fmla="*/ 50082 w 50081"/>
                  <a:gd name="connsiteY2" fmla="*/ 3312 h 70823"/>
                  <a:gd name="connsiteX3" fmla="*/ 0 w 50081"/>
                  <a:gd name="connsiteY3" fmla="*/ 70823 h 70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81" h="70823">
                    <a:moveTo>
                      <a:pt x="0" y="70823"/>
                    </a:moveTo>
                    <a:cubicBezTo>
                      <a:pt x="19430" y="48375"/>
                      <a:pt x="8542" y="49716"/>
                      <a:pt x="20937" y="30953"/>
                    </a:cubicBezTo>
                    <a:cubicBezTo>
                      <a:pt x="31489" y="14871"/>
                      <a:pt x="37184" y="17049"/>
                      <a:pt x="50082" y="3312"/>
                    </a:cubicBezTo>
                    <a:cubicBezTo>
                      <a:pt x="15410" y="-12937"/>
                      <a:pt x="1675" y="33969"/>
                      <a:pt x="0" y="7082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7" name="任意多边形: 形状 746">
                <a:extLst>
                  <a:ext uri="{FF2B5EF4-FFF2-40B4-BE49-F238E27FC236}">
                    <a16:creationId xmlns:a16="http://schemas.microsoft.com/office/drawing/2014/main" id="{57FD7286-A7C9-4793-8E1E-A01499EAE52C}"/>
                  </a:ext>
                </a:extLst>
              </p:cNvPr>
              <p:cNvSpPr/>
              <p:nvPr/>
            </p:nvSpPr>
            <p:spPr>
              <a:xfrm>
                <a:off x="1514702" y="1460453"/>
                <a:ext cx="61240" cy="100177"/>
              </a:xfrm>
              <a:custGeom>
                <a:avLst/>
                <a:gdLst>
                  <a:gd name="connsiteX0" fmla="*/ 0 w 61240"/>
                  <a:gd name="connsiteY0" fmla="*/ 100178 h 100177"/>
                  <a:gd name="connsiteX1" fmla="*/ 9882 w 61240"/>
                  <a:gd name="connsiteY1" fmla="*/ 86944 h 100177"/>
                  <a:gd name="connsiteX2" fmla="*/ 18425 w 61240"/>
                  <a:gd name="connsiteY2" fmla="*/ 73039 h 100177"/>
                  <a:gd name="connsiteX3" fmla="*/ 56112 w 61240"/>
                  <a:gd name="connsiteY3" fmla="*/ 0 h 100177"/>
                  <a:gd name="connsiteX4" fmla="*/ 0 w 61240"/>
                  <a:gd name="connsiteY4" fmla="*/ 100178 h 10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40" h="100177">
                    <a:moveTo>
                      <a:pt x="0" y="100178"/>
                    </a:moveTo>
                    <a:cubicBezTo>
                      <a:pt x="5192" y="93980"/>
                      <a:pt x="2345" y="98670"/>
                      <a:pt x="9882" y="86944"/>
                    </a:cubicBezTo>
                    <a:cubicBezTo>
                      <a:pt x="14405" y="79908"/>
                      <a:pt x="13902" y="79740"/>
                      <a:pt x="18425" y="73039"/>
                    </a:cubicBezTo>
                    <a:cubicBezTo>
                      <a:pt x="50249" y="24291"/>
                      <a:pt x="71521" y="19097"/>
                      <a:pt x="56112" y="0"/>
                    </a:cubicBezTo>
                    <a:cubicBezTo>
                      <a:pt x="46899" y="25128"/>
                      <a:pt x="11725" y="53439"/>
                      <a:pt x="0" y="10017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8" name="任意多边形: 形状 747">
                <a:extLst>
                  <a:ext uri="{FF2B5EF4-FFF2-40B4-BE49-F238E27FC236}">
                    <a16:creationId xmlns:a16="http://schemas.microsoft.com/office/drawing/2014/main" id="{0A049682-8F82-4FAB-83F1-2FAEAE4D8F76}"/>
                  </a:ext>
                </a:extLst>
              </p:cNvPr>
              <p:cNvSpPr/>
              <p:nvPr/>
            </p:nvSpPr>
            <p:spPr>
              <a:xfrm>
                <a:off x="2241305" y="2239261"/>
                <a:ext cx="33834" cy="79070"/>
              </a:xfrm>
              <a:custGeom>
                <a:avLst/>
                <a:gdLst>
                  <a:gd name="connsiteX0" fmla="*/ 0 w 33834"/>
                  <a:gd name="connsiteY0" fmla="*/ 79070 h 79070"/>
                  <a:gd name="connsiteX1" fmla="*/ 21775 w 33834"/>
                  <a:gd name="connsiteY1" fmla="*/ 48246 h 79070"/>
                  <a:gd name="connsiteX2" fmla="*/ 33834 w 33834"/>
                  <a:gd name="connsiteY2" fmla="*/ 0 h 79070"/>
                  <a:gd name="connsiteX3" fmla="*/ 0 w 33834"/>
                  <a:gd name="connsiteY3" fmla="*/ 79070 h 7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34" h="79070">
                    <a:moveTo>
                      <a:pt x="0" y="79070"/>
                    </a:moveTo>
                    <a:cubicBezTo>
                      <a:pt x="10217" y="75385"/>
                      <a:pt x="9882" y="80243"/>
                      <a:pt x="21775" y="48246"/>
                    </a:cubicBezTo>
                    <a:cubicBezTo>
                      <a:pt x="28642" y="29986"/>
                      <a:pt x="31824" y="20605"/>
                      <a:pt x="33834" y="0"/>
                    </a:cubicBezTo>
                    <a:cubicBezTo>
                      <a:pt x="13735" y="21778"/>
                      <a:pt x="10217" y="46571"/>
                      <a:pt x="0" y="790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9" name="任意多边形: 形状 748">
                <a:extLst>
                  <a:ext uri="{FF2B5EF4-FFF2-40B4-BE49-F238E27FC236}">
                    <a16:creationId xmlns:a16="http://schemas.microsoft.com/office/drawing/2014/main" id="{0858A4DB-9201-47D4-96F8-DF7E6FE5B247}"/>
                  </a:ext>
                </a:extLst>
              </p:cNvPr>
              <p:cNvSpPr/>
              <p:nvPr/>
            </p:nvSpPr>
            <p:spPr>
              <a:xfrm>
                <a:off x="2357548" y="1480891"/>
                <a:ext cx="51086" cy="72704"/>
              </a:xfrm>
              <a:custGeom>
                <a:avLst/>
                <a:gdLst>
                  <a:gd name="connsiteX0" fmla="*/ 0 w 51086"/>
                  <a:gd name="connsiteY0" fmla="*/ 72704 h 72704"/>
                  <a:gd name="connsiteX1" fmla="*/ 51087 w 51086"/>
                  <a:gd name="connsiteY1" fmla="*/ 0 h 72704"/>
                  <a:gd name="connsiteX2" fmla="*/ 0 w 51086"/>
                  <a:gd name="connsiteY2" fmla="*/ 72704 h 7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086" h="72704">
                    <a:moveTo>
                      <a:pt x="0" y="72704"/>
                    </a:moveTo>
                    <a:cubicBezTo>
                      <a:pt x="13400" y="60643"/>
                      <a:pt x="46899" y="19433"/>
                      <a:pt x="51087" y="0"/>
                    </a:cubicBezTo>
                    <a:cubicBezTo>
                      <a:pt x="29647" y="8879"/>
                      <a:pt x="6867" y="45231"/>
                      <a:pt x="0" y="7270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0" name="任意多边形: 形状 749">
                <a:extLst>
                  <a:ext uri="{FF2B5EF4-FFF2-40B4-BE49-F238E27FC236}">
                    <a16:creationId xmlns:a16="http://schemas.microsoft.com/office/drawing/2014/main" id="{719FB1D7-6B67-4936-81C3-24C4DC65C915}"/>
                  </a:ext>
                </a:extLst>
              </p:cNvPr>
              <p:cNvSpPr/>
              <p:nvPr/>
            </p:nvSpPr>
            <p:spPr>
              <a:xfrm>
                <a:off x="3097717" y="1488268"/>
                <a:ext cx="39194" cy="62982"/>
              </a:xfrm>
              <a:custGeom>
                <a:avLst/>
                <a:gdLst>
                  <a:gd name="connsiteX0" fmla="*/ 0 w 39194"/>
                  <a:gd name="connsiteY0" fmla="*/ 62982 h 62982"/>
                  <a:gd name="connsiteX1" fmla="*/ 39194 w 39194"/>
                  <a:gd name="connsiteY1" fmla="*/ 329 h 62982"/>
                  <a:gd name="connsiteX2" fmla="*/ 16415 w 39194"/>
                  <a:gd name="connsiteY2" fmla="*/ 22609 h 62982"/>
                  <a:gd name="connsiteX3" fmla="*/ 0 w 39194"/>
                  <a:gd name="connsiteY3" fmla="*/ 62982 h 6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194" h="62982">
                    <a:moveTo>
                      <a:pt x="0" y="62982"/>
                    </a:moveTo>
                    <a:cubicBezTo>
                      <a:pt x="19095" y="52931"/>
                      <a:pt x="33332" y="20264"/>
                      <a:pt x="39194" y="329"/>
                    </a:cubicBezTo>
                    <a:cubicBezTo>
                      <a:pt x="14572" y="1502"/>
                      <a:pt x="27805" y="-7209"/>
                      <a:pt x="16415" y="22609"/>
                    </a:cubicBezTo>
                    <a:cubicBezTo>
                      <a:pt x="10720" y="37519"/>
                      <a:pt x="6030" y="50083"/>
                      <a:pt x="0" y="6298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1" name="任意多边形: 形状 750">
                <a:extLst>
                  <a:ext uri="{FF2B5EF4-FFF2-40B4-BE49-F238E27FC236}">
                    <a16:creationId xmlns:a16="http://schemas.microsoft.com/office/drawing/2014/main" id="{26898622-2519-4D9F-B5A8-FCFAF12F5EC4}"/>
                  </a:ext>
                </a:extLst>
              </p:cNvPr>
              <p:cNvSpPr/>
              <p:nvPr/>
            </p:nvSpPr>
            <p:spPr>
              <a:xfrm>
                <a:off x="3485569" y="2276953"/>
                <a:ext cx="25093" cy="37189"/>
              </a:xfrm>
              <a:custGeom>
                <a:avLst/>
                <a:gdLst>
                  <a:gd name="connsiteX0" fmla="*/ 8614 w 25093"/>
                  <a:gd name="connsiteY0" fmla="*/ 37190 h 37189"/>
                  <a:gd name="connsiteX1" fmla="*/ 19334 w 25093"/>
                  <a:gd name="connsiteY1" fmla="*/ 22615 h 37189"/>
                  <a:gd name="connsiteX2" fmla="*/ 8614 w 25093"/>
                  <a:gd name="connsiteY2" fmla="*/ 0 h 37189"/>
                  <a:gd name="connsiteX3" fmla="*/ 8614 w 25093"/>
                  <a:gd name="connsiteY3" fmla="*/ 37190 h 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93" h="37189">
                    <a:moveTo>
                      <a:pt x="8614" y="37190"/>
                    </a:moveTo>
                    <a:cubicBezTo>
                      <a:pt x="20674" y="32332"/>
                      <a:pt x="13639" y="36687"/>
                      <a:pt x="19334" y="22615"/>
                    </a:cubicBezTo>
                    <a:cubicBezTo>
                      <a:pt x="32232" y="-8879"/>
                      <a:pt x="21177" y="4523"/>
                      <a:pt x="8614" y="0"/>
                    </a:cubicBezTo>
                    <a:cubicBezTo>
                      <a:pt x="-3613" y="18762"/>
                      <a:pt x="-2105" y="17590"/>
                      <a:pt x="8614" y="371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2" name="任意多边形: 形状 751">
                <a:extLst>
                  <a:ext uri="{FF2B5EF4-FFF2-40B4-BE49-F238E27FC236}">
                    <a16:creationId xmlns:a16="http://schemas.microsoft.com/office/drawing/2014/main" id="{4001757B-A26E-45C4-9869-A0844E77292B}"/>
                  </a:ext>
                </a:extLst>
              </p:cNvPr>
              <p:cNvSpPr/>
              <p:nvPr/>
            </p:nvSpPr>
            <p:spPr>
              <a:xfrm>
                <a:off x="3068459" y="1812918"/>
                <a:ext cx="17936" cy="55449"/>
              </a:xfrm>
              <a:custGeom>
                <a:avLst/>
                <a:gdLst>
                  <a:gd name="connsiteX0" fmla="*/ 4302 w 17936"/>
                  <a:gd name="connsiteY0" fmla="*/ 55450 h 55449"/>
                  <a:gd name="connsiteX1" fmla="*/ 14686 w 17936"/>
                  <a:gd name="connsiteY1" fmla="*/ 0 h 55449"/>
                  <a:gd name="connsiteX2" fmla="*/ 4302 w 17936"/>
                  <a:gd name="connsiteY2" fmla="*/ 55450 h 5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36" h="55449">
                    <a:moveTo>
                      <a:pt x="4302" y="55450"/>
                    </a:moveTo>
                    <a:cubicBezTo>
                      <a:pt x="13681" y="38697"/>
                      <a:pt x="23061" y="22783"/>
                      <a:pt x="14686" y="0"/>
                    </a:cubicBezTo>
                    <a:cubicBezTo>
                      <a:pt x="4302" y="15747"/>
                      <a:pt x="-6083" y="37860"/>
                      <a:pt x="4302" y="5545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3" name="任意多边形: 形状 752">
                <a:extLst>
                  <a:ext uri="{FF2B5EF4-FFF2-40B4-BE49-F238E27FC236}">
                    <a16:creationId xmlns:a16="http://schemas.microsoft.com/office/drawing/2014/main" id="{745DBD45-6972-47B2-9F2B-989105D531F8}"/>
                  </a:ext>
                </a:extLst>
              </p:cNvPr>
              <p:cNvSpPr/>
              <p:nvPr/>
            </p:nvSpPr>
            <p:spPr>
              <a:xfrm>
                <a:off x="2318009" y="1841397"/>
                <a:ext cx="28483" cy="57627"/>
              </a:xfrm>
              <a:custGeom>
                <a:avLst/>
                <a:gdLst>
                  <a:gd name="connsiteX0" fmla="*/ 2354 w 28483"/>
                  <a:gd name="connsiteY0" fmla="*/ 57627 h 57627"/>
                  <a:gd name="connsiteX1" fmla="*/ 28484 w 28483"/>
                  <a:gd name="connsiteY1" fmla="*/ 0 h 57627"/>
                  <a:gd name="connsiteX2" fmla="*/ 2354 w 28483"/>
                  <a:gd name="connsiteY2" fmla="*/ 57627 h 5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483" h="57627">
                    <a:moveTo>
                      <a:pt x="2354" y="57627"/>
                    </a:moveTo>
                    <a:lnTo>
                      <a:pt x="28484" y="0"/>
                    </a:lnTo>
                    <a:cubicBezTo>
                      <a:pt x="9892" y="6701"/>
                      <a:pt x="-6188" y="34677"/>
                      <a:pt x="2354" y="5762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4" name="任意多边形: 形状 753">
                <a:extLst>
                  <a:ext uri="{FF2B5EF4-FFF2-40B4-BE49-F238E27FC236}">
                    <a16:creationId xmlns:a16="http://schemas.microsoft.com/office/drawing/2014/main" id="{07A79C60-0517-44C4-AE7D-A1973CA05099}"/>
                  </a:ext>
                </a:extLst>
              </p:cNvPr>
              <p:cNvSpPr/>
              <p:nvPr/>
            </p:nvSpPr>
            <p:spPr>
              <a:xfrm>
                <a:off x="3527012" y="2211972"/>
                <a:ext cx="29814" cy="20995"/>
              </a:xfrm>
              <a:custGeom>
                <a:avLst/>
                <a:gdLst>
                  <a:gd name="connsiteX0" fmla="*/ 0 w 29814"/>
                  <a:gd name="connsiteY0" fmla="*/ 16736 h 20995"/>
                  <a:gd name="connsiteX1" fmla="*/ 29814 w 29814"/>
                  <a:gd name="connsiteY1" fmla="*/ 14055 h 20995"/>
                  <a:gd name="connsiteX2" fmla="*/ 0 w 29814"/>
                  <a:gd name="connsiteY2" fmla="*/ 16736 h 20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814" h="20995">
                    <a:moveTo>
                      <a:pt x="0" y="16736"/>
                    </a:moveTo>
                    <a:cubicBezTo>
                      <a:pt x="14237" y="23101"/>
                      <a:pt x="17085" y="22431"/>
                      <a:pt x="29814" y="14055"/>
                    </a:cubicBezTo>
                    <a:cubicBezTo>
                      <a:pt x="15745" y="4506"/>
                      <a:pt x="11055" y="-13418"/>
                      <a:pt x="0" y="1673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5" name="任意多边形: 形状 754">
                <a:extLst>
                  <a:ext uri="{FF2B5EF4-FFF2-40B4-BE49-F238E27FC236}">
                    <a16:creationId xmlns:a16="http://schemas.microsoft.com/office/drawing/2014/main" id="{F7D178BD-CCA8-4BEF-9D1C-511C5DF5A672}"/>
                  </a:ext>
                </a:extLst>
              </p:cNvPr>
              <p:cNvSpPr/>
              <p:nvPr/>
            </p:nvSpPr>
            <p:spPr>
              <a:xfrm>
                <a:off x="3502725" y="2333672"/>
                <a:ext cx="19932" cy="18778"/>
              </a:xfrm>
              <a:custGeom>
                <a:avLst/>
                <a:gdLst>
                  <a:gd name="connsiteX0" fmla="*/ 0 w 19932"/>
                  <a:gd name="connsiteY0" fmla="*/ 9620 h 18778"/>
                  <a:gd name="connsiteX1" fmla="*/ 19932 w 19932"/>
                  <a:gd name="connsiteY1" fmla="*/ 9620 h 18778"/>
                  <a:gd name="connsiteX2" fmla="*/ 0 w 19932"/>
                  <a:gd name="connsiteY2" fmla="*/ 9620 h 18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932" h="18778">
                    <a:moveTo>
                      <a:pt x="0" y="9620"/>
                    </a:moveTo>
                    <a:cubicBezTo>
                      <a:pt x="5527" y="13641"/>
                      <a:pt x="-3685" y="28048"/>
                      <a:pt x="19932" y="9620"/>
                    </a:cubicBezTo>
                    <a:cubicBezTo>
                      <a:pt x="8877" y="1412"/>
                      <a:pt x="23617" y="-7132"/>
                      <a:pt x="0" y="962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6" name="图形 636">
              <a:extLst>
                <a:ext uri="{FF2B5EF4-FFF2-40B4-BE49-F238E27FC236}">
                  <a16:creationId xmlns:a16="http://schemas.microsoft.com/office/drawing/2014/main" id="{FB7C5D32-60BB-4642-85F2-1004DE0F6DBE}"/>
                </a:ext>
              </a:extLst>
            </p:cNvPr>
            <p:cNvGrpSpPr/>
            <p:nvPr/>
          </p:nvGrpSpPr>
          <p:grpSpPr>
            <a:xfrm>
              <a:off x="4630720" y="3746054"/>
              <a:ext cx="2578371" cy="3045352"/>
              <a:chOff x="4630720" y="3746054"/>
              <a:chExt cx="2578371" cy="3045352"/>
            </a:xfrm>
            <a:grpFill/>
          </p:grpSpPr>
          <p:sp>
            <p:nvSpPr>
              <p:cNvPr id="757" name="任意多边形: 形状 756">
                <a:extLst>
                  <a:ext uri="{FF2B5EF4-FFF2-40B4-BE49-F238E27FC236}">
                    <a16:creationId xmlns:a16="http://schemas.microsoft.com/office/drawing/2014/main" id="{E8928EE8-C07A-4ED6-8B63-5986730F9755}"/>
                  </a:ext>
                </a:extLst>
              </p:cNvPr>
              <p:cNvSpPr/>
              <p:nvPr/>
            </p:nvSpPr>
            <p:spPr>
              <a:xfrm>
                <a:off x="4630720" y="3746054"/>
                <a:ext cx="2578371" cy="3045352"/>
              </a:xfrm>
              <a:custGeom>
                <a:avLst/>
                <a:gdLst>
                  <a:gd name="connsiteX0" fmla="*/ 1099717 w 2578371"/>
                  <a:gd name="connsiteY0" fmla="*/ 2216542 h 3045352"/>
                  <a:gd name="connsiteX1" fmla="*/ 1083805 w 2578371"/>
                  <a:gd name="connsiteY1" fmla="*/ 2282378 h 3045352"/>
                  <a:gd name="connsiteX2" fmla="*/ 1164873 w 2578371"/>
                  <a:gd name="connsiteY2" fmla="*/ 2192419 h 3045352"/>
                  <a:gd name="connsiteX3" fmla="*/ 1280111 w 2578371"/>
                  <a:gd name="connsiteY3" fmla="*/ 2187226 h 3045352"/>
                  <a:gd name="connsiteX4" fmla="*/ 1308753 w 2578371"/>
                  <a:gd name="connsiteY4" fmla="*/ 2199958 h 3045352"/>
                  <a:gd name="connsiteX5" fmla="*/ 1632358 w 2578371"/>
                  <a:gd name="connsiteY5" fmla="*/ 2164946 h 3045352"/>
                  <a:gd name="connsiteX6" fmla="*/ 1558156 w 2578371"/>
                  <a:gd name="connsiteY6" fmla="*/ 2164946 h 3045352"/>
                  <a:gd name="connsiteX7" fmla="*/ 1538727 w 2578371"/>
                  <a:gd name="connsiteY7" fmla="*/ 2159920 h 3045352"/>
                  <a:gd name="connsiteX8" fmla="*/ 1532697 w 2578371"/>
                  <a:gd name="connsiteY8" fmla="*/ 2157407 h 3045352"/>
                  <a:gd name="connsiteX9" fmla="*/ 1538894 w 2578371"/>
                  <a:gd name="connsiteY9" fmla="*/ 2154727 h 3045352"/>
                  <a:gd name="connsiteX10" fmla="*/ 1558156 w 2578371"/>
                  <a:gd name="connsiteY10" fmla="*/ 2148529 h 3045352"/>
                  <a:gd name="connsiteX11" fmla="*/ 1747093 w 2578371"/>
                  <a:gd name="connsiteY11" fmla="*/ 2083028 h 3045352"/>
                  <a:gd name="connsiteX12" fmla="*/ 2054283 w 2578371"/>
                  <a:gd name="connsiteY12" fmla="*/ 1961407 h 3045352"/>
                  <a:gd name="connsiteX13" fmla="*/ 2133342 w 2578371"/>
                  <a:gd name="connsiteY13" fmla="*/ 1897581 h 3045352"/>
                  <a:gd name="connsiteX14" fmla="*/ 2328643 w 2578371"/>
                  <a:gd name="connsiteY14" fmla="*/ 1664726 h 3045352"/>
                  <a:gd name="connsiteX15" fmla="*/ 2465153 w 2578371"/>
                  <a:gd name="connsiteY15" fmla="*/ 1372401 h 3045352"/>
                  <a:gd name="connsiteX16" fmla="*/ 2544379 w 2578371"/>
                  <a:gd name="connsiteY16" fmla="*/ 1166014 h 3045352"/>
                  <a:gd name="connsiteX17" fmla="*/ 2560459 w 2578371"/>
                  <a:gd name="connsiteY17" fmla="*/ 1106544 h 3045352"/>
                  <a:gd name="connsiteX18" fmla="*/ 2569671 w 2578371"/>
                  <a:gd name="connsiteY18" fmla="*/ 1086777 h 3045352"/>
                  <a:gd name="connsiteX19" fmla="*/ 2571179 w 2578371"/>
                  <a:gd name="connsiteY19" fmla="*/ 1051765 h 3045352"/>
                  <a:gd name="connsiteX20" fmla="*/ 2566154 w 2578371"/>
                  <a:gd name="connsiteY20" fmla="*/ 907193 h 3045352"/>
                  <a:gd name="connsiteX21" fmla="*/ 2563809 w 2578371"/>
                  <a:gd name="connsiteY21" fmla="*/ 901833 h 3045352"/>
                  <a:gd name="connsiteX22" fmla="*/ 2554764 w 2578371"/>
                  <a:gd name="connsiteY22" fmla="*/ 865145 h 3045352"/>
                  <a:gd name="connsiteX23" fmla="*/ 2514900 w 2578371"/>
                  <a:gd name="connsiteY23" fmla="*/ 687238 h 3045352"/>
                  <a:gd name="connsiteX24" fmla="*/ 2400164 w 2578371"/>
                  <a:gd name="connsiteY24" fmla="*/ 592253 h 3045352"/>
                  <a:gd name="connsiteX25" fmla="*/ 2373365 w 2578371"/>
                  <a:gd name="connsiteY25" fmla="*/ 543169 h 3045352"/>
                  <a:gd name="connsiteX26" fmla="*/ 2254609 w 2578371"/>
                  <a:gd name="connsiteY26" fmla="*/ 376485 h 3045352"/>
                  <a:gd name="connsiteX27" fmla="*/ 1723644 w 2578371"/>
                  <a:gd name="connsiteY27" fmla="*/ 43619 h 3045352"/>
                  <a:gd name="connsiteX28" fmla="*/ 1482615 w 2578371"/>
                  <a:gd name="connsiteY28" fmla="*/ 64 h 3045352"/>
                  <a:gd name="connsiteX29" fmla="*/ 969907 w 2578371"/>
                  <a:gd name="connsiteY29" fmla="*/ 65062 h 3045352"/>
                  <a:gd name="connsiteX30" fmla="*/ 774270 w 2578371"/>
                  <a:gd name="connsiteY30" fmla="*/ 155021 h 3045352"/>
                  <a:gd name="connsiteX31" fmla="*/ 618163 w 2578371"/>
                  <a:gd name="connsiteY31" fmla="*/ 284516 h 3045352"/>
                  <a:gd name="connsiteX32" fmla="*/ 470095 w 2578371"/>
                  <a:gd name="connsiteY32" fmla="*/ 422051 h 3045352"/>
                  <a:gd name="connsiteX33" fmla="*/ 210642 w 2578371"/>
                  <a:gd name="connsiteY33" fmla="*/ 877542 h 3045352"/>
                  <a:gd name="connsiteX34" fmla="*/ 171615 w 2578371"/>
                  <a:gd name="connsiteY34" fmla="*/ 980233 h 3045352"/>
                  <a:gd name="connsiteX35" fmla="*/ 133426 w 2578371"/>
                  <a:gd name="connsiteY35" fmla="*/ 1085939 h 3045352"/>
                  <a:gd name="connsiteX36" fmla="*/ 70615 w 2578371"/>
                  <a:gd name="connsiteY36" fmla="*/ 1315779 h 3045352"/>
                  <a:gd name="connsiteX37" fmla="*/ 2443 w 2578371"/>
                  <a:gd name="connsiteY37" fmla="*/ 1676620 h 3045352"/>
                  <a:gd name="connsiteX38" fmla="*/ 4118 w 2578371"/>
                  <a:gd name="connsiteY38" fmla="*/ 1947335 h 3045352"/>
                  <a:gd name="connsiteX39" fmla="*/ 221027 w 2578371"/>
                  <a:gd name="connsiteY39" fmla="*/ 2734352 h 3045352"/>
                  <a:gd name="connsiteX40" fmla="*/ 343468 w 2578371"/>
                  <a:gd name="connsiteY40" fmla="*/ 2897685 h 3045352"/>
                  <a:gd name="connsiteX41" fmla="*/ 420684 w 2578371"/>
                  <a:gd name="connsiteY41" fmla="*/ 2970055 h 3045352"/>
                  <a:gd name="connsiteX42" fmla="*/ 439778 w 2578371"/>
                  <a:gd name="connsiteY42" fmla="*/ 2969552 h 3045352"/>
                  <a:gd name="connsiteX43" fmla="*/ 472608 w 2578371"/>
                  <a:gd name="connsiteY43" fmla="*/ 2986137 h 3045352"/>
                  <a:gd name="connsiteX44" fmla="*/ 714139 w 2578371"/>
                  <a:gd name="connsiteY44" fmla="*/ 3044602 h 3045352"/>
                  <a:gd name="connsiteX45" fmla="*/ 976439 w 2578371"/>
                  <a:gd name="connsiteY45" fmla="*/ 2901203 h 3045352"/>
                  <a:gd name="connsiteX46" fmla="*/ 884148 w 2578371"/>
                  <a:gd name="connsiteY46" fmla="*/ 2426112 h 3045352"/>
                  <a:gd name="connsiteX47" fmla="*/ 911283 w 2578371"/>
                  <a:gd name="connsiteY47" fmla="*/ 2354078 h 3045352"/>
                  <a:gd name="connsiteX48" fmla="*/ 953827 w 2578371"/>
                  <a:gd name="connsiteY48" fmla="*/ 2324761 h 3045352"/>
                  <a:gd name="connsiteX49" fmla="*/ 963709 w 2578371"/>
                  <a:gd name="connsiteY49" fmla="*/ 2329620 h 3045352"/>
                  <a:gd name="connsiteX50" fmla="*/ 1099717 w 2578371"/>
                  <a:gd name="connsiteY50" fmla="*/ 2216542 h 3045352"/>
                  <a:gd name="connsiteX51" fmla="*/ 102774 w 2578371"/>
                  <a:gd name="connsiteY51" fmla="*/ 1394346 h 3045352"/>
                  <a:gd name="connsiteX52" fmla="*/ 150008 w 2578371"/>
                  <a:gd name="connsiteY52" fmla="*/ 1194493 h 3045352"/>
                  <a:gd name="connsiteX53" fmla="*/ 287356 w 2578371"/>
                  <a:gd name="connsiteY53" fmla="*/ 1088284 h 3045352"/>
                  <a:gd name="connsiteX54" fmla="*/ 253019 w 2578371"/>
                  <a:gd name="connsiteY54" fmla="*/ 1296346 h 3045352"/>
                  <a:gd name="connsiteX55" fmla="*/ 208297 w 2578371"/>
                  <a:gd name="connsiteY55" fmla="*/ 1327338 h 3045352"/>
                  <a:gd name="connsiteX56" fmla="*/ 166088 w 2578371"/>
                  <a:gd name="connsiteY56" fmla="*/ 1360339 h 3045352"/>
                  <a:gd name="connsiteX57" fmla="*/ 263739 w 2578371"/>
                  <a:gd name="connsiteY57" fmla="*/ 1312931 h 3045352"/>
                  <a:gd name="connsiteX58" fmla="*/ 281829 w 2578371"/>
                  <a:gd name="connsiteY58" fmla="*/ 1400712 h 3045352"/>
                  <a:gd name="connsiteX59" fmla="*/ 179488 w 2578371"/>
                  <a:gd name="connsiteY59" fmla="*/ 1464370 h 3045352"/>
                  <a:gd name="connsiteX60" fmla="*/ 79660 w 2578371"/>
                  <a:gd name="connsiteY60" fmla="*/ 1528699 h 3045352"/>
                  <a:gd name="connsiteX61" fmla="*/ 157546 w 2578371"/>
                  <a:gd name="connsiteY61" fmla="*/ 1367040 h 3045352"/>
                  <a:gd name="connsiteX62" fmla="*/ 102774 w 2578371"/>
                  <a:gd name="connsiteY62" fmla="*/ 1394346 h 3045352"/>
                  <a:gd name="connsiteX63" fmla="*/ 156708 w 2578371"/>
                  <a:gd name="connsiteY63" fmla="*/ 1359167 h 3045352"/>
                  <a:gd name="connsiteX64" fmla="*/ 159891 w 2578371"/>
                  <a:gd name="connsiteY64" fmla="*/ 1361847 h 3045352"/>
                  <a:gd name="connsiteX65" fmla="*/ 156708 w 2578371"/>
                  <a:gd name="connsiteY65" fmla="*/ 1359167 h 3045352"/>
                  <a:gd name="connsiteX66" fmla="*/ 471938 w 2578371"/>
                  <a:gd name="connsiteY66" fmla="*/ 935002 h 3045352"/>
                  <a:gd name="connsiteX67" fmla="*/ 593038 w 2578371"/>
                  <a:gd name="connsiteY67" fmla="*/ 946226 h 3045352"/>
                  <a:gd name="connsiteX68" fmla="*/ 607610 w 2578371"/>
                  <a:gd name="connsiteY68" fmla="*/ 1523505 h 3045352"/>
                  <a:gd name="connsiteX69" fmla="*/ 390367 w 2578371"/>
                  <a:gd name="connsiteY69" fmla="*/ 1481290 h 3045352"/>
                  <a:gd name="connsiteX70" fmla="*/ 302431 w 2578371"/>
                  <a:gd name="connsiteY70" fmla="*/ 1300367 h 3045352"/>
                  <a:gd name="connsiteX71" fmla="*/ 336433 w 2578371"/>
                  <a:gd name="connsiteY71" fmla="*/ 1071867 h 3045352"/>
                  <a:gd name="connsiteX72" fmla="*/ 471938 w 2578371"/>
                  <a:gd name="connsiteY72" fmla="*/ 935002 h 3045352"/>
                  <a:gd name="connsiteX73" fmla="*/ 489692 w 2578371"/>
                  <a:gd name="connsiteY73" fmla="*/ 502126 h 3045352"/>
                  <a:gd name="connsiteX74" fmla="*/ 510127 w 2578371"/>
                  <a:gd name="connsiteY74" fmla="*/ 477836 h 3045352"/>
                  <a:gd name="connsiteX75" fmla="*/ 527547 w 2578371"/>
                  <a:gd name="connsiteY75" fmla="*/ 449859 h 3045352"/>
                  <a:gd name="connsiteX76" fmla="*/ 565569 w 2578371"/>
                  <a:gd name="connsiteY76" fmla="*/ 397593 h 3045352"/>
                  <a:gd name="connsiteX77" fmla="*/ 799395 w 2578371"/>
                  <a:gd name="connsiteY77" fmla="*/ 179647 h 3045352"/>
                  <a:gd name="connsiteX78" fmla="*/ 824352 w 2578371"/>
                  <a:gd name="connsiteY78" fmla="*/ 159377 h 3045352"/>
                  <a:gd name="connsiteX79" fmla="*/ 850146 w 2578371"/>
                  <a:gd name="connsiteY79" fmla="*/ 147483 h 3045352"/>
                  <a:gd name="connsiteX80" fmla="*/ 977444 w 2578371"/>
                  <a:gd name="connsiteY80" fmla="*/ 93541 h 3045352"/>
                  <a:gd name="connsiteX81" fmla="*/ 1049803 w 2578371"/>
                  <a:gd name="connsiteY81" fmla="*/ 75281 h 3045352"/>
                  <a:gd name="connsiteX82" fmla="*/ 1437391 w 2578371"/>
                  <a:gd name="connsiteY82" fmla="*/ 28375 h 3045352"/>
                  <a:gd name="connsiteX83" fmla="*/ 1973884 w 2578371"/>
                  <a:gd name="connsiteY83" fmla="*/ 213151 h 3045352"/>
                  <a:gd name="connsiteX84" fmla="*/ 2188113 w 2578371"/>
                  <a:gd name="connsiteY84" fmla="*/ 360403 h 3045352"/>
                  <a:gd name="connsiteX85" fmla="*/ 2261309 w 2578371"/>
                  <a:gd name="connsiteY85" fmla="*/ 468454 h 3045352"/>
                  <a:gd name="connsiteX86" fmla="*/ 2276384 w 2578371"/>
                  <a:gd name="connsiteY86" fmla="*/ 603309 h 3045352"/>
                  <a:gd name="connsiteX87" fmla="*/ 2300001 w 2578371"/>
                  <a:gd name="connsiteY87" fmla="*/ 558748 h 3045352"/>
                  <a:gd name="connsiteX88" fmla="*/ 2314908 w 2578371"/>
                  <a:gd name="connsiteY88" fmla="*/ 571480 h 3045352"/>
                  <a:gd name="connsiteX89" fmla="*/ 2325461 w 2578371"/>
                  <a:gd name="connsiteY89" fmla="*/ 585217 h 3045352"/>
                  <a:gd name="connsiteX90" fmla="*/ 2340535 w 2578371"/>
                  <a:gd name="connsiteY90" fmla="*/ 615203 h 3045352"/>
                  <a:gd name="connsiteX91" fmla="*/ 2364990 w 2578371"/>
                  <a:gd name="connsiteY91" fmla="*/ 671993 h 3045352"/>
                  <a:gd name="connsiteX92" fmla="*/ 2404352 w 2578371"/>
                  <a:gd name="connsiteY92" fmla="*/ 655911 h 3045352"/>
                  <a:gd name="connsiteX93" fmla="*/ 2481065 w 2578371"/>
                  <a:gd name="connsiteY93" fmla="*/ 767815 h 3045352"/>
                  <a:gd name="connsiteX94" fmla="*/ 2429141 w 2578371"/>
                  <a:gd name="connsiteY94" fmla="*/ 1372569 h 3045352"/>
                  <a:gd name="connsiteX95" fmla="*/ 2365325 w 2578371"/>
                  <a:gd name="connsiteY95" fmla="*/ 1496032 h 3045352"/>
                  <a:gd name="connsiteX96" fmla="*/ 2342880 w 2578371"/>
                  <a:gd name="connsiteY96" fmla="*/ 1572254 h 3045352"/>
                  <a:gd name="connsiteX97" fmla="*/ 2235180 w 2578371"/>
                  <a:gd name="connsiteY97" fmla="*/ 1735755 h 3045352"/>
                  <a:gd name="connsiteX98" fmla="*/ 2051603 w 2578371"/>
                  <a:gd name="connsiteY98" fmla="*/ 1928908 h 3045352"/>
                  <a:gd name="connsiteX99" fmla="*/ 1783273 w 2578371"/>
                  <a:gd name="connsiteY99" fmla="*/ 2038132 h 3045352"/>
                  <a:gd name="connsiteX100" fmla="*/ 1652960 w 2578371"/>
                  <a:gd name="connsiteY100" fmla="*/ 2095424 h 3045352"/>
                  <a:gd name="connsiteX101" fmla="*/ 1339573 w 2578371"/>
                  <a:gd name="connsiteY101" fmla="*/ 2146016 h 3045352"/>
                  <a:gd name="connsiteX102" fmla="*/ 1174756 w 2578371"/>
                  <a:gd name="connsiteY102" fmla="*/ 2156905 h 3045352"/>
                  <a:gd name="connsiteX103" fmla="*/ 1431529 w 2578371"/>
                  <a:gd name="connsiteY103" fmla="*/ 2127756 h 3045352"/>
                  <a:gd name="connsiteX104" fmla="*/ 1369890 w 2578371"/>
                  <a:gd name="connsiteY104" fmla="*/ 2113349 h 3045352"/>
                  <a:gd name="connsiteX105" fmla="*/ 1305571 w 2578371"/>
                  <a:gd name="connsiteY105" fmla="*/ 2108491 h 3045352"/>
                  <a:gd name="connsiteX106" fmla="*/ 1022668 w 2578371"/>
                  <a:gd name="connsiteY106" fmla="*/ 2224751 h 3045352"/>
                  <a:gd name="connsiteX107" fmla="*/ 874098 w 2578371"/>
                  <a:gd name="connsiteY107" fmla="*/ 2353575 h 3045352"/>
                  <a:gd name="connsiteX108" fmla="*/ 845456 w 2578371"/>
                  <a:gd name="connsiteY108" fmla="*/ 2578054 h 3045352"/>
                  <a:gd name="connsiteX109" fmla="*/ 928032 w 2578371"/>
                  <a:gd name="connsiteY109" fmla="*/ 2772714 h 3045352"/>
                  <a:gd name="connsiteX110" fmla="*/ 374119 w 2578371"/>
                  <a:gd name="connsiteY110" fmla="*/ 2867364 h 3045352"/>
                  <a:gd name="connsiteX111" fmla="*/ 203272 w 2578371"/>
                  <a:gd name="connsiteY111" fmla="*/ 2630991 h 3045352"/>
                  <a:gd name="connsiteX112" fmla="*/ 63412 w 2578371"/>
                  <a:gd name="connsiteY112" fmla="*/ 2220563 h 3045352"/>
                  <a:gd name="connsiteX113" fmla="*/ 64250 w 2578371"/>
                  <a:gd name="connsiteY113" fmla="*/ 1730730 h 3045352"/>
                  <a:gd name="connsiteX114" fmla="*/ 65255 w 2578371"/>
                  <a:gd name="connsiteY114" fmla="*/ 1605926 h 3045352"/>
                  <a:gd name="connsiteX115" fmla="*/ 113159 w 2578371"/>
                  <a:gd name="connsiteY115" fmla="*/ 1517475 h 3045352"/>
                  <a:gd name="connsiteX116" fmla="*/ 286184 w 2578371"/>
                  <a:gd name="connsiteY116" fmla="*/ 1417129 h 3045352"/>
                  <a:gd name="connsiteX117" fmla="*/ 334255 w 2578371"/>
                  <a:gd name="connsiteY117" fmla="*/ 1484640 h 3045352"/>
                  <a:gd name="connsiteX118" fmla="*/ 385509 w 2578371"/>
                  <a:gd name="connsiteY118" fmla="*/ 1537745 h 3045352"/>
                  <a:gd name="connsiteX119" fmla="*/ 306283 w 2578371"/>
                  <a:gd name="connsiteY119" fmla="*/ 1598053 h 3045352"/>
                  <a:gd name="connsiteX120" fmla="*/ 285346 w 2578371"/>
                  <a:gd name="connsiteY120" fmla="*/ 1615810 h 3045352"/>
                  <a:gd name="connsiteX121" fmla="*/ 405609 w 2578371"/>
                  <a:gd name="connsiteY121" fmla="*/ 1556172 h 3045352"/>
                  <a:gd name="connsiteX122" fmla="*/ 557529 w 2578371"/>
                  <a:gd name="connsiteY122" fmla="*/ 1577782 h 3045352"/>
                  <a:gd name="connsiteX123" fmla="*/ 519339 w 2578371"/>
                  <a:gd name="connsiteY123" fmla="*/ 1616145 h 3045352"/>
                  <a:gd name="connsiteX124" fmla="*/ 283169 w 2578371"/>
                  <a:gd name="connsiteY124" fmla="*/ 1748487 h 3045352"/>
                  <a:gd name="connsiteX125" fmla="*/ 237442 w 2578371"/>
                  <a:gd name="connsiteY125" fmla="*/ 1778138 h 3045352"/>
                  <a:gd name="connsiteX126" fmla="*/ 207962 w 2578371"/>
                  <a:gd name="connsiteY126" fmla="*/ 1806952 h 3045352"/>
                  <a:gd name="connsiteX127" fmla="*/ 290706 w 2578371"/>
                  <a:gd name="connsiteY127" fmla="*/ 1755188 h 3045352"/>
                  <a:gd name="connsiteX128" fmla="*/ 564396 w 2578371"/>
                  <a:gd name="connsiteY128" fmla="*/ 1615140 h 3045352"/>
                  <a:gd name="connsiteX129" fmla="*/ 537764 w 2578371"/>
                  <a:gd name="connsiteY129" fmla="*/ 1776463 h 3045352"/>
                  <a:gd name="connsiteX130" fmla="*/ 392544 w 2578371"/>
                  <a:gd name="connsiteY130" fmla="*/ 1880159 h 3045352"/>
                  <a:gd name="connsiteX131" fmla="*/ 242132 w 2578371"/>
                  <a:gd name="connsiteY131" fmla="*/ 1976651 h 3045352"/>
                  <a:gd name="connsiteX132" fmla="*/ 313988 w 2578371"/>
                  <a:gd name="connsiteY132" fmla="*/ 1936111 h 3045352"/>
                  <a:gd name="connsiteX133" fmla="*/ 388357 w 2578371"/>
                  <a:gd name="connsiteY133" fmla="*/ 1897414 h 3045352"/>
                  <a:gd name="connsiteX134" fmla="*/ 527547 w 2578371"/>
                  <a:gd name="connsiteY134" fmla="*/ 1810135 h 3045352"/>
                  <a:gd name="connsiteX135" fmla="*/ 416664 w 2578371"/>
                  <a:gd name="connsiteY135" fmla="*/ 2062590 h 3045352"/>
                  <a:gd name="connsiteX136" fmla="*/ 401421 w 2578371"/>
                  <a:gd name="connsiteY136" fmla="*/ 2069961 h 3045352"/>
                  <a:gd name="connsiteX137" fmla="*/ 324205 w 2578371"/>
                  <a:gd name="connsiteY137" fmla="*/ 2113014 h 3045352"/>
                  <a:gd name="connsiteX138" fmla="*/ 222200 w 2578371"/>
                  <a:gd name="connsiteY138" fmla="*/ 2172484 h 3045352"/>
                  <a:gd name="connsiteX139" fmla="*/ 415659 w 2578371"/>
                  <a:gd name="connsiteY139" fmla="*/ 2087048 h 3045352"/>
                  <a:gd name="connsiteX140" fmla="*/ 375627 w 2578371"/>
                  <a:gd name="connsiteY140" fmla="*/ 2193592 h 3045352"/>
                  <a:gd name="connsiteX141" fmla="*/ 340118 w 2578371"/>
                  <a:gd name="connsiteY141" fmla="*/ 2289582 h 3045352"/>
                  <a:gd name="connsiteX142" fmla="*/ 445641 w 2578371"/>
                  <a:gd name="connsiteY142" fmla="*/ 2039807 h 3045352"/>
                  <a:gd name="connsiteX143" fmla="*/ 550494 w 2578371"/>
                  <a:gd name="connsiteY143" fmla="*/ 1783834 h 3045352"/>
                  <a:gd name="connsiteX144" fmla="*/ 576958 w 2578371"/>
                  <a:gd name="connsiteY144" fmla="*/ 1629547 h 3045352"/>
                  <a:gd name="connsiteX145" fmla="*/ 814469 w 2578371"/>
                  <a:gd name="connsiteY145" fmla="*/ 1324155 h 3045352"/>
                  <a:gd name="connsiteX146" fmla="*/ 784152 w 2578371"/>
                  <a:gd name="connsiteY146" fmla="*/ 1034845 h 3045352"/>
                  <a:gd name="connsiteX147" fmla="*/ 564396 w 2578371"/>
                  <a:gd name="connsiteY147" fmla="*/ 893792 h 3045352"/>
                  <a:gd name="connsiteX148" fmla="*/ 489190 w 2578371"/>
                  <a:gd name="connsiteY148" fmla="*/ 893122 h 3045352"/>
                  <a:gd name="connsiteX149" fmla="*/ 412309 w 2578371"/>
                  <a:gd name="connsiteY149" fmla="*/ 923946 h 3045352"/>
                  <a:gd name="connsiteX150" fmla="*/ 408121 w 2578371"/>
                  <a:gd name="connsiteY150" fmla="*/ 945556 h 3045352"/>
                  <a:gd name="connsiteX151" fmla="*/ 359547 w 2578371"/>
                  <a:gd name="connsiteY151" fmla="*/ 988944 h 3045352"/>
                  <a:gd name="connsiteX152" fmla="*/ 193055 w 2578371"/>
                  <a:gd name="connsiteY152" fmla="*/ 1138876 h 3045352"/>
                  <a:gd name="connsiteX153" fmla="*/ 164246 w 2578371"/>
                  <a:gd name="connsiteY153" fmla="*/ 1152948 h 3045352"/>
                  <a:gd name="connsiteX154" fmla="*/ 214327 w 2578371"/>
                  <a:gd name="connsiteY154" fmla="*/ 1009382 h 3045352"/>
                  <a:gd name="connsiteX155" fmla="*/ 265414 w 2578371"/>
                  <a:gd name="connsiteY155" fmla="*/ 970014 h 3045352"/>
                  <a:gd name="connsiteX156" fmla="*/ 317338 w 2578371"/>
                  <a:gd name="connsiteY156" fmla="*/ 931317 h 3045352"/>
                  <a:gd name="connsiteX157" fmla="*/ 216337 w 2578371"/>
                  <a:gd name="connsiteY157" fmla="*/ 993802 h 3045352"/>
                  <a:gd name="connsiteX158" fmla="*/ 365242 w 2578371"/>
                  <a:gd name="connsiteY158" fmla="*/ 816397 h 3045352"/>
                  <a:gd name="connsiteX159" fmla="*/ 393884 w 2578371"/>
                  <a:gd name="connsiteY159" fmla="*/ 862968 h 3045352"/>
                  <a:gd name="connsiteX160" fmla="*/ 382327 w 2578371"/>
                  <a:gd name="connsiteY160" fmla="*/ 876202 h 3045352"/>
                  <a:gd name="connsiteX161" fmla="*/ 354020 w 2578371"/>
                  <a:gd name="connsiteY161" fmla="*/ 900828 h 3045352"/>
                  <a:gd name="connsiteX162" fmla="*/ 317338 w 2578371"/>
                  <a:gd name="connsiteY162" fmla="*/ 931317 h 3045352"/>
                  <a:gd name="connsiteX163" fmla="*/ 429226 w 2578371"/>
                  <a:gd name="connsiteY163" fmla="*/ 893792 h 3045352"/>
                  <a:gd name="connsiteX164" fmla="*/ 346817 w 2578371"/>
                  <a:gd name="connsiteY164" fmla="*/ 764800 h 3045352"/>
                  <a:gd name="connsiteX165" fmla="*/ 332580 w 2578371"/>
                  <a:gd name="connsiteY165" fmla="*/ 692431 h 3045352"/>
                  <a:gd name="connsiteX166" fmla="*/ 530394 w 2578371"/>
                  <a:gd name="connsiteY166" fmla="*/ 407476 h 3045352"/>
                  <a:gd name="connsiteX167" fmla="*/ 549824 w 2578371"/>
                  <a:gd name="connsiteY167" fmla="*/ 405634 h 3045352"/>
                  <a:gd name="connsiteX168" fmla="*/ 540109 w 2578371"/>
                  <a:gd name="connsiteY168" fmla="*/ 417193 h 3045352"/>
                  <a:gd name="connsiteX169" fmla="*/ 530394 w 2578371"/>
                  <a:gd name="connsiteY169" fmla="*/ 429757 h 3045352"/>
                  <a:gd name="connsiteX170" fmla="*/ 489692 w 2578371"/>
                  <a:gd name="connsiteY170" fmla="*/ 502126 h 3045352"/>
                  <a:gd name="connsiteX171" fmla="*/ 234427 w 2578371"/>
                  <a:gd name="connsiteY171" fmla="*/ 1985028 h 3045352"/>
                  <a:gd name="connsiteX172" fmla="*/ 234929 w 2578371"/>
                  <a:gd name="connsiteY172" fmla="*/ 1992231 h 3045352"/>
                  <a:gd name="connsiteX173" fmla="*/ 234427 w 2578371"/>
                  <a:gd name="connsiteY173" fmla="*/ 1985028 h 3045352"/>
                  <a:gd name="connsiteX174" fmla="*/ 173960 w 2578371"/>
                  <a:gd name="connsiteY174" fmla="*/ 1681646 h 3045352"/>
                  <a:gd name="connsiteX175" fmla="*/ 285346 w 2578371"/>
                  <a:gd name="connsiteY175" fmla="*/ 1615810 h 3045352"/>
                  <a:gd name="connsiteX176" fmla="*/ 223707 w 2578371"/>
                  <a:gd name="connsiteY176" fmla="*/ 1644456 h 3045352"/>
                  <a:gd name="connsiteX177" fmla="*/ 173960 w 2578371"/>
                  <a:gd name="connsiteY177" fmla="*/ 1681646 h 3045352"/>
                  <a:gd name="connsiteX178" fmla="*/ 431906 w 2578371"/>
                  <a:gd name="connsiteY178" fmla="*/ 589405 h 3045352"/>
                  <a:gd name="connsiteX179" fmla="*/ 489692 w 2578371"/>
                  <a:gd name="connsiteY179" fmla="*/ 502126 h 3045352"/>
                  <a:gd name="connsiteX180" fmla="*/ 431906 w 2578371"/>
                  <a:gd name="connsiteY180" fmla="*/ 589405 h 3045352"/>
                  <a:gd name="connsiteX181" fmla="*/ 285346 w 2578371"/>
                  <a:gd name="connsiteY181" fmla="*/ 803163 h 3045352"/>
                  <a:gd name="connsiteX182" fmla="*/ 298243 w 2578371"/>
                  <a:gd name="connsiteY182" fmla="*/ 770998 h 3045352"/>
                  <a:gd name="connsiteX183" fmla="*/ 313821 w 2578371"/>
                  <a:gd name="connsiteY183" fmla="*/ 751901 h 3045352"/>
                  <a:gd name="connsiteX184" fmla="*/ 319348 w 2578371"/>
                  <a:gd name="connsiteY184" fmla="*/ 747545 h 3045352"/>
                  <a:gd name="connsiteX185" fmla="*/ 348827 w 2578371"/>
                  <a:gd name="connsiteY185" fmla="*/ 806680 h 3045352"/>
                  <a:gd name="connsiteX186" fmla="*/ 267089 w 2578371"/>
                  <a:gd name="connsiteY186" fmla="*/ 862968 h 3045352"/>
                  <a:gd name="connsiteX187" fmla="*/ 260724 w 2578371"/>
                  <a:gd name="connsiteY187" fmla="*/ 866151 h 3045352"/>
                  <a:gd name="connsiteX188" fmla="*/ 285346 w 2578371"/>
                  <a:gd name="connsiteY188" fmla="*/ 803163 h 3045352"/>
                  <a:gd name="connsiteX189" fmla="*/ 2509540 w 2578371"/>
                  <a:gd name="connsiteY189" fmla="*/ 737159 h 3045352"/>
                  <a:gd name="connsiteX190" fmla="*/ 2504013 w 2578371"/>
                  <a:gd name="connsiteY190" fmla="*/ 732803 h 3045352"/>
                  <a:gd name="connsiteX191" fmla="*/ 2446394 w 2578371"/>
                  <a:gd name="connsiteY191" fmla="*/ 651723 h 3045352"/>
                  <a:gd name="connsiteX192" fmla="*/ 2509540 w 2578371"/>
                  <a:gd name="connsiteY192" fmla="*/ 737159 h 3045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2578371" h="3045352">
                    <a:moveTo>
                      <a:pt x="1099717" y="2216542"/>
                    </a:moveTo>
                    <a:cubicBezTo>
                      <a:pt x="1091175" y="2231787"/>
                      <a:pt x="1069735" y="2257753"/>
                      <a:pt x="1083805" y="2282378"/>
                    </a:cubicBezTo>
                    <a:cubicBezTo>
                      <a:pt x="1115294" y="2269814"/>
                      <a:pt x="1106249" y="2213862"/>
                      <a:pt x="1164873" y="2192419"/>
                    </a:cubicBezTo>
                    <a:cubicBezTo>
                      <a:pt x="1184470" y="2185048"/>
                      <a:pt x="1251134" y="2172652"/>
                      <a:pt x="1280111" y="2187226"/>
                    </a:cubicBezTo>
                    <a:cubicBezTo>
                      <a:pt x="1305403" y="2199958"/>
                      <a:pt x="1261352" y="2197277"/>
                      <a:pt x="1308753" y="2199958"/>
                    </a:cubicBezTo>
                    <a:cubicBezTo>
                      <a:pt x="1315118" y="2200293"/>
                      <a:pt x="1631855" y="2165281"/>
                      <a:pt x="1632358" y="2164946"/>
                    </a:cubicBezTo>
                    <a:cubicBezTo>
                      <a:pt x="1611421" y="2155900"/>
                      <a:pt x="1590651" y="2169134"/>
                      <a:pt x="1558156" y="2164946"/>
                    </a:cubicBezTo>
                    <a:lnTo>
                      <a:pt x="1538727" y="2159920"/>
                    </a:lnTo>
                    <a:cubicBezTo>
                      <a:pt x="1537219" y="2159418"/>
                      <a:pt x="1534539" y="2158580"/>
                      <a:pt x="1532697" y="2157407"/>
                    </a:cubicBezTo>
                    <a:cubicBezTo>
                      <a:pt x="1534707" y="2156235"/>
                      <a:pt x="1537722" y="2152884"/>
                      <a:pt x="1538894" y="2154727"/>
                    </a:cubicBezTo>
                    <a:lnTo>
                      <a:pt x="1558156" y="2148529"/>
                    </a:lnTo>
                    <a:cubicBezTo>
                      <a:pt x="1682272" y="2119380"/>
                      <a:pt x="1607233" y="2148194"/>
                      <a:pt x="1747093" y="2083028"/>
                    </a:cubicBezTo>
                    <a:cubicBezTo>
                      <a:pt x="1795332" y="2060580"/>
                      <a:pt x="1981087" y="2027411"/>
                      <a:pt x="2054283" y="1961407"/>
                    </a:cubicBezTo>
                    <a:cubicBezTo>
                      <a:pt x="2081417" y="1936949"/>
                      <a:pt x="2104030" y="1921034"/>
                      <a:pt x="2133342" y="1897581"/>
                    </a:cubicBezTo>
                    <a:cubicBezTo>
                      <a:pt x="2193473" y="1849670"/>
                      <a:pt x="2285261" y="1730730"/>
                      <a:pt x="2328643" y="1664726"/>
                    </a:cubicBezTo>
                    <a:cubicBezTo>
                      <a:pt x="2428136" y="1513287"/>
                      <a:pt x="2375710" y="1667072"/>
                      <a:pt x="2465153" y="1372401"/>
                    </a:cubicBezTo>
                    <a:cubicBezTo>
                      <a:pt x="2486090" y="1303382"/>
                      <a:pt x="2535167" y="1197843"/>
                      <a:pt x="2544379" y="1166014"/>
                    </a:cubicBezTo>
                    <a:cubicBezTo>
                      <a:pt x="2553592" y="1133683"/>
                      <a:pt x="2544379" y="1138876"/>
                      <a:pt x="2560459" y="1106544"/>
                    </a:cubicBezTo>
                    <a:lnTo>
                      <a:pt x="2569671" y="1086777"/>
                    </a:lnTo>
                    <a:cubicBezTo>
                      <a:pt x="2571514" y="1078233"/>
                      <a:pt x="2571011" y="1061313"/>
                      <a:pt x="2571179" y="1051765"/>
                    </a:cubicBezTo>
                    <a:cubicBezTo>
                      <a:pt x="2571514" y="984588"/>
                      <a:pt x="2590106" y="962978"/>
                      <a:pt x="2566154" y="907193"/>
                    </a:cubicBezTo>
                    <a:cubicBezTo>
                      <a:pt x="2565484" y="905351"/>
                      <a:pt x="2564479" y="903508"/>
                      <a:pt x="2563809" y="901833"/>
                    </a:cubicBezTo>
                    <a:lnTo>
                      <a:pt x="2554764" y="865145"/>
                    </a:lnTo>
                    <a:cubicBezTo>
                      <a:pt x="2543039" y="797802"/>
                      <a:pt x="2545887" y="757597"/>
                      <a:pt x="2514900" y="687238"/>
                    </a:cubicBezTo>
                    <a:cubicBezTo>
                      <a:pt x="2475203" y="597278"/>
                      <a:pt x="2435339" y="629610"/>
                      <a:pt x="2400164" y="592253"/>
                    </a:cubicBezTo>
                    <a:cubicBezTo>
                      <a:pt x="2382075" y="573155"/>
                      <a:pt x="2384755" y="564444"/>
                      <a:pt x="2373365" y="543169"/>
                    </a:cubicBezTo>
                    <a:cubicBezTo>
                      <a:pt x="2345728" y="491572"/>
                      <a:pt x="2290621" y="426909"/>
                      <a:pt x="2254609" y="376485"/>
                    </a:cubicBezTo>
                    <a:cubicBezTo>
                      <a:pt x="2188616" y="284516"/>
                      <a:pt x="1848261" y="84160"/>
                      <a:pt x="1723644" y="43619"/>
                    </a:cubicBezTo>
                    <a:cubicBezTo>
                      <a:pt x="1647265" y="18659"/>
                      <a:pt x="1580936" y="-1276"/>
                      <a:pt x="1482615" y="64"/>
                    </a:cubicBezTo>
                    <a:cubicBezTo>
                      <a:pt x="1288821" y="2577"/>
                      <a:pt x="1159681" y="-1444"/>
                      <a:pt x="969907" y="65062"/>
                    </a:cubicBezTo>
                    <a:cubicBezTo>
                      <a:pt x="899725" y="89688"/>
                      <a:pt x="830214" y="116324"/>
                      <a:pt x="774270" y="155021"/>
                    </a:cubicBezTo>
                    <a:cubicBezTo>
                      <a:pt x="710956" y="198577"/>
                      <a:pt x="667239" y="233924"/>
                      <a:pt x="618163" y="284516"/>
                    </a:cubicBezTo>
                    <a:cubicBezTo>
                      <a:pt x="579303" y="324888"/>
                      <a:pt x="573609" y="292724"/>
                      <a:pt x="470095" y="422051"/>
                    </a:cubicBezTo>
                    <a:cubicBezTo>
                      <a:pt x="331575" y="595436"/>
                      <a:pt x="299918" y="701644"/>
                      <a:pt x="210642" y="877542"/>
                    </a:cubicBezTo>
                    <a:cubicBezTo>
                      <a:pt x="193558" y="911214"/>
                      <a:pt x="181330" y="941368"/>
                      <a:pt x="171615" y="980233"/>
                    </a:cubicBezTo>
                    <a:cubicBezTo>
                      <a:pt x="159556" y="1028647"/>
                      <a:pt x="145151" y="1044394"/>
                      <a:pt x="133426" y="1085939"/>
                    </a:cubicBezTo>
                    <a:cubicBezTo>
                      <a:pt x="108637" y="1173553"/>
                      <a:pt x="103109" y="1220291"/>
                      <a:pt x="70615" y="1315779"/>
                    </a:cubicBezTo>
                    <a:lnTo>
                      <a:pt x="2443" y="1676620"/>
                    </a:lnTo>
                    <a:cubicBezTo>
                      <a:pt x="-5764" y="1768087"/>
                      <a:pt x="9813" y="1873793"/>
                      <a:pt x="4118" y="1947335"/>
                    </a:cubicBezTo>
                    <a:cubicBezTo>
                      <a:pt x="-13971" y="2173824"/>
                      <a:pt x="88202" y="2577719"/>
                      <a:pt x="221027" y="2734352"/>
                    </a:cubicBezTo>
                    <a:cubicBezTo>
                      <a:pt x="274459" y="2797340"/>
                      <a:pt x="262734" y="2831682"/>
                      <a:pt x="343468" y="2897685"/>
                    </a:cubicBezTo>
                    <a:cubicBezTo>
                      <a:pt x="374287" y="2922814"/>
                      <a:pt x="393717" y="2944926"/>
                      <a:pt x="420684" y="2970055"/>
                    </a:cubicBezTo>
                    <a:cubicBezTo>
                      <a:pt x="451336" y="2989487"/>
                      <a:pt x="376632" y="2953805"/>
                      <a:pt x="439778" y="2969552"/>
                    </a:cubicBezTo>
                    <a:cubicBezTo>
                      <a:pt x="454686" y="2973238"/>
                      <a:pt x="457366" y="2978431"/>
                      <a:pt x="472608" y="2986137"/>
                    </a:cubicBezTo>
                    <a:cubicBezTo>
                      <a:pt x="527212" y="3013610"/>
                      <a:pt x="654175" y="3051135"/>
                      <a:pt x="714139" y="3044602"/>
                    </a:cubicBezTo>
                    <a:cubicBezTo>
                      <a:pt x="842441" y="3030363"/>
                      <a:pt x="943442" y="3009925"/>
                      <a:pt x="976439" y="2901203"/>
                    </a:cubicBezTo>
                    <a:cubicBezTo>
                      <a:pt x="1030373" y="2723463"/>
                      <a:pt x="824017" y="2684095"/>
                      <a:pt x="884148" y="2426112"/>
                    </a:cubicBezTo>
                    <a:cubicBezTo>
                      <a:pt x="891685" y="2393948"/>
                      <a:pt x="896710" y="2379709"/>
                      <a:pt x="911283" y="2354078"/>
                    </a:cubicBezTo>
                    <a:cubicBezTo>
                      <a:pt x="935737" y="2311025"/>
                      <a:pt x="941767" y="2320238"/>
                      <a:pt x="953827" y="2324761"/>
                    </a:cubicBezTo>
                    <a:lnTo>
                      <a:pt x="963709" y="2329620"/>
                    </a:lnTo>
                    <a:cubicBezTo>
                      <a:pt x="1015298" y="2248037"/>
                      <a:pt x="1095027" y="2224416"/>
                      <a:pt x="1099717" y="2216542"/>
                    </a:cubicBezTo>
                    <a:close/>
                    <a:moveTo>
                      <a:pt x="102774" y="1394346"/>
                    </a:moveTo>
                    <a:cubicBezTo>
                      <a:pt x="108302" y="1344760"/>
                      <a:pt x="131751" y="1237379"/>
                      <a:pt x="150008" y="1194493"/>
                    </a:cubicBezTo>
                    <a:cubicBezTo>
                      <a:pt x="162236" y="1166182"/>
                      <a:pt x="256369" y="1098838"/>
                      <a:pt x="287356" y="1088284"/>
                    </a:cubicBezTo>
                    <a:cubicBezTo>
                      <a:pt x="284844" y="1116260"/>
                      <a:pt x="259886" y="1280599"/>
                      <a:pt x="253019" y="1296346"/>
                    </a:cubicBezTo>
                    <a:cubicBezTo>
                      <a:pt x="236772" y="1314941"/>
                      <a:pt x="232919" y="1313098"/>
                      <a:pt x="208297" y="1327338"/>
                    </a:cubicBezTo>
                    <a:lnTo>
                      <a:pt x="166088" y="1360339"/>
                    </a:lnTo>
                    <a:cubicBezTo>
                      <a:pt x="198080" y="1351293"/>
                      <a:pt x="227727" y="1326668"/>
                      <a:pt x="263739" y="1312931"/>
                    </a:cubicBezTo>
                    <a:lnTo>
                      <a:pt x="281829" y="1400712"/>
                    </a:lnTo>
                    <a:cubicBezTo>
                      <a:pt x="251679" y="1413109"/>
                      <a:pt x="209637" y="1445943"/>
                      <a:pt x="179488" y="1464370"/>
                    </a:cubicBezTo>
                    <a:lnTo>
                      <a:pt x="79660" y="1528699"/>
                    </a:lnTo>
                    <a:cubicBezTo>
                      <a:pt x="95739" y="1375919"/>
                      <a:pt x="101267" y="1426846"/>
                      <a:pt x="157546" y="1367040"/>
                    </a:cubicBezTo>
                    <a:cubicBezTo>
                      <a:pt x="117849" y="1375081"/>
                      <a:pt x="145318" y="1380442"/>
                      <a:pt x="102774" y="1394346"/>
                    </a:cubicBezTo>
                    <a:close/>
                    <a:moveTo>
                      <a:pt x="156708" y="1359167"/>
                    </a:moveTo>
                    <a:cubicBezTo>
                      <a:pt x="155703" y="1360004"/>
                      <a:pt x="159556" y="1361680"/>
                      <a:pt x="159891" y="1361847"/>
                    </a:cubicBezTo>
                    <a:lnTo>
                      <a:pt x="156708" y="1359167"/>
                    </a:lnTo>
                    <a:close/>
                    <a:moveTo>
                      <a:pt x="471938" y="935002"/>
                    </a:moveTo>
                    <a:cubicBezTo>
                      <a:pt x="506107" y="919590"/>
                      <a:pt x="557194" y="936342"/>
                      <a:pt x="593038" y="946226"/>
                    </a:cubicBezTo>
                    <a:cubicBezTo>
                      <a:pt x="870413" y="1023286"/>
                      <a:pt x="841436" y="1401717"/>
                      <a:pt x="607610" y="1523505"/>
                    </a:cubicBezTo>
                    <a:cubicBezTo>
                      <a:pt x="531734" y="1563041"/>
                      <a:pt x="427216" y="1519652"/>
                      <a:pt x="390367" y="1481290"/>
                    </a:cubicBezTo>
                    <a:cubicBezTo>
                      <a:pt x="353517" y="1442760"/>
                      <a:pt x="305781" y="1371396"/>
                      <a:pt x="302431" y="1300367"/>
                    </a:cubicBezTo>
                    <a:cubicBezTo>
                      <a:pt x="299081" y="1230175"/>
                      <a:pt x="305781" y="1138206"/>
                      <a:pt x="336433" y="1071867"/>
                    </a:cubicBezTo>
                    <a:cubicBezTo>
                      <a:pt x="351340" y="1039871"/>
                      <a:pt x="425541" y="955942"/>
                      <a:pt x="471938" y="935002"/>
                    </a:cubicBezTo>
                    <a:close/>
                    <a:moveTo>
                      <a:pt x="489692" y="502126"/>
                    </a:moveTo>
                    <a:cubicBezTo>
                      <a:pt x="506275" y="489059"/>
                      <a:pt x="496392" y="498106"/>
                      <a:pt x="510127" y="477836"/>
                    </a:cubicBezTo>
                    <a:cubicBezTo>
                      <a:pt x="517329" y="467282"/>
                      <a:pt x="519507" y="462256"/>
                      <a:pt x="527547" y="449859"/>
                    </a:cubicBezTo>
                    <a:cubicBezTo>
                      <a:pt x="539272" y="431600"/>
                      <a:pt x="551164" y="416188"/>
                      <a:pt x="565569" y="397593"/>
                    </a:cubicBezTo>
                    <a:cubicBezTo>
                      <a:pt x="734406" y="179647"/>
                      <a:pt x="737086" y="233086"/>
                      <a:pt x="799395" y="179647"/>
                    </a:cubicBezTo>
                    <a:cubicBezTo>
                      <a:pt x="809779" y="170601"/>
                      <a:pt x="808774" y="168256"/>
                      <a:pt x="824352" y="159377"/>
                    </a:cubicBezTo>
                    <a:cubicBezTo>
                      <a:pt x="830382" y="155859"/>
                      <a:pt x="843111" y="150666"/>
                      <a:pt x="850146" y="147483"/>
                    </a:cubicBezTo>
                    <a:cubicBezTo>
                      <a:pt x="894700" y="127380"/>
                      <a:pt x="932052" y="109790"/>
                      <a:pt x="977444" y="93541"/>
                    </a:cubicBezTo>
                    <a:cubicBezTo>
                      <a:pt x="1003574" y="84327"/>
                      <a:pt x="1022333" y="83490"/>
                      <a:pt x="1049803" y="75281"/>
                    </a:cubicBezTo>
                    <a:cubicBezTo>
                      <a:pt x="1217970" y="24522"/>
                      <a:pt x="1241084" y="28543"/>
                      <a:pt x="1437391" y="28375"/>
                    </a:cubicBezTo>
                    <a:cubicBezTo>
                      <a:pt x="1668872" y="28040"/>
                      <a:pt x="1820624" y="121349"/>
                      <a:pt x="1973884" y="213151"/>
                    </a:cubicBezTo>
                    <a:cubicBezTo>
                      <a:pt x="2022291" y="242133"/>
                      <a:pt x="2154446" y="324553"/>
                      <a:pt x="2188113" y="360403"/>
                    </a:cubicBezTo>
                    <a:cubicBezTo>
                      <a:pt x="2218430" y="392567"/>
                      <a:pt x="2236352" y="424731"/>
                      <a:pt x="2261309" y="468454"/>
                    </a:cubicBezTo>
                    <a:cubicBezTo>
                      <a:pt x="2305026" y="544677"/>
                      <a:pt x="2241210" y="547357"/>
                      <a:pt x="2276384" y="603309"/>
                    </a:cubicBezTo>
                    <a:cubicBezTo>
                      <a:pt x="2297656" y="596106"/>
                      <a:pt x="2293971" y="584882"/>
                      <a:pt x="2300001" y="558748"/>
                    </a:cubicBezTo>
                    <a:cubicBezTo>
                      <a:pt x="2313736" y="569135"/>
                      <a:pt x="2302681" y="558748"/>
                      <a:pt x="2314908" y="571480"/>
                    </a:cubicBezTo>
                    <a:cubicBezTo>
                      <a:pt x="2320101" y="577176"/>
                      <a:pt x="2320268" y="577176"/>
                      <a:pt x="2325461" y="585217"/>
                    </a:cubicBezTo>
                    <a:cubicBezTo>
                      <a:pt x="2331491" y="594431"/>
                      <a:pt x="2335845" y="604649"/>
                      <a:pt x="2340535" y="615203"/>
                    </a:cubicBezTo>
                    <a:cubicBezTo>
                      <a:pt x="2349915" y="635306"/>
                      <a:pt x="2356783" y="654738"/>
                      <a:pt x="2364990" y="671993"/>
                    </a:cubicBezTo>
                    <a:cubicBezTo>
                      <a:pt x="2386597" y="661774"/>
                      <a:pt x="2375375" y="663282"/>
                      <a:pt x="2404352" y="655911"/>
                    </a:cubicBezTo>
                    <a:cubicBezTo>
                      <a:pt x="2420097" y="688410"/>
                      <a:pt x="2456276" y="722752"/>
                      <a:pt x="2481065" y="767815"/>
                    </a:cubicBezTo>
                    <a:cubicBezTo>
                      <a:pt x="2591614" y="968171"/>
                      <a:pt x="2490445" y="1179919"/>
                      <a:pt x="2429141" y="1372569"/>
                    </a:cubicBezTo>
                    <a:cubicBezTo>
                      <a:pt x="2378390" y="1532217"/>
                      <a:pt x="2391622" y="1427851"/>
                      <a:pt x="2365325" y="1496032"/>
                    </a:cubicBezTo>
                    <a:cubicBezTo>
                      <a:pt x="2356448" y="1518815"/>
                      <a:pt x="2353935" y="1546791"/>
                      <a:pt x="2342880" y="1572254"/>
                    </a:cubicBezTo>
                    <a:cubicBezTo>
                      <a:pt x="2315913" y="1634070"/>
                      <a:pt x="2268679" y="1677960"/>
                      <a:pt x="2235180" y="1735755"/>
                    </a:cubicBezTo>
                    <a:cubicBezTo>
                      <a:pt x="2187108" y="1819014"/>
                      <a:pt x="2129322" y="1874128"/>
                      <a:pt x="2051603" y="1928908"/>
                    </a:cubicBezTo>
                    <a:cubicBezTo>
                      <a:pt x="1930670" y="2014176"/>
                      <a:pt x="1900353" y="1992231"/>
                      <a:pt x="1783273" y="2038132"/>
                    </a:cubicBezTo>
                    <a:cubicBezTo>
                      <a:pt x="1733358" y="2057564"/>
                      <a:pt x="1699859" y="2080515"/>
                      <a:pt x="1652960" y="2095424"/>
                    </a:cubicBezTo>
                    <a:cubicBezTo>
                      <a:pt x="1544589" y="2130101"/>
                      <a:pt x="1463186" y="2143671"/>
                      <a:pt x="1339573" y="2146016"/>
                    </a:cubicBezTo>
                    <a:lnTo>
                      <a:pt x="1174756" y="2156905"/>
                    </a:lnTo>
                    <a:cubicBezTo>
                      <a:pt x="1217300" y="2111506"/>
                      <a:pt x="1353642" y="2121390"/>
                      <a:pt x="1431529" y="2127756"/>
                    </a:cubicBezTo>
                    <a:cubicBezTo>
                      <a:pt x="1414276" y="2117035"/>
                      <a:pt x="1390827" y="2114522"/>
                      <a:pt x="1369890" y="2113349"/>
                    </a:cubicBezTo>
                    <a:cubicBezTo>
                      <a:pt x="1347780" y="2112177"/>
                      <a:pt x="1326508" y="2111171"/>
                      <a:pt x="1305571" y="2108491"/>
                    </a:cubicBezTo>
                    <a:cubicBezTo>
                      <a:pt x="1158341" y="2089561"/>
                      <a:pt x="1128191" y="2160758"/>
                      <a:pt x="1022668" y="2224751"/>
                    </a:cubicBezTo>
                    <a:cubicBezTo>
                      <a:pt x="947965" y="2269814"/>
                      <a:pt x="913628" y="2272327"/>
                      <a:pt x="874098" y="2353575"/>
                    </a:cubicBezTo>
                    <a:cubicBezTo>
                      <a:pt x="841436" y="2420751"/>
                      <a:pt x="832894" y="2493791"/>
                      <a:pt x="845456" y="2578054"/>
                    </a:cubicBezTo>
                    <a:cubicBezTo>
                      <a:pt x="860531" y="2679572"/>
                      <a:pt x="883813" y="2704365"/>
                      <a:pt x="928032" y="2772714"/>
                    </a:cubicBezTo>
                    <a:cubicBezTo>
                      <a:pt x="1055833" y="2970557"/>
                      <a:pt x="678462" y="3111108"/>
                      <a:pt x="374119" y="2867364"/>
                    </a:cubicBezTo>
                    <a:cubicBezTo>
                      <a:pt x="319850" y="2823808"/>
                      <a:pt x="238614" y="2690294"/>
                      <a:pt x="203272" y="2630991"/>
                    </a:cubicBezTo>
                    <a:cubicBezTo>
                      <a:pt x="150511" y="2542372"/>
                      <a:pt x="84684" y="2342519"/>
                      <a:pt x="63412" y="2220563"/>
                    </a:cubicBezTo>
                    <a:cubicBezTo>
                      <a:pt x="1606" y="1868097"/>
                      <a:pt x="71620" y="1824207"/>
                      <a:pt x="64250" y="1730730"/>
                    </a:cubicBezTo>
                    <a:cubicBezTo>
                      <a:pt x="60397" y="1681311"/>
                      <a:pt x="55373" y="1662213"/>
                      <a:pt x="65255" y="1605926"/>
                    </a:cubicBezTo>
                    <a:cubicBezTo>
                      <a:pt x="75640" y="1546288"/>
                      <a:pt x="69945" y="1548466"/>
                      <a:pt x="113159" y="1517475"/>
                    </a:cubicBezTo>
                    <a:cubicBezTo>
                      <a:pt x="150176" y="1490839"/>
                      <a:pt x="239117" y="1431369"/>
                      <a:pt x="286184" y="1417129"/>
                    </a:cubicBezTo>
                    <a:lnTo>
                      <a:pt x="334255" y="1484640"/>
                    </a:lnTo>
                    <a:cubicBezTo>
                      <a:pt x="352345" y="1506083"/>
                      <a:pt x="366247" y="1525181"/>
                      <a:pt x="385509" y="1537745"/>
                    </a:cubicBezTo>
                    <a:lnTo>
                      <a:pt x="306283" y="1598053"/>
                    </a:lnTo>
                    <a:cubicBezTo>
                      <a:pt x="290203" y="1609109"/>
                      <a:pt x="296903" y="1602408"/>
                      <a:pt x="285346" y="1615810"/>
                    </a:cubicBezTo>
                    <a:cubicBezTo>
                      <a:pt x="328728" y="1601571"/>
                      <a:pt x="374287" y="1557177"/>
                      <a:pt x="405609" y="1556172"/>
                    </a:cubicBezTo>
                    <a:lnTo>
                      <a:pt x="557529" y="1577782"/>
                    </a:lnTo>
                    <a:cubicBezTo>
                      <a:pt x="550661" y="1602408"/>
                      <a:pt x="541784" y="1603413"/>
                      <a:pt x="519339" y="1616145"/>
                    </a:cubicBezTo>
                    <a:lnTo>
                      <a:pt x="283169" y="1748487"/>
                    </a:lnTo>
                    <a:cubicBezTo>
                      <a:pt x="267424" y="1757701"/>
                      <a:pt x="250507" y="1769092"/>
                      <a:pt x="237442" y="1778138"/>
                    </a:cubicBezTo>
                    <a:cubicBezTo>
                      <a:pt x="219352" y="1790702"/>
                      <a:pt x="210977" y="1789362"/>
                      <a:pt x="207962" y="1806952"/>
                    </a:cubicBezTo>
                    <a:cubicBezTo>
                      <a:pt x="224545" y="1799749"/>
                      <a:pt x="266419" y="1768422"/>
                      <a:pt x="290706" y="1755188"/>
                    </a:cubicBezTo>
                    <a:cubicBezTo>
                      <a:pt x="352177" y="1721684"/>
                      <a:pt x="509457" y="1615475"/>
                      <a:pt x="564396" y="1615140"/>
                    </a:cubicBezTo>
                    <a:cubicBezTo>
                      <a:pt x="565569" y="1659366"/>
                      <a:pt x="550326" y="1739776"/>
                      <a:pt x="537764" y="1776463"/>
                    </a:cubicBezTo>
                    <a:cubicBezTo>
                      <a:pt x="494382" y="1812815"/>
                      <a:pt x="443798" y="1848497"/>
                      <a:pt x="392544" y="1880159"/>
                    </a:cubicBezTo>
                    <a:cubicBezTo>
                      <a:pt x="349162" y="1906962"/>
                      <a:pt x="266084" y="1948843"/>
                      <a:pt x="242132" y="1976651"/>
                    </a:cubicBezTo>
                    <a:cubicBezTo>
                      <a:pt x="269769" y="1968778"/>
                      <a:pt x="288696" y="1951523"/>
                      <a:pt x="313988" y="1936111"/>
                    </a:cubicBezTo>
                    <a:cubicBezTo>
                      <a:pt x="338945" y="1921202"/>
                      <a:pt x="363735" y="1911988"/>
                      <a:pt x="388357" y="1897414"/>
                    </a:cubicBezTo>
                    <a:cubicBezTo>
                      <a:pt x="419846" y="1878484"/>
                      <a:pt x="495890" y="1818679"/>
                      <a:pt x="527547" y="1810135"/>
                    </a:cubicBezTo>
                    <a:cubicBezTo>
                      <a:pt x="501585" y="1864244"/>
                      <a:pt x="457868" y="2032771"/>
                      <a:pt x="416664" y="2062590"/>
                    </a:cubicBezTo>
                    <a:cubicBezTo>
                      <a:pt x="408624" y="2068453"/>
                      <a:pt x="411471" y="2065270"/>
                      <a:pt x="401421" y="2069961"/>
                    </a:cubicBezTo>
                    <a:lnTo>
                      <a:pt x="324205" y="2113014"/>
                    </a:lnTo>
                    <a:cubicBezTo>
                      <a:pt x="293721" y="2132782"/>
                      <a:pt x="248999" y="2150706"/>
                      <a:pt x="222200" y="2172484"/>
                    </a:cubicBezTo>
                    <a:cubicBezTo>
                      <a:pt x="240122" y="2179855"/>
                      <a:pt x="363400" y="2096764"/>
                      <a:pt x="415659" y="2087048"/>
                    </a:cubicBezTo>
                    <a:cubicBezTo>
                      <a:pt x="405609" y="2122395"/>
                      <a:pt x="389529" y="2159753"/>
                      <a:pt x="375627" y="2193592"/>
                    </a:cubicBezTo>
                    <a:lnTo>
                      <a:pt x="340118" y="2289582"/>
                    </a:lnTo>
                    <a:cubicBezTo>
                      <a:pt x="371775" y="2267972"/>
                      <a:pt x="434083" y="2073479"/>
                      <a:pt x="445641" y="2039807"/>
                    </a:cubicBezTo>
                    <a:cubicBezTo>
                      <a:pt x="475455" y="1953198"/>
                      <a:pt x="529389" y="1874631"/>
                      <a:pt x="550494" y="1783834"/>
                    </a:cubicBezTo>
                    <a:cubicBezTo>
                      <a:pt x="562554" y="1732405"/>
                      <a:pt x="570259" y="1679468"/>
                      <a:pt x="576958" y="1629547"/>
                    </a:cubicBezTo>
                    <a:cubicBezTo>
                      <a:pt x="591028" y="1525013"/>
                      <a:pt x="743618" y="1504408"/>
                      <a:pt x="814469" y="1324155"/>
                    </a:cubicBezTo>
                    <a:cubicBezTo>
                      <a:pt x="851319" y="1230343"/>
                      <a:pt x="837919" y="1099341"/>
                      <a:pt x="784152" y="1034845"/>
                    </a:cubicBezTo>
                    <a:cubicBezTo>
                      <a:pt x="725026" y="963983"/>
                      <a:pt x="641277" y="930479"/>
                      <a:pt x="564396" y="893792"/>
                    </a:cubicBezTo>
                    <a:cubicBezTo>
                      <a:pt x="538602" y="881395"/>
                      <a:pt x="514650" y="885248"/>
                      <a:pt x="489190" y="893122"/>
                    </a:cubicBezTo>
                    <a:cubicBezTo>
                      <a:pt x="384002" y="926123"/>
                      <a:pt x="404604" y="905016"/>
                      <a:pt x="412309" y="923946"/>
                    </a:cubicBezTo>
                    <a:cubicBezTo>
                      <a:pt x="415491" y="931652"/>
                      <a:pt x="442626" y="906021"/>
                      <a:pt x="408121" y="945556"/>
                    </a:cubicBezTo>
                    <a:cubicBezTo>
                      <a:pt x="396732" y="958623"/>
                      <a:pt x="374119" y="975040"/>
                      <a:pt x="359547" y="988944"/>
                    </a:cubicBezTo>
                    <a:cubicBezTo>
                      <a:pt x="306283" y="1040038"/>
                      <a:pt x="277976" y="1085772"/>
                      <a:pt x="193055" y="1138876"/>
                    </a:cubicBezTo>
                    <a:lnTo>
                      <a:pt x="164246" y="1152948"/>
                    </a:lnTo>
                    <a:cubicBezTo>
                      <a:pt x="172620" y="1126982"/>
                      <a:pt x="189370" y="1035850"/>
                      <a:pt x="214327" y="1009382"/>
                    </a:cubicBezTo>
                    <a:cubicBezTo>
                      <a:pt x="224210" y="998828"/>
                      <a:pt x="250842" y="981908"/>
                      <a:pt x="265414" y="970014"/>
                    </a:cubicBezTo>
                    <a:lnTo>
                      <a:pt x="317338" y="931317"/>
                    </a:lnTo>
                    <a:cubicBezTo>
                      <a:pt x="271611" y="948906"/>
                      <a:pt x="257039" y="977553"/>
                      <a:pt x="216337" y="993802"/>
                    </a:cubicBezTo>
                    <a:cubicBezTo>
                      <a:pt x="231914" y="899990"/>
                      <a:pt x="276469" y="845210"/>
                      <a:pt x="365242" y="816397"/>
                    </a:cubicBezTo>
                    <a:lnTo>
                      <a:pt x="393884" y="862968"/>
                    </a:lnTo>
                    <a:cubicBezTo>
                      <a:pt x="386849" y="873187"/>
                      <a:pt x="391372" y="866988"/>
                      <a:pt x="382327" y="876202"/>
                    </a:cubicBezTo>
                    <a:lnTo>
                      <a:pt x="354020" y="900828"/>
                    </a:lnTo>
                    <a:cubicBezTo>
                      <a:pt x="335763" y="915067"/>
                      <a:pt x="329230" y="914397"/>
                      <a:pt x="317338" y="931317"/>
                    </a:cubicBezTo>
                    <a:cubicBezTo>
                      <a:pt x="375292" y="912722"/>
                      <a:pt x="368927" y="878882"/>
                      <a:pt x="429226" y="893792"/>
                    </a:cubicBezTo>
                    <a:cubicBezTo>
                      <a:pt x="415659" y="841692"/>
                      <a:pt x="379647" y="807015"/>
                      <a:pt x="346817" y="764800"/>
                    </a:cubicBezTo>
                    <a:cubicBezTo>
                      <a:pt x="325880" y="737997"/>
                      <a:pt x="314491" y="731966"/>
                      <a:pt x="332580" y="692431"/>
                    </a:cubicBezTo>
                    <a:cubicBezTo>
                      <a:pt x="382662" y="583207"/>
                      <a:pt x="456026" y="495425"/>
                      <a:pt x="530394" y="407476"/>
                    </a:cubicBezTo>
                    <a:cubicBezTo>
                      <a:pt x="541114" y="394912"/>
                      <a:pt x="539942" y="395080"/>
                      <a:pt x="549824" y="405634"/>
                    </a:cubicBezTo>
                    <a:lnTo>
                      <a:pt x="540109" y="417193"/>
                    </a:lnTo>
                    <a:cubicBezTo>
                      <a:pt x="535754" y="422721"/>
                      <a:pt x="534414" y="424564"/>
                      <a:pt x="530394" y="429757"/>
                    </a:cubicBezTo>
                    <a:cubicBezTo>
                      <a:pt x="512640" y="453042"/>
                      <a:pt x="492540" y="469794"/>
                      <a:pt x="489692" y="502126"/>
                    </a:cubicBezTo>
                    <a:close/>
                    <a:moveTo>
                      <a:pt x="234427" y="1985028"/>
                    </a:moveTo>
                    <a:cubicBezTo>
                      <a:pt x="231412" y="1967438"/>
                      <a:pt x="209805" y="1994409"/>
                      <a:pt x="234929" y="1992231"/>
                    </a:cubicBezTo>
                    <a:lnTo>
                      <a:pt x="234427" y="1985028"/>
                    </a:lnTo>
                    <a:close/>
                    <a:moveTo>
                      <a:pt x="173960" y="1681646"/>
                    </a:moveTo>
                    <a:cubicBezTo>
                      <a:pt x="191213" y="1674442"/>
                      <a:pt x="271276" y="1627201"/>
                      <a:pt x="285346" y="1615810"/>
                    </a:cubicBezTo>
                    <a:cubicBezTo>
                      <a:pt x="258546" y="1621338"/>
                      <a:pt x="248162" y="1632059"/>
                      <a:pt x="223707" y="1644456"/>
                    </a:cubicBezTo>
                    <a:cubicBezTo>
                      <a:pt x="200090" y="1656350"/>
                      <a:pt x="183675" y="1658193"/>
                      <a:pt x="173960" y="1681646"/>
                    </a:cubicBezTo>
                    <a:close/>
                    <a:moveTo>
                      <a:pt x="431906" y="589405"/>
                    </a:moveTo>
                    <a:cubicBezTo>
                      <a:pt x="447651" y="578181"/>
                      <a:pt x="483830" y="524239"/>
                      <a:pt x="489692" y="502126"/>
                    </a:cubicBezTo>
                    <a:cubicBezTo>
                      <a:pt x="471268" y="514355"/>
                      <a:pt x="437266" y="568967"/>
                      <a:pt x="431906" y="589405"/>
                    </a:cubicBezTo>
                    <a:close/>
                    <a:moveTo>
                      <a:pt x="285346" y="803163"/>
                    </a:moveTo>
                    <a:cubicBezTo>
                      <a:pt x="291208" y="790598"/>
                      <a:pt x="294056" y="778872"/>
                      <a:pt x="298243" y="770998"/>
                    </a:cubicBezTo>
                    <a:lnTo>
                      <a:pt x="313821" y="751901"/>
                    </a:lnTo>
                    <a:cubicBezTo>
                      <a:pt x="314658" y="748550"/>
                      <a:pt x="317505" y="748885"/>
                      <a:pt x="319348" y="747545"/>
                    </a:cubicBezTo>
                    <a:cubicBezTo>
                      <a:pt x="341458" y="793279"/>
                      <a:pt x="340453" y="759104"/>
                      <a:pt x="348827" y="806680"/>
                    </a:cubicBezTo>
                    <a:lnTo>
                      <a:pt x="267089" y="862968"/>
                    </a:lnTo>
                    <a:cubicBezTo>
                      <a:pt x="265916" y="861125"/>
                      <a:pt x="262901" y="865145"/>
                      <a:pt x="260724" y="866151"/>
                    </a:cubicBezTo>
                    <a:lnTo>
                      <a:pt x="285346" y="803163"/>
                    </a:lnTo>
                    <a:close/>
                    <a:moveTo>
                      <a:pt x="2509540" y="737159"/>
                    </a:moveTo>
                    <a:cubicBezTo>
                      <a:pt x="2507698" y="735651"/>
                      <a:pt x="2505185" y="733976"/>
                      <a:pt x="2504013" y="732803"/>
                    </a:cubicBezTo>
                    <a:lnTo>
                      <a:pt x="2446394" y="651723"/>
                    </a:lnTo>
                    <a:cubicBezTo>
                      <a:pt x="2496810" y="667638"/>
                      <a:pt x="2497648" y="694273"/>
                      <a:pt x="2509540" y="73715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8" name="任意多边形: 形状 757">
                <a:extLst>
                  <a:ext uri="{FF2B5EF4-FFF2-40B4-BE49-F238E27FC236}">
                    <a16:creationId xmlns:a16="http://schemas.microsoft.com/office/drawing/2014/main" id="{1E66736B-E5E6-4B53-9477-BCCB5577A5B4}"/>
                  </a:ext>
                </a:extLst>
              </p:cNvPr>
              <p:cNvSpPr/>
              <p:nvPr/>
            </p:nvSpPr>
            <p:spPr>
              <a:xfrm>
                <a:off x="6136891" y="4202313"/>
                <a:ext cx="612252" cy="641703"/>
              </a:xfrm>
              <a:custGeom>
                <a:avLst/>
                <a:gdLst>
                  <a:gd name="connsiteX0" fmla="*/ 489320 w 612252"/>
                  <a:gd name="connsiteY0" fmla="*/ 96794 h 641703"/>
                  <a:gd name="connsiteX1" fmla="*/ 561176 w 612252"/>
                  <a:gd name="connsiteY1" fmla="*/ 275707 h 641703"/>
                  <a:gd name="connsiteX2" fmla="*/ 380112 w 612252"/>
                  <a:gd name="connsiteY2" fmla="*/ 585789 h 641703"/>
                  <a:gd name="connsiteX3" fmla="*/ 56842 w 612252"/>
                  <a:gd name="connsiteY3" fmla="*/ 453782 h 641703"/>
                  <a:gd name="connsiteX4" fmla="*/ 66389 w 612252"/>
                  <a:gd name="connsiteY4" fmla="*/ 249238 h 641703"/>
                  <a:gd name="connsiteX5" fmla="*/ 338740 w 612252"/>
                  <a:gd name="connsiteY5" fmla="*/ 28780 h 641703"/>
                  <a:gd name="connsiteX6" fmla="*/ 334385 w 612252"/>
                  <a:gd name="connsiteY6" fmla="*/ 32968 h 641703"/>
                  <a:gd name="connsiteX7" fmla="*/ 323498 w 612252"/>
                  <a:gd name="connsiteY7" fmla="*/ 45700 h 641703"/>
                  <a:gd name="connsiteX8" fmla="*/ 316630 w 612252"/>
                  <a:gd name="connsiteY8" fmla="*/ 64462 h 641703"/>
                  <a:gd name="connsiteX9" fmla="*/ 423996 w 612252"/>
                  <a:gd name="connsiteY9" fmla="*/ 80042 h 641703"/>
                  <a:gd name="connsiteX10" fmla="*/ 478767 w 612252"/>
                  <a:gd name="connsiteY10" fmla="*/ 101484 h 641703"/>
                  <a:gd name="connsiteX11" fmla="*/ 489320 w 612252"/>
                  <a:gd name="connsiteY11" fmla="*/ 96794 h 641703"/>
                  <a:gd name="connsiteX12" fmla="*/ 605395 w 612252"/>
                  <a:gd name="connsiteY12" fmla="*/ 352264 h 641703"/>
                  <a:gd name="connsiteX13" fmla="*/ 507577 w 612252"/>
                  <a:gd name="connsiteY13" fmla="*/ 71665 h 641703"/>
                  <a:gd name="connsiteX14" fmla="*/ 344937 w 612252"/>
                  <a:gd name="connsiteY14" fmla="*/ 134 h 641703"/>
                  <a:gd name="connsiteX15" fmla="*/ 135566 w 612252"/>
                  <a:gd name="connsiteY15" fmla="*/ 107012 h 641703"/>
                  <a:gd name="connsiteX16" fmla="*/ 64212 w 612252"/>
                  <a:gd name="connsiteY16" fmla="*/ 537041 h 641703"/>
                  <a:gd name="connsiteX17" fmla="*/ 144108 w 612252"/>
                  <a:gd name="connsiteY17" fmla="*/ 614603 h 641703"/>
                  <a:gd name="connsiteX18" fmla="*/ 491665 w 612252"/>
                  <a:gd name="connsiteY18" fmla="*/ 553123 h 641703"/>
                  <a:gd name="connsiteX19" fmla="*/ 605395 w 612252"/>
                  <a:gd name="connsiteY19" fmla="*/ 352264 h 641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2252" h="641703">
                    <a:moveTo>
                      <a:pt x="489320" y="96794"/>
                    </a:moveTo>
                    <a:cubicBezTo>
                      <a:pt x="540071" y="173854"/>
                      <a:pt x="545766" y="143365"/>
                      <a:pt x="561176" y="275707"/>
                    </a:cubicBezTo>
                    <a:cubicBezTo>
                      <a:pt x="577423" y="415755"/>
                      <a:pt x="512099" y="536705"/>
                      <a:pt x="380112" y="585789"/>
                    </a:cubicBezTo>
                    <a:cubicBezTo>
                      <a:pt x="233719" y="640234"/>
                      <a:pt x="129703" y="586459"/>
                      <a:pt x="56842" y="453782"/>
                    </a:cubicBezTo>
                    <a:cubicBezTo>
                      <a:pt x="26358" y="398165"/>
                      <a:pt x="45452" y="306866"/>
                      <a:pt x="66389" y="249238"/>
                    </a:cubicBezTo>
                    <a:cubicBezTo>
                      <a:pt x="98884" y="159949"/>
                      <a:pt x="235562" y="21744"/>
                      <a:pt x="338740" y="28780"/>
                    </a:cubicBezTo>
                    <a:cubicBezTo>
                      <a:pt x="337567" y="30288"/>
                      <a:pt x="335390" y="31963"/>
                      <a:pt x="334385" y="32968"/>
                    </a:cubicBezTo>
                    <a:lnTo>
                      <a:pt x="323498" y="45700"/>
                    </a:lnTo>
                    <a:cubicBezTo>
                      <a:pt x="318640" y="53071"/>
                      <a:pt x="316965" y="47542"/>
                      <a:pt x="316630" y="64462"/>
                    </a:cubicBezTo>
                    <a:cubicBezTo>
                      <a:pt x="367549" y="56588"/>
                      <a:pt x="388486" y="44862"/>
                      <a:pt x="423996" y="80042"/>
                    </a:cubicBezTo>
                    <a:cubicBezTo>
                      <a:pt x="447780" y="103830"/>
                      <a:pt x="445603" y="115556"/>
                      <a:pt x="478767" y="101484"/>
                    </a:cubicBezTo>
                    <a:lnTo>
                      <a:pt x="489320" y="96794"/>
                    </a:lnTo>
                    <a:close/>
                    <a:moveTo>
                      <a:pt x="605395" y="352264"/>
                    </a:moveTo>
                    <a:cubicBezTo>
                      <a:pt x="621977" y="312394"/>
                      <a:pt x="615277" y="145375"/>
                      <a:pt x="507577" y="71665"/>
                    </a:cubicBezTo>
                    <a:cubicBezTo>
                      <a:pt x="438066" y="24089"/>
                      <a:pt x="484127" y="3987"/>
                      <a:pt x="344937" y="134"/>
                    </a:cubicBezTo>
                    <a:cubicBezTo>
                      <a:pt x="251474" y="-2547"/>
                      <a:pt x="214624" y="35146"/>
                      <a:pt x="135566" y="107012"/>
                    </a:cubicBezTo>
                    <a:cubicBezTo>
                      <a:pt x="14633" y="216907"/>
                      <a:pt x="-60573" y="404363"/>
                      <a:pt x="64212" y="537041"/>
                    </a:cubicBezTo>
                    <a:cubicBezTo>
                      <a:pt x="91514" y="566189"/>
                      <a:pt x="102904" y="593328"/>
                      <a:pt x="144108" y="614603"/>
                    </a:cubicBezTo>
                    <a:cubicBezTo>
                      <a:pt x="258341" y="673571"/>
                      <a:pt x="408251" y="628675"/>
                      <a:pt x="491665" y="553123"/>
                    </a:cubicBezTo>
                    <a:cubicBezTo>
                      <a:pt x="546939" y="503201"/>
                      <a:pt x="573403" y="429659"/>
                      <a:pt x="605395" y="35226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9" name="任意多边形: 形状 758">
                <a:extLst>
                  <a:ext uri="{FF2B5EF4-FFF2-40B4-BE49-F238E27FC236}">
                    <a16:creationId xmlns:a16="http://schemas.microsoft.com/office/drawing/2014/main" id="{F4594153-8999-41E1-BDF2-0B8231091794}"/>
                  </a:ext>
                </a:extLst>
              </p:cNvPr>
              <p:cNvSpPr/>
              <p:nvPr/>
            </p:nvSpPr>
            <p:spPr>
              <a:xfrm>
                <a:off x="6045379" y="5022357"/>
                <a:ext cx="597143" cy="583213"/>
              </a:xfrm>
              <a:custGeom>
                <a:avLst/>
                <a:gdLst>
                  <a:gd name="connsiteX0" fmla="*/ 314177 w 597143"/>
                  <a:gd name="connsiteY0" fmla="*/ 34450 h 583213"/>
                  <a:gd name="connsiteX1" fmla="*/ 514504 w 597143"/>
                  <a:gd name="connsiteY1" fmla="*/ 116368 h 583213"/>
                  <a:gd name="connsiteX2" fmla="*/ 517686 w 597143"/>
                  <a:gd name="connsiteY2" fmla="*/ 118880 h 583213"/>
                  <a:gd name="connsiteX3" fmla="*/ 539796 w 597143"/>
                  <a:gd name="connsiteY3" fmla="*/ 168969 h 583213"/>
                  <a:gd name="connsiteX4" fmla="*/ 293575 w 597143"/>
                  <a:gd name="connsiteY4" fmla="*/ 543883 h 583213"/>
                  <a:gd name="connsiteX5" fmla="*/ 49532 w 597143"/>
                  <a:gd name="connsiteY5" fmla="*/ 284559 h 583213"/>
                  <a:gd name="connsiteX6" fmla="*/ 314177 w 597143"/>
                  <a:gd name="connsiteY6" fmla="*/ 34450 h 583213"/>
                  <a:gd name="connsiteX7" fmla="*/ 592892 w 597143"/>
                  <a:gd name="connsiteY7" fmla="*/ 301647 h 583213"/>
                  <a:gd name="connsiteX8" fmla="*/ 543481 w 597143"/>
                  <a:gd name="connsiteY8" fmla="*/ 65609 h 583213"/>
                  <a:gd name="connsiteX9" fmla="*/ 459732 w 597143"/>
                  <a:gd name="connsiteY9" fmla="*/ 275 h 583213"/>
                  <a:gd name="connsiteX10" fmla="*/ 128088 w 597143"/>
                  <a:gd name="connsiteY10" fmla="*/ 113520 h 583213"/>
                  <a:gd name="connsiteX11" fmla="*/ 10840 w 597143"/>
                  <a:gd name="connsiteY11" fmla="*/ 288580 h 583213"/>
                  <a:gd name="connsiteX12" fmla="*/ 69296 w 597143"/>
                  <a:gd name="connsiteY12" fmla="*/ 510714 h 583213"/>
                  <a:gd name="connsiteX13" fmla="*/ 165942 w 597143"/>
                  <a:gd name="connsiteY13" fmla="*/ 564320 h 583213"/>
                  <a:gd name="connsiteX14" fmla="*/ 489044 w 597143"/>
                  <a:gd name="connsiteY14" fmla="*/ 489606 h 583213"/>
                  <a:gd name="connsiteX15" fmla="*/ 592892 w 597143"/>
                  <a:gd name="connsiteY15" fmla="*/ 301647 h 58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97143" h="583213">
                    <a:moveTo>
                      <a:pt x="314177" y="34450"/>
                    </a:moveTo>
                    <a:cubicBezTo>
                      <a:pt x="404458" y="14682"/>
                      <a:pt x="459062" y="67954"/>
                      <a:pt x="514504" y="116368"/>
                    </a:cubicBezTo>
                    <a:cubicBezTo>
                      <a:pt x="515174" y="117038"/>
                      <a:pt x="517016" y="118210"/>
                      <a:pt x="517686" y="118880"/>
                    </a:cubicBezTo>
                    <a:cubicBezTo>
                      <a:pt x="517853" y="119048"/>
                      <a:pt x="529411" y="119551"/>
                      <a:pt x="539796" y="168969"/>
                    </a:cubicBezTo>
                    <a:cubicBezTo>
                      <a:pt x="585020" y="381554"/>
                      <a:pt x="476482" y="534334"/>
                      <a:pt x="293575" y="543883"/>
                    </a:cubicBezTo>
                    <a:cubicBezTo>
                      <a:pt x="150365" y="551421"/>
                      <a:pt x="1460" y="439182"/>
                      <a:pt x="49532" y="284559"/>
                    </a:cubicBezTo>
                    <a:cubicBezTo>
                      <a:pt x="81859" y="181031"/>
                      <a:pt x="199944" y="59410"/>
                      <a:pt x="314177" y="34450"/>
                    </a:cubicBezTo>
                    <a:close/>
                    <a:moveTo>
                      <a:pt x="592892" y="301647"/>
                    </a:moveTo>
                    <a:cubicBezTo>
                      <a:pt x="610144" y="228775"/>
                      <a:pt x="571118" y="123571"/>
                      <a:pt x="543481" y="65609"/>
                    </a:cubicBezTo>
                    <a:cubicBezTo>
                      <a:pt x="525391" y="28084"/>
                      <a:pt x="516681" y="1113"/>
                      <a:pt x="459732" y="275"/>
                    </a:cubicBezTo>
                    <a:cubicBezTo>
                      <a:pt x="314512" y="-1903"/>
                      <a:pt x="234783" y="6473"/>
                      <a:pt x="128088" y="113520"/>
                    </a:cubicBezTo>
                    <a:cubicBezTo>
                      <a:pt x="88223" y="153222"/>
                      <a:pt x="34122" y="225927"/>
                      <a:pt x="10840" y="288580"/>
                    </a:cubicBezTo>
                    <a:cubicBezTo>
                      <a:pt x="-20817" y="373178"/>
                      <a:pt x="22397" y="472016"/>
                      <a:pt x="69296" y="510714"/>
                    </a:cubicBezTo>
                    <a:cubicBezTo>
                      <a:pt x="81356" y="520597"/>
                      <a:pt x="148187" y="556112"/>
                      <a:pt x="165942" y="564320"/>
                    </a:cubicBezTo>
                    <a:cubicBezTo>
                      <a:pt x="276155" y="614744"/>
                      <a:pt x="410488" y="555442"/>
                      <a:pt x="489044" y="489606"/>
                    </a:cubicBezTo>
                    <a:cubicBezTo>
                      <a:pt x="552693" y="436334"/>
                      <a:pt x="569108" y="401322"/>
                      <a:pt x="592892" y="30164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0" name="任意多边形: 形状 759">
                <a:extLst>
                  <a:ext uri="{FF2B5EF4-FFF2-40B4-BE49-F238E27FC236}">
                    <a16:creationId xmlns:a16="http://schemas.microsoft.com/office/drawing/2014/main" id="{A547AC71-925C-4380-9216-7E0FB1D76691}"/>
                  </a:ext>
                </a:extLst>
              </p:cNvPr>
              <p:cNvSpPr/>
              <p:nvPr/>
            </p:nvSpPr>
            <p:spPr>
              <a:xfrm>
                <a:off x="5430629" y="3962729"/>
                <a:ext cx="641195" cy="596672"/>
              </a:xfrm>
              <a:custGeom>
                <a:avLst/>
                <a:gdLst>
                  <a:gd name="connsiteX0" fmla="*/ 310863 w 641195"/>
                  <a:gd name="connsiteY0" fmla="*/ 32326 h 596672"/>
                  <a:gd name="connsiteX1" fmla="*/ 518224 w 641195"/>
                  <a:gd name="connsiteY1" fmla="*/ 90288 h 596672"/>
                  <a:gd name="connsiteX2" fmla="*/ 557084 w 641195"/>
                  <a:gd name="connsiteY2" fmla="*/ 117427 h 596672"/>
                  <a:gd name="connsiteX3" fmla="*/ 581706 w 641195"/>
                  <a:gd name="connsiteY3" fmla="*/ 161150 h 596672"/>
                  <a:gd name="connsiteX4" fmla="*/ 514874 w 641195"/>
                  <a:gd name="connsiteY4" fmla="*/ 470897 h 596672"/>
                  <a:gd name="connsiteX5" fmla="*/ 329120 w 641195"/>
                  <a:gd name="connsiteY5" fmla="*/ 558511 h 596672"/>
                  <a:gd name="connsiteX6" fmla="*/ 112044 w 641195"/>
                  <a:gd name="connsiteY6" fmla="*/ 509930 h 596672"/>
                  <a:gd name="connsiteX7" fmla="*/ 115896 w 641195"/>
                  <a:gd name="connsiteY7" fmla="*/ 109553 h 596672"/>
                  <a:gd name="connsiteX8" fmla="*/ 201487 w 641195"/>
                  <a:gd name="connsiteY8" fmla="*/ 59129 h 596672"/>
                  <a:gd name="connsiteX9" fmla="*/ 310863 w 641195"/>
                  <a:gd name="connsiteY9" fmla="*/ 32326 h 596672"/>
                  <a:gd name="connsiteX10" fmla="*/ 294616 w 641195"/>
                  <a:gd name="connsiteY10" fmla="*/ 7365 h 596672"/>
                  <a:gd name="connsiteX11" fmla="*/ 658 w 641195"/>
                  <a:gd name="connsiteY11" fmla="*/ 337718 h 596672"/>
                  <a:gd name="connsiteX12" fmla="*/ 99984 w 641195"/>
                  <a:gd name="connsiteY12" fmla="*/ 544104 h 596672"/>
                  <a:gd name="connsiteX13" fmla="*/ 351900 w 641195"/>
                  <a:gd name="connsiteY13" fmla="*/ 591680 h 596672"/>
                  <a:gd name="connsiteX14" fmla="*/ 545024 w 641195"/>
                  <a:gd name="connsiteY14" fmla="*/ 478771 h 596672"/>
                  <a:gd name="connsiteX15" fmla="*/ 638822 w 641195"/>
                  <a:gd name="connsiteY15" fmla="*/ 258145 h 596672"/>
                  <a:gd name="connsiteX16" fmla="*/ 548876 w 641195"/>
                  <a:gd name="connsiteY16" fmla="*/ 50418 h 596672"/>
                  <a:gd name="connsiteX17" fmla="*/ 294616 w 641195"/>
                  <a:gd name="connsiteY17" fmla="*/ 7365 h 59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1195" h="596672">
                    <a:moveTo>
                      <a:pt x="310863" y="32326"/>
                    </a:moveTo>
                    <a:cubicBezTo>
                      <a:pt x="423421" y="15238"/>
                      <a:pt x="456585" y="69013"/>
                      <a:pt x="518224" y="90288"/>
                    </a:cubicBezTo>
                    <a:cubicBezTo>
                      <a:pt x="542009" y="98329"/>
                      <a:pt x="533131" y="82750"/>
                      <a:pt x="557084" y="117427"/>
                    </a:cubicBezTo>
                    <a:cubicBezTo>
                      <a:pt x="567971" y="133006"/>
                      <a:pt x="574671" y="145403"/>
                      <a:pt x="581706" y="161150"/>
                    </a:cubicBezTo>
                    <a:cubicBezTo>
                      <a:pt x="630447" y="268029"/>
                      <a:pt x="560601" y="419133"/>
                      <a:pt x="514874" y="470897"/>
                    </a:cubicBezTo>
                    <a:cubicBezTo>
                      <a:pt x="465295" y="527185"/>
                      <a:pt x="429953" y="551978"/>
                      <a:pt x="329120" y="558511"/>
                    </a:cubicBezTo>
                    <a:cubicBezTo>
                      <a:pt x="214217" y="565882"/>
                      <a:pt x="194955" y="563202"/>
                      <a:pt x="112044" y="509930"/>
                    </a:cubicBezTo>
                    <a:cubicBezTo>
                      <a:pt x="12718" y="445937"/>
                      <a:pt x="-4702" y="209731"/>
                      <a:pt x="115896" y="109553"/>
                    </a:cubicBezTo>
                    <a:cubicBezTo>
                      <a:pt x="134321" y="94309"/>
                      <a:pt x="181890" y="68510"/>
                      <a:pt x="201487" y="59129"/>
                    </a:cubicBezTo>
                    <a:cubicBezTo>
                      <a:pt x="239007" y="41539"/>
                      <a:pt x="266309" y="39194"/>
                      <a:pt x="310863" y="32326"/>
                    </a:cubicBezTo>
                    <a:close/>
                    <a:moveTo>
                      <a:pt x="294616" y="7365"/>
                    </a:moveTo>
                    <a:cubicBezTo>
                      <a:pt x="115059" y="48743"/>
                      <a:pt x="-10229" y="128986"/>
                      <a:pt x="658" y="337718"/>
                    </a:cubicBezTo>
                    <a:cubicBezTo>
                      <a:pt x="6186" y="447947"/>
                      <a:pt x="24275" y="498873"/>
                      <a:pt x="99984" y="544104"/>
                    </a:cubicBezTo>
                    <a:cubicBezTo>
                      <a:pt x="209192" y="609605"/>
                      <a:pt x="206010" y="597879"/>
                      <a:pt x="351900" y="591680"/>
                    </a:cubicBezTo>
                    <a:cubicBezTo>
                      <a:pt x="435481" y="587995"/>
                      <a:pt x="508007" y="523499"/>
                      <a:pt x="545024" y="478771"/>
                    </a:cubicBezTo>
                    <a:cubicBezTo>
                      <a:pt x="582376" y="433372"/>
                      <a:pt x="626930" y="329174"/>
                      <a:pt x="638822" y="258145"/>
                    </a:cubicBezTo>
                    <a:cubicBezTo>
                      <a:pt x="654064" y="168521"/>
                      <a:pt x="592593" y="83755"/>
                      <a:pt x="548876" y="50418"/>
                    </a:cubicBezTo>
                    <a:cubicBezTo>
                      <a:pt x="494607" y="9040"/>
                      <a:pt x="379034" y="-12235"/>
                      <a:pt x="294616" y="736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1" name="任意多边形: 形状 760">
                <a:extLst>
                  <a:ext uri="{FF2B5EF4-FFF2-40B4-BE49-F238E27FC236}">
                    <a16:creationId xmlns:a16="http://schemas.microsoft.com/office/drawing/2014/main" id="{DD94CFD1-4EC4-4FC6-BBFD-C598D4227C23}"/>
                  </a:ext>
                </a:extLst>
              </p:cNvPr>
              <p:cNvSpPr/>
              <p:nvPr/>
            </p:nvSpPr>
            <p:spPr>
              <a:xfrm>
                <a:off x="5346685" y="5299148"/>
                <a:ext cx="509171" cy="513291"/>
              </a:xfrm>
              <a:custGeom>
                <a:avLst/>
                <a:gdLst>
                  <a:gd name="connsiteX0" fmla="*/ 150931 w 509171"/>
                  <a:gd name="connsiteY0" fmla="*/ 113307 h 513291"/>
                  <a:gd name="connsiteX1" fmla="*/ 183928 w 509171"/>
                  <a:gd name="connsiteY1" fmla="*/ 89854 h 513291"/>
                  <a:gd name="connsiteX2" fmla="*/ 306703 w 509171"/>
                  <a:gd name="connsiteY2" fmla="*/ 77458 h 513291"/>
                  <a:gd name="connsiteX3" fmla="*/ 324626 w 509171"/>
                  <a:gd name="connsiteY3" fmla="*/ 72767 h 513291"/>
                  <a:gd name="connsiteX4" fmla="*/ 371525 w 509171"/>
                  <a:gd name="connsiteY4" fmla="*/ 111297 h 513291"/>
                  <a:gd name="connsiteX5" fmla="*/ 333168 w 509171"/>
                  <a:gd name="connsiteY5" fmla="*/ 458235 h 513291"/>
                  <a:gd name="connsiteX6" fmla="*/ 150094 w 509171"/>
                  <a:gd name="connsiteY6" fmla="*/ 446005 h 513291"/>
                  <a:gd name="connsiteX7" fmla="*/ 209388 w 509171"/>
                  <a:gd name="connsiteY7" fmla="*/ 47471 h 513291"/>
                  <a:gd name="connsiteX8" fmla="*/ 150931 w 509171"/>
                  <a:gd name="connsiteY8" fmla="*/ 113307 h 513291"/>
                  <a:gd name="connsiteX9" fmla="*/ 504182 w 509171"/>
                  <a:gd name="connsiteY9" fmla="*/ 303277 h 513291"/>
                  <a:gd name="connsiteX10" fmla="*/ 431321 w 509171"/>
                  <a:gd name="connsiteY10" fmla="*/ 126877 h 513291"/>
                  <a:gd name="connsiteX11" fmla="*/ 298999 w 509171"/>
                  <a:gd name="connsiteY11" fmla="*/ 4251 h 513291"/>
                  <a:gd name="connsiteX12" fmla="*/ 51438 w 509171"/>
                  <a:gd name="connsiteY12" fmla="*/ 409486 h 513291"/>
                  <a:gd name="connsiteX13" fmla="*/ 504182 w 509171"/>
                  <a:gd name="connsiteY13" fmla="*/ 303277 h 513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9171" h="513291">
                    <a:moveTo>
                      <a:pt x="150931" y="113307"/>
                    </a:moveTo>
                    <a:cubicBezTo>
                      <a:pt x="182086" y="107947"/>
                      <a:pt x="159473" y="110962"/>
                      <a:pt x="183928" y="89854"/>
                    </a:cubicBezTo>
                    <a:cubicBezTo>
                      <a:pt x="247912" y="34740"/>
                      <a:pt x="293471" y="77960"/>
                      <a:pt x="306703" y="77458"/>
                    </a:cubicBezTo>
                    <a:cubicBezTo>
                      <a:pt x="331158" y="76285"/>
                      <a:pt x="296989" y="72432"/>
                      <a:pt x="324626" y="72767"/>
                    </a:cubicBezTo>
                    <a:cubicBezTo>
                      <a:pt x="350755" y="73102"/>
                      <a:pt x="331158" y="77625"/>
                      <a:pt x="371525" y="111297"/>
                    </a:cubicBezTo>
                    <a:cubicBezTo>
                      <a:pt x="543209" y="254361"/>
                      <a:pt x="452928" y="422050"/>
                      <a:pt x="333168" y="458235"/>
                    </a:cubicBezTo>
                    <a:cubicBezTo>
                      <a:pt x="251094" y="483195"/>
                      <a:pt x="216925" y="490734"/>
                      <a:pt x="150094" y="446005"/>
                    </a:cubicBezTo>
                    <a:cubicBezTo>
                      <a:pt x="-76530" y="293728"/>
                      <a:pt x="88790" y="48309"/>
                      <a:pt x="209388" y="47471"/>
                    </a:cubicBezTo>
                    <a:cubicBezTo>
                      <a:pt x="185100" y="72097"/>
                      <a:pt x="154281" y="73270"/>
                      <a:pt x="150931" y="113307"/>
                    </a:cubicBezTo>
                    <a:close/>
                    <a:moveTo>
                      <a:pt x="504182" y="303277"/>
                    </a:moveTo>
                    <a:cubicBezTo>
                      <a:pt x="526292" y="224877"/>
                      <a:pt x="470013" y="164402"/>
                      <a:pt x="431321" y="126877"/>
                    </a:cubicBezTo>
                    <a:cubicBezTo>
                      <a:pt x="374875" y="72097"/>
                      <a:pt x="346568" y="20333"/>
                      <a:pt x="298999" y="4251"/>
                    </a:cubicBezTo>
                    <a:cubicBezTo>
                      <a:pt x="196490" y="-30259"/>
                      <a:pt x="-123764" y="148990"/>
                      <a:pt x="51438" y="409486"/>
                    </a:cubicBezTo>
                    <a:cubicBezTo>
                      <a:pt x="180076" y="600628"/>
                      <a:pt x="446731" y="505811"/>
                      <a:pt x="504182" y="30327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2" name="任意多边形: 形状 761">
                <a:extLst>
                  <a:ext uri="{FF2B5EF4-FFF2-40B4-BE49-F238E27FC236}">
                    <a16:creationId xmlns:a16="http://schemas.microsoft.com/office/drawing/2014/main" id="{A71BE766-D578-4E5B-913B-6470887E5C4C}"/>
                  </a:ext>
                </a:extLst>
              </p:cNvPr>
              <p:cNvSpPr/>
              <p:nvPr/>
            </p:nvSpPr>
            <p:spPr>
              <a:xfrm>
                <a:off x="5023749" y="6230426"/>
                <a:ext cx="323238" cy="327784"/>
              </a:xfrm>
              <a:custGeom>
                <a:avLst/>
                <a:gdLst>
                  <a:gd name="connsiteX0" fmla="*/ 118438 w 323238"/>
                  <a:gd name="connsiteY0" fmla="*/ 47781 h 327784"/>
                  <a:gd name="connsiteX1" fmla="*/ 258465 w 323238"/>
                  <a:gd name="connsiteY1" fmla="*/ 135730 h 327784"/>
                  <a:gd name="connsiteX2" fmla="*/ 212403 w 323238"/>
                  <a:gd name="connsiteY2" fmla="*/ 279296 h 327784"/>
                  <a:gd name="connsiteX3" fmla="*/ 118438 w 323238"/>
                  <a:gd name="connsiteY3" fmla="*/ 47781 h 327784"/>
                  <a:gd name="connsiteX4" fmla="*/ 322282 w 323238"/>
                  <a:gd name="connsiteY4" fmla="*/ 192352 h 327784"/>
                  <a:gd name="connsiteX5" fmla="*/ 207881 w 323238"/>
                  <a:gd name="connsiteY5" fmla="*/ 27846 h 327784"/>
                  <a:gd name="connsiteX6" fmla="*/ 11407 w 323238"/>
                  <a:gd name="connsiteY6" fmla="*/ 135897 h 327784"/>
                  <a:gd name="connsiteX7" fmla="*/ 322282 w 323238"/>
                  <a:gd name="connsiteY7" fmla="*/ 192352 h 32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3238" h="327784">
                    <a:moveTo>
                      <a:pt x="118438" y="47781"/>
                    </a:moveTo>
                    <a:cubicBezTo>
                      <a:pt x="177229" y="18800"/>
                      <a:pt x="232503" y="100215"/>
                      <a:pt x="258465" y="135730"/>
                    </a:cubicBezTo>
                    <a:cubicBezTo>
                      <a:pt x="312232" y="209104"/>
                      <a:pt x="273037" y="261203"/>
                      <a:pt x="212403" y="279296"/>
                    </a:cubicBezTo>
                    <a:cubicBezTo>
                      <a:pt x="-9195" y="345467"/>
                      <a:pt x="9229" y="101723"/>
                      <a:pt x="118438" y="47781"/>
                    </a:cubicBezTo>
                    <a:close/>
                    <a:moveTo>
                      <a:pt x="322282" y="192352"/>
                    </a:moveTo>
                    <a:cubicBezTo>
                      <a:pt x="332499" y="134055"/>
                      <a:pt x="258633" y="81285"/>
                      <a:pt x="207881" y="27846"/>
                    </a:cubicBezTo>
                    <a:cubicBezTo>
                      <a:pt x="123128" y="-61276"/>
                      <a:pt x="27654" y="87819"/>
                      <a:pt x="11407" y="135897"/>
                    </a:cubicBezTo>
                    <a:cubicBezTo>
                      <a:pt x="-67484" y="370595"/>
                      <a:pt x="287442" y="390698"/>
                      <a:pt x="322282" y="19235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3" name="任意多边形: 形状 762">
                <a:extLst>
                  <a:ext uri="{FF2B5EF4-FFF2-40B4-BE49-F238E27FC236}">
                    <a16:creationId xmlns:a16="http://schemas.microsoft.com/office/drawing/2014/main" id="{C093A30B-5F37-43CC-8966-28F69ABC1215}"/>
                  </a:ext>
                </a:extLst>
              </p:cNvPr>
              <p:cNvSpPr/>
              <p:nvPr/>
            </p:nvSpPr>
            <p:spPr>
              <a:xfrm>
                <a:off x="5913511" y="5003858"/>
                <a:ext cx="377538" cy="450812"/>
              </a:xfrm>
              <a:custGeom>
                <a:avLst/>
                <a:gdLst>
                  <a:gd name="connsiteX0" fmla="*/ 24455 w 377538"/>
                  <a:gd name="connsiteY0" fmla="*/ 224156 h 450812"/>
                  <a:gd name="connsiteX1" fmla="*/ 274863 w 377538"/>
                  <a:gd name="connsiteY1" fmla="*/ 40385 h 450812"/>
                  <a:gd name="connsiteX2" fmla="*/ 377538 w 377538"/>
                  <a:gd name="connsiteY2" fmla="*/ 4033 h 450812"/>
                  <a:gd name="connsiteX3" fmla="*/ 155270 w 377538"/>
                  <a:gd name="connsiteY3" fmla="*/ 80925 h 450812"/>
                  <a:gd name="connsiteX4" fmla="*/ 0 w 377538"/>
                  <a:gd name="connsiteY4" fmla="*/ 235883 h 450812"/>
                  <a:gd name="connsiteX5" fmla="*/ 52427 w 377538"/>
                  <a:gd name="connsiteY5" fmla="*/ 241578 h 450812"/>
                  <a:gd name="connsiteX6" fmla="*/ 42377 w 377538"/>
                  <a:gd name="connsiteY6" fmla="*/ 267042 h 450812"/>
                  <a:gd name="connsiteX7" fmla="*/ 37687 w 377538"/>
                  <a:gd name="connsiteY7" fmla="*/ 288987 h 450812"/>
                  <a:gd name="connsiteX8" fmla="*/ 73866 w 377538"/>
                  <a:gd name="connsiteY8" fmla="*/ 317298 h 450812"/>
                  <a:gd name="connsiteX9" fmla="*/ 91286 w 377538"/>
                  <a:gd name="connsiteY9" fmla="*/ 450813 h 450812"/>
                  <a:gd name="connsiteX10" fmla="*/ 91956 w 377538"/>
                  <a:gd name="connsiteY10" fmla="*/ 357336 h 450812"/>
                  <a:gd name="connsiteX11" fmla="*/ 84586 w 377538"/>
                  <a:gd name="connsiteY11" fmla="*/ 306912 h 450812"/>
                  <a:gd name="connsiteX12" fmla="*/ 70181 w 377538"/>
                  <a:gd name="connsiteY12" fmla="*/ 290997 h 450812"/>
                  <a:gd name="connsiteX13" fmla="*/ 106361 w 377538"/>
                  <a:gd name="connsiteY13" fmla="*/ 210587 h 450812"/>
                  <a:gd name="connsiteX14" fmla="*/ 24455 w 377538"/>
                  <a:gd name="connsiteY14" fmla="*/ 224156 h 450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7538" h="450812">
                    <a:moveTo>
                      <a:pt x="24455" y="224156"/>
                    </a:moveTo>
                    <a:cubicBezTo>
                      <a:pt x="38859" y="150614"/>
                      <a:pt x="204849" y="68193"/>
                      <a:pt x="274863" y="40385"/>
                    </a:cubicBezTo>
                    <a:cubicBezTo>
                      <a:pt x="358946" y="6881"/>
                      <a:pt x="364641" y="40552"/>
                      <a:pt x="377538" y="4033"/>
                    </a:cubicBezTo>
                    <a:cubicBezTo>
                      <a:pt x="328797" y="-17410"/>
                      <a:pt x="203341" y="52279"/>
                      <a:pt x="155270" y="80925"/>
                    </a:cubicBezTo>
                    <a:cubicBezTo>
                      <a:pt x="114233" y="105383"/>
                      <a:pt x="2010" y="185291"/>
                      <a:pt x="0" y="235883"/>
                    </a:cubicBezTo>
                    <a:lnTo>
                      <a:pt x="52427" y="241578"/>
                    </a:lnTo>
                    <a:cubicBezTo>
                      <a:pt x="43214" y="267712"/>
                      <a:pt x="48742" y="247777"/>
                      <a:pt x="42377" y="267042"/>
                    </a:cubicBezTo>
                    <a:cubicBezTo>
                      <a:pt x="37687" y="281616"/>
                      <a:pt x="39529" y="266204"/>
                      <a:pt x="37687" y="288987"/>
                    </a:cubicBezTo>
                    <a:lnTo>
                      <a:pt x="73866" y="317298"/>
                    </a:lnTo>
                    <a:cubicBezTo>
                      <a:pt x="77719" y="365712"/>
                      <a:pt x="68171" y="418481"/>
                      <a:pt x="91286" y="450813"/>
                    </a:cubicBezTo>
                    <a:cubicBezTo>
                      <a:pt x="102508" y="428868"/>
                      <a:pt x="90783" y="399719"/>
                      <a:pt x="91956" y="357336"/>
                    </a:cubicBezTo>
                    <a:cubicBezTo>
                      <a:pt x="92458" y="333715"/>
                      <a:pt x="96813" y="326177"/>
                      <a:pt x="84586" y="306912"/>
                    </a:cubicBezTo>
                    <a:cubicBezTo>
                      <a:pt x="79561" y="299373"/>
                      <a:pt x="77049" y="299541"/>
                      <a:pt x="70181" y="290997"/>
                    </a:cubicBezTo>
                    <a:cubicBezTo>
                      <a:pt x="36849" y="249117"/>
                      <a:pt x="99493" y="245766"/>
                      <a:pt x="106361" y="210587"/>
                    </a:cubicBezTo>
                    <a:cubicBezTo>
                      <a:pt x="72526" y="219298"/>
                      <a:pt x="67166" y="224156"/>
                      <a:pt x="24455" y="22415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4" name="任意多边形: 形状 763">
                <a:extLst>
                  <a:ext uri="{FF2B5EF4-FFF2-40B4-BE49-F238E27FC236}">
                    <a16:creationId xmlns:a16="http://schemas.microsoft.com/office/drawing/2014/main" id="{F3718D78-FD77-46D0-A87B-68B98702FA65}"/>
                  </a:ext>
                </a:extLst>
              </p:cNvPr>
              <p:cNvSpPr/>
              <p:nvPr/>
            </p:nvSpPr>
            <p:spPr>
              <a:xfrm>
                <a:off x="5108185" y="3928381"/>
                <a:ext cx="391495" cy="453481"/>
              </a:xfrm>
              <a:custGeom>
                <a:avLst/>
                <a:gdLst>
                  <a:gd name="connsiteX0" fmla="*/ 0 w 391495"/>
                  <a:gd name="connsiteY0" fmla="*/ 453481 h 453481"/>
                  <a:gd name="connsiteX1" fmla="*/ 37854 w 391495"/>
                  <a:gd name="connsiteY1" fmla="*/ 390995 h 453481"/>
                  <a:gd name="connsiteX2" fmla="*/ 339014 w 391495"/>
                  <a:gd name="connsiteY2" fmla="*/ 51429 h 453481"/>
                  <a:gd name="connsiteX3" fmla="*/ 391273 w 391495"/>
                  <a:gd name="connsiteY3" fmla="*/ 0 h 453481"/>
                  <a:gd name="connsiteX4" fmla="*/ 218584 w 391495"/>
                  <a:gd name="connsiteY4" fmla="*/ 134855 h 453481"/>
                  <a:gd name="connsiteX5" fmla="*/ 0 w 391495"/>
                  <a:gd name="connsiteY5" fmla="*/ 453481 h 45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1495" h="453481">
                    <a:moveTo>
                      <a:pt x="0" y="453481"/>
                    </a:moveTo>
                    <a:cubicBezTo>
                      <a:pt x="22947" y="444770"/>
                      <a:pt x="8207" y="438237"/>
                      <a:pt x="37854" y="390995"/>
                    </a:cubicBezTo>
                    <a:cubicBezTo>
                      <a:pt x="114066" y="269710"/>
                      <a:pt x="209539" y="119275"/>
                      <a:pt x="339014" y="51429"/>
                    </a:cubicBezTo>
                    <a:cubicBezTo>
                      <a:pt x="366149" y="37357"/>
                      <a:pt x="394288" y="35347"/>
                      <a:pt x="391273" y="0"/>
                    </a:cubicBezTo>
                    <a:cubicBezTo>
                      <a:pt x="362464" y="1173"/>
                      <a:pt x="246221" y="104366"/>
                      <a:pt x="218584" y="134855"/>
                    </a:cubicBezTo>
                    <a:cubicBezTo>
                      <a:pt x="156777" y="202701"/>
                      <a:pt x="16247" y="374913"/>
                      <a:pt x="0" y="4534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5" name="任意多边形: 形状 764">
                <a:extLst>
                  <a:ext uri="{FF2B5EF4-FFF2-40B4-BE49-F238E27FC236}">
                    <a16:creationId xmlns:a16="http://schemas.microsoft.com/office/drawing/2014/main" id="{CD5F2C33-4BBC-42A9-9B6D-B89D5522BDD7}"/>
                  </a:ext>
                </a:extLst>
              </p:cNvPr>
              <p:cNvSpPr/>
              <p:nvPr/>
            </p:nvSpPr>
            <p:spPr>
              <a:xfrm>
                <a:off x="4955792" y="6081628"/>
                <a:ext cx="110518" cy="187030"/>
              </a:xfrm>
              <a:custGeom>
                <a:avLst/>
                <a:gdLst>
                  <a:gd name="connsiteX0" fmla="*/ 8178 w 110518"/>
                  <a:gd name="connsiteY0" fmla="*/ 187031 h 187030"/>
                  <a:gd name="connsiteX1" fmla="*/ 77019 w 110518"/>
                  <a:gd name="connsiteY1" fmla="*/ 35591 h 187030"/>
                  <a:gd name="connsiteX2" fmla="*/ 110519 w 110518"/>
                  <a:gd name="connsiteY2" fmla="*/ 2422 h 187030"/>
                  <a:gd name="connsiteX3" fmla="*/ 61945 w 110518"/>
                  <a:gd name="connsiteY3" fmla="*/ 28053 h 187030"/>
                  <a:gd name="connsiteX4" fmla="*/ 18730 w 110518"/>
                  <a:gd name="connsiteY4" fmla="*/ 52176 h 187030"/>
                  <a:gd name="connsiteX5" fmla="*/ 8178 w 110518"/>
                  <a:gd name="connsiteY5" fmla="*/ 187031 h 187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518" h="187030">
                    <a:moveTo>
                      <a:pt x="8178" y="187031"/>
                    </a:moveTo>
                    <a:cubicBezTo>
                      <a:pt x="23085" y="171954"/>
                      <a:pt x="23923" y="87858"/>
                      <a:pt x="77019" y="35591"/>
                    </a:cubicBezTo>
                    <a:cubicBezTo>
                      <a:pt x="93267" y="19509"/>
                      <a:pt x="99967" y="25037"/>
                      <a:pt x="110519" y="2422"/>
                    </a:cubicBezTo>
                    <a:cubicBezTo>
                      <a:pt x="84724" y="-6792"/>
                      <a:pt x="74842" y="12138"/>
                      <a:pt x="61945" y="28053"/>
                    </a:cubicBezTo>
                    <a:cubicBezTo>
                      <a:pt x="25933" y="71943"/>
                      <a:pt x="43520" y="26042"/>
                      <a:pt x="18730" y="52176"/>
                    </a:cubicBezTo>
                    <a:cubicBezTo>
                      <a:pt x="-1704" y="73619"/>
                      <a:pt x="-5724" y="163410"/>
                      <a:pt x="8178" y="1870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6" name="任意多边形: 形状 765">
                <a:extLst>
                  <a:ext uri="{FF2B5EF4-FFF2-40B4-BE49-F238E27FC236}">
                    <a16:creationId xmlns:a16="http://schemas.microsoft.com/office/drawing/2014/main" id="{2D4CD0F4-54B8-4907-881D-8B1175BC1A9C}"/>
                  </a:ext>
                </a:extLst>
              </p:cNvPr>
              <p:cNvSpPr/>
              <p:nvPr/>
            </p:nvSpPr>
            <p:spPr>
              <a:xfrm>
                <a:off x="4975613" y="6083206"/>
                <a:ext cx="165536" cy="252963"/>
              </a:xfrm>
              <a:custGeom>
                <a:avLst/>
                <a:gdLst>
                  <a:gd name="connsiteX0" fmla="*/ 1421 w 165536"/>
                  <a:gd name="connsiteY0" fmla="*/ 252964 h 252963"/>
                  <a:gd name="connsiteX1" fmla="*/ 66578 w 165536"/>
                  <a:gd name="connsiteY1" fmla="*/ 111743 h 252963"/>
                  <a:gd name="connsiteX2" fmla="*/ 165401 w 165536"/>
                  <a:gd name="connsiteY2" fmla="*/ 8382 h 252963"/>
                  <a:gd name="connsiteX3" fmla="*/ 144296 w 165536"/>
                  <a:gd name="connsiteY3" fmla="*/ 6 h 252963"/>
                  <a:gd name="connsiteX4" fmla="*/ 96560 w 165536"/>
                  <a:gd name="connsiteY4" fmla="*/ 35688 h 252963"/>
                  <a:gd name="connsiteX5" fmla="*/ 53011 w 165536"/>
                  <a:gd name="connsiteY5" fmla="*/ 104372 h 252963"/>
                  <a:gd name="connsiteX6" fmla="*/ 1421 w 165536"/>
                  <a:gd name="connsiteY6" fmla="*/ 252964 h 25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36" h="252963">
                    <a:moveTo>
                      <a:pt x="1421" y="252964"/>
                    </a:moveTo>
                    <a:cubicBezTo>
                      <a:pt x="7954" y="246598"/>
                      <a:pt x="54183" y="134023"/>
                      <a:pt x="66578" y="111743"/>
                    </a:cubicBezTo>
                    <a:cubicBezTo>
                      <a:pt x="110295" y="32338"/>
                      <a:pt x="118837" y="42054"/>
                      <a:pt x="165401" y="8382"/>
                    </a:cubicBezTo>
                    <a:cubicBezTo>
                      <a:pt x="160711" y="4864"/>
                      <a:pt x="177293" y="341"/>
                      <a:pt x="144296" y="6"/>
                    </a:cubicBezTo>
                    <a:cubicBezTo>
                      <a:pt x="123192" y="-329"/>
                      <a:pt x="114314" y="13408"/>
                      <a:pt x="96560" y="35688"/>
                    </a:cubicBezTo>
                    <a:cubicBezTo>
                      <a:pt x="80480" y="56126"/>
                      <a:pt x="66745" y="79076"/>
                      <a:pt x="53011" y="104372"/>
                    </a:cubicBezTo>
                    <a:cubicBezTo>
                      <a:pt x="38941" y="130505"/>
                      <a:pt x="-8796" y="229008"/>
                      <a:pt x="1421" y="25296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7" name="任意多边形: 形状 766">
                <a:extLst>
                  <a:ext uri="{FF2B5EF4-FFF2-40B4-BE49-F238E27FC236}">
                    <a16:creationId xmlns:a16="http://schemas.microsoft.com/office/drawing/2014/main" id="{A0AF2B6C-597C-4BF7-BA1C-16D0B1560D6C}"/>
                  </a:ext>
                </a:extLst>
              </p:cNvPr>
              <p:cNvSpPr/>
              <p:nvPr/>
            </p:nvSpPr>
            <p:spPr>
              <a:xfrm>
                <a:off x="6529565" y="4410358"/>
                <a:ext cx="70882" cy="285104"/>
              </a:xfrm>
              <a:custGeom>
                <a:avLst/>
                <a:gdLst>
                  <a:gd name="connsiteX0" fmla="*/ 23617 w 70882"/>
                  <a:gd name="connsiteY0" fmla="*/ 285105 h 285104"/>
                  <a:gd name="connsiteX1" fmla="*/ 0 w 70882"/>
                  <a:gd name="connsiteY1" fmla="*/ 3333 h 285104"/>
                  <a:gd name="connsiteX2" fmla="*/ 47569 w 70882"/>
                  <a:gd name="connsiteY2" fmla="*/ 225299 h 285104"/>
                  <a:gd name="connsiteX3" fmla="*/ 23617 w 70882"/>
                  <a:gd name="connsiteY3" fmla="*/ 285105 h 28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882" h="285104">
                    <a:moveTo>
                      <a:pt x="23617" y="285105"/>
                    </a:moveTo>
                    <a:cubicBezTo>
                      <a:pt x="98153" y="262154"/>
                      <a:pt x="80231" y="-34527"/>
                      <a:pt x="0" y="3333"/>
                    </a:cubicBezTo>
                    <a:cubicBezTo>
                      <a:pt x="53432" y="65651"/>
                      <a:pt x="71019" y="124786"/>
                      <a:pt x="47569" y="225299"/>
                    </a:cubicBezTo>
                    <a:cubicBezTo>
                      <a:pt x="35844" y="275053"/>
                      <a:pt x="26465" y="257296"/>
                      <a:pt x="23617" y="2851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8" name="任意多边形: 形状 767">
                <a:extLst>
                  <a:ext uri="{FF2B5EF4-FFF2-40B4-BE49-F238E27FC236}">
                    <a16:creationId xmlns:a16="http://schemas.microsoft.com/office/drawing/2014/main" id="{32502785-D4AB-40DF-9F53-6854A6C50354}"/>
                  </a:ext>
                </a:extLst>
              </p:cNvPr>
              <p:cNvSpPr/>
              <p:nvPr/>
            </p:nvSpPr>
            <p:spPr>
              <a:xfrm>
                <a:off x="6700245" y="5150787"/>
                <a:ext cx="141702" cy="233357"/>
              </a:xfrm>
              <a:custGeom>
                <a:avLst/>
                <a:gdLst>
                  <a:gd name="connsiteX0" fmla="*/ 66664 w 141702"/>
                  <a:gd name="connsiteY0" fmla="*/ 67846 h 233357"/>
                  <a:gd name="connsiteX1" fmla="*/ 141703 w 141702"/>
                  <a:gd name="connsiteY1" fmla="*/ 0 h 233357"/>
                  <a:gd name="connsiteX2" fmla="*/ 23450 w 141702"/>
                  <a:gd name="connsiteY2" fmla="*/ 82923 h 233357"/>
                  <a:gd name="connsiteX3" fmla="*/ 107198 w 141702"/>
                  <a:gd name="connsiteY3" fmla="*/ 102691 h 233357"/>
                  <a:gd name="connsiteX4" fmla="*/ 88438 w 141702"/>
                  <a:gd name="connsiteY4" fmla="*/ 148759 h 233357"/>
                  <a:gd name="connsiteX5" fmla="*/ 0 w 141702"/>
                  <a:gd name="connsiteY5" fmla="*/ 233358 h 233357"/>
                  <a:gd name="connsiteX6" fmla="*/ 73866 w 141702"/>
                  <a:gd name="connsiteY6" fmla="*/ 179583 h 233357"/>
                  <a:gd name="connsiteX7" fmla="*/ 66664 w 141702"/>
                  <a:gd name="connsiteY7" fmla="*/ 67846 h 23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702" h="233357">
                    <a:moveTo>
                      <a:pt x="66664" y="67846"/>
                    </a:moveTo>
                    <a:cubicBezTo>
                      <a:pt x="92793" y="34677"/>
                      <a:pt x="130815" y="40205"/>
                      <a:pt x="141703" y="0"/>
                    </a:cubicBezTo>
                    <a:cubicBezTo>
                      <a:pt x="120263" y="6198"/>
                      <a:pt x="34672" y="68181"/>
                      <a:pt x="23450" y="82923"/>
                    </a:cubicBezTo>
                    <a:cubicBezTo>
                      <a:pt x="61304" y="103361"/>
                      <a:pt x="35342" y="60643"/>
                      <a:pt x="107198" y="102691"/>
                    </a:cubicBezTo>
                    <a:cubicBezTo>
                      <a:pt x="104518" y="132845"/>
                      <a:pt x="106026" y="128322"/>
                      <a:pt x="88438" y="148759"/>
                    </a:cubicBezTo>
                    <a:cubicBezTo>
                      <a:pt x="47737" y="196000"/>
                      <a:pt x="14070" y="205046"/>
                      <a:pt x="0" y="233358"/>
                    </a:cubicBezTo>
                    <a:cubicBezTo>
                      <a:pt x="25460" y="220626"/>
                      <a:pt x="53097" y="197676"/>
                      <a:pt x="73866" y="179583"/>
                    </a:cubicBezTo>
                    <a:cubicBezTo>
                      <a:pt x="162975" y="101351"/>
                      <a:pt x="101838" y="93477"/>
                      <a:pt x="66664" y="6784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9" name="任意多边形: 形状 768">
                <a:extLst>
                  <a:ext uri="{FF2B5EF4-FFF2-40B4-BE49-F238E27FC236}">
                    <a16:creationId xmlns:a16="http://schemas.microsoft.com/office/drawing/2014/main" id="{BA958418-8C48-41FB-A29F-5866E0562467}"/>
                  </a:ext>
                </a:extLst>
              </p:cNvPr>
              <p:cNvSpPr/>
              <p:nvPr/>
            </p:nvSpPr>
            <p:spPr>
              <a:xfrm>
                <a:off x="5053067" y="4746047"/>
                <a:ext cx="150758" cy="205556"/>
              </a:xfrm>
              <a:custGeom>
                <a:avLst/>
                <a:gdLst>
                  <a:gd name="connsiteX0" fmla="*/ 10061 w 150758"/>
                  <a:gd name="connsiteY0" fmla="*/ 205556 h 205556"/>
                  <a:gd name="connsiteX1" fmla="*/ 34515 w 150758"/>
                  <a:gd name="connsiteY1" fmla="*/ 192155 h 205556"/>
                  <a:gd name="connsiteX2" fmla="*/ 18101 w 150758"/>
                  <a:gd name="connsiteY2" fmla="*/ 179088 h 205556"/>
                  <a:gd name="connsiteX3" fmla="*/ 91632 w 150758"/>
                  <a:gd name="connsiteY3" fmla="*/ 37532 h 205556"/>
                  <a:gd name="connsiteX4" fmla="*/ 133339 w 150758"/>
                  <a:gd name="connsiteY4" fmla="*/ 25471 h 205556"/>
                  <a:gd name="connsiteX5" fmla="*/ 150758 w 150758"/>
                  <a:gd name="connsiteY5" fmla="*/ 21115 h 205556"/>
                  <a:gd name="connsiteX6" fmla="*/ 127979 w 150758"/>
                  <a:gd name="connsiteY6" fmla="*/ 7 h 205556"/>
                  <a:gd name="connsiteX7" fmla="*/ 93307 w 150758"/>
                  <a:gd name="connsiteY7" fmla="*/ 17262 h 205556"/>
                  <a:gd name="connsiteX8" fmla="*/ 40713 w 150758"/>
                  <a:gd name="connsiteY8" fmla="*/ 69696 h 205556"/>
                  <a:gd name="connsiteX9" fmla="*/ 10061 w 150758"/>
                  <a:gd name="connsiteY9" fmla="*/ 205556 h 20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758" h="205556">
                    <a:moveTo>
                      <a:pt x="10061" y="205556"/>
                    </a:moveTo>
                    <a:lnTo>
                      <a:pt x="34515" y="192155"/>
                    </a:lnTo>
                    <a:cubicBezTo>
                      <a:pt x="5036" y="184114"/>
                      <a:pt x="32338" y="192155"/>
                      <a:pt x="18101" y="179088"/>
                    </a:cubicBezTo>
                    <a:cubicBezTo>
                      <a:pt x="18436" y="126486"/>
                      <a:pt x="47413" y="64336"/>
                      <a:pt x="91632" y="37532"/>
                    </a:cubicBezTo>
                    <a:cubicBezTo>
                      <a:pt x="110392" y="26141"/>
                      <a:pt x="114747" y="29324"/>
                      <a:pt x="133339" y="25471"/>
                    </a:cubicBezTo>
                    <a:lnTo>
                      <a:pt x="150758" y="21115"/>
                    </a:lnTo>
                    <a:cubicBezTo>
                      <a:pt x="145566" y="5033"/>
                      <a:pt x="149251" y="510"/>
                      <a:pt x="127979" y="7"/>
                    </a:cubicBezTo>
                    <a:cubicBezTo>
                      <a:pt x="115417" y="-328"/>
                      <a:pt x="101849" y="10729"/>
                      <a:pt x="93307" y="17262"/>
                    </a:cubicBezTo>
                    <a:cubicBezTo>
                      <a:pt x="73877" y="31669"/>
                      <a:pt x="53945" y="51939"/>
                      <a:pt x="40713" y="69696"/>
                    </a:cubicBezTo>
                    <a:cubicBezTo>
                      <a:pt x="13913" y="105714"/>
                      <a:pt x="-16069" y="163006"/>
                      <a:pt x="10061" y="20555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0" name="任意多边形: 形状 769">
                <a:extLst>
                  <a:ext uri="{FF2B5EF4-FFF2-40B4-BE49-F238E27FC236}">
                    <a16:creationId xmlns:a16="http://schemas.microsoft.com/office/drawing/2014/main" id="{A00D7968-CD2A-4030-B80D-15542E5665B8}"/>
                  </a:ext>
                </a:extLst>
              </p:cNvPr>
              <p:cNvSpPr/>
              <p:nvPr/>
            </p:nvSpPr>
            <p:spPr>
              <a:xfrm>
                <a:off x="5702542" y="4050173"/>
                <a:ext cx="177787" cy="111901"/>
              </a:xfrm>
              <a:custGeom>
                <a:avLst/>
                <a:gdLst>
                  <a:gd name="connsiteX0" fmla="*/ 4613 w 177787"/>
                  <a:gd name="connsiteY0" fmla="*/ 111901 h 111901"/>
                  <a:gd name="connsiteX1" fmla="*/ 39955 w 177787"/>
                  <a:gd name="connsiteY1" fmla="*/ 45228 h 111901"/>
                  <a:gd name="connsiteX2" fmla="*/ 152010 w 177787"/>
                  <a:gd name="connsiteY2" fmla="*/ 42547 h 111901"/>
                  <a:gd name="connsiteX3" fmla="*/ 158208 w 177787"/>
                  <a:gd name="connsiteY3" fmla="*/ 51091 h 111901"/>
                  <a:gd name="connsiteX4" fmla="*/ 169933 w 177787"/>
                  <a:gd name="connsiteY4" fmla="*/ 61645 h 111901"/>
                  <a:gd name="connsiteX5" fmla="*/ 151173 w 177787"/>
                  <a:gd name="connsiteY5" fmla="*/ 13399 h 111901"/>
                  <a:gd name="connsiteX6" fmla="*/ 4613 w 177787"/>
                  <a:gd name="connsiteY6" fmla="*/ 111901 h 11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787" h="111901">
                    <a:moveTo>
                      <a:pt x="4613" y="111901"/>
                    </a:moveTo>
                    <a:cubicBezTo>
                      <a:pt x="22870" y="81747"/>
                      <a:pt x="5785" y="74544"/>
                      <a:pt x="39955" y="45228"/>
                    </a:cubicBezTo>
                    <a:cubicBezTo>
                      <a:pt x="66587" y="22277"/>
                      <a:pt x="119013" y="1337"/>
                      <a:pt x="152010" y="42547"/>
                    </a:cubicBezTo>
                    <a:cubicBezTo>
                      <a:pt x="153350" y="44222"/>
                      <a:pt x="156868" y="49583"/>
                      <a:pt x="158208" y="51091"/>
                    </a:cubicBezTo>
                    <a:cubicBezTo>
                      <a:pt x="166583" y="60640"/>
                      <a:pt x="161055" y="55446"/>
                      <a:pt x="169933" y="61645"/>
                    </a:cubicBezTo>
                    <a:cubicBezTo>
                      <a:pt x="187352" y="36852"/>
                      <a:pt x="173450" y="30151"/>
                      <a:pt x="151173" y="13399"/>
                    </a:cubicBezTo>
                    <a:cubicBezTo>
                      <a:pt x="86184" y="-35350"/>
                      <a:pt x="-23862" y="60807"/>
                      <a:pt x="4613" y="11190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" name="任意多边形: 形状 770">
                <a:extLst>
                  <a:ext uri="{FF2B5EF4-FFF2-40B4-BE49-F238E27FC236}">
                    <a16:creationId xmlns:a16="http://schemas.microsoft.com/office/drawing/2014/main" id="{5AFD3F64-CA8B-4310-989A-51901BADEDDD}"/>
                  </a:ext>
                </a:extLst>
              </p:cNvPr>
              <p:cNvSpPr/>
              <p:nvPr/>
            </p:nvSpPr>
            <p:spPr>
              <a:xfrm>
                <a:off x="5199471" y="4077883"/>
                <a:ext cx="212553" cy="258748"/>
              </a:xfrm>
              <a:custGeom>
                <a:avLst/>
                <a:gdLst>
                  <a:gd name="connsiteX0" fmla="*/ 0 w 212553"/>
                  <a:gd name="connsiteY0" fmla="*/ 256570 h 258748"/>
                  <a:gd name="connsiteX1" fmla="*/ 23450 w 212553"/>
                  <a:gd name="connsiteY1" fmla="*/ 258748 h 258748"/>
                  <a:gd name="connsiteX2" fmla="*/ 95641 w 212553"/>
                  <a:gd name="connsiteY2" fmla="*/ 120208 h 258748"/>
                  <a:gd name="connsiteX3" fmla="*/ 212554 w 212553"/>
                  <a:gd name="connsiteY3" fmla="*/ 11989 h 258748"/>
                  <a:gd name="connsiteX4" fmla="*/ 181399 w 212553"/>
                  <a:gd name="connsiteY4" fmla="*/ 8973 h 258748"/>
                  <a:gd name="connsiteX5" fmla="*/ 0 w 212553"/>
                  <a:gd name="connsiteY5" fmla="*/ 256570 h 25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553" h="258748">
                    <a:moveTo>
                      <a:pt x="0" y="256570"/>
                    </a:moveTo>
                    <a:lnTo>
                      <a:pt x="23450" y="258748"/>
                    </a:lnTo>
                    <a:cubicBezTo>
                      <a:pt x="13735" y="218376"/>
                      <a:pt x="54772" y="177835"/>
                      <a:pt x="95641" y="120208"/>
                    </a:cubicBezTo>
                    <a:cubicBezTo>
                      <a:pt x="165655" y="21705"/>
                      <a:pt x="172187" y="43986"/>
                      <a:pt x="212554" y="11989"/>
                    </a:cubicBezTo>
                    <a:cubicBezTo>
                      <a:pt x="199992" y="-1915"/>
                      <a:pt x="201667" y="-4763"/>
                      <a:pt x="181399" y="8973"/>
                    </a:cubicBezTo>
                    <a:cubicBezTo>
                      <a:pt x="134668" y="40468"/>
                      <a:pt x="3015" y="225244"/>
                      <a:pt x="0" y="2565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" name="任意多边形: 形状 771">
                <a:extLst>
                  <a:ext uri="{FF2B5EF4-FFF2-40B4-BE49-F238E27FC236}">
                    <a16:creationId xmlns:a16="http://schemas.microsoft.com/office/drawing/2014/main" id="{996F43A9-5AA9-4788-84BF-42AD698B9A52}"/>
                  </a:ext>
                </a:extLst>
              </p:cNvPr>
              <p:cNvSpPr/>
              <p:nvPr/>
            </p:nvSpPr>
            <p:spPr>
              <a:xfrm>
                <a:off x="6430574" y="5248619"/>
                <a:ext cx="99713" cy="202198"/>
              </a:xfrm>
              <a:custGeom>
                <a:avLst/>
                <a:gdLst>
                  <a:gd name="connsiteX0" fmla="*/ 0 w 99713"/>
                  <a:gd name="connsiteY0" fmla="*/ 202199 h 202198"/>
                  <a:gd name="connsiteX1" fmla="*/ 89108 w 99713"/>
                  <a:gd name="connsiteY1" fmla="*/ 0 h 202198"/>
                  <a:gd name="connsiteX2" fmla="*/ 51422 w 99713"/>
                  <a:gd name="connsiteY2" fmla="*/ 104869 h 202198"/>
                  <a:gd name="connsiteX3" fmla="*/ 0 w 99713"/>
                  <a:gd name="connsiteY3" fmla="*/ 202199 h 202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713" h="202198">
                    <a:moveTo>
                      <a:pt x="0" y="202199"/>
                    </a:moveTo>
                    <a:cubicBezTo>
                      <a:pt x="7537" y="197843"/>
                      <a:pt x="137013" y="32332"/>
                      <a:pt x="89108" y="0"/>
                    </a:cubicBezTo>
                    <a:cubicBezTo>
                      <a:pt x="56447" y="20940"/>
                      <a:pt x="101671" y="8209"/>
                      <a:pt x="51422" y="104869"/>
                    </a:cubicBezTo>
                    <a:cubicBezTo>
                      <a:pt x="38022" y="130499"/>
                      <a:pt x="5360" y="179081"/>
                      <a:pt x="0" y="20219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" name="任意多边形: 形状 772">
                <a:extLst>
                  <a:ext uri="{FF2B5EF4-FFF2-40B4-BE49-F238E27FC236}">
                    <a16:creationId xmlns:a16="http://schemas.microsoft.com/office/drawing/2014/main" id="{B9B120A4-749B-4BE8-BA42-A54A0337196A}"/>
                  </a:ext>
                </a:extLst>
              </p:cNvPr>
              <p:cNvSpPr/>
              <p:nvPr/>
            </p:nvSpPr>
            <p:spPr>
              <a:xfrm>
                <a:off x="6709960" y="5075144"/>
                <a:ext cx="127889" cy="111492"/>
              </a:xfrm>
              <a:custGeom>
                <a:avLst/>
                <a:gdLst>
                  <a:gd name="connsiteX0" fmla="*/ 0 w 127889"/>
                  <a:gd name="connsiteY0" fmla="*/ 111492 h 111492"/>
                  <a:gd name="connsiteX1" fmla="*/ 69511 w 127889"/>
                  <a:gd name="connsiteY1" fmla="*/ 57383 h 111492"/>
                  <a:gd name="connsiteX2" fmla="*/ 126293 w 127889"/>
                  <a:gd name="connsiteY2" fmla="*/ 258 h 111492"/>
                  <a:gd name="connsiteX3" fmla="*/ 0 w 127889"/>
                  <a:gd name="connsiteY3" fmla="*/ 111492 h 111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889" h="111492">
                    <a:moveTo>
                      <a:pt x="0" y="111492"/>
                    </a:moveTo>
                    <a:cubicBezTo>
                      <a:pt x="40367" y="109649"/>
                      <a:pt x="2177" y="110655"/>
                      <a:pt x="69511" y="57383"/>
                    </a:cubicBezTo>
                    <a:cubicBezTo>
                      <a:pt x="81739" y="47666"/>
                      <a:pt x="138018" y="11817"/>
                      <a:pt x="126293" y="258"/>
                    </a:cubicBezTo>
                    <a:cubicBezTo>
                      <a:pt x="120598" y="-5438"/>
                      <a:pt x="9380" y="84856"/>
                      <a:pt x="0" y="11149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" name="任意多边形: 形状 773">
                <a:extLst>
                  <a:ext uri="{FF2B5EF4-FFF2-40B4-BE49-F238E27FC236}">
                    <a16:creationId xmlns:a16="http://schemas.microsoft.com/office/drawing/2014/main" id="{0A46DF3D-1F8D-4D83-8C9A-1FBDB5BCC22C}"/>
                  </a:ext>
                </a:extLst>
              </p:cNvPr>
              <p:cNvSpPr/>
              <p:nvPr/>
            </p:nvSpPr>
            <p:spPr>
              <a:xfrm>
                <a:off x="6686845" y="5029836"/>
                <a:ext cx="126460" cy="120113"/>
              </a:xfrm>
              <a:custGeom>
                <a:avLst/>
                <a:gdLst>
                  <a:gd name="connsiteX0" fmla="*/ 0 w 126460"/>
                  <a:gd name="connsiteY0" fmla="*/ 120113 h 120113"/>
                  <a:gd name="connsiteX1" fmla="*/ 19597 w 126460"/>
                  <a:gd name="connsiteY1" fmla="*/ 104869 h 120113"/>
                  <a:gd name="connsiteX2" fmla="*/ 126460 w 126460"/>
                  <a:gd name="connsiteY2" fmla="*/ 0 h 120113"/>
                  <a:gd name="connsiteX3" fmla="*/ 0 w 126460"/>
                  <a:gd name="connsiteY3" fmla="*/ 120113 h 12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60" h="120113">
                    <a:moveTo>
                      <a:pt x="0" y="120113"/>
                    </a:moveTo>
                    <a:cubicBezTo>
                      <a:pt x="20435" y="112239"/>
                      <a:pt x="3350" y="124134"/>
                      <a:pt x="19597" y="104869"/>
                    </a:cubicBezTo>
                    <a:cubicBezTo>
                      <a:pt x="67669" y="48581"/>
                      <a:pt x="114401" y="24291"/>
                      <a:pt x="126460" y="0"/>
                    </a:cubicBezTo>
                    <a:cubicBezTo>
                      <a:pt x="88438" y="8209"/>
                      <a:pt x="6532" y="87614"/>
                      <a:pt x="0" y="12011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" name="任意多边形: 形状 774">
                <a:extLst>
                  <a:ext uri="{FF2B5EF4-FFF2-40B4-BE49-F238E27FC236}">
                    <a16:creationId xmlns:a16="http://schemas.microsoft.com/office/drawing/2014/main" id="{153443F1-111A-4909-B810-A54237FC3227}"/>
                  </a:ext>
                </a:extLst>
              </p:cNvPr>
              <p:cNvSpPr/>
              <p:nvPr/>
            </p:nvSpPr>
            <p:spPr>
              <a:xfrm>
                <a:off x="6663060" y="4993149"/>
                <a:ext cx="110213" cy="120448"/>
              </a:xfrm>
              <a:custGeom>
                <a:avLst/>
                <a:gdLst>
                  <a:gd name="connsiteX0" fmla="*/ 0 w 110213"/>
                  <a:gd name="connsiteY0" fmla="*/ 120448 h 120448"/>
                  <a:gd name="connsiteX1" fmla="*/ 28140 w 110213"/>
                  <a:gd name="connsiteY1" fmla="*/ 88786 h 120448"/>
                  <a:gd name="connsiteX2" fmla="*/ 110213 w 110213"/>
                  <a:gd name="connsiteY2" fmla="*/ 0 h 120448"/>
                  <a:gd name="connsiteX3" fmla="*/ 0 w 110213"/>
                  <a:gd name="connsiteY3" fmla="*/ 120448 h 12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213" h="120448">
                    <a:moveTo>
                      <a:pt x="0" y="120448"/>
                    </a:moveTo>
                    <a:cubicBezTo>
                      <a:pt x="22612" y="108554"/>
                      <a:pt x="14572" y="109057"/>
                      <a:pt x="28140" y="88786"/>
                    </a:cubicBezTo>
                    <a:cubicBezTo>
                      <a:pt x="58121" y="44393"/>
                      <a:pt x="96646" y="39535"/>
                      <a:pt x="110213" y="0"/>
                    </a:cubicBezTo>
                    <a:cubicBezTo>
                      <a:pt x="69679" y="5528"/>
                      <a:pt x="14907" y="78903"/>
                      <a:pt x="0" y="12044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6" name="任意多边形: 形状 775">
                <a:extLst>
                  <a:ext uri="{FF2B5EF4-FFF2-40B4-BE49-F238E27FC236}">
                    <a16:creationId xmlns:a16="http://schemas.microsoft.com/office/drawing/2014/main" id="{1BD7D9B2-47F4-43CB-974C-27C520CA6DCA}"/>
                  </a:ext>
                </a:extLst>
              </p:cNvPr>
              <p:cNvSpPr/>
              <p:nvPr/>
            </p:nvSpPr>
            <p:spPr>
              <a:xfrm>
                <a:off x="5256922" y="4217356"/>
                <a:ext cx="102843" cy="127818"/>
              </a:xfrm>
              <a:custGeom>
                <a:avLst/>
                <a:gdLst>
                  <a:gd name="connsiteX0" fmla="*/ 0 w 102843"/>
                  <a:gd name="connsiteY0" fmla="*/ 127819 h 127818"/>
                  <a:gd name="connsiteX1" fmla="*/ 49914 w 102843"/>
                  <a:gd name="connsiteY1" fmla="*/ 67009 h 127818"/>
                  <a:gd name="connsiteX2" fmla="*/ 102843 w 102843"/>
                  <a:gd name="connsiteY2" fmla="*/ 0 h 127818"/>
                  <a:gd name="connsiteX3" fmla="*/ 46732 w 102843"/>
                  <a:gd name="connsiteY3" fmla="*/ 55952 h 127818"/>
                  <a:gd name="connsiteX4" fmla="*/ 0 w 102843"/>
                  <a:gd name="connsiteY4" fmla="*/ 127819 h 12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43" h="127818">
                    <a:moveTo>
                      <a:pt x="0" y="127819"/>
                    </a:moveTo>
                    <a:cubicBezTo>
                      <a:pt x="18425" y="120783"/>
                      <a:pt x="12060" y="111569"/>
                      <a:pt x="49914" y="67009"/>
                    </a:cubicBezTo>
                    <a:cubicBezTo>
                      <a:pt x="71186" y="41880"/>
                      <a:pt x="92961" y="33672"/>
                      <a:pt x="102843" y="0"/>
                    </a:cubicBezTo>
                    <a:cubicBezTo>
                      <a:pt x="76881" y="10554"/>
                      <a:pt x="63816" y="37022"/>
                      <a:pt x="46732" y="55952"/>
                    </a:cubicBezTo>
                    <a:cubicBezTo>
                      <a:pt x="27805" y="76892"/>
                      <a:pt x="8710" y="102188"/>
                      <a:pt x="0" y="12781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7" name="任意多边形: 形状 776">
                <a:extLst>
                  <a:ext uri="{FF2B5EF4-FFF2-40B4-BE49-F238E27FC236}">
                    <a16:creationId xmlns:a16="http://schemas.microsoft.com/office/drawing/2014/main" id="{F246A3E8-4CF0-4274-9CFA-32A84F8E2226}"/>
                  </a:ext>
                </a:extLst>
              </p:cNvPr>
              <p:cNvSpPr/>
              <p:nvPr/>
            </p:nvSpPr>
            <p:spPr>
              <a:xfrm>
                <a:off x="4890439" y="5965444"/>
                <a:ext cx="70348" cy="61815"/>
              </a:xfrm>
              <a:custGeom>
                <a:avLst/>
                <a:gdLst>
                  <a:gd name="connsiteX0" fmla="*/ 0 w 70348"/>
                  <a:gd name="connsiteY0" fmla="*/ 61815 h 61815"/>
                  <a:gd name="connsiteX1" fmla="*/ 70349 w 70348"/>
                  <a:gd name="connsiteY1" fmla="*/ 0 h 61815"/>
                  <a:gd name="connsiteX2" fmla="*/ 0 w 70348"/>
                  <a:gd name="connsiteY2" fmla="*/ 61815 h 6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348" h="61815">
                    <a:moveTo>
                      <a:pt x="0" y="61815"/>
                    </a:moveTo>
                    <a:cubicBezTo>
                      <a:pt x="25962" y="28479"/>
                      <a:pt x="63146" y="39368"/>
                      <a:pt x="70349" y="0"/>
                    </a:cubicBezTo>
                    <a:cubicBezTo>
                      <a:pt x="45392" y="13569"/>
                      <a:pt x="335" y="33839"/>
                      <a:pt x="0" y="6181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8" name="任意多边形: 形状 777">
                <a:extLst>
                  <a:ext uri="{FF2B5EF4-FFF2-40B4-BE49-F238E27FC236}">
                    <a16:creationId xmlns:a16="http://schemas.microsoft.com/office/drawing/2014/main" id="{76E1E62A-A5E7-4D59-BF20-BD8A50819DD7}"/>
                  </a:ext>
                </a:extLst>
              </p:cNvPr>
              <p:cNvSpPr/>
              <p:nvPr/>
            </p:nvSpPr>
            <p:spPr>
              <a:xfrm>
                <a:off x="4733054" y="5742976"/>
                <a:ext cx="23127" cy="51261"/>
              </a:xfrm>
              <a:custGeom>
                <a:avLst/>
                <a:gdLst>
                  <a:gd name="connsiteX0" fmla="*/ 10825 w 23127"/>
                  <a:gd name="connsiteY0" fmla="*/ 0 h 51261"/>
                  <a:gd name="connsiteX1" fmla="*/ 18362 w 23127"/>
                  <a:gd name="connsiteY1" fmla="*/ 51262 h 51261"/>
                  <a:gd name="connsiteX2" fmla="*/ 10825 w 23127"/>
                  <a:gd name="connsiteY2" fmla="*/ 0 h 5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127" h="51261">
                    <a:moveTo>
                      <a:pt x="10825" y="0"/>
                    </a:moveTo>
                    <a:cubicBezTo>
                      <a:pt x="-3915" y="14574"/>
                      <a:pt x="-5590" y="41378"/>
                      <a:pt x="18362" y="51262"/>
                    </a:cubicBezTo>
                    <a:cubicBezTo>
                      <a:pt x="27574" y="26133"/>
                      <a:pt x="22550" y="13904"/>
                      <a:pt x="10825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9" name="任意多边形: 形状 778">
                <a:extLst>
                  <a:ext uri="{FF2B5EF4-FFF2-40B4-BE49-F238E27FC236}">
                    <a16:creationId xmlns:a16="http://schemas.microsoft.com/office/drawing/2014/main" id="{94EB939A-E067-4175-9EB0-54D1BEA8972A}"/>
                  </a:ext>
                </a:extLst>
              </p:cNvPr>
              <p:cNvSpPr/>
              <p:nvPr/>
            </p:nvSpPr>
            <p:spPr>
              <a:xfrm>
                <a:off x="6418679" y="5312136"/>
                <a:ext cx="37020" cy="67653"/>
              </a:xfrm>
              <a:custGeom>
                <a:avLst/>
                <a:gdLst>
                  <a:gd name="connsiteX0" fmla="*/ 4 w 37020"/>
                  <a:gd name="connsiteY0" fmla="*/ 67653 h 67653"/>
                  <a:gd name="connsiteX1" fmla="*/ 37020 w 37020"/>
                  <a:gd name="connsiteY1" fmla="*/ 477 h 67653"/>
                  <a:gd name="connsiteX2" fmla="*/ 11226 w 37020"/>
                  <a:gd name="connsiteY2" fmla="*/ 27280 h 67653"/>
                  <a:gd name="connsiteX3" fmla="*/ 4 w 37020"/>
                  <a:gd name="connsiteY3" fmla="*/ 67653 h 6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20" h="67653">
                    <a:moveTo>
                      <a:pt x="4" y="67653"/>
                    </a:moveTo>
                    <a:cubicBezTo>
                      <a:pt x="5531" y="53749"/>
                      <a:pt x="27306" y="29626"/>
                      <a:pt x="37020" y="477"/>
                    </a:cubicBezTo>
                    <a:cubicBezTo>
                      <a:pt x="9718" y="142"/>
                      <a:pt x="23286" y="-4884"/>
                      <a:pt x="11226" y="27280"/>
                    </a:cubicBezTo>
                    <a:cubicBezTo>
                      <a:pt x="5698" y="42022"/>
                      <a:pt x="-164" y="48723"/>
                      <a:pt x="4" y="6765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0" name="任意多边形: 形状 779">
                <a:extLst>
                  <a:ext uri="{FF2B5EF4-FFF2-40B4-BE49-F238E27FC236}">
                    <a16:creationId xmlns:a16="http://schemas.microsoft.com/office/drawing/2014/main" id="{E216D8B9-1187-400B-99C5-6E2535C115A3}"/>
                  </a:ext>
                </a:extLst>
              </p:cNvPr>
              <p:cNvSpPr/>
              <p:nvPr/>
            </p:nvSpPr>
            <p:spPr>
              <a:xfrm>
                <a:off x="7010617" y="4588417"/>
                <a:ext cx="44352" cy="49418"/>
              </a:xfrm>
              <a:custGeom>
                <a:avLst/>
                <a:gdLst>
                  <a:gd name="connsiteX0" fmla="*/ 0 w 44352"/>
                  <a:gd name="connsiteY0" fmla="*/ 49419 h 49418"/>
                  <a:gd name="connsiteX1" fmla="*/ 43214 w 44352"/>
                  <a:gd name="connsiteY1" fmla="*/ 0 h 49418"/>
                  <a:gd name="connsiteX2" fmla="*/ 22110 w 44352"/>
                  <a:gd name="connsiteY2" fmla="*/ 21610 h 49418"/>
                  <a:gd name="connsiteX3" fmla="*/ 0 w 44352"/>
                  <a:gd name="connsiteY3" fmla="*/ 49419 h 4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52" h="49418">
                    <a:moveTo>
                      <a:pt x="0" y="49419"/>
                    </a:moveTo>
                    <a:cubicBezTo>
                      <a:pt x="21942" y="44561"/>
                      <a:pt x="50417" y="20773"/>
                      <a:pt x="43214" y="0"/>
                    </a:cubicBezTo>
                    <a:cubicBezTo>
                      <a:pt x="19597" y="9381"/>
                      <a:pt x="38524" y="-2010"/>
                      <a:pt x="22110" y="21610"/>
                    </a:cubicBezTo>
                    <a:cubicBezTo>
                      <a:pt x="12730" y="35347"/>
                      <a:pt x="8877" y="37022"/>
                      <a:pt x="0" y="4941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1" name="任意多边形: 形状 780">
                <a:extLst>
                  <a:ext uri="{FF2B5EF4-FFF2-40B4-BE49-F238E27FC236}">
                    <a16:creationId xmlns:a16="http://schemas.microsoft.com/office/drawing/2014/main" id="{9DDABFEE-4703-495D-8784-2B0E3E53AF4F}"/>
                  </a:ext>
                </a:extLst>
              </p:cNvPr>
              <p:cNvSpPr/>
              <p:nvPr/>
            </p:nvSpPr>
            <p:spPr>
              <a:xfrm>
                <a:off x="4882734" y="6078521"/>
                <a:ext cx="70516" cy="63323"/>
              </a:xfrm>
              <a:custGeom>
                <a:avLst/>
                <a:gdLst>
                  <a:gd name="connsiteX0" fmla="*/ 0 w 70516"/>
                  <a:gd name="connsiteY0" fmla="*/ 63323 h 63323"/>
                  <a:gd name="connsiteX1" fmla="*/ 70516 w 70516"/>
                  <a:gd name="connsiteY1" fmla="*/ 0 h 63323"/>
                  <a:gd name="connsiteX2" fmla="*/ 0 w 70516"/>
                  <a:gd name="connsiteY2" fmla="*/ 63323 h 6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516" h="63323">
                    <a:moveTo>
                      <a:pt x="0" y="63323"/>
                    </a:moveTo>
                    <a:cubicBezTo>
                      <a:pt x="15075" y="58298"/>
                      <a:pt x="64821" y="21610"/>
                      <a:pt x="70516" y="0"/>
                    </a:cubicBezTo>
                    <a:cubicBezTo>
                      <a:pt x="42042" y="20438"/>
                      <a:pt x="20435" y="39033"/>
                      <a:pt x="0" y="6332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2" name="任意多边形: 形状 781">
                <a:extLst>
                  <a:ext uri="{FF2B5EF4-FFF2-40B4-BE49-F238E27FC236}">
                    <a16:creationId xmlns:a16="http://schemas.microsoft.com/office/drawing/2014/main" id="{9806F7BC-506E-4BF2-B22B-32AEDFB860AA}"/>
                  </a:ext>
                </a:extLst>
              </p:cNvPr>
              <p:cNvSpPr/>
              <p:nvPr/>
            </p:nvSpPr>
            <p:spPr>
              <a:xfrm>
                <a:off x="5312866" y="4307818"/>
                <a:ext cx="46731" cy="62988"/>
              </a:xfrm>
              <a:custGeom>
                <a:avLst/>
                <a:gdLst>
                  <a:gd name="connsiteX0" fmla="*/ 0 w 46731"/>
                  <a:gd name="connsiteY0" fmla="*/ 62988 h 62988"/>
                  <a:gd name="connsiteX1" fmla="*/ 46732 w 46731"/>
                  <a:gd name="connsiteY1" fmla="*/ 0 h 62988"/>
                  <a:gd name="connsiteX2" fmla="*/ 0 w 46731"/>
                  <a:gd name="connsiteY2" fmla="*/ 62988 h 62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731" h="62988">
                    <a:moveTo>
                      <a:pt x="0" y="62988"/>
                    </a:moveTo>
                    <a:cubicBezTo>
                      <a:pt x="20100" y="58968"/>
                      <a:pt x="38524" y="20103"/>
                      <a:pt x="46732" y="0"/>
                    </a:cubicBezTo>
                    <a:cubicBezTo>
                      <a:pt x="32662" y="11727"/>
                      <a:pt x="5025" y="42048"/>
                      <a:pt x="0" y="6298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3" name="任意多边形: 形状 782">
                <a:extLst>
                  <a:ext uri="{FF2B5EF4-FFF2-40B4-BE49-F238E27FC236}">
                    <a16:creationId xmlns:a16="http://schemas.microsoft.com/office/drawing/2014/main" id="{458EC688-A6BD-410B-A739-75F52E61626B}"/>
                  </a:ext>
                </a:extLst>
              </p:cNvPr>
              <p:cNvSpPr/>
              <p:nvPr/>
            </p:nvSpPr>
            <p:spPr>
              <a:xfrm>
                <a:off x="4754096" y="5556324"/>
                <a:ext cx="24622" cy="21139"/>
              </a:xfrm>
              <a:custGeom>
                <a:avLst/>
                <a:gdLst>
                  <a:gd name="connsiteX0" fmla="*/ 0 w 24622"/>
                  <a:gd name="connsiteY0" fmla="*/ 21140 h 21139"/>
                  <a:gd name="connsiteX1" fmla="*/ 24622 w 24622"/>
                  <a:gd name="connsiteY1" fmla="*/ 3048 h 21139"/>
                  <a:gd name="connsiteX2" fmla="*/ 0 w 24622"/>
                  <a:gd name="connsiteY2" fmla="*/ 21140 h 21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622" h="21139">
                    <a:moveTo>
                      <a:pt x="0" y="21140"/>
                    </a:moveTo>
                    <a:cubicBezTo>
                      <a:pt x="22780" y="11424"/>
                      <a:pt x="11222" y="19800"/>
                      <a:pt x="24622" y="3048"/>
                    </a:cubicBezTo>
                    <a:cubicBezTo>
                      <a:pt x="8375" y="-3318"/>
                      <a:pt x="4020" y="-805"/>
                      <a:pt x="0" y="2114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4" name="任意多边形: 形状 783">
                <a:extLst>
                  <a:ext uri="{FF2B5EF4-FFF2-40B4-BE49-F238E27FC236}">
                    <a16:creationId xmlns:a16="http://schemas.microsoft.com/office/drawing/2014/main" id="{3702E5C3-F57F-4F14-8021-82B38CF832D0}"/>
                  </a:ext>
                </a:extLst>
              </p:cNvPr>
              <p:cNvSpPr/>
              <p:nvPr/>
            </p:nvSpPr>
            <p:spPr>
              <a:xfrm>
                <a:off x="4762620" y="5416520"/>
                <a:ext cx="22463" cy="21398"/>
              </a:xfrm>
              <a:custGeom>
                <a:avLst/>
                <a:gdLst>
                  <a:gd name="connsiteX0" fmla="*/ 22463 w 22463"/>
                  <a:gd name="connsiteY0" fmla="*/ 7997 h 21398"/>
                  <a:gd name="connsiteX1" fmla="*/ 7389 w 22463"/>
                  <a:gd name="connsiteY1" fmla="*/ 21399 h 21398"/>
                  <a:gd name="connsiteX2" fmla="*/ 22463 w 22463"/>
                  <a:gd name="connsiteY2" fmla="*/ 7997 h 2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63" h="21398">
                    <a:moveTo>
                      <a:pt x="22463" y="7997"/>
                    </a:moveTo>
                    <a:cubicBezTo>
                      <a:pt x="-5509" y="-11101"/>
                      <a:pt x="-3331" y="8332"/>
                      <a:pt x="7389" y="21399"/>
                    </a:cubicBezTo>
                    <a:lnTo>
                      <a:pt x="22463" y="7997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5" name="任意多边形: 形状 784">
                <a:extLst>
                  <a:ext uri="{FF2B5EF4-FFF2-40B4-BE49-F238E27FC236}">
                    <a16:creationId xmlns:a16="http://schemas.microsoft.com/office/drawing/2014/main" id="{7D4D29BA-1EE9-4304-BB08-A7D9328306B9}"/>
                  </a:ext>
                </a:extLst>
              </p:cNvPr>
              <p:cNvSpPr/>
              <p:nvPr/>
            </p:nvSpPr>
            <p:spPr>
              <a:xfrm>
                <a:off x="6506671" y="4589422"/>
                <a:ext cx="17346" cy="22950"/>
              </a:xfrm>
              <a:custGeom>
                <a:avLst/>
                <a:gdLst>
                  <a:gd name="connsiteX0" fmla="*/ 5474 w 17346"/>
                  <a:gd name="connsiteY0" fmla="*/ 22950 h 22950"/>
                  <a:gd name="connsiteX1" fmla="*/ 13012 w 17346"/>
                  <a:gd name="connsiteY1" fmla="*/ 0 h 22950"/>
                  <a:gd name="connsiteX2" fmla="*/ 5474 w 17346"/>
                  <a:gd name="connsiteY2" fmla="*/ 22950 h 2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46" h="22950">
                    <a:moveTo>
                      <a:pt x="5474" y="22950"/>
                    </a:moveTo>
                    <a:cubicBezTo>
                      <a:pt x="7484" y="17757"/>
                      <a:pt x="25407" y="24961"/>
                      <a:pt x="13012" y="0"/>
                    </a:cubicBezTo>
                    <a:cubicBezTo>
                      <a:pt x="1120" y="4858"/>
                      <a:pt x="-5245" y="-5026"/>
                      <a:pt x="5474" y="2295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6" name="任意多边形: 形状 785">
                <a:extLst>
                  <a:ext uri="{FF2B5EF4-FFF2-40B4-BE49-F238E27FC236}">
                    <a16:creationId xmlns:a16="http://schemas.microsoft.com/office/drawing/2014/main" id="{65C377D1-B623-4D4D-AD88-9FBBB1959B11}"/>
                  </a:ext>
                </a:extLst>
              </p:cNvPr>
              <p:cNvSpPr/>
              <p:nvPr/>
            </p:nvSpPr>
            <p:spPr>
              <a:xfrm>
                <a:off x="4745051" y="5619512"/>
                <a:ext cx="19094" cy="18762"/>
              </a:xfrm>
              <a:custGeom>
                <a:avLst/>
                <a:gdLst>
                  <a:gd name="connsiteX0" fmla="*/ 0 w 19094"/>
                  <a:gd name="connsiteY0" fmla="*/ 18762 h 18762"/>
                  <a:gd name="connsiteX1" fmla="*/ 19095 w 19094"/>
                  <a:gd name="connsiteY1" fmla="*/ 0 h 18762"/>
                  <a:gd name="connsiteX2" fmla="*/ 0 w 19094"/>
                  <a:gd name="connsiteY2" fmla="*/ 18762 h 1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94" h="18762">
                    <a:moveTo>
                      <a:pt x="0" y="18762"/>
                    </a:moveTo>
                    <a:cubicBezTo>
                      <a:pt x="16917" y="11056"/>
                      <a:pt x="13567" y="28144"/>
                      <a:pt x="19095" y="0"/>
                    </a:cubicBezTo>
                    <a:cubicBezTo>
                      <a:pt x="-6197" y="2848"/>
                      <a:pt x="3852" y="-5863"/>
                      <a:pt x="0" y="1876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7" name="任意多边形: 形状 786">
                <a:extLst>
                  <a:ext uri="{FF2B5EF4-FFF2-40B4-BE49-F238E27FC236}">
                    <a16:creationId xmlns:a16="http://schemas.microsoft.com/office/drawing/2014/main" id="{82B7313D-7AAC-4458-9595-B6459F4D5611}"/>
                  </a:ext>
                </a:extLst>
              </p:cNvPr>
              <p:cNvSpPr/>
              <p:nvPr/>
            </p:nvSpPr>
            <p:spPr>
              <a:xfrm>
                <a:off x="6047006" y="4965844"/>
                <a:ext cx="18089" cy="16940"/>
              </a:xfrm>
              <a:custGeom>
                <a:avLst/>
                <a:gdLst>
                  <a:gd name="connsiteX0" fmla="*/ 18090 w 18089"/>
                  <a:gd name="connsiteY0" fmla="*/ 4522 h 16940"/>
                  <a:gd name="connsiteX1" fmla="*/ 0 w 18089"/>
                  <a:gd name="connsiteY1" fmla="*/ 12060 h 16940"/>
                  <a:gd name="connsiteX2" fmla="*/ 18090 w 18089"/>
                  <a:gd name="connsiteY2" fmla="*/ 4522 h 1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89" h="16940">
                    <a:moveTo>
                      <a:pt x="18090" y="4522"/>
                    </a:moveTo>
                    <a:cubicBezTo>
                      <a:pt x="-1005" y="-3352"/>
                      <a:pt x="7035" y="-1007"/>
                      <a:pt x="0" y="12060"/>
                    </a:cubicBezTo>
                    <a:cubicBezTo>
                      <a:pt x="14907" y="18426"/>
                      <a:pt x="11390" y="20939"/>
                      <a:pt x="18090" y="452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8" name="任意多边形: 形状 787">
                <a:extLst>
                  <a:ext uri="{FF2B5EF4-FFF2-40B4-BE49-F238E27FC236}">
                    <a16:creationId xmlns:a16="http://schemas.microsoft.com/office/drawing/2014/main" id="{8930A13D-8A17-4F73-B3D2-5934C982538F}"/>
                  </a:ext>
                </a:extLst>
              </p:cNvPr>
              <p:cNvSpPr/>
              <p:nvPr/>
            </p:nvSpPr>
            <p:spPr>
              <a:xfrm>
                <a:off x="5992021" y="5044539"/>
                <a:ext cx="15668" cy="17870"/>
              </a:xfrm>
              <a:custGeom>
                <a:avLst/>
                <a:gdLst>
                  <a:gd name="connsiteX0" fmla="*/ 716 w 15668"/>
                  <a:gd name="connsiteY0" fmla="*/ 8583 h 17870"/>
                  <a:gd name="connsiteX1" fmla="*/ 11771 w 15668"/>
                  <a:gd name="connsiteY1" fmla="*/ 11096 h 17870"/>
                  <a:gd name="connsiteX2" fmla="*/ 716 w 15668"/>
                  <a:gd name="connsiteY2" fmla="*/ 8583 h 17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668" h="17870">
                    <a:moveTo>
                      <a:pt x="716" y="8583"/>
                    </a:moveTo>
                    <a:cubicBezTo>
                      <a:pt x="381" y="24832"/>
                      <a:pt x="-3639" y="15786"/>
                      <a:pt x="11771" y="11096"/>
                    </a:cubicBezTo>
                    <a:cubicBezTo>
                      <a:pt x="24836" y="7075"/>
                      <a:pt x="884" y="-10180"/>
                      <a:pt x="716" y="858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9" name="图形 636">
              <a:extLst>
                <a:ext uri="{FF2B5EF4-FFF2-40B4-BE49-F238E27FC236}">
                  <a16:creationId xmlns:a16="http://schemas.microsoft.com/office/drawing/2014/main" id="{AE079A69-B2A9-48F6-A500-946FF52035A5}"/>
                </a:ext>
              </a:extLst>
            </p:cNvPr>
            <p:cNvGrpSpPr/>
            <p:nvPr/>
          </p:nvGrpSpPr>
          <p:grpSpPr>
            <a:xfrm>
              <a:off x="4134946" y="138707"/>
              <a:ext cx="3808127" cy="1144934"/>
              <a:chOff x="4134946" y="138707"/>
              <a:chExt cx="3808127" cy="1144934"/>
            </a:xfrm>
            <a:grpFill/>
          </p:grpSpPr>
          <p:sp>
            <p:nvSpPr>
              <p:cNvPr id="790" name="任意多边形: 形状 789">
                <a:extLst>
                  <a:ext uri="{FF2B5EF4-FFF2-40B4-BE49-F238E27FC236}">
                    <a16:creationId xmlns:a16="http://schemas.microsoft.com/office/drawing/2014/main" id="{5B65D743-D652-41E0-A4BD-041DAB050901}"/>
                  </a:ext>
                </a:extLst>
              </p:cNvPr>
              <p:cNvSpPr/>
              <p:nvPr/>
            </p:nvSpPr>
            <p:spPr>
              <a:xfrm>
                <a:off x="4134946" y="138707"/>
                <a:ext cx="3808127" cy="1144934"/>
              </a:xfrm>
              <a:custGeom>
                <a:avLst/>
                <a:gdLst>
                  <a:gd name="connsiteX0" fmla="*/ 1772033 w 3808127"/>
                  <a:gd name="connsiteY0" fmla="*/ 1089393 h 1144934"/>
                  <a:gd name="connsiteX1" fmla="*/ 1808045 w 3808127"/>
                  <a:gd name="connsiteY1" fmla="*/ 1050193 h 1144934"/>
                  <a:gd name="connsiteX2" fmla="*/ 1847574 w 3808127"/>
                  <a:gd name="connsiteY2" fmla="*/ 1014678 h 1144934"/>
                  <a:gd name="connsiteX3" fmla="*/ 1900671 w 3808127"/>
                  <a:gd name="connsiteY3" fmla="*/ 1107988 h 1144934"/>
                  <a:gd name="connsiteX4" fmla="*/ 1851259 w 3808127"/>
                  <a:gd name="connsiteY4" fmla="*/ 1098774 h 1144934"/>
                  <a:gd name="connsiteX5" fmla="*/ 1772033 w 3808127"/>
                  <a:gd name="connsiteY5" fmla="*/ 1089393 h 1144934"/>
                  <a:gd name="connsiteX6" fmla="*/ 1868511 w 3808127"/>
                  <a:gd name="connsiteY6" fmla="*/ 997759 h 1144934"/>
                  <a:gd name="connsiteX7" fmla="*/ 1952595 w 3808127"/>
                  <a:gd name="connsiteY7" fmla="*/ 946832 h 1144934"/>
                  <a:gd name="connsiteX8" fmla="*/ 2003681 w 3808127"/>
                  <a:gd name="connsiteY8" fmla="*/ 1023892 h 1144934"/>
                  <a:gd name="connsiteX9" fmla="*/ 2030313 w 3808127"/>
                  <a:gd name="connsiteY9" fmla="*/ 1065103 h 1144934"/>
                  <a:gd name="connsiteX10" fmla="*/ 2042541 w 3808127"/>
                  <a:gd name="connsiteY10" fmla="*/ 1083362 h 1144934"/>
                  <a:gd name="connsiteX11" fmla="*/ 2055438 w 3808127"/>
                  <a:gd name="connsiteY11" fmla="*/ 1109831 h 1144934"/>
                  <a:gd name="connsiteX12" fmla="*/ 1950082 w 3808127"/>
                  <a:gd name="connsiteY12" fmla="*/ 1110166 h 1144934"/>
                  <a:gd name="connsiteX13" fmla="*/ 1868511 w 3808127"/>
                  <a:gd name="connsiteY13" fmla="*/ 997759 h 1144934"/>
                  <a:gd name="connsiteX14" fmla="*/ 2814200 w 3808127"/>
                  <a:gd name="connsiteY14" fmla="*/ 291823 h 1144934"/>
                  <a:gd name="connsiteX15" fmla="*/ 2825590 w 3808127"/>
                  <a:gd name="connsiteY15" fmla="*/ 51764 h 1144934"/>
                  <a:gd name="connsiteX16" fmla="*/ 2861769 w 3808127"/>
                  <a:gd name="connsiteY16" fmla="*/ 52602 h 1144934"/>
                  <a:gd name="connsiteX17" fmla="*/ 2863109 w 3808127"/>
                  <a:gd name="connsiteY17" fmla="*/ 147754 h 1144934"/>
                  <a:gd name="connsiteX18" fmla="*/ 2877514 w 3808127"/>
                  <a:gd name="connsiteY18" fmla="*/ 82086 h 1144934"/>
                  <a:gd name="connsiteX19" fmla="*/ 2924078 w 3808127"/>
                  <a:gd name="connsiteY19" fmla="*/ 52267 h 1144934"/>
                  <a:gd name="connsiteX20" fmla="*/ 2926088 w 3808127"/>
                  <a:gd name="connsiteY20" fmla="*/ 123128 h 1144934"/>
                  <a:gd name="connsiteX21" fmla="*/ 2937478 w 3808127"/>
                  <a:gd name="connsiteY21" fmla="*/ 50759 h 1144934"/>
                  <a:gd name="connsiteX22" fmla="*/ 2991077 w 3808127"/>
                  <a:gd name="connsiteY22" fmla="*/ 140216 h 1144934"/>
                  <a:gd name="connsiteX23" fmla="*/ 3043671 w 3808127"/>
                  <a:gd name="connsiteY23" fmla="*/ 54445 h 1144934"/>
                  <a:gd name="connsiteX24" fmla="*/ 3046183 w 3808127"/>
                  <a:gd name="connsiteY24" fmla="*/ 132342 h 1144934"/>
                  <a:gd name="connsiteX25" fmla="*/ 3072648 w 3808127"/>
                  <a:gd name="connsiteY25" fmla="*/ 55450 h 1144934"/>
                  <a:gd name="connsiteX26" fmla="*/ 3146514 w 3808127"/>
                  <a:gd name="connsiteY26" fmla="*/ 54109 h 1144934"/>
                  <a:gd name="connsiteX27" fmla="*/ 3146514 w 3808127"/>
                  <a:gd name="connsiteY27" fmla="*/ 139378 h 1144934"/>
                  <a:gd name="connsiteX28" fmla="*/ 3192408 w 3808127"/>
                  <a:gd name="connsiteY28" fmla="*/ 141388 h 1144934"/>
                  <a:gd name="connsiteX29" fmla="*/ 3187216 w 3808127"/>
                  <a:gd name="connsiteY29" fmla="*/ 51429 h 1144934"/>
                  <a:gd name="connsiteX30" fmla="*/ 3260915 w 3808127"/>
                  <a:gd name="connsiteY30" fmla="*/ 51764 h 1144934"/>
                  <a:gd name="connsiteX31" fmla="*/ 3258067 w 3808127"/>
                  <a:gd name="connsiteY31" fmla="*/ 159816 h 1144934"/>
                  <a:gd name="connsiteX32" fmla="*/ 3276324 w 3808127"/>
                  <a:gd name="connsiteY32" fmla="*/ 141723 h 1144934"/>
                  <a:gd name="connsiteX33" fmla="*/ 3272137 w 3808127"/>
                  <a:gd name="connsiteY33" fmla="*/ 122123 h 1144934"/>
                  <a:gd name="connsiteX34" fmla="*/ 3348683 w 3808127"/>
                  <a:gd name="connsiteY34" fmla="*/ 53774 h 1144934"/>
                  <a:gd name="connsiteX35" fmla="*/ 3337126 w 3808127"/>
                  <a:gd name="connsiteY35" fmla="*/ 146581 h 1144934"/>
                  <a:gd name="connsiteX36" fmla="*/ 3355048 w 3808127"/>
                  <a:gd name="connsiteY36" fmla="*/ 101016 h 1144934"/>
                  <a:gd name="connsiteX37" fmla="*/ 3358398 w 3808127"/>
                  <a:gd name="connsiteY37" fmla="*/ 60308 h 1144934"/>
                  <a:gd name="connsiteX38" fmla="*/ 3359738 w 3808127"/>
                  <a:gd name="connsiteY38" fmla="*/ 55617 h 1144934"/>
                  <a:gd name="connsiteX39" fmla="*/ 3394745 w 3808127"/>
                  <a:gd name="connsiteY39" fmla="*/ 53439 h 1144934"/>
                  <a:gd name="connsiteX40" fmla="*/ 3389720 w 3808127"/>
                  <a:gd name="connsiteY40" fmla="*/ 139713 h 1144934"/>
                  <a:gd name="connsiteX41" fmla="*/ 3404795 w 3808127"/>
                  <a:gd name="connsiteY41" fmla="*/ 51429 h 1144934"/>
                  <a:gd name="connsiteX42" fmla="*/ 3456216 w 3808127"/>
                  <a:gd name="connsiteY42" fmla="*/ 51429 h 1144934"/>
                  <a:gd name="connsiteX43" fmla="*/ 3465093 w 3808127"/>
                  <a:gd name="connsiteY43" fmla="*/ 109224 h 1144934"/>
                  <a:gd name="connsiteX44" fmla="*/ 3519195 w 3808127"/>
                  <a:gd name="connsiteY44" fmla="*/ 49921 h 1144934"/>
                  <a:gd name="connsiteX45" fmla="*/ 3481843 w 3808127"/>
                  <a:gd name="connsiteY45" fmla="*/ 262004 h 1144934"/>
                  <a:gd name="connsiteX46" fmla="*/ 3464591 w 3808127"/>
                  <a:gd name="connsiteY46" fmla="*/ 278756 h 1144934"/>
                  <a:gd name="connsiteX47" fmla="*/ 3510820 w 3808127"/>
                  <a:gd name="connsiteY47" fmla="*/ 434886 h 1144934"/>
                  <a:gd name="connsiteX48" fmla="*/ 3431929 w 3808127"/>
                  <a:gd name="connsiteY48" fmla="*/ 487488 h 1144934"/>
                  <a:gd name="connsiteX49" fmla="*/ 3440136 w 3808127"/>
                  <a:gd name="connsiteY49" fmla="*/ 548466 h 1144934"/>
                  <a:gd name="connsiteX50" fmla="*/ 3523215 w 3808127"/>
                  <a:gd name="connsiteY50" fmla="*/ 586996 h 1144934"/>
                  <a:gd name="connsiteX51" fmla="*/ 3550852 w 3808127"/>
                  <a:gd name="connsiteY51" fmla="*/ 660705 h 1144934"/>
                  <a:gd name="connsiteX52" fmla="*/ 3518023 w 3808127"/>
                  <a:gd name="connsiteY52" fmla="*/ 685834 h 1144934"/>
                  <a:gd name="connsiteX53" fmla="*/ 3446166 w 3808127"/>
                  <a:gd name="connsiteY53" fmla="*/ 603413 h 1144934"/>
                  <a:gd name="connsiteX54" fmla="*/ 3347008 w 3808127"/>
                  <a:gd name="connsiteY54" fmla="*/ 401549 h 1144934"/>
                  <a:gd name="connsiteX55" fmla="*/ 3311331 w 3808127"/>
                  <a:gd name="connsiteY55" fmla="*/ 348445 h 1144934"/>
                  <a:gd name="connsiteX56" fmla="*/ 3387542 w 3808127"/>
                  <a:gd name="connsiteY56" fmla="*/ 505078 h 1144934"/>
                  <a:gd name="connsiteX57" fmla="*/ 3457724 w 3808127"/>
                  <a:gd name="connsiteY57" fmla="*/ 668579 h 1144934"/>
                  <a:gd name="connsiteX58" fmla="*/ 3354545 w 3808127"/>
                  <a:gd name="connsiteY58" fmla="*/ 661710 h 1144934"/>
                  <a:gd name="connsiteX59" fmla="*/ 3482681 w 3808127"/>
                  <a:gd name="connsiteY59" fmla="*/ 725034 h 1144934"/>
                  <a:gd name="connsiteX60" fmla="*/ 3540132 w 3808127"/>
                  <a:gd name="connsiteY60" fmla="*/ 864579 h 1144934"/>
                  <a:gd name="connsiteX61" fmla="*/ 3501105 w 3808127"/>
                  <a:gd name="connsiteY61" fmla="*/ 728384 h 1144934"/>
                  <a:gd name="connsiteX62" fmla="*/ 3583681 w 3808127"/>
                  <a:gd name="connsiteY62" fmla="*/ 624521 h 1144934"/>
                  <a:gd name="connsiteX63" fmla="*/ 3549680 w 3808127"/>
                  <a:gd name="connsiteY63" fmla="*/ 560862 h 1144934"/>
                  <a:gd name="connsiteX64" fmla="*/ 3516348 w 3808127"/>
                  <a:gd name="connsiteY64" fmla="*/ 542770 h 1144934"/>
                  <a:gd name="connsiteX65" fmla="*/ 3485026 w 3808127"/>
                  <a:gd name="connsiteY65" fmla="*/ 525180 h 1144934"/>
                  <a:gd name="connsiteX66" fmla="*/ 3536280 w 3808127"/>
                  <a:gd name="connsiteY66" fmla="*/ 477939 h 1144934"/>
                  <a:gd name="connsiteX67" fmla="*/ 3642640 w 3808127"/>
                  <a:gd name="connsiteY67" fmla="*/ 710124 h 1144934"/>
                  <a:gd name="connsiteX68" fmla="*/ 3688870 w 3808127"/>
                  <a:gd name="connsiteY68" fmla="*/ 828227 h 1144934"/>
                  <a:gd name="connsiteX69" fmla="*/ 3714832 w 3808127"/>
                  <a:gd name="connsiteY69" fmla="*/ 969448 h 1144934"/>
                  <a:gd name="connsiteX70" fmla="*/ 3621871 w 3808127"/>
                  <a:gd name="connsiteY70" fmla="*/ 972966 h 1144934"/>
                  <a:gd name="connsiteX71" fmla="*/ 3584519 w 3808127"/>
                  <a:gd name="connsiteY71" fmla="*/ 964422 h 1144934"/>
                  <a:gd name="connsiteX72" fmla="*/ 3580499 w 3808127"/>
                  <a:gd name="connsiteY72" fmla="*/ 965762 h 1144934"/>
                  <a:gd name="connsiteX73" fmla="*/ 3449851 w 3808127"/>
                  <a:gd name="connsiteY73" fmla="*/ 958391 h 1144934"/>
                  <a:gd name="connsiteX74" fmla="*/ 3432097 w 3808127"/>
                  <a:gd name="connsiteY74" fmla="*/ 961742 h 1144934"/>
                  <a:gd name="connsiteX75" fmla="*/ 3352368 w 3808127"/>
                  <a:gd name="connsiteY75" fmla="*/ 954036 h 1144934"/>
                  <a:gd name="connsiteX76" fmla="*/ 3133952 w 3808127"/>
                  <a:gd name="connsiteY76" fmla="*/ 957889 h 1144934"/>
                  <a:gd name="connsiteX77" fmla="*/ 3132947 w 3808127"/>
                  <a:gd name="connsiteY77" fmla="*/ 952863 h 1144934"/>
                  <a:gd name="connsiteX78" fmla="*/ 3132277 w 3808127"/>
                  <a:gd name="connsiteY78" fmla="*/ 948005 h 1144934"/>
                  <a:gd name="connsiteX79" fmla="*/ 3131942 w 3808127"/>
                  <a:gd name="connsiteY79" fmla="*/ 943649 h 1144934"/>
                  <a:gd name="connsiteX80" fmla="*/ 3132109 w 3808127"/>
                  <a:gd name="connsiteY80" fmla="*/ 939796 h 1144934"/>
                  <a:gd name="connsiteX81" fmla="*/ 3132612 w 3808127"/>
                  <a:gd name="connsiteY81" fmla="*/ 936613 h 1144934"/>
                  <a:gd name="connsiteX82" fmla="*/ 3133282 w 3808127"/>
                  <a:gd name="connsiteY82" fmla="*/ 933766 h 1144934"/>
                  <a:gd name="connsiteX83" fmla="*/ 3133952 w 3808127"/>
                  <a:gd name="connsiteY83" fmla="*/ 931253 h 1144934"/>
                  <a:gd name="connsiteX84" fmla="*/ 3092077 w 3808127"/>
                  <a:gd name="connsiteY84" fmla="*/ 935776 h 1144934"/>
                  <a:gd name="connsiteX85" fmla="*/ 3061928 w 3808127"/>
                  <a:gd name="connsiteY85" fmla="*/ 874965 h 1144934"/>
                  <a:gd name="connsiteX86" fmla="*/ 2905653 w 3808127"/>
                  <a:gd name="connsiteY86" fmla="*/ 595037 h 1144934"/>
                  <a:gd name="connsiteX87" fmla="*/ 2880864 w 3808127"/>
                  <a:gd name="connsiteY87" fmla="*/ 538079 h 1144934"/>
                  <a:gd name="connsiteX88" fmla="*/ 2882371 w 3808127"/>
                  <a:gd name="connsiteY88" fmla="*/ 460852 h 1144934"/>
                  <a:gd name="connsiteX89" fmla="*/ 2842507 w 3808127"/>
                  <a:gd name="connsiteY89" fmla="*/ 533221 h 1144934"/>
                  <a:gd name="connsiteX90" fmla="*/ 2840329 w 3808127"/>
                  <a:gd name="connsiteY90" fmla="*/ 539252 h 1144934"/>
                  <a:gd name="connsiteX91" fmla="*/ 2837984 w 3808127"/>
                  <a:gd name="connsiteY91" fmla="*/ 545283 h 1144934"/>
                  <a:gd name="connsiteX92" fmla="*/ 2749881 w 3808127"/>
                  <a:gd name="connsiteY92" fmla="*/ 547796 h 1144934"/>
                  <a:gd name="connsiteX93" fmla="*/ 2780365 w 3808127"/>
                  <a:gd name="connsiteY93" fmla="*/ 419139 h 1144934"/>
                  <a:gd name="connsiteX94" fmla="*/ 2736649 w 3808127"/>
                  <a:gd name="connsiteY94" fmla="*/ 488158 h 1144934"/>
                  <a:gd name="connsiteX95" fmla="*/ 2709012 w 3808127"/>
                  <a:gd name="connsiteY95" fmla="*/ 574599 h 1144934"/>
                  <a:gd name="connsiteX96" fmla="*/ 2828940 w 3808127"/>
                  <a:gd name="connsiteY96" fmla="*/ 589676 h 1144934"/>
                  <a:gd name="connsiteX97" fmla="*/ 2805992 w 3808127"/>
                  <a:gd name="connsiteY97" fmla="*/ 704763 h 1144934"/>
                  <a:gd name="connsiteX98" fmla="*/ 2851049 w 3808127"/>
                  <a:gd name="connsiteY98" fmla="*/ 656517 h 1144934"/>
                  <a:gd name="connsiteX99" fmla="*/ 2866626 w 3808127"/>
                  <a:gd name="connsiteY99" fmla="*/ 581468 h 1144934"/>
                  <a:gd name="connsiteX100" fmla="*/ 2914698 w 3808127"/>
                  <a:gd name="connsiteY100" fmla="*/ 639598 h 1144934"/>
                  <a:gd name="connsiteX101" fmla="*/ 2948197 w 3808127"/>
                  <a:gd name="connsiteY101" fmla="*/ 696052 h 1144934"/>
                  <a:gd name="connsiteX102" fmla="*/ 3077170 w 3808127"/>
                  <a:gd name="connsiteY102" fmla="*/ 928405 h 1144934"/>
                  <a:gd name="connsiteX103" fmla="*/ 3150869 w 3808127"/>
                  <a:gd name="connsiteY103" fmla="*/ 1036121 h 1144934"/>
                  <a:gd name="connsiteX104" fmla="*/ 3125912 w 3808127"/>
                  <a:gd name="connsiteY104" fmla="*/ 972798 h 1144934"/>
                  <a:gd name="connsiteX105" fmla="*/ 3291901 w 3808127"/>
                  <a:gd name="connsiteY105" fmla="*/ 964087 h 1144934"/>
                  <a:gd name="connsiteX106" fmla="*/ 3309321 w 3808127"/>
                  <a:gd name="connsiteY106" fmla="*/ 990723 h 1144934"/>
                  <a:gd name="connsiteX107" fmla="*/ 3322051 w 3808127"/>
                  <a:gd name="connsiteY107" fmla="*/ 964087 h 1144934"/>
                  <a:gd name="connsiteX108" fmla="*/ 3411159 w 3808127"/>
                  <a:gd name="connsiteY108" fmla="*/ 977154 h 1144934"/>
                  <a:gd name="connsiteX109" fmla="*/ 3475311 w 3808127"/>
                  <a:gd name="connsiteY109" fmla="*/ 1013841 h 1144934"/>
                  <a:gd name="connsiteX110" fmla="*/ 3487538 w 3808127"/>
                  <a:gd name="connsiteY110" fmla="*/ 982179 h 1144934"/>
                  <a:gd name="connsiteX111" fmla="*/ 3625556 w 3808127"/>
                  <a:gd name="connsiteY111" fmla="*/ 1028918 h 1144934"/>
                  <a:gd name="connsiteX112" fmla="*/ 3628906 w 3808127"/>
                  <a:gd name="connsiteY112" fmla="*/ 1002282 h 1144934"/>
                  <a:gd name="connsiteX113" fmla="*/ 3630581 w 3808127"/>
                  <a:gd name="connsiteY113" fmla="*/ 996754 h 1144934"/>
                  <a:gd name="connsiteX114" fmla="*/ 3721364 w 3808127"/>
                  <a:gd name="connsiteY114" fmla="*/ 999434 h 1144934"/>
                  <a:gd name="connsiteX115" fmla="*/ 3723206 w 3808127"/>
                  <a:gd name="connsiteY115" fmla="*/ 1047513 h 1144934"/>
                  <a:gd name="connsiteX116" fmla="*/ 3498593 w 3808127"/>
                  <a:gd name="connsiteY116" fmla="*/ 1046340 h 1144934"/>
                  <a:gd name="connsiteX117" fmla="*/ 3485026 w 3808127"/>
                  <a:gd name="connsiteY117" fmla="*/ 1015014 h 1144934"/>
                  <a:gd name="connsiteX118" fmla="*/ 3481843 w 3808127"/>
                  <a:gd name="connsiteY118" fmla="*/ 1029923 h 1144934"/>
                  <a:gd name="connsiteX119" fmla="*/ 3472463 w 3808127"/>
                  <a:gd name="connsiteY119" fmla="*/ 1045837 h 1144934"/>
                  <a:gd name="connsiteX120" fmla="*/ 3350693 w 3808127"/>
                  <a:gd name="connsiteY120" fmla="*/ 1052706 h 1144934"/>
                  <a:gd name="connsiteX121" fmla="*/ 3335618 w 3808127"/>
                  <a:gd name="connsiteY121" fmla="*/ 1021547 h 1144934"/>
                  <a:gd name="connsiteX122" fmla="*/ 3329588 w 3808127"/>
                  <a:gd name="connsiteY122" fmla="*/ 1046843 h 1144934"/>
                  <a:gd name="connsiteX123" fmla="*/ 3230765 w 3808127"/>
                  <a:gd name="connsiteY123" fmla="*/ 1053711 h 1144934"/>
                  <a:gd name="connsiteX124" fmla="*/ 3154219 w 3808127"/>
                  <a:gd name="connsiteY124" fmla="*/ 1037294 h 1144934"/>
                  <a:gd name="connsiteX125" fmla="*/ 3115360 w 3808127"/>
                  <a:gd name="connsiteY125" fmla="*/ 1066108 h 1144934"/>
                  <a:gd name="connsiteX126" fmla="*/ 2945350 w 3808127"/>
                  <a:gd name="connsiteY126" fmla="*/ 1074484 h 1144934"/>
                  <a:gd name="connsiteX127" fmla="*/ 2835304 w 3808127"/>
                  <a:gd name="connsiteY127" fmla="*/ 1088053 h 1144934"/>
                  <a:gd name="connsiteX128" fmla="*/ 2668980 w 3808127"/>
                  <a:gd name="connsiteY128" fmla="*/ 869605 h 1144934"/>
                  <a:gd name="connsiteX129" fmla="*/ 2547544 w 3808127"/>
                  <a:gd name="connsiteY129" fmla="*/ 734917 h 1144934"/>
                  <a:gd name="connsiteX130" fmla="*/ 2579369 w 3808127"/>
                  <a:gd name="connsiteY130" fmla="*/ 786682 h 1144934"/>
                  <a:gd name="connsiteX131" fmla="*/ 2681207 w 3808127"/>
                  <a:gd name="connsiteY131" fmla="*/ 910480 h 1144934"/>
                  <a:gd name="connsiteX132" fmla="*/ 2806327 w 3808127"/>
                  <a:gd name="connsiteY132" fmla="*/ 1092576 h 1144934"/>
                  <a:gd name="connsiteX133" fmla="*/ 2629785 w 3808127"/>
                  <a:gd name="connsiteY133" fmla="*/ 1108156 h 1144934"/>
                  <a:gd name="connsiteX134" fmla="*/ 2607341 w 3808127"/>
                  <a:gd name="connsiteY134" fmla="*/ 1073981 h 1144934"/>
                  <a:gd name="connsiteX135" fmla="*/ 2599804 w 3808127"/>
                  <a:gd name="connsiteY135" fmla="*/ 1106145 h 1144934"/>
                  <a:gd name="connsiteX136" fmla="*/ 2418739 w 3808127"/>
                  <a:gd name="connsiteY136" fmla="*/ 1112679 h 1144934"/>
                  <a:gd name="connsiteX137" fmla="*/ 2274692 w 3808127"/>
                  <a:gd name="connsiteY137" fmla="*/ 826217 h 1144934"/>
                  <a:gd name="connsiteX138" fmla="*/ 2404167 w 3808127"/>
                  <a:gd name="connsiteY138" fmla="*/ 791875 h 1144934"/>
                  <a:gd name="connsiteX139" fmla="*/ 2428789 w 3808127"/>
                  <a:gd name="connsiteY139" fmla="*/ 817003 h 1144934"/>
                  <a:gd name="connsiteX140" fmla="*/ 2504665 w 3808127"/>
                  <a:gd name="connsiteY140" fmla="*/ 944654 h 1144934"/>
                  <a:gd name="connsiteX141" fmla="*/ 2536657 w 3808127"/>
                  <a:gd name="connsiteY141" fmla="*/ 980169 h 1144934"/>
                  <a:gd name="connsiteX142" fmla="*/ 2517562 w 3808127"/>
                  <a:gd name="connsiteY142" fmla="*/ 938624 h 1144934"/>
                  <a:gd name="connsiteX143" fmla="*/ 2425607 w 3808127"/>
                  <a:gd name="connsiteY143" fmla="*/ 779311 h 1144934"/>
                  <a:gd name="connsiteX144" fmla="*/ 2690754 w 3808127"/>
                  <a:gd name="connsiteY144" fmla="*/ 656517 h 1144934"/>
                  <a:gd name="connsiteX145" fmla="*/ 2679700 w 3808127"/>
                  <a:gd name="connsiteY145" fmla="*/ 651492 h 1144934"/>
                  <a:gd name="connsiteX146" fmla="*/ 2399310 w 3808127"/>
                  <a:gd name="connsiteY146" fmla="*/ 777468 h 1144934"/>
                  <a:gd name="connsiteX147" fmla="*/ 1802685 w 3808127"/>
                  <a:gd name="connsiteY147" fmla="*/ 1037461 h 1144934"/>
                  <a:gd name="connsiteX148" fmla="*/ 1643563 w 3808127"/>
                  <a:gd name="connsiteY148" fmla="*/ 1068620 h 1144934"/>
                  <a:gd name="connsiteX149" fmla="*/ 1517772 w 3808127"/>
                  <a:gd name="connsiteY149" fmla="*/ 1084367 h 1144934"/>
                  <a:gd name="connsiteX150" fmla="*/ 1507890 w 3808127"/>
                  <a:gd name="connsiteY150" fmla="*/ 1090063 h 1144934"/>
                  <a:gd name="connsiteX151" fmla="*/ 1450271 w 3808127"/>
                  <a:gd name="connsiteY151" fmla="*/ 1080850 h 1144934"/>
                  <a:gd name="connsiteX152" fmla="*/ 1334530 w 3808127"/>
                  <a:gd name="connsiteY152" fmla="*/ 1062087 h 1144934"/>
                  <a:gd name="connsiteX153" fmla="*/ 989319 w 3808127"/>
                  <a:gd name="connsiteY153" fmla="*/ 1062422 h 1144934"/>
                  <a:gd name="connsiteX154" fmla="*/ 477615 w 3808127"/>
                  <a:gd name="connsiteY154" fmla="*/ 1070631 h 1144934"/>
                  <a:gd name="connsiteX155" fmla="*/ 398222 w 3808127"/>
                  <a:gd name="connsiteY155" fmla="*/ 1064767 h 1144934"/>
                  <a:gd name="connsiteX156" fmla="*/ 140276 w 3808127"/>
                  <a:gd name="connsiteY156" fmla="*/ 1051701 h 1144934"/>
                  <a:gd name="connsiteX157" fmla="*/ 134581 w 3808127"/>
                  <a:gd name="connsiteY157" fmla="*/ 1040309 h 1144934"/>
                  <a:gd name="connsiteX158" fmla="*/ 132069 w 3808127"/>
                  <a:gd name="connsiteY158" fmla="*/ 1034949 h 1144934"/>
                  <a:gd name="connsiteX159" fmla="*/ 126541 w 3808127"/>
                  <a:gd name="connsiteY159" fmla="*/ 1018531 h 1144934"/>
                  <a:gd name="connsiteX160" fmla="*/ 128216 w 3808127"/>
                  <a:gd name="connsiteY160" fmla="*/ 967102 h 1144934"/>
                  <a:gd name="connsiteX161" fmla="*/ 146809 w 3808127"/>
                  <a:gd name="connsiteY161" fmla="*/ 662213 h 1144934"/>
                  <a:gd name="connsiteX162" fmla="*/ 128551 w 3808127"/>
                  <a:gd name="connsiteY162" fmla="*/ 866589 h 1144934"/>
                  <a:gd name="connsiteX163" fmla="*/ 114984 w 3808127"/>
                  <a:gd name="connsiteY163" fmla="*/ 964590 h 1144934"/>
                  <a:gd name="connsiteX164" fmla="*/ 94047 w 3808127"/>
                  <a:gd name="connsiteY164" fmla="*/ 1055219 h 1144934"/>
                  <a:gd name="connsiteX165" fmla="*/ 78470 w 3808127"/>
                  <a:gd name="connsiteY165" fmla="*/ 1036121 h 1144934"/>
                  <a:gd name="connsiteX166" fmla="*/ 109122 w 3808127"/>
                  <a:gd name="connsiteY166" fmla="*/ 670422 h 1144934"/>
                  <a:gd name="connsiteX167" fmla="*/ 99742 w 3808127"/>
                  <a:gd name="connsiteY167" fmla="*/ 749157 h 1144934"/>
                  <a:gd name="connsiteX168" fmla="*/ 66577 w 3808127"/>
                  <a:gd name="connsiteY168" fmla="*/ 985195 h 1144934"/>
                  <a:gd name="connsiteX169" fmla="*/ 42458 w 3808127"/>
                  <a:gd name="connsiteY169" fmla="*/ 1051701 h 1144934"/>
                  <a:gd name="connsiteX170" fmla="*/ 21353 w 3808127"/>
                  <a:gd name="connsiteY170" fmla="*/ 990053 h 1144934"/>
                  <a:gd name="connsiteX171" fmla="*/ 44133 w 3808127"/>
                  <a:gd name="connsiteY171" fmla="*/ 831410 h 1144934"/>
                  <a:gd name="connsiteX172" fmla="*/ 76292 w 3808127"/>
                  <a:gd name="connsiteY172" fmla="*/ 146414 h 1144934"/>
                  <a:gd name="connsiteX173" fmla="*/ 164061 w 3808127"/>
                  <a:gd name="connsiteY173" fmla="*/ 131337 h 1144934"/>
                  <a:gd name="connsiteX174" fmla="*/ 184328 w 3808127"/>
                  <a:gd name="connsiteY174" fmla="*/ 227997 h 1144934"/>
                  <a:gd name="connsiteX175" fmla="*/ 197560 w 3808127"/>
                  <a:gd name="connsiteY175" fmla="*/ 196670 h 1144934"/>
                  <a:gd name="connsiteX176" fmla="*/ 187678 w 3808127"/>
                  <a:gd name="connsiteY176" fmla="*/ 129494 h 1144934"/>
                  <a:gd name="connsiteX177" fmla="*/ 269584 w 3808127"/>
                  <a:gd name="connsiteY177" fmla="*/ 244749 h 1144934"/>
                  <a:gd name="connsiteX178" fmla="*/ 280974 w 3808127"/>
                  <a:gd name="connsiteY178" fmla="*/ 141053 h 1144934"/>
                  <a:gd name="connsiteX179" fmla="*/ 336415 w 3808127"/>
                  <a:gd name="connsiteY179" fmla="*/ 154120 h 1144934"/>
                  <a:gd name="connsiteX180" fmla="*/ 357520 w 3808127"/>
                  <a:gd name="connsiteY180" fmla="*/ 288807 h 1144934"/>
                  <a:gd name="connsiteX181" fmla="*/ 361875 w 3808127"/>
                  <a:gd name="connsiteY181" fmla="*/ 162161 h 1144934"/>
                  <a:gd name="connsiteX182" fmla="*/ 409946 w 3808127"/>
                  <a:gd name="connsiteY182" fmla="*/ 210072 h 1144934"/>
                  <a:gd name="connsiteX183" fmla="*/ 458856 w 3808127"/>
                  <a:gd name="connsiteY183" fmla="*/ 175730 h 1144934"/>
                  <a:gd name="connsiteX184" fmla="*/ 496542 w 3808127"/>
                  <a:gd name="connsiteY184" fmla="*/ 356151 h 1144934"/>
                  <a:gd name="connsiteX185" fmla="*/ 496375 w 3808127"/>
                  <a:gd name="connsiteY185" fmla="*/ 269040 h 1144934"/>
                  <a:gd name="connsiteX186" fmla="*/ 505085 w 3808127"/>
                  <a:gd name="connsiteY186" fmla="*/ 191142 h 1144934"/>
                  <a:gd name="connsiteX187" fmla="*/ 606588 w 3808127"/>
                  <a:gd name="connsiteY187" fmla="*/ 216438 h 1144934"/>
                  <a:gd name="connsiteX188" fmla="*/ 635063 w 3808127"/>
                  <a:gd name="connsiteY188" fmla="*/ 185781 h 1144934"/>
                  <a:gd name="connsiteX189" fmla="*/ 677942 w 3808127"/>
                  <a:gd name="connsiteY189" fmla="*/ 100680 h 1144934"/>
                  <a:gd name="connsiteX190" fmla="*/ 839074 w 3808127"/>
                  <a:gd name="connsiteY190" fmla="*/ 126981 h 1144934"/>
                  <a:gd name="connsiteX191" fmla="*/ 847951 w 3808127"/>
                  <a:gd name="connsiteY191" fmla="*/ 206219 h 1144934"/>
                  <a:gd name="connsiteX192" fmla="*/ 881283 w 3808127"/>
                  <a:gd name="connsiteY192" fmla="*/ 186452 h 1144934"/>
                  <a:gd name="connsiteX193" fmla="*/ 882791 w 3808127"/>
                  <a:gd name="connsiteY193" fmla="*/ 109559 h 1144934"/>
                  <a:gd name="connsiteX194" fmla="*/ 959839 w 3808127"/>
                  <a:gd name="connsiteY194" fmla="*/ 103528 h 1144934"/>
                  <a:gd name="connsiteX195" fmla="*/ 961012 w 3808127"/>
                  <a:gd name="connsiteY195" fmla="*/ 178075 h 1144934"/>
                  <a:gd name="connsiteX196" fmla="*/ 966874 w 3808127"/>
                  <a:gd name="connsiteY196" fmla="*/ 196000 h 1144934"/>
                  <a:gd name="connsiteX197" fmla="*/ 975919 w 3808127"/>
                  <a:gd name="connsiteY197" fmla="*/ 182599 h 1144934"/>
                  <a:gd name="connsiteX198" fmla="*/ 977594 w 3808127"/>
                  <a:gd name="connsiteY198" fmla="*/ 177070 h 1144934"/>
                  <a:gd name="connsiteX199" fmla="*/ 986304 w 3808127"/>
                  <a:gd name="connsiteY199" fmla="*/ 108554 h 1144934"/>
                  <a:gd name="connsiteX200" fmla="*/ 1035046 w 3808127"/>
                  <a:gd name="connsiteY200" fmla="*/ 102188 h 1144934"/>
                  <a:gd name="connsiteX201" fmla="*/ 1053470 w 3808127"/>
                  <a:gd name="connsiteY201" fmla="*/ 197676 h 1144934"/>
                  <a:gd name="connsiteX202" fmla="*/ 1055815 w 3808127"/>
                  <a:gd name="connsiteY202" fmla="*/ 95655 h 1144934"/>
                  <a:gd name="connsiteX203" fmla="*/ 1121474 w 3808127"/>
                  <a:gd name="connsiteY203" fmla="*/ 94985 h 1144934"/>
                  <a:gd name="connsiteX204" fmla="*/ 1109917 w 3808127"/>
                  <a:gd name="connsiteY204" fmla="*/ 207727 h 1144934"/>
                  <a:gd name="connsiteX205" fmla="*/ 1127504 w 3808127"/>
                  <a:gd name="connsiteY205" fmla="*/ 159816 h 1144934"/>
                  <a:gd name="connsiteX206" fmla="*/ 1135209 w 3808127"/>
                  <a:gd name="connsiteY206" fmla="*/ 112407 h 1144934"/>
                  <a:gd name="connsiteX207" fmla="*/ 1194168 w 3808127"/>
                  <a:gd name="connsiteY207" fmla="*/ 102523 h 1144934"/>
                  <a:gd name="connsiteX208" fmla="*/ 1185123 w 3808127"/>
                  <a:gd name="connsiteY208" fmla="*/ 212752 h 1144934"/>
                  <a:gd name="connsiteX209" fmla="*/ 1230347 w 3808127"/>
                  <a:gd name="connsiteY209" fmla="*/ 107214 h 1144934"/>
                  <a:gd name="connsiteX210" fmla="*/ 1223312 w 3808127"/>
                  <a:gd name="connsiteY210" fmla="*/ 237546 h 1144934"/>
                  <a:gd name="connsiteX211" fmla="*/ 1216947 w 3808127"/>
                  <a:gd name="connsiteY211" fmla="*/ 364360 h 1144934"/>
                  <a:gd name="connsiteX212" fmla="*/ 1241067 w 3808127"/>
                  <a:gd name="connsiteY212" fmla="*/ 348110 h 1144934"/>
                  <a:gd name="connsiteX213" fmla="*/ 1257482 w 3808127"/>
                  <a:gd name="connsiteY213" fmla="*/ 337891 h 1144934"/>
                  <a:gd name="connsiteX214" fmla="*/ 1260832 w 3808127"/>
                  <a:gd name="connsiteY214" fmla="*/ 337054 h 1144934"/>
                  <a:gd name="connsiteX215" fmla="*/ 1271719 w 3808127"/>
                  <a:gd name="connsiteY215" fmla="*/ 214595 h 1144934"/>
                  <a:gd name="connsiteX216" fmla="*/ 1305553 w 3808127"/>
                  <a:gd name="connsiteY216" fmla="*/ 108554 h 1144934"/>
                  <a:gd name="connsiteX217" fmla="*/ 1320628 w 3808127"/>
                  <a:gd name="connsiteY217" fmla="*/ 162161 h 1144934"/>
                  <a:gd name="connsiteX218" fmla="*/ 1339555 w 3808127"/>
                  <a:gd name="connsiteY218" fmla="*/ 106879 h 1144934"/>
                  <a:gd name="connsiteX219" fmla="*/ 1384612 w 3808127"/>
                  <a:gd name="connsiteY219" fmla="*/ 121956 h 1144934"/>
                  <a:gd name="connsiteX220" fmla="*/ 1387962 w 3808127"/>
                  <a:gd name="connsiteY220" fmla="*/ 133850 h 1144934"/>
                  <a:gd name="connsiteX221" fmla="*/ 1393657 w 3808127"/>
                  <a:gd name="connsiteY221" fmla="*/ 151272 h 1144934"/>
                  <a:gd name="connsiteX222" fmla="*/ 1395834 w 3808127"/>
                  <a:gd name="connsiteY222" fmla="*/ 156968 h 1144934"/>
                  <a:gd name="connsiteX223" fmla="*/ 1411412 w 3808127"/>
                  <a:gd name="connsiteY223" fmla="*/ 127484 h 1144934"/>
                  <a:gd name="connsiteX224" fmla="*/ 1414092 w 3808127"/>
                  <a:gd name="connsiteY224" fmla="*/ 121956 h 1144934"/>
                  <a:gd name="connsiteX225" fmla="*/ 1425984 w 3808127"/>
                  <a:gd name="connsiteY225" fmla="*/ 108219 h 1144934"/>
                  <a:gd name="connsiteX226" fmla="*/ 1435866 w 3808127"/>
                  <a:gd name="connsiteY226" fmla="*/ 126981 h 1144934"/>
                  <a:gd name="connsiteX227" fmla="*/ 1442734 w 3808127"/>
                  <a:gd name="connsiteY227" fmla="*/ 161658 h 1144934"/>
                  <a:gd name="connsiteX228" fmla="*/ 1463503 w 3808127"/>
                  <a:gd name="connsiteY228" fmla="*/ 134520 h 1144934"/>
                  <a:gd name="connsiteX229" fmla="*/ 1486115 w 3808127"/>
                  <a:gd name="connsiteY229" fmla="*/ 106376 h 1144934"/>
                  <a:gd name="connsiteX230" fmla="*/ 1488125 w 3808127"/>
                  <a:gd name="connsiteY230" fmla="*/ 112407 h 1144934"/>
                  <a:gd name="connsiteX231" fmla="*/ 1489800 w 3808127"/>
                  <a:gd name="connsiteY231" fmla="*/ 118438 h 1144934"/>
                  <a:gd name="connsiteX232" fmla="*/ 1498008 w 3808127"/>
                  <a:gd name="connsiteY232" fmla="*/ 181258 h 1144934"/>
                  <a:gd name="connsiteX233" fmla="*/ 1523802 w 3808127"/>
                  <a:gd name="connsiteY233" fmla="*/ 101686 h 1144934"/>
                  <a:gd name="connsiteX234" fmla="*/ 1574051 w 3808127"/>
                  <a:gd name="connsiteY234" fmla="*/ 99675 h 1144934"/>
                  <a:gd name="connsiteX235" fmla="*/ 1576396 w 3808127"/>
                  <a:gd name="connsiteY235" fmla="*/ 170034 h 1144934"/>
                  <a:gd name="connsiteX236" fmla="*/ 1592643 w 3808127"/>
                  <a:gd name="connsiteY236" fmla="*/ 97665 h 1144934"/>
                  <a:gd name="connsiteX237" fmla="*/ 1676727 w 3808127"/>
                  <a:gd name="connsiteY237" fmla="*/ 93142 h 1144934"/>
                  <a:gd name="connsiteX238" fmla="*/ 1710226 w 3808127"/>
                  <a:gd name="connsiteY238" fmla="*/ 207559 h 1144934"/>
                  <a:gd name="connsiteX239" fmla="*/ 1716256 w 3808127"/>
                  <a:gd name="connsiteY239" fmla="*/ 116930 h 1144934"/>
                  <a:gd name="connsiteX240" fmla="*/ 1785600 w 3808127"/>
                  <a:gd name="connsiteY240" fmla="*/ 90294 h 1144934"/>
                  <a:gd name="connsiteX241" fmla="*/ 1786940 w 3808127"/>
                  <a:gd name="connsiteY241" fmla="*/ 125976 h 1144934"/>
                  <a:gd name="connsiteX242" fmla="*/ 1794645 w 3808127"/>
                  <a:gd name="connsiteY242" fmla="*/ 148927 h 1144934"/>
                  <a:gd name="connsiteX243" fmla="*/ 1805700 w 3808127"/>
                  <a:gd name="connsiteY243" fmla="*/ 115087 h 1144934"/>
                  <a:gd name="connsiteX244" fmla="*/ 1824794 w 3808127"/>
                  <a:gd name="connsiteY244" fmla="*/ 91467 h 1144934"/>
                  <a:gd name="connsiteX245" fmla="*/ 1854776 w 3808127"/>
                  <a:gd name="connsiteY245" fmla="*/ 125139 h 1144934"/>
                  <a:gd name="connsiteX246" fmla="*/ 1884926 w 3808127"/>
                  <a:gd name="connsiteY246" fmla="*/ 84933 h 1144934"/>
                  <a:gd name="connsiteX247" fmla="*/ 1901676 w 3808127"/>
                  <a:gd name="connsiteY247" fmla="*/ 102021 h 1144934"/>
                  <a:gd name="connsiteX248" fmla="*/ 1915075 w 3808127"/>
                  <a:gd name="connsiteY248" fmla="*/ 116428 h 1144934"/>
                  <a:gd name="connsiteX249" fmla="*/ 1925125 w 3808127"/>
                  <a:gd name="connsiteY249" fmla="*/ 99005 h 1144934"/>
                  <a:gd name="connsiteX250" fmla="*/ 1926800 w 3808127"/>
                  <a:gd name="connsiteY250" fmla="*/ 94817 h 1144934"/>
                  <a:gd name="connsiteX251" fmla="*/ 1928475 w 3808127"/>
                  <a:gd name="connsiteY251" fmla="*/ 90127 h 1144934"/>
                  <a:gd name="connsiteX252" fmla="*/ 1930150 w 3808127"/>
                  <a:gd name="connsiteY252" fmla="*/ 84933 h 1144934"/>
                  <a:gd name="connsiteX253" fmla="*/ 1975542 w 3808127"/>
                  <a:gd name="connsiteY253" fmla="*/ 87446 h 1144934"/>
                  <a:gd name="connsiteX254" fmla="*/ 1984754 w 3808127"/>
                  <a:gd name="connsiteY254" fmla="*/ 140383 h 1144934"/>
                  <a:gd name="connsiteX255" fmla="*/ 1990784 w 3808127"/>
                  <a:gd name="connsiteY255" fmla="*/ 87949 h 1144934"/>
                  <a:gd name="connsiteX256" fmla="*/ 2052088 w 3808127"/>
                  <a:gd name="connsiteY256" fmla="*/ 86106 h 1144934"/>
                  <a:gd name="connsiteX257" fmla="*/ 2070178 w 3808127"/>
                  <a:gd name="connsiteY257" fmla="*/ 372401 h 1144934"/>
                  <a:gd name="connsiteX258" fmla="*/ 2083577 w 3808127"/>
                  <a:gd name="connsiteY258" fmla="*/ 364024 h 1144934"/>
                  <a:gd name="connsiteX259" fmla="*/ 2091952 w 3808127"/>
                  <a:gd name="connsiteY259" fmla="*/ 348613 h 1144934"/>
                  <a:gd name="connsiteX260" fmla="*/ 2098820 w 3808127"/>
                  <a:gd name="connsiteY260" fmla="*/ 310585 h 1144934"/>
                  <a:gd name="connsiteX261" fmla="*/ 2110545 w 3808127"/>
                  <a:gd name="connsiteY261" fmla="*/ 87111 h 1144934"/>
                  <a:gd name="connsiteX262" fmla="*/ 2146054 w 3808127"/>
                  <a:gd name="connsiteY262" fmla="*/ 99005 h 1144934"/>
                  <a:gd name="connsiteX263" fmla="*/ 2155769 w 3808127"/>
                  <a:gd name="connsiteY263" fmla="*/ 134017 h 1144934"/>
                  <a:gd name="connsiteX264" fmla="*/ 2193456 w 3808127"/>
                  <a:gd name="connsiteY264" fmla="*/ 87614 h 1144934"/>
                  <a:gd name="connsiteX265" fmla="*/ 2205850 w 3808127"/>
                  <a:gd name="connsiteY265" fmla="*/ 98335 h 1144934"/>
                  <a:gd name="connsiteX266" fmla="*/ 2232315 w 3808127"/>
                  <a:gd name="connsiteY266" fmla="*/ 96157 h 1144934"/>
                  <a:gd name="connsiteX267" fmla="*/ 2256099 w 3808127"/>
                  <a:gd name="connsiteY267" fmla="*/ 165846 h 1144934"/>
                  <a:gd name="connsiteX268" fmla="*/ 2252917 w 3808127"/>
                  <a:gd name="connsiteY268" fmla="*/ 104701 h 1144934"/>
                  <a:gd name="connsiteX269" fmla="*/ 2310536 w 3808127"/>
                  <a:gd name="connsiteY269" fmla="*/ 84933 h 1144934"/>
                  <a:gd name="connsiteX270" fmla="*/ 2313886 w 3808127"/>
                  <a:gd name="connsiteY270" fmla="*/ 149932 h 1144934"/>
                  <a:gd name="connsiteX271" fmla="*/ 2323266 w 3808127"/>
                  <a:gd name="connsiteY271" fmla="*/ 124134 h 1144934"/>
                  <a:gd name="connsiteX272" fmla="*/ 2328793 w 3808127"/>
                  <a:gd name="connsiteY272" fmla="*/ 86776 h 1144934"/>
                  <a:gd name="connsiteX273" fmla="*/ 2367485 w 3808127"/>
                  <a:gd name="connsiteY273" fmla="*/ 87279 h 1144934"/>
                  <a:gd name="connsiteX274" fmla="*/ 2384905 w 3808127"/>
                  <a:gd name="connsiteY274" fmla="*/ 171710 h 1144934"/>
                  <a:gd name="connsiteX275" fmla="*/ 2380047 w 3808127"/>
                  <a:gd name="connsiteY275" fmla="*/ 85436 h 1144934"/>
                  <a:gd name="connsiteX276" fmla="*/ 2444366 w 3808127"/>
                  <a:gd name="connsiteY276" fmla="*/ 84598 h 1144934"/>
                  <a:gd name="connsiteX277" fmla="*/ 2482723 w 3808127"/>
                  <a:gd name="connsiteY277" fmla="*/ 175228 h 1144934"/>
                  <a:gd name="connsiteX278" fmla="*/ 2490428 w 3808127"/>
                  <a:gd name="connsiteY278" fmla="*/ 79238 h 1144934"/>
                  <a:gd name="connsiteX279" fmla="*/ 2533977 w 3808127"/>
                  <a:gd name="connsiteY279" fmla="*/ 79070 h 1144934"/>
                  <a:gd name="connsiteX280" fmla="*/ 2525435 w 3808127"/>
                  <a:gd name="connsiteY280" fmla="*/ 168694 h 1144934"/>
                  <a:gd name="connsiteX281" fmla="*/ 2542520 w 3808127"/>
                  <a:gd name="connsiteY281" fmla="*/ 145744 h 1144934"/>
                  <a:gd name="connsiteX282" fmla="*/ 2609183 w 3808127"/>
                  <a:gd name="connsiteY282" fmla="*/ 75552 h 1144934"/>
                  <a:gd name="connsiteX283" fmla="*/ 2619066 w 3808127"/>
                  <a:gd name="connsiteY283" fmla="*/ 157303 h 1144934"/>
                  <a:gd name="connsiteX284" fmla="*/ 2617726 w 3808127"/>
                  <a:gd name="connsiteY284" fmla="*/ 139546 h 1144934"/>
                  <a:gd name="connsiteX285" fmla="*/ 2625431 w 3808127"/>
                  <a:gd name="connsiteY285" fmla="*/ 78065 h 1144934"/>
                  <a:gd name="connsiteX286" fmla="*/ 2627608 w 3808127"/>
                  <a:gd name="connsiteY286" fmla="*/ 73710 h 1144934"/>
                  <a:gd name="connsiteX287" fmla="*/ 2629785 w 3808127"/>
                  <a:gd name="connsiteY287" fmla="*/ 69186 h 1144934"/>
                  <a:gd name="connsiteX288" fmla="*/ 2668645 w 3808127"/>
                  <a:gd name="connsiteY288" fmla="*/ 70527 h 1144934"/>
                  <a:gd name="connsiteX289" fmla="*/ 2667975 w 3808127"/>
                  <a:gd name="connsiteY289" fmla="*/ 162999 h 1144934"/>
                  <a:gd name="connsiteX290" fmla="*/ 2681207 w 3808127"/>
                  <a:gd name="connsiteY290" fmla="*/ 64663 h 1144934"/>
                  <a:gd name="connsiteX291" fmla="*/ 2737654 w 3808127"/>
                  <a:gd name="connsiteY291" fmla="*/ 63491 h 1144934"/>
                  <a:gd name="connsiteX292" fmla="*/ 2735141 w 3808127"/>
                  <a:gd name="connsiteY292" fmla="*/ 174558 h 1144934"/>
                  <a:gd name="connsiteX293" fmla="*/ 2750048 w 3808127"/>
                  <a:gd name="connsiteY293" fmla="*/ 58800 h 1144934"/>
                  <a:gd name="connsiteX294" fmla="*/ 2790248 w 3808127"/>
                  <a:gd name="connsiteY294" fmla="*/ 57460 h 1144934"/>
                  <a:gd name="connsiteX295" fmla="*/ 2780365 w 3808127"/>
                  <a:gd name="connsiteY295" fmla="*/ 310250 h 1144934"/>
                  <a:gd name="connsiteX296" fmla="*/ 2814200 w 3808127"/>
                  <a:gd name="connsiteY296" fmla="*/ 291823 h 1144934"/>
                  <a:gd name="connsiteX297" fmla="*/ 3331263 w 3808127"/>
                  <a:gd name="connsiteY297" fmla="*/ 1020374 h 1144934"/>
                  <a:gd name="connsiteX298" fmla="*/ 3314011 w 3808127"/>
                  <a:gd name="connsiteY298" fmla="*/ 991728 h 1144934"/>
                  <a:gd name="connsiteX299" fmla="*/ 3331263 w 3808127"/>
                  <a:gd name="connsiteY299" fmla="*/ 1020374 h 1144934"/>
                  <a:gd name="connsiteX300" fmla="*/ 2903978 w 3808127"/>
                  <a:gd name="connsiteY300" fmla="*/ 573091 h 1144934"/>
                  <a:gd name="connsiteX301" fmla="*/ 3036468 w 3808127"/>
                  <a:gd name="connsiteY301" fmla="*/ 487990 h 1144934"/>
                  <a:gd name="connsiteX302" fmla="*/ 3062933 w 3808127"/>
                  <a:gd name="connsiteY302" fmla="*/ 551649 h 1144934"/>
                  <a:gd name="connsiteX303" fmla="*/ 3292236 w 3808127"/>
                  <a:gd name="connsiteY303" fmla="*/ 939796 h 1144934"/>
                  <a:gd name="connsiteX304" fmla="*/ 3224065 w 3808127"/>
                  <a:gd name="connsiteY304" fmla="*/ 825044 h 1144934"/>
                  <a:gd name="connsiteX305" fmla="*/ 3044006 w 3808127"/>
                  <a:gd name="connsiteY305" fmla="*/ 479949 h 1144934"/>
                  <a:gd name="connsiteX306" fmla="*/ 3114187 w 3808127"/>
                  <a:gd name="connsiteY306" fmla="*/ 422992 h 1144934"/>
                  <a:gd name="connsiteX307" fmla="*/ 3275822 w 3808127"/>
                  <a:gd name="connsiteY307" fmla="*/ 327337 h 1144934"/>
                  <a:gd name="connsiteX308" fmla="*/ 3366605 w 3808127"/>
                  <a:gd name="connsiteY308" fmla="*/ 291990 h 1144934"/>
                  <a:gd name="connsiteX309" fmla="*/ 3164269 w 3808127"/>
                  <a:gd name="connsiteY309" fmla="*/ 375248 h 1144934"/>
                  <a:gd name="connsiteX310" fmla="*/ 3010171 w 3808127"/>
                  <a:gd name="connsiteY310" fmla="*/ 499047 h 1144934"/>
                  <a:gd name="connsiteX311" fmla="*/ 2903978 w 3808127"/>
                  <a:gd name="connsiteY311" fmla="*/ 573091 h 1144934"/>
                  <a:gd name="connsiteX312" fmla="*/ 3432097 w 3808127"/>
                  <a:gd name="connsiteY312" fmla="*/ 910145 h 1144934"/>
                  <a:gd name="connsiteX313" fmla="*/ 3442649 w 3808127"/>
                  <a:gd name="connsiteY313" fmla="*/ 947335 h 1144934"/>
                  <a:gd name="connsiteX314" fmla="*/ 3432097 w 3808127"/>
                  <a:gd name="connsiteY314" fmla="*/ 910145 h 1144934"/>
                  <a:gd name="connsiteX315" fmla="*/ 3339806 w 3808127"/>
                  <a:gd name="connsiteY315" fmla="*/ 895738 h 1144934"/>
                  <a:gd name="connsiteX316" fmla="*/ 3409987 w 3808127"/>
                  <a:gd name="connsiteY316" fmla="*/ 895738 h 1144934"/>
                  <a:gd name="connsiteX317" fmla="*/ 3432767 w 3808127"/>
                  <a:gd name="connsiteY317" fmla="*/ 896408 h 1144934"/>
                  <a:gd name="connsiteX318" fmla="*/ 3585356 w 3808127"/>
                  <a:gd name="connsiteY318" fmla="*/ 954203 h 1144934"/>
                  <a:gd name="connsiteX319" fmla="*/ 3561739 w 3808127"/>
                  <a:gd name="connsiteY319" fmla="*/ 898754 h 1144934"/>
                  <a:gd name="connsiteX320" fmla="*/ 3643645 w 3808127"/>
                  <a:gd name="connsiteY320" fmla="*/ 894565 h 1144934"/>
                  <a:gd name="connsiteX321" fmla="*/ 3593229 w 3808127"/>
                  <a:gd name="connsiteY321" fmla="*/ 880996 h 1144934"/>
                  <a:gd name="connsiteX322" fmla="*/ 3355718 w 3808127"/>
                  <a:gd name="connsiteY322" fmla="*/ 761888 h 1144934"/>
                  <a:gd name="connsiteX323" fmla="*/ 3298601 w 3808127"/>
                  <a:gd name="connsiteY323" fmla="*/ 637922 h 1144934"/>
                  <a:gd name="connsiteX324" fmla="*/ 3187383 w 3808127"/>
                  <a:gd name="connsiteY324" fmla="*/ 389823 h 1144934"/>
                  <a:gd name="connsiteX325" fmla="*/ 3230430 w 3808127"/>
                  <a:gd name="connsiteY325" fmla="*/ 512114 h 1144934"/>
                  <a:gd name="connsiteX326" fmla="*/ 3344831 w 3808127"/>
                  <a:gd name="connsiteY326" fmla="*/ 759543 h 1144934"/>
                  <a:gd name="connsiteX327" fmla="*/ 3370123 w 3808127"/>
                  <a:gd name="connsiteY327" fmla="*/ 823536 h 1144934"/>
                  <a:gd name="connsiteX328" fmla="*/ 3403790 w 3808127"/>
                  <a:gd name="connsiteY328" fmla="*/ 878818 h 1144934"/>
                  <a:gd name="connsiteX329" fmla="*/ 3339806 w 3808127"/>
                  <a:gd name="connsiteY329" fmla="*/ 895738 h 1144934"/>
                  <a:gd name="connsiteX330" fmla="*/ 2693937 w 3808127"/>
                  <a:gd name="connsiteY330" fmla="*/ 670087 h 1144934"/>
                  <a:gd name="connsiteX331" fmla="*/ 2883879 w 3808127"/>
                  <a:gd name="connsiteY331" fmla="*/ 978494 h 1144934"/>
                  <a:gd name="connsiteX332" fmla="*/ 2960592 w 3808127"/>
                  <a:gd name="connsiteY332" fmla="*/ 1067280 h 1144934"/>
                  <a:gd name="connsiteX333" fmla="*/ 2946690 w 3808127"/>
                  <a:gd name="connsiteY333" fmla="*/ 1037461 h 1144934"/>
                  <a:gd name="connsiteX334" fmla="*/ 2927260 w 3808127"/>
                  <a:gd name="connsiteY334" fmla="*/ 1013673 h 1144934"/>
                  <a:gd name="connsiteX335" fmla="*/ 2693937 w 3808127"/>
                  <a:gd name="connsiteY335" fmla="*/ 670087 h 1144934"/>
                  <a:gd name="connsiteX336" fmla="*/ 2105855 w 3808127"/>
                  <a:gd name="connsiteY336" fmla="*/ 867427 h 1144934"/>
                  <a:gd name="connsiteX337" fmla="*/ 2258277 w 3808127"/>
                  <a:gd name="connsiteY337" fmla="*/ 829735 h 1144934"/>
                  <a:gd name="connsiteX338" fmla="*/ 2398640 w 3808127"/>
                  <a:gd name="connsiteY338" fmla="*/ 1114354 h 1144934"/>
                  <a:gd name="connsiteX339" fmla="*/ 2080562 w 3808127"/>
                  <a:gd name="connsiteY339" fmla="*/ 1104805 h 1144934"/>
                  <a:gd name="connsiteX340" fmla="*/ 1974369 w 3808127"/>
                  <a:gd name="connsiteY340" fmla="*/ 941472 h 1144934"/>
                  <a:gd name="connsiteX341" fmla="*/ 2026796 w 3808127"/>
                  <a:gd name="connsiteY341" fmla="*/ 907130 h 1144934"/>
                  <a:gd name="connsiteX342" fmla="*/ 2092120 w 3808127"/>
                  <a:gd name="connsiteY342" fmla="*/ 882839 h 1144934"/>
                  <a:gd name="connsiteX343" fmla="*/ 2254760 w 3808127"/>
                  <a:gd name="connsiteY343" fmla="*/ 1105978 h 1144934"/>
                  <a:gd name="connsiteX344" fmla="*/ 2105855 w 3808127"/>
                  <a:gd name="connsiteY344" fmla="*/ 867427 h 1144934"/>
                  <a:gd name="connsiteX345" fmla="*/ 3613496 w 3808127"/>
                  <a:gd name="connsiteY345" fmla="*/ 324657 h 1144934"/>
                  <a:gd name="connsiteX346" fmla="*/ 3689372 w 3808127"/>
                  <a:gd name="connsiteY346" fmla="*/ 512114 h 1144934"/>
                  <a:gd name="connsiteX347" fmla="*/ 3702772 w 3808127"/>
                  <a:gd name="connsiteY347" fmla="*/ 823201 h 1144934"/>
                  <a:gd name="connsiteX348" fmla="*/ 3622373 w 3808127"/>
                  <a:gd name="connsiteY348" fmla="*/ 646131 h 1144934"/>
                  <a:gd name="connsiteX349" fmla="*/ 3548172 w 3808127"/>
                  <a:gd name="connsiteY349" fmla="*/ 480620 h 1144934"/>
                  <a:gd name="connsiteX350" fmla="*/ 3591051 w 3808127"/>
                  <a:gd name="connsiteY350" fmla="*/ 461690 h 1144934"/>
                  <a:gd name="connsiteX351" fmla="*/ 3612826 w 3808127"/>
                  <a:gd name="connsiteY351" fmla="*/ 430196 h 1144934"/>
                  <a:gd name="connsiteX352" fmla="*/ 3532762 w 3808127"/>
                  <a:gd name="connsiteY352" fmla="*/ 435221 h 1144934"/>
                  <a:gd name="connsiteX353" fmla="*/ 3520200 w 3808127"/>
                  <a:gd name="connsiteY353" fmla="*/ 355146 h 1144934"/>
                  <a:gd name="connsiteX354" fmla="*/ 3533097 w 3808127"/>
                  <a:gd name="connsiteY354" fmla="*/ 262171 h 1144934"/>
                  <a:gd name="connsiteX355" fmla="*/ 3585356 w 3808127"/>
                  <a:gd name="connsiteY355" fmla="*/ 259491 h 1144934"/>
                  <a:gd name="connsiteX356" fmla="*/ 3613496 w 3808127"/>
                  <a:gd name="connsiteY356" fmla="*/ 324657 h 1144934"/>
                  <a:gd name="connsiteX357" fmla="*/ 3717009 w 3808127"/>
                  <a:gd name="connsiteY357" fmla="*/ 521830 h 1144934"/>
                  <a:gd name="connsiteX358" fmla="*/ 3678652 w 3808127"/>
                  <a:gd name="connsiteY358" fmla="*/ 461522 h 1144934"/>
                  <a:gd name="connsiteX359" fmla="*/ 3617851 w 3808127"/>
                  <a:gd name="connsiteY359" fmla="*/ 259491 h 1144934"/>
                  <a:gd name="connsiteX360" fmla="*/ 3739789 w 3808127"/>
                  <a:gd name="connsiteY360" fmla="*/ 269207 h 1144934"/>
                  <a:gd name="connsiteX361" fmla="*/ 3716004 w 3808127"/>
                  <a:gd name="connsiteY361" fmla="*/ 322479 h 1144934"/>
                  <a:gd name="connsiteX362" fmla="*/ 3717009 w 3808127"/>
                  <a:gd name="connsiteY362" fmla="*/ 521830 h 1144934"/>
                  <a:gd name="connsiteX363" fmla="*/ 614293 w 3808127"/>
                  <a:gd name="connsiteY363" fmla="*/ 120113 h 1144934"/>
                  <a:gd name="connsiteX364" fmla="*/ 617308 w 3808127"/>
                  <a:gd name="connsiteY364" fmla="*/ 114250 h 1144934"/>
                  <a:gd name="connsiteX365" fmla="*/ 620825 w 3808127"/>
                  <a:gd name="connsiteY365" fmla="*/ 108386 h 1144934"/>
                  <a:gd name="connsiteX366" fmla="*/ 654995 w 3808127"/>
                  <a:gd name="connsiteY366" fmla="*/ 107381 h 1144934"/>
                  <a:gd name="connsiteX367" fmla="*/ 649635 w 3808127"/>
                  <a:gd name="connsiteY367" fmla="*/ 178411 h 1144934"/>
                  <a:gd name="connsiteX368" fmla="*/ 611948 w 3808127"/>
                  <a:gd name="connsiteY368" fmla="*/ 180086 h 1144934"/>
                  <a:gd name="connsiteX369" fmla="*/ 610775 w 3808127"/>
                  <a:gd name="connsiteY369" fmla="*/ 140718 h 1144934"/>
                  <a:gd name="connsiteX370" fmla="*/ 614293 w 3808127"/>
                  <a:gd name="connsiteY370" fmla="*/ 120113 h 1144934"/>
                  <a:gd name="connsiteX371" fmla="*/ 516140 w 3808127"/>
                  <a:gd name="connsiteY371" fmla="*/ 119443 h 1144934"/>
                  <a:gd name="connsiteX372" fmla="*/ 592686 w 3808127"/>
                  <a:gd name="connsiteY372" fmla="*/ 114082 h 1144934"/>
                  <a:gd name="connsiteX373" fmla="*/ 592351 w 3808127"/>
                  <a:gd name="connsiteY373" fmla="*/ 182934 h 1144934"/>
                  <a:gd name="connsiteX374" fmla="*/ 504247 w 3808127"/>
                  <a:gd name="connsiteY374" fmla="*/ 174222 h 1144934"/>
                  <a:gd name="connsiteX375" fmla="*/ 516140 w 3808127"/>
                  <a:gd name="connsiteY375" fmla="*/ 119443 h 1144934"/>
                  <a:gd name="connsiteX376" fmla="*/ 424686 w 3808127"/>
                  <a:gd name="connsiteY376" fmla="*/ 163836 h 1144934"/>
                  <a:gd name="connsiteX377" fmla="*/ 466895 w 3808127"/>
                  <a:gd name="connsiteY377" fmla="*/ 124134 h 1144934"/>
                  <a:gd name="connsiteX378" fmla="*/ 465556 w 3808127"/>
                  <a:gd name="connsiteY378" fmla="*/ 167019 h 1144934"/>
                  <a:gd name="connsiteX379" fmla="*/ 424686 w 3808127"/>
                  <a:gd name="connsiteY379" fmla="*/ 163836 h 1144934"/>
                  <a:gd name="connsiteX380" fmla="*/ 358190 w 3808127"/>
                  <a:gd name="connsiteY380" fmla="*/ 141388 h 1144934"/>
                  <a:gd name="connsiteX381" fmla="*/ 409946 w 3808127"/>
                  <a:gd name="connsiteY381" fmla="*/ 133347 h 1144934"/>
                  <a:gd name="connsiteX382" fmla="*/ 390684 w 3808127"/>
                  <a:gd name="connsiteY382" fmla="*/ 154455 h 1144934"/>
                  <a:gd name="connsiteX383" fmla="*/ 358190 w 3808127"/>
                  <a:gd name="connsiteY383" fmla="*/ 141388 h 1144934"/>
                  <a:gd name="connsiteX384" fmla="*/ 3555207 w 3808127"/>
                  <a:gd name="connsiteY384" fmla="*/ 50089 h 1144934"/>
                  <a:gd name="connsiteX385" fmla="*/ 3622876 w 3808127"/>
                  <a:gd name="connsiteY385" fmla="*/ 51597 h 1144934"/>
                  <a:gd name="connsiteX386" fmla="*/ 3642305 w 3808127"/>
                  <a:gd name="connsiteY386" fmla="*/ 130499 h 1144934"/>
                  <a:gd name="connsiteX387" fmla="*/ 3636610 w 3808127"/>
                  <a:gd name="connsiteY387" fmla="*/ 50089 h 1144934"/>
                  <a:gd name="connsiteX388" fmla="*/ 3698919 w 3808127"/>
                  <a:gd name="connsiteY388" fmla="*/ 51597 h 1144934"/>
                  <a:gd name="connsiteX389" fmla="*/ 3690712 w 3808127"/>
                  <a:gd name="connsiteY389" fmla="*/ 132677 h 1144934"/>
                  <a:gd name="connsiteX390" fmla="*/ 3752518 w 3808127"/>
                  <a:gd name="connsiteY390" fmla="*/ 56790 h 1144934"/>
                  <a:gd name="connsiteX391" fmla="*/ 3738449 w 3808127"/>
                  <a:gd name="connsiteY391" fmla="*/ 98168 h 1144934"/>
                  <a:gd name="connsiteX392" fmla="*/ 3732084 w 3808127"/>
                  <a:gd name="connsiteY392" fmla="*/ 241901 h 1144934"/>
                  <a:gd name="connsiteX393" fmla="*/ 3726054 w 3808127"/>
                  <a:gd name="connsiteY393" fmla="*/ 243744 h 1144934"/>
                  <a:gd name="connsiteX394" fmla="*/ 3719857 w 3808127"/>
                  <a:gd name="connsiteY394" fmla="*/ 245084 h 1144934"/>
                  <a:gd name="connsiteX395" fmla="*/ 3691215 w 3808127"/>
                  <a:gd name="connsiteY395" fmla="*/ 246927 h 1144934"/>
                  <a:gd name="connsiteX396" fmla="*/ 3638118 w 3808127"/>
                  <a:gd name="connsiteY396" fmla="*/ 248267 h 1144934"/>
                  <a:gd name="connsiteX397" fmla="*/ 3533097 w 3808127"/>
                  <a:gd name="connsiteY397" fmla="*/ 250445 h 1144934"/>
                  <a:gd name="connsiteX398" fmla="*/ 3555207 w 3808127"/>
                  <a:gd name="connsiteY398" fmla="*/ 50089 h 1144934"/>
                  <a:gd name="connsiteX399" fmla="*/ 3030271 w 3808127"/>
                  <a:gd name="connsiteY399" fmla="*/ 21610 h 1144934"/>
                  <a:gd name="connsiteX400" fmla="*/ 2647540 w 3808127"/>
                  <a:gd name="connsiteY400" fmla="*/ 39870 h 1144934"/>
                  <a:gd name="connsiteX401" fmla="*/ 1511742 w 3808127"/>
                  <a:gd name="connsiteY401" fmla="*/ 70359 h 1144934"/>
                  <a:gd name="connsiteX402" fmla="*/ 1124992 w 3808127"/>
                  <a:gd name="connsiteY402" fmla="*/ 69186 h 1144934"/>
                  <a:gd name="connsiteX403" fmla="*/ 833044 w 3808127"/>
                  <a:gd name="connsiteY403" fmla="*/ 73039 h 1144934"/>
                  <a:gd name="connsiteX404" fmla="*/ 628698 w 3808127"/>
                  <a:gd name="connsiteY404" fmla="*/ 78065 h 1144934"/>
                  <a:gd name="connsiteX405" fmla="*/ 536072 w 3808127"/>
                  <a:gd name="connsiteY405" fmla="*/ 81583 h 1144934"/>
                  <a:gd name="connsiteX406" fmla="*/ 493193 w 3808127"/>
                  <a:gd name="connsiteY406" fmla="*/ 89792 h 1144934"/>
                  <a:gd name="connsiteX407" fmla="*/ 266904 w 3808127"/>
                  <a:gd name="connsiteY407" fmla="*/ 104869 h 1144934"/>
                  <a:gd name="connsiteX408" fmla="*/ 78972 w 3808127"/>
                  <a:gd name="connsiteY408" fmla="*/ 120951 h 1144934"/>
                  <a:gd name="connsiteX409" fmla="*/ 26378 w 3808127"/>
                  <a:gd name="connsiteY409" fmla="*/ 44393 h 1144934"/>
                  <a:gd name="connsiteX410" fmla="*/ 34585 w 3808127"/>
                  <a:gd name="connsiteY410" fmla="*/ 282777 h 1144934"/>
                  <a:gd name="connsiteX411" fmla="*/ 20013 w 3808127"/>
                  <a:gd name="connsiteY411" fmla="*/ 570244 h 1144934"/>
                  <a:gd name="connsiteX412" fmla="*/ 21018 w 3808127"/>
                  <a:gd name="connsiteY412" fmla="*/ 849000 h 1144934"/>
                  <a:gd name="connsiteX413" fmla="*/ 5273 w 3808127"/>
                  <a:gd name="connsiteY413" fmla="*/ 1116029 h 1144934"/>
                  <a:gd name="connsiteX414" fmla="*/ 103762 w 3808127"/>
                  <a:gd name="connsiteY414" fmla="*/ 1108658 h 1144934"/>
                  <a:gd name="connsiteX415" fmla="*/ 214477 w 3808127"/>
                  <a:gd name="connsiteY415" fmla="*/ 1110501 h 1144934"/>
                  <a:gd name="connsiteX416" fmla="*/ 448806 w 3808127"/>
                  <a:gd name="connsiteY416" fmla="*/ 1123735 h 1144934"/>
                  <a:gd name="connsiteX417" fmla="*/ 1177586 w 3808127"/>
                  <a:gd name="connsiteY417" fmla="*/ 1115024 h 1144934"/>
                  <a:gd name="connsiteX418" fmla="*/ 1418279 w 3808127"/>
                  <a:gd name="connsiteY418" fmla="*/ 1124070 h 1144934"/>
                  <a:gd name="connsiteX419" fmla="*/ 1666677 w 3808127"/>
                  <a:gd name="connsiteY419" fmla="*/ 1122395 h 1144934"/>
                  <a:gd name="connsiteX420" fmla="*/ 1907370 w 3808127"/>
                  <a:gd name="connsiteY420" fmla="*/ 1139482 h 1144934"/>
                  <a:gd name="connsiteX421" fmla="*/ 2156104 w 3808127"/>
                  <a:gd name="connsiteY421" fmla="*/ 1140320 h 1144934"/>
                  <a:gd name="connsiteX422" fmla="*/ 2842507 w 3808127"/>
                  <a:gd name="connsiteY422" fmla="*/ 1105475 h 1144934"/>
                  <a:gd name="connsiteX423" fmla="*/ 2953892 w 3808127"/>
                  <a:gd name="connsiteY423" fmla="*/ 1096094 h 1144934"/>
                  <a:gd name="connsiteX424" fmla="*/ 2990072 w 3808127"/>
                  <a:gd name="connsiteY424" fmla="*/ 1100952 h 1144934"/>
                  <a:gd name="connsiteX425" fmla="*/ 3517688 w 3808127"/>
                  <a:gd name="connsiteY425" fmla="*/ 1079174 h 1144934"/>
                  <a:gd name="connsiteX426" fmla="*/ 3674297 w 3808127"/>
                  <a:gd name="connsiteY426" fmla="*/ 1136132 h 1144934"/>
                  <a:gd name="connsiteX427" fmla="*/ 3753188 w 3808127"/>
                  <a:gd name="connsiteY427" fmla="*/ 954036 h 1144934"/>
                  <a:gd name="connsiteX428" fmla="*/ 3786185 w 3808127"/>
                  <a:gd name="connsiteY428" fmla="*/ 944487 h 1144934"/>
                  <a:gd name="connsiteX429" fmla="*/ 3764746 w 3808127"/>
                  <a:gd name="connsiteY429" fmla="*/ 788524 h 1144934"/>
                  <a:gd name="connsiteX430" fmla="*/ 3762736 w 3808127"/>
                  <a:gd name="connsiteY430" fmla="*/ 600565 h 1144934"/>
                  <a:gd name="connsiteX431" fmla="*/ 3756538 w 3808127"/>
                  <a:gd name="connsiteY431" fmla="*/ 419642 h 1144934"/>
                  <a:gd name="connsiteX432" fmla="*/ 3770273 w 3808127"/>
                  <a:gd name="connsiteY432" fmla="*/ 243911 h 1144934"/>
                  <a:gd name="connsiteX433" fmla="*/ 3790875 w 3808127"/>
                  <a:gd name="connsiteY433" fmla="*/ 271888 h 1144934"/>
                  <a:gd name="connsiteX434" fmla="*/ 3759218 w 3808127"/>
                  <a:gd name="connsiteY434" fmla="*/ 59638 h 1144934"/>
                  <a:gd name="connsiteX435" fmla="*/ 3808128 w 3808127"/>
                  <a:gd name="connsiteY435" fmla="*/ 22783 h 1144934"/>
                  <a:gd name="connsiteX436" fmla="*/ 3382182 w 3808127"/>
                  <a:gd name="connsiteY436" fmla="*/ 21778 h 1144934"/>
                  <a:gd name="connsiteX437" fmla="*/ 2969805 w 3808127"/>
                  <a:gd name="connsiteY437" fmla="*/ 0 h 1144934"/>
                  <a:gd name="connsiteX438" fmla="*/ 3030271 w 3808127"/>
                  <a:gd name="connsiteY438" fmla="*/ 21610 h 114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</a:cxnLst>
                <a:rect l="l" t="t" r="r" b="b"/>
                <a:pathLst>
                  <a:path w="3808127" h="1144934">
                    <a:moveTo>
                      <a:pt x="1772033" y="1089393"/>
                    </a:moveTo>
                    <a:cubicBezTo>
                      <a:pt x="1780073" y="1065605"/>
                      <a:pt x="1788113" y="1065270"/>
                      <a:pt x="1808045" y="1050193"/>
                    </a:cubicBezTo>
                    <a:cubicBezTo>
                      <a:pt x="1825967" y="1036456"/>
                      <a:pt x="1835012" y="1029755"/>
                      <a:pt x="1847574" y="1014678"/>
                    </a:cubicBezTo>
                    <a:cubicBezTo>
                      <a:pt x="1859466" y="1027075"/>
                      <a:pt x="1893133" y="1092073"/>
                      <a:pt x="1900671" y="1107988"/>
                    </a:cubicBezTo>
                    <a:lnTo>
                      <a:pt x="1851259" y="1098774"/>
                    </a:lnTo>
                    <a:cubicBezTo>
                      <a:pt x="1843722" y="1085205"/>
                      <a:pt x="1816587" y="1090566"/>
                      <a:pt x="1772033" y="1089393"/>
                    </a:cubicBezTo>
                    <a:close/>
                    <a:moveTo>
                      <a:pt x="1868511" y="997759"/>
                    </a:moveTo>
                    <a:cubicBezTo>
                      <a:pt x="1898158" y="982514"/>
                      <a:pt x="1921608" y="962412"/>
                      <a:pt x="1952595" y="946832"/>
                    </a:cubicBezTo>
                    <a:cubicBezTo>
                      <a:pt x="1977719" y="969280"/>
                      <a:pt x="1984587" y="995413"/>
                      <a:pt x="2003681" y="1023892"/>
                    </a:cubicBezTo>
                    <a:cubicBezTo>
                      <a:pt x="2014904" y="1040979"/>
                      <a:pt x="2020096" y="1048853"/>
                      <a:pt x="2030313" y="1065103"/>
                    </a:cubicBezTo>
                    <a:cubicBezTo>
                      <a:pt x="2039358" y="1079174"/>
                      <a:pt x="2036678" y="1073311"/>
                      <a:pt x="2042541" y="1083362"/>
                    </a:cubicBezTo>
                    <a:cubicBezTo>
                      <a:pt x="2056108" y="1106480"/>
                      <a:pt x="2043881" y="1076159"/>
                      <a:pt x="2055438" y="1109831"/>
                    </a:cubicBezTo>
                    <a:lnTo>
                      <a:pt x="1950082" y="1110166"/>
                    </a:lnTo>
                    <a:cubicBezTo>
                      <a:pt x="1897991" y="1102795"/>
                      <a:pt x="1879398" y="1051366"/>
                      <a:pt x="1868511" y="997759"/>
                    </a:cubicBezTo>
                    <a:close/>
                    <a:moveTo>
                      <a:pt x="2814200" y="291823"/>
                    </a:moveTo>
                    <a:cubicBezTo>
                      <a:pt x="2813865" y="201026"/>
                      <a:pt x="2828102" y="124636"/>
                      <a:pt x="2825590" y="51764"/>
                    </a:cubicBezTo>
                    <a:lnTo>
                      <a:pt x="2861769" y="52602"/>
                    </a:lnTo>
                    <a:cubicBezTo>
                      <a:pt x="2864281" y="88619"/>
                      <a:pt x="2845019" y="121453"/>
                      <a:pt x="2863109" y="147754"/>
                    </a:cubicBezTo>
                    <a:cubicBezTo>
                      <a:pt x="2886056" y="135693"/>
                      <a:pt x="2870981" y="117600"/>
                      <a:pt x="2877514" y="82086"/>
                    </a:cubicBezTo>
                    <a:cubicBezTo>
                      <a:pt x="2884884" y="43053"/>
                      <a:pt x="2887229" y="50424"/>
                      <a:pt x="2924078" y="52267"/>
                    </a:cubicBezTo>
                    <a:lnTo>
                      <a:pt x="2926088" y="123128"/>
                    </a:lnTo>
                    <a:cubicBezTo>
                      <a:pt x="2961597" y="115422"/>
                      <a:pt x="2944680" y="89792"/>
                      <a:pt x="2937478" y="50759"/>
                    </a:cubicBezTo>
                    <a:cubicBezTo>
                      <a:pt x="3066283" y="51429"/>
                      <a:pt x="2970977" y="87614"/>
                      <a:pt x="2991077" y="140216"/>
                    </a:cubicBezTo>
                    <a:cubicBezTo>
                      <a:pt x="3031946" y="117935"/>
                      <a:pt x="2989402" y="64663"/>
                      <a:pt x="3043671" y="54445"/>
                    </a:cubicBezTo>
                    <a:cubicBezTo>
                      <a:pt x="3060756" y="80243"/>
                      <a:pt x="3028764" y="111402"/>
                      <a:pt x="3046183" y="132342"/>
                    </a:cubicBezTo>
                    <a:lnTo>
                      <a:pt x="3072648" y="55450"/>
                    </a:lnTo>
                    <a:lnTo>
                      <a:pt x="3146514" y="54109"/>
                    </a:lnTo>
                    <a:cubicBezTo>
                      <a:pt x="3145174" y="67176"/>
                      <a:pt x="3143499" y="129327"/>
                      <a:pt x="3146514" y="139378"/>
                    </a:cubicBezTo>
                    <a:cubicBezTo>
                      <a:pt x="3154554" y="165679"/>
                      <a:pt x="3172141" y="151440"/>
                      <a:pt x="3192408" y="141388"/>
                    </a:cubicBezTo>
                    <a:cubicBezTo>
                      <a:pt x="3189561" y="109392"/>
                      <a:pt x="3185373" y="92137"/>
                      <a:pt x="3187216" y="51429"/>
                    </a:cubicBezTo>
                    <a:lnTo>
                      <a:pt x="3260915" y="51764"/>
                    </a:lnTo>
                    <a:cubicBezTo>
                      <a:pt x="3261585" y="91969"/>
                      <a:pt x="3243662" y="127819"/>
                      <a:pt x="3258067" y="159816"/>
                    </a:cubicBezTo>
                    <a:cubicBezTo>
                      <a:pt x="3299104" y="157470"/>
                      <a:pt x="3276492" y="142393"/>
                      <a:pt x="3276324" y="141723"/>
                    </a:cubicBezTo>
                    <a:cubicBezTo>
                      <a:pt x="3273309" y="123296"/>
                      <a:pt x="3273979" y="159816"/>
                      <a:pt x="3272137" y="122123"/>
                    </a:cubicBezTo>
                    <a:cubicBezTo>
                      <a:pt x="3268452" y="52099"/>
                      <a:pt x="3291566" y="56287"/>
                      <a:pt x="3348683" y="53774"/>
                    </a:cubicBezTo>
                    <a:cubicBezTo>
                      <a:pt x="3341816" y="77060"/>
                      <a:pt x="3323726" y="124804"/>
                      <a:pt x="3337126" y="146581"/>
                    </a:cubicBezTo>
                    <a:cubicBezTo>
                      <a:pt x="3354043" y="133347"/>
                      <a:pt x="3352368" y="130164"/>
                      <a:pt x="3355048" y="101016"/>
                    </a:cubicBezTo>
                    <a:lnTo>
                      <a:pt x="3358398" y="60308"/>
                    </a:lnTo>
                    <a:cubicBezTo>
                      <a:pt x="3358565" y="57962"/>
                      <a:pt x="3358900" y="56957"/>
                      <a:pt x="3359738" y="55617"/>
                    </a:cubicBezTo>
                    <a:lnTo>
                      <a:pt x="3394745" y="53439"/>
                    </a:lnTo>
                    <a:cubicBezTo>
                      <a:pt x="3393740" y="82253"/>
                      <a:pt x="3382852" y="120951"/>
                      <a:pt x="3389720" y="139713"/>
                    </a:cubicBezTo>
                    <a:cubicBezTo>
                      <a:pt x="3425397" y="127987"/>
                      <a:pt x="3411327" y="86776"/>
                      <a:pt x="3404795" y="51429"/>
                    </a:cubicBezTo>
                    <a:lnTo>
                      <a:pt x="3456216" y="51429"/>
                    </a:lnTo>
                    <a:lnTo>
                      <a:pt x="3465093" y="109224"/>
                    </a:lnTo>
                    <a:cubicBezTo>
                      <a:pt x="3498090" y="61983"/>
                      <a:pt x="3440806" y="49921"/>
                      <a:pt x="3519195" y="49921"/>
                    </a:cubicBezTo>
                    <a:cubicBezTo>
                      <a:pt x="3497085" y="102523"/>
                      <a:pt x="3488878" y="194828"/>
                      <a:pt x="3481843" y="262004"/>
                    </a:cubicBezTo>
                    <a:lnTo>
                      <a:pt x="3464591" y="278756"/>
                    </a:lnTo>
                    <a:cubicBezTo>
                      <a:pt x="3491558" y="421652"/>
                      <a:pt x="3477991" y="336886"/>
                      <a:pt x="3510820" y="434886"/>
                    </a:cubicBezTo>
                    <a:lnTo>
                      <a:pt x="3431929" y="487488"/>
                    </a:lnTo>
                    <a:cubicBezTo>
                      <a:pt x="3442984" y="527191"/>
                      <a:pt x="3443486" y="496367"/>
                      <a:pt x="3440136" y="548466"/>
                    </a:cubicBezTo>
                    <a:cubicBezTo>
                      <a:pt x="3437456" y="590179"/>
                      <a:pt x="3497085" y="569071"/>
                      <a:pt x="3523215" y="586996"/>
                    </a:cubicBezTo>
                    <a:cubicBezTo>
                      <a:pt x="3535610" y="595707"/>
                      <a:pt x="3556547" y="632897"/>
                      <a:pt x="3550852" y="660705"/>
                    </a:cubicBezTo>
                    <a:cubicBezTo>
                      <a:pt x="3546330" y="682148"/>
                      <a:pt x="3545157" y="683823"/>
                      <a:pt x="3518023" y="685834"/>
                    </a:cubicBezTo>
                    <a:cubicBezTo>
                      <a:pt x="3466936" y="689351"/>
                      <a:pt x="3463586" y="642948"/>
                      <a:pt x="3446166" y="603413"/>
                    </a:cubicBezTo>
                    <a:lnTo>
                      <a:pt x="3347008" y="401549"/>
                    </a:lnTo>
                    <a:cubicBezTo>
                      <a:pt x="3334613" y="375919"/>
                      <a:pt x="3332938" y="355146"/>
                      <a:pt x="3311331" y="348445"/>
                    </a:cubicBezTo>
                    <a:cubicBezTo>
                      <a:pt x="3312504" y="378431"/>
                      <a:pt x="3371295" y="468726"/>
                      <a:pt x="3387542" y="505078"/>
                    </a:cubicBezTo>
                    <a:cubicBezTo>
                      <a:pt x="3409484" y="553827"/>
                      <a:pt x="3448511" y="623683"/>
                      <a:pt x="3457724" y="668579"/>
                    </a:cubicBezTo>
                    <a:cubicBezTo>
                      <a:pt x="3413504" y="662716"/>
                      <a:pt x="3386537" y="633902"/>
                      <a:pt x="3354545" y="661710"/>
                    </a:cubicBezTo>
                    <a:cubicBezTo>
                      <a:pt x="3387040" y="689854"/>
                      <a:pt x="3452196" y="695717"/>
                      <a:pt x="3482681" y="725034"/>
                    </a:cubicBezTo>
                    <a:cubicBezTo>
                      <a:pt x="3515678" y="756695"/>
                      <a:pt x="3519195" y="827724"/>
                      <a:pt x="3540132" y="864579"/>
                    </a:cubicBezTo>
                    <a:cubicBezTo>
                      <a:pt x="3530250" y="813485"/>
                      <a:pt x="3510988" y="770599"/>
                      <a:pt x="3501105" y="728384"/>
                    </a:cubicBezTo>
                    <a:cubicBezTo>
                      <a:pt x="3548005" y="701916"/>
                      <a:pt x="3608303" y="696890"/>
                      <a:pt x="3583681" y="624521"/>
                    </a:cubicBezTo>
                    <a:cubicBezTo>
                      <a:pt x="3576479" y="603245"/>
                      <a:pt x="3563749" y="574264"/>
                      <a:pt x="3549680" y="560862"/>
                    </a:cubicBezTo>
                    <a:cubicBezTo>
                      <a:pt x="3534605" y="546456"/>
                      <a:pt x="3534940" y="550476"/>
                      <a:pt x="3516348" y="542770"/>
                    </a:cubicBezTo>
                    <a:lnTo>
                      <a:pt x="3485026" y="525180"/>
                    </a:lnTo>
                    <a:cubicBezTo>
                      <a:pt x="3494070" y="483970"/>
                      <a:pt x="3493400" y="482630"/>
                      <a:pt x="3536280" y="477939"/>
                    </a:cubicBezTo>
                    <a:lnTo>
                      <a:pt x="3642640" y="710124"/>
                    </a:lnTo>
                    <a:cubicBezTo>
                      <a:pt x="3663075" y="763229"/>
                      <a:pt x="3655203" y="778641"/>
                      <a:pt x="3688870" y="828227"/>
                    </a:cubicBezTo>
                    <a:cubicBezTo>
                      <a:pt x="3719522" y="872955"/>
                      <a:pt x="3719689" y="902607"/>
                      <a:pt x="3714832" y="969448"/>
                    </a:cubicBezTo>
                    <a:cubicBezTo>
                      <a:pt x="3691382" y="970620"/>
                      <a:pt x="3642640" y="975311"/>
                      <a:pt x="3621871" y="972966"/>
                    </a:cubicBezTo>
                    <a:cubicBezTo>
                      <a:pt x="3605791" y="971290"/>
                      <a:pt x="3598589" y="962244"/>
                      <a:pt x="3584519" y="964422"/>
                    </a:cubicBezTo>
                    <a:cubicBezTo>
                      <a:pt x="3583514" y="964590"/>
                      <a:pt x="3581504" y="965427"/>
                      <a:pt x="3580499" y="965762"/>
                    </a:cubicBezTo>
                    <a:cubicBezTo>
                      <a:pt x="3503785" y="982179"/>
                      <a:pt x="3485696" y="968107"/>
                      <a:pt x="3449851" y="958391"/>
                    </a:cubicBezTo>
                    <a:cubicBezTo>
                      <a:pt x="3431092" y="953198"/>
                      <a:pt x="3457891" y="956884"/>
                      <a:pt x="3432097" y="961742"/>
                    </a:cubicBezTo>
                    <a:cubicBezTo>
                      <a:pt x="3403287" y="966935"/>
                      <a:pt x="3382015" y="957554"/>
                      <a:pt x="3352368" y="954036"/>
                    </a:cubicBezTo>
                    <a:cubicBezTo>
                      <a:pt x="3251702" y="942477"/>
                      <a:pt x="3241987" y="957889"/>
                      <a:pt x="3133952" y="957889"/>
                    </a:cubicBezTo>
                    <a:cubicBezTo>
                      <a:pt x="3133282" y="956381"/>
                      <a:pt x="3133114" y="953701"/>
                      <a:pt x="3132947" y="952863"/>
                    </a:cubicBezTo>
                    <a:cubicBezTo>
                      <a:pt x="3132947" y="952025"/>
                      <a:pt x="3132277" y="949010"/>
                      <a:pt x="3132277" y="948005"/>
                    </a:cubicBezTo>
                    <a:cubicBezTo>
                      <a:pt x="3132109" y="947167"/>
                      <a:pt x="3131942" y="944487"/>
                      <a:pt x="3131942" y="943649"/>
                    </a:cubicBezTo>
                    <a:cubicBezTo>
                      <a:pt x="3131942" y="942812"/>
                      <a:pt x="3132109" y="940466"/>
                      <a:pt x="3132109" y="939796"/>
                    </a:cubicBezTo>
                    <a:cubicBezTo>
                      <a:pt x="3132109" y="939294"/>
                      <a:pt x="3132612" y="936948"/>
                      <a:pt x="3132612" y="936613"/>
                    </a:cubicBezTo>
                    <a:cubicBezTo>
                      <a:pt x="3132612" y="936111"/>
                      <a:pt x="3133114" y="934938"/>
                      <a:pt x="3133282" y="933766"/>
                    </a:cubicBezTo>
                    <a:cubicBezTo>
                      <a:pt x="3133282" y="932593"/>
                      <a:pt x="3134287" y="932090"/>
                      <a:pt x="3133952" y="931253"/>
                    </a:cubicBezTo>
                    <a:cubicBezTo>
                      <a:pt x="3105142" y="939461"/>
                      <a:pt x="3120887" y="941807"/>
                      <a:pt x="3092077" y="935776"/>
                    </a:cubicBezTo>
                    <a:cubicBezTo>
                      <a:pt x="3081358" y="917683"/>
                      <a:pt x="3073150" y="895068"/>
                      <a:pt x="3061928" y="874965"/>
                    </a:cubicBezTo>
                    <a:lnTo>
                      <a:pt x="2905653" y="595037"/>
                    </a:lnTo>
                    <a:cubicBezTo>
                      <a:pt x="2884549" y="562370"/>
                      <a:pt x="2878686" y="573091"/>
                      <a:pt x="2880864" y="538079"/>
                    </a:cubicBezTo>
                    <a:cubicBezTo>
                      <a:pt x="2882706" y="507088"/>
                      <a:pt x="2887564" y="494189"/>
                      <a:pt x="2882371" y="460852"/>
                    </a:cubicBezTo>
                    <a:cubicBezTo>
                      <a:pt x="2840664" y="459679"/>
                      <a:pt x="2850882" y="502732"/>
                      <a:pt x="2842507" y="533221"/>
                    </a:cubicBezTo>
                    <a:cubicBezTo>
                      <a:pt x="2842004" y="534729"/>
                      <a:pt x="2840664" y="540257"/>
                      <a:pt x="2840329" y="539252"/>
                    </a:cubicBezTo>
                    <a:cubicBezTo>
                      <a:pt x="2839994" y="538079"/>
                      <a:pt x="2838822" y="543273"/>
                      <a:pt x="2837984" y="545283"/>
                    </a:cubicBezTo>
                    <a:cubicBezTo>
                      <a:pt x="2812190" y="553994"/>
                      <a:pt x="2783548" y="552654"/>
                      <a:pt x="2749881" y="547796"/>
                    </a:cubicBezTo>
                    <a:cubicBezTo>
                      <a:pt x="2751723" y="522500"/>
                      <a:pt x="2802810" y="437734"/>
                      <a:pt x="2780365" y="419139"/>
                    </a:cubicBezTo>
                    <a:cubicBezTo>
                      <a:pt x="2745861" y="406910"/>
                      <a:pt x="2747536" y="456329"/>
                      <a:pt x="2736649" y="488158"/>
                    </a:cubicBezTo>
                    <a:cubicBezTo>
                      <a:pt x="2728274" y="513454"/>
                      <a:pt x="2709012" y="548968"/>
                      <a:pt x="2709012" y="574599"/>
                    </a:cubicBezTo>
                    <a:cubicBezTo>
                      <a:pt x="2740669" y="592021"/>
                      <a:pt x="2782040" y="594199"/>
                      <a:pt x="2828940" y="589676"/>
                    </a:cubicBezTo>
                    <a:cubicBezTo>
                      <a:pt x="2821402" y="616982"/>
                      <a:pt x="2804652" y="674442"/>
                      <a:pt x="2805992" y="704763"/>
                    </a:cubicBezTo>
                    <a:cubicBezTo>
                      <a:pt x="2841669" y="702921"/>
                      <a:pt x="2845019" y="687341"/>
                      <a:pt x="2851049" y="656517"/>
                    </a:cubicBezTo>
                    <a:cubicBezTo>
                      <a:pt x="2857079" y="625693"/>
                      <a:pt x="2864784" y="610784"/>
                      <a:pt x="2866626" y="581468"/>
                    </a:cubicBezTo>
                    <a:cubicBezTo>
                      <a:pt x="2891583" y="597215"/>
                      <a:pt x="2899958" y="613464"/>
                      <a:pt x="2914698" y="639598"/>
                    </a:cubicBezTo>
                    <a:cubicBezTo>
                      <a:pt x="2926255" y="660370"/>
                      <a:pt x="2936138" y="678965"/>
                      <a:pt x="2948197" y="696052"/>
                    </a:cubicBezTo>
                    <a:cubicBezTo>
                      <a:pt x="2998949" y="767919"/>
                      <a:pt x="3027926" y="856706"/>
                      <a:pt x="3077170" y="928405"/>
                    </a:cubicBezTo>
                    <a:lnTo>
                      <a:pt x="3150869" y="1036121"/>
                    </a:lnTo>
                    <a:lnTo>
                      <a:pt x="3125912" y="972798"/>
                    </a:lnTo>
                    <a:lnTo>
                      <a:pt x="3291901" y="964087"/>
                    </a:lnTo>
                    <a:lnTo>
                      <a:pt x="3309321" y="990723"/>
                    </a:lnTo>
                    <a:lnTo>
                      <a:pt x="3322051" y="964087"/>
                    </a:lnTo>
                    <a:cubicBezTo>
                      <a:pt x="3354713" y="967270"/>
                      <a:pt x="3377660" y="972296"/>
                      <a:pt x="3411159" y="977154"/>
                    </a:cubicBezTo>
                    <a:cubicBezTo>
                      <a:pt x="3456886" y="983687"/>
                      <a:pt x="3462079" y="977154"/>
                      <a:pt x="3475311" y="1013841"/>
                    </a:cubicBezTo>
                    <a:lnTo>
                      <a:pt x="3487538" y="982179"/>
                    </a:lnTo>
                    <a:cubicBezTo>
                      <a:pt x="3561237" y="994241"/>
                      <a:pt x="3599761" y="969448"/>
                      <a:pt x="3625556" y="1028918"/>
                    </a:cubicBezTo>
                    <a:lnTo>
                      <a:pt x="3628906" y="1002282"/>
                    </a:lnTo>
                    <a:cubicBezTo>
                      <a:pt x="3629073" y="999937"/>
                      <a:pt x="3629743" y="998931"/>
                      <a:pt x="3630581" y="996754"/>
                    </a:cubicBezTo>
                    <a:lnTo>
                      <a:pt x="3721364" y="999434"/>
                    </a:lnTo>
                    <a:lnTo>
                      <a:pt x="3723206" y="1047513"/>
                    </a:lnTo>
                    <a:lnTo>
                      <a:pt x="3498593" y="1046340"/>
                    </a:lnTo>
                    <a:cubicBezTo>
                      <a:pt x="3486031" y="1029923"/>
                      <a:pt x="3490721" y="1041147"/>
                      <a:pt x="3485026" y="1015014"/>
                    </a:cubicBezTo>
                    <a:cubicBezTo>
                      <a:pt x="3484356" y="1017526"/>
                      <a:pt x="3482513" y="1028080"/>
                      <a:pt x="3481843" y="1029923"/>
                    </a:cubicBezTo>
                    <a:cubicBezTo>
                      <a:pt x="3476148" y="1046005"/>
                      <a:pt x="3481341" y="1035116"/>
                      <a:pt x="3472463" y="1045837"/>
                    </a:cubicBezTo>
                    <a:lnTo>
                      <a:pt x="3350693" y="1052706"/>
                    </a:lnTo>
                    <a:lnTo>
                      <a:pt x="3335618" y="1021547"/>
                    </a:lnTo>
                    <a:lnTo>
                      <a:pt x="3329588" y="1046843"/>
                    </a:lnTo>
                    <a:cubicBezTo>
                      <a:pt x="3300611" y="1050193"/>
                      <a:pt x="3234952" y="1052873"/>
                      <a:pt x="3230765" y="1053711"/>
                    </a:cubicBezTo>
                    <a:cubicBezTo>
                      <a:pt x="3206143" y="1058569"/>
                      <a:pt x="3170131" y="1074986"/>
                      <a:pt x="3154219" y="1037294"/>
                    </a:cubicBezTo>
                    <a:cubicBezTo>
                      <a:pt x="3142662" y="1066275"/>
                      <a:pt x="3156229" y="1059909"/>
                      <a:pt x="3115360" y="1066108"/>
                    </a:cubicBezTo>
                    <a:lnTo>
                      <a:pt x="2945350" y="1074484"/>
                    </a:lnTo>
                    <a:cubicBezTo>
                      <a:pt x="2919388" y="1078169"/>
                      <a:pt x="2860931" y="1093246"/>
                      <a:pt x="2835304" y="1088053"/>
                    </a:cubicBezTo>
                    <a:cubicBezTo>
                      <a:pt x="2789913" y="1078672"/>
                      <a:pt x="2703652" y="910145"/>
                      <a:pt x="2668980" y="869605"/>
                    </a:cubicBezTo>
                    <a:cubicBezTo>
                      <a:pt x="2631293" y="825547"/>
                      <a:pt x="2595281" y="772107"/>
                      <a:pt x="2547544" y="734917"/>
                    </a:cubicBezTo>
                    <a:cubicBezTo>
                      <a:pt x="2549722" y="766914"/>
                      <a:pt x="2555919" y="761553"/>
                      <a:pt x="2579369" y="786682"/>
                    </a:cubicBezTo>
                    <a:lnTo>
                      <a:pt x="2681207" y="910480"/>
                    </a:lnTo>
                    <a:cubicBezTo>
                      <a:pt x="2707002" y="944989"/>
                      <a:pt x="2795440" y="1063092"/>
                      <a:pt x="2806327" y="1092576"/>
                    </a:cubicBezTo>
                    <a:cubicBezTo>
                      <a:pt x="2744186" y="1087550"/>
                      <a:pt x="2698794" y="1105643"/>
                      <a:pt x="2629785" y="1108156"/>
                    </a:cubicBezTo>
                    <a:lnTo>
                      <a:pt x="2607341" y="1073981"/>
                    </a:lnTo>
                    <a:cubicBezTo>
                      <a:pt x="2591261" y="1109161"/>
                      <a:pt x="2617726" y="1070798"/>
                      <a:pt x="2599804" y="1106145"/>
                    </a:cubicBezTo>
                    <a:lnTo>
                      <a:pt x="2418739" y="1112679"/>
                    </a:lnTo>
                    <a:cubicBezTo>
                      <a:pt x="2395792" y="1084200"/>
                      <a:pt x="2288091" y="872955"/>
                      <a:pt x="2274692" y="826217"/>
                    </a:cubicBezTo>
                    <a:cubicBezTo>
                      <a:pt x="2299649" y="811140"/>
                      <a:pt x="2375692" y="796063"/>
                      <a:pt x="2404167" y="791875"/>
                    </a:cubicBezTo>
                    <a:lnTo>
                      <a:pt x="2428789" y="817003"/>
                    </a:lnTo>
                    <a:cubicBezTo>
                      <a:pt x="2459441" y="858883"/>
                      <a:pt x="2473511" y="904282"/>
                      <a:pt x="2504665" y="944654"/>
                    </a:cubicBezTo>
                    <a:cubicBezTo>
                      <a:pt x="2518065" y="961909"/>
                      <a:pt x="2525100" y="959899"/>
                      <a:pt x="2536657" y="980169"/>
                    </a:cubicBezTo>
                    <a:cubicBezTo>
                      <a:pt x="2546372" y="959899"/>
                      <a:pt x="2533140" y="960737"/>
                      <a:pt x="2517562" y="938624"/>
                    </a:cubicBezTo>
                    <a:cubicBezTo>
                      <a:pt x="2493443" y="904282"/>
                      <a:pt x="2431301" y="813485"/>
                      <a:pt x="2425607" y="779311"/>
                    </a:cubicBezTo>
                    <a:cubicBezTo>
                      <a:pt x="2452239" y="768924"/>
                      <a:pt x="2680035" y="682148"/>
                      <a:pt x="2690754" y="656517"/>
                    </a:cubicBezTo>
                    <a:cubicBezTo>
                      <a:pt x="2696114" y="643786"/>
                      <a:pt x="2690084" y="644288"/>
                      <a:pt x="2679700" y="651492"/>
                    </a:cubicBezTo>
                    <a:cubicBezTo>
                      <a:pt x="2614208" y="697057"/>
                      <a:pt x="2467816" y="759208"/>
                      <a:pt x="2399310" y="777468"/>
                    </a:cubicBezTo>
                    <a:cubicBezTo>
                      <a:pt x="2140694" y="846319"/>
                      <a:pt x="2006361" y="871447"/>
                      <a:pt x="1802685" y="1037461"/>
                    </a:cubicBezTo>
                    <a:cubicBezTo>
                      <a:pt x="1721951" y="1103297"/>
                      <a:pt x="1747578" y="1080347"/>
                      <a:pt x="1643563" y="1068620"/>
                    </a:cubicBezTo>
                    <a:cubicBezTo>
                      <a:pt x="1602191" y="1063930"/>
                      <a:pt x="1553449" y="1063260"/>
                      <a:pt x="1517772" y="1084367"/>
                    </a:cubicBezTo>
                    <a:lnTo>
                      <a:pt x="1507890" y="1090063"/>
                    </a:lnTo>
                    <a:cubicBezTo>
                      <a:pt x="1474391" y="1106648"/>
                      <a:pt x="1461493" y="1086043"/>
                      <a:pt x="1450271" y="1080850"/>
                    </a:cubicBezTo>
                    <a:cubicBezTo>
                      <a:pt x="1416269" y="1064935"/>
                      <a:pt x="1366187" y="1065605"/>
                      <a:pt x="1334530" y="1062087"/>
                    </a:cubicBezTo>
                    <a:cubicBezTo>
                      <a:pt x="1217115" y="1049523"/>
                      <a:pt x="1107237" y="1072641"/>
                      <a:pt x="989319" y="1062422"/>
                    </a:cubicBezTo>
                    <a:cubicBezTo>
                      <a:pt x="800717" y="1045837"/>
                      <a:pt x="682464" y="1077834"/>
                      <a:pt x="477615" y="1070631"/>
                    </a:cubicBezTo>
                    <a:cubicBezTo>
                      <a:pt x="447298" y="1069626"/>
                      <a:pt x="421169" y="1063930"/>
                      <a:pt x="398222" y="1064767"/>
                    </a:cubicBezTo>
                    <a:lnTo>
                      <a:pt x="140276" y="1051701"/>
                    </a:lnTo>
                    <a:cubicBezTo>
                      <a:pt x="139104" y="1049691"/>
                      <a:pt x="135586" y="1042655"/>
                      <a:pt x="134581" y="1040309"/>
                    </a:cubicBezTo>
                    <a:cubicBezTo>
                      <a:pt x="133744" y="1038634"/>
                      <a:pt x="132739" y="1036791"/>
                      <a:pt x="132069" y="1034949"/>
                    </a:cubicBezTo>
                    <a:lnTo>
                      <a:pt x="126541" y="1018531"/>
                    </a:lnTo>
                    <a:cubicBezTo>
                      <a:pt x="122521" y="1000439"/>
                      <a:pt x="125704" y="981844"/>
                      <a:pt x="128216" y="967102"/>
                    </a:cubicBezTo>
                    <a:cubicBezTo>
                      <a:pt x="138769" y="905957"/>
                      <a:pt x="184998" y="692702"/>
                      <a:pt x="146809" y="662213"/>
                    </a:cubicBezTo>
                    <a:lnTo>
                      <a:pt x="128551" y="866589"/>
                    </a:lnTo>
                    <a:cubicBezTo>
                      <a:pt x="123359" y="901099"/>
                      <a:pt x="118669" y="936613"/>
                      <a:pt x="114984" y="964590"/>
                    </a:cubicBezTo>
                    <a:cubicBezTo>
                      <a:pt x="102254" y="1061920"/>
                      <a:pt x="133576" y="1038634"/>
                      <a:pt x="94047" y="1055219"/>
                    </a:cubicBezTo>
                    <a:cubicBezTo>
                      <a:pt x="74115" y="1045000"/>
                      <a:pt x="85672" y="1056726"/>
                      <a:pt x="78470" y="1036121"/>
                    </a:cubicBezTo>
                    <a:cubicBezTo>
                      <a:pt x="55188" y="968778"/>
                      <a:pt x="148316" y="716322"/>
                      <a:pt x="109122" y="670422"/>
                    </a:cubicBezTo>
                    <a:cubicBezTo>
                      <a:pt x="94884" y="688011"/>
                      <a:pt x="102087" y="722521"/>
                      <a:pt x="99742" y="749157"/>
                    </a:cubicBezTo>
                    <a:lnTo>
                      <a:pt x="66577" y="985195"/>
                    </a:lnTo>
                    <a:cubicBezTo>
                      <a:pt x="63395" y="1019704"/>
                      <a:pt x="72272" y="1052538"/>
                      <a:pt x="42458" y="1051701"/>
                    </a:cubicBezTo>
                    <a:cubicBezTo>
                      <a:pt x="4101" y="1050528"/>
                      <a:pt x="18171" y="1017526"/>
                      <a:pt x="21353" y="990053"/>
                    </a:cubicBezTo>
                    <a:cubicBezTo>
                      <a:pt x="28388" y="930080"/>
                      <a:pt x="36093" y="884849"/>
                      <a:pt x="44133" y="831410"/>
                    </a:cubicBezTo>
                    <a:cubicBezTo>
                      <a:pt x="60380" y="721516"/>
                      <a:pt x="75957" y="288975"/>
                      <a:pt x="76292" y="146414"/>
                    </a:cubicBezTo>
                    <a:lnTo>
                      <a:pt x="164061" y="131337"/>
                    </a:lnTo>
                    <a:lnTo>
                      <a:pt x="184328" y="227997"/>
                    </a:lnTo>
                    <a:cubicBezTo>
                      <a:pt x="208782" y="218783"/>
                      <a:pt x="202418" y="213925"/>
                      <a:pt x="197560" y="196670"/>
                    </a:cubicBezTo>
                    <a:cubicBezTo>
                      <a:pt x="189855" y="170034"/>
                      <a:pt x="189185" y="160821"/>
                      <a:pt x="187678" y="129494"/>
                    </a:cubicBezTo>
                    <a:cubicBezTo>
                      <a:pt x="297388" y="130499"/>
                      <a:pt x="271929" y="137368"/>
                      <a:pt x="269584" y="244749"/>
                    </a:cubicBezTo>
                    <a:cubicBezTo>
                      <a:pt x="311291" y="236205"/>
                      <a:pt x="283319" y="196168"/>
                      <a:pt x="280974" y="141053"/>
                    </a:cubicBezTo>
                    <a:lnTo>
                      <a:pt x="336415" y="154120"/>
                    </a:lnTo>
                    <a:cubicBezTo>
                      <a:pt x="344288" y="191812"/>
                      <a:pt x="335745" y="261836"/>
                      <a:pt x="357520" y="288807"/>
                    </a:cubicBezTo>
                    <a:cubicBezTo>
                      <a:pt x="372427" y="263009"/>
                      <a:pt x="360702" y="198346"/>
                      <a:pt x="361875" y="162161"/>
                    </a:cubicBezTo>
                    <a:cubicBezTo>
                      <a:pt x="406932" y="171710"/>
                      <a:pt x="394034" y="181928"/>
                      <a:pt x="409946" y="210072"/>
                    </a:cubicBezTo>
                    <a:cubicBezTo>
                      <a:pt x="415641" y="168024"/>
                      <a:pt x="412459" y="176400"/>
                      <a:pt x="458856" y="175730"/>
                    </a:cubicBezTo>
                    <a:cubicBezTo>
                      <a:pt x="459358" y="253628"/>
                      <a:pt x="414301" y="372568"/>
                      <a:pt x="496542" y="356151"/>
                    </a:cubicBezTo>
                    <a:cubicBezTo>
                      <a:pt x="502740" y="328677"/>
                      <a:pt x="496207" y="298356"/>
                      <a:pt x="496375" y="269040"/>
                    </a:cubicBezTo>
                    <a:cubicBezTo>
                      <a:pt x="496710" y="233358"/>
                      <a:pt x="502070" y="220626"/>
                      <a:pt x="505085" y="191142"/>
                    </a:cubicBezTo>
                    <a:cubicBezTo>
                      <a:pt x="628530" y="193655"/>
                      <a:pt x="563039" y="197508"/>
                      <a:pt x="606588" y="216438"/>
                    </a:cubicBezTo>
                    <a:cubicBezTo>
                      <a:pt x="619150" y="179081"/>
                      <a:pt x="596371" y="185446"/>
                      <a:pt x="635063" y="185781"/>
                    </a:cubicBezTo>
                    <a:cubicBezTo>
                      <a:pt x="666887" y="186117"/>
                      <a:pt x="676434" y="257481"/>
                      <a:pt x="677942" y="100680"/>
                    </a:cubicBezTo>
                    <a:cubicBezTo>
                      <a:pt x="723334" y="100513"/>
                      <a:pt x="829192" y="75050"/>
                      <a:pt x="839074" y="126981"/>
                    </a:cubicBezTo>
                    <a:cubicBezTo>
                      <a:pt x="841251" y="138540"/>
                      <a:pt x="832709" y="178913"/>
                      <a:pt x="847951" y="206219"/>
                    </a:cubicBezTo>
                    <a:cubicBezTo>
                      <a:pt x="863529" y="200188"/>
                      <a:pt x="868051" y="195498"/>
                      <a:pt x="881283" y="186452"/>
                    </a:cubicBezTo>
                    <a:lnTo>
                      <a:pt x="882791" y="109559"/>
                    </a:lnTo>
                    <a:lnTo>
                      <a:pt x="959839" y="103528"/>
                    </a:lnTo>
                    <a:lnTo>
                      <a:pt x="961012" y="178075"/>
                    </a:lnTo>
                    <a:cubicBezTo>
                      <a:pt x="963189" y="192482"/>
                      <a:pt x="963022" y="189132"/>
                      <a:pt x="966874" y="196000"/>
                    </a:cubicBezTo>
                    <a:lnTo>
                      <a:pt x="975919" y="182599"/>
                    </a:lnTo>
                    <a:cubicBezTo>
                      <a:pt x="976422" y="180923"/>
                      <a:pt x="977092" y="178913"/>
                      <a:pt x="977594" y="177070"/>
                    </a:cubicBezTo>
                    <a:cubicBezTo>
                      <a:pt x="983624" y="152277"/>
                      <a:pt x="977929" y="130834"/>
                      <a:pt x="986304" y="108554"/>
                    </a:cubicBezTo>
                    <a:cubicBezTo>
                      <a:pt x="1007576" y="99173"/>
                      <a:pt x="1006404" y="101518"/>
                      <a:pt x="1035046" y="102188"/>
                    </a:cubicBezTo>
                    <a:cubicBezTo>
                      <a:pt x="1038563" y="139210"/>
                      <a:pt x="1028848" y="183604"/>
                      <a:pt x="1053470" y="197676"/>
                    </a:cubicBezTo>
                    <a:lnTo>
                      <a:pt x="1055815" y="95655"/>
                    </a:lnTo>
                    <a:lnTo>
                      <a:pt x="1121474" y="94985"/>
                    </a:lnTo>
                    <a:cubicBezTo>
                      <a:pt x="1117789" y="129997"/>
                      <a:pt x="1097857" y="184609"/>
                      <a:pt x="1109917" y="207727"/>
                    </a:cubicBezTo>
                    <a:cubicBezTo>
                      <a:pt x="1130351" y="191477"/>
                      <a:pt x="1123484" y="192985"/>
                      <a:pt x="1127504" y="159816"/>
                    </a:cubicBezTo>
                    <a:lnTo>
                      <a:pt x="1135209" y="112407"/>
                    </a:lnTo>
                    <a:lnTo>
                      <a:pt x="1194168" y="102523"/>
                    </a:lnTo>
                    <a:cubicBezTo>
                      <a:pt x="1197350" y="143231"/>
                      <a:pt x="1176413" y="197340"/>
                      <a:pt x="1185123" y="212752"/>
                    </a:cubicBezTo>
                    <a:cubicBezTo>
                      <a:pt x="1205390" y="183269"/>
                      <a:pt x="1202208" y="120616"/>
                      <a:pt x="1230347" y="107214"/>
                    </a:cubicBezTo>
                    <a:cubicBezTo>
                      <a:pt x="1252289" y="142728"/>
                      <a:pt x="1228840" y="199016"/>
                      <a:pt x="1223312" y="237546"/>
                    </a:cubicBezTo>
                    <a:cubicBezTo>
                      <a:pt x="1218622" y="270715"/>
                      <a:pt x="1206228" y="338561"/>
                      <a:pt x="1216947" y="364360"/>
                    </a:cubicBezTo>
                    <a:cubicBezTo>
                      <a:pt x="1242575" y="357994"/>
                      <a:pt x="1229677" y="357156"/>
                      <a:pt x="1241067" y="348110"/>
                    </a:cubicBezTo>
                    <a:cubicBezTo>
                      <a:pt x="1257984" y="334541"/>
                      <a:pt x="1252959" y="356821"/>
                      <a:pt x="1257482" y="337891"/>
                    </a:cubicBezTo>
                    <a:cubicBezTo>
                      <a:pt x="1257817" y="336551"/>
                      <a:pt x="1259827" y="337389"/>
                      <a:pt x="1260832" y="337054"/>
                    </a:cubicBezTo>
                    <a:cubicBezTo>
                      <a:pt x="1260497" y="298691"/>
                      <a:pt x="1266024" y="252288"/>
                      <a:pt x="1271719" y="214595"/>
                    </a:cubicBezTo>
                    <a:cubicBezTo>
                      <a:pt x="1276576" y="181928"/>
                      <a:pt x="1271552" y="123798"/>
                      <a:pt x="1305553" y="108554"/>
                    </a:cubicBezTo>
                    <a:cubicBezTo>
                      <a:pt x="1332520" y="142393"/>
                      <a:pt x="1301534" y="123128"/>
                      <a:pt x="1320628" y="162161"/>
                    </a:cubicBezTo>
                    <a:cubicBezTo>
                      <a:pt x="1341565" y="154958"/>
                      <a:pt x="1335033" y="131169"/>
                      <a:pt x="1339555" y="106879"/>
                    </a:cubicBezTo>
                    <a:lnTo>
                      <a:pt x="1384612" y="121956"/>
                    </a:lnTo>
                    <a:cubicBezTo>
                      <a:pt x="1385115" y="123966"/>
                      <a:pt x="1387292" y="131504"/>
                      <a:pt x="1387962" y="133850"/>
                    </a:cubicBezTo>
                    <a:lnTo>
                      <a:pt x="1393657" y="151272"/>
                    </a:lnTo>
                    <a:cubicBezTo>
                      <a:pt x="1393992" y="150267"/>
                      <a:pt x="1394662" y="155293"/>
                      <a:pt x="1395834" y="156968"/>
                    </a:cubicBezTo>
                    <a:cubicBezTo>
                      <a:pt x="1419284" y="140216"/>
                      <a:pt x="1399854" y="150099"/>
                      <a:pt x="1411412" y="127484"/>
                    </a:cubicBezTo>
                    <a:cubicBezTo>
                      <a:pt x="1412249" y="125809"/>
                      <a:pt x="1413254" y="123463"/>
                      <a:pt x="1414092" y="121956"/>
                    </a:cubicBezTo>
                    <a:lnTo>
                      <a:pt x="1425984" y="108219"/>
                    </a:lnTo>
                    <a:cubicBezTo>
                      <a:pt x="1438211" y="122291"/>
                      <a:pt x="1428664" y="108051"/>
                      <a:pt x="1435866" y="126981"/>
                    </a:cubicBezTo>
                    <a:lnTo>
                      <a:pt x="1442734" y="161658"/>
                    </a:lnTo>
                    <a:cubicBezTo>
                      <a:pt x="1471376" y="148089"/>
                      <a:pt x="1459148" y="153115"/>
                      <a:pt x="1463503" y="134520"/>
                    </a:cubicBezTo>
                    <a:cubicBezTo>
                      <a:pt x="1470538" y="104031"/>
                      <a:pt x="1432684" y="117935"/>
                      <a:pt x="1486115" y="106376"/>
                    </a:cubicBezTo>
                    <a:cubicBezTo>
                      <a:pt x="1487120" y="108219"/>
                      <a:pt x="1487790" y="110899"/>
                      <a:pt x="1488125" y="112407"/>
                    </a:cubicBezTo>
                    <a:cubicBezTo>
                      <a:pt x="1488460" y="113747"/>
                      <a:pt x="1489465" y="116595"/>
                      <a:pt x="1489800" y="118438"/>
                    </a:cubicBezTo>
                    <a:cubicBezTo>
                      <a:pt x="1493150" y="138038"/>
                      <a:pt x="1487623" y="166181"/>
                      <a:pt x="1498008" y="181258"/>
                    </a:cubicBezTo>
                    <a:cubicBezTo>
                      <a:pt x="1513585" y="171710"/>
                      <a:pt x="1507890" y="122961"/>
                      <a:pt x="1523802" y="101686"/>
                    </a:cubicBezTo>
                    <a:lnTo>
                      <a:pt x="1574051" y="99675"/>
                    </a:lnTo>
                    <a:cubicBezTo>
                      <a:pt x="1572376" y="126144"/>
                      <a:pt x="1566849" y="149094"/>
                      <a:pt x="1576396" y="170034"/>
                    </a:cubicBezTo>
                    <a:cubicBezTo>
                      <a:pt x="1595323" y="150937"/>
                      <a:pt x="1586949" y="133850"/>
                      <a:pt x="1592643" y="97665"/>
                    </a:cubicBezTo>
                    <a:lnTo>
                      <a:pt x="1676727" y="93142"/>
                    </a:lnTo>
                    <a:cubicBezTo>
                      <a:pt x="1662490" y="218616"/>
                      <a:pt x="1634853" y="231682"/>
                      <a:pt x="1710226" y="207559"/>
                    </a:cubicBezTo>
                    <a:cubicBezTo>
                      <a:pt x="1711399" y="175228"/>
                      <a:pt x="1709054" y="146079"/>
                      <a:pt x="1716256" y="116930"/>
                    </a:cubicBezTo>
                    <a:cubicBezTo>
                      <a:pt x="1726809" y="73710"/>
                      <a:pt x="1732671" y="88451"/>
                      <a:pt x="1785600" y="90294"/>
                    </a:cubicBezTo>
                    <a:cubicBezTo>
                      <a:pt x="1786940" y="102188"/>
                      <a:pt x="1785935" y="118438"/>
                      <a:pt x="1786940" y="125976"/>
                    </a:cubicBezTo>
                    <a:lnTo>
                      <a:pt x="1794645" y="148927"/>
                    </a:lnTo>
                    <a:cubicBezTo>
                      <a:pt x="1807710" y="126814"/>
                      <a:pt x="1797325" y="134017"/>
                      <a:pt x="1805700" y="115087"/>
                    </a:cubicBezTo>
                    <a:cubicBezTo>
                      <a:pt x="1814912" y="94482"/>
                      <a:pt x="1806705" y="101686"/>
                      <a:pt x="1824794" y="91467"/>
                    </a:cubicBezTo>
                    <a:cubicBezTo>
                      <a:pt x="1846569" y="100848"/>
                      <a:pt x="1838027" y="114585"/>
                      <a:pt x="1854776" y="125139"/>
                    </a:cubicBezTo>
                    <a:cubicBezTo>
                      <a:pt x="1868679" y="116930"/>
                      <a:pt x="1870856" y="91299"/>
                      <a:pt x="1884926" y="84933"/>
                    </a:cubicBezTo>
                    <a:cubicBezTo>
                      <a:pt x="1905863" y="94147"/>
                      <a:pt x="1887941" y="86944"/>
                      <a:pt x="1901676" y="102021"/>
                    </a:cubicBezTo>
                    <a:cubicBezTo>
                      <a:pt x="1915578" y="117265"/>
                      <a:pt x="1894473" y="108554"/>
                      <a:pt x="1915075" y="116428"/>
                    </a:cubicBezTo>
                    <a:lnTo>
                      <a:pt x="1925125" y="99005"/>
                    </a:lnTo>
                    <a:cubicBezTo>
                      <a:pt x="1925460" y="98168"/>
                      <a:pt x="1926465" y="95487"/>
                      <a:pt x="1926800" y="94817"/>
                    </a:cubicBezTo>
                    <a:cubicBezTo>
                      <a:pt x="1926968" y="93980"/>
                      <a:pt x="1928140" y="92304"/>
                      <a:pt x="1928475" y="90127"/>
                    </a:cubicBezTo>
                    <a:cubicBezTo>
                      <a:pt x="1928643" y="87949"/>
                      <a:pt x="1929313" y="86944"/>
                      <a:pt x="1930150" y="84933"/>
                    </a:cubicBezTo>
                    <a:lnTo>
                      <a:pt x="1975542" y="87446"/>
                    </a:lnTo>
                    <a:cubicBezTo>
                      <a:pt x="1972359" y="115757"/>
                      <a:pt x="1959797" y="128489"/>
                      <a:pt x="1984754" y="140383"/>
                    </a:cubicBezTo>
                    <a:lnTo>
                      <a:pt x="1990784" y="87949"/>
                    </a:lnTo>
                    <a:lnTo>
                      <a:pt x="2052088" y="86106"/>
                    </a:lnTo>
                    <a:cubicBezTo>
                      <a:pt x="2070345" y="218281"/>
                      <a:pt x="2028806" y="382284"/>
                      <a:pt x="2070178" y="372401"/>
                    </a:cubicBezTo>
                    <a:cubicBezTo>
                      <a:pt x="2088435" y="368045"/>
                      <a:pt x="2072020" y="376421"/>
                      <a:pt x="2083577" y="364024"/>
                    </a:cubicBezTo>
                    <a:cubicBezTo>
                      <a:pt x="2084582" y="362852"/>
                      <a:pt x="2091785" y="349115"/>
                      <a:pt x="2091952" y="348613"/>
                    </a:cubicBezTo>
                    <a:cubicBezTo>
                      <a:pt x="2095972" y="338226"/>
                      <a:pt x="2097480" y="322479"/>
                      <a:pt x="2098820" y="310585"/>
                    </a:cubicBezTo>
                    <a:cubicBezTo>
                      <a:pt x="2106525" y="241734"/>
                      <a:pt x="2079892" y="140048"/>
                      <a:pt x="2110545" y="87111"/>
                    </a:cubicBezTo>
                    <a:lnTo>
                      <a:pt x="2146054" y="99005"/>
                    </a:lnTo>
                    <a:cubicBezTo>
                      <a:pt x="2152921" y="117935"/>
                      <a:pt x="2143039" y="110062"/>
                      <a:pt x="2155769" y="134017"/>
                    </a:cubicBezTo>
                    <a:cubicBezTo>
                      <a:pt x="2171178" y="126311"/>
                      <a:pt x="2179386" y="104198"/>
                      <a:pt x="2193456" y="87614"/>
                    </a:cubicBezTo>
                    <a:cubicBezTo>
                      <a:pt x="2223103" y="104533"/>
                      <a:pt x="2172686" y="76055"/>
                      <a:pt x="2205850" y="98335"/>
                    </a:cubicBezTo>
                    <a:cubicBezTo>
                      <a:pt x="2219920" y="107884"/>
                      <a:pt x="2223270" y="93477"/>
                      <a:pt x="2232315" y="96157"/>
                    </a:cubicBezTo>
                    <a:cubicBezTo>
                      <a:pt x="2233320" y="132007"/>
                      <a:pt x="2227122" y="159648"/>
                      <a:pt x="2256099" y="165846"/>
                    </a:cubicBezTo>
                    <a:cubicBezTo>
                      <a:pt x="2256099" y="148424"/>
                      <a:pt x="2245212" y="126981"/>
                      <a:pt x="2252917" y="104701"/>
                    </a:cubicBezTo>
                    <a:cubicBezTo>
                      <a:pt x="2262967" y="75552"/>
                      <a:pt x="2272179" y="87279"/>
                      <a:pt x="2310536" y="84933"/>
                    </a:cubicBezTo>
                    <a:lnTo>
                      <a:pt x="2313886" y="149932"/>
                    </a:lnTo>
                    <a:cubicBezTo>
                      <a:pt x="2335996" y="131672"/>
                      <a:pt x="2321423" y="149429"/>
                      <a:pt x="2323266" y="124134"/>
                    </a:cubicBezTo>
                    <a:lnTo>
                      <a:pt x="2328793" y="86776"/>
                    </a:lnTo>
                    <a:lnTo>
                      <a:pt x="2367485" y="87279"/>
                    </a:lnTo>
                    <a:cubicBezTo>
                      <a:pt x="2367988" y="126479"/>
                      <a:pt x="2355760" y="151775"/>
                      <a:pt x="2384905" y="171710"/>
                    </a:cubicBezTo>
                    <a:lnTo>
                      <a:pt x="2380047" y="85436"/>
                    </a:lnTo>
                    <a:lnTo>
                      <a:pt x="2444366" y="84598"/>
                    </a:lnTo>
                    <a:cubicBezTo>
                      <a:pt x="2444869" y="154455"/>
                      <a:pt x="2424602" y="214093"/>
                      <a:pt x="2482723" y="175228"/>
                    </a:cubicBezTo>
                    <a:lnTo>
                      <a:pt x="2490428" y="79238"/>
                    </a:lnTo>
                    <a:lnTo>
                      <a:pt x="2533977" y="79070"/>
                    </a:lnTo>
                    <a:cubicBezTo>
                      <a:pt x="2528785" y="112742"/>
                      <a:pt x="2512203" y="141891"/>
                      <a:pt x="2525435" y="168694"/>
                    </a:cubicBezTo>
                    <a:cubicBezTo>
                      <a:pt x="2556087" y="157638"/>
                      <a:pt x="2541012" y="162663"/>
                      <a:pt x="2542520" y="145744"/>
                    </a:cubicBezTo>
                    <a:cubicBezTo>
                      <a:pt x="2547712" y="88116"/>
                      <a:pt x="2534480" y="78233"/>
                      <a:pt x="2609183" y="75552"/>
                    </a:cubicBezTo>
                    <a:cubicBezTo>
                      <a:pt x="2608011" y="82253"/>
                      <a:pt x="2581546" y="194828"/>
                      <a:pt x="2619066" y="157303"/>
                    </a:cubicBezTo>
                    <a:cubicBezTo>
                      <a:pt x="2630120" y="146079"/>
                      <a:pt x="2619736" y="156298"/>
                      <a:pt x="2617726" y="139546"/>
                    </a:cubicBezTo>
                    <a:lnTo>
                      <a:pt x="2625431" y="78065"/>
                    </a:lnTo>
                    <a:cubicBezTo>
                      <a:pt x="2625598" y="77227"/>
                      <a:pt x="2627273" y="75887"/>
                      <a:pt x="2627608" y="73710"/>
                    </a:cubicBezTo>
                    <a:cubicBezTo>
                      <a:pt x="2627776" y="71532"/>
                      <a:pt x="2628948" y="70694"/>
                      <a:pt x="2629785" y="69186"/>
                    </a:cubicBezTo>
                    <a:lnTo>
                      <a:pt x="2668645" y="70527"/>
                    </a:lnTo>
                    <a:lnTo>
                      <a:pt x="2667975" y="162999"/>
                    </a:lnTo>
                    <a:cubicBezTo>
                      <a:pt x="2699297" y="151272"/>
                      <a:pt x="2688242" y="89122"/>
                      <a:pt x="2681207" y="64663"/>
                    </a:cubicBezTo>
                    <a:lnTo>
                      <a:pt x="2737654" y="63491"/>
                    </a:lnTo>
                    <a:cubicBezTo>
                      <a:pt x="2740334" y="99173"/>
                      <a:pt x="2726934" y="159983"/>
                      <a:pt x="2735141" y="174558"/>
                    </a:cubicBezTo>
                    <a:cubicBezTo>
                      <a:pt x="2753063" y="147252"/>
                      <a:pt x="2754403" y="92304"/>
                      <a:pt x="2750048" y="58800"/>
                    </a:cubicBezTo>
                    <a:lnTo>
                      <a:pt x="2790248" y="57460"/>
                    </a:lnTo>
                    <a:cubicBezTo>
                      <a:pt x="2775843" y="101518"/>
                      <a:pt x="2753398" y="269375"/>
                      <a:pt x="2780365" y="310250"/>
                    </a:cubicBezTo>
                    <a:cubicBezTo>
                      <a:pt x="2800633" y="304219"/>
                      <a:pt x="2790750" y="303717"/>
                      <a:pt x="2814200" y="291823"/>
                    </a:cubicBezTo>
                    <a:close/>
                    <a:moveTo>
                      <a:pt x="3331263" y="1020374"/>
                    </a:moveTo>
                    <a:lnTo>
                      <a:pt x="3314011" y="991728"/>
                    </a:lnTo>
                    <a:lnTo>
                      <a:pt x="3331263" y="1020374"/>
                    </a:lnTo>
                    <a:close/>
                    <a:moveTo>
                      <a:pt x="2903978" y="573091"/>
                    </a:moveTo>
                    <a:cubicBezTo>
                      <a:pt x="2948532" y="551314"/>
                      <a:pt x="3004644" y="510941"/>
                      <a:pt x="3036468" y="487990"/>
                    </a:cubicBezTo>
                    <a:cubicBezTo>
                      <a:pt x="3046351" y="508261"/>
                      <a:pt x="3048528" y="527861"/>
                      <a:pt x="3062933" y="551649"/>
                    </a:cubicBezTo>
                    <a:cubicBezTo>
                      <a:pt x="3109665" y="628374"/>
                      <a:pt x="3236292" y="895738"/>
                      <a:pt x="3292236" y="939796"/>
                    </a:cubicBezTo>
                    <a:cubicBezTo>
                      <a:pt x="3271132" y="895906"/>
                      <a:pt x="3244500" y="872453"/>
                      <a:pt x="3224065" y="825044"/>
                    </a:cubicBezTo>
                    <a:cubicBezTo>
                      <a:pt x="3198271" y="765071"/>
                      <a:pt x="3065948" y="542435"/>
                      <a:pt x="3044006" y="479949"/>
                    </a:cubicBezTo>
                    <a:cubicBezTo>
                      <a:pt x="3070470" y="453146"/>
                      <a:pt x="3081358" y="441084"/>
                      <a:pt x="3114187" y="422992"/>
                    </a:cubicBezTo>
                    <a:lnTo>
                      <a:pt x="3275822" y="327337"/>
                    </a:lnTo>
                    <a:cubicBezTo>
                      <a:pt x="3301449" y="315611"/>
                      <a:pt x="3344831" y="303884"/>
                      <a:pt x="3366605" y="291990"/>
                    </a:cubicBezTo>
                    <a:cubicBezTo>
                      <a:pt x="3322888" y="296346"/>
                      <a:pt x="3209660" y="349785"/>
                      <a:pt x="3164269" y="375248"/>
                    </a:cubicBezTo>
                    <a:cubicBezTo>
                      <a:pt x="3102295" y="410093"/>
                      <a:pt x="3051376" y="463197"/>
                      <a:pt x="3010171" y="499047"/>
                    </a:cubicBezTo>
                    <a:cubicBezTo>
                      <a:pt x="2972652" y="531881"/>
                      <a:pt x="2926758" y="539085"/>
                      <a:pt x="2903978" y="573091"/>
                    </a:cubicBezTo>
                    <a:close/>
                    <a:moveTo>
                      <a:pt x="3432097" y="910145"/>
                    </a:moveTo>
                    <a:cubicBezTo>
                      <a:pt x="3426067" y="933263"/>
                      <a:pt x="3429082" y="926897"/>
                      <a:pt x="3442649" y="947335"/>
                    </a:cubicBezTo>
                    <a:lnTo>
                      <a:pt x="3432097" y="910145"/>
                    </a:lnTo>
                    <a:close/>
                    <a:moveTo>
                      <a:pt x="3339806" y="895738"/>
                    </a:moveTo>
                    <a:cubicBezTo>
                      <a:pt x="3361078" y="906124"/>
                      <a:pt x="3373305" y="889372"/>
                      <a:pt x="3409987" y="895738"/>
                    </a:cubicBezTo>
                    <a:cubicBezTo>
                      <a:pt x="3441644" y="901266"/>
                      <a:pt x="3408312" y="903612"/>
                      <a:pt x="3432767" y="896408"/>
                    </a:cubicBezTo>
                    <a:cubicBezTo>
                      <a:pt x="3554872" y="860726"/>
                      <a:pt x="3561572" y="922542"/>
                      <a:pt x="3585356" y="954203"/>
                    </a:cubicBezTo>
                    <a:cubicBezTo>
                      <a:pt x="3576479" y="924384"/>
                      <a:pt x="3569779" y="926395"/>
                      <a:pt x="3561739" y="898754"/>
                    </a:cubicBezTo>
                    <a:cubicBezTo>
                      <a:pt x="3596411" y="900596"/>
                      <a:pt x="3617683" y="908972"/>
                      <a:pt x="3643645" y="894565"/>
                    </a:cubicBezTo>
                    <a:cubicBezTo>
                      <a:pt x="3628068" y="875300"/>
                      <a:pt x="3627901" y="882504"/>
                      <a:pt x="3593229" y="880996"/>
                    </a:cubicBezTo>
                    <a:cubicBezTo>
                      <a:pt x="3371965" y="870610"/>
                      <a:pt x="3415514" y="909475"/>
                      <a:pt x="3355718" y="761888"/>
                    </a:cubicBezTo>
                    <a:cubicBezTo>
                      <a:pt x="3337796" y="717663"/>
                      <a:pt x="3319036" y="685834"/>
                      <a:pt x="3298601" y="637922"/>
                    </a:cubicBezTo>
                    <a:cubicBezTo>
                      <a:pt x="3263762" y="556004"/>
                      <a:pt x="3214853" y="469396"/>
                      <a:pt x="3187383" y="389823"/>
                    </a:cubicBezTo>
                    <a:cubicBezTo>
                      <a:pt x="3169294" y="422992"/>
                      <a:pt x="3215188" y="479949"/>
                      <a:pt x="3230430" y="512114"/>
                    </a:cubicBezTo>
                    <a:lnTo>
                      <a:pt x="3344831" y="759543"/>
                    </a:lnTo>
                    <a:cubicBezTo>
                      <a:pt x="3358900" y="787184"/>
                      <a:pt x="3359068" y="796230"/>
                      <a:pt x="3370123" y="823536"/>
                    </a:cubicBezTo>
                    <a:cubicBezTo>
                      <a:pt x="3380340" y="848832"/>
                      <a:pt x="3396420" y="863741"/>
                      <a:pt x="3403790" y="878818"/>
                    </a:cubicBezTo>
                    <a:cubicBezTo>
                      <a:pt x="3387207" y="890712"/>
                      <a:pt x="3362250" y="892555"/>
                      <a:pt x="3339806" y="895738"/>
                    </a:cubicBezTo>
                    <a:close/>
                    <a:moveTo>
                      <a:pt x="2693937" y="670087"/>
                    </a:moveTo>
                    <a:cubicBezTo>
                      <a:pt x="2689247" y="700408"/>
                      <a:pt x="2854567" y="942812"/>
                      <a:pt x="2883879" y="978494"/>
                    </a:cubicBezTo>
                    <a:cubicBezTo>
                      <a:pt x="2910511" y="1010825"/>
                      <a:pt x="2936473" y="1030761"/>
                      <a:pt x="2960592" y="1067280"/>
                    </a:cubicBezTo>
                    <a:cubicBezTo>
                      <a:pt x="2957410" y="1052706"/>
                      <a:pt x="2958415" y="1056224"/>
                      <a:pt x="2946690" y="1037461"/>
                    </a:cubicBezTo>
                    <a:cubicBezTo>
                      <a:pt x="2932620" y="1015014"/>
                      <a:pt x="2943173" y="1029923"/>
                      <a:pt x="2927260" y="1013673"/>
                    </a:cubicBezTo>
                    <a:cubicBezTo>
                      <a:pt x="2871149" y="956046"/>
                      <a:pt x="2729111" y="731567"/>
                      <a:pt x="2693937" y="670087"/>
                    </a:cubicBezTo>
                    <a:close/>
                    <a:moveTo>
                      <a:pt x="2105855" y="867427"/>
                    </a:moveTo>
                    <a:cubicBezTo>
                      <a:pt x="2165149" y="862401"/>
                      <a:pt x="2187426" y="833588"/>
                      <a:pt x="2258277" y="829735"/>
                    </a:cubicBezTo>
                    <a:lnTo>
                      <a:pt x="2398640" y="1114354"/>
                    </a:lnTo>
                    <a:cubicBezTo>
                      <a:pt x="2319581" y="1130771"/>
                      <a:pt x="2166991" y="1113349"/>
                      <a:pt x="2080562" y="1104805"/>
                    </a:cubicBezTo>
                    <a:cubicBezTo>
                      <a:pt x="2032993" y="1062925"/>
                      <a:pt x="2010046" y="999769"/>
                      <a:pt x="1974369" y="941472"/>
                    </a:cubicBezTo>
                    <a:lnTo>
                      <a:pt x="2026796" y="907130"/>
                    </a:lnTo>
                    <a:cubicBezTo>
                      <a:pt x="2049408" y="895738"/>
                      <a:pt x="2062473" y="888702"/>
                      <a:pt x="2092120" y="882839"/>
                    </a:cubicBezTo>
                    <a:cubicBezTo>
                      <a:pt x="2102170" y="907800"/>
                      <a:pt x="2217408" y="1092744"/>
                      <a:pt x="2254760" y="1105978"/>
                    </a:cubicBezTo>
                    <a:cubicBezTo>
                      <a:pt x="2222433" y="1058737"/>
                      <a:pt x="2118919" y="918856"/>
                      <a:pt x="2105855" y="867427"/>
                    </a:cubicBezTo>
                    <a:close/>
                    <a:moveTo>
                      <a:pt x="3613496" y="324657"/>
                    </a:moveTo>
                    <a:cubicBezTo>
                      <a:pt x="3647833" y="402890"/>
                      <a:pt x="3655203" y="442090"/>
                      <a:pt x="3689372" y="512114"/>
                    </a:cubicBezTo>
                    <a:cubicBezTo>
                      <a:pt x="3731246" y="598052"/>
                      <a:pt x="3699254" y="655847"/>
                      <a:pt x="3702772" y="823201"/>
                    </a:cubicBezTo>
                    <a:cubicBezTo>
                      <a:pt x="3656208" y="786849"/>
                      <a:pt x="3688367" y="766579"/>
                      <a:pt x="3622373" y="646131"/>
                    </a:cubicBezTo>
                    <a:cubicBezTo>
                      <a:pt x="3592056" y="590849"/>
                      <a:pt x="3583681" y="533724"/>
                      <a:pt x="3548172" y="480620"/>
                    </a:cubicBezTo>
                    <a:cubicBezTo>
                      <a:pt x="3559562" y="470066"/>
                      <a:pt x="3578657" y="469396"/>
                      <a:pt x="3591051" y="461690"/>
                    </a:cubicBezTo>
                    <a:cubicBezTo>
                      <a:pt x="3602776" y="454486"/>
                      <a:pt x="3607131" y="443932"/>
                      <a:pt x="3612826" y="430196"/>
                    </a:cubicBezTo>
                    <a:cubicBezTo>
                      <a:pt x="3582174" y="417296"/>
                      <a:pt x="3568774" y="427013"/>
                      <a:pt x="3532762" y="435221"/>
                    </a:cubicBezTo>
                    <a:cubicBezTo>
                      <a:pt x="3501273" y="401214"/>
                      <a:pt x="3509313" y="391498"/>
                      <a:pt x="3520200" y="355146"/>
                    </a:cubicBezTo>
                    <a:cubicBezTo>
                      <a:pt x="3528407" y="327337"/>
                      <a:pt x="3527905" y="295341"/>
                      <a:pt x="3533097" y="262171"/>
                    </a:cubicBezTo>
                    <a:lnTo>
                      <a:pt x="3585356" y="259491"/>
                    </a:lnTo>
                    <a:cubicBezTo>
                      <a:pt x="3603614" y="281101"/>
                      <a:pt x="3601604" y="297183"/>
                      <a:pt x="3613496" y="324657"/>
                    </a:cubicBezTo>
                    <a:close/>
                    <a:moveTo>
                      <a:pt x="3717009" y="521830"/>
                    </a:moveTo>
                    <a:cubicBezTo>
                      <a:pt x="3695067" y="508261"/>
                      <a:pt x="3689875" y="489833"/>
                      <a:pt x="3678652" y="461522"/>
                    </a:cubicBezTo>
                    <a:cubicBezTo>
                      <a:pt x="3661735" y="419307"/>
                      <a:pt x="3619861" y="296011"/>
                      <a:pt x="3617851" y="259491"/>
                    </a:cubicBezTo>
                    <a:cubicBezTo>
                      <a:pt x="3665755" y="260999"/>
                      <a:pt x="3711147" y="252455"/>
                      <a:pt x="3739789" y="269207"/>
                    </a:cubicBezTo>
                    <a:cubicBezTo>
                      <a:pt x="3727896" y="318794"/>
                      <a:pt x="3719689" y="273563"/>
                      <a:pt x="3716004" y="322479"/>
                    </a:cubicBezTo>
                    <a:cubicBezTo>
                      <a:pt x="3714162" y="349785"/>
                      <a:pt x="3737779" y="443430"/>
                      <a:pt x="3717009" y="521830"/>
                    </a:cubicBezTo>
                    <a:close/>
                    <a:moveTo>
                      <a:pt x="614293" y="120113"/>
                    </a:moveTo>
                    <a:cubicBezTo>
                      <a:pt x="614628" y="118438"/>
                      <a:pt x="616973" y="117600"/>
                      <a:pt x="617308" y="114250"/>
                    </a:cubicBezTo>
                    <a:cubicBezTo>
                      <a:pt x="617643" y="110899"/>
                      <a:pt x="619653" y="110564"/>
                      <a:pt x="620825" y="108386"/>
                    </a:cubicBezTo>
                    <a:lnTo>
                      <a:pt x="654995" y="107381"/>
                    </a:lnTo>
                    <a:lnTo>
                      <a:pt x="649635" y="178411"/>
                    </a:lnTo>
                    <a:lnTo>
                      <a:pt x="611948" y="180086"/>
                    </a:lnTo>
                    <a:cubicBezTo>
                      <a:pt x="611613" y="169364"/>
                      <a:pt x="610106" y="150937"/>
                      <a:pt x="610775" y="140718"/>
                    </a:cubicBezTo>
                    <a:cubicBezTo>
                      <a:pt x="611445" y="129494"/>
                      <a:pt x="611613" y="130164"/>
                      <a:pt x="614293" y="120113"/>
                    </a:cubicBezTo>
                    <a:close/>
                    <a:moveTo>
                      <a:pt x="516140" y="119443"/>
                    </a:moveTo>
                    <a:lnTo>
                      <a:pt x="592686" y="114082"/>
                    </a:lnTo>
                    <a:lnTo>
                      <a:pt x="592351" y="182934"/>
                    </a:lnTo>
                    <a:lnTo>
                      <a:pt x="504247" y="174222"/>
                    </a:lnTo>
                    <a:lnTo>
                      <a:pt x="516140" y="119443"/>
                    </a:lnTo>
                    <a:close/>
                    <a:moveTo>
                      <a:pt x="424686" y="163836"/>
                    </a:moveTo>
                    <a:cubicBezTo>
                      <a:pt x="426026" y="128154"/>
                      <a:pt x="430214" y="127819"/>
                      <a:pt x="466895" y="124134"/>
                    </a:cubicBezTo>
                    <a:lnTo>
                      <a:pt x="465556" y="167019"/>
                    </a:lnTo>
                    <a:lnTo>
                      <a:pt x="424686" y="163836"/>
                    </a:lnTo>
                    <a:close/>
                    <a:moveTo>
                      <a:pt x="358190" y="141388"/>
                    </a:moveTo>
                    <a:cubicBezTo>
                      <a:pt x="369747" y="133347"/>
                      <a:pt x="360200" y="129829"/>
                      <a:pt x="409946" y="133347"/>
                    </a:cubicBezTo>
                    <a:cubicBezTo>
                      <a:pt x="400734" y="159816"/>
                      <a:pt x="412459" y="153785"/>
                      <a:pt x="390684" y="154455"/>
                    </a:cubicBezTo>
                    <a:lnTo>
                      <a:pt x="358190" y="141388"/>
                    </a:lnTo>
                    <a:close/>
                    <a:moveTo>
                      <a:pt x="3555207" y="50089"/>
                    </a:moveTo>
                    <a:lnTo>
                      <a:pt x="3622876" y="51597"/>
                    </a:lnTo>
                    <a:cubicBezTo>
                      <a:pt x="3611318" y="77730"/>
                      <a:pt x="3599594" y="150434"/>
                      <a:pt x="3642305" y="130499"/>
                    </a:cubicBezTo>
                    <a:cubicBezTo>
                      <a:pt x="3631251" y="103361"/>
                      <a:pt x="3605121" y="151272"/>
                      <a:pt x="3636610" y="50089"/>
                    </a:cubicBezTo>
                    <a:lnTo>
                      <a:pt x="3698919" y="51597"/>
                    </a:lnTo>
                    <a:cubicBezTo>
                      <a:pt x="3699087" y="82086"/>
                      <a:pt x="3683510" y="114082"/>
                      <a:pt x="3690712" y="132677"/>
                    </a:cubicBezTo>
                    <a:cubicBezTo>
                      <a:pt x="3726556" y="66339"/>
                      <a:pt x="3687865" y="53272"/>
                      <a:pt x="3752518" y="56790"/>
                    </a:cubicBezTo>
                    <a:cubicBezTo>
                      <a:pt x="3744311" y="110732"/>
                      <a:pt x="3744814" y="56120"/>
                      <a:pt x="3738449" y="98168"/>
                    </a:cubicBezTo>
                    <a:cubicBezTo>
                      <a:pt x="3733759" y="129997"/>
                      <a:pt x="3759721" y="235033"/>
                      <a:pt x="3732084" y="241901"/>
                    </a:cubicBezTo>
                    <a:cubicBezTo>
                      <a:pt x="3730576" y="242236"/>
                      <a:pt x="3727896" y="243241"/>
                      <a:pt x="3726054" y="243744"/>
                    </a:cubicBezTo>
                    <a:cubicBezTo>
                      <a:pt x="3724211" y="244079"/>
                      <a:pt x="3722034" y="244749"/>
                      <a:pt x="3719857" y="245084"/>
                    </a:cubicBezTo>
                    <a:lnTo>
                      <a:pt x="3691215" y="246927"/>
                    </a:lnTo>
                    <a:cubicBezTo>
                      <a:pt x="3673460" y="247262"/>
                      <a:pt x="3655873" y="247764"/>
                      <a:pt x="3638118" y="248267"/>
                    </a:cubicBezTo>
                    <a:cubicBezTo>
                      <a:pt x="3602441" y="249440"/>
                      <a:pt x="3571622" y="248100"/>
                      <a:pt x="3533097" y="250445"/>
                    </a:cubicBezTo>
                    <a:lnTo>
                      <a:pt x="3555207" y="50089"/>
                    </a:lnTo>
                    <a:close/>
                    <a:moveTo>
                      <a:pt x="3030271" y="21610"/>
                    </a:moveTo>
                    <a:cubicBezTo>
                      <a:pt x="2905151" y="32834"/>
                      <a:pt x="2840999" y="11056"/>
                      <a:pt x="2647540" y="39870"/>
                    </a:cubicBezTo>
                    <a:cubicBezTo>
                      <a:pt x="2403999" y="76055"/>
                      <a:pt x="1831829" y="37860"/>
                      <a:pt x="1511742" y="70359"/>
                    </a:cubicBezTo>
                    <a:cubicBezTo>
                      <a:pt x="1380090" y="83761"/>
                      <a:pt x="1249274" y="71867"/>
                      <a:pt x="1124992" y="69186"/>
                    </a:cubicBezTo>
                    <a:cubicBezTo>
                      <a:pt x="1002216" y="66339"/>
                      <a:pt x="971732" y="84263"/>
                      <a:pt x="833044" y="73039"/>
                    </a:cubicBezTo>
                    <a:cubicBezTo>
                      <a:pt x="702396" y="62486"/>
                      <a:pt x="737906" y="69521"/>
                      <a:pt x="628698" y="78065"/>
                    </a:cubicBezTo>
                    <a:cubicBezTo>
                      <a:pt x="596036" y="80745"/>
                      <a:pt x="570911" y="75887"/>
                      <a:pt x="536072" y="81583"/>
                    </a:cubicBezTo>
                    <a:cubicBezTo>
                      <a:pt x="518652" y="84431"/>
                      <a:pt x="508602" y="87111"/>
                      <a:pt x="493193" y="89792"/>
                    </a:cubicBezTo>
                    <a:cubicBezTo>
                      <a:pt x="363382" y="112072"/>
                      <a:pt x="357352" y="99843"/>
                      <a:pt x="266904" y="104869"/>
                    </a:cubicBezTo>
                    <a:cubicBezTo>
                      <a:pt x="220507" y="107381"/>
                      <a:pt x="251829" y="121118"/>
                      <a:pt x="78972" y="120951"/>
                    </a:cubicBezTo>
                    <a:lnTo>
                      <a:pt x="26378" y="44393"/>
                    </a:lnTo>
                    <a:cubicBezTo>
                      <a:pt x="-18679" y="79573"/>
                      <a:pt x="50330" y="114417"/>
                      <a:pt x="34585" y="282777"/>
                    </a:cubicBezTo>
                    <a:cubicBezTo>
                      <a:pt x="26211" y="372233"/>
                      <a:pt x="21018" y="481122"/>
                      <a:pt x="20013" y="570244"/>
                    </a:cubicBezTo>
                    <a:cubicBezTo>
                      <a:pt x="19176" y="647304"/>
                      <a:pt x="31068" y="793382"/>
                      <a:pt x="21018" y="849000"/>
                    </a:cubicBezTo>
                    <a:cubicBezTo>
                      <a:pt x="3264" y="947837"/>
                      <a:pt x="-6786" y="1016521"/>
                      <a:pt x="5273" y="1116029"/>
                    </a:cubicBezTo>
                    <a:cubicBezTo>
                      <a:pt x="43630" y="1109998"/>
                      <a:pt x="67415" y="1097099"/>
                      <a:pt x="103762" y="1108658"/>
                    </a:cubicBezTo>
                    <a:cubicBezTo>
                      <a:pt x="163056" y="1127588"/>
                      <a:pt x="155016" y="1107821"/>
                      <a:pt x="214477" y="1110501"/>
                    </a:cubicBezTo>
                    <a:cubicBezTo>
                      <a:pt x="281979" y="1113516"/>
                      <a:pt x="383482" y="1116867"/>
                      <a:pt x="448806" y="1123735"/>
                    </a:cubicBezTo>
                    <a:cubicBezTo>
                      <a:pt x="686652" y="1149031"/>
                      <a:pt x="961849" y="1112846"/>
                      <a:pt x="1177586" y="1115024"/>
                    </a:cubicBezTo>
                    <a:cubicBezTo>
                      <a:pt x="1263177" y="1115862"/>
                      <a:pt x="1339220" y="1122562"/>
                      <a:pt x="1418279" y="1124070"/>
                    </a:cubicBezTo>
                    <a:cubicBezTo>
                      <a:pt x="1501525" y="1125745"/>
                      <a:pt x="1584101" y="1120720"/>
                      <a:pt x="1666677" y="1122395"/>
                    </a:cubicBezTo>
                    <a:cubicBezTo>
                      <a:pt x="1753441" y="1124238"/>
                      <a:pt x="1824627" y="1138980"/>
                      <a:pt x="1907370" y="1139482"/>
                    </a:cubicBezTo>
                    <a:cubicBezTo>
                      <a:pt x="1990449" y="1139985"/>
                      <a:pt x="2073863" y="1136634"/>
                      <a:pt x="2156104" y="1140320"/>
                    </a:cubicBezTo>
                    <a:cubicBezTo>
                      <a:pt x="2433981" y="1152549"/>
                      <a:pt x="2573674" y="1140320"/>
                      <a:pt x="2842507" y="1105475"/>
                    </a:cubicBezTo>
                    <a:cubicBezTo>
                      <a:pt x="2872991" y="1101455"/>
                      <a:pt x="2925250" y="1092576"/>
                      <a:pt x="2953892" y="1096094"/>
                    </a:cubicBezTo>
                    <a:cubicBezTo>
                      <a:pt x="2996437" y="1101120"/>
                      <a:pt x="2964947" y="1107485"/>
                      <a:pt x="2990072" y="1100952"/>
                    </a:cubicBezTo>
                    <a:cubicBezTo>
                      <a:pt x="3118040" y="1067280"/>
                      <a:pt x="3379670" y="1080682"/>
                      <a:pt x="3517688" y="1079174"/>
                    </a:cubicBezTo>
                    <a:cubicBezTo>
                      <a:pt x="3761563" y="1076662"/>
                      <a:pt x="3686525" y="1087383"/>
                      <a:pt x="3674297" y="1136132"/>
                    </a:cubicBezTo>
                    <a:cubicBezTo>
                      <a:pt x="3776471" y="1128928"/>
                      <a:pt x="3754863" y="1070631"/>
                      <a:pt x="3753188" y="954036"/>
                    </a:cubicBezTo>
                    <a:lnTo>
                      <a:pt x="3786185" y="944487"/>
                    </a:lnTo>
                    <a:cubicBezTo>
                      <a:pt x="3752351" y="910145"/>
                      <a:pt x="3764578" y="832582"/>
                      <a:pt x="3764746" y="788524"/>
                    </a:cubicBezTo>
                    <a:cubicBezTo>
                      <a:pt x="3764913" y="728552"/>
                      <a:pt x="3765918" y="660035"/>
                      <a:pt x="3762736" y="600565"/>
                    </a:cubicBezTo>
                    <a:cubicBezTo>
                      <a:pt x="3759386" y="539420"/>
                      <a:pt x="3757041" y="485310"/>
                      <a:pt x="3756538" y="419642"/>
                    </a:cubicBezTo>
                    <a:cubicBezTo>
                      <a:pt x="3756036" y="350790"/>
                      <a:pt x="3767593" y="311590"/>
                      <a:pt x="3770273" y="243911"/>
                    </a:cubicBezTo>
                    <a:lnTo>
                      <a:pt x="3790875" y="271888"/>
                    </a:lnTo>
                    <a:cubicBezTo>
                      <a:pt x="3762233" y="214260"/>
                      <a:pt x="3769436" y="120951"/>
                      <a:pt x="3759218" y="59638"/>
                    </a:cubicBezTo>
                    <a:cubicBezTo>
                      <a:pt x="3788195" y="43556"/>
                      <a:pt x="3801595" y="57962"/>
                      <a:pt x="3808128" y="22783"/>
                    </a:cubicBezTo>
                    <a:cubicBezTo>
                      <a:pt x="3790373" y="14574"/>
                      <a:pt x="3447841" y="22783"/>
                      <a:pt x="3382182" y="21778"/>
                    </a:cubicBezTo>
                    <a:cubicBezTo>
                      <a:pt x="3249525" y="19935"/>
                      <a:pt x="3112010" y="3350"/>
                      <a:pt x="2969805" y="0"/>
                    </a:cubicBezTo>
                    <a:cubicBezTo>
                      <a:pt x="2994762" y="9549"/>
                      <a:pt x="3007324" y="-2345"/>
                      <a:pt x="3030271" y="2161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1" name="任意多边形: 形状 790">
                <a:extLst>
                  <a:ext uri="{FF2B5EF4-FFF2-40B4-BE49-F238E27FC236}">
                    <a16:creationId xmlns:a16="http://schemas.microsoft.com/office/drawing/2014/main" id="{FD748B61-808D-45D4-A471-7270C33F5408}"/>
                  </a:ext>
                </a:extLst>
              </p:cNvPr>
              <p:cNvSpPr/>
              <p:nvPr/>
            </p:nvSpPr>
            <p:spPr>
              <a:xfrm>
                <a:off x="6115486" y="565410"/>
                <a:ext cx="223910" cy="375911"/>
              </a:xfrm>
              <a:custGeom>
                <a:avLst/>
                <a:gdLst>
                  <a:gd name="connsiteX0" fmla="*/ 29004 w 223910"/>
                  <a:gd name="connsiteY0" fmla="*/ 93787 h 375911"/>
                  <a:gd name="connsiteX1" fmla="*/ 147759 w 223910"/>
                  <a:gd name="connsiteY1" fmla="*/ 49562 h 375911"/>
                  <a:gd name="connsiteX2" fmla="*/ 78080 w 223910"/>
                  <a:gd name="connsiteY2" fmla="*/ 128464 h 375911"/>
                  <a:gd name="connsiteX3" fmla="*/ 164006 w 223910"/>
                  <a:gd name="connsiteY3" fmla="*/ 230150 h 375911"/>
                  <a:gd name="connsiteX4" fmla="*/ 77745 w 223910"/>
                  <a:gd name="connsiteY4" fmla="*/ 250923 h 375911"/>
                  <a:gd name="connsiteX5" fmla="*/ 6727 w 223910"/>
                  <a:gd name="connsiteY5" fmla="*/ 237688 h 375911"/>
                  <a:gd name="connsiteX6" fmla="*/ 71548 w 223910"/>
                  <a:gd name="connsiteY6" fmla="*/ 283924 h 375911"/>
                  <a:gd name="connsiteX7" fmla="*/ 182766 w 223910"/>
                  <a:gd name="connsiteY7" fmla="*/ 256451 h 375911"/>
                  <a:gd name="connsiteX8" fmla="*/ 174559 w 223910"/>
                  <a:gd name="connsiteY8" fmla="*/ 278564 h 375911"/>
                  <a:gd name="connsiteX9" fmla="*/ 43408 w 223910"/>
                  <a:gd name="connsiteY9" fmla="*/ 369360 h 375911"/>
                  <a:gd name="connsiteX10" fmla="*/ 97007 w 223910"/>
                  <a:gd name="connsiteY10" fmla="*/ 343395 h 375911"/>
                  <a:gd name="connsiteX11" fmla="*/ 214088 w 223910"/>
                  <a:gd name="connsiteY11" fmla="*/ 249582 h 375911"/>
                  <a:gd name="connsiteX12" fmla="*/ 201191 w 223910"/>
                  <a:gd name="connsiteY12" fmla="*/ 251090 h 375911"/>
                  <a:gd name="connsiteX13" fmla="*/ 176904 w 223910"/>
                  <a:gd name="connsiteY13" fmla="*/ 243552 h 375911"/>
                  <a:gd name="connsiteX14" fmla="*/ 210068 w 223910"/>
                  <a:gd name="connsiteY14" fmla="*/ 220099 h 375911"/>
                  <a:gd name="connsiteX15" fmla="*/ 134862 w 223910"/>
                  <a:gd name="connsiteY15" fmla="*/ 111042 h 375911"/>
                  <a:gd name="connsiteX16" fmla="*/ 63006 w 223910"/>
                  <a:gd name="connsiteY16" fmla="*/ 23763 h 375911"/>
                  <a:gd name="connsiteX17" fmla="*/ 29004 w 223910"/>
                  <a:gd name="connsiteY17" fmla="*/ 93787 h 37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3910" h="375911">
                    <a:moveTo>
                      <a:pt x="29004" y="93787"/>
                    </a:moveTo>
                    <a:cubicBezTo>
                      <a:pt x="74563" y="74187"/>
                      <a:pt x="61331" y="20580"/>
                      <a:pt x="147759" y="49562"/>
                    </a:cubicBezTo>
                    <a:cubicBezTo>
                      <a:pt x="134694" y="113052"/>
                      <a:pt x="101530" y="72345"/>
                      <a:pt x="78080" y="128464"/>
                    </a:cubicBezTo>
                    <a:cubicBezTo>
                      <a:pt x="106890" y="175538"/>
                      <a:pt x="159819" y="138348"/>
                      <a:pt x="164006" y="230150"/>
                    </a:cubicBezTo>
                    <a:cubicBezTo>
                      <a:pt x="134192" y="238358"/>
                      <a:pt x="115265" y="252933"/>
                      <a:pt x="77745" y="250923"/>
                    </a:cubicBezTo>
                    <a:cubicBezTo>
                      <a:pt x="51616" y="249415"/>
                      <a:pt x="9574" y="228307"/>
                      <a:pt x="6727" y="237688"/>
                    </a:cubicBezTo>
                    <a:cubicBezTo>
                      <a:pt x="-21078" y="264827"/>
                      <a:pt x="44581" y="280909"/>
                      <a:pt x="71548" y="283924"/>
                    </a:cubicBezTo>
                    <a:cubicBezTo>
                      <a:pt x="125314" y="289955"/>
                      <a:pt x="139384" y="262817"/>
                      <a:pt x="182766" y="256451"/>
                    </a:cubicBezTo>
                    <a:cubicBezTo>
                      <a:pt x="180421" y="275381"/>
                      <a:pt x="183938" y="264492"/>
                      <a:pt x="174559" y="278564"/>
                    </a:cubicBezTo>
                    <a:cubicBezTo>
                      <a:pt x="155966" y="306205"/>
                      <a:pt x="68365" y="341719"/>
                      <a:pt x="43408" y="369360"/>
                    </a:cubicBezTo>
                    <a:cubicBezTo>
                      <a:pt x="68700" y="384437"/>
                      <a:pt x="49438" y="372543"/>
                      <a:pt x="97007" y="343395"/>
                    </a:cubicBezTo>
                    <a:cubicBezTo>
                      <a:pt x="100525" y="341217"/>
                      <a:pt x="265175" y="254273"/>
                      <a:pt x="214088" y="249582"/>
                    </a:cubicBezTo>
                    <a:cubicBezTo>
                      <a:pt x="187456" y="247237"/>
                      <a:pt x="227823" y="253770"/>
                      <a:pt x="201191" y="251090"/>
                    </a:cubicBezTo>
                    <a:lnTo>
                      <a:pt x="176904" y="243552"/>
                    </a:lnTo>
                    <a:lnTo>
                      <a:pt x="210068" y="220099"/>
                    </a:lnTo>
                    <a:cubicBezTo>
                      <a:pt x="163504" y="118413"/>
                      <a:pt x="159986" y="150745"/>
                      <a:pt x="134862" y="111042"/>
                    </a:cubicBezTo>
                    <a:cubicBezTo>
                      <a:pt x="247755" y="37333"/>
                      <a:pt x="136202" y="-40230"/>
                      <a:pt x="63006" y="23763"/>
                    </a:cubicBezTo>
                    <a:cubicBezTo>
                      <a:pt x="43576" y="40683"/>
                      <a:pt x="18619" y="55425"/>
                      <a:pt x="29004" y="9378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2" name="任意多边形: 形状 791">
                <a:extLst>
                  <a:ext uri="{FF2B5EF4-FFF2-40B4-BE49-F238E27FC236}">
                    <a16:creationId xmlns:a16="http://schemas.microsoft.com/office/drawing/2014/main" id="{C19ABFBC-CA16-40A3-9744-98C7B9682B7B}"/>
                  </a:ext>
                </a:extLst>
              </p:cNvPr>
              <p:cNvSpPr/>
              <p:nvPr/>
            </p:nvSpPr>
            <p:spPr>
              <a:xfrm>
                <a:off x="5291259" y="593286"/>
                <a:ext cx="201833" cy="285977"/>
              </a:xfrm>
              <a:custGeom>
                <a:avLst/>
                <a:gdLst>
                  <a:gd name="connsiteX0" fmla="*/ 113396 w 201833"/>
                  <a:gd name="connsiteY0" fmla="*/ 46981 h 285977"/>
                  <a:gd name="connsiteX1" fmla="*/ 0 w 201833"/>
                  <a:gd name="connsiteY1" fmla="*/ 272131 h 285977"/>
                  <a:gd name="connsiteX2" fmla="*/ 125958 w 201833"/>
                  <a:gd name="connsiteY2" fmla="*/ 273638 h 285977"/>
                  <a:gd name="connsiteX3" fmla="*/ 201834 w 201833"/>
                  <a:gd name="connsiteY3" fmla="*/ 251190 h 285977"/>
                  <a:gd name="connsiteX4" fmla="*/ 141870 w 201833"/>
                  <a:gd name="connsiteY4" fmla="*/ 230250 h 285977"/>
                  <a:gd name="connsiteX5" fmla="*/ 56447 w 201833"/>
                  <a:gd name="connsiteY5" fmla="*/ 229915 h 285977"/>
                  <a:gd name="connsiteX6" fmla="*/ 124618 w 201833"/>
                  <a:gd name="connsiteY6" fmla="*/ 5101 h 285977"/>
                  <a:gd name="connsiteX7" fmla="*/ 21440 w 201833"/>
                  <a:gd name="connsiteY7" fmla="*/ 64236 h 285977"/>
                  <a:gd name="connsiteX8" fmla="*/ 48909 w 201833"/>
                  <a:gd name="connsiteY8" fmla="*/ 76968 h 285977"/>
                  <a:gd name="connsiteX9" fmla="*/ 113396 w 201833"/>
                  <a:gd name="connsiteY9" fmla="*/ 46981 h 28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833" h="285977">
                    <a:moveTo>
                      <a:pt x="113396" y="46981"/>
                    </a:moveTo>
                    <a:cubicBezTo>
                      <a:pt x="121603" y="141129"/>
                      <a:pt x="0" y="211488"/>
                      <a:pt x="0" y="272131"/>
                    </a:cubicBezTo>
                    <a:cubicBezTo>
                      <a:pt x="42209" y="276654"/>
                      <a:pt x="87601" y="266435"/>
                      <a:pt x="125958" y="273638"/>
                    </a:cubicBezTo>
                    <a:cubicBezTo>
                      <a:pt x="168167" y="281679"/>
                      <a:pt x="187429" y="305970"/>
                      <a:pt x="201834" y="251190"/>
                    </a:cubicBezTo>
                    <a:lnTo>
                      <a:pt x="141870" y="230250"/>
                    </a:lnTo>
                    <a:cubicBezTo>
                      <a:pt x="113898" y="227402"/>
                      <a:pt x="84419" y="229077"/>
                      <a:pt x="56447" y="229915"/>
                    </a:cubicBezTo>
                    <a:cubicBezTo>
                      <a:pt x="69511" y="165084"/>
                      <a:pt x="216071" y="49829"/>
                      <a:pt x="124618" y="5101"/>
                    </a:cubicBezTo>
                    <a:cubicBezTo>
                      <a:pt x="81739" y="-16007"/>
                      <a:pt x="33332" y="33245"/>
                      <a:pt x="21440" y="64236"/>
                    </a:cubicBezTo>
                    <a:cubicBezTo>
                      <a:pt x="8375" y="98243"/>
                      <a:pt x="33499" y="91877"/>
                      <a:pt x="48909" y="76968"/>
                    </a:cubicBezTo>
                    <a:cubicBezTo>
                      <a:pt x="74369" y="52510"/>
                      <a:pt x="62476" y="43631"/>
                      <a:pt x="113396" y="469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3" name="任意多边形: 形状 792">
                <a:extLst>
                  <a:ext uri="{FF2B5EF4-FFF2-40B4-BE49-F238E27FC236}">
                    <a16:creationId xmlns:a16="http://schemas.microsoft.com/office/drawing/2014/main" id="{228204F0-14B5-48F1-A090-C31DEF766A11}"/>
                  </a:ext>
                </a:extLst>
              </p:cNvPr>
              <p:cNvSpPr/>
              <p:nvPr/>
            </p:nvSpPr>
            <p:spPr>
              <a:xfrm>
                <a:off x="4580573" y="628204"/>
                <a:ext cx="49575" cy="240366"/>
              </a:xfrm>
              <a:custGeom>
                <a:avLst/>
                <a:gdLst>
                  <a:gd name="connsiteX0" fmla="*/ 46393 w 49575"/>
                  <a:gd name="connsiteY0" fmla="*/ 222972 h 240366"/>
                  <a:gd name="connsiteX1" fmla="*/ 49575 w 49575"/>
                  <a:gd name="connsiteY1" fmla="*/ 1 h 240366"/>
                  <a:gd name="connsiteX2" fmla="*/ 5523 w 49575"/>
                  <a:gd name="connsiteY2" fmla="*/ 141892 h 240366"/>
                  <a:gd name="connsiteX3" fmla="*/ 46393 w 49575"/>
                  <a:gd name="connsiteY3" fmla="*/ 222972 h 24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75" h="240366">
                    <a:moveTo>
                      <a:pt x="46393" y="222972"/>
                    </a:moveTo>
                    <a:lnTo>
                      <a:pt x="49575" y="1"/>
                    </a:lnTo>
                    <a:cubicBezTo>
                      <a:pt x="1671" y="-166"/>
                      <a:pt x="16578" y="16921"/>
                      <a:pt x="5523" y="141892"/>
                    </a:cubicBezTo>
                    <a:cubicBezTo>
                      <a:pt x="-5699" y="269711"/>
                      <a:pt x="-3354" y="244080"/>
                      <a:pt x="46393" y="22297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4" name="任意多边形: 形状 793">
                <a:extLst>
                  <a:ext uri="{FF2B5EF4-FFF2-40B4-BE49-F238E27FC236}">
                    <a16:creationId xmlns:a16="http://schemas.microsoft.com/office/drawing/2014/main" id="{4E771425-DFCE-448A-B3D2-4D38A68B679F}"/>
                  </a:ext>
                </a:extLst>
              </p:cNvPr>
              <p:cNvSpPr/>
              <p:nvPr/>
            </p:nvSpPr>
            <p:spPr>
              <a:xfrm>
                <a:off x="4864477" y="903269"/>
                <a:ext cx="124282" cy="104697"/>
              </a:xfrm>
              <a:custGeom>
                <a:avLst/>
                <a:gdLst>
                  <a:gd name="connsiteX0" fmla="*/ 0 w 124282"/>
                  <a:gd name="connsiteY0" fmla="*/ 82595 h 104697"/>
                  <a:gd name="connsiteX1" fmla="*/ 56782 w 124282"/>
                  <a:gd name="connsiteY1" fmla="*/ 104541 h 104697"/>
                  <a:gd name="connsiteX2" fmla="*/ 93631 w 124282"/>
                  <a:gd name="connsiteY2" fmla="*/ 103703 h 104697"/>
                  <a:gd name="connsiteX3" fmla="*/ 124283 w 124282"/>
                  <a:gd name="connsiteY3" fmla="*/ 91642 h 104697"/>
                  <a:gd name="connsiteX4" fmla="*/ 29647 w 124282"/>
                  <a:gd name="connsiteY4" fmla="*/ 82093 h 104697"/>
                  <a:gd name="connsiteX5" fmla="*/ 27637 w 124282"/>
                  <a:gd name="connsiteY5" fmla="*/ 75392 h 104697"/>
                  <a:gd name="connsiteX6" fmla="*/ 39194 w 124282"/>
                  <a:gd name="connsiteY6" fmla="*/ 29156 h 104697"/>
                  <a:gd name="connsiteX7" fmla="*/ 89108 w 124282"/>
                  <a:gd name="connsiteY7" fmla="*/ 24633 h 104697"/>
                  <a:gd name="connsiteX8" fmla="*/ 0 w 124282"/>
                  <a:gd name="connsiteY8" fmla="*/ 82595 h 10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282" h="104697">
                    <a:moveTo>
                      <a:pt x="0" y="82595"/>
                    </a:moveTo>
                    <a:cubicBezTo>
                      <a:pt x="15410" y="94657"/>
                      <a:pt x="27135" y="103201"/>
                      <a:pt x="56782" y="104541"/>
                    </a:cubicBezTo>
                    <a:cubicBezTo>
                      <a:pt x="65826" y="104876"/>
                      <a:pt x="84754" y="104708"/>
                      <a:pt x="93631" y="103703"/>
                    </a:cubicBezTo>
                    <a:lnTo>
                      <a:pt x="124283" y="91642"/>
                    </a:lnTo>
                    <a:cubicBezTo>
                      <a:pt x="101168" y="84606"/>
                      <a:pt x="54437" y="89799"/>
                      <a:pt x="29647" y="82093"/>
                    </a:cubicBezTo>
                    <a:cubicBezTo>
                      <a:pt x="28810" y="79915"/>
                      <a:pt x="27637" y="74219"/>
                      <a:pt x="27637" y="75392"/>
                    </a:cubicBezTo>
                    <a:cubicBezTo>
                      <a:pt x="27637" y="75392"/>
                      <a:pt x="14405" y="76732"/>
                      <a:pt x="39194" y="29156"/>
                    </a:cubicBezTo>
                    <a:lnTo>
                      <a:pt x="89108" y="24633"/>
                    </a:lnTo>
                    <a:cubicBezTo>
                      <a:pt x="87936" y="-21603"/>
                      <a:pt x="1172" y="-3008"/>
                      <a:pt x="0" y="825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5" name="任意多边形: 形状 794">
                <a:extLst>
                  <a:ext uri="{FF2B5EF4-FFF2-40B4-BE49-F238E27FC236}">
                    <a16:creationId xmlns:a16="http://schemas.microsoft.com/office/drawing/2014/main" id="{C935F35A-1757-48A8-9DD6-6FFEB3AB05B2}"/>
                  </a:ext>
                </a:extLst>
              </p:cNvPr>
              <p:cNvSpPr/>
              <p:nvPr/>
            </p:nvSpPr>
            <p:spPr>
              <a:xfrm>
                <a:off x="4299675" y="911485"/>
                <a:ext cx="41946" cy="237043"/>
              </a:xfrm>
              <a:custGeom>
                <a:avLst/>
                <a:gdLst>
                  <a:gd name="connsiteX0" fmla="*/ 12061 w 41946"/>
                  <a:gd name="connsiteY0" fmla="*/ 237043 h 237043"/>
                  <a:gd name="connsiteX1" fmla="*/ 18761 w 41946"/>
                  <a:gd name="connsiteY1" fmla="*/ 188462 h 237043"/>
                  <a:gd name="connsiteX2" fmla="*/ 35846 w 41946"/>
                  <a:gd name="connsiteY2" fmla="*/ 56455 h 237043"/>
                  <a:gd name="connsiteX3" fmla="*/ 34673 w 41946"/>
                  <a:gd name="connsiteY3" fmla="*/ 0 h 237043"/>
                  <a:gd name="connsiteX4" fmla="*/ 23283 w 41946"/>
                  <a:gd name="connsiteY4" fmla="*/ 18595 h 237043"/>
                  <a:gd name="connsiteX5" fmla="*/ 21776 w 41946"/>
                  <a:gd name="connsiteY5" fmla="*/ 24291 h 237043"/>
                  <a:gd name="connsiteX6" fmla="*/ 8711 w 41946"/>
                  <a:gd name="connsiteY6" fmla="*/ 123463 h 237043"/>
                  <a:gd name="connsiteX7" fmla="*/ 12061 w 41946"/>
                  <a:gd name="connsiteY7" fmla="*/ 237043 h 237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6" h="237043">
                    <a:moveTo>
                      <a:pt x="12061" y="237043"/>
                    </a:moveTo>
                    <a:cubicBezTo>
                      <a:pt x="37856" y="212585"/>
                      <a:pt x="21106" y="220626"/>
                      <a:pt x="18761" y="188462"/>
                    </a:cubicBezTo>
                    <a:lnTo>
                      <a:pt x="35846" y="56455"/>
                    </a:lnTo>
                    <a:cubicBezTo>
                      <a:pt x="44723" y="8376"/>
                      <a:pt x="43551" y="15580"/>
                      <a:pt x="34673" y="0"/>
                    </a:cubicBezTo>
                    <a:lnTo>
                      <a:pt x="23283" y="18595"/>
                    </a:lnTo>
                    <a:cubicBezTo>
                      <a:pt x="22613" y="20270"/>
                      <a:pt x="22278" y="22448"/>
                      <a:pt x="21776" y="24291"/>
                    </a:cubicBezTo>
                    <a:lnTo>
                      <a:pt x="8711" y="123463"/>
                    </a:lnTo>
                    <a:cubicBezTo>
                      <a:pt x="3184" y="162328"/>
                      <a:pt x="-9379" y="212250"/>
                      <a:pt x="12061" y="23704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6" name="任意多边形: 形状 795">
                <a:extLst>
                  <a:ext uri="{FF2B5EF4-FFF2-40B4-BE49-F238E27FC236}">
                    <a16:creationId xmlns:a16="http://schemas.microsoft.com/office/drawing/2014/main" id="{41CD25E7-3B30-4464-A8B7-8E7A0CB9B576}"/>
                  </a:ext>
                </a:extLst>
              </p:cNvPr>
              <p:cNvSpPr/>
              <p:nvPr/>
            </p:nvSpPr>
            <p:spPr>
              <a:xfrm>
                <a:off x="4947723" y="1133046"/>
                <a:ext cx="203843" cy="29578"/>
              </a:xfrm>
              <a:custGeom>
                <a:avLst/>
                <a:gdLst>
                  <a:gd name="connsiteX0" fmla="*/ 0 w 203843"/>
                  <a:gd name="connsiteY0" fmla="*/ 20005 h 29578"/>
                  <a:gd name="connsiteX1" fmla="*/ 35007 w 203843"/>
                  <a:gd name="connsiteY1" fmla="*/ 21680 h 29578"/>
                  <a:gd name="connsiteX2" fmla="*/ 203844 w 203843"/>
                  <a:gd name="connsiteY2" fmla="*/ 20005 h 29578"/>
                  <a:gd name="connsiteX3" fmla="*/ 100498 w 203843"/>
                  <a:gd name="connsiteY3" fmla="*/ 1410 h 29578"/>
                  <a:gd name="connsiteX4" fmla="*/ 0 w 203843"/>
                  <a:gd name="connsiteY4" fmla="*/ 20005 h 2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843" h="29578">
                    <a:moveTo>
                      <a:pt x="0" y="20005"/>
                    </a:moveTo>
                    <a:cubicBezTo>
                      <a:pt x="17587" y="36590"/>
                      <a:pt x="1675" y="27879"/>
                      <a:pt x="35007" y="21680"/>
                    </a:cubicBezTo>
                    <a:cubicBezTo>
                      <a:pt x="99828" y="9451"/>
                      <a:pt x="172020" y="33909"/>
                      <a:pt x="203844" y="20005"/>
                    </a:cubicBezTo>
                    <a:cubicBezTo>
                      <a:pt x="191784" y="12131"/>
                      <a:pt x="122105" y="3085"/>
                      <a:pt x="100498" y="1410"/>
                    </a:cubicBezTo>
                    <a:cubicBezTo>
                      <a:pt x="56447" y="-1773"/>
                      <a:pt x="30484" y="-1103"/>
                      <a:pt x="0" y="200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7" name="任意多边形: 形状 796">
                <a:extLst>
                  <a:ext uri="{FF2B5EF4-FFF2-40B4-BE49-F238E27FC236}">
                    <a16:creationId xmlns:a16="http://schemas.microsoft.com/office/drawing/2014/main" id="{3FA8750E-0ACA-4E8B-800A-000316A203A7}"/>
                  </a:ext>
                </a:extLst>
              </p:cNvPr>
              <p:cNvSpPr/>
              <p:nvPr/>
            </p:nvSpPr>
            <p:spPr>
              <a:xfrm>
                <a:off x="6209311" y="877813"/>
                <a:ext cx="153259" cy="85603"/>
              </a:xfrm>
              <a:custGeom>
                <a:avLst/>
                <a:gdLst>
                  <a:gd name="connsiteX0" fmla="*/ 0 w 153259"/>
                  <a:gd name="connsiteY0" fmla="*/ 85604 h 85603"/>
                  <a:gd name="connsiteX1" fmla="*/ 82241 w 153259"/>
                  <a:gd name="connsiteY1" fmla="*/ 49754 h 85603"/>
                  <a:gd name="connsiteX2" fmla="*/ 153260 w 153259"/>
                  <a:gd name="connsiteY2" fmla="*/ 0 h 85603"/>
                  <a:gd name="connsiteX3" fmla="*/ 0 w 153259"/>
                  <a:gd name="connsiteY3" fmla="*/ 85604 h 8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259" h="85603">
                    <a:moveTo>
                      <a:pt x="0" y="85604"/>
                    </a:moveTo>
                    <a:cubicBezTo>
                      <a:pt x="19095" y="81918"/>
                      <a:pt x="65156" y="59135"/>
                      <a:pt x="82241" y="49754"/>
                    </a:cubicBezTo>
                    <a:cubicBezTo>
                      <a:pt x="105691" y="36687"/>
                      <a:pt x="147230" y="26636"/>
                      <a:pt x="153260" y="0"/>
                    </a:cubicBezTo>
                    <a:cubicBezTo>
                      <a:pt x="118923" y="13402"/>
                      <a:pt x="24287" y="64998"/>
                      <a:pt x="0" y="8560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8" name="任意多边形: 形状 797">
                <a:extLst>
                  <a:ext uri="{FF2B5EF4-FFF2-40B4-BE49-F238E27FC236}">
                    <a16:creationId xmlns:a16="http://schemas.microsoft.com/office/drawing/2014/main" id="{2B4FF102-B19C-4324-A0AA-62B04FA8CE32}"/>
                  </a:ext>
                </a:extLst>
              </p:cNvPr>
              <p:cNvSpPr/>
              <p:nvPr/>
            </p:nvSpPr>
            <p:spPr>
              <a:xfrm>
                <a:off x="4347993" y="1032603"/>
                <a:ext cx="18101" cy="124301"/>
              </a:xfrm>
              <a:custGeom>
                <a:avLst/>
                <a:gdLst>
                  <a:gd name="connsiteX0" fmla="*/ 8967 w 18101"/>
                  <a:gd name="connsiteY0" fmla="*/ 0 h 124301"/>
                  <a:gd name="connsiteX1" fmla="*/ 11145 w 18101"/>
                  <a:gd name="connsiteY1" fmla="*/ 124301 h 124301"/>
                  <a:gd name="connsiteX2" fmla="*/ 16170 w 18101"/>
                  <a:gd name="connsiteY2" fmla="*/ 60140 h 124301"/>
                  <a:gd name="connsiteX3" fmla="*/ 8967 w 18101"/>
                  <a:gd name="connsiteY3" fmla="*/ 0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01" h="124301">
                    <a:moveTo>
                      <a:pt x="8967" y="0"/>
                    </a:moveTo>
                    <a:cubicBezTo>
                      <a:pt x="-2925" y="30154"/>
                      <a:pt x="-3762" y="98335"/>
                      <a:pt x="11145" y="124301"/>
                    </a:cubicBezTo>
                    <a:cubicBezTo>
                      <a:pt x="17845" y="107716"/>
                      <a:pt x="15165" y="80913"/>
                      <a:pt x="16170" y="60140"/>
                    </a:cubicBezTo>
                    <a:cubicBezTo>
                      <a:pt x="17845" y="20103"/>
                      <a:pt x="21865" y="19433"/>
                      <a:pt x="8967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9" name="任意多边形: 形状 798">
                <a:extLst>
                  <a:ext uri="{FF2B5EF4-FFF2-40B4-BE49-F238E27FC236}">
                    <a16:creationId xmlns:a16="http://schemas.microsoft.com/office/drawing/2014/main" id="{0607EA33-5D1B-4BD6-8C35-F9F5B4551456}"/>
                  </a:ext>
                </a:extLst>
              </p:cNvPr>
              <p:cNvSpPr/>
              <p:nvPr/>
            </p:nvSpPr>
            <p:spPr>
              <a:xfrm>
                <a:off x="4854782" y="252287"/>
                <a:ext cx="26970" cy="84598"/>
              </a:xfrm>
              <a:custGeom>
                <a:avLst/>
                <a:gdLst>
                  <a:gd name="connsiteX0" fmla="*/ 6345 w 26970"/>
                  <a:gd name="connsiteY0" fmla="*/ 84598 h 84598"/>
                  <a:gd name="connsiteX1" fmla="*/ 21587 w 26970"/>
                  <a:gd name="connsiteY1" fmla="*/ 43891 h 84598"/>
                  <a:gd name="connsiteX2" fmla="*/ 13882 w 26970"/>
                  <a:gd name="connsiteY2" fmla="*/ 0 h 84598"/>
                  <a:gd name="connsiteX3" fmla="*/ 6345 w 26970"/>
                  <a:gd name="connsiteY3" fmla="*/ 84598 h 8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70" h="84598">
                    <a:moveTo>
                      <a:pt x="6345" y="84598"/>
                    </a:moveTo>
                    <a:cubicBezTo>
                      <a:pt x="27282" y="76055"/>
                      <a:pt x="16730" y="78065"/>
                      <a:pt x="21587" y="43891"/>
                    </a:cubicBezTo>
                    <a:cubicBezTo>
                      <a:pt x="25775" y="14742"/>
                      <a:pt x="34317" y="16585"/>
                      <a:pt x="13882" y="0"/>
                    </a:cubicBezTo>
                    <a:cubicBezTo>
                      <a:pt x="315" y="14574"/>
                      <a:pt x="-5380" y="65836"/>
                      <a:pt x="6345" y="8459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0" name="任意多边形: 形状 799">
                <a:extLst>
                  <a:ext uri="{FF2B5EF4-FFF2-40B4-BE49-F238E27FC236}">
                    <a16:creationId xmlns:a16="http://schemas.microsoft.com/office/drawing/2014/main" id="{473CC28B-D491-4E67-9FB7-ACE15FD62B08}"/>
                  </a:ext>
                </a:extLst>
              </p:cNvPr>
              <p:cNvSpPr/>
              <p:nvPr/>
            </p:nvSpPr>
            <p:spPr>
              <a:xfrm>
                <a:off x="4908361" y="252120"/>
                <a:ext cx="26165" cy="107716"/>
              </a:xfrm>
              <a:custGeom>
                <a:avLst/>
                <a:gdLst>
                  <a:gd name="connsiteX0" fmla="*/ 0 w 26165"/>
                  <a:gd name="connsiteY0" fmla="*/ 107716 h 107716"/>
                  <a:gd name="connsiteX1" fmla="*/ 20267 w 26165"/>
                  <a:gd name="connsiteY1" fmla="*/ 0 h 107716"/>
                  <a:gd name="connsiteX2" fmla="*/ 12395 w 26165"/>
                  <a:gd name="connsiteY2" fmla="*/ 20438 h 107716"/>
                  <a:gd name="connsiteX3" fmla="*/ 0 w 26165"/>
                  <a:gd name="connsiteY3" fmla="*/ 107716 h 10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5" h="107716">
                    <a:moveTo>
                      <a:pt x="0" y="107716"/>
                    </a:moveTo>
                    <a:cubicBezTo>
                      <a:pt x="17587" y="84598"/>
                      <a:pt x="35844" y="32164"/>
                      <a:pt x="20267" y="0"/>
                    </a:cubicBezTo>
                    <a:cubicBezTo>
                      <a:pt x="11055" y="12229"/>
                      <a:pt x="16917" y="-9549"/>
                      <a:pt x="12395" y="20438"/>
                    </a:cubicBezTo>
                    <a:lnTo>
                      <a:pt x="0" y="107716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1" name="任意多边形: 形状 800">
                <a:extLst>
                  <a:ext uri="{FF2B5EF4-FFF2-40B4-BE49-F238E27FC236}">
                    <a16:creationId xmlns:a16="http://schemas.microsoft.com/office/drawing/2014/main" id="{52F4E931-1A62-4F77-997C-86C0E0A3B29E}"/>
                  </a:ext>
                </a:extLst>
              </p:cNvPr>
              <p:cNvSpPr/>
              <p:nvPr/>
            </p:nvSpPr>
            <p:spPr>
              <a:xfrm>
                <a:off x="6790693" y="1099614"/>
                <a:ext cx="27302" cy="22614"/>
              </a:xfrm>
              <a:custGeom>
                <a:avLst/>
                <a:gdLst>
                  <a:gd name="connsiteX0" fmla="*/ 27302 w 27302"/>
                  <a:gd name="connsiteY0" fmla="*/ 8206 h 22614"/>
                  <a:gd name="connsiteX1" fmla="*/ 8710 w 27302"/>
                  <a:gd name="connsiteY1" fmla="*/ 4521 h 22614"/>
                  <a:gd name="connsiteX2" fmla="*/ 0 w 27302"/>
                  <a:gd name="connsiteY2" fmla="*/ 15745 h 22614"/>
                  <a:gd name="connsiteX3" fmla="*/ 27302 w 27302"/>
                  <a:gd name="connsiteY3" fmla="*/ 8206 h 2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02" h="22614">
                    <a:moveTo>
                      <a:pt x="27302" y="8206"/>
                    </a:moveTo>
                    <a:cubicBezTo>
                      <a:pt x="20100" y="4018"/>
                      <a:pt x="39864" y="-5698"/>
                      <a:pt x="8710" y="4521"/>
                    </a:cubicBezTo>
                    <a:cubicBezTo>
                      <a:pt x="2847" y="6363"/>
                      <a:pt x="1842" y="12562"/>
                      <a:pt x="0" y="15745"/>
                    </a:cubicBezTo>
                    <a:cubicBezTo>
                      <a:pt x="19932" y="30319"/>
                      <a:pt x="18592" y="18760"/>
                      <a:pt x="27302" y="82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2" name="任意多边形: 形状 801">
                <a:extLst>
                  <a:ext uri="{FF2B5EF4-FFF2-40B4-BE49-F238E27FC236}">
                    <a16:creationId xmlns:a16="http://schemas.microsoft.com/office/drawing/2014/main" id="{89F27BA9-746C-433B-90C4-7D74188D3C3A}"/>
                  </a:ext>
                </a:extLst>
              </p:cNvPr>
              <p:cNvSpPr/>
              <p:nvPr/>
            </p:nvSpPr>
            <p:spPr>
              <a:xfrm>
                <a:off x="6689190" y="1173479"/>
                <a:ext cx="20937" cy="18370"/>
              </a:xfrm>
              <a:custGeom>
                <a:avLst/>
                <a:gdLst>
                  <a:gd name="connsiteX0" fmla="*/ 0 w 20937"/>
                  <a:gd name="connsiteY0" fmla="*/ 9558 h 18370"/>
                  <a:gd name="connsiteX1" fmla="*/ 20937 w 20937"/>
                  <a:gd name="connsiteY1" fmla="*/ 9558 h 18370"/>
                  <a:gd name="connsiteX2" fmla="*/ 0 w 20937"/>
                  <a:gd name="connsiteY2" fmla="*/ 9558 h 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937" h="18370">
                    <a:moveTo>
                      <a:pt x="0" y="9558"/>
                    </a:moveTo>
                    <a:cubicBezTo>
                      <a:pt x="8207" y="14752"/>
                      <a:pt x="-1005" y="26478"/>
                      <a:pt x="20937" y="9558"/>
                    </a:cubicBezTo>
                    <a:cubicBezTo>
                      <a:pt x="-2847" y="-9874"/>
                      <a:pt x="5527" y="5705"/>
                      <a:pt x="0" y="955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3" name="任意多边形: 形状 802">
                <a:extLst>
                  <a:ext uri="{FF2B5EF4-FFF2-40B4-BE49-F238E27FC236}">
                    <a16:creationId xmlns:a16="http://schemas.microsoft.com/office/drawing/2014/main" id="{8ED75823-5C3B-4C9D-A4A7-7E20310CFCCE}"/>
                  </a:ext>
                </a:extLst>
              </p:cNvPr>
              <p:cNvSpPr/>
              <p:nvPr/>
            </p:nvSpPr>
            <p:spPr>
              <a:xfrm>
                <a:off x="5341233" y="1167340"/>
                <a:ext cx="22384" cy="17863"/>
              </a:xfrm>
              <a:custGeom>
                <a:avLst/>
                <a:gdLst>
                  <a:gd name="connsiteX0" fmla="*/ 10660 w 22384"/>
                  <a:gd name="connsiteY0" fmla="*/ 2798 h 17863"/>
                  <a:gd name="connsiteX1" fmla="*/ 2955 w 22384"/>
                  <a:gd name="connsiteY1" fmla="*/ 8158 h 17863"/>
                  <a:gd name="connsiteX2" fmla="*/ 22385 w 22384"/>
                  <a:gd name="connsiteY2" fmla="*/ 8828 h 17863"/>
                  <a:gd name="connsiteX3" fmla="*/ 10660 w 22384"/>
                  <a:gd name="connsiteY3" fmla="*/ 2798 h 1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84" h="17863">
                    <a:moveTo>
                      <a:pt x="10660" y="2798"/>
                    </a:moveTo>
                    <a:cubicBezTo>
                      <a:pt x="-15302" y="-720"/>
                      <a:pt x="16020" y="-2731"/>
                      <a:pt x="2955" y="8158"/>
                    </a:cubicBezTo>
                    <a:cubicBezTo>
                      <a:pt x="16857" y="24743"/>
                      <a:pt x="10492" y="16702"/>
                      <a:pt x="22385" y="8828"/>
                    </a:cubicBezTo>
                    <a:cubicBezTo>
                      <a:pt x="10995" y="-1055"/>
                      <a:pt x="27242" y="4975"/>
                      <a:pt x="10660" y="279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4" name="任意多边形: 形状 803">
                <a:extLst>
                  <a:ext uri="{FF2B5EF4-FFF2-40B4-BE49-F238E27FC236}">
                    <a16:creationId xmlns:a16="http://schemas.microsoft.com/office/drawing/2014/main" id="{4108A040-7FAC-4017-AEB7-3453D59907B9}"/>
                  </a:ext>
                </a:extLst>
              </p:cNvPr>
              <p:cNvSpPr/>
              <p:nvPr/>
            </p:nvSpPr>
            <p:spPr>
              <a:xfrm>
                <a:off x="5038740" y="994830"/>
                <a:ext cx="24053" cy="16068"/>
              </a:xfrm>
              <a:custGeom>
                <a:avLst/>
                <a:gdLst>
                  <a:gd name="connsiteX0" fmla="*/ 4624 w 24053"/>
                  <a:gd name="connsiteY0" fmla="*/ 7619 h 16068"/>
                  <a:gd name="connsiteX1" fmla="*/ 24053 w 24053"/>
                  <a:gd name="connsiteY1" fmla="*/ 7619 h 16068"/>
                  <a:gd name="connsiteX2" fmla="*/ 12329 w 24053"/>
                  <a:gd name="connsiteY2" fmla="*/ 2426 h 16068"/>
                  <a:gd name="connsiteX3" fmla="*/ 4624 w 24053"/>
                  <a:gd name="connsiteY3" fmla="*/ 7619 h 16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3" h="16068">
                    <a:moveTo>
                      <a:pt x="4624" y="7619"/>
                    </a:moveTo>
                    <a:cubicBezTo>
                      <a:pt x="27571" y="22696"/>
                      <a:pt x="14339" y="14320"/>
                      <a:pt x="24053" y="7619"/>
                    </a:cubicBezTo>
                    <a:cubicBezTo>
                      <a:pt x="13501" y="-590"/>
                      <a:pt x="27906" y="3933"/>
                      <a:pt x="12329" y="2426"/>
                    </a:cubicBezTo>
                    <a:cubicBezTo>
                      <a:pt x="-17318" y="-422"/>
                      <a:pt x="17521" y="-2767"/>
                      <a:pt x="4624" y="761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5" name="图形 636">
              <a:extLst>
                <a:ext uri="{FF2B5EF4-FFF2-40B4-BE49-F238E27FC236}">
                  <a16:creationId xmlns:a16="http://schemas.microsoft.com/office/drawing/2014/main" id="{64EB5EF5-15BD-4E16-9FDC-44B2874B1324}"/>
                </a:ext>
              </a:extLst>
            </p:cNvPr>
            <p:cNvGrpSpPr/>
            <p:nvPr/>
          </p:nvGrpSpPr>
          <p:grpSpPr>
            <a:xfrm>
              <a:off x="10456199" y="253567"/>
              <a:ext cx="889895" cy="1968439"/>
              <a:chOff x="10456199" y="253567"/>
              <a:chExt cx="889895" cy="1968439"/>
            </a:xfrm>
            <a:grpFill/>
          </p:grpSpPr>
          <p:sp>
            <p:nvSpPr>
              <p:cNvPr id="806" name="任意多边形: 形状 805">
                <a:extLst>
                  <a:ext uri="{FF2B5EF4-FFF2-40B4-BE49-F238E27FC236}">
                    <a16:creationId xmlns:a16="http://schemas.microsoft.com/office/drawing/2014/main" id="{6B14FFC2-33DD-4376-AD60-B3A48F0334A7}"/>
                  </a:ext>
                </a:extLst>
              </p:cNvPr>
              <p:cNvSpPr/>
              <p:nvPr/>
            </p:nvSpPr>
            <p:spPr>
              <a:xfrm>
                <a:off x="10456199" y="253567"/>
                <a:ext cx="889895" cy="1968439"/>
              </a:xfrm>
              <a:custGeom>
                <a:avLst/>
                <a:gdLst>
                  <a:gd name="connsiteX0" fmla="*/ 825091 w 889895"/>
                  <a:gd name="connsiteY0" fmla="*/ 1545950 h 1968439"/>
                  <a:gd name="connsiteX1" fmla="*/ 830451 w 889895"/>
                  <a:gd name="connsiteY1" fmla="*/ 1557509 h 1968439"/>
                  <a:gd name="connsiteX2" fmla="*/ 830451 w 889895"/>
                  <a:gd name="connsiteY2" fmla="*/ 1679633 h 1968439"/>
                  <a:gd name="connsiteX3" fmla="*/ 797956 w 889895"/>
                  <a:gd name="connsiteY3" fmla="*/ 1731732 h 1968439"/>
                  <a:gd name="connsiteX4" fmla="*/ 747707 w 889895"/>
                  <a:gd name="connsiteY4" fmla="*/ 1769424 h 1968439"/>
                  <a:gd name="connsiteX5" fmla="*/ 768979 w 889895"/>
                  <a:gd name="connsiteY5" fmla="*/ 1681643 h 1968439"/>
                  <a:gd name="connsiteX6" fmla="*/ 820401 w 889895"/>
                  <a:gd name="connsiteY6" fmla="*/ 1626026 h 1968439"/>
                  <a:gd name="connsiteX7" fmla="*/ 795444 w 889895"/>
                  <a:gd name="connsiteY7" fmla="*/ 1601065 h 1968439"/>
                  <a:gd name="connsiteX8" fmla="*/ 825091 w 889895"/>
                  <a:gd name="connsiteY8" fmla="*/ 1545950 h 1968439"/>
                  <a:gd name="connsiteX9" fmla="*/ 748712 w 889895"/>
                  <a:gd name="connsiteY9" fmla="*/ 1570743 h 1968439"/>
                  <a:gd name="connsiteX10" fmla="*/ 753402 w 889895"/>
                  <a:gd name="connsiteY10" fmla="*/ 1571079 h 1968439"/>
                  <a:gd name="connsiteX11" fmla="*/ 758259 w 889895"/>
                  <a:gd name="connsiteY11" fmla="*/ 1571414 h 1968439"/>
                  <a:gd name="connsiteX12" fmla="*/ 768142 w 889895"/>
                  <a:gd name="connsiteY12" fmla="*/ 1572251 h 1968439"/>
                  <a:gd name="connsiteX13" fmla="*/ 784389 w 889895"/>
                  <a:gd name="connsiteY13" fmla="*/ 1576104 h 1968439"/>
                  <a:gd name="connsiteX14" fmla="*/ 789749 w 889895"/>
                  <a:gd name="connsiteY14" fmla="*/ 1577947 h 1968439"/>
                  <a:gd name="connsiteX15" fmla="*/ 772664 w 889895"/>
                  <a:gd name="connsiteY15" fmla="*/ 1644956 h 1968439"/>
                  <a:gd name="connsiteX16" fmla="*/ 736820 w 889895"/>
                  <a:gd name="connsiteY16" fmla="*/ 1698395 h 1968439"/>
                  <a:gd name="connsiteX17" fmla="*/ 742347 w 889895"/>
                  <a:gd name="connsiteY17" fmla="*/ 1748819 h 1968439"/>
                  <a:gd name="connsiteX18" fmla="*/ 678363 w 889895"/>
                  <a:gd name="connsiteY18" fmla="*/ 1875800 h 1968439"/>
                  <a:gd name="connsiteX19" fmla="*/ 659101 w 889895"/>
                  <a:gd name="connsiteY19" fmla="*/ 1847489 h 1968439"/>
                  <a:gd name="connsiteX20" fmla="*/ 658264 w 889895"/>
                  <a:gd name="connsiteY20" fmla="*/ 1728549 h 1968439"/>
                  <a:gd name="connsiteX21" fmla="*/ 659771 w 889895"/>
                  <a:gd name="connsiteY21" fmla="*/ 1570408 h 1968439"/>
                  <a:gd name="connsiteX22" fmla="*/ 719568 w 889895"/>
                  <a:gd name="connsiteY22" fmla="*/ 1306227 h 1968439"/>
                  <a:gd name="connsiteX23" fmla="*/ 708345 w 889895"/>
                  <a:gd name="connsiteY23" fmla="*/ 1304049 h 1968439"/>
                  <a:gd name="connsiteX24" fmla="*/ 704325 w 889895"/>
                  <a:gd name="connsiteY24" fmla="*/ 1302876 h 1968439"/>
                  <a:gd name="connsiteX25" fmla="*/ 700473 w 889895"/>
                  <a:gd name="connsiteY25" fmla="*/ 1301369 h 1968439"/>
                  <a:gd name="connsiteX26" fmla="*/ 696453 w 889895"/>
                  <a:gd name="connsiteY26" fmla="*/ 1299526 h 1968439"/>
                  <a:gd name="connsiteX27" fmla="*/ 722415 w 889895"/>
                  <a:gd name="connsiteY27" fmla="*/ 1225816 h 1968439"/>
                  <a:gd name="connsiteX28" fmla="*/ 684226 w 889895"/>
                  <a:gd name="connsiteY28" fmla="*/ 1315441 h 1968439"/>
                  <a:gd name="connsiteX29" fmla="*/ 657091 w 889895"/>
                  <a:gd name="connsiteY29" fmla="*/ 1340401 h 1968439"/>
                  <a:gd name="connsiteX30" fmla="*/ 659771 w 889895"/>
                  <a:gd name="connsiteY30" fmla="*/ 947060 h 1968439"/>
                  <a:gd name="connsiteX31" fmla="*/ 735312 w 889895"/>
                  <a:gd name="connsiteY31" fmla="*/ 893286 h 1968439"/>
                  <a:gd name="connsiteX32" fmla="*/ 688581 w 889895"/>
                  <a:gd name="connsiteY32" fmla="*/ 1028141 h 1968439"/>
                  <a:gd name="connsiteX33" fmla="*/ 682383 w 889895"/>
                  <a:gd name="connsiteY33" fmla="*/ 1066001 h 1968439"/>
                  <a:gd name="connsiteX34" fmla="*/ 734475 w 889895"/>
                  <a:gd name="connsiteY34" fmla="*/ 1012226 h 1968439"/>
                  <a:gd name="connsiteX35" fmla="*/ 714543 w 889895"/>
                  <a:gd name="connsiteY35" fmla="*/ 1007536 h 1968439"/>
                  <a:gd name="connsiteX36" fmla="*/ 710188 w 889895"/>
                  <a:gd name="connsiteY36" fmla="*/ 1006028 h 1968439"/>
                  <a:gd name="connsiteX37" fmla="*/ 785226 w 889895"/>
                  <a:gd name="connsiteY37" fmla="*/ 845710 h 1968439"/>
                  <a:gd name="connsiteX38" fmla="*/ 835978 w 889895"/>
                  <a:gd name="connsiteY38" fmla="*/ 807515 h 1968439"/>
                  <a:gd name="connsiteX39" fmla="*/ 820736 w 889895"/>
                  <a:gd name="connsiteY39" fmla="*/ 917577 h 1968439"/>
                  <a:gd name="connsiteX40" fmla="*/ 742682 w 889895"/>
                  <a:gd name="connsiteY40" fmla="*/ 998490 h 1968439"/>
                  <a:gd name="connsiteX41" fmla="*/ 795779 w 889895"/>
                  <a:gd name="connsiteY41" fmla="*/ 973361 h 1968439"/>
                  <a:gd name="connsiteX42" fmla="*/ 767974 w 889895"/>
                  <a:gd name="connsiteY42" fmla="*/ 1060473 h 1968439"/>
                  <a:gd name="connsiteX43" fmla="*/ 721745 w 889895"/>
                  <a:gd name="connsiteY43" fmla="*/ 1137030 h 1968439"/>
                  <a:gd name="connsiteX44" fmla="*/ 735480 w 889895"/>
                  <a:gd name="connsiteY44" fmla="*/ 1138538 h 1968439"/>
                  <a:gd name="connsiteX45" fmla="*/ 739332 w 889895"/>
                  <a:gd name="connsiteY45" fmla="*/ 1139878 h 1968439"/>
                  <a:gd name="connsiteX46" fmla="*/ 743520 w 889895"/>
                  <a:gd name="connsiteY46" fmla="*/ 1141553 h 1968439"/>
                  <a:gd name="connsiteX47" fmla="*/ 718228 w 889895"/>
                  <a:gd name="connsiteY47" fmla="*/ 1224476 h 1968439"/>
                  <a:gd name="connsiteX48" fmla="*/ 828106 w 889895"/>
                  <a:gd name="connsiteY48" fmla="*/ 1078397 h 1968439"/>
                  <a:gd name="connsiteX49" fmla="*/ 764457 w 889895"/>
                  <a:gd name="connsiteY49" fmla="*/ 1269540 h 1968439"/>
                  <a:gd name="connsiteX50" fmla="*/ 810518 w 889895"/>
                  <a:gd name="connsiteY50" fmla="*/ 1245081 h 1968439"/>
                  <a:gd name="connsiteX51" fmla="*/ 717390 w 889895"/>
                  <a:gd name="connsiteY51" fmla="*/ 1536234 h 1968439"/>
                  <a:gd name="connsiteX52" fmla="*/ 671161 w 889895"/>
                  <a:gd name="connsiteY52" fmla="*/ 1627366 h 1968439"/>
                  <a:gd name="connsiteX53" fmla="*/ 690926 w 889895"/>
                  <a:gd name="connsiteY53" fmla="*/ 1630716 h 1968439"/>
                  <a:gd name="connsiteX54" fmla="*/ 682383 w 889895"/>
                  <a:gd name="connsiteY54" fmla="*/ 1696217 h 1968439"/>
                  <a:gd name="connsiteX55" fmla="*/ 734642 w 889895"/>
                  <a:gd name="connsiteY55" fmla="*/ 1591349 h 1968439"/>
                  <a:gd name="connsiteX56" fmla="*/ 719903 w 889895"/>
                  <a:gd name="connsiteY56" fmla="*/ 1570743 h 1968439"/>
                  <a:gd name="connsiteX57" fmla="*/ 733805 w 889895"/>
                  <a:gd name="connsiteY57" fmla="*/ 1540422 h 1968439"/>
                  <a:gd name="connsiteX58" fmla="*/ 745362 w 889895"/>
                  <a:gd name="connsiteY58" fmla="*/ 1477266 h 1968439"/>
                  <a:gd name="connsiteX59" fmla="*/ 825426 w 889895"/>
                  <a:gd name="connsiteY59" fmla="*/ 1382114 h 1968439"/>
                  <a:gd name="connsiteX60" fmla="*/ 748712 w 889895"/>
                  <a:gd name="connsiteY60" fmla="*/ 1570743 h 1968439"/>
                  <a:gd name="connsiteX61" fmla="*/ 742347 w 889895"/>
                  <a:gd name="connsiteY61" fmla="*/ 1584648 h 1968439"/>
                  <a:gd name="connsiteX62" fmla="*/ 742180 w 889895"/>
                  <a:gd name="connsiteY62" fmla="*/ 1580962 h 1968439"/>
                  <a:gd name="connsiteX63" fmla="*/ 742347 w 889895"/>
                  <a:gd name="connsiteY63" fmla="*/ 1584648 h 1968439"/>
                  <a:gd name="connsiteX64" fmla="*/ 718395 w 889895"/>
                  <a:gd name="connsiteY64" fmla="*/ 1297683 h 1968439"/>
                  <a:gd name="connsiteX65" fmla="*/ 765964 w 889895"/>
                  <a:gd name="connsiteY65" fmla="*/ 1271717 h 1968439"/>
                  <a:gd name="connsiteX66" fmla="*/ 718395 w 889895"/>
                  <a:gd name="connsiteY66" fmla="*/ 1297683 h 1968439"/>
                  <a:gd name="connsiteX67" fmla="*/ 694108 w 889895"/>
                  <a:gd name="connsiteY67" fmla="*/ 1161153 h 1968439"/>
                  <a:gd name="connsiteX68" fmla="*/ 721745 w 889895"/>
                  <a:gd name="connsiteY68" fmla="*/ 1143563 h 1968439"/>
                  <a:gd name="connsiteX69" fmla="*/ 694108 w 889895"/>
                  <a:gd name="connsiteY69" fmla="*/ 1161153 h 1968439"/>
                  <a:gd name="connsiteX70" fmla="*/ 734307 w 889895"/>
                  <a:gd name="connsiteY70" fmla="*/ 998825 h 1968439"/>
                  <a:gd name="connsiteX71" fmla="*/ 736820 w 889895"/>
                  <a:gd name="connsiteY71" fmla="*/ 1000835 h 1968439"/>
                  <a:gd name="connsiteX72" fmla="*/ 737657 w 889895"/>
                  <a:gd name="connsiteY72" fmla="*/ 1001673 h 1968439"/>
                  <a:gd name="connsiteX73" fmla="*/ 734307 w 889895"/>
                  <a:gd name="connsiteY73" fmla="*/ 998825 h 1968439"/>
                  <a:gd name="connsiteX74" fmla="*/ 810518 w 889895"/>
                  <a:gd name="connsiteY74" fmla="*/ 886083 h 1968439"/>
                  <a:gd name="connsiteX75" fmla="*/ 810518 w 889895"/>
                  <a:gd name="connsiteY75" fmla="*/ 886083 h 1968439"/>
                  <a:gd name="connsiteX76" fmla="*/ 675516 w 889895"/>
                  <a:gd name="connsiteY76" fmla="*/ 1065163 h 1968439"/>
                  <a:gd name="connsiteX77" fmla="*/ 674678 w 889895"/>
                  <a:gd name="connsiteY77" fmla="*/ 1101850 h 1968439"/>
                  <a:gd name="connsiteX78" fmla="*/ 675516 w 889895"/>
                  <a:gd name="connsiteY78" fmla="*/ 1065163 h 1968439"/>
                  <a:gd name="connsiteX79" fmla="*/ 778359 w 889895"/>
                  <a:gd name="connsiteY79" fmla="*/ 1397359 h 1968439"/>
                  <a:gd name="connsiteX80" fmla="*/ 793601 w 889895"/>
                  <a:gd name="connsiteY80" fmla="*/ 1336548 h 1968439"/>
                  <a:gd name="connsiteX81" fmla="*/ 818056 w 889895"/>
                  <a:gd name="connsiteY81" fmla="*/ 1282606 h 1968439"/>
                  <a:gd name="connsiteX82" fmla="*/ 778359 w 889895"/>
                  <a:gd name="connsiteY82" fmla="*/ 1397359 h 1968439"/>
                  <a:gd name="connsiteX83" fmla="*/ 768812 w 889895"/>
                  <a:gd name="connsiteY83" fmla="*/ 1098165 h 1968439"/>
                  <a:gd name="connsiteX84" fmla="*/ 791256 w 889895"/>
                  <a:gd name="connsiteY84" fmla="*/ 1018592 h 1968439"/>
                  <a:gd name="connsiteX85" fmla="*/ 803149 w 889895"/>
                  <a:gd name="connsiteY85" fmla="*/ 984753 h 1968439"/>
                  <a:gd name="connsiteX86" fmla="*/ 828441 w 889895"/>
                  <a:gd name="connsiteY86" fmla="*/ 951081 h 1968439"/>
                  <a:gd name="connsiteX87" fmla="*/ 828273 w 889895"/>
                  <a:gd name="connsiteY87" fmla="*/ 1054609 h 1968439"/>
                  <a:gd name="connsiteX88" fmla="*/ 803484 w 889895"/>
                  <a:gd name="connsiteY88" fmla="*/ 1074377 h 1968439"/>
                  <a:gd name="connsiteX89" fmla="*/ 768812 w 889895"/>
                  <a:gd name="connsiteY89" fmla="*/ 1098165 h 1968439"/>
                  <a:gd name="connsiteX90" fmla="*/ 102341 w 889895"/>
                  <a:gd name="connsiteY90" fmla="*/ 871843 h 1968439"/>
                  <a:gd name="connsiteX91" fmla="*/ 95306 w 889895"/>
                  <a:gd name="connsiteY91" fmla="*/ 894794 h 1968439"/>
                  <a:gd name="connsiteX92" fmla="*/ 69846 w 889895"/>
                  <a:gd name="connsiteY92" fmla="*/ 859447 h 1968439"/>
                  <a:gd name="connsiteX93" fmla="*/ 102341 w 889895"/>
                  <a:gd name="connsiteY93" fmla="*/ 871843 h 1968439"/>
                  <a:gd name="connsiteX94" fmla="*/ 799631 w 889895"/>
                  <a:gd name="connsiteY94" fmla="*/ 747207 h 1968439"/>
                  <a:gd name="connsiteX95" fmla="*/ 803651 w 889895"/>
                  <a:gd name="connsiteY95" fmla="*/ 743522 h 1968439"/>
                  <a:gd name="connsiteX96" fmla="*/ 849378 w 889895"/>
                  <a:gd name="connsiteY96" fmla="*/ 709850 h 1968439"/>
                  <a:gd name="connsiteX97" fmla="*/ 826933 w 889895"/>
                  <a:gd name="connsiteY97" fmla="*/ 745029 h 1968439"/>
                  <a:gd name="connsiteX98" fmla="*/ 787069 w 889895"/>
                  <a:gd name="connsiteY98" fmla="*/ 756923 h 1968439"/>
                  <a:gd name="connsiteX99" fmla="*/ 795611 w 889895"/>
                  <a:gd name="connsiteY99" fmla="*/ 750558 h 1968439"/>
                  <a:gd name="connsiteX100" fmla="*/ 799631 w 889895"/>
                  <a:gd name="connsiteY100" fmla="*/ 747207 h 1968439"/>
                  <a:gd name="connsiteX101" fmla="*/ 815711 w 889895"/>
                  <a:gd name="connsiteY101" fmla="*/ 627932 h 1968439"/>
                  <a:gd name="connsiteX102" fmla="*/ 843683 w 889895"/>
                  <a:gd name="connsiteY102" fmla="*/ 565781 h 1968439"/>
                  <a:gd name="connsiteX103" fmla="*/ 854738 w 889895"/>
                  <a:gd name="connsiteY103" fmla="*/ 592082 h 1968439"/>
                  <a:gd name="connsiteX104" fmla="*/ 695280 w 889895"/>
                  <a:gd name="connsiteY104" fmla="*/ 775183 h 1968439"/>
                  <a:gd name="connsiteX105" fmla="*/ 852393 w 889895"/>
                  <a:gd name="connsiteY105" fmla="*/ 646862 h 1968439"/>
                  <a:gd name="connsiteX106" fmla="*/ 820401 w 889895"/>
                  <a:gd name="connsiteY106" fmla="*/ 715378 h 1968439"/>
                  <a:gd name="connsiteX107" fmla="*/ 686068 w 889895"/>
                  <a:gd name="connsiteY107" fmla="*/ 836999 h 1968439"/>
                  <a:gd name="connsiteX108" fmla="*/ 692098 w 889895"/>
                  <a:gd name="connsiteY108" fmla="*/ 847720 h 1968439"/>
                  <a:gd name="connsiteX109" fmla="*/ 699300 w 889895"/>
                  <a:gd name="connsiteY109" fmla="*/ 865645 h 1968439"/>
                  <a:gd name="connsiteX110" fmla="*/ 659939 w 889895"/>
                  <a:gd name="connsiteY110" fmla="*/ 900824 h 1968439"/>
                  <a:gd name="connsiteX111" fmla="*/ 755412 w 889895"/>
                  <a:gd name="connsiteY111" fmla="*/ 650045 h 1968439"/>
                  <a:gd name="connsiteX112" fmla="*/ 815711 w 889895"/>
                  <a:gd name="connsiteY112" fmla="*/ 627932 h 1968439"/>
                  <a:gd name="connsiteX113" fmla="*/ 660944 w 889895"/>
                  <a:gd name="connsiteY113" fmla="*/ 719901 h 1968439"/>
                  <a:gd name="connsiteX114" fmla="*/ 715380 w 889895"/>
                  <a:gd name="connsiteY114" fmla="*/ 618048 h 1968439"/>
                  <a:gd name="connsiteX115" fmla="*/ 802981 w 889895"/>
                  <a:gd name="connsiteY115" fmla="*/ 547521 h 1968439"/>
                  <a:gd name="connsiteX116" fmla="*/ 802311 w 889895"/>
                  <a:gd name="connsiteY116" fmla="*/ 592920 h 1968439"/>
                  <a:gd name="connsiteX117" fmla="*/ 660944 w 889895"/>
                  <a:gd name="connsiteY117" fmla="*/ 719901 h 1968439"/>
                  <a:gd name="connsiteX118" fmla="*/ 827268 w 889895"/>
                  <a:gd name="connsiteY118" fmla="*/ 520718 h 1968439"/>
                  <a:gd name="connsiteX119" fmla="*/ 850885 w 889895"/>
                  <a:gd name="connsiteY119" fmla="*/ 506646 h 1968439"/>
                  <a:gd name="connsiteX120" fmla="*/ 851555 w 889895"/>
                  <a:gd name="connsiteY120" fmla="*/ 547019 h 1968439"/>
                  <a:gd name="connsiteX121" fmla="*/ 814036 w 889895"/>
                  <a:gd name="connsiteY121" fmla="*/ 541156 h 1968439"/>
                  <a:gd name="connsiteX122" fmla="*/ 824086 w 889895"/>
                  <a:gd name="connsiteY122" fmla="*/ 525576 h 1968439"/>
                  <a:gd name="connsiteX123" fmla="*/ 827268 w 889895"/>
                  <a:gd name="connsiteY123" fmla="*/ 520718 h 1968439"/>
                  <a:gd name="connsiteX124" fmla="*/ 664126 w 889895"/>
                  <a:gd name="connsiteY124" fmla="*/ 641501 h 1968439"/>
                  <a:gd name="connsiteX125" fmla="*/ 754574 w 889895"/>
                  <a:gd name="connsiteY125" fmla="*/ 498940 h 1968439"/>
                  <a:gd name="connsiteX126" fmla="*/ 795109 w 889895"/>
                  <a:gd name="connsiteY126" fmla="*/ 467781 h 1968439"/>
                  <a:gd name="connsiteX127" fmla="*/ 801474 w 889895"/>
                  <a:gd name="connsiteY127" fmla="*/ 499778 h 1968439"/>
                  <a:gd name="connsiteX128" fmla="*/ 798459 w 889895"/>
                  <a:gd name="connsiteY128" fmla="*/ 527586 h 1968439"/>
                  <a:gd name="connsiteX129" fmla="*/ 664126 w 889895"/>
                  <a:gd name="connsiteY129" fmla="*/ 641501 h 1968439"/>
                  <a:gd name="connsiteX130" fmla="*/ 664796 w 889895"/>
                  <a:gd name="connsiteY130" fmla="*/ 563268 h 1968439"/>
                  <a:gd name="connsiteX131" fmla="*/ 716888 w 889895"/>
                  <a:gd name="connsiteY131" fmla="*/ 438465 h 1968439"/>
                  <a:gd name="connsiteX132" fmla="*/ 809513 w 889895"/>
                  <a:gd name="connsiteY132" fmla="*/ 358222 h 1968439"/>
                  <a:gd name="connsiteX133" fmla="*/ 758427 w 889895"/>
                  <a:gd name="connsiteY133" fmla="*/ 480178 h 1968439"/>
                  <a:gd name="connsiteX134" fmla="*/ 664796 w 889895"/>
                  <a:gd name="connsiteY134" fmla="*/ 563268 h 1968439"/>
                  <a:gd name="connsiteX135" fmla="*/ 107533 w 889895"/>
                  <a:gd name="connsiteY135" fmla="*/ 294396 h 1968439"/>
                  <a:gd name="connsiteX136" fmla="*/ 116410 w 889895"/>
                  <a:gd name="connsiteY136" fmla="*/ 718896 h 1968439"/>
                  <a:gd name="connsiteX137" fmla="*/ 106026 w 889895"/>
                  <a:gd name="connsiteY137" fmla="*/ 819912 h 1968439"/>
                  <a:gd name="connsiteX138" fmla="*/ 84419 w 889895"/>
                  <a:gd name="connsiteY138" fmla="*/ 833648 h 1968439"/>
                  <a:gd name="connsiteX139" fmla="*/ 72191 w 889895"/>
                  <a:gd name="connsiteY139" fmla="*/ 810195 h 1968439"/>
                  <a:gd name="connsiteX140" fmla="*/ 66664 w 889895"/>
                  <a:gd name="connsiteY140" fmla="*/ 701641 h 1968439"/>
                  <a:gd name="connsiteX141" fmla="*/ 62644 w 889895"/>
                  <a:gd name="connsiteY141" fmla="*/ 562096 h 1968439"/>
                  <a:gd name="connsiteX142" fmla="*/ 66329 w 889895"/>
                  <a:gd name="connsiteY142" fmla="*/ 415514 h 1968439"/>
                  <a:gd name="connsiteX143" fmla="*/ 55442 w 889895"/>
                  <a:gd name="connsiteY143" fmla="*/ 290208 h 1968439"/>
                  <a:gd name="connsiteX144" fmla="*/ 107533 w 889895"/>
                  <a:gd name="connsiteY144" fmla="*/ 294396 h 1968439"/>
                  <a:gd name="connsiteX145" fmla="*/ 179054 w 889895"/>
                  <a:gd name="connsiteY145" fmla="*/ 849563 h 1968439"/>
                  <a:gd name="connsiteX146" fmla="*/ 123110 w 889895"/>
                  <a:gd name="connsiteY146" fmla="*/ 757929 h 1968439"/>
                  <a:gd name="connsiteX147" fmla="*/ 123948 w 889895"/>
                  <a:gd name="connsiteY147" fmla="*/ 456725 h 1968439"/>
                  <a:gd name="connsiteX148" fmla="*/ 127968 w 889895"/>
                  <a:gd name="connsiteY148" fmla="*/ 301432 h 1968439"/>
                  <a:gd name="connsiteX149" fmla="*/ 274528 w 889895"/>
                  <a:gd name="connsiteY149" fmla="*/ 322372 h 1968439"/>
                  <a:gd name="connsiteX150" fmla="*/ 247058 w 889895"/>
                  <a:gd name="connsiteY150" fmla="*/ 867488 h 1968439"/>
                  <a:gd name="connsiteX151" fmla="*/ 190947 w 889895"/>
                  <a:gd name="connsiteY151" fmla="*/ 857101 h 1968439"/>
                  <a:gd name="connsiteX152" fmla="*/ 208199 w 889895"/>
                  <a:gd name="connsiteY152" fmla="*/ 332256 h 1968439"/>
                  <a:gd name="connsiteX153" fmla="*/ 179054 w 889895"/>
                  <a:gd name="connsiteY153" fmla="*/ 849563 h 1968439"/>
                  <a:gd name="connsiteX154" fmla="*/ 665131 w 889895"/>
                  <a:gd name="connsiteY154" fmla="*/ 395077 h 1968439"/>
                  <a:gd name="connsiteX155" fmla="*/ 817218 w 889895"/>
                  <a:gd name="connsiteY155" fmla="*/ 254191 h 1968439"/>
                  <a:gd name="connsiteX156" fmla="*/ 759097 w 889895"/>
                  <a:gd name="connsiteY156" fmla="*/ 383183 h 1968439"/>
                  <a:gd name="connsiteX157" fmla="*/ 667141 w 889895"/>
                  <a:gd name="connsiteY157" fmla="*/ 474649 h 1968439"/>
                  <a:gd name="connsiteX158" fmla="*/ 665131 w 889895"/>
                  <a:gd name="connsiteY158" fmla="*/ 395077 h 1968439"/>
                  <a:gd name="connsiteX159" fmla="*/ 295465 w 889895"/>
                  <a:gd name="connsiteY159" fmla="*/ 326058 h 1968439"/>
                  <a:gd name="connsiteX160" fmla="*/ 301495 w 889895"/>
                  <a:gd name="connsiteY160" fmla="*/ 324383 h 1968439"/>
                  <a:gd name="connsiteX161" fmla="*/ 307692 w 889895"/>
                  <a:gd name="connsiteY161" fmla="*/ 322875 h 1968439"/>
                  <a:gd name="connsiteX162" fmla="*/ 314225 w 889895"/>
                  <a:gd name="connsiteY162" fmla="*/ 321870 h 1968439"/>
                  <a:gd name="connsiteX163" fmla="*/ 321092 w 889895"/>
                  <a:gd name="connsiteY163" fmla="*/ 321032 h 1968439"/>
                  <a:gd name="connsiteX164" fmla="*/ 350906 w 889895"/>
                  <a:gd name="connsiteY164" fmla="*/ 320362 h 1968439"/>
                  <a:gd name="connsiteX165" fmla="*/ 532138 w 889895"/>
                  <a:gd name="connsiteY165" fmla="*/ 289371 h 1968439"/>
                  <a:gd name="connsiteX166" fmla="*/ 568318 w 889895"/>
                  <a:gd name="connsiteY166" fmla="*/ 290208 h 1968439"/>
                  <a:gd name="connsiteX167" fmla="*/ 639001 w 889895"/>
                  <a:gd name="connsiteY167" fmla="*/ 267258 h 1968439"/>
                  <a:gd name="connsiteX168" fmla="*/ 593610 w 889895"/>
                  <a:gd name="connsiteY168" fmla="*/ 356714 h 1968439"/>
                  <a:gd name="connsiteX169" fmla="*/ 626272 w 889895"/>
                  <a:gd name="connsiteY169" fmla="*/ 318184 h 1968439"/>
                  <a:gd name="connsiteX170" fmla="*/ 637829 w 889895"/>
                  <a:gd name="connsiteY170" fmla="*/ 389716 h 1968439"/>
                  <a:gd name="connsiteX171" fmla="*/ 636991 w 889895"/>
                  <a:gd name="connsiteY171" fmla="*/ 451029 h 1968439"/>
                  <a:gd name="connsiteX172" fmla="*/ 614379 w 889895"/>
                  <a:gd name="connsiteY172" fmla="*/ 398762 h 1968439"/>
                  <a:gd name="connsiteX173" fmla="*/ 605670 w 889895"/>
                  <a:gd name="connsiteY173" fmla="*/ 779706 h 1968439"/>
                  <a:gd name="connsiteX174" fmla="*/ 611532 w 889895"/>
                  <a:gd name="connsiteY174" fmla="*/ 573990 h 1968439"/>
                  <a:gd name="connsiteX175" fmla="*/ 621582 w 889895"/>
                  <a:gd name="connsiteY175" fmla="*/ 554557 h 1968439"/>
                  <a:gd name="connsiteX176" fmla="*/ 628282 w 889895"/>
                  <a:gd name="connsiteY176" fmla="*/ 933659 h 1968439"/>
                  <a:gd name="connsiteX177" fmla="*/ 508689 w 889895"/>
                  <a:gd name="connsiteY177" fmla="*/ 915901 h 1968439"/>
                  <a:gd name="connsiteX178" fmla="*/ 477869 w 889895"/>
                  <a:gd name="connsiteY178" fmla="*/ 865310 h 1968439"/>
                  <a:gd name="connsiteX179" fmla="*/ 502659 w 889895"/>
                  <a:gd name="connsiteY179" fmla="*/ 601631 h 1968439"/>
                  <a:gd name="connsiteX180" fmla="*/ 502156 w 889895"/>
                  <a:gd name="connsiteY180" fmla="*/ 368106 h 1968439"/>
                  <a:gd name="connsiteX181" fmla="*/ 484402 w 889895"/>
                  <a:gd name="connsiteY181" fmla="*/ 492239 h 1968439"/>
                  <a:gd name="connsiteX182" fmla="*/ 495456 w 889895"/>
                  <a:gd name="connsiteY182" fmla="*/ 553552 h 1968439"/>
                  <a:gd name="connsiteX183" fmla="*/ 464972 w 889895"/>
                  <a:gd name="connsiteY183" fmla="*/ 880554 h 1968439"/>
                  <a:gd name="connsiteX184" fmla="*/ 411540 w 889895"/>
                  <a:gd name="connsiteY184" fmla="*/ 879214 h 1968439"/>
                  <a:gd name="connsiteX185" fmla="*/ 414723 w 889895"/>
                  <a:gd name="connsiteY185" fmla="*/ 749217 h 1968439"/>
                  <a:gd name="connsiteX186" fmla="*/ 441355 w 889895"/>
                  <a:gd name="connsiteY186" fmla="*/ 344485 h 1968439"/>
                  <a:gd name="connsiteX187" fmla="*/ 432812 w 889895"/>
                  <a:gd name="connsiteY187" fmla="*/ 397925 h 1968439"/>
                  <a:gd name="connsiteX188" fmla="*/ 399313 w 889895"/>
                  <a:gd name="connsiteY188" fmla="*/ 882062 h 1968439"/>
                  <a:gd name="connsiteX189" fmla="*/ 328462 w 889895"/>
                  <a:gd name="connsiteY189" fmla="*/ 878712 h 1968439"/>
                  <a:gd name="connsiteX190" fmla="*/ 367154 w 889895"/>
                  <a:gd name="connsiteY190" fmla="*/ 442820 h 1968439"/>
                  <a:gd name="connsiteX191" fmla="*/ 360621 w 889895"/>
                  <a:gd name="connsiteY191" fmla="*/ 330748 h 1968439"/>
                  <a:gd name="connsiteX192" fmla="*/ 343537 w 889895"/>
                  <a:gd name="connsiteY192" fmla="*/ 613860 h 1968439"/>
                  <a:gd name="connsiteX193" fmla="*/ 322097 w 889895"/>
                  <a:gd name="connsiteY193" fmla="*/ 817566 h 1968439"/>
                  <a:gd name="connsiteX194" fmla="*/ 305850 w 889895"/>
                  <a:gd name="connsiteY194" fmla="*/ 875696 h 1968439"/>
                  <a:gd name="connsiteX195" fmla="*/ 252586 w 889895"/>
                  <a:gd name="connsiteY195" fmla="*/ 871676 h 1968439"/>
                  <a:gd name="connsiteX196" fmla="*/ 295465 w 889895"/>
                  <a:gd name="connsiteY196" fmla="*/ 326058 h 1968439"/>
                  <a:gd name="connsiteX197" fmla="*/ 482727 w 889895"/>
                  <a:gd name="connsiteY197" fmla="*/ 270608 h 1968439"/>
                  <a:gd name="connsiteX198" fmla="*/ 485909 w 889895"/>
                  <a:gd name="connsiteY198" fmla="*/ 264745 h 1968439"/>
                  <a:gd name="connsiteX199" fmla="*/ 489259 w 889895"/>
                  <a:gd name="connsiteY199" fmla="*/ 259049 h 1968439"/>
                  <a:gd name="connsiteX200" fmla="*/ 603995 w 889895"/>
                  <a:gd name="connsiteY200" fmla="*/ 115651 h 1968439"/>
                  <a:gd name="connsiteX201" fmla="*/ 675013 w 889895"/>
                  <a:gd name="connsiteY201" fmla="*/ 96553 h 1968439"/>
                  <a:gd name="connsiteX202" fmla="*/ 585905 w 889895"/>
                  <a:gd name="connsiteY202" fmla="*/ 232246 h 1968439"/>
                  <a:gd name="connsiteX203" fmla="*/ 560780 w 889895"/>
                  <a:gd name="connsiteY203" fmla="*/ 253521 h 1968439"/>
                  <a:gd name="connsiteX204" fmla="*/ 482727 w 889895"/>
                  <a:gd name="connsiteY204" fmla="*/ 270608 h 1968439"/>
                  <a:gd name="connsiteX205" fmla="*/ 664126 w 889895"/>
                  <a:gd name="connsiteY205" fmla="*/ 368776 h 1968439"/>
                  <a:gd name="connsiteX206" fmla="*/ 710690 w 889895"/>
                  <a:gd name="connsiteY206" fmla="*/ 244307 h 1968439"/>
                  <a:gd name="connsiteX207" fmla="*/ 795109 w 889895"/>
                  <a:gd name="connsiteY207" fmla="*/ 170263 h 1968439"/>
                  <a:gd name="connsiteX208" fmla="*/ 813868 w 889895"/>
                  <a:gd name="connsiteY208" fmla="*/ 236099 h 1968439"/>
                  <a:gd name="connsiteX209" fmla="*/ 664126 w 889895"/>
                  <a:gd name="connsiteY209" fmla="*/ 368776 h 1968439"/>
                  <a:gd name="connsiteX210" fmla="*/ 622419 w 889895"/>
                  <a:gd name="connsiteY210" fmla="*/ 200919 h 1968439"/>
                  <a:gd name="connsiteX211" fmla="*/ 626439 w 889895"/>
                  <a:gd name="connsiteY211" fmla="*/ 197401 h 1968439"/>
                  <a:gd name="connsiteX212" fmla="*/ 661279 w 889895"/>
                  <a:gd name="connsiteY212" fmla="*/ 149825 h 1968439"/>
                  <a:gd name="connsiteX213" fmla="*/ 701143 w 889895"/>
                  <a:gd name="connsiteY213" fmla="*/ 92030 h 1968439"/>
                  <a:gd name="connsiteX214" fmla="*/ 745865 w 889895"/>
                  <a:gd name="connsiteY214" fmla="*/ 99401 h 1968439"/>
                  <a:gd name="connsiteX215" fmla="*/ 684058 w 889895"/>
                  <a:gd name="connsiteY215" fmla="*/ 164902 h 1968439"/>
                  <a:gd name="connsiteX216" fmla="*/ 648884 w 889895"/>
                  <a:gd name="connsiteY216" fmla="*/ 190365 h 1968439"/>
                  <a:gd name="connsiteX217" fmla="*/ 623759 w 889895"/>
                  <a:gd name="connsiteY217" fmla="*/ 217839 h 1968439"/>
                  <a:gd name="connsiteX218" fmla="*/ 613374 w 889895"/>
                  <a:gd name="connsiteY218" fmla="*/ 207452 h 1968439"/>
                  <a:gd name="connsiteX219" fmla="*/ 622419 w 889895"/>
                  <a:gd name="connsiteY219" fmla="*/ 200919 h 1968439"/>
                  <a:gd name="connsiteX220" fmla="*/ 645366 w 889895"/>
                  <a:gd name="connsiteY220" fmla="*/ 230570 h 1968439"/>
                  <a:gd name="connsiteX221" fmla="*/ 827268 w 889895"/>
                  <a:gd name="connsiteY221" fmla="*/ 92030 h 1968439"/>
                  <a:gd name="connsiteX222" fmla="*/ 711193 w 889895"/>
                  <a:gd name="connsiteY222" fmla="*/ 229900 h 1968439"/>
                  <a:gd name="connsiteX223" fmla="*/ 667141 w 889895"/>
                  <a:gd name="connsiteY223" fmla="*/ 263572 h 1968439"/>
                  <a:gd name="connsiteX224" fmla="*/ 645366 w 889895"/>
                  <a:gd name="connsiteY224" fmla="*/ 230570 h 1968439"/>
                  <a:gd name="connsiteX225" fmla="*/ 326117 w 889895"/>
                  <a:gd name="connsiteY225" fmla="*/ 286858 h 1968439"/>
                  <a:gd name="connsiteX226" fmla="*/ 463632 w 889895"/>
                  <a:gd name="connsiteY226" fmla="*/ 110793 h 1968439"/>
                  <a:gd name="connsiteX227" fmla="*/ 472844 w 889895"/>
                  <a:gd name="connsiteY227" fmla="*/ 97558 h 1968439"/>
                  <a:gd name="connsiteX228" fmla="*/ 479042 w 889895"/>
                  <a:gd name="connsiteY228" fmla="*/ 88680 h 1968439"/>
                  <a:gd name="connsiteX229" fmla="*/ 502156 w 889895"/>
                  <a:gd name="connsiteY229" fmla="*/ 93370 h 1968439"/>
                  <a:gd name="connsiteX230" fmla="*/ 523763 w 889895"/>
                  <a:gd name="connsiteY230" fmla="*/ 102919 h 1968439"/>
                  <a:gd name="connsiteX231" fmla="*/ 402496 w 889895"/>
                  <a:gd name="connsiteY231" fmla="*/ 269938 h 1968439"/>
                  <a:gd name="connsiteX232" fmla="*/ 428123 w 889895"/>
                  <a:gd name="connsiteY232" fmla="*/ 247658 h 1968439"/>
                  <a:gd name="connsiteX233" fmla="*/ 449227 w 889895"/>
                  <a:gd name="connsiteY233" fmla="*/ 223702 h 1968439"/>
                  <a:gd name="connsiteX234" fmla="*/ 489929 w 889895"/>
                  <a:gd name="connsiteY234" fmla="*/ 174283 h 1968439"/>
                  <a:gd name="connsiteX235" fmla="*/ 593442 w 889895"/>
                  <a:gd name="connsiteY235" fmla="*/ 99569 h 1968439"/>
                  <a:gd name="connsiteX236" fmla="*/ 524936 w 889895"/>
                  <a:gd name="connsiteY236" fmla="*/ 193883 h 1968439"/>
                  <a:gd name="connsiteX237" fmla="*/ 488422 w 889895"/>
                  <a:gd name="connsiteY237" fmla="*/ 233753 h 1968439"/>
                  <a:gd name="connsiteX238" fmla="*/ 467987 w 889895"/>
                  <a:gd name="connsiteY238" fmla="*/ 267928 h 1968439"/>
                  <a:gd name="connsiteX239" fmla="*/ 467317 w 889895"/>
                  <a:gd name="connsiteY239" fmla="*/ 272451 h 1968439"/>
                  <a:gd name="connsiteX240" fmla="*/ 326117 w 889895"/>
                  <a:gd name="connsiteY240" fmla="*/ 286858 h 1968439"/>
                  <a:gd name="connsiteX241" fmla="*/ 245383 w 889895"/>
                  <a:gd name="connsiteY241" fmla="*/ 283507 h 1968439"/>
                  <a:gd name="connsiteX242" fmla="*/ 337004 w 889895"/>
                  <a:gd name="connsiteY242" fmla="*/ 171770 h 1968439"/>
                  <a:gd name="connsiteX243" fmla="*/ 459612 w 889895"/>
                  <a:gd name="connsiteY243" fmla="*/ 86167 h 1968439"/>
                  <a:gd name="connsiteX244" fmla="*/ 308697 w 889895"/>
                  <a:gd name="connsiteY244" fmla="*/ 287025 h 1968439"/>
                  <a:gd name="connsiteX245" fmla="*/ 245383 w 889895"/>
                  <a:gd name="connsiteY245" fmla="*/ 283507 h 1968439"/>
                  <a:gd name="connsiteX246" fmla="*/ 393618 w 889895"/>
                  <a:gd name="connsiteY246" fmla="*/ 87842 h 1968439"/>
                  <a:gd name="connsiteX247" fmla="*/ 300322 w 889895"/>
                  <a:gd name="connsiteY247" fmla="*/ 195223 h 1968439"/>
                  <a:gd name="connsiteX248" fmla="*/ 209706 w 889895"/>
                  <a:gd name="connsiteY248" fmla="*/ 274461 h 1968439"/>
                  <a:gd name="connsiteX249" fmla="*/ 201164 w 889895"/>
                  <a:gd name="connsiteY249" fmla="*/ 262232 h 1968439"/>
                  <a:gd name="connsiteX250" fmla="*/ 286420 w 889895"/>
                  <a:gd name="connsiteY250" fmla="*/ 151668 h 1968439"/>
                  <a:gd name="connsiteX251" fmla="*/ 393618 w 889895"/>
                  <a:gd name="connsiteY251" fmla="*/ 87842 h 1968439"/>
                  <a:gd name="connsiteX252" fmla="*/ 162975 w 889895"/>
                  <a:gd name="connsiteY252" fmla="*/ 258547 h 1968439"/>
                  <a:gd name="connsiteX253" fmla="*/ 163812 w 889895"/>
                  <a:gd name="connsiteY253" fmla="*/ 225545 h 1968439"/>
                  <a:gd name="connsiteX254" fmla="*/ 227126 w 889895"/>
                  <a:gd name="connsiteY254" fmla="*/ 152673 h 1968439"/>
                  <a:gd name="connsiteX255" fmla="*/ 322599 w 889895"/>
                  <a:gd name="connsiteY255" fmla="*/ 72430 h 1968439"/>
                  <a:gd name="connsiteX256" fmla="*/ 205351 w 889895"/>
                  <a:gd name="connsiteY256" fmla="*/ 228393 h 1968439"/>
                  <a:gd name="connsiteX257" fmla="*/ 162975 w 889895"/>
                  <a:gd name="connsiteY257" fmla="*/ 258547 h 1968439"/>
                  <a:gd name="connsiteX258" fmla="*/ 83749 w 889895"/>
                  <a:gd name="connsiteY258" fmla="*/ 263070 h 1968439"/>
                  <a:gd name="connsiteX259" fmla="*/ 207361 w 889895"/>
                  <a:gd name="connsiteY259" fmla="*/ 102249 h 1968439"/>
                  <a:gd name="connsiteX260" fmla="*/ 233491 w 889895"/>
                  <a:gd name="connsiteY260" fmla="*/ 82649 h 1968439"/>
                  <a:gd name="connsiteX261" fmla="*/ 267995 w 889895"/>
                  <a:gd name="connsiteY261" fmla="*/ 73100 h 1968439"/>
                  <a:gd name="connsiteX262" fmla="*/ 228969 w 889895"/>
                  <a:gd name="connsiteY262" fmla="*/ 131230 h 1968439"/>
                  <a:gd name="connsiteX263" fmla="*/ 184917 w 889895"/>
                  <a:gd name="connsiteY263" fmla="*/ 185005 h 1968439"/>
                  <a:gd name="connsiteX264" fmla="*/ 83749 w 889895"/>
                  <a:gd name="connsiteY264" fmla="*/ 263070 h 1968439"/>
                  <a:gd name="connsiteX265" fmla="*/ 727272 w 889895"/>
                  <a:gd name="connsiteY265" fmla="*/ 64389 h 1968439"/>
                  <a:gd name="connsiteX266" fmla="*/ 803484 w 889895"/>
                  <a:gd name="connsiteY266" fmla="*/ 42109 h 1968439"/>
                  <a:gd name="connsiteX267" fmla="*/ 772497 w 889895"/>
                  <a:gd name="connsiteY267" fmla="*/ 87507 h 1968439"/>
                  <a:gd name="connsiteX268" fmla="*/ 748880 w 889895"/>
                  <a:gd name="connsiteY268" fmla="*/ 75110 h 1968439"/>
                  <a:gd name="connsiteX269" fmla="*/ 743017 w 889895"/>
                  <a:gd name="connsiteY269" fmla="*/ 73100 h 1968439"/>
                  <a:gd name="connsiteX270" fmla="*/ 737490 w 889895"/>
                  <a:gd name="connsiteY270" fmla="*/ 70755 h 1968439"/>
                  <a:gd name="connsiteX271" fmla="*/ 727272 w 889895"/>
                  <a:gd name="connsiteY271" fmla="*/ 64389 h 1968439"/>
                  <a:gd name="connsiteX272" fmla="*/ 215736 w 889895"/>
                  <a:gd name="connsiteY272" fmla="*/ 28372 h 1968439"/>
                  <a:gd name="connsiteX273" fmla="*/ 186592 w 889895"/>
                  <a:gd name="connsiteY273" fmla="*/ 89852 h 1968439"/>
                  <a:gd name="connsiteX274" fmla="*/ 175537 w 889895"/>
                  <a:gd name="connsiteY274" fmla="*/ 83319 h 1968439"/>
                  <a:gd name="connsiteX275" fmla="*/ 161467 w 889895"/>
                  <a:gd name="connsiteY275" fmla="*/ 72263 h 1968439"/>
                  <a:gd name="connsiteX276" fmla="*/ 116410 w 889895"/>
                  <a:gd name="connsiteY276" fmla="*/ 146307 h 1968439"/>
                  <a:gd name="connsiteX277" fmla="*/ 60634 w 889895"/>
                  <a:gd name="connsiteY277" fmla="*/ 218676 h 1968439"/>
                  <a:gd name="connsiteX278" fmla="*/ 17085 w 889895"/>
                  <a:gd name="connsiteY278" fmla="*/ 416519 h 1968439"/>
                  <a:gd name="connsiteX279" fmla="*/ 21607 w 889895"/>
                  <a:gd name="connsiteY279" fmla="*/ 629607 h 1968439"/>
                  <a:gd name="connsiteX280" fmla="*/ 23617 w 889895"/>
                  <a:gd name="connsiteY280" fmla="*/ 870671 h 1968439"/>
                  <a:gd name="connsiteX281" fmla="*/ 29647 w 889895"/>
                  <a:gd name="connsiteY281" fmla="*/ 1111399 h 1968439"/>
                  <a:gd name="connsiteX282" fmla="*/ 46564 w 889895"/>
                  <a:gd name="connsiteY282" fmla="*/ 1829564 h 1968439"/>
                  <a:gd name="connsiteX283" fmla="*/ 67836 w 889895"/>
                  <a:gd name="connsiteY283" fmla="*/ 926288 h 1968439"/>
                  <a:gd name="connsiteX284" fmla="*/ 215736 w 889895"/>
                  <a:gd name="connsiteY284" fmla="*/ 930476 h 1968439"/>
                  <a:gd name="connsiteX285" fmla="*/ 316067 w 889895"/>
                  <a:gd name="connsiteY285" fmla="*/ 922770 h 1968439"/>
                  <a:gd name="connsiteX286" fmla="*/ 624429 w 889895"/>
                  <a:gd name="connsiteY286" fmla="*/ 944548 h 1968439"/>
                  <a:gd name="connsiteX287" fmla="*/ 620242 w 889895"/>
                  <a:gd name="connsiteY287" fmla="*/ 1536737 h 1968439"/>
                  <a:gd name="connsiteX288" fmla="*/ 629789 w 889895"/>
                  <a:gd name="connsiteY288" fmla="*/ 1887527 h 1968439"/>
                  <a:gd name="connsiteX289" fmla="*/ 381223 w 889895"/>
                  <a:gd name="connsiteY289" fmla="*/ 1865749 h 1968439"/>
                  <a:gd name="connsiteX290" fmla="*/ 381391 w 889895"/>
                  <a:gd name="connsiteY290" fmla="*/ 1887862 h 1968439"/>
                  <a:gd name="connsiteX291" fmla="*/ 381223 w 889895"/>
                  <a:gd name="connsiteY291" fmla="*/ 1895400 h 1968439"/>
                  <a:gd name="connsiteX292" fmla="*/ 81906 w 889895"/>
                  <a:gd name="connsiteY292" fmla="*/ 1863571 h 1968439"/>
                  <a:gd name="connsiteX293" fmla="*/ 0 w 889895"/>
                  <a:gd name="connsiteY293" fmla="*/ 1848829 h 1968439"/>
                  <a:gd name="connsiteX294" fmla="*/ 128470 w 889895"/>
                  <a:gd name="connsiteY294" fmla="*/ 1897076 h 1968439"/>
                  <a:gd name="connsiteX295" fmla="*/ 383736 w 889895"/>
                  <a:gd name="connsiteY295" fmla="*/ 1908467 h 1968439"/>
                  <a:gd name="connsiteX296" fmla="*/ 461454 w 889895"/>
                  <a:gd name="connsiteY296" fmla="*/ 1925387 h 1968439"/>
                  <a:gd name="connsiteX297" fmla="*/ 638331 w 889895"/>
                  <a:gd name="connsiteY297" fmla="*/ 1923209 h 1968439"/>
                  <a:gd name="connsiteX298" fmla="*/ 628952 w 889895"/>
                  <a:gd name="connsiteY298" fmla="*/ 1968440 h 1968439"/>
                  <a:gd name="connsiteX299" fmla="*/ 680206 w 889895"/>
                  <a:gd name="connsiteY299" fmla="*/ 1921869 h 1968439"/>
                  <a:gd name="connsiteX300" fmla="*/ 692265 w 889895"/>
                  <a:gd name="connsiteY300" fmla="*/ 1893893 h 1968439"/>
                  <a:gd name="connsiteX301" fmla="*/ 810351 w 889895"/>
                  <a:gd name="connsiteY301" fmla="*/ 1750829 h 1968439"/>
                  <a:gd name="connsiteX302" fmla="*/ 722415 w 889895"/>
                  <a:gd name="connsiteY302" fmla="*/ 1869267 h 1968439"/>
                  <a:gd name="connsiteX303" fmla="*/ 857753 w 889895"/>
                  <a:gd name="connsiteY303" fmla="*/ 1738600 h 1968439"/>
                  <a:gd name="connsiteX304" fmla="*/ 875005 w 889895"/>
                  <a:gd name="connsiteY304" fmla="*/ 1638422 h 1968439"/>
                  <a:gd name="connsiteX305" fmla="*/ 864453 w 889895"/>
                  <a:gd name="connsiteY305" fmla="*/ 1507420 h 1968439"/>
                  <a:gd name="connsiteX306" fmla="*/ 861773 w 889895"/>
                  <a:gd name="connsiteY306" fmla="*/ 1374743 h 1968439"/>
                  <a:gd name="connsiteX307" fmla="*/ 856748 w 889895"/>
                  <a:gd name="connsiteY307" fmla="*/ 1181423 h 1968439"/>
                  <a:gd name="connsiteX308" fmla="*/ 875842 w 889895"/>
                  <a:gd name="connsiteY308" fmla="*/ 1135690 h 1968439"/>
                  <a:gd name="connsiteX309" fmla="*/ 867300 w 889895"/>
                  <a:gd name="connsiteY309" fmla="*/ 998490 h 1968439"/>
                  <a:gd name="connsiteX310" fmla="*/ 883380 w 889895"/>
                  <a:gd name="connsiteY310" fmla="*/ 463928 h 1968439"/>
                  <a:gd name="connsiteX311" fmla="*/ 877685 w 889895"/>
                  <a:gd name="connsiteY311" fmla="*/ 145972 h 1968439"/>
                  <a:gd name="connsiteX312" fmla="*/ 874837 w 889895"/>
                  <a:gd name="connsiteY312" fmla="*/ 68912 h 1968439"/>
                  <a:gd name="connsiteX313" fmla="*/ 873497 w 889895"/>
                  <a:gd name="connsiteY313" fmla="*/ 64892 h 1968439"/>
                  <a:gd name="connsiteX314" fmla="*/ 861940 w 889895"/>
                  <a:gd name="connsiteY314" fmla="*/ 61 h 1968439"/>
                  <a:gd name="connsiteX315" fmla="*/ 531636 w 889895"/>
                  <a:gd name="connsiteY315" fmla="*/ 54840 h 1968439"/>
                  <a:gd name="connsiteX316" fmla="*/ 414220 w 889895"/>
                  <a:gd name="connsiteY316" fmla="*/ 49145 h 1968439"/>
                  <a:gd name="connsiteX317" fmla="*/ 325279 w 889895"/>
                  <a:gd name="connsiteY317" fmla="*/ 38423 h 1968439"/>
                  <a:gd name="connsiteX318" fmla="*/ 287425 w 889895"/>
                  <a:gd name="connsiteY318" fmla="*/ 25021 h 1968439"/>
                  <a:gd name="connsiteX319" fmla="*/ 215736 w 889895"/>
                  <a:gd name="connsiteY319" fmla="*/ 28372 h 1968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</a:cxnLst>
                <a:rect l="l" t="t" r="r" b="b"/>
                <a:pathLst>
                  <a:path w="889895" h="1968439">
                    <a:moveTo>
                      <a:pt x="825091" y="1545950"/>
                    </a:moveTo>
                    <a:lnTo>
                      <a:pt x="830451" y="1557509"/>
                    </a:lnTo>
                    <a:cubicBezTo>
                      <a:pt x="846195" y="1603075"/>
                      <a:pt x="842343" y="1637920"/>
                      <a:pt x="830451" y="1679633"/>
                    </a:cubicBezTo>
                    <a:cubicBezTo>
                      <a:pt x="817888" y="1724361"/>
                      <a:pt x="827938" y="1705933"/>
                      <a:pt x="797956" y="1731732"/>
                    </a:cubicBezTo>
                    <a:cubicBezTo>
                      <a:pt x="773669" y="1752504"/>
                      <a:pt x="779029" y="1757698"/>
                      <a:pt x="747707" y="1769424"/>
                    </a:cubicBezTo>
                    <a:cubicBezTo>
                      <a:pt x="751894" y="1735417"/>
                      <a:pt x="761107" y="1712969"/>
                      <a:pt x="768979" y="1681643"/>
                    </a:cubicBezTo>
                    <a:cubicBezTo>
                      <a:pt x="785896" y="1614634"/>
                      <a:pt x="778861" y="1661875"/>
                      <a:pt x="820401" y="1626026"/>
                    </a:cubicBezTo>
                    <a:cubicBezTo>
                      <a:pt x="804489" y="1604750"/>
                      <a:pt x="798794" y="1628538"/>
                      <a:pt x="795444" y="1601065"/>
                    </a:cubicBezTo>
                    <a:cubicBezTo>
                      <a:pt x="792261" y="1574764"/>
                      <a:pt x="808508" y="1554326"/>
                      <a:pt x="825091" y="1545950"/>
                    </a:cubicBezTo>
                    <a:close/>
                    <a:moveTo>
                      <a:pt x="748712" y="1570743"/>
                    </a:moveTo>
                    <a:cubicBezTo>
                      <a:pt x="750219" y="1571414"/>
                      <a:pt x="752899" y="1569571"/>
                      <a:pt x="753402" y="1571079"/>
                    </a:cubicBezTo>
                    <a:cubicBezTo>
                      <a:pt x="754072" y="1572754"/>
                      <a:pt x="757254" y="1571414"/>
                      <a:pt x="758259" y="1571414"/>
                    </a:cubicBezTo>
                    <a:cubicBezTo>
                      <a:pt x="759599" y="1571581"/>
                      <a:pt x="766299" y="1571916"/>
                      <a:pt x="768142" y="1572251"/>
                    </a:cubicBezTo>
                    <a:lnTo>
                      <a:pt x="784389" y="1576104"/>
                    </a:lnTo>
                    <a:cubicBezTo>
                      <a:pt x="785561" y="1576439"/>
                      <a:pt x="788241" y="1576774"/>
                      <a:pt x="789749" y="1577947"/>
                    </a:cubicBezTo>
                    <a:cubicBezTo>
                      <a:pt x="784389" y="1602405"/>
                      <a:pt x="779196" y="1621167"/>
                      <a:pt x="772664" y="1644956"/>
                    </a:cubicBezTo>
                    <a:cubicBezTo>
                      <a:pt x="760437" y="1689349"/>
                      <a:pt x="763619" y="1673937"/>
                      <a:pt x="736820" y="1698395"/>
                    </a:cubicBezTo>
                    <a:cubicBezTo>
                      <a:pt x="749884" y="1724026"/>
                      <a:pt x="747037" y="1713639"/>
                      <a:pt x="742347" y="1748819"/>
                    </a:cubicBezTo>
                    <a:cubicBezTo>
                      <a:pt x="733805" y="1813315"/>
                      <a:pt x="716720" y="1814655"/>
                      <a:pt x="678363" y="1875800"/>
                    </a:cubicBezTo>
                    <a:cubicBezTo>
                      <a:pt x="661949" y="1860891"/>
                      <a:pt x="670323" y="1887024"/>
                      <a:pt x="659101" y="1847489"/>
                    </a:cubicBezTo>
                    <a:lnTo>
                      <a:pt x="658264" y="1728549"/>
                    </a:lnTo>
                    <a:cubicBezTo>
                      <a:pt x="656756" y="1672932"/>
                      <a:pt x="659101" y="1625188"/>
                      <a:pt x="659771" y="1570408"/>
                    </a:cubicBezTo>
                    <a:cubicBezTo>
                      <a:pt x="661279" y="1465875"/>
                      <a:pt x="638164" y="1343082"/>
                      <a:pt x="719568" y="1306227"/>
                    </a:cubicBezTo>
                    <a:lnTo>
                      <a:pt x="708345" y="1304049"/>
                    </a:lnTo>
                    <a:cubicBezTo>
                      <a:pt x="707675" y="1303882"/>
                      <a:pt x="705163" y="1303211"/>
                      <a:pt x="704325" y="1302876"/>
                    </a:cubicBezTo>
                    <a:cubicBezTo>
                      <a:pt x="703655" y="1302709"/>
                      <a:pt x="701143" y="1301536"/>
                      <a:pt x="700473" y="1301369"/>
                    </a:cubicBezTo>
                    <a:cubicBezTo>
                      <a:pt x="699803" y="1301034"/>
                      <a:pt x="697793" y="1300196"/>
                      <a:pt x="696453" y="1299526"/>
                    </a:cubicBezTo>
                    <a:lnTo>
                      <a:pt x="722415" y="1225816"/>
                    </a:lnTo>
                    <a:cubicBezTo>
                      <a:pt x="703488" y="1248432"/>
                      <a:pt x="693773" y="1298856"/>
                      <a:pt x="684226" y="1315441"/>
                    </a:cubicBezTo>
                    <a:cubicBezTo>
                      <a:pt x="667141" y="1345259"/>
                      <a:pt x="684896" y="1327670"/>
                      <a:pt x="657091" y="1340401"/>
                    </a:cubicBezTo>
                    <a:lnTo>
                      <a:pt x="659771" y="947060"/>
                    </a:lnTo>
                    <a:cubicBezTo>
                      <a:pt x="692265" y="928466"/>
                      <a:pt x="709685" y="909033"/>
                      <a:pt x="735312" y="893286"/>
                    </a:cubicBezTo>
                    <a:lnTo>
                      <a:pt x="688581" y="1028141"/>
                    </a:lnTo>
                    <a:cubicBezTo>
                      <a:pt x="673171" y="1056955"/>
                      <a:pt x="664461" y="1037187"/>
                      <a:pt x="682383" y="1066001"/>
                    </a:cubicBezTo>
                    <a:cubicBezTo>
                      <a:pt x="699468" y="1037355"/>
                      <a:pt x="702148" y="1026131"/>
                      <a:pt x="734475" y="1012226"/>
                    </a:cubicBezTo>
                    <a:lnTo>
                      <a:pt x="714543" y="1007536"/>
                    </a:lnTo>
                    <a:cubicBezTo>
                      <a:pt x="713873" y="1007368"/>
                      <a:pt x="711528" y="1006698"/>
                      <a:pt x="710188" y="1006028"/>
                    </a:cubicBezTo>
                    <a:cubicBezTo>
                      <a:pt x="728947" y="943878"/>
                      <a:pt x="746200" y="883905"/>
                      <a:pt x="785226" y="845710"/>
                    </a:cubicBezTo>
                    <a:cubicBezTo>
                      <a:pt x="831121" y="800814"/>
                      <a:pt x="801641" y="816729"/>
                      <a:pt x="835978" y="807515"/>
                    </a:cubicBezTo>
                    <a:lnTo>
                      <a:pt x="820736" y="917577"/>
                    </a:lnTo>
                    <a:cubicBezTo>
                      <a:pt x="798794" y="968503"/>
                      <a:pt x="774507" y="965488"/>
                      <a:pt x="742682" y="998490"/>
                    </a:cubicBezTo>
                    <a:cubicBezTo>
                      <a:pt x="772329" y="987433"/>
                      <a:pt x="764122" y="981737"/>
                      <a:pt x="795779" y="973361"/>
                    </a:cubicBezTo>
                    <a:cubicBezTo>
                      <a:pt x="787739" y="1004520"/>
                      <a:pt x="776684" y="1030151"/>
                      <a:pt x="767974" y="1060473"/>
                    </a:cubicBezTo>
                    <a:cubicBezTo>
                      <a:pt x="755077" y="1106374"/>
                      <a:pt x="760269" y="1115587"/>
                      <a:pt x="721745" y="1137030"/>
                    </a:cubicBezTo>
                    <a:lnTo>
                      <a:pt x="735480" y="1138538"/>
                    </a:lnTo>
                    <a:cubicBezTo>
                      <a:pt x="736150" y="1138705"/>
                      <a:pt x="738830" y="1139710"/>
                      <a:pt x="739332" y="1139878"/>
                    </a:cubicBezTo>
                    <a:cubicBezTo>
                      <a:pt x="740002" y="1140045"/>
                      <a:pt x="742180" y="1140883"/>
                      <a:pt x="743520" y="1141553"/>
                    </a:cubicBezTo>
                    <a:lnTo>
                      <a:pt x="718228" y="1224476"/>
                    </a:lnTo>
                    <a:cubicBezTo>
                      <a:pt x="769314" y="1151102"/>
                      <a:pt x="721577" y="1116090"/>
                      <a:pt x="828106" y="1078397"/>
                    </a:cubicBezTo>
                    <a:cubicBezTo>
                      <a:pt x="822076" y="1277246"/>
                      <a:pt x="794271" y="1212582"/>
                      <a:pt x="764457" y="1269540"/>
                    </a:cubicBezTo>
                    <a:cubicBezTo>
                      <a:pt x="790251" y="1258148"/>
                      <a:pt x="783886" y="1254295"/>
                      <a:pt x="810518" y="1245081"/>
                    </a:cubicBezTo>
                    <a:lnTo>
                      <a:pt x="717390" y="1536234"/>
                    </a:lnTo>
                    <a:cubicBezTo>
                      <a:pt x="701813" y="1591181"/>
                      <a:pt x="710020" y="1598887"/>
                      <a:pt x="671161" y="1627366"/>
                    </a:cubicBezTo>
                    <a:cubicBezTo>
                      <a:pt x="711025" y="1613461"/>
                      <a:pt x="678363" y="1622508"/>
                      <a:pt x="690926" y="1630716"/>
                    </a:cubicBezTo>
                    <a:lnTo>
                      <a:pt x="682383" y="1696217"/>
                    </a:lnTo>
                    <a:cubicBezTo>
                      <a:pt x="704660" y="1650986"/>
                      <a:pt x="681043" y="1609944"/>
                      <a:pt x="734642" y="1591349"/>
                    </a:cubicBezTo>
                    <a:cubicBezTo>
                      <a:pt x="719568" y="1583140"/>
                      <a:pt x="720405" y="1592856"/>
                      <a:pt x="719903" y="1570743"/>
                    </a:cubicBezTo>
                    <a:cubicBezTo>
                      <a:pt x="719400" y="1550138"/>
                      <a:pt x="724425" y="1561865"/>
                      <a:pt x="733805" y="1540422"/>
                    </a:cubicBezTo>
                    <a:cubicBezTo>
                      <a:pt x="743687" y="1517639"/>
                      <a:pt x="733972" y="1511943"/>
                      <a:pt x="745362" y="1477266"/>
                    </a:cubicBezTo>
                    <a:cubicBezTo>
                      <a:pt x="764959" y="1417629"/>
                      <a:pt x="771827" y="1405065"/>
                      <a:pt x="825426" y="1382114"/>
                    </a:cubicBezTo>
                    <a:cubicBezTo>
                      <a:pt x="831288" y="1473413"/>
                      <a:pt x="829781" y="1543605"/>
                      <a:pt x="748712" y="1570743"/>
                    </a:cubicBezTo>
                    <a:close/>
                    <a:moveTo>
                      <a:pt x="742347" y="1584648"/>
                    </a:moveTo>
                    <a:cubicBezTo>
                      <a:pt x="761944" y="1582638"/>
                      <a:pt x="743520" y="1572251"/>
                      <a:pt x="742180" y="1580962"/>
                    </a:cubicBezTo>
                    <a:cubicBezTo>
                      <a:pt x="742180" y="1581130"/>
                      <a:pt x="721075" y="1586826"/>
                      <a:pt x="742347" y="1584648"/>
                    </a:cubicBezTo>
                    <a:close/>
                    <a:moveTo>
                      <a:pt x="718395" y="1297683"/>
                    </a:moveTo>
                    <a:lnTo>
                      <a:pt x="765964" y="1271717"/>
                    </a:lnTo>
                    <a:lnTo>
                      <a:pt x="718395" y="1297683"/>
                    </a:lnTo>
                    <a:close/>
                    <a:moveTo>
                      <a:pt x="694108" y="1161153"/>
                    </a:moveTo>
                    <a:lnTo>
                      <a:pt x="721745" y="1143563"/>
                    </a:lnTo>
                    <a:lnTo>
                      <a:pt x="694108" y="1161153"/>
                    </a:lnTo>
                    <a:close/>
                    <a:moveTo>
                      <a:pt x="734307" y="998825"/>
                    </a:moveTo>
                    <a:cubicBezTo>
                      <a:pt x="733637" y="999495"/>
                      <a:pt x="736820" y="999830"/>
                      <a:pt x="736820" y="1000835"/>
                    </a:cubicBezTo>
                    <a:cubicBezTo>
                      <a:pt x="736820" y="1001170"/>
                      <a:pt x="737825" y="1001673"/>
                      <a:pt x="737657" y="1001673"/>
                    </a:cubicBezTo>
                    <a:cubicBezTo>
                      <a:pt x="737490" y="1001505"/>
                      <a:pt x="748545" y="986596"/>
                      <a:pt x="734307" y="998825"/>
                    </a:cubicBezTo>
                    <a:close/>
                    <a:moveTo>
                      <a:pt x="810518" y="886083"/>
                    </a:moveTo>
                    <a:lnTo>
                      <a:pt x="810518" y="886083"/>
                    </a:lnTo>
                    <a:close/>
                    <a:moveTo>
                      <a:pt x="675516" y="1065163"/>
                    </a:moveTo>
                    <a:cubicBezTo>
                      <a:pt x="670491" y="1085266"/>
                      <a:pt x="666973" y="1085936"/>
                      <a:pt x="674678" y="1101850"/>
                    </a:cubicBezTo>
                    <a:cubicBezTo>
                      <a:pt x="682383" y="1083088"/>
                      <a:pt x="682718" y="1081413"/>
                      <a:pt x="675516" y="1065163"/>
                    </a:cubicBezTo>
                    <a:close/>
                    <a:moveTo>
                      <a:pt x="778359" y="1397359"/>
                    </a:moveTo>
                    <a:cubicBezTo>
                      <a:pt x="779029" y="1366702"/>
                      <a:pt x="785561" y="1362682"/>
                      <a:pt x="793601" y="1336548"/>
                    </a:cubicBezTo>
                    <a:cubicBezTo>
                      <a:pt x="801809" y="1310247"/>
                      <a:pt x="799464" y="1304217"/>
                      <a:pt x="818056" y="1282606"/>
                    </a:cubicBezTo>
                    <a:cubicBezTo>
                      <a:pt x="826431" y="1360504"/>
                      <a:pt x="831288" y="1368377"/>
                      <a:pt x="778359" y="1397359"/>
                    </a:cubicBezTo>
                    <a:close/>
                    <a:moveTo>
                      <a:pt x="768812" y="1098165"/>
                    </a:moveTo>
                    <a:cubicBezTo>
                      <a:pt x="771157" y="1063991"/>
                      <a:pt x="781541" y="1049249"/>
                      <a:pt x="791256" y="1018592"/>
                    </a:cubicBezTo>
                    <a:cubicBezTo>
                      <a:pt x="795946" y="1003515"/>
                      <a:pt x="797956" y="998155"/>
                      <a:pt x="803149" y="984753"/>
                    </a:cubicBezTo>
                    <a:cubicBezTo>
                      <a:pt x="813701" y="958117"/>
                      <a:pt x="811523" y="962807"/>
                      <a:pt x="828441" y="951081"/>
                    </a:cubicBezTo>
                    <a:lnTo>
                      <a:pt x="828273" y="1054609"/>
                    </a:lnTo>
                    <a:cubicBezTo>
                      <a:pt x="816381" y="1062315"/>
                      <a:pt x="814538" y="1063656"/>
                      <a:pt x="803484" y="1074377"/>
                    </a:cubicBezTo>
                    <a:cubicBezTo>
                      <a:pt x="778359" y="1098668"/>
                      <a:pt x="801306" y="1086606"/>
                      <a:pt x="768812" y="1098165"/>
                    </a:cubicBezTo>
                    <a:close/>
                    <a:moveTo>
                      <a:pt x="102341" y="871843"/>
                    </a:moveTo>
                    <a:cubicBezTo>
                      <a:pt x="110548" y="888763"/>
                      <a:pt x="95473" y="894459"/>
                      <a:pt x="95306" y="894794"/>
                    </a:cubicBezTo>
                    <a:cubicBezTo>
                      <a:pt x="60801" y="888260"/>
                      <a:pt x="71856" y="897139"/>
                      <a:pt x="69846" y="859447"/>
                    </a:cubicBezTo>
                    <a:cubicBezTo>
                      <a:pt x="96813" y="862295"/>
                      <a:pt x="94301" y="855091"/>
                      <a:pt x="102341" y="871843"/>
                    </a:cubicBezTo>
                    <a:close/>
                    <a:moveTo>
                      <a:pt x="799631" y="747207"/>
                    </a:moveTo>
                    <a:cubicBezTo>
                      <a:pt x="800804" y="746202"/>
                      <a:pt x="802479" y="744527"/>
                      <a:pt x="803651" y="743522"/>
                    </a:cubicBezTo>
                    <a:cubicBezTo>
                      <a:pt x="832126" y="717891"/>
                      <a:pt x="818558" y="720739"/>
                      <a:pt x="849378" y="709850"/>
                    </a:cubicBezTo>
                    <a:cubicBezTo>
                      <a:pt x="843683" y="734811"/>
                      <a:pt x="849713" y="727775"/>
                      <a:pt x="826933" y="745029"/>
                    </a:cubicBezTo>
                    <a:cubicBezTo>
                      <a:pt x="789079" y="773676"/>
                      <a:pt x="801306" y="769488"/>
                      <a:pt x="787069" y="756923"/>
                    </a:cubicBezTo>
                    <a:lnTo>
                      <a:pt x="795611" y="750558"/>
                    </a:lnTo>
                    <a:cubicBezTo>
                      <a:pt x="796616" y="749720"/>
                      <a:pt x="798626" y="748045"/>
                      <a:pt x="799631" y="747207"/>
                    </a:cubicBezTo>
                    <a:close/>
                    <a:moveTo>
                      <a:pt x="815711" y="627932"/>
                    </a:moveTo>
                    <a:cubicBezTo>
                      <a:pt x="817888" y="574995"/>
                      <a:pt x="819396" y="599621"/>
                      <a:pt x="843683" y="565781"/>
                    </a:cubicBezTo>
                    <a:cubicBezTo>
                      <a:pt x="854235" y="579015"/>
                      <a:pt x="852058" y="568294"/>
                      <a:pt x="854738" y="592082"/>
                    </a:cubicBezTo>
                    <a:cubicBezTo>
                      <a:pt x="861270" y="649710"/>
                      <a:pt x="713203" y="716886"/>
                      <a:pt x="695280" y="775183"/>
                    </a:cubicBezTo>
                    <a:lnTo>
                      <a:pt x="852393" y="646862"/>
                    </a:lnTo>
                    <a:cubicBezTo>
                      <a:pt x="850550" y="694438"/>
                      <a:pt x="846195" y="691925"/>
                      <a:pt x="820401" y="715378"/>
                    </a:cubicBezTo>
                    <a:lnTo>
                      <a:pt x="686068" y="836999"/>
                    </a:lnTo>
                    <a:cubicBezTo>
                      <a:pt x="695950" y="861792"/>
                      <a:pt x="675181" y="812876"/>
                      <a:pt x="692098" y="847720"/>
                    </a:cubicBezTo>
                    <a:cubicBezTo>
                      <a:pt x="695448" y="854253"/>
                      <a:pt x="695280" y="850736"/>
                      <a:pt x="699300" y="865645"/>
                    </a:cubicBezTo>
                    <a:cubicBezTo>
                      <a:pt x="676521" y="883067"/>
                      <a:pt x="684896" y="888093"/>
                      <a:pt x="659939" y="900824"/>
                    </a:cubicBezTo>
                    <a:cubicBezTo>
                      <a:pt x="656589" y="713033"/>
                      <a:pt x="649721" y="754076"/>
                      <a:pt x="755412" y="650045"/>
                    </a:cubicBezTo>
                    <a:cubicBezTo>
                      <a:pt x="776684" y="629104"/>
                      <a:pt x="793099" y="603139"/>
                      <a:pt x="815711" y="627932"/>
                    </a:cubicBezTo>
                    <a:close/>
                    <a:moveTo>
                      <a:pt x="660944" y="719901"/>
                    </a:moveTo>
                    <a:cubicBezTo>
                      <a:pt x="657426" y="658756"/>
                      <a:pt x="682383" y="645354"/>
                      <a:pt x="715380" y="618048"/>
                    </a:cubicBezTo>
                    <a:cubicBezTo>
                      <a:pt x="743855" y="594427"/>
                      <a:pt x="770822" y="565614"/>
                      <a:pt x="802981" y="547521"/>
                    </a:cubicBezTo>
                    <a:lnTo>
                      <a:pt x="802311" y="592920"/>
                    </a:lnTo>
                    <a:cubicBezTo>
                      <a:pt x="762112" y="625754"/>
                      <a:pt x="681881" y="710017"/>
                      <a:pt x="660944" y="719901"/>
                    </a:cubicBezTo>
                    <a:close/>
                    <a:moveTo>
                      <a:pt x="827268" y="520718"/>
                    </a:moveTo>
                    <a:cubicBezTo>
                      <a:pt x="846698" y="499275"/>
                      <a:pt x="830786" y="514855"/>
                      <a:pt x="850885" y="506646"/>
                    </a:cubicBezTo>
                    <a:lnTo>
                      <a:pt x="851555" y="547019"/>
                    </a:lnTo>
                    <a:cubicBezTo>
                      <a:pt x="851053" y="547186"/>
                      <a:pt x="846195" y="573152"/>
                      <a:pt x="814036" y="541156"/>
                    </a:cubicBezTo>
                    <a:lnTo>
                      <a:pt x="824086" y="525576"/>
                    </a:lnTo>
                    <a:cubicBezTo>
                      <a:pt x="825091" y="524236"/>
                      <a:pt x="826096" y="522058"/>
                      <a:pt x="827268" y="520718"/>
                    </a:cubicBezTo>
                    <a:close/>
                    <a:moveTo>
                      <a:pt x="664126" y="641501"/>
                    </a:moveTo>
                    <a:cubicBezTo>
                      <a:pt x="662116" y="572482"/>
                      <a:pt x="671831" y="572817"/>
                      <a:pt x="754574" y="498940"/>
                    </a:cubicBezTo>
                    <a:lnTo>
                      <a:pt x="795109" y="467781"/>
                    </a:lnTo>
                    <a:lnTo>
                      <a:pt x="801474" y="499778"/>
                    </a:lnTo>
                    <a:cubicBezTo>
                      <a:pt x="802646" y="523566"/>
                      <a:pt x="807169" y="508321"/>
                      <a:pt x="798459" y="527586"/>
                    </a:cubicBezTo>
                    <a:lnTo>
                      <a:pt x="664126" y="641501"/>
                    </a:lnTo>
                    <a:close/>
                    <a:moveTo>
                      <a:pt x="664796" y="563268"/>
                    </a:moveTo>
                    <a:cubicBezTo>
                      <a:pt x="658934" y="478838"/>
                      <a:pt x="671663" y="483528"/>
                      <a:pt x="716888" y="438465"/>
                    </a:cubicBezTo>
                    <a:cubicBezTo>
                      <a:pt x="742012" y="413337"/>
                      <a:pt x="779364" y="367771"/>
                      <a:pt x="809513" y="358222"/>
                    </a:cubicBezTo>
                    <a:cubicBezTo>
                      <a:pt x="813031" y="439805"/>
                      <a:pt x="799129" y="441145"/>
                      <a:pt x="758427" y="480178"/>
                    </a:cubicBezTo>
                    <a:cubicBezTo>
                      <a:pt x="729617" y="507651"/>
                      <a:pt x="697960" y="544171"/>
                      <a:pt x="664796" y="563268"/>
                    </a:cubicBezTo>
                    <a:close/>
                    <a:moveTo>
                      <a:pt x="107533" y="294396"/>
                    </a:moveTo>
                    <a:cubicBezTo>
                      <a:pt x="105021" y="425398"/>
                      <a:pt x="126125" y="582031"/>
                      <a:pt x="116410" y="718896"/>
                    </a:cubicBezTo>
                    <a:lnTo>
                      <a:pt x="106026" y="819912"/>
                    </a:lnTo>
                    <a:cubicBezTo>
                      <a:pt x="93463" y="839009"/>
                      <a:pt x="111553" y="827115"/>
                      <a:pt x="84419" y="833648"/>
                    </a:cubicBezTo>
                    <a:cubicBezTo>
                      <a:pt x="73866" y="823765"/>
                      <a:pt x="75709" y="828455"/>
                      <a:pt x="72191" y="810195"/>
                    </a:cubicBezTo>
                    <a:lnTo>
                      <a:pt x="66664" y="701641"/>
                    </a:lnTo>
                    <a:cubicBezTo>
                      <a:pt x="60801" y="657248"/>
                      <a:pt x="62141" y="608834"/>
                      <a:pt x="62644" y="562096"/>
                    </a:cubicBezTo>
                    <a:cubicBezTo>
                      <a:pt x="63314" y="514017"/>
                      <a:pt x="63984" y="458065"/>
                      <a:pt x="66329" y="415514"/>
                    </a:cubicBezTo>
                    <a:cubicBezTo>
                      <a:pt x="68339" y="378660"/>
                      <a:pt x="53934" y="340967"/>
                      <a:pt x="55442" y="290208"/>
                    </a:cubicBezTo>
                    <a:lnTo>
                      <a:pt x="107533" y="294396"/>
                    </a:lnTo>
                    <a:close/>
                    <a:moveTo>
                      <a:pt x="179054" y="849563"/>
                    </a:moveTo>
                    <a:cubicBezTo>
                      <a:pt x="92458" y="853583"/>
                      <a:pt x="119760" y="829628"/>
                      <a:pt x="123110" y="757929"/>
                    </a:cubicBezTo>
                    <a:cubicBezTo>
                      <a:pt x="130648" y="592752"/>
                      <a:pt x="126293" y="608164"/>
                      <a:pt x="123948" y="456725"/>
                    </a:cubicBezTo>
                    <a:cubicBezTo>
                      <a:pt x="123110" y="402448"/>
                      <a:pt x="128638" y="349846"/>
                      <a:pt x="127968" y="301432"/>
                    </a:cubicBezTo>
                    <a:cubicBezTo>
                      <a:pt x="179557" y="307128"/>
                      <a:pt x="219421" y="318017"/>
                      <a:pt x="274528" y="322372"/>
                    </a:cubicBezTo>
                    <a:cubicBezTo>
                      <a:pt x="282065" y="426906"/>
                      <a:pt x="227629" y="718728"/>
                      <a:pt x="247058" y="867488"/>
                    </a:cubicBezTo>
                    <a:lnTo>
                      <a:pt x="190947" y="857101"/>
                    </a:lnTo>
                    <a:cubicBezTo>
                      <a:pt x="185084" y="772000"/>
                      <a:pt x="226791" y="361740"/>
                      <a:pt x="208199" y="332256"/>
                    </a:cubicBezTo>
                    <a:cubicBezTo>
                      <a:pt x="194632" y="353699"/>
                      <a:pt x="178384" y="783224"/>
                      <a:pt x="179054" y="849563"/>
                    </a:cubicBezTo>
                    <a:close/>
                    <a:moveTo>
                      <a:pt x="665131" y="395077"/>
                    </a:moveTo>
                    <a:cubicBezTo>
                      <a:pt x="679536" y="365760"/>
                      <a:pt x="793936" y="268933"/>
                      <a:pt x="817218" y="254191"/>
                    </a:cubicBezTo>
                    <a:cubicBezTo>
                      <a:pt x="826933" y="337449"/>
                      <a:pt x="799129" y="344318"/>
                      <a:pt x="759097" y="383183"/>
                    </a:cubicBezTo>
                    <a:lnTo>
                      <a:pt x="667141" y="474649"/>
                    </a:lnTo>
                    <a:lnTo>
                      <a:pt x="665131" y="395077"/>
                    </a:lnTo>
                    <a:close/>
                    <a:moveTo>
                      <a:pt x="295465" y="326058"/>
                    </a:moveTo>
                    <a:cubicBezTo>
                      <a:pt x="297475" y="325220"/>
                      <a:pt x="299987" y="324718"/>
                      <a:pt x="301495" y="324383"/>
                    </a:cubicBezTo>
                    <a:cubicBezTo>
                      <a:pt x="303002" y="324048"/>
                      <a:pt x="305850" y="323210"/>
                      <a:pt x="307692" y="322875"/>
                    </a:cubicBezTo>
                    <a:cubicBezTo>
                      <a:pt x="309702" y="322540"/>
                      <a:pt x="311880" y="322037"/>
                      <a:pt x="314225" y="321870"/>
                    </a:cubicBezTo>
                    <a:cubicBezTo>
                      <a:pt x="316570" y="321535"/>
                      <a:pt x="318412" y="321367"/>
                      <a:pt x="321092" y="321032"/>
                    </a:cubicBezTo>
                    <a:cubicBezTo>
                      <a:pt x="328964" y="320362"/>
                      <a:pt x="342364" y="320697"/>
                      <a:pt x="350906" y="320362"/>
                    </a:cubicBezTo>
                    <a:cubicBezTo>
                      <a:pt x="434822" y="318184"/>
                      <a:pt x="463799" y="300595"/>
                      <a:pt x="532138" y="289371"/>
                    </a:cubicBezTo>
                    <a:lnTo>
                      <a:pt x="568318" y="290208"/>
                    </a:lnTo>
                    <a:cubicBezTo>
                      <a:pt x="589087" y="292889"/>
                      <a:pt x="612034" y="276304"/>
                      <a:pt x="639001" y="267258"/>
                    </a:cubicBezTo>
                    <a:cubicBezTo>
                      <a:pt x="637661" y="335104"/>
                      <a:pt x="595955" y="308971"/>
                      <a:pt x="593610" y="356714"/>
                    </a:cubicBezTo>
                    <a:cubicBezTo>
                      <a:pt x="603325" y="350516"/>
                      <a:pt x="620744" y="325723"/>
                      <a:pt x="626272" y="318184"/>
                    </a:cubicBezTo>
                    <a:cubicBezTo>
                      <a:pt x="634981" y="327398"/>
                      <a:pt x="652234" y="314834"/>
                      <a:pt x="637829" y="389716"/>
                    </a:cubicBezTo>
                    <a:cubicBezTo>
                      <a:pt x="629789" y="431094"/>
                      <a:pt x="643524" y="437460"/>
                      <a:pt x="636991" y="451029"/>
                    </a:cubicBezTo>
                    <a:cubicBezTo>
                      <a:pt x="602990" y="434277"/>
                      <a:pt x="633139" y="431429"/>
                      <a:pt x="614379" y="398762"/>
                    </a:cubicBezTo>
                    <a:cubicBezTo>
                      <a:pt x="588752" y="419702"/>
                      <a:pt x="593777" y="750055"/>
                      <a:pt x="605670" y="779706"/>
                    </a:cubicBezTo>
                    <a:lnTo>
                      <a:pt x="611532" y="573990"/>
                    </a:lnTo>
                    <a:cubicBezTo>
                      <a:pt x="617394" y="554055"/>
                      <a:pt x="615049" y="563436"/>
                      <a:pt x="621582" y="554557"/>
                    </a:cubicBezTo>
                    <a:cubicBezTo>
                      <a:pt x="626439" y="685224"/>
                      <a:pt x="630459" y="801819"/>
                      <a:pt x="628282" y="933659"/>
                    </a:cubicBezTo>
                    <a:lnTo>
                      <a:pt x="508689" y="915901"/>
                    </a:lnTo>
                    <a:cubicBezTo>
                      <a:pt x="512541" y="874524"/>
                      <a:pt x="522758" y="880554"/>
                      <a:pt x="477869" y="865310"/>
                    </a:cubicBezTo>
                    <a:cubicBezTo>
                      <a:pt x="479042" y="785402"/>
                      <a:pt x="492609" y="682376"/>
                      <a:pt x="502659" y="601631"/>
                    </a:cubicBezTo>
                    <a:cubicBezTo>
                      <a:pt x="509024" y="551039"/>
                      <a:pt x="534483" y="394072"/>
                      <a:pt x="502156" y="368106"/>
                    </a:cubicBezTo>
                    <a:cubicBezTo>
                      <a:pt x="497299" y="380000"/>
                      <a:pt x="482224" y="478335"/>
                      <a:pt x="484402" y="492239"/>
                    </a:cubicBezTo>
                    <a:cubicBezTo>
                      <a:pt x="488254" y="516195"/>
                      <a:pt x="499309" y="507651"/>
                      <a:pt x="495456" y="553552"/>
                    </a:cubicBezTo>
                    <a:cubicBezTo>
                      <a:pt x="486914" y="657416"/>
                      <a:pt x="469494" y="772000"/>
                      <a:pt x="464972" y="880554"/>
                    </a:cubicBezTo>
                    <a:lnTo>
                      <a:pt x="411540" y="879214"/>
                    </a:lnTo>
                    <a:cubicBezTo>
                      <a:pt x="422093" y="837669"/>
                      <a:pt x="408693" y="806342"/>
                      <a:pt x="414723" y="749217"/>
                    </a:cubicBezTo>
                    <a:cubicBezTo>
                      <a:pt x="424103" y="659258"/>
                      <a:pt x="468657" y="394909"/>
                      <a:pt x="441355" y="344485"/>
                    </a:cubicBezTo>
                    <a:cubicBezTo>
                      <a:pt x="419245" y="357719"/>
                      <a:pt x="430468" y="375309"/>
                      <a:pt x="432812" y="397925"/>
                    </a:cubicBezTo>
                    <a:cubicBezTo>
                      <a:pt x="442360" y="488721"/>
                      <a:pt x="391776" y="742014"/>
                      <a:pt x="399313" y="882062"/>
                    </a:cubicBezTo>
                    <a:cubicBezTo>
                      <a:pt x="362631" y="882062"/>
                      <a:pt x="367154" y="883737"/>
                      <a:pt x="328462" y="878712"/>
                    </a:cubicBezTo>
                    <a:lnTo>
                      <a:pt x="367154" y="442820"/>
                    </a:lnTo>
                    <a:cubicBezTo>
                      <a:pt x="370504" y="406636"/>
                      <a:pt x="391441" y="346663"/>
                      <a:pt x="360621" y="330748"/>
                    </a:cubicBezTo>
                    <a:cubicBezTo>
                      <a:pt x="349231" y="359730"/>
                      <a:pt x="349734" y="556903"/>
                      <a:pt x="343537" y="613860"/>
                    </a:cubicBezTo>
                    <a:lnTo>
                      <a:pt x="322097" y="817566"/>
                    </a:lnTo>
                    <a:cubicBezTo>
                      <a:pt x="319919" y="849228"/>
                      <a:pt x="318412" y="857269"/>
                      <a:pt x="305850" y="875696"/>
                    </a:cubicBezTo>
                    <a:lnTo>
                      <a:pt x="252586" y="871676"/>
                    </a:lnTo>
                    <a:cubicBezTo>
                      <a:pt x="245718" y="785402"/>
                      <a:pt x="271178" y="381340"/>
                      <a:pt x="295465" y="326058"/>
                    </a:cubicBezTo>
                    <a:close/>
                    <a:moveTo>
                      <a:pt x="482727" y="270608"/>
                    </a:moveTo>
                    <a:cubicBezTo>
                      <a:pt x="483899" y="268598"/>
                      <a:pt x="485072" y="266085"/>
                      <a:pt x="485909" y="264745"/>
                    </a:cubicBezTo>
                    <a:cubicBezTo>
                      <a:pt x="486747" y="263405"/>
                      <a:pt x="488254" y="260557"/>
                      <a:pt x="489259" y="259049"/>
                    </a:cubicBezTo>
                    <a:lnTo>
                      <a:pt x="603995" y="115651"/>
                    </a:lnTo>
                    <a:cubicBezTo>
                      <a:pt x="626272" y="86334"/>
                      <a:pt x="629957" y="93370"/>
                      <a:pt x="675013" y="96553"/>
                    </a:cubicBezTo>
                    <a:cubicBezTo>
                      <a:pt x="671161" y="125367"/>
                      <a:pt x="612872" y="197401"/>
                      <a:pt x="585905" y="232246"/>
                    </a:cubicBezTo>
                    <a:cubicBezTo>
                      <a:pt x="573343" y="248495"/>
                      <a:pt x="576190" y="246653"/>
                      <a:pt x="560780" y="253521"/>
                    </a:cubicBezTo>
                    <a:lnTo>
                      <a:pt x="482727" y="270608"/>
                    </a:lnTo>
                    <a:close/>
                    <a:moveTo>
                      <a:pt x="664126" y="368776"/>
                    </a:moveTo>
                    <a:cubicBezTo>
                      <a:pt x="667308" y="285853"/>
                      <a:pt x="666973" y="286020"/>
                      <a:pt x="710690" y="244307"/>
                    </a:cubicBezTo>
                    <a:cubicBezTo>
                      <a:pt x="737490" y="218844"/>
                      <a:pt x="760437" y="187182"/>
                      <a:pt x="795109" y="170263"/>
                    </a:cubicBezTo>
                    <a:cubicBezTo>
                      <a:pt x="810853" y="191035"/>
                      <a:pt x="811188" y="204605"/>
                      <a:pt x="813868" y="236099"/>
                    </a:cubicBezTo>
                    <a:cubicBezTo>
                      <a:pt x="766467" y="266085"/>
                      <a:pt x="707508" y="349846"/>
                      <a:pt x="664126" y="368776"/>
                    </a:cubicBezTo>
                    <a:close/>
                    <a:moveTo>
                      <a:pt x="622419" y="200919"/>
                    </a:moveTo>
                    <a:cubicBezTo>
                      <a:pt x="623424" y="200082"/>
                      <a:pt x="625267" y="198574"/>
                      <a:pt x="626439" y="197401"/>
                    </a:cubicBezTo>
                    <a:lnTo>
                      <a:pt x="661279" y="149825"/>
                    </a:lnTo>
                    <a:cubicBezTo>
                      <a:pt x="677861" y="129387"/>
                      <a:pt x="690926" y="116153"/>
                      <a:pt x="701143" y="92030"/>
                    </a:cubicBezTo>
                    <a:lnTo>
                      <a:pt x="745865" y="99401"/>
                    </a:lnTo>
                    <a:cubicBezTo>
                      <a:pt x="731795" y="128717"/>
                      <a:pt x="714710" y="139606"/>
                      <a:pt x="684058" y="164902"/>
                    </a:cubicBezTo>
                    <a:cubicBezTo>
                      <a:pt x="673003" y="174116"/>
                      <a:pt x="659939" y="181822"/>
                      <a:pt x="648884" y="190365"/>
                    </a:cubicBezTo>
                    <a:cubicBezTo>
                      <a:pt x="626272" y="207788"/>
                      <a:pt x="627779" y="221859"/>
                      <a:pt x="623759" y="217839"/>
                    </a:cubicBezTo>
                    <a:lnTo>
                      <a:pt x="613374" y="207452"/>
                    </a:lnTo>
                    <a:lnTo>
                      <a:pt x="622419" y="200919"/>
                    </a:lnTo>
                    <a:close/>
                    <a:moveTo>
                      <a:pt x="645366" y="230570"/>
                    </a:moveTo>
                    <a:cubicBezTo>
                      <a:pt x="672501" y="198239"/>
                      <a:pt x="778192" y="105599"/>
                      <a:pt x="827268" y="92030"/>
                    </a:cubicBezTo>
                    <a:cubicBezTo>
                      <a:pt x="817721" y="133911"/>
                      <a:pt x="743017" y="195894"/>
                      <a:pt x="711193" y="229900"/>
                    </a:cubicBezTo>
                    <a:cubicBezTo>
                      <a:pt x="691763" y="250841"/>
                      <a:pt x="693773" y="252683"/>
                      <a:pt x="667141" y="263572"/>
                    </a:cubicBezTo>
                    <a:lnTo>
                      <a:pt x="645366" y="230570"/>
                    </a:lnTo>
                    <a:close/>
                    <a:moveTo>
                      <a:pt x="326117" y="286858"/>
                    </a:moveTo>
                    <a:cubicBezTo>
                      <a:pt x="335497" y="260389"/>
                      <a:pt x="428458" y="159541"/>
                      <a:pt x="463632" y="110793"/>
                    </a:cubicBezTo>
                    <a:cubicBezTo>
                      <a:pt x="468489" y="104259"/>
                      <a:pt x="467317" y="105432"/>
                      <a:pt x="472844" y="97558"/>
                    </a:cubicBezTo>
                    <a:lnTo>
                      <a:pt x="479042" y="88680"/>
                    </a:lnTo>
                    <a:cubicBezTo>
                      <a:pt x="487082" y="90522"/>
                      <a:pt x="494451" y="91025"/>
                      <a:pt x="502156" y="93370"/>
                    </a:cubicBezTo>
                    <a:lnTo>
                      <a:pt x="523763" y="102919"/>
                    </a:lnTo>
                    <a:cubicBezTo>
                      <a:pt x="482559" y="180817"/>
                      <a:pt x="415058" y="229063"/>
                      <a:pt x="402496" y="269938"/>
                    </a:cubicBezTo>
                    <a:cubicBezTo>
                      <a:pt x="425275" y="256369"/>
                      <a:pt x="409698" y="267425"/>
                      <a:pt x="428123" y="247658"/>
                    </a:cubicBezTo>
                    <a:cubicBezTo>
                      <a:pt x="437000" y="237941"/>
                      <a:pt x="440517" y="233418"/>
                      <a:pt x="449227" y="223702"/>
                    </a:cubicBezTo>
                    <a:cubicBezTo>
                      <a:pt x="465474" y="205610"/>
                      <a:pt x="474184" y="194218"/>
                      <a:pt x="489929" y="174283"/>
                    </a:cubicBezTo>
                    <a:cubicBezTo>
                      <a:pt x="562623" y="81644"/>
                      <a:pt x="538671" y="98061"/>
                      <a:pt x="593442" y="99569"/>
                    </a:cubicBezTo>
                    <a:cubicBezTo>
                      <a:pt x="580042" y="137093"/>
                      <a:pt x="550228" y="165070"/>
                      <a:pt x="524936" y="193883"/>
                    </a:cubicBezTo>
                    <a:cubicBezTo>
                      <a:pt x="509024" y="211976"/>
                      <a:pt x="504501" y="217504"/>
                      <a:pt x="488422" y="233753"/>
                    </a:cubicBezTo>
                    <a:cubicBezTo>
                      <a:pt x="463632" y="258882"/>
                      <a:pt x="468154" y="269268"/>
                      <a:pt x="467987" y="267928"/>
                    </a:cubicBezTo>
                    <a:cubicBezTo>
                      <a:pt x="467819" y="266923"/>
                      <a:pt x="467652" y="270943"/>
                      <a:pt x="467317" y="272451"/>
                    </a:cubicBezTo>
                    <a:cubicBezTo>
                      <a:pt x="424103" y="288030"/>
                      <a:pt x="380721" y="287360"/>
                      <a:pt x="326117" y="286858"/>
                    </a:cubicBezTo>
                    <a:close/>
                    <a:moveTo>
                      <a:pt x="245383" y="283507"/>
                    </a:moveTo>
                    <a:cubicBezTo>
                      <a:pt x="250241" y="247490"/>
                      <a:pt x="309702" y="197066"/>
                      <a:pt x="337004" y="171770"/>
                    </a:cubicBezTo>
                    <a:cubicBezTo>
                      <a:pt x="418073" y="96553"/>
                      <a:pt x="399481" y="81644"/>
                      <a:pt x="459612" y="86167"/>
                    </a:cubicBezTo>
                    <a:cubicBezTo>
                      <a:pt x="431640" y="150663"/>
                      <a:pt x="348896" y="234926"/>
                      <a:pt x="308697" y="287025"/>
                    </a:cubicBezTo>
                    <a:lnTo>
                      <a:pt x="245383" y="283507"/>
                    </a:lnTo>
                    <a:close/>
                    <a:moveTo>
                      <a:pt x="393618" y="87842"/>
                    </a:moveTo>
                    <a:cubicBezTo>
                      <a:pt x="378543" y="123189"/>
                      <a:pt x="329467" y="166075"/>
                      <a:pt x="300322" y="195223"/>
                    </a:cubicBezTo>
                    <a:cubicBezTo>
                      <a:pt x="259788" y="235931"/>
                      <a:pt x="228969" y="283675"/>
                      <a:pt x="209706" y="274461"/>
                    </a:cubicBezTo>
                    <a:cubicBezTo>
                      <a:pt x="184414" y="262567"/>
                      <a:pt x="204346" y="284680"/>
                      <a:pt x="201164" y="262232"/>
                    </a:cubicBezTo>
                    <a:cubicBezTo>
                      <a:pt x="198317" y="243135"/>
                      <a:pt x="268163" y="174618"/>
                      <a:pt x="286420" y="151668"/>
                    </a:cubicBezTo>
                    <a:cubicBezTo>
                      <a:pt x="334324" y="91025"/>
                      <a:pt x="342867" y="53333"/>
                      <a:pt x="393618" y="87842"/>
                    </a:cubicBezTo>
                    <a:close/>
                    <a:moveTo>
                      <a:pt x="162975" y="258547"/>
                    </a:moveTo>
                    <a:cubicBezTo>
                      <a:pt x="159960" y="253353"/>
                      <a:pt x="135170" y="268095"/>
                      <a:pt x="163812" y="225545"/>
                    </a:cubicBezTo>
                    <a:lnTo>
                      <a:pt x="227126" y="152673"/>
                    </a:lnTo>
                    <a:cubicBezTo>
                      <a:pt x="261463" y="112635"/>
                      <a:pt x="287928" y="75445"/>
                      <a:pt x="322599" y="72430"/>
                    </a:cubicBezTo>
                    <a:cubicBezTo>
                      <a:pt x="304510" y="124194"/>
                      <a:pt x="240526" y="180984"/>
                      <a:pt x="205351" y="228393"/>
                    </a:cubicBezTo>
                    <a:cubicBezTo>
                      <a:pt x="188267" y="251176"/>
                      <a:pt x="189104" y="264577"/>
                      <a:pt x="162975" y="258547"/>
                    </a:cubicBezTo>
                    <a:close/>
                    <a:moveTo>
                      <a:pt x="83749" y="263070"/>
                    </a:moveTo>
                    <a:cubicBezTo>
                      <a:pt x="93798" y="219347"/>
                      <a:pt x="171852" y="132905"/>
                      <a:pt x="207361" y="102249"/>
                    </a:cubicBezTo>
                    <a:lnTo>
                      <a:pt x="233491" y="82649"/>
                    </a:lnTo>
                    <a:cubicBezTo>
                      <a:pt x="255768" y="69582"/>
                      <a:pt x="227629" y="73100"/>
                      <a:pt x="267995" y="73100"/>
                    </a:cubicBezTo>
                    <a:cubicBezTo>
                      <a:pt x="256606" y="101244"/>
                      <a:pt x="247058" y="110793"/>
                      <a:pt x="228969" y="131230"/>
                    </a:cubicBezTo>
                    <a:cubicBezTo>
                      <a:pt x="212219" y="149993"/>
                      <a:pt x="200829" y="166745"/>
                      <a:pt x="184917" y="185005"/>
                    </a:cubicBezTo>
                    <a:cubicBezTo>
                      <a:pt x="100331" y="281665"/>
                      <a:pt x="137683" y="269938"/>
                      <a:pt x="83749" y="263070"/>
                    </a:cubicBezTo>
                    <a:close/>
                    <a:moveTo>
                      <a:pt x="727272" y="64389"/>
                    </a:moveTo>
                    <a:cubicBezTo>
                      <a:pt x="753402" y="51155"/>
                      <a:pt x="771994" y="49647"/>
                      <a:pt x="803484" y="42109"/>
                    </a:cubicBezTo>
                    <a:cubicBezTo>
                      <a:pt x="796449" y="71760"/>
                      <a:pt x="790586" y="65729"/>
                      <a:pt x="772497" y="87507"/>
                    </a:cubicBezTo>
                    <a:cubicBezTo>
                      <a:pt x="750722" y="69917"/>
                      <a:pt x="766132" y="82146"/>
                      <a:pt x="748880" y="75110"/>
                    </a:cubicBezTo>
                    <a:cubicBezTo>
                      <a:pt x="747205" y="74273"/>
                      <a:pt x="744692" y="73770"/>
                      <a:pt x="743017" y="73100"/>
                    </a:cubicBezTo>
                    <a:cubicBezTo>
                      <a:pt x="741510" y="72598"/>
                      <a:pt x="738830" y="71257"/>
                      <a:pt x="737490" y="70755"/>
                    </a:cubicBezTo>
                    <a:lnTo>
                      <a:pt x="727272" y="64389"/>
                    </a:lnTo>
                    <a:close/>
                    <a:moveTo>
                      <a:pt x="215736" y="28372"/>
                    </a:moveTo>
                    <a:cubicBezTo>
                      <a:pt x="215736" y="28372"/>
                      <a:pt x="210879" y="92030"/>
                      <a:pt x="186592" y="89852"/>
                    </a:cubicBezTo>
                    <a:cubicBezTo>
                      <a:pt x="161635" y="87339"/>
                      <a:pt x="193124" y="95381"/>
                      <a:pt x="175537" y="83319"/>
                    </a:cubicBezTo>
                    <a:cubicBezTo>
                      <a:pt x="120933" y="45962"/>
                      <a:pt x="224446" y="93538"/>
                      <a:pt x="161467" y="72263"/>
                    </a:cubicBezTo>
                    <a:cubicBezTo>
                      <a:pt x="146895" y="90522"/>
                      <a:pt x="129978" y="123692"/>
                      <a:pt x="116410" y="146307"/>
                    </a:cubicBezTo>
                    <a:cubicBezTo>
                      <a:pt x="94803" y="182157"/>
                      <a:pt x="85424" y="188188"/>
                      <a:pt x="60634" y="218676"/>
                    </a:cubicBezTo>
                    <a:cubicBezTo>
                      <a:pt x="4690" y="287695"/>
                      <a:pt x="8542" y="300092"/>
                      <a:pt x="17085" y="416519"/>
                    </a:cubicBezTo>
                    <a:cubicBezTo>
                      <a:pt x="20435" y="464263"/>
                      <a:pt x="14405" y="553887"/>
                      <a:pt x="21607" y="629607"/>
                    </a:cubicBezTo>
                    <a:cubicBezTo>
                      <a:pt x="30652" y="724759"/>
                      <a:pt x="29144" y="774346"/>
                      <a:pt x="23617" y="870671"/>
                    </a:cubicBezTo>
                    <a:lnTo>
                      <a:pt x="29647" y="1111399"/>
                    </a:lnTo>
                    <a:cubicBezTo>
                      <a:pt x="28140" y="1220456"/>
                      <a:pt x="1172" y="1768922"/>
                      <a:pt x="46564" y="1829564"/>
                    </a:cubicBezTo>
                    <a:cubicBezTo>
                      <a:pt x="55442" y="1812645"/>
                      <a:pt x="68506" y="1022948"/>
                      <a:pt x="67836" y="926288"/>
                    </a:cubicBezTo>
                    <a:cubicBezTo>
                      <a:pt x="117415" y="927125"/>
                      <a:pt x="166157" y="928801"/>
                      <a:pt x="215736" y="930476"/>
                    </a:cubicBezTo>
                    <a:cubicBezTo>
                      <a:pt x="272015" y="932486"/>
                      <a:pt x="280223" y="923942"/>
                      <a:pt x="316067" y="922770"/>
                    </a:cubicBezTo>
                    <a:cubicBezTo>
                      <a:pt x="379213" y="920592"/>
                      <a:pt x="554080" y="938684"/>
                      <a:pt x="624429" y="944548"/>
                    </a:cubicBezTo>
                    <a:lnTo>
                      <a:pt x="620242" y="1536737"/>
                    </a:lnTo>
                    <a:cubicBezTo>
                      <a:pt x="639336" y="1642945"/>
                      <a:pt x="610694" y="1785674"/>
                      <a:pt x="629789" y="1887527"/>
                    </a:cubicBezTo>
                    <a:cubicBezTo>
                      <a:pt x="520581" y="1927732"/>
                      <a:pt x="460450" y="1903274"/>
                      <a:pt x="381223" y="1865749"/>
                    </a:cubicBezTo>
                    <a:cubicBezTo>
                      <a:pt x="368159" y="1892050"/>
                      <a:pt x="381056" y="1863236"/>
                      <a:pt x="381391" y="1887862"/>
                    </a:cubicBezTo>
                    <a:lnTo>
                      <a:pt x="381223" y="1895400"/>
                    </a:lnTo>
                    <a:cubicBezTo>
                      <a:pt x="268330" y="1901264"/>
                      <a:pt x="188267" y="1894730"/>
                      <a:pt x="81906" y="1863571"/>
                    </a:cubicBezTo>
                    <a:cubicBezTo>
                      <a:pt x="54772" y="1855530"/>
                      <a:pt x="34672" y="1836768"/>
                      <a:pt x="0" y="1848829"/>
                    </a:cubicBezTo>
                    <a:cubicBezTo>
                      <a:pt x="0" y="1886187"/>
                      <a:pt x="28140" y="1871445"/>
                      <a:pt x="128470" y="1897076"/>
                    </a:cubicBezTo>
                    <a:cubicBezTo>
                      <a:pt x="214731" y="1919188"/>
                      <a:pt x="297140" y="1919523"/>
                      <a:pt x="383736" y="1908467"/>
                    </a:cubicBezTo>
                    <a:cubicBezTo>
                      <a:pt x="428458" y="1902771"/>
                      <a:pt x="421925" y="1914163"/>
                      <a:pt x="461454" y="1925387"/>
                    </a:cubicBezTo>
                    <a:cubicBezTo>
                      <a:pt x="524266" y="1943144"/>
                      <a:pt x="581047" y="1924549"/>
                      <a:pt x="638331" y="1923209"/>
                    </a:cubicBezTo>
                    <a:cubicBezTo>
                      <a:pt x="631129" y="1942641"/>
                      <a:pt x="623089" y="1950347"/>
                      <a:pt x="628952" y="1968440"/>
                    </a:cubicBezTo>
                    <a:cubicBezTo>
                      <a:pt x="654914" y="1961069"/>
                      <a:pt x="662619" y="1944652"/>
                      <a:pt x="680206" y="1921869"/>
                    </a:cubicBezTo>
                    <a:cubicBezTo>
                      <a:pt x="707005" y="1886689"/>
                      <a:pt x="684058" y="1922371"/>
                      <a:pt x="692265" y="1893893"/>
                    </a:cubicBezTo>
                    <a:cubicBezTo>
                      <a:pt x="705833" y="1847154"/>
                      <a:pt x="775009" y="1769424"/>
                      <a:pt x="810351" y="1750829"/>
                    </a:cubicBezTo>
                    <a:cubicBezTo>
                      <a:pt x="796449" y="1796395"/>
                      <a:pt x="732465" y="1836265"/>
                      <a:pt x="722415" y="1869267"/>
                    </a:cubicBezTo>
                    <a:cubicBezTo>
                      <a:pt x="757757" y="1868094"/>
                      <a:pt x="833968" y="1767246"/>
                      <a:pt x="857753" y="1738600"/>
                    </a:cubicBezTo>
                    <a:cubicBezTo>
                      <a:pt x="891755" y="1697892"/>
                      <a:pt x="876847" y="1688009"/>
                      <a:pt x="875005" y="1638422"/>
                    </a:cubicBezTo>
                    <a:cubicBezTo>
                      <a:pt x="873330" y="1590008"/>
                      <a:pt x="869980" y="1556504"/>
                      <a:pt x="864453" y="1507420"/>
                    </a:cubicBezTo>
                    <a:cubicBezTo>
                      <a:pt x="859595" y="1464702"/>
                      <a:pt x="863113" y="1418634"/>
                      <a:pt x="861773" y="1374743"/>
                    </a:cubicBezTo>
                    <a:cubicBezTo>
                      <a:pt x="860433" y="1330350"/>
                      <a:pt x="844688" y="1215095"/>
                      <a:pt x="856748" y="1181423"/>
                    </a:cubicBezTo>
                    <a:cubicBezTo>
                      <a:pt x="872157" y="1138035"/>
                      <a:pt x="876345" y="1191977"/>
                      <a:pt x="875842" y="1135690"/>
                    </a:cubicBezTo>
                    <a:cubicBezTo>
                      <a:pt x="875507" y="1097997"/>
                      <a:pt x="866965" y="1047238"/>
                      <a:pt x="867300" y="998490"/>
                    </a:cubicBezTo>
                    <a:cubicBezTo>
                      <a:pt x="867970" y="814551"/>
                      <a:pt x="882040" y="649207"/>
                      <a:pt x="883380" y="463928"/>
                    </a:cubicBezTo>
                    <a:cubicBezTo>
                      <a:pt x="884385" y="296909"/>
                      <a:pt x="900632" y="349343"/>
                      <a:pt x="877685" y="145972"/>
                    </a:cubicBezTo>
                    <a:cubicBezTo>
                      <a:pt x="872827" y="103422"/>
                      <a:pt x="884552" y="98898"/>
                      <a:pt x="874837" y="68912"/>
                    </a:cubicBezTo>
                    <a:cubicBezTo>
                      <a:pt x="874670" y="67907"/>
                      <a:pt x="873832" y="65897"/>
                      <a:pt x="873497" y="64892"/>
                    </a:cubicBezTo>
                    <a:cubicBezTo>
                      <a:pt x="854738" y="16143"/>
                      <a:pt x="856748" y="79298"/>
                      <a:pt x="861940" y="61"/>
                    </a:cubicBezTo>
                    <a:cubicBezTo>
                      <a:pt x="803986" y="-2117"/>
                      <a:pt x="705163" y="55008"/>
                      <a:pt x="531636" y="54840"/>
                    </a:cubicBezTo>
                    <a:cubicBezTo>
                      <a:pt x="467652" y="54840"/>
                      <a:pt x="464134" y="60536"/>
                      <a:pt x="414220" y="49145"/>
                    </a:cubicBezTo>
                    <a:cubicBezTo>
                      <a:pt x="379381" y="41104"/>
                      <a:pt x="363134" y="48810"/>
                      <a:pt x="325279" y="38423"/>
                    </a:cubicBezTo>
                    <a:cubicBezTo>
                      <a:pt x="314560" y="35575"/>
                      <a:pt x="288597" y="25189"/>
                      <a:pt x="287425" y="25021"/>
                    </a:cubicBezTo>
                    <a:lnTo>
                      <a:pt x="215736" y="28372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7" name="任意多边形: 形状 806">
                <a:extLst>
                  <a:ext uri="{FF2B5EF4-FFF2-40B4-BE49-F238E27FC236}">
                    <a16:creationId xmlns:a16="http://schemas.microsoft.com/office/drawing/2014/main" id="{CF196898-F06B-4C93-89C5-641834FFF24A}"/>
                  </a:ext>
                </a:extLst>
              </p:cNvPr>
              <p:cNvSpPr/>
              <p:nvPr/>
            </p:nvSpPr>
            <p:spPr>
              <a:xfrm>
                <a:off x="10994405" y="591686"/>
                <a:ext cx="46754" cy="546120"/>
              </a:xfrm>
              <a:custGeom>
                <a:avLst/>
                <a:gdLst>
                  <a:gd name="connsiteX0" fmla="*/ 8505 w 46754"/>
                  <a:gd name="connsiteY0" fmla="*/ 546121 h 546120"/>
                  <a:gd name="connsiteX1" fmla="*/ 12692 w 46754"/>
                  <a:gd name="connsiteY1" fmla="*/ 531546 h 546120"/>
                  <a:gd name="connsiteX2" fmla="*/ 13362 w 46754"/>
                  <a:gd name="connsiteY2" fmla="*/ 517977 h 546120"/>
                  <a:gd name="connsiteX3" fmla="*/ 13362 w 46754"/>
                  <a:gd name="connsiteY3" fmla="*/ 479782 h 546120"/>
                  <a:gd name="connsiteX4" fmla="*/ 42339 w 46754"/>
                  <a:gd name="connsiteY4" fmla="*/ 133850 h 546120"/>
                  <a:gd name="connsiteX5" fmla="*/ 38655 w 46754"/>
                  <a:gd name="connsiteY5" fmla="*/ 0 h 546120"/>
                  <a:gd name="connsiteX6" fmla="*/ 26092 w 46754"/>
                  <a:gd name="connsiteY6" fmla="*/ 125641 h 546120"/>
                  <a:gd name="connsiteX7" fmla="*/ 8505 w 46754"/>
                  <a:gd name="connsiteY7" fmla="*/ 546121 h 546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754" h="546120">
                    <a:moveTo>
                      <a:pt x="8505" y="546121"/>
                    </a:moveTo>
                    <a:cubicBezTo>
                      <a:pt x="11520" y="539587"/>
                      <a:pt x="9845" y="553994"/>
                      <a:pt x="12692" y="531546"/>
                    </a:cubicBezTo>
                    <a:cubicBezTo>
                      <a:pt x="13027" y="529033"/>
                      <a:pt x="13195" y="520825"/>
                      <a:pt x="13362" y="517977"/>
                    </a:cubicBezTo>
                    <a:cubicBezTo>
                      <a:pt x="13865" y="506083"/>
                      <a:pt x="13195" y="492179"/>
                      <a:pt x="13362" y="479782"/>
                    </a:cubicBezTo>
                    <a:cubicBezTo>
                      <a:pt x="16377" y="356151"/>
                      <a:pt x="42507" y="232185"/>
                      <a:pt x="42339" y="133850"/>
                    </a:cubicBezTo>
                    <a:cubicBezTo>
                      <a:pt x="42339" y="102691"/>
                      <a:pt x="54399" y="25296"/>
                      <a:pt x="38655" y="0"/>
                    </a:cubicBezTo>
                    <a:cubicBezTo>
                      <a:pt x="6495" y="15915"/>
                      <a:pt x="24082" y="97498"/>
                      <a:pt x="26092" y="125641"/>
                    </a:cubicBezTo>
                    <a:cubicBezTo>
                      <a:pt x="33965" y="237378"/>
                      <a:pt x="-20304" y="485645"/>
                      <a:pt x="8505" y="54612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8" name="任意多边形: 形状 807">
                <a:extLst>
                  <a:ext uri="{FF2B5EF4-FFF2-40B4-BE49-F238E27FC236}">
                    <a16:creationId xmlns:a16="http://schemas.microsoft.com/office/drawing/2014/main" id="{D8CBF137-D214-461F-9E9A-41CB5ADE8210}"/>
                  </a:ext>
                </a:extLst>
              </p:cNvPr>
              <p:cNvSpPr/>
              <p:nvPr/>
            </p:nvSpPr>
            <p:spPr>
              <a:xfrm>
                <a:off x="10580319" y="1689958"/>
                <a:ext cx="24514" cy="417966"/>
              </a:xfrm>
              <a:custGeom>
                <a:avLst/>
                <a:gdLst>
                  <a:gd name="connsiteX0" fmla="*/ 1168 w 24514"/>
                  <a:gd name="connsiteY0" fmla="*/ 417966 h 417966"/>
                  <a:gd name="connsiteX1" fmla="*/ 24115 w 24514"/>
                  <a:gd name="connsiteY1" fmla="*/ 20940 h 417966"/>
                  <a:gd name="connsiteX2" fmla="*/ 16243 w 24514"/>
                  <a:gd name="connsiteY2" fmla="*/ 0 h 417966"/>
                  <a:gd name="connsiteX3" fmla="*/ 1168 w 24514"/>
                  <a:gd name="connsiteY3" fmla="*/ 417966 h 417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14" h="417966">
                    <a:moveTo>
                      <a:pt x="1168" y="417966"/>
                    </a:moveTo>
                    <a:cubicBezTo>
                      <a:pt x="10715" y="404230"/>
                      <a:pt x="27298" y="49754"/>
                      <a:pt x="24115" y="20940"/>
                    </a:cubicBezTo>
                    <a:cubicBezTo>
                      <a:pt x="20598" y="-11224"/>
                      <a:pt x="24115" y="10554"/>
                      <a:pt x="16243" y="0"/>
                    </a:cubicBezTo>
                    <a:cubicBezTo>
                      <a:pt x="9375" y="11559"/>
                      <a:pt x="-4024" y="405737"/>
                      <a:pt x="1168" y="41796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9" name="任意多边形: 形状 808">
                <a:extLst>
                  <a:ext uri="{FF2B5EF4-FFF2-40B4-BE49-F238E27FC236}">
                    <a16:creationId xmlns:a16="http://schemas.microsoft.com/office/drawing/2014/main" id="{F3A855EA-A878-4074-B3AA-19C6FEE4823A}"/>
                  </a:ext>
                </a:extLst>
              </p:cNvPr>
              <p:cNvSpPr/>
              <p:nvPr/>
            </p:nvSpPr>
            <p:spPr>
              <a:xfrm>
                <a:off x="10785659" y="1219054"/>
                <a:ext cx="250415" cy="186703"/>
              </a:xfrm>
              <a:custGeom>
                <a:avLst/>
                <a:gdLst>
                  <a:gd name="connsiteX0" fmla="*/ 175 w 250415"/>
                  <a:gd name="connsiteY0" fmla="*/ 181928 h 186703"/>
                  <a:gd name="connsiteX1" fmla="*/ 21782 w 250415"/>
                  <a:gd name="connsiteY1" fmla="*/ 169364 h 186703"/>
                  <a:gd name="connsiteX2" fmla="*/ 54276 w 250415"/>
                  <a:gd name="connsiteY2" fmla="*/ 140383 h 186703"/>
                  <a:gd name="connsiteX3" fmla="*/ 189614 w 250415"/>
                  <a:gd name="connsiteY3" fmla="*/ 49251 h 186703"/>
                  <a:gd name="connsiteX4" fmla="*/ 250415 w 250415"/>
                  <a:gd name="connsiteY4" fmla="*/ 0 h 186703"/>
                  <a:gd name="connsiteX5" fmla="*/ 114910 w 250415"/>
                  <a:gd name="connsiteY5" fmla="*/ 81583 h 186703"/>
                  <a:gd name="connsiteX6" fmla="*/ 175 w 250415"/>
                  <a:gd name="connsiteY6" fmla="*/ 181928 h 18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415" h="186703">
                    <a:moveTo>
                      <a:pt x="175" y="181928"/>
                    </a:moveTo>
                    <a:cubicBezTo>
                      <a:pt x="4362" y="184274"/>
                      <a:pt x="-4850" y="196503"/>
                      <a:pt x="21782" y="169364"/>
                    </a:cubicBezTo>
                    <a:cubicBezTo>
                      <a:pt x="35851" y="154790"/>
                      <a:pt x="38531" y="154120"/>
                      <a:pt x="54276" y="140383"/>
                    </a:cubicBezTo>
                    <a:cubicBezTo>
                      <a:pt x="84761" y="114250"/>
                      <a:pt x="153099" y="63826"/>
                      <a:pt x="189614" y="49251"/>
                    </a:cubicBezTo>
                    <a:cubicBezTo>
                      <a:pt x="218758" y="37692"/>
                      <a:pt x="250583" y="29651"/>
                      <a:pt x="250415" y="0"/>
                    </a:cubicBezTo>
                    <a:cubicBezTo>
                      <a:pt x="226463" y="1173"/>
                      <a:pt x="139197" y="62988"/>
                      <a:pt x="114910" y="81583"/>
                    </a:cubicBezTo>
                    <a:cubicBezTo>
                      <a:pt x="100170" y="92975"/>
                      <a:pt x="-4850" y="169699"/>
                      <a:pt x="175" y="18192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0" name="任意多边形: 形状 809">
                <a:extLst>
                  <a:ext uri="{FF2B5EF4-FFF2-40B4-BE49-F238E27FC236}">
                    <a16:creationId xmlns:a16="http://schemas.microsoft.com/office/drawing/2014/main" id="{24A8BA8C-AE23-4D3F-AB2B-AB9C99D5C590}"/>
                  </a:ext>
                </a:extLst>
              </p:cNvPr>
              <p:cNvSpPr/>
              <p:nvPr/>
            </p:nvSpPr>
            <p:spPr>
              <a:xfrm>
                <a:off x="10632406" y="1842067"/>
                <a:ext cx="24079" cy="168359"/>
              </a:xfrm>
              <a:custGeom>
                <a:avLst/>
                <a:gdLst>
                  <a:gd name="connsiteX0" fmla="*/ 0 w 24079"/>
                  <a:gd name="connsiteY0" fmla="*/ 168359 h 168359"/>
                  <a:gd name="connsiteX1" fmla="*/ 16917 w 24079"/>
                  <a:gd name="connsiteY1" fmla="*/ 0 h 168359"/>
                  <a:gd name="connsiteX2" fmla="*/ 0 w 24079"/>
                  <a:gd name="connsiteY2" fmla="*/ 168359 h 168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79" h="168359">
                    <a:moveTo>
                      <a:pt x="0" y="168359"/>
                    </a:moveTo>
                    <a:cubicBezTo>
                      <a:pt x="17755" y="144739"/>
                      <a:pt x="33834" y="33002"/>
                      <a:pt x="16917" y="0"/>
                    </a:cubicBezTo>
                    <a:lnTo>
                      <a:pt x="0" y="168359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1" name="任意多边形: 形状 810">
                <a:extLst>
                  <a:ext uri="{FF2B5EF4-FFF2-40B4-BE49-F238E27FC236}">
                    <a16:creationId xmlns:a16="http://schemas.microsoft.com/office/drawing/2014/main" id="{322D5370-D552-4703-93F0-90B3DD71291C}"/>
                  </a:ext>
                </a:extLst>
              </p:cNvPr>
              <p:cNvSpPr/>
              <p:nvPr/>
            </p:nvSpPr>
            <p:spPr>
              <a:xfrm>
                <a:off x="10851995" y="1289748"/>
                <a:ext cx="168837" cy="126981"/>
              </a:xfrm>
              <a:custGeom>
                <a:avLst/>
                <a:gdLst>
                  <a:gd name="connsiteX0" fmla="*/ 0 w 168837"/>
                  <a:gd name="connsiteY0" fmla="*/ 126981 h 126981"/>
                  <a:gd name="connsiteX1" fmla="*/ 39194 w 168837"/>
                  <a:gd name="connsiteY1" fmla="*/ 91299 h 126981"/>
                  <a:gd name="connsiteX2" fmla="*/ 168837 w 168837"/>
                  <a:gd name="connsiteY2" fmla="*/ 0 h 126981"/>
                  <a:gd name="connsiteX3" fmla="*/ 52762 w 168837"/>
                  <a:gd name="connsiteY3" fmla="*/ 67344 h 126981"/>
                  <a:gd name="connsiteX4" fmla="*/ 0 w 168837"/>
                  <a:gd name="connsiteY4" fmla="*/ 126981 h 12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837" h="126981">
                    <a:moveTo>
                      <a:pt x="0" y="126981"/>
                    </a:moveTo>
                    <a:cubicBezTo>
                      <a:pt x="15410" y="116595"/>
                      <a:pt x="22780" y="105371"/>
                      <a:pt x="39194" y="91299"/>
                    </a:cubicBezTo>
                    <a:cubicBezTo>
                      <a:pt x="84251" y="52602"/>
                      <a:pt x="138018" y="28646"/>
                      <a:pt x="168837" y="0"/>
                    </a:cubicBezTo>
                    <a:lnTo>
                      <a:pt x="52762" y="67344"/>
                    </a:lnTo>
                    <a:cubicBezTo>
                      <a:pt x="27302" y="87111"/>
                      <a:pt x="5025" y="96827"/>
                      <a:pt x="0" y="1269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2" name="任意多边形: 形状 811">
                <a:extLst>
                  <a:ext uri="{FF2B5EF4-FFF2-40B4-BE49-F238E27FC236}">
                    <a16:creationId xmlns:a16="http://schemas.microsoft.com/office/drawing/2014/main" id="{F02C9397-6963-42D8-9FC1-7B4C57B7DF2F}"/>
                  </a:ext>
                </a:extLst>
              </p:cNvPr>
              <p:cNvSpPr/>
              <p:nvPr/>
            </p:nvSpPr>
            <p:spPr>
              <a:xfrm>
                <a:off x="10921674" y="1347711"/>
                <a:ext cx="84036" cy="84095"/>
              </a:xfrm>
              <a:custGeom>
                <a:avLst/>
                <a:gdLst>
                  <a:gd name="connsiteX0" fmla="*/ 0 w 84036"/>
                  <a:gd name="connsiteY0" fmla="*/ 84096 h 84095"/>
                  <a:gd name="connsiteX1" fmla="*/ 83916 w 84036"/>
                  <a:gd name="connsiteY1" fmla="*/ 0 h 84095"/>
                  <a:gd name="connsiteX2" fmla="*/ 0 w 84036"/>
                  <a:gd name="connsiteY2" fmla="*/ 84096 h 8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036" h="84095">
                    <a:moveTo>
                      <a:pt x="0" y="84096"/>
                    </a:moveTo>
                    <a:cubicBezTo>
                      <a:pt x="12562" y="79070"/>
                      <a:pt x="87433" y="29651"/>
                      <a:pt x="83916" y="0"/>
                    </a:cubicBezTo>
                    <a:cubicBezTo>
                      <a:pt x="78221" y="2680"/>
                      <a:pt x="6532" y="66506"/>
                      <a:pt x="0" y="8409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3" name="任意多边形: 形状 812">
                <a:extLst>
                  <a:ext uri="{FF2B5EF4-FFF2-40B4-BE49-F238E27FC236}">
                    <a16:creationId xmlns:a16="http://schemas.microsoft.com/office/drawing/2014/main" id="{61BC417E-E67C-44C4-B377-3A60C8B7C945}"/>
                  </a:ext>
                </a:extLst>
              </p:cNvPr>
              <p:cNvSpPr/>
              <p:nvPr/>
            </p:nvSpPr>
            <p:spPr>
              <a:xfrm>
                <a:off x="10741503" y="2023158"/>
                <a:ext cx="20859" cy="67678"/>
              </a:xfrm>
              <a:custGeom>
                <a:avLst/>
                <a:gdLst>
                  <a:gd name="connsiteX0" fmla="*/ 8486 w 20859"/>
                  <a:gd name="connsiteY0" fmla="*/ 67679 h 67678"/>
                  <a:gd name="connsiteX1" fmla="*/ 13176 w 20859"/>
                  <a:gd name="connsiteY1" fmla="*/ 0 h 67678"/>
                  <a:gd name="connsiteX2" fmla="*/ 8486 w 20859"/>
                  <a:gd name="connsiteY2" fmla="*/ 67679 h 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859" h="67678">
                    <a:moveTo>
                      <a:pt x="8486" y="67679"/>
                    </a:moveTo>
                    <a:cubicBezTo>
                      <a:pt x="20546" y="47911"/>
                      <a:pt x="26743" y="15915"/>
                      <a:pt x="13176" y="0"/>
                    </a:cubicBezTo>
                    <a:cubicBezTo>
                      <a:pt x="-391" y="22615"/>
                      <a:pt x="-5919" y="43556"/>
                      <a:pt x="8486" y="676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4" name="任意多边形: 形状 813">
                <a:extLst>
                  <a:ext uri="{FF2B5EF4-FFF2-40B4-BE49-F238E27FC236}">
                    <a16:creationId xmlns:a16="http://schemas.microsoft.com/office/drawing/2014/main" id="{6CC1F5B7-FC74-4308-B8DB-14D262AD816D}"/>
                  </a:ext>
                </a:extLst>
              </p:cNvPr>
              <p:cNvSpPr/>
              <p:nvPr/>
            </p:nvSpPr>
            <p:spPr>
              <a:xfrm>
                <a:off x="10670931" y="1990994"/>
                <a:ext cx="19556" cy="39535"/>
              </a:xfrm>
              <a:custGeom>
                <a:avLst/>
                <a:gdLst>
                  <a:gd name="connsiteX0" fmla="*/ 0 w 19556"/>
                  <a:gd name="connsiteY0" fmla="*/ 25631 h 39535"/>
                  <a:gd name="connsiteX1" fmla="*/ 12897 w 19556"/>
                  <a:gd name="connsiteY1" fmla="*/ 39535 h 39535"/>
                  <a:gd name="connsiteX2" fmla="*/ 15912 w 19556"/>
                  <a:gd name="connsiteY2" fmla="*/ 0 h 39535"/>
                  <a:gd name="connsiteX3" fmla="*/ 0 w 19556"/>
                  <a:gd name="connsiteY3" fmla="*/ 25631 h 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56" h="39535">
                    <a:moveTo>
                      <a:pt x="0" y="25631"/>
                    </a:moveTo>
                    <a:cubicBezTo>
                      <a:pt x="4522" y="31494"/>
                      <a:pt x="6700" y="33504"/>
                      <a:pt x="12897" y="39535"/>
                    </a:cubicBezTo>
                    <a:cubicBezTo>
                      <a:pt x="19430" y="18762"/>
                      <a:pt x="22445" y="18427"/>
                      <a:pt x="15912" y="0"/>
                    </a:cubicBezTo>
                    <a:lnTo>
                      <a:pt x="0" y="25631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5" name="任意多边形: 形状 814">
                <a:extLst>
                  <a:ext uri="{FF2B5EF4-FFF2-40B4-BE49-F238E27FC236}">
                    <a16:creationId xmlns:a16="http://schemas.microsoft.com/office/drawing/2014/main" id="{1407CE99-0382-49A2-A3D5-8C1A6E6D543F}"/>
                  </a:ext>
                </a:extLst>
              </p:cNvPr>
              <p:cNvSpPr/>
              <p:nvPr/>
            </p:nvSpPr>
            <p:spPr>
              <a:xfrm>
                <a:off x="10982308" y="1503955"/>
                <a:ext cx="19262" cy="12450"/>
              </a:xfrm>
              <a:custGeom>
                <a:avLst/>
                <a:gdLst>
                  <a:gd name="connsiteX0" fmla="*/ 0 w 19262"/>
                  <a:gd name="connsiteY0" fmla="*/ 11445 h 12450"/>
                  <a:gd name="connsiteX1" fmla="*/ 19262 w 19262"/>
                  <a:gd name="connsiteY1" fmla="*/ 12450 h 12450"/>
                  <a:gd name="connsiteX2" fmla="*/ 0 w 19262"/>
                  <a:gd name="connsiteY2" fmla="*/ 11445 h 1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262" h="12450">
                    <a:moveTo>
                      <a:pt x="0" y="11445"/>
                    </a:moveTo>
                    <a:lnTo>
                      <a:pt x="19262" y="12450"/>
                    </a:lnTo>
                    <a:cubicBezTo>
                      <a:pt x="-1005" y="-12343"/>
                      <a:pt x="7872" y="6755"/>
                      <a:pt x="0" y="1144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6" name="图形 636">
              <a:extLst>
                <a:ext uri="{FF2B5EF4-FFF2-40B4-BE49-F238E27FC236}">
                  <a16:creationId xmlns:a16="http://schemas.microsoft.com/office/drawing/2014/main" id="{22E39A9C-A378-4AD2-9449-106CA682AA3E}"/>
                </a:ext>
              </a:extLst>
            </p:cNvPr>
            <p:cNvGrpSpPr/>
            <p:nvPr/>
          </p:nvGrpSpPr>
          <p:grpSpPr>
            <a:xfrm>
              <a:off x="4219780" y="1448559"/>
              <a:ext cx="2143464" cy="2200930"/>
              <a:chOff x="4219780" y="1448559"/>
              <a:chExt cx="2143464" cy="2200930"/>
            </a:xfrm>
            <a:grpFill/>
          </p:grpSpPr>
          <p:sp>
            <p:nvSpPr>
              <p:cNvPr id="817" name="任意多边形: 形状 816">
                <a:extLst>
                  <a:ext uri="{FF2B5EF4-FFF2-40B4-BE49-F238E27FC236}">
                    <a16:creationId xmlns:a16="http://schemas.microsoft.com/office/drawing/2014/main" id="{00E140BE-1FAF-473D-8EC9-4660DF6E2A60}"/>
                  </a:ext>
                </a:extLst>
              </p:cNvPr>
              <p:cNvSpPr/>
              <p:nvPr/>
            </p:nvSpPr>
            <p:spPr>
              <a:xfrm>
                <a:off x="4219780" y="1448559"/>
                <a:ext cx="2143464" cy="2200930"/>
              </a:xfrm>
              <a:custGeom>
                <a:avLst/>
                <a:gdLst>
                  <a:gd name="connsiteX0" fmla="*/ 990913 w 2143464"/>
                  <a:gd name="connsiteY0" fmla="*/ 2152988 h 2200930"/>
                  <a:gd name="connsiteX1" fmla="*/ 1001968 w 2143464"/>
                  <a:gd name="connsiteY1" fmla="*/ 2181802 h 2200930"/>
                  <a:gd name="connsiteX2" fmla="*/ 1082869 w 2143464"/>
                  <a:gd name="connsiteY2" fmla="*/ 2189508 h 2200930"/>
                  <a:gd name="connsiteX3" fmla="*/ 1156065 w 2143464"/>
                  <a:gd name="connsiteY3" fmla="*/ 2096868 h 2200930"/>
                  <a:gd name="connsiteX4" fmla="*/ 1177337 w 2143464"/>
                  <a:gd name="connsiteY4" fmla="*/ 2087822 h 2200930"/>
                  <a:gd name="connsiteX5" fmla="*/ 1205477 w 2143464"/>
                  <a:gd name="connsiteY5" fmla="*/ 2078776 h 2200930"/>
                  <a:gd name="connsiteX6" fmla="*/ 1356726 w 2143464"/>
                  <a:gd name="connsiteY6" fmla="*/ 1989319 h 2200930"/>
                  <a:gd name="connsiteX7" fmla="*/ 1569950 w 2143464"/>
                  <a:gd name="connsiteY7" fmla="*/ 1886629 h 2200930"/>
                  <a:gd name="connsiteX8" fmla="*/ 1744817 w 2143464"/>
                  <a:gd name="connsiteY8" fmla="*/ 1753449 h 2200930"/>
                  <a:gd name="connsiteX9" fmla="*/ 1437293 w 2143464"/>
                  <a:gd name="connsiteY9" fmla="*/ 1932697 h 2200930"/>
                  <a:gd name="connsiteX10" fmla="*/ 1608977 w 2143464"/>
                  <a:gd name="connsiteY10" fmla="*/ 1797507 h 2200930"/>
                  <a:gd name="connsiteX11" fmla="*/ 2018005 w 2143464"/>
                  <a:gd name="connsiteY11" fmla="*/ 1528467 h 2200930"/>
                  <a:gd name="connsiteX12" fmla="*/ 2060047 w 2143464"/>
                  <a:gd name="connsiteY12" fmla="*/ 1496471 h 2200930"/>
                  <a:gd name="connsiteX13" fmla="*/ 2117163 w 2143464"/>
                  <a:gd name="connsiteY13" fmla="*/ 1478043 h 2200930"/>
                  <a:gd name="connsiteX14" fmla="*/ 2142455 w 2143464"/>
                  <a:gd name="connsiteY14" fmla="*/ 1440686 h 2200930"/>
                  <a:gd name="connsiteX15" fmla="*/ 2080984 w 2143464"/>
                  <a:gd name="connsiteY15" fmla="*/ 1448392 h 2200930"/>
                  <a:gd name="connsiteX16" fmla="*/ 2073279 w 2143464"/>
                  <a:gd name="connsiteY16" fmla="*/ 1364966 h 2200930"/>
                  <a:gd name="connsiteX17" fmla="*/ 2060717 w 2143464"/>
                  <a:gd name="connsiteY17" fmla="*/ 1279028 h 2200930"/>
                  <a:gd name="connsiteX18" fmla="*/ 2100414 w 2143464"/>
                  <a:gd name="connsiteY18" fmla="*/ 1401318 h 2200930"/>
                  <a:gd name="connsiteX19" fmla="*/ 2126376 w 2143464"/>
                  <a:gd name="connsiteY19" fmla="*/ 1426782 h 2200930"/>
                  <a:gd name="connsiteX20" fmla="*/ 2005610 w 2143464"/>
                  <a:gd name="connsiteY20" fmla="*/ 884347 h 2200930"/>
                  <a:gd name="connsiteX21" fmla="*/ 2011305 w 2143464"/>
                  <a:gd name="connsiteY21" fmla="*/ 809800 h 2200930"/>
                  <a:gd name="connsiteX22" fmla="*/ 1965243 w 2143464"/>
                  <a:gd name="connsiteY22" fmla="*/ 659365 h 2200930"/>
                  <a:gd name="connsiteX23" fmla="*/ 1938779 w 2143464"/>
                  <a:gd name="connsiteY23" fmla="*/ 489833 h 2200930"/>
                  <a:gd name="connsiteX24" fmla="*/ 1889032 w 2143464"/>
                  <a:gd name="connsiteY24" fmla="*/ 144236 h 2200930"/>
                  <a:gd name="connsiteX25" fmla="*/ 1935931 w 2143464"/>
                  <a:gd name="connsiteY25" fmla="*/ 102523 h 2200930"/>
                  <a:gd name="connsiteX26" fmla="*/ 1844980 w 2143464"/>
                  <a:gd name="connsiteY26" fmla="*/ 137535 h 2200930"/>
                  <a:gd name="connsiteX27" fmla="*/ 1834931 w 2143464"/>
                  <a:gd name="connsiteY27" fmla="*/ 149597 h 2200930"/>
                  <a:gd name="connsiteX28" fmla="*/ 1828063 w 2143464"/>
                  <a:gd name="connsiteY28" fmla="*/ 159146 h 2200930"/>
                  <a:gd name="connsiteX29" fmla="*/ 1824546 w 2143464"/>
                  <a:gd name="connsiteY29" fmla="*/ 164171 h 2200930"/>
                  <a:gd name="connsiteX30" fmla="*/ 1821196 w 2143464"/>
                  <a:gd name="connsiteY30" fmla="*/ 153282 h 2200930"/>
                  <a:gd name="connsiteX31" fmla="*/ 1819353 w 2143464"/>
                  <a:gd name="connsiteY31" fmla="*/ 143063 h 2200930"/>
                  <a:gd name="connsiteX32" fmla="*/ 1795904 w 2143464"/>
                  <a:gd name="connsiteY32" fmla="*/ 85939 h 2200930"/>
                  <a:gd name="connsiteX33" fmla="*/ 1681503 w 2143464"/>
                  <a:gd name="connsiteY33" fmla="*/ 0 h 2200930"/>
                  <a:gd name="connsiteX34" fmla="*/ 1662576 w 2143464"/>
                  <a:gd name="connsiteY34" fmla="*/ 30154 h 2200930"/>
                  <a:gd name="connsiteX35" fmla="*/ 1486537 w 2143464"/>
                  <a:gd name="connsiteY35" fmla="*/ 208899 h 2200930"/>
                  <a:gd name="connsiteX36" fmla="*/ 1334114 w 2143464"/>
                  <a:gd name="connsiteY36" fmla="*/ 304219 h 2200930"/>
                  <a:gd name="connsiteX37" fmla="*/ 998618 w 2143464"/>
                  <a:gd name="connsiteY37" fmla="*/ 663051 h 2200930"/>
                  <a:gd name="connsiteX38" fmla="*/ 992755 w 2143464"/>
                  <a:gd name="connsiteY38" fmla="*/ 659030 h 2200930"/>
                  <a:gd name="connsiteX39" fmla="*/ 959926 w 2143464"/>
                  <a:gd name="connsiteY39" fmla="*/ 651659 h 2200930"/>
                  <a:gd name="connsiteX40" fmla="*/ 871487 w 2143464"/>
                  <a:gd name="connsiteY40" fmla="*/ 665061 h 2200930"/>
                  <a:gd name="connsiteX41" fmla="*/ 758259 w 2143464"/>
                  <a:gd name="connsiteY41" fmla="*/ 627704 h 2200930"/>
                  <a:gd name="connsiteX42" fmla="*/ 574348 w 2143464"/>
                  <a:gd name="connsiteY42" fmla="*/ 486818 h 2200930"/>
                  <a:gd name="connsiteX43" fmla="*/ 497634 w 2143464"/>
                  <a:gd name="connsiteY43" fmla="*/ 405570 h 2200930"/>
                  <a:gd name="connsiteX44" fmla="*/ 454922 w 2143464"/>
                  <a:gd name="connsiteY44" fmla="*/ 365197 h 2200930"/>
                  <a:gd name="connsiteX45" fmla="*/ 413718 w 2143464"/>
                  <a:gd name="connsiteY45" fmla="*/ 324322 h 2200930"/>
                  <a:gd name="connsiteX46" fmla="*/ 229304 w 2143464"/>
                  <a:gd name="connsiteY46" fmla="*/ 183939 h 2200930"/>
                  <a:gd name="connsiteX47" fmla="*/ 95976 w 2143464"/>
                  <a:gd name="connsiteY47" fmla="*/ 354978 h 2200930"/>
                  <a:gd name="connsiteX48" fmla="*/ 16750 w 2143464"/>
                  <a:gd name="connsiteY48" fmla="*/ 318124 h 2200930"/>
                  <a:gd name="connsiteX49" fmla="*/ 27637 w 2143464"/>
                  <a:gd name="connsiteY49" fmla="*/ 463365 h 2200930"/>
                  <a:gd name="connsiteX50" fmla="*/ 23785 w 2143464"/>
                  <a:gd name="connsiteY50" fmla="*/ 971290 h 2200930"/>
                  <a:gd name="connsiteX51" fmla="*/ 40032 w 2143464"/>
                  <a:gd name="connsiteY51" fmla="*/ 1636016 h 2200930"/>
                  <a:gd name="connsiteX52" fmla="*/ 0 w 2143464"/>
                  <a:gd name="connsiteY52" fmla="*/ 1632163 h 2200930"/>
                  <a:gd name="connsiteX53" fmla="*/ 36012 w 2143464"/>
                  <a:gd name="connsiteY53" fmla="*/ 1689791 h 2200930"/>
                  <a:gd name="connsiteX54" fmla="*/ 54437 w 2143464"/>
                  <a:gd name="connsiteY54" fmla="*/ 1769196 h 2200930"/>
                  <a:gd name="connsiteX55" fmla="*/ 63984 w 2143464"/>
                  <a:gd name="connsiteY55" fmla="*/ 1697329 h 2200930"/>
                  <a:gd name="connsiteX56" fmla="*/ 243373 w 2143464"/>
                  <a:gd name="connsiteY56" fmla="*/ 1788293 h 2200930"/>
                  <a:gd name="connsiteX57" fmla="*/ 423098 w 2143464"/>
                  <a:gd name="connsiteY57" fmla="*/ 1879258 h 2200930"/>
                  <a:gd name="connsiteX58" fmla="*/ 596457 w 2143464"/>
                  <a:gd name="connsiteY58" fmla="*/ 1976923 h 2200930"/>
                  <a:gd name="connsiteX59" fmla="*/ 614714 w 2143464"/>
                  <a:gd name="connsiteY59" fmla="*/ 1988649 h 2200930"/>
                  <a:gd name="connsiteX60" fmla="*/ 723922 w 2143464"/>
                  <a:gd name="connsiteY60" fmla="*/ 2053313 h 2200930"/>
                  <a:gd name="connsiteX61" fmla="*/ 737322 w 2143464"/>
                  <a:gd name="connsiteY61" fmla="*/ 2100386 h 2200930"/>
                  <a:gd name="connsiteX62" fmla="*/ 934634 w 2143464"/>
                  <a:gd name="connsiteY62" fmla="*/ 2157846 h 2200930"/>
                  <a:gd name="connsiteX63" fmla="*/ 974331 w 2143464"/>
                  <a:gd name="connsiteY63" fmla="*/ 2191518 h 2200930"/>
                  <a:gd name="connsiteX64" fmla="*/ 990913 w 2143464"/>
                  <a:gd name="connsiteY64" fmla="*/ 2152988 h 2200930"/>
                  <a:gd name="connsiteX65" fmla="*/ 620242 w 2143464"/>
                  <a:gd name="connsiteY65" fmla="*/ 1532320 h 2200930"/>
                  <a:gd name="connsiteX66" fmla="*/ 622252 w 2143464"/>
                  <a:gd name="connsiteY66" fmla="*/ 1941073 h 2200930"/>
                  <a:gd name="connsiteX67" fmla="*/ 573510 w 2143464"/>
                  <a:gd name="connsiteY67" fmla="*/ 1742225 h 2200930"/>
                  <a:gd name="connsiteX68" fmla="*/ 620242 w 2143464"/>
                  <a:gd name="connsiteY68" fmla="*/ 1532320 h 2200930"/>
                  <a:gd name="connsiteX69" fmla="*/ 561450 w 2143464"/>
                  <a:gd name="connsiteY69" fmla="*/ 1627138 h 2200930"/>
                  <a:gd name="connsiteX70" fmla="*/ 559943 w 2143464"/>
                  <a:gd name="connsiteY70" fmla="*/ 1908741 h 2200930"/>
                  <a:gd name="connsiteX71" fmla="*/ 523261 w 2143464"/>
                  <a:gd name="connsiteY71" fmla="*/ 1689288 h 2200930"/>
                  <a:gd name="connsiteX72" fmla="*/ 561450 w 2143464"/>
                  <a:gd name="connsiteY72" fmla="*/ 1627138 h 2200930"/>
                  <a:gd name="connsiteX73" fmla="*/ 465977 w 2143464"/>
                  <a:gd name="connsiteY73" fmla="*/ 1733179 h 2200930"/>
                  <a:gd name="connsiteX74" fmla="*/ 461622 w 2143464"/>
                  <a:gd name="connsiteY74" fmla="*/ 1854464 h 2200930"/>
                  <a:gd name="connsiteX75" fmla="*/ 399648 w 2143464"/>
                  <a:gd name="connsiteY75" fmla="*/ 1827661 h 2200930"/>
                  <a:gd name="connsiteX76" fmla="*/ 423768 w 2143464"/>
                  <a:gd name="connsiteY76" fmla="*/ 1771374 h 2200930"/>
                  <a:gd name="connsiteX77" fmla="*/ 465977 w 2143464"/>
                  <a:gd name="connsiteY77" fmla="*/ 1733179 h 2200930"/>
                  <a:gd name="connsiteX78" fmla="*/ 989908 w 2143464"/>
                  <a:gd name="connsiteY78" fmla="*/ 1946099 h 2200930"/>
                  <a:gd name="connsiteX79" fmla="*/ 1094594 w 2143464"/>
                  <a:gd name="connsiteY79" fmla="*/ 1829169 h 2200930"/>
                  <a:gd name="connsiteX80" fmla="*/ 1103136 w 2143464"/>
                  <a:gd name="connsiteY80" fmla="*/ 1848099 h 2200930"/>
                  <a:gd name="connsiteX81" fmla="*/ 1099786 w 2143464"/>
                  <a:gd name="connsiteY81" fmla="*/ 2116133 h 2200930"/>
                  <a:gd name="connsiteX82" fmla="*/ 1033792 w 2143464"/>
                  <a:gd name="connsiteY82" fmla="*/ 2163709 h 2200930"/>
                  <a:gd name="connsiteX83" fmla="*/ 1005820 w 2143464"/>
                  <a:gd name="connsiteY83" fmla="*/ 2132383 h 2200930"/>
                  <a:gd name="connsiteX84" fmla="*/ 981030 w 2143464"/>
                  <a:gd name="connsiteY84" fmla="*/ 2112950 h 2200930"/>
                  <a:gd name="connsiteX85" fmla="*/ 976006 w 2143464"/>
                  <a:gd name="connsiteY85" fmla="*/ 2109265 h 2200930"/>
                  <a:gd name="connsiteX86" fmla="*/ 965621 w 2143464"/>
                  <a:gd name="connsiteY86" fmla="*/ 2100889 h 2200930"/>
                  <a:gd name="connsiteX87" fmla="*/ 949206 w 2143464"/>
                  <a:gd name="connsiteY87" fmla="*/ 1863008 h 2200930"/>
                  <a:gd name="connsiteX88" fmla="*/ 1095599 w 2143464"/>
                  <a:gd name="connsiteY88" fmla="*/ 1754789 h 2200930"/>
                  <a:gd name="connsiteX89" fmla="*/ 1004648 w 2143464"/>
                  <a:gd name="connsiteY89" fmla="*/ 1893664 h 2200930"/>
                  <a:gd name="connsiteX90" fmla="*/ 989908 w 2143464"/>
                  <a:gd name="connsiteY90" fmla="*/ 1946099 h 2200930"/>
                  <a:gd name="connsiteX91" fmla="*/ 836983 w 2143464"/>
                  <a:gd name="connsiteY91" fmla="*/ 866589 h 2200930"/>
                  <a:gd name="connsiteX92" fmla="*/ 967463 w 2143464"/>
                  <a:gd name="connsiteY92" fmla="*/ 769929 h 2200930"/>
                  <a:gd name="connsiteX93" fmla="*/ 1013860 w 2143464"/>
                  <a:gd name="connsiteY93" fmla="*/ 1268641 h 2200930"/>
                  <a:gd name="connsiteX94" fmla="*/ 1055734 w 2143464"/>
                  <a:gd name="connsiteY94" fmla="*/ 1428792 h 2200930"/>
                  <a:gd name="connsiteX95" fmla="*/ 1090909 w 2143464"/>
                  <a:gd name="connsiteY95" fmla="*/ 1727483 h 2200930"/>
                  <a:gd name="connsiteX96" fmla="*/ 1053724 w 2143464"/>
                  <a:gd name="connsiteY96" fmla="*/ 1754621 h 2200930"/>
                  <a:gd name="connsiteX97" fmla="*/ 940831 w 2143464"/>
                  <a:gd name="connsiteY97" fmla="*/ 1842905 h 2200930"/>
                  <a:gd name="connsiteX98" fmla="*/ 1076169 w 2143464"/>
                  <a:gd name="connsiteY98" fmla="*/ 1719945 h 2200930"/>
                  <a:gd name="connsiteX99" fmla="*/ 939156 w 2143464"/>
                  <a:gd name="connsiteY99" fmla="*/ 1817275 h 2200930"/>
                  <a:gd name="connsiteX100" fmla="*/ 919224 w 2143464"/>
                  <a:gd name="connsiteY100" fmla="*/ 1682420 h 2200930"/>
                  <a:gd name="connsiteX101" fmla="*/ 951551 w 2143464"/>
                  <a:gd name="connsiteY101" fmla="*/ 1674379 h 2200930"/>
                  <a:gd name="connsiteX102" fmla="*/ 927264 w 2143464"/>
                  <a:gd name="connsiteY102" fmla="*/ 1577719 h 2200930"/>
                  <a:gd name="connsiteX103" fmla="*/ 910682 w 2143464"/>
                  <a:gd name="connsiteY103" fmla="*/ 1481059 h 2200930"/>
                  <a:gd name="connsiteX104" fmla="*/ 885557 w 2143464"/>
                  <a:gd name="connsiteY104" fmla="*/ 1279865 h 2200930"/>
                  <a:gd name="connsiteX105" fmla="*/ 836983 w 2143464"/>
                  <a:gd name="connsiteY105" fmla="*/ 866589 h 2200930"/>
                  <a:gd name="connsiteX106" fmla="*/ 514551 w 2143464"/>
                  <a:gd name="connsiteY106" fmla="*/ 1675719 h 2200930"/>
                  <a:gd name="connsiteX107" fmla="*/ 498639 w 2143464"/>
                  <a:gd name="connsiteY107" fmla="*/ 1861165 h 2200930"/>
                  <a:gd name="connsiteX108" fmla="*/ 492776 w 2143464"/>
                  <a:gd name="connsiteY108" fmla="*/ 1872389 h 2200930"/>
                  <a:gd name="connsiteX109" fmla="*/ 468489 w 2143464"/>
                  <a:gd name="connsiteY109" fmla="*/ 1825651 h 2200930"/>
                  <a:gd name="connsiteX110" fmla="*/ 476027 w 2143464"/>
                  <a:gd name="connsiteY110" fmla="*/ 1765175 h 2200930"/>
                  <a:gd name="connsiteX111" fmla="*/ 514551 w 2143464"/>
                  <a:gd name="connsiteY111" fmla="*/ 1675719 h 2200930"/>
                  <a:gd name="connsiteX112" fmla="*/ 1322390 w 2143464"/>
                  <a:gd name="connsiteY112" fmla="*/ 1935377 h 2200930"/>
                  <a:gd name="connsiteX113" fmla="*/ 1330764 w 2143464"/>
                  <a:gd name="connsiteY113" fmla="*/ 1793319 h 2200930"/>
                  <a:gd name="connsiteX114" fmla="*/ 1335119 w 2143464"/>
                  <a:gd name="connsiteY114" fmla="*/ 1614406 h 2200930"/>
                  <a:gd name="connsiteX115" fmla="*/ 1380009 w 2143464"/>
                  <a:gd name="connsiteY115" fmla="*/ 1636184 h 2200930"/>
                  <a:gd name="connsiteX116" fmla="*/ 1384029 w 2143464"/>
                  <a:gd name="connsiteY116" fmla="*/ 1919128 h 2200930"/>
                  <a:gd name="connsiteX117" fmla="*/ 1396926 w 2143464"/>
                  <a:gd name="connsiteY117" fmla="*/ 1906731 h 2200930"/>
                  <a:gd name="connsiteX118" fmla="*/ 1394916 w 2143464"/>
                  <a:gd name="connsiteY118" fmla="*/ 1796837 h 2200930"/>
                  <a:gd name="connsiteX119" fmla="*/ 1398266 w 2143464"/>
                  <a:gd name="connsiteY119" fmla="*/ 1727651 h 2200930"/>
                  <a:gd name="connsiteX120" fmla="*/ 1397596 w 2143464"/>
                  <a:gd name="connsiteY120" fmla="*/ 1689623 h 2200930"/>
                  <a:gd name="connsiteX121" fmla="*/ 1410661 w 2143464"/>
                  <a:gd name="connsiteY121" fmla="*/ 1647240 h 2200930"/>
                  <a:gd name="connsiteX122" fmla="*/ 1440810 w 2143464"/>
                  <a:gd name="connsiteY122" fmla="*/ 1649250 h 2200930"/>
                  <a:gd name="connsiteX123" fmla="*/ 1450022 w 2143464"/>
                  <a:gd name="connsiteY123" fmla="*/ 1667845 h 2200930"/>
                  <a:gd name="connsiteX124" fmla="*/ 1467275 w 2143464"/>
                  <a:gd name="connsiteY124" fmla="*/ 1844246 h 2200930"/>
                  <a:gd name="connsiteX125" fmla="*/ 1467107 w 2143464"/>
                  <a:gd name="connsiteY125" fmla="*/ 1655281 h 2200930"/>
                  <a:gd name="connsiteX126" fmla="*/ 1526736 w 2143464"/>
                  <a:gd name="connsiteY126" fmla="*/ 1650926 h 2200930"/>
                  <a:gd name="connsiteX127" fmla="*/ 1531091 w 2143464"/>
                  <a:gd name="connsiteY127" fmla="*/ 1797004 h 2200930"/>
                  <a:gd name="connsiteX128" fmla="*/ 1537288 w 2143464"/>
                  <a:gd name="connsiteY128" fmla="*/ 1735692 h 2200930"/>
                  <a:gd name="connsiteX129" fmla="*/ 1540471 w 2143464"/>
                  <a:gd name="connsiteY129" fmla="*/ 1645062 h 2200930"/>
                  <a:gd name="connsiteX130" fmla="*/ 1611657 w 2143464"/>
                  <a:gd name="connsiteY130" fmla="*/ 1632163 h 2200930"/>
                  <a:gd name="connsiteX131" fmla="*/ 1639462 w 2143464"/>
                  <a:gd name="connsiteY131" fmla="*/ 1731504 h 2200930"/>
                  <a:gd name="connsiteX132" fmla="*/ 1592060 w 2143464"/>
                  <a:gd name="connsiteY132" fmla="*/ 1765845 h 2200930"/>
                  <a:gd name="connsiteX133" fmla="*/ 1547003 w 2143464"/>
                  <a:gd name="connsiteY133" fmla="*/ 1803705 h 2200930"/>
                  <a:gd name="connsiteX134" fmla="*/ 1399941 w 2143464"/>
                  <a:gd name="connsiteY134" fmla="*/ 1927839 h 2200930"/>
                  <a:gd name="connsiteX135" fmla="*/ 1391733 w 2143464"/>
                  <a:gd name="connsiteY135" fmla="*/ 1934372 h 2200930"/>
                  <a:gd name="connsiteX136" fmla="*/ 1252376 w 2143464"/>
                  <a:gd name="connsiteY136" fmla="*/ 2006909 h 2200930"/>
                  <a:gd name="connsiteX137" fmla="*/ 1278673 w 2143464"/>
                  <a:gd name="connsiteY137" fmla="*/ 1629650 h 2200930"/>
                  <a:gd name="connsiteX138" fmla="*/ 1294418 w 2143464"/>
                  <a:gd name="connsiteY138" fmla="*/ 1572525 h 2200930"/>
                  <a:gd name="connsiteX139" fmla="*/ 1322390 w 2143464"/>
                  <a:gd name="connsiteY139" fmla="*/ 1935377 h 2200930"/>
                  <a:gd name="connsiteX140" fmla="*/ 1618859 w 2143464"/>
                  <a:gd name="connsiteY140" fmla="*/ 1674881 h 2200930"/>
                  <a:gd name="connsiteX141" fmla="*/ 1604622 w 2143464"/>
                  <a:gd name="connsiteY141" fmla="*/ 1675384 h 2200930"/>
                  <a:gd name="connsiteX142" fmla="*/ 1591055 w 2143464"/>
                  <a:gd name="connsiteY142" fmla="*/ 1674881 h 2200930"/>
                  <a:gd name="connsiteX143" fmla="*/ 1591222 w 2143464"/>
                  <a:gd name="connsiteY143" fmla="*/ 1740717 h 2200930"/>
                  <a:gd name="connsiteX144" fmla="*/ 1605795 w 2143464"/>
                  <a:gd name="connsiteY144" fmla="*/ 1713076 h 2200930"/>
                  <a:gd name="connsiteX145" fmla="*/ 1618859 w 2143464"/>
                  <a:gd name="connsiteY145" fmla="*/ 1674881 h 2200930"/>
                  <a:gd name="connsiteX146" fmla="*/ 1517524 w 2143464"/>
                  <a:gd name="connsiteY146" fmla="*/ 540760 h 2200930"/>
                  <a:gd name="connsiteX147" fmla="*/ 1592562 w 2143464"/>
                  <a:gd name="connsiteY147" fmla="*/ 502732 h 2200930"/>
                  <a:gd name="connsiteX148" fmla="*/ 1771952 w 2143464"/>
                  <a:gd name="connsiteY148" fmla="*/ 474421 h 2200930"/>
                  <a:gd name="connsiteX149" fmla="*/ 1853858 w 2143464"/>
                  <a:gd name="connsiteY149" fmla="*/ 517139 h 2200930"/>
                  <a:gd name="connsiteX150" fmla="*/ 1863740 w 2143464"/>
                  <a:gd name="connsiteY150" fmla="*/ 503067 h 2200930"/>
                  <a:gd name="connsiteX151" fmla="*/ 1877475 w 2143464"/>
                  <a:gd name="connsiteY151" fmla="*/ 493351 h 2200930"/>
                  <a:gd name="connsiteX152" fmla="*/ 1910807 w 2143464"/>
                  <a:gd name="connsiteY152" fmla="*/ 536907 h 2200930"/>
                  <a:gd name="connsiteX153" fmla="*/ 1920689 w 2143464"/>
                  <a:gd name="connsiteY153" fmla="*/ 600900 h 2200930"/>
                  <a:gd name="connsiteX154" fmla="*/ 1993383 w 2143464"/>
                  <a:gd name="connsiteY154" fmla="*/ 974808 h 2200930"/>
                  <a:gd name="connsiteX155" fmla="*/ 2022025 w 2143464"/>
                  <a:gd name="connsiteY155" fmla="*/ 1443366 h 2200930"/>
                  <a:gd name="connsiteX156" fmla="*/ 2015158 w 2143464"/>
                  <a:gd name="connsiteY156" fmla="*/ 1484744 h 2200930"/>
                  <a:gd name="connsiteX157" fmla="*/ 1967756 w 2143464"/>
                  <a:gd name="connsiteY157" fmla="*/ 1518751 h 2200930"/>
                  <a:gd name="connsiteX158" fmla="*/ 1922364 w 2143464"/>
                  <a:gd name="connsiteY158" fmla="*/ 1512218 h 2200930"/>
                  <a:gd name="connsiteX159" fmla="*/ 1748335 w 2143464"/>
                  <a:gd name="connsiteY159" fmla="*/ 1652266 h 2200930"/>
                  <a:gd name="connsiteX160" fmla="*/ 1684183 w 2143464"/>
                  <a:gd name="connsiteY160" fmla="*/ 1654611 h 2200930"/>
                  <a:gd name="connsiteX161" fmla="*/ 1704785 w 2143464"/>
                  <a:gd name="connsiteY161" fmla="*/ 1684430 h 2200930"/>
                  <a:gd name="connsiteX162" fmla="*/ 1659561 w 2143464"/>
                  <a:gd name="connsiteY162" fmla="*/ 1659637 h 2200930"/>
                  <a:gd name="connsiteX163" fmla="*/ 1684183 w 2143464"/>
                  <a:gd name="connsiteY163" fmla="*/ 1691801 h 2200930"/>
                  <a:gd name="connsiteX164" fmla="*/ 1652359 w 2143464"/>
                  <a:gd name="connsiteY164" fmla="*/ 1718269 h 2200930"/>
                  <a:gd name="connsiteX165" fmla="*/ 1648171 w 2143464"/>
                  <a:gd name="connsiteY165" fmla="*/ 1672368 h 2200930"/>
                  <a:gd name="connsiteX166" fmla="*/ 1649511 w 2143464"/>
                  <a:gd name="connsiteY166" fmla="*/ 1653773 h 2200930"/>
                  <a:gd name="connsiteX167" fmla="*/ 1546501 w 2143464"/>
                  <a:gd name="connsiteY167" fmla="*/ 1636686 h 2200930"/>
                  <a:gd name="connsiteX168" fmla="*/ 1425735 w 2143464"/>
                  <a:gd name="connsiteY168" fmla="*/ 1624792 h 2200930"/>
                  <a:gd name="connsiteX169" fmla="*/ 1422385 w 2143464"/>
                  <a:gd name="connsiteY169" fmla="*/ 1646738 h 2200930"/>
                  <a:gd name="connsiteX170" fmla="*/ 1238641 w 2143464"/>
                  <a:gd name="connsiteY170" fmla="*/ 1523777 h 2200930"/>
                  <a:gd name="connsiteX171" fmla="*/ 1270800 w 2143464"/>
                  <a:gd name="connsiteY171" fmla="*/ 1550580 h 2200930"/>
                  <a:gd name="connsiteX172" fmla="*/ 1235291 w 2143464"/>
                  <a:gd name="connsiteY172" fmla="*/ 2019306 h 2200930"/>
                  <a:gd name="connsiteX173" fmla="*/ 1230434 w 2143464"/>
                  <a:gd name="connsiteY173" fmla="*/ 2022154 h 2200930"/>
                  <a:gd name="connsiteX174" fmla="*/ 1160085 w 2143464"/>
                  <a:gd name="connsiteY174" fmla="*/ 2068054 h 2200930"/>
                  <a:gd name="connsiteX175" fmla="*/ 1152213 w 2143464"/>
                  <a:gd name="connsiteY175" fmla="*/ 1771876 h 2200930"/>
                  <a:gd name="connsiteX176" fmla="*/ 1182027 w 2143464"/>
                  <a:gd name="connsiteY176" fmla="*/ 1490942 h 2200930"/>
                  <a:gd name="connsiteX177" fmla="*/ 1207319 w 2143464"/>
                  <a:gd name="connsiteY177" fmla="*/ 1599832 h 2200930"/>
                  <a:gd name="connsiteX178" fmla="*/ 1178342 w 2143464"/>
                  <a:gd name="connsiteY178" fmla="*/ 1877415 h 2200930"/>
                  <a:gd name="connsiteX179" fmla="*/ 1175327 w 2143464"/>
                  <a:gd name="connsiteY179" fmla="*/ 2008082 h 2200930"/>
                  <a:gd name="connsiteX180" fmla="*/ 1177505 w 2143464"/>
                  <a:gd name="connsiteY180" fmla="*/ 2013275 h 2200930"/>
                  <a:gd name="connsiteX181" fmla="*/ 1187554 w 2143464"/>
                  <a:gd name="connsiteY181" fmla="*/ 1880430 h 2200930"/>
                  <a:gd name="connsiteX182" fmla="*/ 1203802 w 2143464"/>
                  <a:gd name="connsiteY182" fmla="*/ 1764170 h 2200930"/>
                  <a:gd name="connsiteX183" fmla="*/ 1238474 w 2143464"/>
                  <a:gd name="connsiteY183" fmla="*/ 1515401 h 2200930"/>
                  <a:gd name="connsiteX184" fmla="*/ 1162932 w 2143464"/>
                  <a:gd name="connsiteY184" fmla="*/ 1448559 h 2200930"/>
                  <a:gd name="connsiteX185" fmla="*/ 1070976 w 2143464"/>
                  <a:gd name="connsiteY185" fmla="*/ 1208501 h 2200930"/>
                  <a:gd name="connsiteX186" fmla="*/ 1056404 w 2143464"/>
                  <a:gd name="connsiteY186" fmla="*/ 1125745 h 2200930"/>
                  <a:gd name="connsiteX187" fmla="*/ 995938 w 2143464"/>
                  <a:gd name="connsiteY187" fmla="*/ 719170 h 2200930"/>
                  <a:gd name="connsiteX188" fmla="*/ 1024077 w 2143464"/>
                  <a:gd name="connsiteY188" fmla="*/ 700910 h 2200930"/>
                  <a:gd name="connsiteX189" fmla="*/ 1044847 w 2143464"/>
                  <a:gd name="connsiteY189" fmla="*/ 676620 h 2200930"/>
                  <a:gd name="connsiteX190" fmla="*/ 1215861 w 2143464"/>
                  <a:gd name="connsiteY190" fmla="*/ 578620 h 2200930"/>
                  <a:gd name="connsiteX191" fmla="*/ 1286545 w 2143464"/>
                  <a:gd name="connsiteY191" fmla="*/ 587331 h 2200930"/>
                  <a:gd name="connsiteX192" fmla="*/ 1489049 w 2143464"/>
                  <a:gd name="connsiteY192" fmla="*/ 527526 h 2200930"/>
                  <a:gd name="connsiteX193" fmla="*/ 1504459 w 2143464"/>
                  <a:gd name="connsiteY193" fmla="*/ 551649 h 2200930"/>
                  <a:gd name="connsiteX194" fmla="*/ 1508479 w 2143464"/>
                  <a:gd name="connsiteY194" fmla="*/ 567396 h 2200930"/>
                  <a:gd name="connsiteX195" fmla="*/ 1517524 w 2143464"/>
                  <a:gd name="connsiteY195" fmla="*/ 540760 h 2200930"/>
                  <a:gd name="connsiteX196" fmla="*/ 1140990 w 2143464"/>
                  <a:gd name="connsiteY196" fmla="*/ 1767521 h 2200930"/>
                  <a:gd name="connsiteX197" fmla="*/ 1135463 w 2143464"/>
                  <a:gd name="connsiteY197" fmla="*/ 1471342 h 2200930"/>
                  <a:gd name="connsiteX198" fmla="*/ 1151710 w 2143464"/>
                  <a:gd name="connsiteY198" fmla="*/ 1444204 h 2200930"/>
                  <a:gd name="connsiteX199" fmla="*/ 1161090 w 2143464"/>
                  <a:gd name="connsiteY199" fmla="*/ 1513725 h 2200930"/>
                  <a:gd name="connsiteX200" fmla="*/ 1140990 w 2143464"/>
                  <a:gd name="connsiteY200" fmla="*/ 1767521 h 2200930"/>
                  <a:gd name="connsiteX201" fmla="*/ 1093421 w 2143464"/>
                  <a:gd name="connsiteY201" fmla="*/ 1426614 h 2200930"/>
                  <a:gd name="connsiteX202" fmla="*/ 1102131 w 2143464"/>
                  <a:gd name="connsiteY202" fmla="*/ 1408689 h 2200930"/>
                  <a:gd name="connsiteX203" fmla="*/ 1121561 w 2143464"/>
                  <a:gd name="connsiteY203" fmla="*/ 1448559 h 2200930"/>
                  <a:gd name="connsiteX204" fmla="*/ 1109333 w 2143464"/>
                  <a:gd name="connsiteY204" fmla="*/ 1584587 h 2200930"/>
                  <a:gd name="connsiteX205" fmla="*/ 1092584 w 2143464"/>
                  <a:gd name="connsiteY205" fmla="*/ 1449062 h 2200930"/>
                  <a:gd name="connsiteX206" fmla="*/ 1093421 w 2143464"/>
                  <a:gd name="connsiteY206" fmla="*/ 1426614 h 2200930"/>
                  <a:gd name="connsiteX207" fmla="*/ 682383 w 2143464"/>
                  <a:gd name="connsiteY207" fmla="*/ 1378368 h 2200930"/>
                  <a:gd name="connsiteX208" fmla="*/ 704158 w 2143464"/>
                  <a:gd name="connsiteY208" fmla="*/ 1991330 h 2200930"/>
                  <a:gd name="connsiteX209" fmla="*/ 634814 w 2143464"/>
                  <a:gd name="connsiteY209" fmla="*/ 1955312 h 2200930"/>
                  <a:gd name="connsiteX210" fmla="*/ 633474 w 2143464"/>
                  <a:gd name="connsiteY210" fmla="*/ 1487592 h 2200930"/>
                  <a:gd name="connsiteX211" fmla="*/ 657259 w 2143464"/>
                  <a:gd name="connsiteY211" fmla="*/ 1403329 h 2200930"/>
                  <a:gd name="connsiteX212" fmla="*/ 682383 w 2143464"/>
                  <a:gd name="connsiteY212" fmla="*/ 1378368 h 2200930"/>
                  <a:gd name="connsiteX213" fmla="*/ 785561 w 2143464"/>
                  <a:gd name="connsiteY213" fmla="*/ 2043931 h 2200930"/>
                  <a:gd name="connsiteX214" fmla="*/ 711863 w 2143464"/>
                  <a:gd name="connsiteY214" fmla="*/ 1626467 h 2200930"/>
                  <a:gd name="connsiteX215" fmla="*/ 700473 w 2143464"/>
                  <a:gd name="connsiteY215" fmla="*/ 1388587 h 2200930"/>
                  <a:gd name="connsiteX216" fmla="*/ 739165 w 2143464"/>
                  <a:gd name="connsiteY216" fmla="*/ 1303988 h 2200930"/>
                  <a:gd name="connsiteX217" fmla="*/ 831288 w 2143464"/>
                  <a:gd name="connsiteY217" fmla="*/ 1266799 h 2200930"/>
                  <a:gd name="connsiteX218" fmla="*/ 877685 w 2143464"/>
                  <a:gd name="connsiteY218" fmla="*/ 1712574 h 2200930"/>
                  <a:gd name="connsiteX219" fmla="*/ 912189 w 2143464"/>
                  <a:gd name="connsiteY219" fmla="*/ 1918793 h 2200930"/>
                  <a:gd name="connsiteX220" fmla="*/ 953058 w 2143464"/>
                  <a:gd name="connsiteY220" fmla="*/ 2128195 h 2200930"/>
                  <a:gd name="connsiteX221" fmla="*/ 859260 w 2143464"/>
                  <a:gd name="connsiteY221" fmla="*/ 2100219 h 2200930"/>
                  <a:gd name="connsiteX222" fmla="*/ 793099 w 2143464"/>
                  <a:gd name="connsiteY222" fmla="*/ 2036393 h 2200930"/>
                  <a:gd name="connsiteX223" fmla="*/ 797454 w 2143464"/>
                  <a:gd name="connsiteY223" fmla="*/ 1917453 h 2200930"/>
                  <a:gd name="connsiteX224" fmla="*/ 789916 w 2143464"/>
                  <a:gd name="connsiteY224" fmla="*/ 1795329 h 2200930"/>
                  <a:gd name="connsiteX225" fmla="*/ 765462 w 2143464"/>
                  <a:gd name="connsiteY225" fmla="*/ 1316217 h 2200930"/>
                  <a:gd name="connsiteX226" fmla="*/ 777689 w 2143464"/>
                  <a:gd name="connsiteY226" fmla="*/ 1488262 h 2200930"/>
                  <a:gd name="connsiteX227" fmla="*/ 775177 w 2143464"/>
                  <a:gd name="connsiteY227" fmla="*/ 1674714 h 2200930"/>
                  <a:gd name="connsiteX228" fmla="*/ 785561 w 2143464"/>
                  <a:gd name="connsiteY228" fmla="*/ 2043931 h 2200930"/>
                  <a:gd name="connsiteX229" fmla="*/ 867635 w 2143464"/>
                  <a:gd name="connsiteY229" fmla="*/ 777803 h 2200930"/>
                  <a:gd name="connsiteX230" fmla="*/ 897114 w 2143464"/>
                  <a:gd name="connsiteY230" fmla="*/ 754517 h 2200930"/>
                  <a:gd name="connsiteX231" fmla="*/ 962103 w 2143464"/>
                  <a:gd name="connsiteY231" fmla="*/ 709454 h 2200930"/>
                  <a:gd name="connsiteX232" fmla="*/ 916544 w 2143464"/>
                  <a:gd name="connsiteY232" fmla="*/ 789362 h 2200930"/>
                  <a:gd name="connsiteX233" fmla="*/ 878187 w 2143464"/>
                  <a:gd name="connsiteY233" fmla="*/ 820186 h 2200930"/>
                  <a:gd name="connsiteX234" fmla="*/ 836480 w 2143464"/>
                  <a:gd name="connsiteY234" fmla="*/ 812982 h 2200930"/>
                  <a:gd name="connsiteX235" fmla="*/ 867635 w 2143464"/>
                  <a:gd name="connsiteY235" fmla="*/ 777803 h 2200930"/>
                  <a:gd name="connsiteX236" fmla="*/ 815711 w 2143464"/>
                  <a:gd name="connsiteY236" fmla="*/ 789194 h 2200930"/>
                  <a:gd name="connsiteX237" fmla="*/ 936979 w 2143464"/>
                  <a:gd name="connsiteY237" fmla="*/ 702753 h 2200930"/>
                  <a:gd name="connsiteX238" fmla="*/ 880700 w 2143464"/>
                  <a:gd name="connsiteY238" fmla="*/ 753680 h 2200930"/>
                  <a:gd name="connsiteX239" fmla="*/ 815711 w 2143464"/>
                  <a:gd name="connsiteY239" fmla="*/ 789194 h 2200930"/>
                  <a:gd name="connsiteX240" fmla="*/ 768309 w 2143464"/>
                  <a:gd name="connsiteY240" fmla="*/ 744299 h 2200930"/>
                  <a:gd name="connsiteX241" fmla="*/ 532306 w 2143464"/>
                  <a:gd name="connsiteY241" fmla="*/ 551481 h 2200930"/>
                  <a:gd name="connsiteX242" fmla="*/ 478707 w 2143464"/>
                  <a:gd name="connsiteY242" fmla="*/ 473751 h 2200930"/>
                  <a:gd name="connsiteX243" fmla="*/ 524601 w 2143464"/>
                  <a:gd name="connsiteY243" fmla="*/ 483802 h 2200930"/>
                  <a:gd name="connsiteX244" fmla="*/ 778527 w 2143464"/>
                  <a:gd name="connsiteY244" fmla="*/ 710794 h 2200930"/>
                  <a:gd name="connsiteX245" fmla="*/ 745697 w 2143464"/>
                  <a:gd name="connsiteY245" fmla="*/ 677457 h 2200930"/>
                  <a:gd name="connsiteX246" fmla="*/ 729617 w 2143464"/>
                  <a:gd name="connsiteY246" fmla="*/ 662716 h 2200930"/>
                  <a:gd name="connsiteX247" fmla="*/ 714878 w 2143464"/>
                  <a:gd name="connsiteY247" fmla="*/ 640770 h 2200930"/>
                  <a:gd name="connsiteX248" fmla="*/ 816548 w 2143464"/>
                  <a:gd name="connsiteY248" fmla="*/ 680138 h 2200930"/>
                  <a:gd name="connsiteX249" fmla="*/ 790419 w 2143464"/>
                  <a:gd name="connsiteY249" fmla="*/ 712805 h 2200930"/>
                  <a:gd name="connsiteX250" fmla="*/ 781876 w 2143464"/>
                  <a:gd name="connsiteY250" fmla="*/ 725871 h 2200930"/>
                  <a:gd name="connsiteX251" fmla="*/ 768309 w 2143464"/>
                  <a:gd name="connsiteY251" fmla="*/ 744299 h 2200930"/>
                  <a:gd name="connsiteX252" fmla="*/ 1236631 w 2143464"/>
                  <a:gd name="connsiteY252" fmla="*/ 569741 h 2200930"/>
                  <a:gd name="connsiteX253" fmla="*/ 1309325 w 2143464"/>
                  <a:gd name="connsiteY253" fmla="*/ 528028 h 2200930"/>
                  <a:gd name="connsiteX254" fmla="*/ 1236631 w 2143464"/>
                  <a:gd name="connsiteY254" fmla="*/ 569741 h 2200930"/>
                  <a:gd name="connsiteX255" fmla="*/ 1165612 w 2143464"/>
                  <a:gd name="connsiteY255" fmla="*/ 527023 h 2200930"/>
                  <a:gd name="connsiteX256" fmla="*/ 1170135 w 2143464"/>
                  <a:gd name="connsiteY256" fmla="*/ 524008 h 2200930"/>
                  <a:gd name="connsiteX257" fmla="*/ 1174657 w 2143464"/>
                  <a:gd name="connsiteY257" fmla="*/ 521160 h 2200930"/>
                  <a:gd name="connsiteX258" fmla="*/ 1240316 w 2143464"/>
                  <a:gd name="connsiteY258" fmla="*/ 474254 h 2200930"/>
                  <a:gd name="connsiteX259" fmla="*/ 1261923 w 2143464"/>
                  <a:gd name="connsiteY259" fmla="*/ 435389 h 2200930"/>
                  <a:gd name="connsiteX260" fmla="*/ 1278003 w 2143464"/>
                  <a:gd name="connsiteY260" fmla="*/ 420814 h 2200930"/>
                  <a:gd name="connsiteX261" fmla="*/ 1298772 w 2143464"/>
                  <a:gd name="connsiteY261" fmla="*/ 403727 h 2200930"/>
                  <a:gd name="connsiteX262" fmla="*/ 1544826 w 2143464"/>
                  <a:gd name="connsiteY262" fmla="*/ 191142 h 2200930"/>
                  <a:gd name="connsiteX263" fmla="*/ 1709140 w 2143464"/>
                  <a:gd name="connsiteY263" fmla="*/ 98168 h 2200930"/>
                  <a:gd name="connsiteX264" fmla="*/ 1659059 w 2143464"/>
                  <a:gd name="connsiteY264" fmla="*/ 155125 h 2200930"/>
                  <a:gd name="connsiteX265" fmla="*/ 1730412 w 2143464"/>
                  <a:gd name="connsiteY265" fmla="*/ 120951 h 2200930"/>
                  <a:gd name="connsiteX266" fmla="*/ 1697248 w 2143464"/>
                  <a:gd name="connsiteY266" fmla="*/ 163334 h 2200930"/>
                  <a:gd name="connsiteX267" fmla="*/ 1584020 w 2143464"/>
                  <a:gd name="connsiteY267" fmla="*/ 238383 h 2200930"/>
                  <a:gd name="connsiteX268" fmla="*/ 1732087 w 2143464"/>
                  <a:gd name="connsiteY268" fmla="*/ 152612 h 2200930"/>
                  <a:gd name="connsiteX269" fmla="*/ 1751685 w 2143464"/>
                  <a:gd name="connsiteY269" fmla="*/ 165679 h 2200930"/>
                  <a:gd name="connsiteX270" fmla="*/ 1620702 w 2143464"/>
                  <a:gd name="connsiteY270" fmla="*/ 267532 h 2200930"/>
                  <a:gd name="connsiteX271" fmla="*/ 1253213 w 2143464"/>
                  <a:gd name="connsiteY271" fmla="*/ 524678 h 2200930"/>
                  <a:gd name="connsiteX272" fmla="*/ 1186382 w 2143464"/>
                  <a:gd name="connsiteY272" fmla="*/ 535232 h 2200930"/>
                  <a:gd name="connsiteX273" fmla="*/ 1165612 w 2143464"/>
                  <a:gd name="connsiteY273" fmla="*/ 527023 h 2200930"/>
                  <a:gd name="connsiteX274" fmla="*/ 1363426 w 2143464"/>
                  <a:gd name="connsiteY274" fmla="*/ 407915 h 2200930"/>
                  <a:gd name="connsiteX275" fmla="*/ 1584020 w 2143464"/>
                  <a:gd name="connsiteY275" fmla="*/ 238383 h 2200930"/>
                  <a:gd name="connsiteX276" fmla="*/ 1546333 w 2143464"/>
                  <a:gd name="connsiteY276" fmla="*/ 260329 h 2200930"/>
                  <a:gd name="connsiteX277" fmla="*/ 1536786 w 2143464"/>
                  <a:gd name="connsiteY277" fmla="*/ 253460 h 2200930"/>
                  <a:gd name="connsiteX278" fmla="*/ 1528913 w 2143464"/>
                  <a:gd name="connsiteY278" fmla="*/ 254298 h 2200930"/>
                  <a:gd name="connsiteX279" fmla="*/ 1525396 w 2143464"/>
                  <a:gd name="connsiteY279" fmla="*/ 259323 h 2200930"/>
                  <a:gd name="connsiteX280" fmla="*/ 1515849 w 2143464"/>
                  <a:gd name="connsiteY280" fmla="*/ 267365 h 2200930"/>
                  <a:gd name="connsiteX281" fmla="*/ 1328587 w 2143464"/>
                  <a:gd name="connsiteY281" fmla="*/ 403895 h 2200930"/>
                  <a:gd name="connsiteX282" fmla="*/ 1315690 w 2143464"/>
                  <a:gd name="connsiteY282" fmla="*/ 413778 h 2200930"/>
                  <a:gd name="connsiteX283" fmla="*/ 1253381 w 2143464"/>
                  <a:gd name="connsiteY283" fmla="*/ 463700 h 2200930"/>
                  <a:gd name="connsiteX284" fmla="*/ 1334784 w 2143464"/>
                  <a:gd name="connsiteY284" fmla="*/ 408250 h 2200930"/>
                  <a:gd name="connsiteX285" fmla="*/ 1356894 w 2143464"/>
                  <a:gd name="connsiteY285" fmla="*/ 402890 h 2200930"/>
                  <a:gd name="connsiteX286" fmla="*/ 1363426 w 2143464"/>
                  <a:gd name="connsiteY286" fmla="*/ 407915 h 2200930"/>
                  <a:gd name="connsiteX287" fmla="*/ 1317197 w 2143464"/>
                  <a:gd name="connsiteY287" fmla="*/ 445105 h 2200930"/>
                  <a:gd name="connsiteX288" fmla="*/ 1348687 w 2143464"/>
                  <a:gd name="connsiteY288" fmla="*/ 410260 h 2200930"/>
                  <a:gd name="connsiteX289" fmla="*/ 1317197 w 2143464"/>
                  <a:gd name="connsiteY289" fmla="*/ 445105 h 2200930"/>
                  <a:gd name="connsiteX290" fmla="*/ 1559900 w 2143464"/>
                  <a:gd name="connsiteY290" fmla="*/ 236541 h 2200930"/>
                  <a:gd name="connsiteX291" fmla="*/ 1659059 w 2143464"/>
                  <a:gd name="connsiteY291" fmla="*/ 155125 h 2200930"/>
                  <a:gd name="connsiteX292" fmla="*/ 1552363 w 2143464"/>
                  <a:gd name="connsiteY292" fmla="*/ 230510 h 2200930"/>
                  <a:gd name="connsiteX293" fmla="*/ 1559900 w 2143464"/>
                  <a:gd name="connsiteY293" fmla="*/ 236541 h 2200930"/>
                  <a:gd name="connsiteX294" fmla="*/ 1318370 w 2143464"/>
                  <a:gd name="connsiteY294" fmla="*/ 569238 h 2200930"/>
                  <a:gd name="connsiteX295" fmla="*/ 1376826 w 2143464"/>
                  <a:gd name="connsiteY295" fmla="*/ 482965 h 2200930"/>
                  <a:gd name="connsiteX296" fmla="*/ 1358401 w 2143464"/>
                  <a:gd name="connsiteY296" fmla="*/ 565721 h 2200930"/>
                  <a:gd name="connsiteX297" fmla="*/ 1318370 w 2143464"/>
                  <a:gd name="connsiteY297" fmla="*/ 569238 h 2200930"/>
                  <a:gd name="connsiteX298" fmla="*/ 1892215 w 2143464"/>
                  <a:gd name="connsiteY298" fmla="*/ 440414 h 2200930"/>
                  <a:gd name="connsiteX299" fmla="*/ 1900925 w 2143464"/>
                  <a:gd name="connsiteY299" fmla="*/ 463365 h 2200930"/>
                  <a:gd name="connsiteX300" fmla="*/ 1892215 w 2143464"/>
                  <a:gd name="connsiteY300" fmla="*/ 487990 h 2200930"/>
                  <a:gd name="connsiteX301" fmla="*/ 1892215 w 2143464"/>
                  <a:gd name="connsiteY301" fmla="*/ 440414 h 2200930"/>
                  <a:gd name="connsiteX302" fmla="*/ 176542 w 2143464"/>
                  <a:gd name="connsiteY302" fmla="*/ 982179 h 2200930"/>
                  <a:gd name="connsiteX303" fmla="*/ 178049 w 2143464"/>
                  <a:gd name="connsiteY303" fmla="*/ 976986 h 2200930"/>
                  <a:gd name="connsiteX304" fmla="*/ 179389 w 2143464"/>
                  <a:gd name="connsiteY304" fmla="*/ 971625 h 2200930"/>
                  <a:gd name="connsiteX305" fmla="*/ 196139 w 2143464"/>
                  <a:gd name="connsiteY305" fmla="*/ 749492 h 2200930"/>
                  <a:gd name="connsiteX306" fmla="*/ 197982 w 2143464"/>
                  <a:gd name="connsiteY306" fmla="*/ 483132 h 2200930"/>
                  <a:gd name="connsiteX307" fmla="*/ 344374 w 2143464"/>
                  <a:gd name="connsiteY307" fmla="*/ 565553 h 2200930"/>
                  <a:gd name="connsiteX308" fmla="*/ 645366 w 2143464"/>
                  <a:gd name="connsiteY308" fmla="*/ 716322 h 2200930"/>
                  <a:gd name="connsiteX309" fmla="*/ 713203 w 2143464"/>
                  <a:gd name="connsiteY309" fmla="*/ 761218 h 2200930"/>
                  <a:gd name="connsiteX310" fmla="*/ 792429 w 2143464"/>
                  <a:gd name="connsiteY310" fmla="*/ 802429 h 2200930"/>
                  <a:gd name="connsiteX311" fmla="*/ 834136 w 2143464"/>
                  <a:gd name="connsiteY311" fmla="*/ 1247366 h 2200930"/>
                  <a:gd name="connsiteX312" fmla="*/ 749215 w 2143464"/>
                  <a:gd name="connsiteY312" fmla="*/ 1284221 h 2200930"/>
                  <a:gd name="connsiteX313" fmla="*/ 682551 w 2143464"/>
                  <a:gd name="connsiteY313" fmla="*/ 1344864 h 2200930"/>
                  <a:gd name="connsiteX314" fmla="*/ 596290 w 2143464"/>
                  <a:gd name="connsiteY314" fmla="*/ 1513725 h 2200930"/>
                  <a:gd name="connsiteX315" fmla="*/ 501486 w 2143464"/>
                  <a:gd name="connsiteY315" fmla="*/ 1668683 h 2200930"/>
                  <a:gd name="connsiteX316" fmla="*/ 394121 w 2143464"/>
                  <a:gd name="connsiteY316" fmla="*/ 1803035 h 2200930"/>
                  <a:gd name="connsiteX317" fmla="*/ 387421 w 2143464"/>
                  <a:gd name="connsiteY317" fmla="*/ 1814762 h 2200930"/>
                  <a:gd name="connsiteX318" fmla="*/ 177882 w 2143464"/>
                  <a:gd name="connsiteY318" fmla="*/ 1704533 h 2200930"/>
                  <a:gd name="connsiteX319" fmla="*/ 108873 w 2143464"/>
                  <a:gd name="connsiteY319" fmla="*/ 1668850 h 2200930"/>
                  <a:gd name="connsiteX320" fmla="*/ 134165 w 2143464"/>
                  <a:gd name="connsiteY320" fmla="*/ 1447052 h 2200930"/>
                  <a:gd name="connsiteX321" fmla="*/ 143378 w 2143464"/>
                  <a:gd name="connsiteY321" fmla="*/ 1328782 h 2200930"/>
                  <a:gd name="connsiteX322" fmla="*/ 143043 w 2143464"/>
                  <a:gd name="connsiteY322" fmla="*/ 1267636 h 2200930"/>
                  <a:gd name="connsiteX323" fmla="*/ 123948 w 2143464"/>
                  <a:gd name="connsiteY323" fmla="*/ 1225421 h 2200930"/>
                  <a:gd name="connsiteX324" fmla="*/ 121938 w 2143464"/>
                  <a:gd name="connsiteY324" fmla="*/ 1445544 h 2200930"/>
                  <a:gd name="connsiteX325" fmla="*/ 93966 w 2143464"/>
                  <a:gd name="connsiteY325" fmla="*/ 1660642 h 2200930"/>
                  <a:gd name="connsiteX326" fmla="*/ 69679 w 2143464"/>
                  <a:gd name="connsiteY326" fmla="*/ 1546895 h 2200930"/>
                  <a:gd name="connsiteX327" fmla="*/ 69679 w 2143464"/>
                  <a:gd name="connsiteY327" fmla="*/ 1245858 h 2200930"/>
                  <a:gd name="connsiteX328" fmla="*/ 63314 w 2143464"/>
                  <a:gd name="connsiteY328" fmla="*/ 1101957 h 2200930"/>
                  <a:gd name="connsiteX329" fmla="*/ 88103 w 2143464"/>
                  <a:gd name="connsiteY329" fmla="*/ 1132949 h 2200930"/>
                  <a:gd name="connsiteX330" fmla="*/ 91956 w 2143464"/>
                  <a:gd name="connsiteY330" fmla="*/ 1081352 h 2200930"/>
                  <a:gd name="connsiteX331" fmla="*/ 70684 w 2143464"/>
                  <a:gd name="connsiteY331" fmla="*/ 379939 h 2200930"/>
                  <a:gd name="connsiteX332" fmla="*/ 185419 w 2143464"/>
                  <a:gd name="connsiteY332" fmla="*/ 462025 h 2200930"/>
                  <a:gd name="connsiteX333" fmla="*/ 181232 w 2143464"/>
                  <a:gd name="connsiteY333" fmla="*/ 718835 h 2200930"/>
                  <a:gd name="connsiteX334" fmla="*/ 176542 w 2143464"/>
                  <a:gd name="connsiteY334" fmla="*/ 982179 h 2200930"/>
                  <a:gd name="connsiteX335" fmla="*/ 1381516 w 2143464"/>
                  <a:gd name="connsiteY335" fmla="*/ 529871 h 2200930"/>
                  <a:gd name="connsiteX336" fmla="*/ 1381014 w 2143464"/>
                  <a:gd name="connsiteY336" fmla="*/ 517474 h 2200930"/>
                  <a:gd name="connsiteX337" fmla="*/ 1386038 w 2143464"/>
                  <a:gd name="connsiteY337" fmla="*/ 499717 h 2200930"/>
                  <a:gd name="connsiteX338" fmla="*/ 1458230 w 2143464"/>
                  <a:gd name="connsiteY338" fmla="*/ 416794 h 2200930"/>
                  <a:gd name="connsiteX339" fmla="*/ 1445835 w 2143464"/>
                  <a:gd name="connsiteY339" fmla="*/ 514459 h 2200930"/>
                  <a:gd name="connsiteX340" fmla="*/ 1428583 w 2143464"/>
                  <a:gd name="connsiteY340" fmla="*/ 542268 h 2200930"/>
                  <a:gd name="connsiteX341" fmla="*/ 1385368 w 2143464"/>
                  <a:gd name="connsiteY341" fmla="*/ 541932 h 2200930"/>
                  <a:gd name="connsiteX342" fmla="*/ 1381516 w 2143464"/>
                  <a:gd name="connsiteY342" fmla="*/ 529871 h 2200930"/>
                  <a:gd name="connsiteX343" fmla="*/ 1847158 w 2143464"/>
                  <a:gd name="connsiteY343" fmla="*/ 465040 h 2200930"/>
                  <a:gd name="connsiteX344" fmla="*/ 1866420 w 2143464"/>
                  <a:gd name="connsiteY344" fmla="*/ 331023 h 2200930"/>
                  <a:gd name="connsiteX345" fmla="*/ 1884175 w 2143464"/>
                  <a:gd name="connsiteY345" fmla="*/ 368548 h 2200930"/>
                  <a:gd name="connsiteX346" fmla="*/ 1887022 w 2143464"/>
                  <a:gd name="connsiteY346" fmla="*/ 410260 h 2200930"/>
                  <a:gd name="connsiteX347" fmla="*/ 1847158 w 2143464"/>
                  <a:gd name="connsiteY347" fmla="*/ 465040 h 2200930"/>
                  <a:gd name="connsiteX348" fmla="*/ 1461580 w 2143464"/>
                  <a:gd name="connsiteY348" fmla="*/ 517977 h 2200930"/>
                  <a:gd name="connsiteX349" fmla="*/ 1463925 w 2143464"/>
                  <a:gd name="connsiteY349" fmla="*/ 472746 h 2200930"/>
                  <a:gd name="connsiteX350" fmla="*/ 1543318 w 2143464"/>
                  <a:gd name="connsiteY350" fmla="*/ 361512 h 2200930"/>
                  <a:gd name="connsiteX351" fmla="*/ 1522884 w 2143464"/>
                  <a:gd name="connsiteY351" fmla="*/ 468726 h 2200930"/>
                  <a:gd name="connsiteX352" fmla="*/ 1466102 w 2143464"/>
                  <a:gd name="connsiteY352" fmla="*/ 518982 h 2200930"/>
                  <a:gd name="connsiteX353" fmla="*/ 1461580 w 2143464"/>
                  <a:gd name="connsiteY353" fmla="*/ 517977 h 2200930"/>
                  <a:gd name="connsiteX354" fmla="*/ 462962 w 2143464"/>
                  <a:gd name="connsiteY354" fmla="*/ 479447 h 2200930"/>
                  <a:gd name="connsiteX355" fmla="*/ 321259 w 2143464"/>
                  <a:gd name="connsiteY355" fmla="*/ 364527 h 2200930"/>
                  <a:gd name="connsiteX356" fmla="*/ 251246 w 2143464"/>
                  <a:gd name="connsiteY356" fmla="*/ 261501 h 2200930"/>
                  <a:gd name="connsiteX357" fmla="*/ 255433 w 2143464"/>
                  <a:gd name="connsiteY357" fmla="*/ 234865 h 2200930"/>
                  <a:gd name="connsiteX358" fmla="*/ 319249 w 2143464"/>
                  <a:gd name="connsiteY358" fmla="*/ 275573 h 2200930"/>
                  <a:gd name="connsiteX359" fmla="*/ 471839 w 2143464"/>
                  <a:gd name="connsiteY359" fmla="*/ 412103 h 2200930"/>
                  <a:gd name="connsiteX360" fmla="*/ 386751 w 2143464"/>
                  <a:gd name="connsiteY360" fmla="*/ 350958 h 2200930"/>
                  <a:gd name="connsiteX361" fmla="*/ 370169 w 2143464"/>
                  <a:gd name="connsiteY361" fmla="*/ 337724 h 2200930"/>
                  <a:gd name="connsiteX362" fmla="*/ 297140 w 2143464"/>
                  <a:gd name="connsiteY362" fmla="*/ 312763 h 2200930"/>
                  <a:gd name="connsiteX363" fmla="*/ 350404 w 2143464"/>
                  <a:gd name="connsiteY363" fmla="*/ 341577 h 2200930"/>
                  <a:gd name="connsiteX364" fmla="*/ 444035 w 2143464"/>
                  <a:gd name="connsiteY364" fmla="*/ 413946 h 2200930"/>
                  <a:gd name="connsiteX365" fmla="*/ 462962 w 2143464"/>
                  <a:gd name="connsiteY365" fmla="*/ 479447 h 2200930"/>
                  <a:gd name="connsiteX366" fmla="*/ 207529 w 2143464"/>
                  <a:gd name="connsiteY366" fmla="*/ 357491 h 2200930"/>
                  <a:gd name="connsiteX367" fmla="*/ 341527 w 2143464"/>
                  <a:gd name="connsiteY367" fmla="*/ 456329 h 2200930"/>
                  <a:gd name="connsiteX368" fmla="*/ 273523 w 2143464"/>
                  <a:gd name="connsiteY368" fmla="*/ 404230 h 2200930"/>
                  <a:gd name="connsiteX369" fmla="*/ 240693 w 2143464"/>
                  <a:gd name="connsiteY369" fmla="*/ 376924 h 2200930"/>
                  <a:gd name="connsiteX370" fmla="*/ 225284 w 2143464"/>
                  <a:gd name="connsiteY370" fmla="*/ 362349 h 2200930"/>
                  <a:gd name="connsiteX371" fmla="*/ 207529 w 2143464"/>
                  <a:gd name="connsiteY371" fmla="*/ 357491 h 2200930"/>
                  <a:gd name="connsiteX372" fmla="*/ 137683 w 2143464"/>
                  <a:gd name="connsiteY372" fmla="*/ 372903 h 2200930"/>
                  <a:gd name="connsiteX373" fmla="*/ 182237 w 2143464"/>
                  <a:gd name="connsiteY373" fmla="*/ 309915 h 2200930"/>
                  <a:gd name="connsiteX374" fmla="*/ 246891 w 2143464"/>
                  <a:gd name="connsiteY374" fmla="*/ 317621 h 2200930"/>
                  <a:gd name="connsiteX375" fmla="*/ 541686 w 2143464"/>
                  <a:gd name="connsiteY375" fmla="*/ 571919 h 2200930"/>
                  <a:gd name="connsiteX376" fmla="*/ 563460 w 2143464"/>
                  <a:gd name="connsiteY376" fmla="*/ 602910 h 2200930"/>
                  <a:gd name="connsiteX377" fmla="*/ 448725 w 2143464"/>
                  <a:gd name="connsiteY377" fmla="*/ 530206 h 2200930"/>
                  <a:gd name="connsiteX378" fmla="*/ 341527 w 2143464"/>
                  <a:gd name="connsiteY378" fmla="*/ 456329 h 2200930"/>
                  <a:gd name="connsiteX379" fmla="*/ 600142 w 2143464"/>
                  <a:gd name="connsiteY379" fmla="*/ 652497 h 2200930"/>
                  <a:gd name="connsiteX380" fmla="*/ 530296 w 2143464"/>
                  <a:gd name="connsiteY380" fmla="*/ 621840 h 2200930"/>
                  <a:gd name="connsiteX381" fmla="*/ 238516 w 2143464"/>
                  <a:gd name="connsiteY381" fmla="*/ 454821 h 2200930"/>
                  <a:gd name="connsiteX382" fmla="*/ 137683 w 2143464"/>
                  <a:gd name="connsiteY382" fmla="*/ 372903 h 2200930"/>
                  <a:gd name="connsiteX383" fmla="*/ 1530588 w 2143464"/>
                  <a:gd name="connsiteY383" fmla="*/ 494356 h 2200930"/>
                  <a:gd name="connsiteX384" fmla="*/ 1556551 w 2143464"/>
                  <a:gd name="connsiteY384" fmla="*/ 384965 h 2200930"/>
                  <a:gd name="connsiteX385" fmla="*/ 1625559 w 2143464"/>
                  <a:gd name="connsiteY385" fmla="*/ 309915 h 2200930"/>
                  <a:gd name="connsiteX386" fmla="*/ 1530588 w 2143464"/>
                  <a:gd name="connsiteY386" fmla="*/ 494356 h 2200930"/>
                  <a:gd name="connsiteX387" fmla="*/ 1605125 w 2143464"/>
                  <a:gd name="connsiteY387" fmla="*/ 471406 h 2200930"/>
                  <a:gd name="connsiteX388" fmla="*/ 1635274 w 2143464"/>
                  <a:gd name="connsiteY388" fmla="*/ 327170 h 2200930"/>
                  <a:gd name="connsiteX389" fmla="*/ 1729575 w 2143464"/>
                  <a:gd name="connsiteY389" fmla="*/ 249942 h 2200930"/>
                  <a:gd name="connsiteX390" fmla="*/ 1692223 w 2143464"/>
                  <a:gd name="connsiteY390" fmla="*/ 390158 h 2200930"/>
                  <a:gd name="connsiteX391" fmla="*/ 1605125 w 2143464"/>
                  <a:gd name="connsiteY391" fmla="*/ 471406 h 2200930"/>
                  <a:gd name="connsiteX392" fmla="*/ 1743477 w 2143464"/>
                  <a:gd name="connsiteY392" fmla="*/ 372903 h 2200930"/>
                  <a:gd name="connsiteX393" fmla="*/ 1769104 w 2143464"/>
                  <a:gd name="connsiteY393" fmla="*/ 433378 h 2200930"/>
                  <a:gd name="connsiteX394" fmla="*/ 1767597 w 2143464"/>
                  <a:gd name="connsiteY394" fmla="*/ 399037 h 2200930"/>
                  <a:gd name="connsiteX395" fmla="*/ 1848833 w 2143464"/>
                  <a:gd name="connsiteY395" fmla="*/ 190472 h 2200930"/>
                  <a:gd name="connsiteX396" fmla="*/ 1841798 w 2143464"/>
                  <a:gd name="connsiteY396" fmla="*/ 290147 h 2200930"/>
                  <a:gd name="connsiteX397" fmla="*/ 1844646 w 2143464"/>
                  <a:gd name="connsiteY397" fmla="*/ 294838 h 2200930"/>
                  <a:gd name="connsiteX398" fmla="*/ 1852853 w 2143464"/>
                  <a:gd name="connsiteY398" fmla="*/ 331525 h 2200930"/>
                  <a:gd name="connsiteX399" fmla="*/ 1836606 w 2143464"/>
                  <a:gd name="connsiteY399" fmla="*/ 376756 h 2200930"/>
                  <a:gd name="connsiteX400" fmla="*/ 1806121 w 2143464"/>
                  <a:gd name="connsiteY400" fmla="*/ 456999 h 2200930"/>
                  <a:gd name="connsiteX401" fmla="*/ 1693061 w 2143464"/>
                  <a:gd name="connsiteY401" fmla="*/ 458339 h 2200930"/>
                  <a:gd name="connsiteX402" fmla="*/ 1730747 w 2143464"/>
                  <a:gd name="connsiteY402" fmla="*/ 302879 h 2200930"/>
                  <a:gd name="connsiteX403" fmla="*/ 1810811 w 2143464"/>
                  <a:gd name="connsiteY403" fmla="*/ 200188 h 2200930"/>
                  <a:gd name="connsiteX404" fmla="*/ 1773124 w 2143464"/>
                  <a:gd name="connsiteY404" fmla="*/ 343754 h 2200930"/>
                  <a:gd name="connsiteX405" fmla="*/ 1743477 w 2143464"/>
                  <a:gd name="connsiteY405" fmla="*/ 372903 h 2200930"/>
                  <a:gd name="connsiteX406" fmla="*/ 1654201 w 2143464"/>
                  <a:gd name="connsiteY406" fmla="*/ 262841 h 2200930"/>
                  <a:gd name="connsiteX407" fmla="*/ 1687366 w 2143464"/>
                  <a:gd name="connsiteY407" fmla="*/ 227662 h 2200930"/>
                  <a:gd name="connsiteX408" fmla="*/ 1718185 w 2143464"/>
                  <a:gd name="connsiteY408" fmla="*/ 206052 h 2200930"/>
                  <a:gd name="connsiteX409" fmla="*/ 1790711 w 2143464"/>
                  <a:gd name="connsiteY409" fmla="*/ 180421 h 2200930"/>
                  <a:gd name="connsiteX410" fmla="*/ 1771952 w 2143464"/>
                  <a:gd name="connsiteY410" fmla="*/ 201026 h 2200930"/>
                  <a:gd name="connsiteX411" fmla="*/ 1756877 w 2143464"/>
                  <a:gd name="connsiteY411" fmla="*/ 208564 h 2200930"/>
                  <a:gd name="connsiteX412" fmla="*/ 1654201 w 2143464"/>
                  <a:gd name="connsiteY412" fmla="*/ 262841 h 2200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143464" h="2200930">
                    <a:moveTo>
                      <a:pt x="990913" y="2152988"/>
                    </a:moveTo>
                    <a:cubicBezTo>
                      <a:pt x="995435" y="2181634"/>
                      <a:pt x="986390" y="2159521"/>
                      <a:pt x="1001968" y="2181802"/>
                    </a:cubicBezTo>
                    <a:cubicBezTo>
                      <a:pt x="1022402" y="2210950"/>
                      <a:pt x="1057242" y="2201067"/>
                      <a:pt x="1082869" y="2189508"/>
                    </a:cubicBezTo>
                    <a:cubicBezTo>
                      <a:pt x="1134123" y="2166055"/>
                      <a:pt x="1125413" y="2118981"/>
                      <a:pt x="1156065" y="2096868"/>
                    </a:cubicBezTo>
                    <a:lnTo>
                      <a:pt x="1177337" y="2087822"/>
                    </a:lnTo>
                    <a:cubicBezTo>
                      <a:pt x="1186717" y="2084639"/>
                      <a:pt x="1198944" y="2081456"/>
                      <a:pt x="1205477" y="2078776"/>
                    </a:cubicBezTo>
                    <a:cubicBezTo>
                      <a:pt x="1216029" y="2074420"/>
                      <a:pt x="1289225" y="2022154"/>
                      <a:pt x="1356726" y="1989319"/>
                    </a:cubicBezTo>
                    <a:cubicBezTo>
                      <a:pt x="1436455" y="1950789"/>
                      <a:pt x="1495247" y="1929179"/>
                      <a:pt x="1569950" y="1886629"/>
                    </a:cubicBezTo>
                    <a:cubicBezTo>
                      <a:pt x="1640969" y="1846256"/>
                      <a:pt x="1692558" y="1807726"/>
                      <a:pt x="1744817" y="1753449"/>
                    </a:cubicBezTo>
                    <a:cubicBezTo>
                      <a:pt x="1635777" y="1824981"/>
                      <a:pt x="1576148" y="1881938"/>
                      <a:pt x="1437293" y="1932697"/>
                    </a:cubicBezTo>
                    <a:lnTo>
                      <a:pt x="1608977" y="1797507"/>
                    </a:lnTo>
                    <a:cubicBezTo>
                      <a:pt x="1742305" y="1703695"/>
                      <a:pt x="1871110" y="1596146"/>
                      <a:pt x="2018005" y="1528467"/>
                    </a:cubicBezTo>
                    <a:cubicBezTo>
                      <a:pt x="2048154" y="1514563"/>
                      <a:pt x="2026715" y="1507862"/>
                      <a:pt x="2060047" y="1496471"/>
                    </a:cubicBezTo>
                    <a:cubicBezTo>
                      <a:pt x="2092709" y="1485247"/>
                      <a:pt x="2086344" y="1497476"/>
                      <a:pt x="2117163" y="1478043"/>
                    </a:cubicBezTo>
                    <a:cubicBezTo>
                      <a:pt x="2132908" y="1467992"/>
                      <a:pt x="2147480" y="1461626"/>
                      <a:pt x="2142455" y="1440686"/>
                    </a:cubicBezTo>
                    <a:cubicBezTo>
                      <a:pt x="2119006" y="1428122"/>
                      <a:pt x="2106276" y="1445712"/>
                      <a:pt x="2080984" y="1448392"/>
                    </a:cubicBezTo>
                    <a:cubicBezTo>
                      <a:pt x="2080984" y="1421086"/>
                      <a:pt x="2081821" y="1388922"/>
                      <a:pt x="2073279" y="1364966"/>
                    </a:cubicBezTo>
                    <a:cubicBezTo>
                      <a:pt x="2057869" y="1322081"/>
                      <a:pt x="2061219" y="1344026"/>
                      <a:pt x="2060717" y="1279028"/>
                    </a:cubicBezTo>
                    <a:cubicBezTo>
                      <a:pt x="2096059" y="1312029"/>
                      <a:pt x="2093881" y="1375018"/>
                      <a:pt x="2100414" y="1401318"/>
                    </a:cubicBezTo>
                    <a:cubicBezTo>
                      <a:pt x="2107616" y="1430635"/>
                      <a:pt x="2104266" y="1421756"/>
                      <a:pt x="2126376" y="1426782"/>
                    </a:cubicBezTo>
                    <a:cubicBezTo>
                      <a:pt x="2143125" y="1369992"/>
                      <a:pt x="2005610" y="944654"/>
                      <a:pt x="2005610" y="884347"/>
                    </a:cubicBezTo>
                    <a:cubicBezTo>
                      <a:pt x="2005610" y="840121"/>
                      <a:pt x="2023867" y="859218"/>
                      <a:pt x="2011305" y="809800"/>
                    </a:cubicBezTo>
                    <a:cubicBezTo>
                      <a:pt x="1998743" y="760046"/>
                      <a:pt x="1977471" y="719840"/>
                      <a:pt x="1965243" y="659365"/>
                    </a:cubicBezTo>
                    <a:cubicBezTo>
                      <a:pt x="1953184" y="600398"/>
                      <a:pt x="1948661" y="553491"/>
                      <a:pt x="1938779" y="489833"/>
                    </a:cubicBezTo>
                    <a:lnTo>
                      <a:pt x="1889032" y="144236"/>
                    </a:lnTo>
                    <a:cubicBezTo>
                      <a:pt x="1910137" y="133180"/>
                      <a:pt x="1924877" y="124469"/>
                      <a:pt x="1935931" y="102523"/>
                    </a:cubicBezTo>
                    <a:lnTo>
                      <a:pt x="1844980" y="137535"/>
                    </a:lnTo>
                    <a:cubicBezTo>
                      <a:pt x="1839453" y="142058"/>
                      <a:pt x="1838951" y="144236"/>
                      <a:pt x="1834931" y="149597"/>
                    </a:cubicBezTo>
                    <a:lnTo>
                      <a:pt x="1828063" y="159146"/>
                    </a:lnTo>
                    <a:cubicBezTo>
                      <a:pt x="1827226" y="160318"/>
                      <a:pt x="1825886" y="162663"/>
                      <a:pt x="1824546" y="164171"/>
                    </a:cubicBezTo>
                    <a:lnTo>
                      <a:pt x="1821196" y="153282"/>
                    </a:lnTo>
                    <a:cubicBezTo>
                      <a:pt x="1820861" y="151775"/>
                      <a:pt x="1819688" y="144906"/>
                      <a:pt x="1819353" y="143063"/>
                    </a:cubicBezTo>
                    <a:cubicBezTo>
                      <a:pt x="1807964" y="98168"/>
                      <a:pt x="1795569" y="140048"/>
                      <a:pt x="1795904" y="85939"/>
                    </a:cubicBezTo>
                    <a:cubicBezTo>
                      <a:pt x="1725555" y="92304"/>
                      <a:pt x="1716678" y="37357"/>
                      <a:pt x="1681503" y="0"/>
                    </a:cubicBezTo>
                    <a:cubicBezTo>
                      <a:pt x="1663414" y="13737"/>
                      <a:pt x="1669109" y="9716"/>
                      <a:pt x="1662576" y="30154"/>
                    </a:cubicBezTo>
                    <a:lnTo>
                      <a:pt x="1486537" y="208899"/>
                    </a:lnTo>
                    <a:cubicBezTo>
                      <a:pt x="1415518" y="260664"/>
                      <a:pt x="1518864" y="157135"/>
                      <a:pt x="1334114" y="304219"/>
                    </a:cubicBezTo>
                    <a:cubicBezTo>
                      <a:pt x="1251873" y="369720"/>
                      <a:pt x="1014697" y="566056"/>
                      <a:pt x="998618" y="663051"/>
                    </a:cubicBezTo>
                    <a:cubicBezTo>
                      <a:pt x="996440" y="662045"/>
                      <a:pt x="993760" y="657355"/>
                      <a:pt x="992755" y="659030"/>
                    </a:cubicBezTo>
                    <a:cubicBezTo>
                      <a:pt x="989740" y="664391"/>
                      <a:pt x="989740" y="642780"/>
                      <a:pt x="959926" y="651659"/>
                    </a:cubicBezTo>
                    <a:cubicBezTo>
                      <a:pt x="906662" y="667741"/>
                      <a:pt x="924751" y="659198"/>
                      <a:pt x="871487" y="665061"/>
                    </a:cubicBezTo>
                    <a:cubicBezTo>
                      <a:pt x="822076" y="670589"/>
                      <a:pt x="860098" y="671929"/>
                      <a:pt x="758259" y="627704"/>
                    </a:cubicBezTo>
                    <a:cubicBezTo>
                      <a:pt x="692768" y="599225"/>
                      <a:pt x="619572" y="530206"/>
                      <a:pt x="574348" y="486818"/>
                    </a:cubicBezTo>
                    <a:cubicBezTo>
                      <a:pt x="546878" y="460349"/>
                      <a:pt x="522758" y="430363"/>
                      <a:pt x="497634" y="405570"/>
                    </a:cubicBezTo>
                    <a:cubicBezTo>
                      <a:pt x="480549" y="388483"/>
                      <a:pt x="473012" y="385802"/>
                      <a:pt x="454922" y="365197"/>
                    </a:cubicBezTo>
                    <a:cubicBezTo>
                      <a:pt x="439177" y="347440"/>
                      <a:pt x="432980" y="340571"/>
                      <a:pt x="413718" y="324322"/>
                    </a:cubicBezTo>
                    <a:cubicBezTo>
                      <a:pt x="382228" y="297686"/>
                      <a:pt x="263808" y="191477"/>
                      <a:pt x="229304" y="183939"/>
                    </a:cubicBezTo>
                    <a:cubicBezTo>
                      <a:pt x="195469" y="207559"/>
                      <a:pt x="123780" y="333201"/>
                      <a:pt x="95976" y="354978"/>
                    </a:cubicBezTo>
                    <a:cubicBezTo>
                      <a:pt x="80901" y="334708"/>
                      <a:pt x="51757" y="316281"/>
                      <a:pt x="16750" y="318124"/>
                    </a:cubicBezTo>
                    <a:cubicBezTo>
                      <a:pt x="14237" y="368045"/>
                      <a:pt x="26130" y="415286"/>
                      <a:pt x="27637" y="463365"/>
                    </a:cubicBezTo>
                    <a:cubicBezTo>
                      <a:pt x="32327" y="599560"/>
                      <a:pt x="8375" y="780483"/>
                      <a:pt x="23785" y="971290"/>
                    </a:cubicBezTo>
                    <a:lnTo>
                      <a:pt x="40032" y="1636016"/>
                    </a:lnTo>
                    <a:cubicBezTo>
                      <a:pt x="5527" y="1628143"/>
                      <a:pt x="22277" y="1614071"/>
                      <a:pt x="0" y="1632163"/>
                    </a:cubicBezTo>
                    <a:cubicBezTo>
                      <a:pt x="12730" y="1667510"/>
                      <a:pt x="29144" y="1648078"/>
                      <a:pt x="36012" y="1689791"/>
                    </a:cubicBezTo>
                    <a:cubicBezTo>
                      <a:pt x="42209" y="1726980"/>
                      <a:pt x="26465" y="1747753"/>
                      <a:pt x="54437" y="1769196"/>
                    </a:cubicBezTo>
                    <a:lnTo>
                      <a:pt x="63984" y="1697329"/>
                    </a:lnTo>
                    <a:cubicBezTo>
                      <a:pt x="124115" y="1705705"/>
                      <a:pt x="194464" y="1758810"/>
                      <a:pt x="243373" y="1788293"/>
                    </a:cubicBezTo>
                    <a:cubicBezTo>
                      <a:pt x="297642" y="1820960"/>
                      <a:pt x="363804" y="1849941"/>
                      <a:pt x="423098" y="1879258"/>
                    </a:cubicBezTo>
                    <a:cubicBezTo>
                      <a:pt x="487752" y="1911422"/>
                      <a:pt x="541183" y="1942078"/>
                      <a:pt x="596457" y="1976923"/>
                    </a:cubicBezTo>
                    <a:cubicBezTo>
                      <a:pt x="603157" y="1981278"/>
                      <a:pt x="610527" y="1985801"/>
                      <a:pt x="614714" y="1988649"/>
                    </a:cubicBezTo>
                    <a:lnTo>
                      <a:pt x="723922" y="2053313"/>
                    </a:lnTo>
                    <a:cubicBezTo>
                      <a:pt x="749884" y="2074085"/>
                      <a:pt x="742515" y="2068725"/>
                      <a:pt x="737322" y="2100386"/>
                    </a:cubicBezTo>
                    <a:lnTo>
                      <a:pt x="934634" y="2157846"/>
                    </a:lnTo>
                    <a:cubicBezTo>
                      <a:pt x="977513" y="2177446"/>
                      <a:pt x="951718" y="2145282"/>
                      <a:pt x="974331" y="2191518"/>
                    </a:cubicBezTo>
                    <a:cubicBezTo>
                      <a:pt x="1008333" y="2157846"/>
                      <a:pt x="953058" y="2171248"/>
                      <a:pt x="990913" y="2152988"/>
                    </a:cubicBezTo>
                    <a:close/>
                    <a:moveTo>
                      <a:pt x="620242" y="1532320"/>
                    </a:moveTo>
                    <a:cubicBezTo>
                      <a:pt x="637996" y="1717599"/>
                      <a:pt x="622419" y="1786953"/>
                      <a:pt x="622252" y="1941073"/>
                    </a:cubicBezTo>
                    <a:cubicBezTo>
                      <a:pt x="554918" y="1916782"/>
                      <a:pt x="565303" y="1869876"/>
                      <a:pt x="573510" y="1742225"/>
                    </a:cubicBezTo>
                    <a:cubicBezTo>
                      <a:pt x="578870" y="1658632"/>
                      <a:pt x="566643" y="1575038"/>
                      <a:pt x="620242" y="1532320"/>
                    </a:cubicBezTo>
                    <a:close/>
                    <a:moveTo>
                      <a:pt x="561450" y="1627138"/>
                    </a:moveTo>
                    <a:lnTo>
                      <a:pt x="559943" y="1908741"/>
                    </a:lnTo>
                    <a:cubicBezTo>
                      <a:pt x="486077" y="1880430"/>
                      <a:pt x="524266" y="1892324"/>
                      <a:pt x="523261" y="1689288"/>
                    </a:cubicBezTo>
                    <a:cubicBezTo>
                      <a:pt x="523093" y="1651596"/>
                      <a:pt x="523093" y="1637189"/>
                      <a:pt x="561450" y="1627138"/>
                    </a:cubicBezTo>
                    <a:close/>
                    <a:moveTo>
                      <a:pt x="465977" y="1733179"/>
                    </a:moveTo>
                    <a:lnTo>
                      <a:pt x="461622" y="1854464"/>
                    </a:lnTo>
                    <a:cubicBezTo>
                      <a:pt x="435995" y="1849606"/>
                      <a:pt x="426113" y="1837712"/>
                      <a:pt x="399648" y="1827661"/>
                    </a:cubicBezTo>
                    <a:cubicBezTo>
                      <a:pt x="408023" y="1796502"/>
                      <a:pt x="405845" y="1795664"/>
                      <a:pt x="423768" y="1771374"/>
                    </a:cubicBezTo>
                    <a:lnTo>
                      <a:pt x="465977" y="1733179"/>
                    </a:lnTo>
                    <a:close/>
                    <a:moveTo>
                      <a:pt x="989908" y="1946099"/>
                    </a:moveTo>
                    <a:cubicBezTo>
                      <a:pt x="999958" y="1899360"/>
                      <a:pt x="1059252" y="1851784"/>
                      <a:pt x="1094594" y="1829169"/>
                    </a:cubicBezTo>
                    <a:cubicBezTo>
                      <a:pt x="1099618" y="1836372"/>
                      <a:pt x="1098781" y="1833859"/>
                      <a:pt x="1103136" y="1848099"/>
                    </a:cubicBezTo>
                    <a:cubicBezTo>
                      <a:pt x="1122398" y="1911254"/>
                      <a:pt x="1133788" y="2063531"/>
                      <a:pt x="1099786" y="2116133"/>
                    </a:cubicBezTo>
                    <a:cubicBezTo>
                      <a:pt x="1077844" y="2150140"/>
                      <a:pt x="1073154" y="2149973"/>
                      <a:pt x="1033792" y="2163709"/>
                    </a:cubicBezTo>
                    <a:cubicBezTo>
                      <a:pt x="1026087" y="2154663"/>
                      <a:pt x="1015535" y="2142267"/>
                      <a:pt x="1005820" y="2132383"/>
                    </a:cubicBezTo>
                    <a:lnTo>
                      <a:pt x="981030" y="2112950"/>
                    </a:lnTo>
                    <a:cubicBezTo>
                      <a:pt x="979356" y="2111778"/>
                      <a:pt x="977346" y="2110270"/>
                      <a:pt x="976006" y="2109265"/>
                    </a:cubicBezTo>
                    <a:lnTo>
                      <a:pt x="965621" y="2100889"/>
                    </a:lnTo>
                    <a:cubicBezTo>
                      <a:pt x="988233" y="2058673"/>
                      <a:pt x="948201" y="1921305"/>
                      <a:pt x="949206" y="1863008"/>
                    </a:cubicBezTo>
                    <a:cubicBezTo>
                      <a:pt x="983040" y="1826991"/>
                      <a:pt x="1043674" y="1767521"/>
                      <a:pt x="1095599" y="1754789"/>
                    </a:cubicBezTo>
                    <a:cubicBezTo>
                      <a:pt x="1101126" y="1825986"/>
                      <a:pt x="1079351" y="1812416"/>
                      <a:pt x="1004648" y="1893664"/>
                    </a:cubicBezTo>
                    <a:cubicBezTo>
                      <a:pt x="965453" y="1936215"/>
                      <a:pt x="988233" y="1943251"/>
                      <a:pt x="989908" y="1946099"/>
                    </a:cubicBezTo>
                    <a:close/>
                    <a:moveTo>
                      <a:pt x="836983" y="866589"/>
                    </a:moveTo>
                    <a:cubicBezTo>
                      <a:pt x="870482" y="842299"/>
                      <a:pt x="929106" y="784001"/>
                      <a:pt x="967463" y="769929"/>
                    </a:cubicBezTo>
                    <a:cubicBezTo>
                      <a:pt x="1002805" y="925892"/>
                      <a:pt x="1004313" y="1097602"/>
                      <a:pt x="1013860" y="1268641"/>
                    </a:cubicBezTo>
                    <a:cubicBezTo>
                      <a:pt x="1021397" y="1402491"/>
                      <a:pt x="1043004" y="1396795"/>
                      <a:pt x="1055734" y="1428792"/>
                    </a:cubicBezTo>
                    <a:lnTo>
                      <a:pt x="1090909" y="1727483"/>
                    </a:lnTo>
                    <a:lnTo>
                      <a:pt x="1053724" y="1754621"/>
                    </a:lnTo>
                    <a:cubicBezTo>
                      <a:pt x="1015032" y="1784608"/>
                      <a:pt x="974331" y="1831011"/>
                      <a:pt x="940831" y="1842905"/>
                    </a:cubicBezTo>
                    <a:cubicBezTo>
                      <a:pt x="983878" y="1768023"/>
                      <a:pt x="1052049" y="1754454"/>
                      <a:pt x="1076169" y="1719945"/>
                    </a:cubicBezTo>
                    <a:cubicBezTo>
                      <a:pt x="1045517" y="1689456"/>
                      <a:pt x="993593" y="1773216"/>
                      <a:pt x="939156" y="1817275"/>
                    </a:cubicBezTo>
                    <a:lnTo>
                      <a:pt x="919224" y="1682420"/>
                    </a:lnTo>
                    <a:lnTo>
                      <a:pt x="951551" y="1674379"/>
                    </a:lnTo>
                    <a:cubicBezTo>
                      <a:pt x="945856" y="1641209"/>
                      <a:pt x="934299" y="1609213"/>
                      <a:pt x="927264" y="1577719"/>
                    </a:cubicBezTo>
                    <a:cubicBezTo>
                      <a:pt x="920229" y="1546225"/>
                      <a:pt x="918052" y="1513223"/>
                      <a:pt x="910682" y="1481059"/>
                    </a:cubicBezTo>
                    <a:cubicBezTo>
                      <a:pt x="895774" y="1415725"/>
                      <a:pt x="895439" y="1355250"/>
                      <a:pt x="885557" y="1279865"/>
                    </a:cubicBezTo>
                    <a:cubicBezTo>
                      <a:pt x="866797" y="1135964"/>
                      <a:pt x="838155" y="1003287"/>
                      <a:pt x="836983" y="866589"/>
                    </a:cubicBezTo>
                    <a:close/>
                    <a:moveTo>
                      <a:pt x="514551" y="1675719"/>
                    </a:moveTo>
                    <a:cubicBezTo>
                      <a:pt x="518571" y="1714919"/>
                      <a:pt x="507851" y="1833189"/>
                      <a:pt x="498639" y="1861165"/>
                    </a:cubicBezTo>
                    <a:lnTo>
                      <a:pt x="492776" y="1872389"/>
                    </a:lnTo>
                    <a:cubicBezTo>
                      <a:pt x="467317" y="1858150"/>
                      <a:pt x="467652" y="1864516"/>
                      <a:pt x="468489" y="1825651"/>
                    </a:cubicBezTo>
                    <a:cubicBezTo>
                      <a:pt x="468992" y="1808228"/>
                      <a:pt x="473179" y="1784775"/>
                      <a:pt x="476027" y="1765175"/>
                    </a:cubicBezTo>
                    <a:cubicBezTo>
                      <a:pt x="485072" y="1700847"/>
                      <a:pt x="468992" y="1712071"/>
                      <a:pt x="514551" y="1675719"/>
                    </a:cubicBezTo>
                    <a:close/>
                    <a:moveTo>
                      <a:pt x="1322390" y="1935377"/>
                    </a:moveTo>
                    <a:cubicBezTo>
                      <a:pt x="1331099" y="1923986"/>
                      <a:pt x="1324735" y="1852287"/>
                      <a:pt x="1330764" y="1793319"/>
                    </a:cubicBezTo>
                    <a:cubicBezTo>
                      <a:pt x="1336459" y="1739042"/>
                      <a:pt x="1338134" y="1669018"/>
                      <a:pt x="1335119" y="1614406"/>
                    </a:cubicBezTo>
                    <a:lnTo>
                      <a:pt x="1380009" y="1636184"/>
                    </a:lnTo>
                    <a:cubicBezTo>
                      <a:pt x="1384364" y="1700009"/>
                      <a:pt x="1367446" y="1883948"/>
                      <a:pt x="1384029" y="1919128"/>
                    </a:cubicBezTo>
                    <a:cubicBezTo>
                      <a:pt x="1399103" y="1915610"/>
                      <a:pt x="1391733" y="1934707"/>
                      <a:pt x="1396926" y="1906731"/>
                    </a:cubicBezTo>
                    <a:cubicBezTo>
                      <a:pt x="1400276" y="1889141"/>
                      <a:pt x="1386206" y="1874064"/>
                      <a:pt x="1394916" y="1796837"/>
                    </a:cubicBezTo>
                    <a:cubicBezTo>
                      <a:pt x="1397763" y="1772211"/>
                      <a:pt x="1398601" y="1753449"/>
                      <a:pt x="1398266" y="1727651"/>
                    </a:cubicBezTo>
                    <a:cubicBezTo>
                      <a:pt x="1398098" y="1718772"/>
                      <a:pt x="1397093" y="1696994"/>
                      <a:pt x="1397596" y="1689623"/>
                    </a:cubicBezTo>
                    <a:lnTo>
                      <a:pt x="1410661" y="1647240"/>
                    </a:lnTo>
                    <a:lnTo>
                      <a:pt x="1440810" y="1649250"/>
                    </a:lnTo>
                    <a:cubicBezTo>
                      <a:pt x="1447845" y="1657626"/>
                      <a:pt x="1444662" y="1650591"/>
                      <a:pt x="1450022" y="1667845"/>
                    </a:cubicBezTo>
                    <a:cubicBezTo>
                      <a:pt x="1467442" y="1724133"/>
                      <a:pt x="1449017" y="1810909"/>
                      <a:pt x="1467275" y="1844246"/>
                    </a:cubicBezTo>
                    <a:cubicBezTo>
                      <a:pt x="1490054" y="1829169"/>
                      <a:pt x="1468447" y="1688450"/>
                      <a:pt x="1467107" y="1655281"/>
                    </a:cubicBezTo>
                    <a:lnTo>
                      <a:pt x="1526736" y="1650926"/>
                    </a:lnTo>
                    <a:cubicBezTo>
                      <a:pt x="1528411" y="1709558"/>
                      <a:pt x="1515514" y="1770369"/>
                      <a:pt x="1531091" y="1797004"/>
                    </a:cubicBezTo>
                    <a:cubicBezTo>
                      <a:pt x="1551693" y="1780252"/>
                      <a:pt x="1537791" y="1801192"/>
                      <a:pt x="1537288" y="1735692"/>
                    </a:cubicBezTo>
                    <a:cubicBezTo>
                      <a:pt x="1536953" y="1706878"/>
                      <a:pt x="1539131" y="1674211"/>
                      <a:pt x="1540471" y="1645062"/>
                    </a:cubicBezTo>
                    <a:cubicBezTo>
                      <a:pt x="1557890" y="1641544"/>
                      <a:pt x="1595745" y="1624625"/>
                      <a:pt x="1611657" y="1632163"/>
                    </a:cubicBezTo>
                    <a:cubicBezTo>
                      <a:pt x="1642142" y="1646570"/>
                      <a:pt x="1635944" y="1650758"/>
                      <a:pt x="1639462" y="1731504"/>
                    </a:cubicBezTo>
                    <a:cubicBezTo>
                      <a:pt x="1587370" y="1761322"/>
                      <a:pt x="1625392" y="1727148"/>
                      <a:pt x="1592060" y="1765845"/>
                    </a:cubicBezTo>
                    <a:cubicBezTo>
                      <a:pt x="1575645" y="1785110"/>
                      <a:pt x="1565763" y="1787958"/>
                      <a:pt x="1547003" y="1803705"/>
                    </a:cubicBezTo>
                    <a:cubicBezTo>
                      <a:pt x="1470457" y="1867699"/>
                      <a:pt x="1489887" y="1860328"/>
                      <a:pt x="1399941" y="1927839"/>
                    </a:cubicBezTo>
                    <a:cubicBezTo>
                      <a:pt x="1398266" y="1929179"/>
                      <a:pt x="1393408" y="1933032"/>
                      <a:pt x="1391733" y="1934372"/>
                    </a:cubicBezTo>
                    <a:cubicBezTo>
                      <a:pt x="1356224" y="1963856"/>
                      <a:pt x="1299945" y="2003726"/>
                      <a:pt x="1252376" y="2006909"/>
                    </a:cubicBezTo>
                    <a:cubicBezTo>
                      <a:pt x="1244336" y="1900868"/>
                      <a:pt x="1279175" y="1747753"/>
                      <a:pt x="1278673" y="1629650"/>
                    </a:cubicBezTo>
                    <a:cubicBezTo>
                      <a:pt x="1278505" y="1590785"/>
                      <a:pt x="1281185" y="1586597"/>
                      <a:pt x="1294418" y="1572525"/>
                    </a:cubicBezTo>
                    <a:cubicBezTo>
                      <a:pt x="1371969" y="1676389"/>
                      <a:pt x="1286880" y="1810574"/>
                      <a:pt x="1322390" y="1935377"/>
                    </a:cubicBezTo>
                    <a:close/>
                    <a:moveTo>
                      <a:pt x="1618859" y="1674881"/>
                    </a:moveTo>
                    <a:cubicBezTo>
                      <a:pt x="1598257" y="1663992"/>
                      <a:pt x="1619529" y="1674881"/>
                      <a:pt x="1604622" y="1675384"/>
                    </a:cubicBezTo>
                    <a:lnTo>
                      <a:pt x="1591055" y="1674881"/>
                    </a:lnTo>
                    <a:cubicBezTo>
                      <a:pt x="1587537" y="1699172"/>
                      <a:pt x="1579498" y="1720112"/>
                      <a:pt x="1591222" y="1740717"/>
                    </a:cubicBezTo>
                    <a:lnTo>
                      <a:pt x="1605795" y="1713076"/>
                    </a:lnTo>
                    <a:cubicBezTo>
                      <a:pt x="1609982" y="1700847"/>
                      <a:pt x="1613667" y="1687445"/>
                      <a:pt x="1618859" y="1674881"/>
                    </a:cubicBezTo>
                    <a:close/>
                    <a:moveTo>
                      <a:pt x="1517524" y="540760"/>
                    </a:moveTo>
                    <a:cubicBezTo>
                      <a:pt x="1534273" y="490336"/>
                      <a:pt x="1564590" y="505748"/>
                      <a:pt x="1592562" y="502732"/>
                    </a:cubicBezTo>
                    <a:cubicBezTo>
                      <a:pt x="1619362" y="499717"/>
                      <a:pt x="1599597" y="469228"/>
                      <a:pt x="1771952" y="474421"/>
                    </a:cubicBezTo>
                    <a:cubicBezTo>
                      <a:pt x="1873288" y="477604"/>
                      <a:pt x="1855365" y="485813"/>
                      <a:pt x="1853858" y="517139"/>
                    </a:cubicBezTo>
                    <a:lnTo>
                      <a:pt x="1863740" y="503067"/>
                    </a:lnTo>
                    <a:cubicBezTo>
                      <a:pt x="1872785" y="493184"/>
                      <a:pt x="1861730" y="500555"/>
                      <a:pt x="1877475" y="493351"/>
                    </a:cubicBezTo>
                    <a:cubicBezTo>
                      <a:pt x="1909467" y="521830"/>
                      <a:pt x="1900255" y="487990"/>
                      <a:pt x="1910807" y="536907"/>
                    </a:cubicBezTo>
                    <a:cubicBezTo>
                      <a:pt x="1914994" y="556172"/>
                      <a:pt x="1917507" y="581803"/>
                      <a:pt x="1920689" y="600900"/>
                    </a:cubicBezTo>
                    <a:cubicBezTo>
                      <a:pt x="1940286" y="716155"/>
                      <a:pt x="1985176" y="896408"/>
                      <a:pt x="1993383" y="974808"/>
                    </a:cubicBezTo>
                    <a:cubicBezTo>
                      <a:pt x="2005108" y="1087885"/>
                      <a:pt x="2063062" y="1330289"/>
                      <a:pt x="2022025" y="1443366"/>
                    </a:cubicBezTo>
                    <a:lnTo>
                      <a:pt x="2015158" y="1484744"/>
                    </a:lnTo>
                    <a:cubicBezTo>
                      <a:pt x="2015158" y="1484409"/>
                      <a:pt x="2012478" y="1501161"/>
                      <a:pt x="1967756" y="1518751"/>
                    </a:cubicBezTo>
                    <a:cubicBezTo>
                      <a:pt x="1926217" y="1535168"/>
                      <a:pt x="1951174" y="1523107"/>
                      <a:pt x="1922364" y="1512218"/>
                    </a:cubicBezTo>
                    <a:cubicBezTo>
                      <a:pt x="1885347" y="1553428"/>
                      <a:pt x="1799756" y="1615914"/>
                      <a:pt x="1748335" y="1652266"/>
                    </a:cubicBezTo>
                    <a:cubicBezTo>
                      <a:pt x="1709140" y="1680074"/>
                      <a:pt x="1725053" y="1670693"/>
                      <a:pt x="1684183" y="1654611"/>
                    </a:cubicBezTo>
                    <a:cubicBezTo>
                      <a:pt x="1703780" y="1676891"/>
                      <a:pt x="1693061" y="1655784"/>
                      <a:pt x="1704785" y="1684430"/>
                    </a:cubicBezTo>
                    <a:cubicBezTo>
                      <a:pt x="1661404" y="1675049"/>
                      <a:pt x="1695573" y="1675551"/>
                      <a:pt x="1659561" y="1659637"/>
                    </a:cubicBezTo>
                    <a:cubicBezTo>
                      <a:pt x="1671621" y="1672536"/>
                      <a:pt x="1673966" y="1672368"/>
                      <a:pt x="1684183" y="1691801"/>
                    </a:cubicBezTo>
                    <a:lnTo>
                      <a:pt x="1652359" y="1718269"/>
                    </a:lnTo>
                    <a:cubicBezTo>
                      <a:pt x="1650014" y="1703360"/>
                      <a:pt x="1647669" y="1687613"/>
                      <a:pt x="1648171" y="1672368"/>
                    </a:cubicBezTo>
                    <a:cubicBezTo>
                      <a:pt x="1649009" y="1649083"/>
                      <a:pt x="1661069" y="1666673"/>
                      <a:pt x="1649511" y="1653773"/>
                    </a:cubicBezTo>
                    <a:cubicBezTo>
                      <a:pt x="1603450" y="1607202"/>
                      <a:pt x="1613165" y="1627138"/>
                      <a:pt x="1546501" y="1636686"/>
                    </a:cubicBezTo>
                    <a:cubicBezTo>
                      <a:pt x="1473807" y="1647240"/>
                      <a:pt x="1500941" y="1649585"/>
                      <a:pt x="1425735" y="1624792"/>
                    </a:cubicBezTo>
                    <a:cubicBezTo>
                      <a:pt x="1425400" y="1633001"/>
                      <a:pt x="1435450" y="1630655"/>
                      <a:pt x="1422385" y="1646738"/>
                    </a:cubicBezTo>
                    <a:lnTo>
                      <a:pt x="1238641" y="1523777"/>
                    </a:lnTo>
                    <a:cubicBezTo>
                      <a:pt x="1253046" y="1541702"/>
                      <a:pt x="1249361" y="1540696"/>
                      <a:pt x="1270800" y="1550580"/>
                    </a:cubicBezTo>
                    <a:lnTo>
                      <a:pt x="1235291" y="2019306"/>
                    </a:lnTo>
                    <a:cubicBezTo>
                      <a:pt x="1233951" y="2020143"/>
                      <a:pt x="1231774" y="2021316"/>
                      <a:pt x="1230434" y="2022154"/>
                    </a:cubicBezTo>
                    <a:cubicBezTo>
                      <a:pt x="1178510" y="2050465"/>
                      <a:pt x="1189062" y="2054653"/>
                      <a:pt x="1160085" y="2068054"/>
                    </a:cubicBezTo>
                    <a:cubicBezTo>
                      <a:pt x="1159582" y="1971394"/>
                      <a:pt x="1135128" y="1869709"/>
                      <a:pt x="1152213" y="1771876"/>
                    </a:cubicBezTo>
                    <a:cubicBezTo>
                      <a:pt x="1163267" y="1708721"/>
                      <a:pt x="1165947" y="1531483"/>
                      <a:pt x="1182027" y="1490942"/>
                    </a:cubicBezTo>
                    <a:cubicBezTo>
                      <a:pt x="1227921" y="1484409"/>
                      <a:pt x="1208324" y="1534498"/>
                      <a:pt x="1207319" y="1599832"/>
                    </a:cubicBezTo>
                    <a:cubicBezTo>
                      <a:pt x="1206147" y="1675886"/>
                      <a:pt x="1190067" y="1799685"/>
                      <a:pt x="1178342" y="1877415"/>
                    </a:cubicBezTo>
                    <a:lnTo>
                      <a:pt x="1175327" y="2008082"/>
                    </a:lnTo>
                    <a:cubicBezTo>
                      <a:pt x="1175495" y="2007077"/>
                      <a:pt x="1176332" y="2011600"/>
                      <a:pt x="1177505" y="2013275"/>
                    </a:cubicBezTo>
                    <a:cubicBezTo>
                      <a:pt x="1194422" y="1979771"/>
                      <a:pt x="1182697" y="1921641"/>
                      <a:pt x="1187554" y="1880430"/>
                    </a:cubicBezTo>
                    <a:cubicBezTo>
                      <a:pt x="1191742" y="1845921"/>
                      <a:pt x="1199782" y="1802198"/>
                      <a:pt x="1203802" y="1764170"/>
                    </a:cubicBezTo>
                    <a:cubicBezTo>
                      <a:pt x="1212009" y="1688115"/>
                      <a:pt x="1207319" y="1567667"/>
                      <a:pt x="1238474" y="1515401"/>
                    </a:cubicBezTo>
                    <a:cubicBezTo>
                      <a:pt x="1208827" y="1496136"/>
                      <a:pt x="1191909" y="1470505"/>
                      <a:pt x="1162932" y="1448559"/>
                    </a:cubicBezTo>
                    <a:cubicBezTo>
                      <a:pt x="1065952" y="1375520"/>
                      <a:pt x="1086721" y="1386409"/>
                      <a:pt x="1070976" y="1208501"/>
                    </a:cubicBezTo>
                    <a:cubicBezTo>
                      <a:pt x="1067459" y="1170306"/>
                      <a:pt x="1059252" y="1167291"/>
                      <a:pt x="1056404" y="1125745"/>
                    </a:cubicBezTo>
                    <a:cubicBezTo>
                      <a:pt x="1049872" y="1032771"/>
                      <a:pt x="994933" y="735085"/>
                      <a:pt x="995938" y="719170"/>
                    </a:cubicBezTo>
                    <a:cubicBezTo>
                      <a:pt x="1011347" y="708616"/>
                      <a:pt x="1010510" y="713307"/>
                      <a:pt x="1024077" y="700910"/>
                    </a:cubicBezTo>
                    <a:cubicBezTo>
                      <a:pt x="1039487" y="687006"/>
                      <a:pt x="1029940" y="691529"/>
                      <a:pt x="1044847" y="676620"/>
                    </a:cubicBezTo>
                    <a:lnTo>
                      <a:pt x="1215861" y="578620"/>
                    </a:lnTo>
                    <a:cubicBezTo>
                      <a:pt x="1236464" y="576274"/>
                      <a:pt x="1249696" y="590514"/>
                      <a:pt x="1286545" y="587331"/>
                    </a:cubicBezTo>
                    <a:cubicBezTo>
                      <a:pt x="1337297" y="583143"/>
                      <a:pt x="1457392" y="560695"/>
                      <a:pt x="1489049" y="527526"/>
                    </a:cubicBezTo>
                    <a:cubicBezTo>
                      <a:pt x="1507976" y="545450"/>
                      <a:pt x="1493237" y="528028"/>
                      <a:pt x="1504459" y="551649"/>
                    </a:cubicBezTo>
                    <a:cubicBezTo>
                      <a:pt x="1505129" y="552989"/>
                      <a:pt x="1507976" y="565888"/>
                      <a:pt x="1508479" y="567396"/>
                    </a:cubicBezTo>
                    <a:lnTo>
                      <a:pt x="1517524" y="540760"/>
                    </a:lnTo>
                    <a:close/>
                    <a:moveTo>
                      <a:pt x="1140990" y="1767521"/>
                    </a:moveTo>
                    <a:cubicBezTo>
                      <a:pt x="1106318" y="1717934"/>
                      <a:pt x="1127255" y="1498648"/>
                      <a:pt x="1135463" y="1471342"/>
                    </a:cubicBezTo>
                    <a:cubicBezTo>
                      <a:pt x="1143503" y="1444204"/>
                      <a:pt x="1134625" y="1461459"/>
                      <a:pt x="1151710" y="1444204"/>
                    </a:cubicBezTo>
                    <a:cubicBezTo>
                      <a:pt x="1170135" y="1474860"/>
                      <a:pt x="1166785" y="1468830"/>
                      <a:pt x="1161090" y="1513725"/>
                    </a:cubicBezTo>
                    <a:lnTo>
                      <a:pt x="1140990" y="1767521"/>
                    </a:lnTo>
                    <a:close/>
                    <a:moveTo>
                      <a:pt x="1093421" y="1426614"/>
                    </a:moveTo>
                    <a:cubicBezTo>
                      <a:pt x="1096269" y="1410867"/>
                      <a:pt x="1097273" y="1416395"/>
                      <a:pt x="1102131" y="1408689"/>
                    </a:cubicBezTo>
                    <a:cubicBezTo>
                      <a:pt x="1128260" y="1423264"/>
                      <a:pt x="1120221" y="1402659"/>
                      <a:pt x="1121561" y="1448559"/>
                    </a:cubicBezTo>
                    <a:cubicBezTo>
                      <a:pt x="1122566" y="1478378"/>
                      <a:pt x="1124743" y="1561972"/>
                      <a:pt x="1109333" y="1584587"/>
                    </a:cubicBezTo>
                    <a:lnTo>
                      <a:pt x="1092584" y="1449062"/>
                    </a:lnTo>
                    <a:cubicBezTo>
                      <a:pt x="1092416" y="1442529"/>
                      <a:pt x="1092249" y="1432980"/>
                      <a:pt x="1093421" y="1426614"/>
                    </a:cubicBezTo>
                    <a:close/>
                    <a:moveTo>
                      <a:pt x="682383" y="1378368"/>
                    </a:moveTo>
                    <a:cubicBezTo>
                      <a:pt x="688916" y="1582242"/>
                      <a:pt x="711863" y="1784608"/>
                      <a:pt x="704158" y="1991330"/>
                    </a:cubicBezTo>
                    <a:lnTo>
                      <a:pt x="634814" y="1955312"/>
                    </a:lnTo>
                    <a:lnTo>
                      <a:pt x="633474" y="1487592"/>
                    </a:lnTo>
                    <a:cubicBezTo>
                      <a:pt x="629622" y="1455763"/>
                      <a:pt x="619069" y="1452915"/>
                      <a:pt x="657259" y="1403329"/>
                    </a:cubicBezTo>
                    <a:lnTo>
                      <a:pt x="682383" y="1378368"/>
                    </a:lnTo>
                    <a:close/>
                    <a:moveTo>
                      <a:pt x="785561" y="2043931"/>
                    </a:moveTo>
                    <a:cubicBezTo>
                      <a:pt x="667643" y="2019641"/>
                      <a:pt x="734307" y="1881938"/>
                      <a:pt x="711863" y="1626467"/>
                    </a:cubicBezTo>
                    <a:cubicBezTo>
                      <a:pt x="704660" y="1545722"/>
                      <a:pt x="698965" y="1477038"/>
                      <a:pt x="700473" y="1388587"/>
                    </a:cubicBezTo>
                    <a:cubicBezTo>
                      <a:pt x="701645" y="1324426"/>
                      <a:pt x="702650" y="1337325"/>
                      <a:pt x="739165" y="1303988"/>
                    </a:cubicBezTo>
                    <a:cubicBezTo>
                      <a:pt x="766634" y="1279028"/>
                      <a:pt x="777857" y="1262946"/>
                      <a:pt x="831288" y="1266799"/>
                    </a:cubicBezTo>
                    <a:cubicBezTo>
                      <a:pt x="860265" y="1319568"/>
                      <a:pt x="871990" y="1626300"/>
                      <a:pt x="877685" y="1712574"/>
                    </a:cubicBezTo>
                    <a:cubicBezTo>
                      <a:pt x="882542" y="1786618"/>
                      <a:pt x="899292" y="1850444"/>
                      <a:pt x="912189" y="1918793"/>
                    </a:cubicBezTo>
                    <a:cubicBezTo>
                      <a:pt x="933294" y="2031535"/>
                      <a:pt x="930446" y="1925158"/>
                      <a:pt x="953058" y="2128195"/>
                    </a:cubicBezTo>
                    <a:cubicBezTo>
                      <a:pt x="919894" y="2119149"/>
                      <a:pt x="888907" y="2109265"/>
                      <a:pt x="859260" y="2100219"/>
                    </a:cubicBezTo>
                    <a:cubicBezTo>
                      <a:pt x="821238" y="2088492"/>
                      <a:pt x="796281" y="2080786"/>
                      <a:pt x="793099" y="2036393"/>
                    </a:cubicBezTo>
                    <a:cubicBezTo>
                      <a:pt x="789916" y="1992670"/>
                      <a:pt x="800301" y="1957658"/>
                      <a:pt x="797454" y="1917453"/>
                    </a:cubicBezTo>
                    <a:cubicBezTo>
                      <a:pt x="794606" y="1879258"/>
                      <a:pt x="790419" y="1839220"/>
                      <a:pt x="789916" y="1795329"/>
                    </a:cubicBezTo>
                    <a:cubicBezTo>
                      <a:pt x="788409" y="1691466"/>
                      <a:pt x="796784" y="1382556"/>
                      <a:pt x="765462" y="1316217"/>
                    </a:cubicBezTo>
                    <a:cubicBezTo>
                      <a:pt x="762614" y="1381886"/>
                      <a:pt x="772664" y="1430970"/>
                      <a:pt x="777689" y="1488262"/>
                    </a:cubicBezTo>
                    <a:cubicBezTo>
                      <a:pt x="783551" y="1553763"/>
                      <a:pt x="774507" y="1611223"/>
                      <a:pt x="775177" y="1674714"/>
                    </a:cubicBezTo>
                    <a:cubicBezTo>
                      <a:pt x="776349" y="1805548"/>
                      <a:pt x="782881" y="1915442"/>
                      <a:pt x="785561" y="2043931"/>
                    </a:cubicBezTo>
                    <a:close/>
                    <a:moveTo>
                      <a:pt x="867635" y="777803"/>
                    </a:moveTo>
                    <a:cubicBezTo>
                      <a:pt x="879527" y="768254"/>
                      <a:pt x="886730" y="762558"/>
                      <a:pt x="897114" y="754517"/>
                    </a:cubicBezTo>
                    <a:lnTo>
                      <a:pt x="962103" y="709454"/>
                    </a:lnTo>
                    <a:cubicBezTo>
                      <a:pt x="971818" y="760883"/>
                      <a:pt x="951049" y="761888"/>
                      <a:pt x="916544" y="789362"/>
                    </a:cubicBezTo>
                    <a:cubicBezTo>
                      <a:pt x="905992" y="797905"/>
                      <a:pt x="885222" y="817170"/>
                      <a:pt x="878187" y="820186"/>
                    </a:cubicBezTo>
                    <a:cubicBezTo>
                      <a:pt x="855073" y="830405"/>
                      <a:pt x="863615" y="823871"/>
                      <a:pt x="836480" y="812982"/>
                    </a:cubicBezTo>
                    <a:lnTo>
                      <a:pt x="867635" y="777803"/>
                    </a:lnTo>
                    <a:close/>
                    <a:moveTo>
                      <a:pt x="815711" y="789194"/>
                    </a:moveTo>
                    <a:cubicBezTo>
                      <a:pt x="809513" y="695885"/>
                      <a:pt x="852058" y="698565"/>
                      <a:pt x="936979" y="702753"/>
                    </a:cubicBezTo>
                    <a:cubicBezTo>
                      <a:pt x="922239" y="725871"/>
                      <a:pt x="902307" y="737095"/>
                      <a:pt x="880700" y="753680"/>
                    </a:cubicBezTo>
                    <a:cubicBezTo>
                      <a:pt x="855073" y="773447"/>
                      <a:pt x="851220" y="787519"/>
                      <a:pt x="815711" y="789194"/>
                    </a:cubicBezTo>
                    <a:close/>
                    <a:moveTo>
                      <a:pt x="768309" y="744299"/>
                    </a:moveTo>
                    <a:cubicBezTo>
                      <a:pt x="761442" y="737263"/>
                      <a:pt x="625099" y="644121"/>
                      <a:pt x="532306" y="551481"/>
                    </a:cubicBezTo>
                    <a:cubicBezTo>
                      <a:pt x="489762" y="508931"/>
                      <a:pt x="461287" y="503402"/>
                      <a:pt x="478707" y="473751"/>
                    </a:cubicBezTo>
                    <a:cubicBezTo>
                      <a:pt x="493949" y="447953"/>
                      <a:pt x="508689" y="467720"/>
                      <a:pt x="524601" y="483802"/>
                    </a:cubicBezTo>
                    <a:lnTo>
                      <a:pt x="778527" y="710794"/>
                    </a:lnTo>
                    <a:cubicBezTo>
                      <a:pt x="764959" y="696722"/>
                      <a:pt x="758259" y="688514"/>
                      <a:pt x="745697" y="677457"/>
                    </a:cubicBezTo>
                    <a:cubicBezTo>
                      <a:pt x="737992" y="670589"/>
                      <a:pt x="736317" y="670589"/>
                      <a:pt x="729617" y="662716"/>
                    </a:cubicBezTo>
                    <a:cubicBezTo>
                      <a:pt x="715213" y="646131"/>
                      <a:pt x="724760" y="659700"/>
                      <a:pt x="714878" y="640770"/>
                    </a:cubicBezTo>
                    <a:cubicBezTo>
                      <a:pt x="744692" y="645963"/>
                      <a:pt x="794941" y="667239"/>
                      <a:pt x="816548" y="680138"/>
                    </a:cubicBezTo>
                    <a:cubicBezTo>
                      <a:pt x="804321" y="710962"/>
                      <a:pt x="803986" y="698398"/>
                      <a:pt x="790419" y="712805"/>
                    </a:cubicBezTo>
                    <a:lnTo>
                      <a:pt x="781876" y="725871"/>
                    </a:lnTo>
                    <a:cubicBezTo>
                      <a:pt x="768979" y="746309"/>
                      <a:pt x="788911" y="727546"/>
                      <a:pt x="768309" y="744299"/>
                    </a:cubicBezTo>
                    <a:close/>
                    <a:moveTo>
                      <a:pt x="1236631" y="569741"/>
                    </a:moveTo>
                    <a:cubicBezTo>
                      <a:pt x="1251873" y="547293"/>
                      <a:pt x="1279175" y="535734"/>
                      <a:pt x="1309325" y="528028"/>
                    </a:cubicBezTo>
                    <a:cubicBezTo>
                      <a:pt x="1306645" y="550141"/>
                      <a:pt x="1316360" y="592692"/>
                      <a:pt x="1236631" y="569741"/>
                    </a:cubicBezTo>
                    <a:close/>
                    <a:moveTo>
                      <a:pt x="1165612" y="527023"/>
                    </a:moveTo>
                    <a:cubicBezTo>
                      <a:pt x="1167120" y="526185"/>
                      <a:pt x="1169130" y="524678"/>
                      <a:pt x="1170135" y="524008"/>
                    </a:cubicBezTo>
                    <a:cubicBezTo>
                      <a:pt x="1171140" y="523505"/>
                      <a:pt x="1173652" y="521830"/>
                      <a:pt x="1174657" y="521160"/>
                    </a:cubicBezTo>
                    <a:lnTo>
                      <a:pt x="1240316" y="474254"/>
                    </a:lnTo>
                    <a:cubicBezTo>
                      <a:pt x="1261086" y="452141"/>
                      <a:pt x="1220886" y="474086"/>
                      <a:pt x="1261923" y="435389"/>
                    </a:cubicBezTo>
                    <a:cubicBezTo>
                      <a:pt x="1268958" y="428855"/>
                      <a:pt x="1270633" y="427013"/>
                      <a:pt x="1278003" y="420814"/>
                    </a:cubicBezTo>
                    <a:cubicBezTo>
                      <a:pt x="1285373" y="414281"/>
                      <a:pt x="1291570" y="410093"/>
                      <a:pt x="1298772" y="403727"/>
                    </a:cubicBezTo>
                    <a:cubicBezTo>
                      <a:pt x="1380511" y="332195"/>
                      <a:pt x="1456052" y="256978"/>
                      <a:pt x="1544826" y="191142"/>
                    </a:cubicBezTo>
                    <a:cubicBezTo>
                      <a:pt x="1583685" y="162328"/>
                      <a:pt x="1645156" y="101686"/>
                      <a:pt x="1709140" y="98168"/>
                    </a:cubicBezTo>
                    <a:cubicBezTo>
                      <a:pt x="1692558" y="136865"/>
                      <a:pt x="1680498" y="123128"/>
                      <a:pt x="1659059" y="155125"/>
                    </a:cubicBezTo>
                    <a:cubicBezTo>
                      <a:pt x="1691888" y="143063"/>
                      <a:pt x="1693061" y="131002"/>
                      <a:pt x="1730412" y="120951"/>
                    </a:cubicBezTo>
                    <a:cubicBezTo>
                      <a:pt x="1724718" y="155125"/>
                      <a:pt x="1730412" y="144236"/>
                      <a:pt x="1697248" y="163334"/>
                    </a:cubicBezTo>
                    <a:cubicBezTo>
                      <a:pt x="1667936" y="180253"/>
                      <a:pt x="1598927" y="214930"/>
                      <a:pt x="1584020" y="238383"/>
                    </a:cubicBezTo>
                    <a:cubicBezTo>
                      <a:pt x="1627234" y="224982"/>
                      <a:pt x="1719358" y="157135"/>
                      <a:pt x="1732087" y="152612"/>
                    </a:cubicBezTo>
                    <a:lnTo>
                      <a:pt x="1751685" y="165679"/>
                    </a:lnTo>
                    <a:cubicBezTo>
                      <a:pt x="1745152" y="181761"/>
                      <a:pt x="1637619" y="253293"/>
                      <a:pt x="1620702" y="267532"/>
                    </a:cubicBezTo>
                    <a:cubicBezTo>
                      <a:pt x="1528411" y="344760"/>
                      <a:pt x="1360914" y="460852"/>
                      <a:pt x="1253213" y="524678"/>
                    </a:cubicBezTo>
                    <a:cubicBezTo>
                      <a:pt x="1232276" y="537074"/>
                      <a:pt x="1219211" y="542938"/>
                      <a:pt x="1186382" y="535232"/>
                    </a:cubicBezTo>
                    <a:lnTo>
                      <a:pt x="1165612" y="527023"/>
                    </a:lnTo>
                    <a:close/>
                    <a:moveTo>
                      <a:pt x="1363426" y="407915"/>
                    </a:moveTo>
                    <a:cubicBezTo>
                      <a:pt x="1402956" y="340404"/>
                      <a:pt x="1562580" y="263344"/>
                      <a:pt x="1584020" y="238383"/>
                    </a:cubicBezTo>
                    <a:cubicBezTo>
                      <a:pt x="1554206" y="243911"/>
                      <a:pt x="1559900" y="241399"/>
                      <a:pt x="1546333" y="260329"/>
                    </a:cubicBezTo>
                    <a:cubicBezTo>
                      <a:pt x="1495749" y="243241"/>
                      <a:pt x="1580670" y="278756"/>
                      <a:pt x="1536786" y="253460"/>
                    </a:cubicBezTo>
                    <a:lnTo>
                      <a:pt x="1528913" y="254298"/>
                    </a:lnTo>
                    <a:cubicBezTo>
                      <a:pt x="1528244" y="254968"/>
                      <a:pt x="1526401" y="258318"/>
                      <a:pt x="1525396" y="259323"/>
                    </a:cubicBezTo>
                    <a:cubicBezTo>
                      <a:pt x="1521544" y="263176"/>
                      <a:pt x="1527239" y="258988"/>
                      <a:pt x="1515849" y="267365"/>
                    </a:cubicBezTo>
                    <a:lnTo>
                      <a:pt x="1328587" y="403895"/>
                    </a:lnTo>
                    <a:cubicBezTo>
                      <a:pt x="1326410" y="405570"/>
                      <a:pt x="1316360" y="413276"/>
                      <a:pt x="1315690" y="413778"/>
                    </a:cubicBezTo>
                    <a:lnTo>
                      <a:pt x="1253381" y="463700"/>
                    </a:lnTo>
                    <a:cubicBezTo>
                      <a:pt x="1280515" y="451471"/>
                      <a:pt x="1307817" y="424667"/>
                      <a:pt x="1334784" y="408250"/>
                    </a:cubicBezTo>
                    <a:lnTo>
                      <a:pt x="1356894" y="402890"/>
                    </a:lnTo>
                    <a:cubicBezTo>
                      <a:pt x="1390226" y="418301"/>
                      <a:pt x="1328754" y="403057"/>
                      <a:pt x="1363426" y="407915"/>
                    </a:cubicBezTo>
                    <a:close/>
                    <a:moveTo>
                      <a:pt x="1317197" y="445105"/>
                    </a:moveTo>
                    <a:lnTo>
                      <a:pt x="1348687" y="410260"/>
                    </a:lnTo>
                    <a:lnTo>
                      <a:pt x="1317197" y="445105"/>
                    </a:lnTo>
                    <a:close/>
                    <a:moveTo>
                      <a:pt x="1559900" y="236541"/>
                    </a:moveTo>
                    <a:cubicBezTo>
                      <a:pt x="1584858" y="202366"/>
                      <a:pt x="1631087" y="184441"/>
                      <a:pt x="1659059" y="155125"/>
                    </a:cubicBezTo>
                    <a:cubicBezTo>
                      <a:pt x="1633264" y="161491"/>
                      <a:pt x="1553368" y="229672"/>
                      <a:pt x="1552363" y="230510"/>
                    </a:cubicBezTo>
                    <a:lnTo>
                      <a:pt x="1559900" y="236541"/>
                    </a:lnTo>
                    <a:close/>
                    <a:moveTo>
                      <a:pt x="1318370" y="569238"/>
                    </a:moveTo>
                    <a:cubicBezTo>
                      <a:pt x="1321217" y="513286"/>
                      <a:pt x="1333109" y="498209"/>
                      <a:pt x="1376826" y="482965"/>
                    </a:cubicBezTo>
                    <a:lnTo>
                      <a:pt x="1358401" y="565721"/>
                    </a:lnTo>
                    <a:lnTo>
                      <a:pt x="1318370" y="569238"/>
                    </a:lnTo>
                    <a:close/>
                    <a:moveTo>
                      <a:pt x="1892215" y="440414"/>
                    </a:moveTo>
                    <a:cubicBezTo>
                      <a:pt x="1895230" y="445440"/>
                      <a:pt x="1899752" y="432038"/>
                      <a:pt x="1900925" y="463365"/>
                    </a:cubicBezTo>
                    <a:cubicBezTo>
                      <a:pt x="1902767" y="513119"/>
                      <a:pt x="1903772" y="470233"/>
                      <a:pt x="1892215" y="487990"/>
                    </a:cubicBezTo>
                    <a:cubicBezTo>
                      <a:pt x="1865080" y="471406"/>
                      <a:pt x="1870440" y="461187"/>
                      <a:pt x="1892215" y="440414"/>
                    </a:cubicBezTo>
                    <a:close/>
                    <a:moveTo>
                      <a:pt x="176542" y="982179"/>
                    </a:moveTo>
                    <a:cubicBezTo>
                      <a:pt x="177212" y="980504"/>
                      <a:pt x="177882" y="976148"/>
                      <a:pt x="178049" y="976986"/>
                    </a:cubicBezTo>
                    <a:cubicBezTo>
                      <a:pt x="178217" y="977991"/>
                      <a:pt x="179222" y="972966"/>
                      <a:pt x="179389" y="971625"/>
                    </a:cubicBezTo>
                    <a:lnTo>
                      <a:pt x="196139" y="749492"/>
                    </a:lnTo>
                    <a:cubicBezTo>
                      <a:pt x="199154" y="660035"/>
                      <a:pt x="195972" y="572086"/>
                      <a:pt x="197982" y="483132"/>
                    </a:cubicBezTo>
                    <a:cubicBezTo>
                      <a:pt x="241866" y="493686"/>
                      <a:pt x="302500" y="542268"/>
                      <a:pt x="344374" y="565553"/>
                    </a:cubicBezTo>
                    <a:lnTo>
                      <a:pt x="645366" y="716322"/>
                    </a:lnTo>
                    <a:cubicBezTo>
                      <a:pt x="668983" y="730729"/>
                      <a:pt x="690088" y="745806"/>
                      <a:pt x="713203" y="761218"/>
                    </a:cubicBezTo>
                    <a:cubicBezTo>
                      <a:pt x="743855" y="781656"/>
                      <a:pt x="760269" y="776128"/>
                      <a:pt x="792429" y="802429"/>
                    </a:cubicBezTo>
                    <a:lnTo>
                      <a:pt x="834136" y="1247366"/>
                    </a:lnTo>
                    <a:cubicBezTo>
                      <a:pt x="782211" y="1262108"/>
                      <a:pt x="787404" y="1252392"/>
                      <a:pt x="749215" y="1284221"/>
                    </a:cubicBezTo>
                    <a:cubicBezTo>
                      <a:pt x="719568" y="1309182"/>
                      <a:pt x="706670" y="1309182"/>
                      <a:pt x="682551" y="1344864"/>
                    </a:cubicBezTo>
                    <a:cubicBezTo>
                      <a:pt x="648884" y="1394785"/>
                      <a:pt x="616724" y="1446549"/>
                      <a:pt x="596290" y="1513725"/>
                    </a:cubicBezTo>
                    <a:cubicBezTo>
                      <a:pt x="577697" y="1574703"/>
                      <a:pt x="537833" y="1634006"/>
                      <a:pt x="501486" y="1668683"/>
                    </a:cubicBezTo>
                    <a:cubicBezTo>
                      <a:pt x="439512" y="1727818"/>
                      <a:pt x="432477" y="1735859"/>
                      <a:pt x="394121" y="1803035"/>
                    </a:cubicBezTo>
                    <a:lnTo>
                      <a:pt x="387421" y="1814762"/>
                    </a:lnTo>
                    <a:cubicBezTo>
                      <a:pt x="268330" y="1761155"/>
                      <a:pt x="279218" y="1764505"/>
                      <a:pt x="177882" y="1704533"/>
                    </a:cubicBezTo>
                    <a:cubicBezTo>
                      <a:pt x="153930" y="1690461"/>
                      <a:pt x="131485" y="1683090"/>
                      <a:pt x="108873" y="1668850"/>
                    </a:cubicBezTo>
                    <a:cubicBezTo>
                      <a:pt x="99828" y="1587435"/>
                      <a:pt x="124785" y="1519086"/>
                      <a:pt x="134165" y="1447052"/>
                    </a:cubicBezTo>
                    <a:cubicBezTo>
                      <a:pt x="139525" y="1405004"/>
                      <a:pt x="142540" y="1372170"/>
                      <a:pt x="143378" y="1328782"/>
                    </a:cubicBezTo>
                    <a:cubicBezTo>
                      <a:pt x="143713" y="1308846"/>
                      <a:pt x="143713" y="1287739"/>
                      <a:pt x="143043" y="1267636"/>
                    </a:cubicBezTo>
                    <a:cubicBezTo>
                      <a:pt x="142038" y="1234299"/>
                      <a:pt x="147062" y="1233797"/>
                      <a:pt x="123948" y="1225421"/>
                    </a:cubicBezTo>
                    <a:cubicBezTo>
                      <a:pt x="120765" y="1232122"/>
                      <a:pt x="126628" y="1407852"/>
                      <a:pt x="121938" y="1445544"/>
                    </a:cubicBezTo>
                    <a:cubicBezTo>
                      <a:pt x="112056" y="1527630"/>
                      <a:pt x="96981" y="1571855"/>
                      <a:pt x="93966" y="1660642"/>
                    </a:cubicBezTo>
                    <a:cubicBezTo>
                      <a:pt x="52594" y="1640539"/>
                      <a:pt x="68171" y="1662485"/>
                      <a:pt x="69679" y="1546895"/>
                    </a:cubicBezTo>
                    <a:lnTo>
                      <a:pt x="69679" y="1245858"/>
                    </a:lnTo>
                    <a:cubicBezTo>
                      <a:pt x="68841" y="1198617"/>
                      <a:pt x="60466" y="1141325"/>
                      <a:pt x="63314" y="1101957"/>
                    </a:cubicBezTo>
                    <a:cubicBezTo>
                      <a:pt x="94133" y="1122227"/>
                      <a:pt x="68171" y="1106480"/>
                      <a:pt x="88103" y="1132949"/>
                    </a:cubicBezTo>
                    <a:cubicBezTo>
                      <a:pt x="138855" y="1200125"/>
                      <a:pt x="92793" y="1083697"/>
                      <a:pt x="91956" y="1081352"/>
                    </a:cubicBezTo>
                    <a:cubicBezTo>
                      <a:pt x="57284" y="978159"/>
                      <a:pt x="63481" y="477437"/>
                      <a:pt x="70684" y="379939"/>
                    </a:cubicBezTo>
                    <a:cubicBezTo>
                      <a:pt x="105021" y="397696"/>
                      <a:pt x="147900" y="442257"/>
                      <a:pt x="185419" y="462025"/>
                    </a:cubicBezTo>
                    <a:cubicBezTo>
                      <a:pt x="173359" y="522165"/>
                      <a:pt x="183074" y="647136"/>
                      <a:pt x="181232" y="718835"/>
                    </a:cubicBezTo>
                    <a:cubicBezTo>
                      <a:pt x="179724" y="781656"/>
                      <a:pt x="160295" y="938624"/>
                      <a:pt x="176542" y="982179"/>
                    </a:cubicBezTo>
                    <a:close/>
                    <a:moveTo>
                      <a:pt x="1381516" y="529871"/>
                    </a:moveTo>
                    <a:cubicBezTo>
                      <a:pt x="1379004" y="507255"/>
                      <a:pt x="1379171" y="537912"/>
                      <a:pt x="1381014" y="517474"/>
                    </a:cubicBezTo>
                    <a:cubicBezTo>
                      <a:pt x="1382354" y="502062"/>
                      <a:pt x="1381014" y="514626"/>
                      <a:pt x="1386038" y="499717"/>
                    </a:cubicBezTo>
                    <a:cubicBezTo>
                      <a:pt x="1401113" y="454486"/>
                      <a:pt x="1409321" y="436729"/>
                      <a:pt x="1458230" y="416794"/>
                    </a:cubicBezTo>
                    <a:cubicBezTo>
                      <a:pt x="1457057" y="452141"/>
                      <a:pt x="1447845" y="479949"/>
                      <a:pt x="1445835" y="514459"/>
                    </a:cubicBezTo>
                    <a:cubicBezTo>
                      <a:pt x="1444830" y="532719"/>
                      <a:pt x="1456387" y="530541"/>
                      <a:pt x="1428583" y="542268"/>
                    </a:cubicBezTo>
                    <a:cubicBezTo>
                      <a:pt x="1401616" y="553491"/>
                      <a:pt x="1387211" y="542603"/>
                      <a:pt x="1385368" y="541932"/>
                    </a:cubicBezTo>
                    <a:lnTo>
                      <a:pt x="1381516" y="529871"/>
                    </a:lnTo>
                    <a:close/>
                    <a:moveTo>
                      <a:pt x="1847158" y="465040"/>
                    </a:moveTo>
                    <a:cubicBezTo>
                      <a:pt x="1801431" y="440582"/>
                      <a:pt x="1834596" y="430698"/>
                      <a:pt x="1866420" y="331023"/>
                    </a:cubicBezTo>
                    <a:cubicBezTo>
                      <a:pt x="1876302" y="341912"/>
                      <a:pt x="1878647" y="341577"/>
                      <a:pt x="1884175" y="368548"/>
                    </a:cubicBezTo>
                    <a:cubicBezTo>
                      <a:pt x="1886855" y="381614"/>
                      <a:pt x="1888865" y="397026"/>
                      <a:pt x="1887022" y="410260"/>
                    </a:cubicBezTo>
                    <a:cubicBezTo>
                      <a:pt x="1882667" y="442090"/>
                      <a:pt x="1868933" y="458507"/>
                      <a:pt x="1847158" y="465040"/>
                    </a:cubicBezTo>
                    <a:close/>
                    <a:moveTo>
                      <a:pt x="1461580" y="517977"/>
                    </a:moveTo>
                    <a:cubicBezTo>
                      <a:pt x="1452367" y="496199"/>
                      <a:pt x="1456555" y="501057"/>
                      <a:pt x="1463925" y="472746"/>
                    </a:cubicBezTo>
                    <a:cubicBezTo>
                      <a:pt x="1479502" y="411266"/>
                      <a:pt x="1462585" y="389823"/>
                      <a:pt x="1543318" y="361512"/>
                    </a:cubicBezTo>
                    <a:cubicBezTo>
                      <a:pt x="1540471" y="399037"/>
                      <a:pt x="1531761" y="430866"/>
                      <a:pt x="1522884" y="468726"/>
                    </a:cubicBezTo>
                    <a:cubicBezTo>
                      <a:pt x="1508814" y="530373"/>
                      <a:pt x="1466102" y="518982"/>
                      <a:pt x="1466102" y="518982"/>
                    </a:cubicBezTo>
                    <a:cubicBezTo>
                      <a:pt x="1465432" y="517474"/>
                      <a:pt x="1463087" y="518479"/>
                      <a:pt x="1461580" y="517977"/>
                    </a:cubicBezTo>
                    <a:close/>
                    <a:moveTo>
                      <a:pt x="462962" y="479447"/>
                    </a:moveTo>
                    <a:cubicBezTo>
                      <a:pt x="436832" y="467385"/>
                      <a:pt x="349399" y="388315"/>
                      <a:pt x="321259" y="364527"/>
                    </a:cubicBezTo>
                    <a:cubicBezTo>
                      <a:pt x="199824" y="261334"/>
                      <a:pt x="243876" y="304219"/>
                      <a:pt x="251246" y="261501"/>
                    </a:cubicBezTo>
                    <a:cubicBezTo>
                      <a:pt x="253256" y="250612"/>
                      <a:pt x="253758" y="246759"/>
                      <a:pt x="255433" y="234865"/>
                    </a:cubicBezTo>
                    <a:cubicBezTo>
                      <a:pt x="280893" y="242906"/>
                      <a:pt x="299652" y="258151"/>
                      <a:pt x="319249" y="275573"/>
                    </a:cubicBezTo>
                    <a:cubicBezTo>
                      <a:pt x="353419" y="305894"/>
                      <a:pt x="451907" y="378096"/>
                      <a:pt x="471839" y="412103"/>
                    </a:cubicBezTo>
                    <a:cubicBezTo>
                      <a:pt x="441020" y="404397"/>
                      <a:pt x="409363" y="370390"/>
                      <a:pt x="386751" y="350958"/>
                    </a:cubicBezTo>
                    <a:lnTo>
                      <a:pt x="370169" y="337724"/>
                    </a:lnTo>
                    <a:cubicBezTo>
                      <a:pt x="342197" y="317789"/>
                      <a:pt x="320924" y="302544"/>
                      <a:pt x="297140" y="312763"/>
                    </a:cubicBezTo>
                    <a:cubicBezTo>
                      <a:pt x="311042" y="332195"/>
                      <a:pt x="321594" y="324489"/>
                      <a:pt x="350404" y="341577"/>
                    </a:cubicBezTo>
                    <a:lnTo>
                      <a:pt x="444035" y="413946"/>
                    </a:lnTo>
                    <a:cubicBezTo>
                      <a:pt x="468154" y="435054"/>
                      <a:pt x="467819" y="437902"/>
                      <a:pt x="462962" y="479447"/>
                    </a:cubicBezTo>
                    <a:close/>
                    <a:moveTo>
                      <a:pt x="207529" y="357491"/>
                    </a:moveTo>
                    <a:cubicBezTo>
                      <a:pt x="239521" y="381614"/>
                      <a:pt x="298145" y="441084"/>
                      <a:pt x="341527" y="456329"/>
                    </a:cubicBezTo>
                    <a:cubicBezTo>
                      <a:pt x="320422" y="434384"/>
                      <a:pt x="300322" y="425002"/>
                      <a:pt x="273523" y="404230"/>
                    </a:cubicBezTo>
                    <a:cubicBezTo>
                      <a:pt x="260960" y="394848"/>
                      <a:pt x="253423" y="388483"/>
                      <a:pt x="240693" y="376924"/>
                    </a:cubicBezTo>
                    <a:cubicBezTo>
                      <a:pt x="234328" y="371395"/>
                      <a:pt x="230811" y="368045"/>
                      <a:pt x="225284" y="362349"/>
                    </a:cubicBezTo>
                    <a:cubicBezTo>
                      <a:pt x="210879" y="347607"/>
                      <a:pt x="218416" y="344592"/>
                      <a:pt x="207529" y="357491"/>
                    </a:cubicBezTo>
                    <a:close/>
                    <a:moveTo>
                      <a:pt x="137683" y="372903"/>
                    </a:moveTo>
                    <a:cubicBezTo>
                      <a:pt x="145722" y="352130"/>
                      <a:pt x="168502" y="322647"/>
                      <a:pt x="182237" y="309915"/>
                    </a:cubicBezTo>
                    <a:cubicBezTo>
                      <a:pt x="209204" y="284787"/>
                      <a:pt x="220594" y="296513"/>
                      <a:pt x="246891" y="317621"/>
                    </a:cubicBezTo>
                    <a:cubicBezTo>
                      <a:pt x="316402" y="373573"/>
                      <a:pt x="483062" y="509433"/>
                      <a:pt x="541686" y="571919"/>
                    </a:cubicBezTo>
                    <a:lnTo>
                      <a:pt x="563460" y="602910"/>
                    </a:lnTo>
                    <a:cubicBezTo>
                      <a:pt x="535991" y="594032"/>
                      <a:pt x="477199" y="549136"/>
                      <a:pt x="448725" y="530206"/>
                    </a:cubicBezTo>
                    <a:cubicBezTo>
                      <a:pt x="417738" y="509768"/>
                      <a:pt x="367321" y="467720"/>
                      <a:pt x="341527" y="456329"/>
                    </a:cubicBezTo>
                    <a:cubicBezTo>
                      <a:pt x="388426" y="515464"/>
                      <a:pt x="576190" y="610281"/>
                      <a:pt x="600142" y="652497"/>
                    </a:cubicBezTo>
                    <a:cubicBezTo>
                      <a:pt x="570830" y="646298"/>
                      <a:pt x="553913" y="636917"/>
                      <a:pt x="530296" y="621840"/>
                    </a:cubicBezTo>
                    <a:cubicBezTo>
                      <a:pt x="460450" y="576944"/>
                      <a:pt x="363971" y="543440"/>
                      <a:pt x="238516" y="454821"/>
                    </a:cubicBezTo>
                    <a:cubicBezTo>
                      <a:pt x="208366" y="433546"/>
                      <a:pt x="159122" y="402052"/>
                      <a:pt x="137683" y="372903"/>
                    </a:cubicBezTo>
                    <a:close/>
                    <a:moveTo>
                      <a:pt x="1530588" y="494356"/>
                    </a:moveTo>
                    <a:cubicBezTo>
                      <a:pt x="1534608" y="457334"/>
                      <a:pt x="1548846" y="423327"/>
                      <a:pt x="1556551" y="384965"/>
                    </a:cubicBezTo>
                    <a:cubicBezTo>
                      <a:pt x="1567773" y="329850"/>
                      <a:pt x="1577823" y="325159"/>
                      <a:pt x="1625559" y="309915"/>
                    </a:cubicBezTo>
                    <a:cubicBezTo>
                      <a:pt x="1579665" y="478777"/>
                      <a:pt x="1616179" y="482127"/>
                      <a:pt x="1530588" y="494356"/>
                    </a:cubicBezTo>
                    <a:close/>
                    <a:moveTo>
                      <a:pt x="1605125" y="471406"/>
                    </a:moveTo>
                    <a:cubicBezTo>
                      <a:pt x="1608307" y="435389"/>
                      <a:pt x="1625894" y="357994"/>
                      <a:pt x="1635274" y="327170"/>
                    </a:cubicBezTo>
                    <a:cubicBezTo>
                      <a:pt x="1646329" y="290985"/>
                      <a:pt x="1650851" y="276076"/>
                      <a:pt x="1729575" y="249942"/>
                    </a:cubicBezTo>
                    <a:cubicBezTo>
                      <a:pt x="1721033" y="299696"/>
                      <a:pt x="1703948" y="344424"/>
                      <a:pt x="1692223" y="390158"/>
                    </a:cubicBezTo>
                    <a:cubicBezTo>
                      <a:pt x="1671956" y="468223"/>
                      <a:pt x="1701938" y="463867"/>
                      <a:pt x="1605125" y="471406"/>
                    </a:cubicBezTo>
                    <a:close/>
                    <a:moveTo>
                      <a:pt x="1743477" y="372903"/>
                    </a:moveTo>
                    <a:cubicBezTo>
                      <a:pt x="1768434" y="405905"/>
                      <a:pt x="1740295" y="462025"/>
                      <a:pt x="1769104" y="433378"/>
                    </a:cubicBezTo>
                    <a:cubicBezTo>
                      <a:pt x="1789874" y="412773"/>
                      <a:pt x="1764749" y="439744"/>
                      <a:pt x="1767597" y="399037"/>
                    </a:cubicBezTo>
                    <a:cubicBezTo>
                      <a:pt x="1767597" y="399037"/>
                      <a:pt x="1815669" y="217778"/>
                      <a:pt x="1848833" y="190472"/>
                    </a:cubicBezTo>
                    <a:cubicBezTo>
                      <a:pt x="1889535" y="286797"/>
                      <a:pt x="1852853" y="277583"/>
                      <a:pt x="1841798" y="290147"/>
                    </a:cubicBezTo>
                    <a:cubicBezTo>
                      <a:pt x="1842468" y="291990"/>
                      <a:pt x="1844143" y="293833"/>
                      <a:pt x="1844646" y="294838"/>
                    </a:cubicBezTo>
                    <a:cubicBezTo>
                      <a:pt x="1857208" y="318961"/>
                      <a:pt x="1856203" y="312930"/>
                      <a:pt x="1852853" y="331525"/>
                    </a:cubicBezTo>
                    <a:cubicBezTo>
                      <a:pt x="1851010" y="342247"/>
                      <a:pt x="1840793" y="365867"/>
                      <a:pt x="1836606" y="376756"/>
                    </a:cubicBezTo>
                    <a:cubicBezTo>
                      <a:pt x="1825216" y="405905"/>
                      <a:pt x="1813491" y="428018"/>
                      <a:pt x="1806121" y="456999"/>
                    </a:cubicBezTo>
                    <a:lnTo>
                      <a:pt x="1693061" y="458339"/>
                    </a:lnTo>
                    <a:cubicBezTo>
                      <a:pt x="1695406" y="409088"/>
                      <a:pt x="1717850" y="344592"/>
                      <a:pt x="1730747" y="302879"/>
                    </a:cubicBezTo>
                    <a:cubicBezTo>
                      <a:pt x="1749005" y="244414"/>
                      <a:pt x="1750680" y="215433"/>
                      <a:pt x="1810811" y="200188"/>
                    </a:cubicBezTo>
                    <a:cubicBezTo>
                      <a:pt x="1811649" y="226322"/>
                      <a:pt x="1784179" y="318961"/>
                      <a:pt x="1773124" y="343754"/>
                    </a:cubicBezTo>
                    <a:cubicBezTo>
                      <a:pt x="1759557" y="374578"/>
                      <a:pt x="1771617" y="357156"/>
                      <a:pt x="1743477" y="372903"/>
                    </a:cubicBezTo>
                    <a:close/>
                    <a:moveTo>
                      <a:pt x="1654201" y="262841"/>
                    </a:moveTo>
                    <a:cubicBezTo>
                      <a:pt x="1663079" y="244414"/>
                      <a:pt x="1651019" y="251115"/>
                      <a:pt x="1687366" y="227662"/>
                    </a:cubicBezTo>
                    <a:cubicBezTo>
                      <a:pt x="1698923" y="220291"/>
                      <a:pt x="1707465" y="213590"/>
                      <a:pt x="1718185" y="206052"/>
                    </a:cubicBezTo>
                    <a:cubicBezTo>
                      <a:pt x="1746325" y="186452"/>
                      <a:pt x="1759892" y="169364"/>
                      <a:pt x="1790711" y="180421"/>
                    </a:cubicBezTo>
                    <a:cubicBezTo>
                      <a:pt x="1781332" y="193320"/>
                      <a:pt x="1785854" y="190807"/>
                      <a:pt x="1771952" y="201026"/>
                    </a:cubicBezTo>
                    <a:cubicBezTo>
                      <a:pt x="1771449" y="201361"/>
                      <a:pt x="1758217" y="207894"/>
                      <a:pt x="1756877" y="208564"/>
                    </a:cubicBezTo>
                    <a:cubicBezTo>
                      <a:pt x="1709140" y="232855"/>
                      <a:pt x="1688203" y="256141"/>
                      <a:pt x="1654201" y="26284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8" name="任意多边形: 形状 817">
                <a:extLst>
                  <a:ext uri="{FF2B5EF4-FFF2-40B4-BE49-F238E27FC236}">
                    <a16:creationId xmlns:a16="http://schemas.microsoft.com/office/drawing/2014/main" id="{614E4642-B88B-46A8-A499-2AC2B1D58B76}"/>
                  </a:ext>
                </a:extLst>
              </p:cNvPr>
              <p:cNvSpPr/>
              <p:nvPr/>
            </p:nvSpPr>
            <p:spPr>
              <a:xfrm>
                <a:off x="5505967" y="2302824"/>
                <a:ext cx="305709" cy="420406"/>
              </a:xfrm>
              <a:custGeom>
                <a:avLst/>
                <a:gdLst>
                  <a:gd name="connsiteX0" fmla="*/ 99014 w 305709"/>
                  <a:gd name="connsiteY0" fmla="*/ 238813 h 420406"/>
                  <a:gd name="connsiteX1" fmla="*/ 278068 w 305709"/>
                  <a:gd name="connsiteY1" fmla="*/ 289907 h 420406"/>
                  <a:gd name="connsiteX2" fmla="*/ 153953 w 305709"/>
                  <a:gd name="connsiteY2" fmla="*/ 368810 h 420406"/>
                  <a:gd name="connsiteX3" fmla="*/ 99014 w 305709"/>
                  <a:gd name="connsiteY3" fmla="*/ 238813 h 420406"/>
                  <a:gd name="connsiteX4" fmla="*/ 68027 w 305709"/>
                  <a:gd name="connsiteY4" fmla="*/ 161083 h 420406"/>
                  <a:gd name="connsiteX5" fmla="*/ 67860 w 305709"/>
                  <a:gd name="connsiteY5" fmla="*/ 40635 h 420406"/>
                  <a:gd name="connsiteX6" fmla="*/ 86954 w 305709"/>
                  <a:gd name="connsiteY6" fmla="*/ 197100 h 420406"/>
                  <a:gd name="connsiteX7" fmla="*/ 68027 w 305709"/>
                  <a:gd name="connsiteY7" fmla="*/ 161083 h 420406"/>
                  <a:gd name="connsiteX8" fmla="*/ 111576 w 305709"/>
                  <a:gd name="connsiteY8" fmla="*/ 420407 h 420406"/>
                  <a:gd name="connsiteX9" fmla="*/ 135528 w 305709"/>
                  <a:gd name="connsiteY9" fmla="*/ 404660 h 420406"/>
                  <a:gd name="connsiteX10" fmla="*/ 232509 w 305709"/>
                  <a:gd name="connsiteY10" fmla="*/ 379029 h 420406"/>
                  <a:gd name="connsiteX11" fmla="*/ 116769 w 305709"/>
                  <a:gd name="connsiteY11" fmla="*/ 195928 h 420406"/>
                  <a:gd name="connsiteX12" fmla="*/ 105044 w 305709"/>
                  <a:gd name="connsiteY12" fmla="*/ 4618 h 420406"/>
                  <a:gd name="connsiteX13" fmla="*/ 40725 w 305709"/>
                  <a:gd name="connsiteY13" fmla="*/ 14669 h 420406"/>
                  <a:gd name="connsiteX14" fmla="*/ 861 w 305709"/>
                  <a:gd name="connsiteY14" fmla="*/ 45493 h 420406"/>
                  <a:gd name="connsiteX15" fmla="*/ 21630 w 305709"/>
                  <a:gd name="connsiteY15" fmla="*/ 148351 h 420406"/>
                  <a:gd name="connsiteX16" fmla="*/ 59150 w 305709"/>
                  <a:gd name="connsiteY16" fmla="*/ 232447 h 420406"/>
                  <a:gd name="connsiteX17" fmla="*/ 111576 w 305709"/>
                  <a:gd name="connsiteY17" fmla="*/ 420407 h 420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5709" h="420406">
                    <a:moveTo>
                      <a:pt x="99014" y="238813"/>
                    </a:moveTo>
                    <a:cubicBezTo>
                      <a:pt x="192645" y="226081"/>
                      <a:pt x="223297" y="247859"/>
                      <a:pt x="278068" y="289907"/>
                    </a:cubicBezTo>
                    <a:cubicBezTo>
                      <a:pt x="266846" y="341001"/>
                      <a:pt x="192645" y="367972"/>
                      <a:pt x="153953" y="368810"/>
                    </a:cubicBezTo>
                    <a:cubicBezTo>
                      <a:pt x="111576" y="274160"/>
                      <a:pt x="144908" y="406670"/>
                      <a:pt x="99014" y="238813"/>
                    </a:cubicBezTo>
                    <a:close/>
                    <a:moveTo>
                      <a:pt x="68027" y="161083"/>
                    </a:moveTo>
                    <a:cubicBezTo>
                      <a:pt x="56805" y="132437"/>
                      <a:pt x="28330" y="54707"/>
                      <a:pt x="67860" y="40635"/>
                    </a:cubicBezTo>
                    <a:cubicBezTo>
                      <a:pt x="127823" y="19192"/>
                      <a:pt x="97674" y="176663"/>
                      <a:pt x="86954" y="197100"/>
                    </a:cubicBezTo>
                    <a:lnTo>
                      <a:pt x="68027" y="161083"/>
                    </a:lnTo>
                    <a:close/>
                    <a:moveTo>
                      <a:pt x="111576" y="420407"/>
                    </a:moveTo>
                    <a:cubicBezTo>
                      <a:pt x="130001" y="413036"/>
                      <a:pt x="126316" y="407842"/>
                      <a:pt x="135528" y="404660"/>
                    </a:cubicBezTo>
                    <a:cubicBezTo>
                      <a:pt x="162328" y="395446"/>
                      <a:pt x="168525" y="417559"/>
                      <a:pt x="232509" y="379029"/>
                    </a:cubicBezTo>
                    <a:cubicBezTo>
                      <a:pt x="407376" y="273825"/>
                      <a:pt x="228322" y="194085"/>
                      <a:pt x="116769" y="195928"/>
                    </a:cubicBezTo>
                    <a:cubicBezTo>
                      <a:pt x="120454" y="127746"/>
                      <a:pt x="146583" y="58895"/>
                      <a:pt x="105044" y="4618"/>
                    </a:cubicBezTo>
                    <a:cubicBezTo>
                      <a:pt x="71377" y="-2753"/>
                      <a:pt x="63672" y="-2586"/>
                      <a:pt x="40725" y="14669"/>
                    </a:cubicBezTo>
                    <a:cubicBezTo>
                      <a:pt x="28330" y="23715"/>
                      <a:pt x="17108" y="32929"/>
                      <a:pt x="861" y="45493"/>
                    </a:cubicBezTo>
                    <a:cubicBezTo>
                      <a:pt x="-2824" y="79835"/>
                      <a:pt x="5551" y="127579"/>
                      <a:pt x="21630" y="148351"/>
                    </a:cubicBezTo>
                    <a:cubicBezTo>
                      <a:pt x="48597" y="183196"/>
                      <a:pt x="40222" y="180013"/>
                      <a:pt x="59150" y="232447"/>
                    </a:cubicBezTo>
                    <a:lnTo>
                      <a:pt x="111576" y="420407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9" name="任意多边形: 形状 818">
                <a:extLst>
                  <a:ext uri="{FF2B5EF4-FFF2-40B4-BE49-F238E27FC236}">
                    <a16:creationId xmlns:a16="http://schemas.microsoft.com/office/drawing/2014/main" id="{E6A4B07E-E068-4B5B-8B4B-D03EAF150810}"/>
                  </a:ext>
                </a:extLst>
              </p:cNvPr>
              <p:cNvSpPr/>
              <p:nvPr/>
            </p:nvSpPr>
            <p:spPr>
              <a:xfrm>
                <a:off x="5360945" y="2403935"/>
                <a:ext cx="211899" cy="391627"/>
              </a:xfrm>
              <a:custGeom>
                <a:avLst/>
                <a:gdLst>
                  <a:gd name="connsiteX0" fmla="*/ 54095 w 211899"/>
                  <a:gd name="connsiteY0" fmla="*/ 136865 h 391627"/>
                  <a:gd name="connsiteX1" fmla="*/ 67830 w 211899"/>
                  <a:gd name="connsiteY1" fmla="*/ 114920 h 391627"/>
                  <a:gd name="connsiteX2" fmla="*/ 105852 w 211899"/>
                  <a:gd name="connsiteY2" fmla="*/ 192650 h 391627"/>
                  <a:gd name="connsiteX3" fmla="*/ 41198 w 211899"/>
                  <a:gd name="connsiteY3" fmla="*/ 232855 h 391627"/>
                  <a:gd name="connsiteX4" fmla="*/ 54095 w 211899"/>
                  <a:gd name="connsiteY4" fmla="*/ 136865 h 391627"/>
                  <a:gd name="connsiteX5" fmla="*/ 172683 w 211899"/>
                  <a:gd name="connsiteY5" fmla="*/ 200188 h 391627"/>
                  <a:gd name="connsiteX6" fmla="*/ 167156 w 211899"/>
                  <a:gd name="connsiteY6" fmla="*/ 198011 h 391627"/>
                  <a:gd name="connsiteX7" fmla="*/ 156101 w 211899"/>
                  <a:gd name="connsiteY7" fmla="*/ 193320 h 391627"/>
                  <a:gd name="connsiteX8" fmla="*/ 131311 w 211899"/>
                  <a:gd name="connsiteY8" fmla="*/ 172547 h 391627"/>
                  <a:gd name="connsiteX9" fmla="*/ 51248 w 211899"/>
                  <a:gd name="connsiteY9" fmla="*/ 0 h 391627"/>
                  <a:gd name="connsiteX10" fmla="*/ 23778 w 211899"/>
                  <a:gd name="connsiteY10" fmla="*/ 46571 h 391627"/>
                  <a:gd name="connsiteX11" fmla="*/ 3846 w 211899"/>
                  <a:gd name="connsiteY11" fmla="*/ 299864 h 391627"/>
                  <a:gd name="connsiteX12" fmla="*/ 38183 w 211899"/>
                  <a:gd name="connsiteY12" fmla="*/ 347942 h 391627"/>
                  <a:gd name="connsiteX13" fmla="*/ 119084 w 211899"/>
                  <a:gd name="connsiteY13" fmla="*/ 235033 h 391627"/>
                  <a:gd name="connsiteX14" fmla="*/ 157273 w 211899"/>
                  <a:gd name="connsiteY14" fmla="*/ 313265 h 391627"/>
                  <a:gd name="connsiteX15" fmla="*/ 201827 w 211899"/>
                  <a:gd name="connsiteY15" fmla="*/ 372401 h 391627"/>
                  <a:gd name="connsiteX16" fmla="*/ 179718 w 211899"/>
                  <a:gd name="connsiteY16" fmla="*/ 288807 h 391627"/>
                  <a:gd name="connsiteX17" fmla="*/ 172683 w 211899"/>
                  <a:gd name="connsiteY17" fmla="*/ 200188 h 39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1899" h="391627">
                    <a:moveTo>
                      <a:pt x="54095" y="136865"/>
                    </a:moveTo>
                    <a:cubicBezTo>
                      <a:pt x="60962" y="118605"/>
                      <a:pt x="59790" y="124469"/>
                      <a:pt x="67830" y="114920"/>
                    </a:cubicBezTo>
                    <a:lnTo>
                      <a:pt x="105852" y="192650"/>
                    </a:lnTo>
                    <a:cubicBezTo>
                      <a:pt x="90107" y="210575"/>
                      <a:pt x="64647" y="222804"/>
                      <a:pt x="41198" y="232855"/>
                    </a:cubicBezTo>
                    <a:lnTo>
                      <a:pt x="54095" y="136865"/>
                    </a:lnTo>
                    <a:close/>
                    <a:moveTo>
                      <a:pt x="172683" y="200188"/>
                    </a:moveTo>
                    <a:cubicBezTo>
                      <a:pt x="171008" y="199183"/>
                      <a:pt x="168328" y="198513"/>
                      <a:pt x="167156" y="198011"/>
                    </a:cubicBezTo>
                    <a:lnTo>
                      <a:pt x="156101" y="193320"/>
                    </a:lnTo>
                    <a:cubicBezTo>
                      <a:pt x="144711" y="187792"/>
                      <a:pt x="142533" y="190640"/>
                      <a:pt x="131311" y="172547"/>
                    </a:cubicBezTo>
                    <a:lnTo>
                      <a:pt x="51248" y="0"/>
                    </a:lnTo>
                    <a:cubicBezTo>
                      <a:pt x="8201" y="1508"/>
                      <a:pt x="15403" y="12229"/>
                      <a:pt x="23778" y="46571"/>
                    </a:cubicBezTo>
                    <a:cubicBezTo>
                      <a:pt x="43040" y="125641"/>
                      <a:pt x="11216" y="236373"/>
                      <a:pt x="3846" y="299864"/>
                    </a:cubicBezTo>
                    <a:cubicBezTo>
                      <a:pt x="-13406" y="449125"/>
                      <a:pt x="32655" y="378599"/>
                      <a:pt x="38183" y="347942"/>
                    </a:cubicBezTo>
                    <a:cubicBezTo>
                      <a:pt x="41533" y="329180"/>
                      <a:pt x="26290" y="247932"/>
                      <a:pt x="119084" y="235033"/>
                    </a:cubicBezTo>
                    <a:lnTo>
                      <a:pt x="157273" y="313265"/>
                    </a:lnTo>
                    <a:cubicBezTo>
                      <a:pt x="171510" y="344592"/>
                      <a:pt x="173018" y="363187"/>
                      <a:pt x="201827" y="372401"/>
                    </a:cubicBezTo>
                    <a:cubicBezTo>
                      <a:pt x="227957" y="336718"/>
                      <a:pt x="196970" y="327505"/>
                      <a:pt x="179718" y="288807"/>
                    </a:cubicBezTo>
                    <a:cubicBezTo>
                      <a:pt x="141193" y="202031"/>
                      <a:pt x="159953" y="226322"/>
                      <a:pt x="172683" y="20018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0" name="任意多边形: 形状 819">
                <a:extLst>
                  <a:ext uri="{FF2B5EF4-FFF2-40B4-BE49-F238E27FC236}">
                    <a16:creationId xmlns:a16="http://schemas.microsoft.com/office/drawing/2014/main" id="{B142AAB8-0854-4953-8871-208C7120A7E1}"/>
                  </a:ext>
                </a:extLst>
              </p:cNvPr>
              <p:cNvSpPr/>
              <p:nvPr/>
            </p:nvSpPr>
            <p:spPr>
              <a:xfrm>
                <a:off x="5745912" y="2259837"/>
                <a:ext cx="269697" cy="309134"/>
              </a:xfrm>
              <a:custGeom>
                <a:avLst/>
                <a:gdLst>
                  <a:gd name="connsiteX0" fmla="*/ 260727 w 269697"/>
                  <a:gd name="connsiteY0" fmla="*/ 145437 h 309134"/>
                  <a:gd name="connsiteX1" fmla="*/ 207798 w 269697"/>
                  <a:gd name="connsiteY1" fmla="*/ 254326 h 309134"/>
                  <a:gd name="connsiteX2" fmla="*/ 71958 w 269697"/>
                  <a:gd name="connsiteY2" fmla="*/ 239585 h 309134"/>
                  <a:gd name="connsiteX3" fmla="*/ 84520 w 269697"/>
                  <a:gd name="connsiteY3" fmla="*/ 531 h 309134"/>
                  <a:gd name="connsiteX4" fmla="*/ 29916 w 269697"/>
                  <a:gd name="connsiteY4" fmla="*/ 45092 h 309134"/>
                  <a:gd name="connsiteX5" fmla="*/ 53366 w 269697"/>
                  <a:gd name="connsiteY5" fmla="*/ 273256 h 309134"/>
                  <a:gd name="connsiteX6" fmla="*/ 260727 w 269697"/>
                  <a:gd name="connsiteY6" fmla="*/ 145437 h 30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697" h="309134">
                    <a:moveTo>
                      <a:pt x="260727" y="145437"/>
                    </a:moveTo>
                    <a:cubicBezTo>
                      <a:pt x="239957" y="174754"/>
                      <a:pt x="254530" y="226853"/>
                      <a:pt x="207798" y="254326"/>
                    </a:cubicBezTo>
                    <a:cubicBezTo>
                      <a:pt x="163579" y="280292"/>
                      <a:pt x="103782" y="263875"/>
                      <a:pt x="71958" y="239585"/>
                    </a:cubicBezTo>
                    <a:cubicBezTo>
                      <a:pt x="-28708" y="162692"/>
                      <a:pt x="79160" y="24989"/>
                      <a:pt x="84520" y="531"/>
                    </a:cubicBezTo>
                    <a:cubicBezTo>
                      <a:pt x="48173" y="-3657"/>
                      <a:pt x="41473" y="17451"/>
                      <a:pt x="29916" y="45092"/>
                    </a:cubicBezTo>
                    <a:cubicBezTo>
                      <a:pt x="-6263" y="130360"/>
                      <a:pt x="-21338" y="212949"/>
                      <a:pt x="53366" y="273256"/>
                    </a:cubicBezTo>
                    <a:cubicBezTo>
                      <a:pt x="190881" y="384323"/>
                      <a:pt x="302769" y="207755"/>
                      <a:pt x="260727" y="14543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1" name="任意多边形: 形状 820">
                <a:extLst>
                  <a:ext uri="{FF2B5EF4-FFF2-40B4-BE49-F238E27FC236}">
                    <a16:creationId xmlns:a16="http://schemas.microsoft.com/office/drawing/2014/main" id="{2E39DFA5-15E1-449A-8733-1D00006EB7CF}"/>
                  </a:ext>
                </a:extLst>
              </p:cNvPr>
              <p:cNvSpPr/>
              <p:nvPr/>
            </p:nvSpPr>
            <p:spPr>
              <a:xfrm>
                <a:off x="4321502" y="1885455"/>
                <a:ext cx="30775" cy="618154"/>
              </a:xfrm>
              <a:custGeom>
                <a:avLst/>
                <a:gdLst>
                  <a:gd name="connsiteX0" fmla="*/ 22227 w 30775"/>
                  <a:gd name="connsiteY0" fmla="*/ 618155 h 618154"/>
                  <a:gd name="connsiteX1" fmla="*/ 27252 w 30775"/>
                  <a:gd name="connsiteY1" fmla="*/ 485478 h 618154"/>
                  <a:gd name="connsiteX2" fmla="*/ 19379 w 30775"/>
                  <a:gd name="connsiteY2" fmla="*/ 0 h 618154"/>
                  <a:gd name="connsiteX3" fmla="*/ 2295 w 30775"/>
                  <a:gd name="connsiteY3" fmla="*/ 56455 h 618154"/>
                  <a:gd name="connsiteX4" fmla="*/ 9999 w 30775"/>
                  <a:gd name="connsiteY4" fmla="*/ 131504 h 618154"/>
                  <a:gd name="connsiteX5" fmla="*/ 16364 w 30775"/>
                  <a:gd name="connsiteY5" fmla="*/ 289812 h 618154"/>
                  <a:gd name="connsiteX6" fmla="*/ 22227 w 30775"/>
                  <a:gd name="connsiteY6" fmla="*/ 618155 h 618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775" h="618154">
                    <a:moveTo>
                      <a:pt x="22227" y="618155"/>
                    </a:moveTo>
                    <a:cubicBezTo>
                      <a:pt x="39144" y="609109"/>
                      <a:pt x="25409" y="565721"/>
                      <a:pt x="27252" y="485478"/>
                    </a:cubicBezTo>
                    <a:cubicBezTo>
                      <a:pt x="28927" y="404900"/>
                      <a:pt x="30602" y="60475"/>
                      <a:pt x="19379" y="0"/>
                    </a:cubicBezTo>
                    <a:cubicBezTo>
                      <a:pt x="-5913" y="8711"/>
                      <a:pt x="-50" y="23453"/>
                      <a:pt x="2295" y="56455"/>
                    </a:cubicBezTo>
                    <a:cubicBezTo>
                      <a:pt x="4304" y="85939"/>
                      <a:pt x="8157" y="103193"/>
                      <a:pt x="9999" y="131504"/>
                    </a:cubicBezTo>
                    <a:cubicBezTo>
                      <a:pt x="13684" y="185111"/>
                      <a:pt x="15359" y="232520"/>
                      <a:pt x="16364" y="289812"/>
                    </a:cubicBezTo>
                    <a:cubicBezTo>
                      <a:pt x="17537" y="348613"/>
                      <a:pt x="4639" y="584483"/>
                      <a:pt x="22227" y="61815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2" name="任意多边形: 形状 821">
                <a:extLst>
                  <a:ext uri="{FF2B5EF4-FFF2-40B4-BE49-F238E27FC236}">
                    <a16:creationId xmlns:a16="http://schemas.microsoft.com/office/drawing/2014/main" id="{53FA927E-D21C-4841-8E04-99AA3BA8D098}"/>
                  </a:ext>
                </a:extLst>
              </p:cNvPr>
              <p:cNvSpPr/>
              <p:nvPr/>
            </p:nvSpPr>
            <p:spPr>
              <a:xfrm>
                <a:off x="6141989" y="2397234"/>
                <a:ext cx="40965" cy="442759"/>
              </a:xfrm>
              <a:custGeom>
                <a:avLst/>
                <a:gdLst>
                  <a:gd name="connsiteX0" fmla="*/ 10206 w 40965"/>
                  <a:gd name="connsiteY0" fmla="*/ 0 h 442759"/>
                  <a:gd name="connsiteX1" fmla="*/ 20088 w 40965"/>
                  <a:gd name="connsiteY1" fmla="*/ 217611 h 442759"/>
                  <a:gd name="connsiteX2" fmla="*/ 33153 w 40965"/>
                  <a:gd name="connsiteY2" fmla="*/ 442760 h 442759"/>
                  <a:gd name="connsiteX3" fmla="*/ 33153 w 40965"/>
                  <a:gd name="connsiteY3" fmla="*/ 214428 h 442759"/>
                  <a:gd name="connsiteX4" fmla="*/ 20423 w 40965"/>
                  <a:gd name="connsiteY4" fmla="*/ 101853 h 442759"/>
                  <a:gd name="connsiteX5" fmla="*/ 10206 w 40965"/>
                  <a:gd name="connsiteY5" fmla="*/ 0 h 442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965" h="442759">
                    <a:moveTo>
                      <a:pt x="10206" y="0"/>
                    </a:moveTo>
                    <a:cubicBezTo>
                      <a:pt x="-15254" y="36185"/>
                      <a:pt x="14225" y="166684"/>
                      <a:pt x="20088" y="217611"/>
                    </a:cubicBezTo>
                    <a:cubicBezTo>
                      <a:pt x="28295" y="289477"/>
                      <a:pt x="22600" y="385802"/>
                      <a:pt x="33153" y="442760"/>
                    </a:cubicBezTo>
                    <a:cubicBezTo>
                      <a:pt x="49400" y="419474"/>
                      <a:pt x="35665" y="253963"/>
                      <a:pt x="33153" y="214428"/>
                    </a:cubicBezTo>
                    <a:cubicBezTo>
                      <a:pt x="30640" y="174390"/>
                      <a:pt x="21930" y="143734"/>
                      <a:pt x="20423" y="101853"/>
                    </a:cubicBezTo>
                    <a:cubicBezTo>
                      <a:pt x="19083" y="66004"/>
                      <a:pt x="27458" y="18260"/>
                      <a:pt x="10206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3" name="任意多边形: 形状 822">
                <a:extLst>
                  <a:ext uri="{FF2B5EF4-FFF2-40B4-BE49-F238E27FC236}">
                    <a16:creationId xmlns:a16="http://schemas.microsoft.com/office/drawing/2014/main" id="{D302B5AF-EF3A-4EFC-8BF0-FAB6E0DFD5B1}"/>
                  </a:ext>
                </a:extLst>
              </p:cNvPr>
              <p:cNvSpPr/>
              <p:nvPr/>
            </p:nvSpPr>
            <p:spPr>
              <a:xfrm>
                <a:off x="4401701" y="2659238"/>
                <a:ext cx="42487" cy="476431"/>
              </a:xfrm>
              <a:custGeom>
                <a:avLst/>
                <a:gdLst>
                  <a:gd name="connsiteX0" fmla="*/ 2326 w 42487"/>
                  <a:gd name="connsiteY0" fmla="*/ 476431 h 476431"/>
                  <a:gd name="connsiteX1" fmla="*/ 9864 w 42487"/>
                  <a:gd name="connsiteY1" fmla="*/ 456831 h 476431"/>
                  <a:gd name="connsiteX2" fmla="*/ 9361 w 42487"/>
                  <a:gd name="connsiteY2" fmla="*/ 426845 h 476431"/>
                  <a:gd name="connsiteX3" fmla="*/ 41186 w 42487"/>
                  <a:gd name="connsiteY3" fmla="*/ 0 h 476431"/>
                  <a:gd name="connsiteX4" fmla="*/ 2326 w 42487"/>
                  <a:gd name="connsiteY4" fmla="*/ 476431 h 47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87" h="476431">
                    <a:moveTo>
                      <a:pt x="2326" y="476431"/>
                    </a:moveTo>
                    <a:cubicBezTo>
                      <a:pt x="10701" y="467050"/>
                      <a:pt x="7854" y="477269"/>
                      <a:pt x="9864" y="456831"/>
                    </a:cubicBezTo>
                    <a:cubicBezTo>
                      <a:pt x="10031" y="455491"/>
                      <a:pt x="9361" y="430698"/>
                      <a:pt x="9361" y="426845"/>
                    </a:cubicBezTo>
                    <a:cubicBezTo>
                      <a:pt x="9194" y="348780"/>
                      <a:pt x="50230" y="19768"/>
                      <a:pt x="41186" y="0"/>
                    </a:cubicBezTo>
                    <a:cubicBezTo>
                      <a:pt x="16563" y="49921"/>
                      <a:pt x="-7724" y="445440"/>
                      <a:pt x="2326" y="4764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4" name="任意多边形: 形状 823">
                <a:extLst>
                  <a:ext uri="{FF2B5EF4-FFF2-40B4-BE49-F238E27FC236}">
                    <a16:creationId xmlns:a16="http://schemas.microsoft.com/office/drawing/2014/main" id="{F1C80522-B2A9-4C82-8558-CD17022FE88D}"/>
                  </a:ext>
                </a:extLst>
              </p:cNvPr>
              <p:cNvSpPr/>
              <p:nvPr/>
            </p:nvSpPr>
            <p:spPr>
              <a:xfrm>
                <a:off x="4825115" y="2287842"/>
                <a:ext cx="165487" cy="189466"/>
              </a:xfrm>
              <a:custGeom>
                <a:avLst/>
                <a:gdLst>
                  <a:gd name="connsiteX0" fmla="*/ 0 w 165487"/>
                  <a:gd name="connsiteY0" fmla="*/ 189467 h 189466"/>
                  <a:gd name="connsiteX1" fmla="*/ 82409 w 165487"/>
                  <a:gd name="connsiteY1" fmla="*/ 97498 h 189466"/>
                  <a:gd name="connsiteX2" fmla="*/ 165487 w 165487"/>
                  <a:gd name="connsiteY2" fmla="*/ 0 h 189466"/>
                  <a:gd name="connsiteX3" fmla="*/ 122608 w 165487"/>
                  <a:gd name="connsiteY3" fmla="*/ 40038 h 189466"/>
                  <a:gd name="connsiteX4" fmla="*/ 0 w 165487"/>
                  <a:gd name="connsiteY4" fmla="*/ 189467 h 189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487" h="189466">
                    <a:moveTo>
                      <a:pt x="0" y="189467"/>
                    </a:moveTo>
                    <a:cubicBezTo>
                      <a:pt x="31154" y="178913"/>
                      <a:pt x="21607" y="162999"/>
                      <a:pt x="82409" y="97498"/>
                    </a:cubicBezTo>
                    <a:cubicBezTo>
                      <a:pt x="125120" y="51262"/>
                      <a:pt x="161802" y="30489"/>
                      <a:pt x="165487" y="0"/>
                    </a:cubicBezTo>
                    <a:cubicBezTo>
                      <a:pt x="137180" y="8879"/>
                      <a:pt x="142038" y="17590"/>
                      <a:pt x="122608" y="40038"/>
                    </a:cubicBezTo>
                    <a:cubicBezTo>
                      <a:pt x="88606" y="79405"/>
                      <a:pt x="13735" y="150434"/>
                      <a:pt x="0" y="18946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5" name="任意多边形: 形状 824">
                <a:extLst>
                  <a:ext uri="{FF2B5EF4-FFF2-40B4-BE49-F238E27FC236}">
                    <a16:creationId xmlns:a16="http://schemas.microsoft.com/office/drawing/2014/main" id="{04193968-C602-474B-87D1-6B147659C75F}"/>
                  </a:ext>
                </a:extLst>
              </p:cNvPr>
              <p:cNvSpPr/>
              <p:nvPr/>
            </p:nvSpPr>
            <p:spPr>
              <a:xfrm>
                <a:off x="4843205" y="2374618"/>
                <a:ext cx="127325" cy="159480"/>
              </a:xfrm>
              <a:custGeom>
                <a:avLst/>
                <a:gdLst>
                  <a:gd name="connsiteX0" fmla="*/ 0 w 127325"/>
                  <a:gd name="connsiteY0" fmla="*/ 159481 h 159480"/>
                  <a:gd name="connsiteX1" fmla="*/ 104853 w 127325"/>
                  <a:gd name="connsiteY1" fmla="*/ 43556 h 159480"/>
                  <a:gd name="connsiteX2" fmla="*/ 123278 w 127325"/>
                  <a:gd name="connsiteY2" fmla="*/ 0 h 159480"/>
                  <a:gd name="connsiteX3" fmla="*/ 62141 w 127325"/>
                  <a:gd name="connsiteY3" fmla="*/ 76390 h 159480"/>
                  <a:gd name="connsiteX4" fmla="*/ 0 w 127325"/>
                  <a:gd name="connsiteY4" fmla="*/ 159481 h 159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325" h="159480">
                    <a:moveTo>
                      <a:pt x="0" y="159481"/>
                    </a:moveTo>
                    <a:lnTo>
                      <a:pt x="104853" y="43556"/>
                    </a:lnTo>
                    <a:cubicBezTo>
                      <a:pt x="119425" y="26971"/>
                      <a:pt x="134835" y="19433"/>
                      <a:pt x="123278" y="0"/>
                    </a:cubicBezTo>
                    <a:lnTo>
                      <a:pt x="62141" y="76390"/>
                    </a:lnTo>
                    <a:cubicBezTo>
                      <a:pt x="46732" y="93980"/>
                      <a:pt x="4857" y="136865"/>
                      <a:pt x="0" y="1594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6" name="任意多边形: 形状 825">
                <a:extLst>
                  <a:ext uri="{FF2B5EF4-FFF2-40B4-BE49-F238E27FC236}">
                    <a16:creationId xmlns:a16="http://schemas.microsoft.com/office/drawing/2014/main" id="{2448ED5D-885C-4733-A511-36C783F0A9E9}"/>
                  </a:ext>
                </a:extLst>
              </p:cNvPr>
              <p:cNvSpPr/>
              <p:nvPr/>
            </p:nvSpPr>
            <p:spPr>
              <a:xfrm>
                <a:off x="6117495" y="2679340"/>
                <a:ext cx="27397" cy="156130"/>
              </a:xfrm>
              <a:custGeom>
                <a:avLst/>
                <a:gdLst>
                  <a:gd name="connsiteX0" fmla="*/ 2205 w 27397"/>
                  <a:gd name="connsiteY0" fmla="*/ 0 h 156130"/>
                  <a:gd name="connsiteX1" fmla="*/ 24650 w 27397"/>
                  <a:gd name="connsiteY1" fmla="*/ 156130 h 156130"/>
                  <a:gd name="connsiteX2" fmla="*/ 2205 w 27397"/>
                  <a:gd name="connsiteY2" fmla="*/ 0 h 15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97" h="156130">
                    <a:moveTo>
                      <a:pt x="2205" y="0"/>
                    </a:moveTo>
                    <a:cubicBezTo>
                      <a:pt x="-6505" y="26636"/>
                      <a:pt x="12590" y="132175"/>
                      <a:pt x="24650" y="156130"/>
                    </a:cubicBezTo>
                    <a:cubicBezTo>
                      <a:pt x="36542" y="132677"/>
                      <a:pt x="6225" y="6701"/>
                      <a:pt x="2205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7" name="任意多边形: 形状 826">
                <a:extLst>
                  <a:ext uri="{FF2B5EF4-FFF2-40B4-BE49-F238E27FC236}">
                    <a16:creationId xmlns:a16="http://schemas.microsoft.com/office/drawing/2014/main" id="{F3FE90DD-F482-47DB-B5DC-8170E073EF03}"/>
                  </a:ext>
                </a:extLst>
              </p:cNvPr>
              <p:cNvSpPr/>
              <p:nvPr/>
            </p:nvSpPr>
            <p:spPr>
              <a:xfrm>
                <a:off x="5218063" y="3374052"/>
                <a:ext cx="101670" cy="118270"/>
              </a:xfrm>
              <a:custGeom>
                <a:avLst/>
                <a:gdLst>
                  <a:gd name="connsiteX0" fmla="*/ 0 w 101670"/>
                  <a:gd name="connsiteY0" fmla="*/ 118270 h 118270"/>
                  <a:gd name="connsiteX1" fmla="*/ 101671 w 101670"/>
                  <a:gd name="connsiteY1" fmla="*/ 0 h 118270"/>
                  <a:gd name="connsiteX2" fmla="*/ 0 w 101670"/>
                  <a:gd name="connsiteY2" fmla="*/ 118270 h 11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670" h="118270">
                    <a:moveTo>
                      <a:pt x="0" y="118270"/>
                    </a:moveTo>
                    <a:cubicBezTo>
                      <a:pt x="20267" y="108219"/>
                      <a:pt x="95976" y="22113"/>
                      <a:pt x="101671" y="0"/>
                    </a:cubicBezTo>
                    <a:cubicBezTo>
                      <a:pt x="77719" y="16250"/>
                      <a:pt x="9882" y="87446"/>
                      <a:pt x="0" y="1182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8" name="任意多边形: 形状 827">
                <a:extLst>
                  <a:ext uri="{FF2B5EF4-FFF2-40B4-BE49-F238E27FC236}">
                    <a16:creationId xmlns:a16="http://schemas.microsoft.com/office/drawing/2014/main" id="{2170D2D3-3A03-4233-9DCA-900E49268CE1}"/>
                  </a:ext>
                </a:extLst>
              </p:cNvPr>
              <p:cNvSpPr/>
              <p:nvPr/>
            </p:nvSpPr>
            <p:spPr>
              <a:xfrm>
                <a:off x="5090598" y="2273435"/>
                <a:ext cx="86763" cy="104533"/>
              </a:xfrm>
              <a:custGeom>
                <a:avLst/>
                <a:gdLst>
                  <a:gd name="connsiteX0" fmla="*/ 0 w 86763"/>
                  <a:gd name="connsiteY0" fmla="*/ 104533 h 104533"/>
                  <a:gd name="connsiteX1" fmla="*/ 86763 w 86763"/>
                  <a:gd name="connsiteY1" fmla="*/ 6533 h 104533"/>
                  <a:gd name="connsiteX2" fmla="*/ 59126 w 86763"/>
                  <a:gd name="connsiteY2" fmla="*/ 0 h 104533"/>
                  <a:gd name="connsiteX3" fmla="*/ 0 w 86763"/>
                  <a:gd name="connsiteY3" fmla="*/ 104533 h 10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63" h="104533">
                    <a:moveTo>
                      <a:pt x="0" y="104533"/>
                    </a:moveTo>
                    <a:cubicBezTo>
                      <a:pt x="18425" y="100345"/>
                      <a:pt x="80064" y="26301"/>
                      <a:pt x="86763" y="6533"/>
                    </a:cubicBezTo>
                    <a:cubicBezTo>
                      <a:pt x="70181" y="-2513"/>
                      <a:pt x="84586" y="1675"/>
                      <a:pt x="59126" y="0"/>
                    </a:cubicBezTo>
                    <a:cubicBezTo>
                      <a:pt x="80901" y="40708"/>
                      <a:pt x="25795" y="48414"/>
                      <a:pt x="0" y="10453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9" name="任意多边形: 形状 828">
                <a:extLst>
                  <a:ext uri="{FF2B5EF4-FFF2-40B4-BE49-F238E27FC236}">
                    <a16:creationId xmlns:a16="http://schemas.microsoft.com/office/drawing/2014/main" id="{F6547962-4682-4205-ACC5-92009A542230}"/>
                  </a:ext>
                </a:extLst>
              </p:cNvPr>
              <p:cNvSpPr/>
              <p:nvPr/>
            </p:nvSpPr>
            <p:spPr>
              <a:xfrm>
                <a:off x="4448227" y="2091842"/>
                <a:ext cx="17116" cy="118940"/>
              </a:xfrm>
              <a:custGeom>
                <a:avLst/>
                <a:gdLst>
                  <a:gd name="connsiteX0" fmla="*/ 8394 w 17116"/>
                  <a:gd name="connsiteY0" fmla="*/ 118940 h 118940"/>
                  <a:gd name="connsiteX1" fmla="*/ 15261 w 17116"/>
                  <a:gd name="connsiteY1" fmla="*/ 60810 h 118940"/>
                  <a:gd name="connsiteX2" fmla="*/ 17104 w 17116"/>
                  <a:gd name="connsiteY2" fmla="*/ 30154 h 118940"/>
                  <a:gd name="connsiteX3" fmla="*/ 16099 w 17116"/>
                  <a:gd name="connsiteY3" fmla="*/ 16082 h 118940"/>
                  <a:gd name="connsiteX4" fmla="*/ 9399 w 17116"/>
                  <a:gd name="connsiteY4" fmla="*/ 0 h 118940"/>
                  <a:gd name="connsiteX5" fmla="*/ 8394 w 17116"/>
                  <a:gd name="connsiteY5" fmla="*/ 118940 h 11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6" h="118940">
                    <a:moveTo>
                      <a:pt x="8394" y="118940"/>
                    </a:moveTo>
                    <a:cubicBezTo>
                      <a:pt x="15931" y="105204"/>
                      <a:pt x="13754" y="83761"/>
                      <a:pt x="15261" y="60810"/>
                    </a:cubicBezTo>
                    <a:cubicBezTo>
                      <a:pt x="15764" y="51932"/>
                      <a:pt x="17271" y="38697"/>
                      <a:pt x="17104" y="30154"/>
                    </a:cubicBezTo>
                    <a:cubicBezTo>
                      <a:pt x="16936" y="27139"/>
                      <a:pt x="16601" y="18595"/>
                      <a:pt x="16099" y="16082"/>
                    </a:cubicBezTo>
                    <a:cubicBezTo>
                      <a:pt x="13754" y="3015"/>
                      <a:pt x="12916" y="6198"/>
                      <a:pt x="9399" y="0"/>
                    </a:cubicBezTo>
                    <a:cubicBezTo>
                      <a:pt x="6049" y="30154"/>
                      <a:pt x="-9361" y="93980"/>
                      <a:pt x="8394" y="11894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0" name="任意多边形: 形状 829">
                <a:extLst>
                  <a:ext uri="{FF2B5EF4-FFF2-40B4-BE49-F238E27FC236}">
                    <a16:creationId xmlns:a16="http://schemas.microsoft.com/office/drawing/2014/main" id="{831B0FA7-70C1-4310-B065-55BB681D7ADC}"/>
                  </a:ext>
                </a:extLst>
              </p:cNvPr>
              <p:cNvSpPr/>
              <p:nvPr/>
            </p:nvSpPr>
            <p:spPr>
              <a:xfrm>
                <a:off x="4479240" y="2141093"/>
                <a:ext cx="28803" cy="56622"/>
              </a:xfrm>
              <a:custGeom>
                <a:avLst/>
                <a:gdLst>
                  <a:gd name="connsiteX0" fmla="*/ 7531 w 28803"/>
                  <a:gd name="connsiteY0" fmla="*/ 56622 h 56622"/>
                  <a:gd name="connsiteX1" fmla="*/ 28803 w 28803"/>
                  <a:gd name="connsiteY1" fmla="*/ 0 h 56622"/>
                  <a:gd name="connsiteX2" fmla="*/ 329 w 28803"/>
                  <a:gd name="connsiteY2" fmla="*/ 34509 h 56622"/>
                  <a:gd name="connsiteX3" fmla="*/ 7531 w 28803"/>
                  <a:gd name="connsiteY3" fmla="*/ 56622 h 5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03" h="56622">
                    <a:moveTo>
                      <a:pt x="7531" y="56622"/>
                    </a:moveTo>
                    <a:lnTo>
                      <a:pt x="28803" y="0"/>
                    </a:lnTo>
                    <a:cubicBezTo>
                      <a:pt x="16911" y="2345"/>
                      <a:pt x="1334" y="4356"/>
                      <a:pt x="329" y="34509"/>
                    </a:cubicBezTo>
                    <a:cubicBezTo>
                      <a:pt x="-676" y="70694"/>
                      <a:pt x="329" y="45901"/>
                      <a:pt x="7531" y="5662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1" name="任意多边形: 形状 830">
                <a:extLst>
                  <a:ext uri="{FF2B5EF4-FFF2-40B4-BE49-F238E27FC236}">
                    <a16:creationId xmlns:a16="http://schemas.microsoft.com/office/drawing/2014/main" id="{00F11BB5-3C68-4CC8-BD3E-C33B47554635}"/>
                  </a:ext>
                </a:extLst>
              </p:cNvPr>
              <p:cNvSpPr/>
              <p:nvPr/>
            </p:nvSpPr>
            <p:spPr>
              <a:xfrm>
                <a:off x="5100313" y="2386512"/>
                <a:ext cx="27422" cy="48078"/>
              </a:xfrm>
              <a:custGeom>
                <a:avLst/>
                <a:gdLst>
                  <a:gd name="connsiteX0" fmla="*/ 0 w 27422"/>
                  <a:gd name="connsiteY0" fmla="*/ 48079 h 48078"/>
                  <a:gd name="connsiteX1" fmla="*/ 23785 w 27422"/>
                  <a:gd name="connsiteY1" fmla="*/ 33839 h 48078"/>
                  <a:gd name="connsiteX2" fmla="*/ 18425 w 27422"/>
                  <a:gd name="connsiteY2" fmla="*/ 0 h 48078"/>
                  <a:gd name="connsiteX3" fmla="*/ 0 w 27422"/>
                  <a:gd name="connsiteY3" fmla="*/ 48079 h 4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22" h="48078">
                    <a:moveTo>
                      <a:pt x="0" y="48079"/>
                    </a:moveTo>
                    <a:cubicBezTo>
                      <a:pt x="13400" y="46906"/>
                      <a:pt x="16917" y="49754"/>
                      <a:pt x="23785" y="33839"/>
                    </a:cubicBezTo>
                    <a:cubicBezTo>
                      <a:pt x="34337" y="9549"/>
                      <a:pt x="18592" y="168"/>
                      <a:pt x="18425" y="0"/>
                    </a:cubicBezTo>
                    <a:lnTo>
                      <a:pt x="0" y="48079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2" name="任意多边形: 形状 831">
                <a:extLst>
                  <a:ext uri="{FF2B5EF4-FFF2-40B4-BE49-F238E27FC236}">
                    <a16:creationId xmlns:a16="http://schemas.microsoft.com/office/drawing/2014/main" id="{0045EC88-B15A-4AEC-A177-C5AC5D5A1B4C}"/>
                  </a:ext>
                </a:extLst>
              </p:cNvPr>
              <p:cNvSpPr/>
              <p:nvPr/>
            </p:nvSpPr>
            <p:spPr>
              <a:xfrm>
                <a:off x="4458966" y="3012708"/>
                <a:ext cx="24789" cy="38529"/>
              </a:xfrm>
              <a:custGeom>
                <a:avLst/>
                <a:gdLst>
                  <a:gd name="connsiteX0" fmla="*/ 0 w 24789"/>
                  <a:gd name="connsiteY0" fmla="*/ 38530 h 38529"/>
                  <a:gd name="connsiteX1" fmla="*/ 24790 w 24789"/>
                  <a:gd name="connsiteY1" fmla="*/ 29819 h 38529"/>
                  <a:gd name="connsiteX2" fmla="*/ 7705 w 24789"/>
                  <a:gd name="connsiteY2" fmla="*/ 0 h 38529"/>
                  <a:gd name="connsiteX3" fmla="*/ 0 w 24789"/>
                  <a:gd name="connsiteY3" fmla="*/ 38530 h 3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89" h="38529">
                    <a:moveTo>
                      <a:pt x="0" y="38530"/>
                    </a:moveTo>
                    <a:lnTo>
                      <a:pt x="24790" y="29819"/>
                    </a:lnTo>
                    <a:cubicBezTo>
                      <a:pt x="5192" y="8209"/>
                      <a:pt x="18927" y="32499"/>
                      <a:pt x="7705" y="0"/>
                    </a:cubicBezTo>
                    <a:lnTo>
                      <a:pt x="0" y="3853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3" name="任意多边形: 形状 832">
                <a:extLst>
                  <a:ext uri="{FF2B5EF4-FFF2-40B4-BE49-F238E27FC236}">
                    <a16:creationId xmlns:a16="http://schemas.microsoft.com/office/drawing/2014/main" id="{4105B6FF-2CC9-4530-86F5-A654D0E51ABB}"/>
                  </a:ext>
                </a:extLst>
              </p:cNvPr>
              <p:cNvSpPr/>
              <p:nvPr/>
            </p:nvSpPr>
            <p:spPr>
              <a:xfrm>
                <a:off x="5938970" y="1837686"/>
                <a:ext cx="19597" cy="21133"/>
              </a:xfrm>
              <a:custGeom>
                <a:avLst/>
                <a:gdLst>
                  <a:gd name="connsiteX0" fmla="*/ 0 w 19597"/>
                  <a:gd name="connsiteY0" fmla="*/ 21134 h 21133"/>
                  <a:gd name="connsiteX1" fmla="*/ 19597 w 19597"/>
                  <a:gd name="connsiteY1" fmla="*/ 1701 h 21133"/>
                  <a:gd name="connsiteX2" fmla="*/ 0 w 19597"/>
                  <a:gd name="connsiteY2" fmla="*/ 21134 h 21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597" h="21133">
                    <a:moveTo>
                      <a:pt x="0" y="21134"/>
                    </a:moveTo>
                    <a:cubicBezTo>
                      <a:pt x="15745" y="12758"/>
                      <a:pt x="12897" y="29845"/>
                      <a:pt x="19597" y="1701"/>
                    </a:cubicBezTo>
                    <a:cubicBezTo>
                      <a:pt x="-7035" y="1701"/>
                      <a:pt x="5192" y="-8518"/>
                      <a:pt x="0" y="2113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" name="任意多边形: 形状 833">
                <a:extLst>
                  <a:ext uri="{FF2B5EF4-FFF2-40B4-BE49-F238E27FC236}">
                    <a16:creationId xmlns:a16="http://schemas.microsoft.com/office/drawing/2014/main" id="{DA4BF087-1F85-4F42-B808-2A739BDB255B}"/>
                  </a:ext>
                </a:extLst>
              </p:cNvPr>
              <p:cNvSpPr/>
              <p:nvPr/>
            </p:nvSpPr>
            <p:spPr>
              <a:xfrm>
                <a:off x="6015203" y="1810071"/>
                <a:ext cx="19743" cy="18259"/>
              </a:xfrm>
              <a:custGeom>
                <a:avLst/>
                <a:gdLst>
                  <a:gd name="connsiteX0" fmla="*/ 19744 w 19743"/>
                  <a:gd name="connsiteY0" fmla="*/ 18260 h 18259"/>
                  <a:gd name="connsiteX1" fmla="*/ 2994 w 19743"/>
                  <a:gd name="connsiteY1" fmla="*/ 0 h 18259"/>
                  <a:gd name="connsiteX2" fmla="*/ 19744 w 19743"/>
                  <a:gd name="connsiteY2" fmla="*/ 18260 h 1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743" h="18259">
                    <a:moveTo>
                      <a:pt x="19744" y="18260"/>
                    </a:moveTo>
                    <a:cubicBezTo>
                      <a:pt x="14384" y="2178"/>
                      <a:pt x="19911" y="4858"/>
                      <a:pt x="2994" y="0"/>
                    </a:cubicBezTo>
                    <a:cubicBezTo>
                      <a:pt x="4669" y="25966"/>
                      <a:pt x="-12248" y="15244"/>
                      <a:pt x="19744" y="1826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" name="任意多边形: 形状 834">
                <a:extLst>
                  <a:ext uri="{FF2B5EF4-FFF2-40B4-BE49-F238E27FC236}">
                    <a16:creationId xmlns:a16="http://schemas.microsoft.com/office/drawing/2014/main" id="{DE15E0C0-B17D-45E7-8890-34FD1E09CEBB}"/>
                  </a:ext>
                </a:extLst>
              </p:cNvPr>
              <p:cNvSpPr/>
              <p:nvPr/>
            </p:nvSpPr>
            <p:spPr>
              <a:xfrm>
                <a:off x="6075975" y="2943600"/>
                <a:ext cx="8204" cy="19207"/>
              </a:xfrm>
              <a:custGeom>
                <a:avLst/>
                <a:gdLst>
                  <a:gd name="connsiteX0" fmla="*/ 8 w 8204"/>
                  <a:gd name="connsiteY0" fmla="*/ 6790 h 19207"/>
                  <a:gd name="connsiteX1" fmla="*/ 8048 w 8204"/>
                  <a:gd name="connsiteY1" fmla="*/ 8130 h 19207"/>
                  <a:gd name="connsiteX2" fmla="*/ 8 w 8204"/>
                  <a:gd name="connsiteY2" fmla="*/ 6790 h 19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04" h="19207">
                    <a:moveTo>
                      <a:pt x="8" y="6790"/>
                    </a:moveTo>
                    <a:cubicBezTo>
                      <a:pt x="678" y="29405"/>
                      <a:pt x="6373" y="15668"/>
                      <a:pt x="8048" y="8130"/>
                    </a:cubicBezTo>
                    <a:cubicBezTo>
                      <a:pt x="9556" y="1262"/>
                      <a:pt x="-327" y="-5439"/>
                      <a:pt x="8" y="67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6" name="图形 636">
              <a:extLst>
                <a:ext uri="{FF2B5EF4-FFF2-40B4-BE49-F238E27FC236}">
                  <a16:creationId xmlns:a16="http://schemas.microsoft.com/office/drawing/2014/main" id="{3D487240-6501-4465-99DF-FC32A15529C6}"/>
                </a:ext>
              </a:extLst>
            </p:cNvPr>
            <p:cNvGrpSpPr/>
            <p:nvPr/>
          </p:nvGrpSpPr>
          <p:grpSpPr>
            <a:xfrm>
              <a:off x="9042397" y="2520381"/>
              <a:ext cx="629438" cy="4057857"/>
              <a:chOff x="9042397" y="2520381"/>
              <a:chExt cx="629438" cy="4057857"/>
            </a:xfrm>
            <a:grpFill/>
          </p:grpSpPr>
          <p:sp>
            <p:nvSpPr>
              <p:cNvPr id="837" name="任意多边形: 形状 836">
                <a:extLst>
                  <a:ext uri="{FF2B5EF4-FFF2-40B4-BE49-F238E27FC236}">
                    <a16:creationId xmlns:a16="http://schemas.microsoft.com/office/drawing/2014/main" id="{6FCFA717-EF8F-486C-9D9F-6B5A2291C673}"/>
                  </a:ext>
                </a:extLst>
              </p:cNvPr>
              <p:cNvSpPr/>
              <p:nvPr/>
            </p:nvSpPr>
            <p:spPr>
              <a:xfrm>
                <a:off x="9042397" y="2520381"/>
                <a:ext cx="629438" cy="4057857"/>
              </a:xfrm>
              <a:custGeom>
                <a:avLst/>
                <a:gdLst>
                  <a:gd name="connsiteX0" fmla="*/ 218544 w 629438"/>
                  <a:gd name="connsiteY0" fmla="*/ 3991351 h 4057857"/>
                  <a:gd name="connsiteX1" fmla="*/ 228593 w 629438"/>
                  <a:gd name="connsiteY1" fmla="*/ 3894356 h 4057857"/>
                  <a:gd name="connsiteX2" fmla="*/ 303130 w 629438"/>
                  <a:gd name="connsiteY2" fmla="*/ 3829860 h 4057857"/>
                  <a:gd name="connsiteX3" fmla="*/ 291405 w 629438"/>
                  <a:gd name="connsiteY3" fmla="*/ 3863700 h 4057857"/>
                  <a:gd name="connsiteX4" fmla="*/ 293247 w 629438"/>
                  <a:gd name="connsiteY4" fmla="*/ 3899214 h 4057857"/>
                  <a:gd name="connsiteX5" fmla="*/ 225914 w 629438"/>
                  <a:gd name="connsiteY5" fmla="*/ 3981802 h 4057857"/>
                  <a:gd name="connsiteX6" fmla="*/ 222396 w 629438"/>
                  <a:gd name="connsiteY6" fmla="*/ 3986493 h 4057857"/>
                  <a:gd name="connsiteX7" fmla="*/ 218544 w 629438"/>
                  <a:gd name="connsiteY7" fmla="*/ 3991351 h 4057857"/>
                  <a:gd name="connsiteX8" fmla="*/ 226081 w 629438"/>
                  <a:gd name="connsiteY8" fmla="*/ 3957512 h 4057857"/>
                  <a:gd name="connsiteX9" fmla="*/ 286715 w 629438"/>
                  <a:gd name="connsiteY9" fmla="*/ 3868725 h 4057857"/>
                  <a:gd name="connsiteX10" fmla="*/ 220219 w 629438"/>
                  <a:gd name="connsiteY10" fmla="*/ 3944948 h 4057857"/>
                  <a:gd name="connsiteX11" fmla="*/ 226081 w 629438"/>
                  <a:gd name="connsiteY11" fmla="*/ 3957512 h 4057857"/>
                  <a:gd name="connsiteX12" fmla="*/ 194592 w 629438"/>
                  <a:gd name="connsiteY12" fmla="*/ 3884305 h 4057857"/>
                  <a:gd name="connsiteX13" fmla="*/ 251541 w 629438"/>
                  <a:gd name="connsiteY13" fmla="*/ 3814281 h 4057857"/>
                  <a:gd name="connsiteX14" fmla="*/ 239313 w 629438"/>
                  <a:gd name="connsiteY14" fmla="*/ 3837064 h 4057857"/>
                  <a:gd name="connsiteX15" fmla="*/ 194592 w 629438"/>
                  <a:gd name="connsiteY15" fmla="*/ 3884305 h 4057857"/>
                  <a:gd name="connsiteX16" fmla="*/ 179517 w 629438"/>
                  <a:gd name="connsiteY16" fmla="*/ 3842424 h 4057857"/>
                  <a:gd name="connsiteX17" fmla="*/ 228928 w 629438"/>
                  <a:gd name="connsiteY17" fmla="*/ 3797361 h 4057857"/>
                  <a:gd name="connsiteX18" fmla="*/ 211676 w 629438"/>
                  <a:gd name="connsiteY18" fmla="*/ 3825002 h 4057857"/>
                  <a:gd name="connsiteX19" fmla="*/ 179517 w 629438"/>
                  <a:gd name="connsiteY19" fmla="*/ 3842424 h 4057857"/>
                  <a:gd name="connsiteX20" fmla="*/ 72486 w 629438"/>
                  <a:gd name="connsiteY20" fmla="*/ 3333494 h 4057857"/>
                  <a:gd name="connsiteX21" fmla="*/ 125080 w 629438"/>
                  <a:gd name="connsiteY21" fmla="*/ 3367836 h 4057857"/>
                  <a:gd name="connsiteX22" fmla="*/ 188897 w 629438"/>
                  <a:gd name="connsiteY22" fmla="*/ 3394137 h 4057857"/>
                  <a:gd name="connsiteX23" fmla="*/ 145012 w 629438"/>
                  <a:gd name="connsiteY23" fmla="*/ 3415579 h 4057857"/>
                  <a:gd name="connsiteX24" fmla="*/ 149367 w 629438"/>
                  <a:gd name="connsiteY24" fmla="*/ 3418427 h 4057857"/>
                  <a:gd name="connsiteX25" fmla="*/ 175664 w 629438"/>
                  <a:gd name="connsiteY25" fmla="*/ 3436017 h 4057857"/>
                  <a:gd name="connsiteX26" fmla="*/ 139988 w 629438"/>
                  <a:gd name="connsiteY26" fmla="*/ 3455282 h 4057857"/>
                  <a:gd name="connsiteX27" fmla="*/ 265778 w 629438"/>
                  <a:gd name="connsiteY27" fmla="*/ 3419097 h 4057857"/>
                  <a:gd name="connsiteX28" fmla="*/ 408318 w 629438"/>
                  <a:gd name="connsiteY28" fmla="*/ 3356612 h 4057857"/>
                  <a:gd name="connsiteX29" fmla="*/ 318372 w 629438"/>
                  <a:gd name="connsiteY29" fmla="*/ 3767040 h 4057857"/>
                  <a:gd name="connsiteX30" fmla="*/ 233283 w 629438"/>
                  <a:gd name="connsiteY30" fmla="*/ 3756486 h 4057857"/>
                  <a:gd name="connsiteX31" fmla="*/ 159417 w 629438"/>
                  <a:gd name="connsiteY31" fmla="*/ 3770893 h 4057857"/>
                  <a:gd name="connsiteX32" fmla="*/ 105483 w 629438"/>
                  <a:gd name="connsiteY32" fmla="*/ 3574725 h 4057857"/>
                  <a:gd name="connsiteX33" fmla="*/ 72486 w 629438"/>
                  <a:gd name="connsiteY33" fmla="*/ 3333494 h 4057857"/>
                  <a:gd name="connsiteX34" fmla="*/ 477997 w 629438"/>
                  <a:gd name="connsiteY34" fmla="*/ 1562288 h 4057857"/>
                  <a:gd name="connsiteX35" fmla="*/ 467612 w 629438"/>
                  <a:gd name="connsiteY35" fmla="*/ 1657440 h 4057857"/>
                  <a:gd name="connsiteX36" fmla="*/ 453542 w 629438"/>
                  <a:gd name="connsiteY36" fmla="*/ 1638342 h 4057857"/>
                  <a:gd name="connsiteX37" fmla="*/ 455552 w 629438"/>
                  <a:gd name="connsiteY37" fmla="*/ 1586411 h 4057857"/>
                  <a:gd name="connsiteX38" fmla="*/ 458399 w 629438"/>
                  <a:gd name="connsiteY38" fmla="*/ 1581385 h 4057857"/>
                  <a:gd name="connsiteX39" fmla="*/ 477997 w 629438"/>
                  <a:gd name="connsiteY39" fmla="*/ 1562288 h 4057857"/>
                  <a:gd name="connsiteX40" fmla="*/ 394248 w 629438"/>
                  <a:gd name="connsiteY40" fmla="*/ 1482045 h 4057857"/>
                  <a:gd name="connsiteX41" fmla="*/ 471464 w 629438"/>
                  <a:gd name="connsiteY41" fmla="*/ 1791792 h 4057857"/>
                  <a:gd name="connsiteX42" fmla="*/ 471632 w 629438"/>
                  <a:gd name="connsiteY42" fmla="*/ 1858801 h 4057857"/>
                  <a:gd name="connsiteX43" fmla="*/ 485199 w 629438"/>
                  <a:gd name="connsiteY43" fmla="*/ 1911905 h 4057857"/>
                  <a:gd name="connsiteX44" fmla="*/ 474982 w 629438"/>
                  <a:gd name="connsiteY44" fmla="*/ 2160842 h 4057857"/>
                  <a:gd name="connsiteX45" fmla="*/ 411333 w 629438"/>
                  <a:gd name="connsiteY45" fmla="*/ 3270841 h 4057857"/>
                  <a:gd name="connsiteX46" fmla="*/ 389726 w 629438"/>
                  <a:gd name="connsiteY46" fmla="*/ 3316742 h 4057857"/>
                  <a:gd name="connsiteX47" fmla="*/ 353881 w 629438"/>
                  <a:gd name="connsiteY47" fmla="*/ 3351586 h 4057857"/>
                  <a:gd name="connsiteX48" fmla="*/ 357901 w 629438"/>
                  <a:gd name="connsiteY48" fmla="*/ 3079028 h 4057857"/>
                  <a:gd name="connsiteX49" fmla="*/ 375153 w 629438"/>
                  <a:gd name="connsiteY49" fmla="*/ 2815517 h 4057857"/>
                  <a:gd name="connsiteX50" fmla="*/ 364099 w 629438"/>
                  <a:gd name="connsiteY50" fmla="*/ 2811999 h 4057857"/>
                  <a:gd name="connsiteX51" fmla="*/ 353211 w 629438"/>
                  <a:gd name="connsiteY51" fmla="*/ 2807978 h 4057857"/>
                  <a:gd name="connsiteX52" fmla="*/ 367281 w 629438"/>
                  <a:gd name="connsiteY52" fmla="*/ 2544634 h 4057857"/>
                  <a:gd name="connsiteX53" fmla="*/ 374483 w 629438"/>
                  <a:gd name="connsiteY53" fmla="*/ 2273585 h 4057857"/>
                  <a:gd name="connsiteX54" fmla="*/ 373478 w 629438"/>
                  <a:gd name="connsiteY54" fmla="*/ 1731820 h 4057857"/>
                  <a:gd name="connsiteX55" fmla="*/ 390228 w 629438"/>
                  <a:gd name="connsiteY55" fmla="*/ 1754602 h 4057857"/>
                  <a:gd name="connsiteX56" fmla="*/ 388721 w 629438"/>
                  <a:gd name="connsiteY56" fmla="*/ 1603665 h 4057857"/>
                  <a:gd name="connsiteX57" fmla="*/ 392908 w 629438"/>
                  <a:gd name="connsiteY57" fmla="*/ 1542353 h 4057857"/>
                  <a:gd name="connsiteX58" fmla="*/ 384031 w 629438"/>
                  <a:gd name="connsiteY58" fmla="*/ 1513371 h 4057857"/>
                  <a:gd name="connsiteX59" fmla="*/ 394248 w 629438"/>
                  <a:gd name="connsiteY59" fmla="*/ 1482045 h 4057857"/>
                  <a:gd name="connsiteX60" fmla="*/ 435955 w 629438"/>
                  <a:gd name="connsiteY60" fmla="*/ 1582893 h 4057857"/>
                  <a:gd name="connsiteX61" fmla="*/ 482519 w 629438"/>
                  <a:gd name="connsiteY61" fmla="*/ 1459597 h 4057857"/>
                  <a:gd name="connsiteX62" fmla="*/ 452370 w 629438"/>
                  <a:gd name="connsiteY62" fmla="*/ 1565973 h 4057857"/>
                  <a:gd name="connsiteX63" fmla="*/ 435955 w 629438"/>
                  <a:gd name="connsiteY63" fmla="*/ 1582893 h 4057857"/>
                  <a:gd name="connsiteX64" fmla="*/ 431432 w 629438"/>
                  <a:gd name="connsiteY64" fmla="*/ 1516219 h 4057857"/>
                  <a:gd name="connsiteX65" fmla="*/ 465434 w 629438"/>
                  <a:gd name="connsiteY65" fmla="*/ 1377009 h 4057857"/>
                  <a:gd name="connsiteX66" fmla="*/ 484529 w 629438"/>
                  <a:gd name="connsiteY66" fmla="*/ 1359922 h 4057857"/>
                  <a:gd name="connsiteX67" fmla="*/ 431432 w 629438"/>
                  <a:gd name="connsiteY67" fmla="*/ 1516219 h 4057857"/>
                  <a:gd name="connsiteX68" fmla="*/ 196937 w 629438"/>
                  <a:gd name="connsiteY68" fmla="*/ 979480 h 4057857"/>
                  <a:gd name="connsiteX69" fmla="*/ 321554 w 629438"/>
                  <a:gd name="connsiteY69" fmla="*/ 1231097 h 4057857"/>
                  <a:gd name="connsiteX70" fmla="*/ 340314 w 629438"/>
                  <a:gd name="connsiteY70" fmla="*/ 1573847 h 4057857"/>
                  <a:gd name="connsiteX71" fmla="*/ 344669 w 629438"/>
                  <a:gd name="connsiteY71" fmla="*/ 1570329 h 4057857"/>
                  <a:gd name="connsiteX72" fmla="*/ 354049 w 629438"/>
                  <a:gd name="connsiteY72" fmla="*/ 1566308 h 4057857"/>
                  <a:gd name="connsiteX73" fmla="*/ 350866 w 629438"/>
                  <a:gd name="connsiteY73" fmla="*/ 1791457 h 4057857"/>
                  <a:gd name="connsiteX74" fmla="*/ 344669 w 629438"/>
                  <a:gd name="connsiteY74" fmla="*/ 2006890 h 4057857"/>
                  <a:gd name="connsiteX75" fmla="*/ 341487 w 629438"/>
                  <a:gd name="connsiteY75" fmla="*/ 2236395 h 4057857"/>
                  <a:gd name="connsiteX76" fmla="*/ 331939 w 629438"/>
                  <a:gd name="connsiteY76" fmla="*/ 2461879 h 4057857"/>
                  <a:gd name="connsiteX77" fmla="*/ 324904 w 629438"/>
                  <a:gd name="connsiteY77" fmla="*/ 2920888 h 4057857"/>
                  <a:gd name="connsiteX78" fmla="*/ 324904 w 629438"/>
                  <a:gd name="connsiteY78" fmla="*/ 3154581 h 4057857"/>
                  <a:gd name="connsiteX79" fmla="*/ 322559 w 629438"/>
                  <a:gd name="connsiteY79" fmla="*/ 3378557 h 4057857"/>
                  <a:gd name="connsiteX80" fmla="*/ 182867 w 629438"/>
                  <a:gd name="connsiteY80" fmla="*/ 3370516 h 4057857"/>
                  <a:gd name="connsiteX81" fmla="*/ 192917 w 629438"/>
                  <a:gd name="connsiteY81" fmla="*/ 3078861 h 4057857"/>
                  <a:gd name="connsiteX82" fmla="*/ 195597 w 629438"/>
                  <a:gd name="connsiteY82" fmla="*/ 2935462 h 4057857"/>
                  <a:gd name="connsiteX83" fmla="*/ 183872 w 629438"/>
                  <a:gd name="connsiteY83" fmla="*/ 2868454 h 4057857"/>
                  <a:gd name="connsiteX84" fmla="*/ 180857 w 629438"/>
                  <a:gd name="connsiteY84" fmla="*/ 2476788 h 4057857"/>
                  <a:gd name="connsiteX85" fmla="*/ 159082 w 629438"/>
                  <a:gd name="connsiteY85" fmla="*/ 2183123 h 4057857"/>
                  <a:gd name="connsiteX86" fmla="*/ 173654 w 629438"/>
                  <a:gd name="connsiteY86" fmla="*/ 1890463 h 4057857"/>
                  <a:gd name="connsiteX87" fmla="*/ 181359 w 629438"/>
                  <a:gd name="connsiteY87" fmla="*/ 1582558 h 4057857"/>
                  <a:gd name="connsiteX88" fmla="*/ 182699 w 629438"/>
                  <a:gd name="connsiteY88" fmla="*/ 1283029 h 4057857"/>
                  <a:gd name="connsiteX89" fmla="*/ 196937 w 629438"/>
                  <a:gd name="connsiteY89" fmla="*/ 979480 h 4057857"/>
                  <a:gd name="connsiteX90" fmla="*/ 335122 w 629438"/>
                  <a:gd name="connsiteY90" fmla="*/ 1582725 h 4057857"/>
                  <a:gd name="connsiteX91" fmla="*/ 336797 w 629438"/>
                  <a:gd name="connsiteY91" fmla="*/ 1589426 h 4057857"/>
                  <a:gd name="connsiteX92" fmla="*/ 335122 w 629438"/>
                  <a:gd name="connsiteY92" fmla="*/ 1582725 h 4057857"/>
                  <a:gd name="connsiteX93" fmla="*/ 396928 w 629438"/>
                  <a:gd name="connsiteY93" fmla="*/ 1434971 h 4057857"/>
                  <a:gd name="connsiteX94" fmla="*/ 449857 w 629438"/>
                  <a:gd name="connsiteY94" fmla="*/ 1293918 h 4057857"/>
                  <a:gd name="connsiteX95" fmla="*/ 485199 w 629438"/>
                  <a:gd name="connsiteY95" fmla="*/ 1261084 h 4057857"/>
                  <a:gd name="connsiteX96" fmla="*/ 482184 w 629438"/>
                  <a:gd name="connsiteY96" fmla="*/ 1331275 h 4057857"/>
                  <a:gd name="connsiteX97" fmla="*/ 458064 w 629438"/>
                  <a:gd name="connsiteY97" fmla="*/ 1368968 h 4057857"/>
                  <a:gd name="connsiteX98" fmla="*/ 396928 w 629438"/>
                  <a:gd name="connsiteY98" fmla="*/ 1434971 h 4057857"/>
                  <a:gd name="connsiteX99" fmla="*/ 388553 w 629438"/>
                  <a:gd name="connsiteY99" fmla="*/ 1343672 h 4057857"/>
                  <a:gd name="connsiteX100" fmla="*/ 415855 w 629438"/>
                  <a:gd name="connsiteY100" fmla="*/ 1222051 h 4057857"/>
                  <a:gd name="connsiteX101" fmla="*/ 463424 w 629438"/>
                  <a:gd name="connsiteY101" fmla="*/ 1156383 h 4057857"/>
                  <a:gd name="connsiteX102" fmla="*/ 487041 w 629438"/>
                  <a:gd name="connsiteY102" fmla="*/ 1139631 h 4057857"/>
                  <a:gd name="connsiteX103" fmla="*/ 429757 w 629438"/>
                  <a:gd name="connsiteY103" fmla="*/ 1302964 h 4057857"/>
                  <a:gd name="connsiteX104" fmla="*/ 413510 w 629438"/>
                  <a:gd name="connsiteY104" fmla="*/ 1324407 h 4057857"/>
                  <a:gd name="connsiteX105" fmla="*/ 399943 w 629438"/>
                  <a:gd name="connsiteY105" fmla="*/ 1336301 h 4057857"/>
                  <a:gd name="connsiteX106" fmla="*/ 388553 w 629438"/>
                  <a:gd name="connsiteY106" fmla="*/ 1343672 h 4057857"/>
                  <a:gd name="connsiteX107" fmla="*/ 346511 w 629438"/>
                  <a:gd name="connsiteY107" fmla="*/ 1122878 h 4057857"/>
                  <a:gd name="connsiteX108" fmla="*/ 368621 w 629438"/>
                  <a:gd name="connsiteY108" fmla="*/ 1025213 h 4057857"/>
                  <a:gd name="connsiteX109" fmla="*/ 354049 w 629438"/>
                  <a:gd name="connsiteY109" fmla="*/ 1158561 h 4057857"/>
                  <a:gd name="connsiteX110" fmla="*/ 346511 w 629438"/>
                  <a:gd name="connsiteY110" fmla="*/ 1122878 h 4057857"/>
                  <a:gd name="connsiteX111" fmla="*/ 321722 w 629438"/>
                  <a:gd name="connsiteY111" fmla="*/ 1163921 h 4057857"/>
                  <a:gd name="connsiteX112" fmla="*/ 323564 w 629438"/>
                  <a:gd name="connsiteY112" fmla="*/ 1069942 h 4057857"/>
                  <a:gd name="connsiteX113" fmla="*/ 321722 w 629438"/>
                  <a:gd name="connsiteY113" fmla="*/ 1163921 h 4057857"/>
                  <a:gd name="connsiteX114" fmla="*/ 427748 w 629438"/>
                  <a:gd name="connsiteY114" fmla="*/ 1195583 h 4057857"/>
                  <a:gd name="connsiteX115" fmla="*/ 448852 w 629438"/>
                  <a:gd name="connsiteY115" fmla="*/ 1051849 h 4057857"/>
                  <a:gd name="connsiteX116" fmla="*/ 463592 w 629438"/>
                  <a:gd name="connsiteY116" fmla="*/ 1036437 h 4057857"/>
                  <a:gd name="connsiteX117" fmla="*/ 484697 w 629438"/>
                  <a:gd name="connsiteY117" fmla="*/ 1021863 h 4057857"/>
                  <a:gd name="connsiteX118" fmla="*/ 427748 w 629438"/>
                  <a:gd name="connsiteY118" fmla="*/ 1195583 h 4057857"/>
                  <a:gd name="connsiteX119" fmla="*/ 271808 w 629438"/>
                  <a:gd name="connsiteY119" fmla="*/ 1009466 h 4057857"/>
                  <a:gd name="connsiteX120" fmla="*/ 333447 w 629438"/>
                  <a:gd name="connsiteY120" fmla="*/ 932741 h 4057857"/>
                  <a:gd name="connsiteX121" fmla="*/ 312007 w 629438"/>
                  <a:gd name="connsiteY121" fmla="*/ 1072454 h 4057857"/>
                  <a:gd name="connsiteX122" fmla="*/ 271808 w 629438"/>
                  <a:gd name="connsiteY122" fmla="*/ 1009466 h 4057857"/>
                  <a:gd name="connsiteX123" fmla="*/ 173989 w 629438"/>
                  <a:gd name="connsiteY123" fmla="*/ 3365658 h 4057857"/>
                  <a:gd name="connsiteX124" fmla="*/ 139820 w 629438"/>
                  <a:gd name="connsiteY124" fmla="*/ 3346225 h 4057857"/>
                  <a:gd name="connsiteX125" fmla="*/ 50377 w 629438"/>
                  <a:gd name="connsiteY125" fmla="*/ 3261459 h 4057857"/>
                  <a:gd name="connsiteX126" fmla="*/ 41499 w 629438"/>
                  <a:gd name="connsiteY126" fmla="*/ 3165135 h 4057857"/>
                  <a:gd name="connsiteX127" fmla="*/ 36307 w 629438"/>
                  <a:gd name="connsiteY127" fmla="*/ 3064119 h 4057857"/>
                  <a:gd name="connsiteX128" fmla="*/ 37312 w 629438"/>
                  <a:gd name="connsiteY128" fmla="*/ 2838132 h 4057857"/>
                  <a:gd name="connsiteX129" fmla="*/ 39992 w 629438"/>
                  <a:gd name="connsiteY129" fmla="*/ 2674296 h 4057857"/>
                  <a:gd name="connsiteX130" fmla="*/ 60091 w 629438"/>
                  <a:gd name="connsiteY130" fmla="*/ 2665083 h 4057857"/>
                  <a:gd name="connsiteX131" fmla="*/ 46859 w 629438"/>
                  <a:gd name="connsiteY131" fmla="*/ 2552340 h 4057857"/>
                  <a:gd name="connsiteX132" fmla="*/ 73659 w 629438"/>
                  <a:gd name="connsiteY132" fmla="*/ 1905037 h 4057857"/>
                  <a:gd name="connsiteX133" fmla="*/ 75836 w 629438"/>
                  <a:gd name="connsiteY133" fmla="*/ 1769512 h 4057857"/>
                  <a:gd name="connsiteX134" fmla="*/ 75669 w 629438"/>
                  <a:gd name="connsiteY134" fmla="*/ 1701163 h 4057857"/>
                  <a:gd name="connsiteX135" fmla="*/ 98448 w 629438"/>
                  <a:gd name="connsiteY135" fmla="*/ 1656602 h 4057857"/>
                  <a:gd name="connsiteX136" fmla="*/ 95601 w 629438"/>
                  <a:gd name="connsiteY136" fmla="*/ 1295091 h 4057857"/>
                  <a:gd name="connsiteX137" fmla="*/ 93758 w 629438"/>
                  <a:gd name="connsiteY137" fmla="*/ 984003 h 4057857"/>
                  <a:gd name="connsiteX138" fmla="*/ 94093 w 629438"/>
                  <a:gd name="connsiteY138" fmla="*/ 965073 h 4057857"/>
                  <a:gd name="connsiteX139" fmla="*/ 92753 w 629438"/>
                  <a:gd name="connsiteY139" fmla="*/ 958540 h 4057857"/>
                  <a:gd name="connsiteX140" fmla="*/ 85048 w 629438"/>
                  <a:gd name="connsiteY140" fmla="*/ 937600 h 4057857"/>
                  <a:gd name="connsiteX141" fmla="*/ 104981 w 629438"/>
                  <a:gd name="connsiteY141" fmla="*/ 942123 h 4057857"/>
                  <a:gd name="connsiteX142" fmla="*/ 151377 w 629438"/>
                  <a:gd name="connsiteY142" fmla="*/ 1016670 h 4057857"/>
                  <a:gd name="connsiteX143" fmla="*/ 148362 w 629438"/>
                  <a:gd name="connsiteY143" fmla="*/ 1187877 h 4057857"/>
                  <a:gd name="connsiteX144" fmla="*/ 152215 w 629438"/>
                  <a:gd name="connsiteY144" fmla="*/ 1814575 h 4057857"/>
                  <a:gd name="connsiteX145" fmla="*/ 148697 w 629438"/>
                  <a:gd name="connsiteY145" fmla="*/ 1977574 h 4057857"/>
                  <a:gd name="connsiteX146" fmla="*/ 136805 w 629438"/>
                  <a:gd name="connsiteY146" fmla="*/ 2040562 h 4057857"/>
                  <a:gd name="connsiteX147" fmla="*/ 138815 w 629438"/>
                  <a:gd name="connsiteY147" fmla="*/ 2250802 h 4057857"/>
                  <a:gd name="connsiteX148" fmla="*/ 135130 w 629438"/>
                  <a:gd name="connsiteY148" fmla="*/ 2423349 h 4057857"/>
                  <a:gd name="connsiteX149" fmla="*/ 130440 w 629438"/>
                  <a:gd name="connsiteY149" fmla="*/ 2481144 h 4057857"/>
                  <a:gd name="connsiteX150" fmla="*/ 148530 w 629438"/>
                  <a:gd name="connsiteY150" fmla="*/ 2879175 h 4057857"/>
                  <a:gd name="connsiteX151" fmla="*/ 145515 w 629438"/>
                  <a:gd name="connsiteY151" fmla="*/ 3048037 h 4057857"/>
                  <a:gd name="connsiteX152" fmla="*/ 166285 w 629438"/>
                  <a:gd name="connsiteY152" fmla="*/ 3199141 h 4057857"/>
                  <a:gd name="connsiteX153" fmla="*/ 173989 w 629438"/>
                  <a:gd name="connsiteY153" fmla="*/ 3365658 h 4057857"/>
                  <a:gd name="connsiteX154" fmla="*/ 164777 w 629438"/>
                  <a:gd name="connsiteY154" fmla="*/ 911969 h 4057857"/>
                  <a:gd name="connsiteX155" fmla="*/ 164275 w 629438"/>
                  <a:gd name="connsiteY155" fmla="*/ 927381 h 4057857"/>
                  <a:gd name="connsiteX156" fmla="*/ 134125 w 629438"/>
                  <a:gd name="connsiteY156" fmla="*/ 921350 h 4057857"/>
                  <a:gd name="connsiteX157" fmla="*/ 158412 w 629438"/>
                  <a:gd name="connsiteY157" fmla="*/ 896222 h 4057857"/>
                  <a:gd name="connsiteX158" fmla="*/ 164777 w 629438"/>
                  <a:gd name="connsiteY158" fmla="*/ 911969 h 4057857"/>
                  <a:gd name="connsiteX159" fmla="*/ 356394 w 629438"/>
                  <a:gd name="connsiteY159" fmla="*/ 1011309 h 4057857"/>
                  <a:gd name="connsiteX160" fmla="*/ 346511 w 629438"/>
                  <a:gd name="connsiteY160" fmla="*/ 993887 h 4057857"/>
                  <a:gd name="connsiteX161" fmla="*/ 345674 w 629438"/>
                  <a:gd name="connsiteY161" fmla="*/ 972444 h 4057857"/>
                  <a:gd name="connsiteX162" fmla="*/ 367784 w 629438"/>
                  <a:gd name="connsiteY162" fmla="*/ 872936 h 4057857"/>
                  <a:gd name="connsiteX163" fmla="*/ 356394 w 629438"/>
                  <a:gd name="connsiteY163" fmla="*/ 1011309 h 4057857"/>
                  <a:gd name="connsiteX164" fmla="*/ 87896 w 629438"/>
                  <a:gd name="connsiteY164" fmla="*/ 869083 h 4057857"/>
                  <a:gd name="connsiteX165" fmla="*/ 115868 w 629438"/>
                  <a:gd name="connsiteY165" fmla="*/ 879470 h 4057857"/>
                  <a:gd name="connsiteX166" fmla="*/ 128430 w 629438"/>
                  <a:gd name="connsiteY166" fmla="*/ 897394 h 4057857"/>
                  <a:gd name="connsiteX167" fmla="*/ 87226 w 629438"/>
                  <a:gd name="connsiteY167" fmla="*/ 920177 h 4057857"/>
                  <a:gd name="connsiteX168" fmla="*/ 87896 w 629438"/>
                  <a:gd name="connsiteY168" fmla="*/ 869083 h 4057857"/>
                  <a:gd name="connsiteX169" fmla="*/ 402455 w 629438"/>
                  <a:gd name="connsiteY169" fmla="*/ 1080998 h 4057857"/>
                  <a:gd name="connsiteX170" fmla="*/ 490894 w 629438"/>
                  <a:gd name="connsiteY170" fmla="*/ 871931 h 4057857"/>
                  <a:gd name="connsiteX171" fmla="*/ 402455 w 629438"/>
                  <a:gd name="connsiteY171" fmla="*/ 1080998 h 4057857"/>
                  <a:gd name="connsiteX172" fmla="*/ 412338 w 629438"/>
                  <a:gd name="connsiteY172" fmla="*/ 921350 h 4057857"/>
                  <a:gd name="connsiteX173" fmla="*/ 424900 w 629438"/>
                  <a:gd name="connsiteY173" fmla="*/ 809445 h 4057857"/>
                  <a:gd name="connsiteX174" fmla="*/ 489554 w 629438"/>
                  <a:gd name="connsiteY174" fmla="*/ 751148 h 4057857"/>
                  <a:gd name="connsiteX175" fmla="*/ 499436 w 629438"/>
                  <a:gd name="connsiteY175" fmla="*/ 767398 h 4057857"/>
                  <a:gd name="connsiteX176" fmla="*/ 503624 w 629438"/>
                  <a:gd name="connsiteY176" fmla="*/ 779124 h 4057857"/>
                  <a:gd name="connsiteX177" fmla="*/ 506806 w 629438"/>
                  <a:gd name="connsiteY177" fmla="*/ 806430 h 4057857"/>
                  <a:gd name="connsiteX178" fmla="*/ 431767 w 629438"/>
                  <a:gd name="connsiteY178" fmla="*/ 906608 h 4057857"/>
                  <a:gd name="connsiteX179" fmla="*/ 427413 w 629438"/>
                  <a:gd name="connsiteY179" fmla="*/ 910461 h 4057857"/>
                  <a:gd name="connsiteX180" fmla="*/ 422723 w 629438"/>
                  <a:gd name="connsiteY180" fmla="*/ 914146 h 4057857"/>
                  <a:gd name="connsiteX181" fmla="*/ 412338 w 629438"/>
                  <a:gd name="connsiteY181" fmla="*/ 921350 h 4057857"/>
                  <a:gd name="connsiteX182" fmla="*/ 152382 w 629438"/>
                  <a:gd name="connsiteY182" fmla="*/ 875449 h 4057857"/>
                  <a:gd name="connsiteX183" fmla="*/ 107326 w 629438"/>
                  <a:gd name="connsiteY183" fmla="*/ 857189 h 4057857"/>
                  <a:gd name="connsiteX184" fmla="*/ 116035 w 629438"/>
                  <a:gd name="connsiteY184" fmla="*/ 779292 h 4057857"/>
                  <a:gd name="connsiteX185" fmla="*/ 145850 w 629438"/>
                  <a:gd name="connsiteY185" fmla="*/ 751651 h 4057857"/>
                  <a:gd name="connsiteX186" fmla="*/ 152382 w 629438"/>
                  <a:gd name="connsiteY186" fmla="*/ 875449 h 4057857"/>
                  <a:gd name="connsiteX187" fmla="*/ 87393 w 629438"/>
                  <a:gd name="connsiteY187" fmla="*/ 786998 h 4057857"/>
                  <a:gd name="connsiteX188" fmla="*/ 139150 w 629438"/>
                  <a:gd name="connsiteY188" fmla="*/ 699719 h 4057857"/>
                  <a:gd name="connsiteX189" fmla="*/ 87393 w 629438"/>
                  <a:gd name="connsiteY189" fmla="*/ 786998 h 4057857"/>
                  <a:gd name="connsiteX190" fmla="*/ 421215 w 629438"/>
                  <a:gd name="connsiteY190" fmla="*/ 792861 h 4057857"/>
                  <a:gd name="connsiteX191" fmla="*/ 418703 w 629438"/>
                  <a:gd name="connsiteY191" fmla="*/ 710608 h 4057857"/>
                  <a:gd name="connsiteX192" fmla="*/ 490224 w 629438"/>
                  <a:gd name="connsiteY192" fmla="*/ 716136 h 4057857"/>
                  <a:gd name="connsiteX193" fmla="*/ 421215 w 629438"/>
                  <a:gd name="connsiteY193" fmla="*/ 792861 h 4057857"/>
                  <a:gd name="connsiteX194" fmla="*/ 203469 w 629438"/>
                  <a:gd name="connsiteY194" fmla="*/ 785490 h 4057857"/>
                  <a:gd name="connsiteX195" fmla="*/ 211676 w 629438"/>
                  <a:gd name="connsiteY195" fmla="*/ 715466 h 4057857"/>
                  <a:gd name="connsiteX196" fmla="*/ 257570 w 629438"/>
                  <a:gd name="connsiteY196" fmla="*/ 713121 h 4057857"/>
                  <a:gd name="connsiteX197" fmla="*/ 203469 w 629438"/>
                  <a:gd name="connsiteY197" fmla="*/ 785490 h 4057857"/>
                  <a:gd name="connsiteX198" fmla="*/ 200789 w 629438"/>
                  <a:gd name="connsiteY198" fmla="*/ 953347 h 4057857"/>
                  <a:gd name="connsiteX199" fmla="*/ 237303 w 629438"/>
                  <a:gd name="connsiteY199" fmla="*/ 764717 h 4057857"/>
                  <a:gd name="connsiteX200" fmla="*/ 384198 w 629438"/>
                  <a:gd name="connsiteY200" fmla="*/ 708597 h 4057857"/>
                  <a:gd name="connsiteX201" fmla="*/ 316529 w 629438"/>
                  <a:gd name="connsiteY201" fmla="*/ 799227 h 4057857"/>
                  <a:gd name="connsiteX202" fmla="*/ 338974 w 629438"/>
                  <a:gd name="connsiteY202" fmla="*/ 783815 h 4057857"/>
                  <a:gd name="connsiteX203" fmla="*/ 386711 w 629438"/>
                  <a:gd name="connsiteY203" fmla="*/ 735736 h 4057857"/>
                  <a:gd name="connsiteX204" fmla="*/ 361419 w 629438"/>
                  <a:gd name="connsiteY204" fmla="*/ 865733 h 4057857"/>
                  <a:gd name="connsiteX205" fmla="*/ 360246 w 629438"/>
                  <a:gd name="connsiteY205" fmla="*/ 786663 h 4057857"/>
                  <a:gd name="connsiteX206" fmla="*/ 329427 w 629438"/>
                  <a:gd name="connsiteY206" fmla="*/ 908786 h 4057857"/>
                  <a:gd name="connsiteX207" fmla="*/ 268793 w 629438"/>
                  <a:gd name="connsiteY207" fmla="*/ 997405 h 4057857"/>
                  <a:gd name="connsiteX208" fmla="*/ 200789 w 629438"/>
                  <a:gd name="connsiteY208" fmla="*/ 953347 h 4057857"/>
                  <a:gd name="connsiteX209" fmla="*/ 214021 w 629438"/>
                  <a:gd name="connsiteY209" fmla="*/ 939107 h 4057857"/>
                  <a:gd name="connsiteX210" fmla="*/ 245176 w 629438"/>
                  <a:gd name="connsiteY210" fmla="*/ 908618 h 4057857"/>
                  <a:gd name="connsiteX211" fmla="*/ 269295 w 629438"/>
                  <a:gd name="connsiteY211" fmla="*/ 872434 h 4057857"/>
                  <a:gd name="connsiteX212" fmla="*/ 316529 w 629438"/>
                  <a:gd name="connsiteY212" fmla="*/ 799227 h 4057857"/>
                  <a:gd name="connsiteX213" fmla="*/ 214021 w 629438"/>
                  <a:gd name="connsiteY213" fmla="*/ 939107 h 4057857"/>
                  <a:gd name="connsiteX214" fmla="*/ 79186 w 629438"/>
                  <a:gd name="connsiteY214" fmla="*/ 673920 h 4057857"/>
                  <a:gd name="connsiteX215" fmla="*/ 65116 w 629438"/>
                  <a:gd name="connsiteY215" fmla="*/ 544594 h 4057857"/>
                  <a:gd name="connsiteX216" fmla="*/ 71649 w 629438"/>
                  <a:gd name="connsiteY216" fmla="*/ 479260 h 4057857"/>
                  <a:gd name="connsiteX217" fmla="*/ 193252 w 629438"/>
                  <a:gd name="connsiteY217" fmla="*/ 365848 h 4057857"/>
                  <a:gd name="connsiteX218" fmla="*/ 561075 w 629438"/>
                  <a:gd name="connsiteY218" fmla="*/ 379585 h 4057857"/>
                  <a:gd name="connsiteX219" fmla="*/ 589885 w 629438"/>
                  <a:gd name="connsiteY219" fmla="*/ 429339 h 4057857"/>
                  <a:gd name="connsiteX220" fmla="*/ 557055 w 629438"/>
                  <a:gd name="connsiteY220" fmla="*/ 708262 h 4057857"/>
                  <a:gd name="connsiteX221" fmla="*/ 390061 w 629438"/>
                  <a:gd name="connsiteY221" fmla="*/ 679281 h 4057857"/>
                  <a:gd name="connsiteX222" fmla="*/ 410663 w 629438"/>
                  <a:gd name="connsiteY222" fmla="*/ 404043 h 4057857"/>
                  <a:gd name="connsiteX223" fmla="*/ 396091 w 629438"/>
                  <a:gd name="connsiteY223" fmla="*/ 546437 h 4057857"/>
                  <a:gd name="connsiteX224" fmla="*/ 378336 w 629438"/>
                  <a:gd name="connsiteY224" fmla="*/ 678946 h 4057857"/>
                  <a:gd name="connsiteX225" fmla="*/ 376828 w 629438"/>
                  <a:gd name="connsiteY225" fmla="*/ 678946 h 4057857"/>
                  <a:gd name="connsiteX226" fmla="*/ 360749 w 629438"/>
                  <a:gd name="connsiteY226" fmla="*/ 662529 h 4057857"/>
                  <a:gd name="connsiteX227" fmla="*/ 368621 w 629438"/>
                  <a:gd name="connsiteY227" fmla="*/ 581281 h 4057857"/>
                  <a:gd name="connsiteX228" fmla="*/ 376661 w 629438"/>
                  <a:gd name="connsiteY228" fmla="*/ 482443 h 4057857"/>
                  <a:gd name="connsiteX229" fmla="*/ 346846 w 629438"/>
                  <a:gd name="connsiteY229" fmla="*/ 678946 h 4057857"/>
                  <a:gd name="connsiteX230" fmla="*/ 201291 w 629438"/>
                  <a:gd name="connsiteY230" fmla="*/ 660351 h 4057857"/>
                  <a:gd name="connsiteX231" fmla="*/ 89738 w 629438"/>
                  <a:gd name="connsiteY231" fmla="*/ 674088 h 4057857"/>
                  <a:gd name="connsiteX232" fmla="*/ 84546 w 629438"/>
                  <a:gd name="connsiteY232" fmla="*/ 674088 h 4057857"/>
                  <a:gd name="connsiteX233" fmla="*/ 79186 w 629438"/>
                  <a:gd name="connsiteY233" fmla="*/ 673920 h 4057857"/>
                  <a:gd name="connsiteX234" fmla="*/ 452370 w 629438"/>
                  <a:gd name="connsiteY234" fmla="*/ 332009 h 4057857"/>
                  <a:gd name="connsiteX235" fmla="*/ 466942 w 629438"/>
                  <a:gd name="connsiteY235" fmla="*/ 302525 h 4057857"/>
                  <a:gd name="connsiteX236" fmla="*/ 489386 w 629438"/>
                  <a:gd name="connsiteY236" fmla="*/ 286443 h 4057857"/>
                  <a:gd name="connsiteX237" fmla="*/ 492401 w 629438"/>
                  <a:gd name="connsiteY237" fmla="*/ 333014 h 4057857"/>
                  <a:gd name="connsiteX238" fmla="*/ 452370 w 629438"/>
                  <a:gd name="connsiteY238" fmla="*/ 332009 h 4057857"/>
                  <a:gd name="connsiteX239" fmla="*/ 192917 w 629438"/>
                  <a:gd name="connsiteY239" fmla="*/ 326983 h 4057857"/>
                  <a:gd name="connsiteX240" fmla="*/ 195262 w 629438"/>
                  <a:gd name="connsiteY240" fmla="*/ 181072 h 4057857"/>
                  <a:gd name="connsiteX241" fmla="*/ 283030 w 629438"/>
                  <a:gd name="connsiteY241" fmla="*/ 192128 h 4057857"/>
                  <a:gd name="connsiteX242" fmla="*/ 353546 w 629438"/>
                  <a:gd name="connsiteY242" fmla="*/ 264163 h 4057857"/>
                  <a:gd name="connsiteX243" fmla="*/ 394918 w 629438"/>
                  <a:gd name="connsiteY243" fmla="*/ 314587 h 4057857"/>
                  <a:gd name="connsiteX244" fmla="*/ 409155 w 629438"/>
                  <a:gd name="connsiteY244" fmla="*/ 335359 h 4057857"/>
                  <a:gd name="connsiteX245" fmla="*/ 192917 w 629438"/>
                  <a:gd name="connsiteY245" fmla="*/ 326983 h 4057857"/>
                  <a:gd name="connsiteX246" fmla="*/ 426743 w 629438"/>
                  <a:gd name="connsiteY246" fmla="*/ 326816 h 4057857"/>
                  <a:gd name="connsiteX247" fmla="*/ 424565 w 629438"/>
                  <a:gd name="connsiteY247" fmla="*/ 267848 h 4057857"/>
                  <a:gd name="connsiteX248" fmla="*/ 459404 w 629438"/>
                  <a:gd name="connsiteY248" fmla="*/ 223622 h 4057857"/>
                  <a:gd name="connsiteX249" fmla="*/ 471632 w 629438"/>
                  <a:gd name="connsiteY249" fmla="*/ 238197 h 4057857"/>
                  <a:gd name="connsiteX250" fmla="*/ 426743 w 629438"/>
                  <a:gd name="connsiteY250" fmla="*/ 326816 h 4057857"/>
                  <a:gd name="connsiteX251" fmla="*/ 426240 w 629438"/>
                  <a:gd name="connsiteY251" fmla="*/ 149578 h 4057857"/>
                  <a:gd name="connsiteX252" fmla="*/ 443325 w 629438"/>
                  <a:gd name="connsiteY252" fmla="*/ 168508 h 4057857"/>
                  <a:gd name="connsiteX253" fmla="*/ 397263 w 629438"/>
                  <a:gd name="connsiteY253" fmla="*/ 277062 h 4057857"/>
                  <a:gd name="connsiteX254" fmla="*/ 370799 w 629438"/>
                  <a:gd name="connsiteY254" fmla="*/ 241547 h 4057857"/>
                  <a:gd name="connsiteX255" fmla="*/ 426240 w 629438"/>
                  <a:gd name="connsiteY255" fmla="*/ 149578 h 4057857"/>
                  <a:gd name="connsiteX256" fmla="*/ 382356 w 629438"/>
                  <a:gd name="connsiteY256" fmla="*/ 103342 h 4057857"/>
                  <a:gd name="connsiteX257" fmla="*/ 420880 w 629438"/>
                  <a:gd name="connsiteY257" fmla="*/ 128303 h 4057857"/>
                  <a:gd name="connsiteX258" fmla="*/ 359576 w 629438"/>
                  <a:gd name="connsiteY258" fmla="*/ 235851 h 4057857"/>
                  <a:gd name="connsiteX259" fmla="*/ 324234 w 629438"/>
                  <a:gd name="connsiteY259" fmla="*/ 196651 h 4057857"/>
                  <a:gd name="connsiteX260" fmla="*/ 382356 w 629438"/>
                  <a:gd name="connsiteY260" fmla="*/ 103342 h 4057857"/>
                  <a:gd name="connsiteX261" fmla="*/ 270970 w 629438"/>
                  <a:gd name="connsiteY261" fmla="*/ 166497 h 4057857"/>
                  <a:gd name="connsiteX262" fmla="*/ 294587 w 629438"/>
                  <a:gd name="connsiteY262" fmla="*/ 100159 h 4057857"/>
                  <a:gd name="connsiteX263" fmla="*/ 332274 w 629438"/>
                  <a:gd name="connsiteY263" fmla="*/ 48395 h 4057857"/>
                  <a:gd name="connsiteX264" fmla="*/ 377666 w 629438"/>
                  <a:gd name="connsiteY264" fmla="*/ 66655 h 4057857"/>
                  <a:gd name="connsiteX265" fmla="*/ 308490 w 629438"/>
                  <a:gd name="connsiteY265" fmla="*/ 190118 h 4057857"/>
                  <a:gd name="connsiteX266" fmla="*/ 270970 w 629438"/>
                  <a:gd name="connsiteY266" fmla="*/ 166497 h 4057857"/>
                  <a:gd name="connsiteX267" fmla="*/ 259078 w 629438"/>
                  <a:gd name="connsiteY267" fmla="*/ 162309 h 4057857"/>
                  <a:gd name="connsiteX268" fmla="*/ 304302 w 629438"/>
                  <a:gd name="connsiteY268" fmla="*/ 48730 h 4057857"/>
                  <a:gd name="connsiteX269" fmla="*/ 259078 w 629438"/>
                  <a:gd name="connsiteY269" fmla="*/ 162309 h 4057857"/>
                  <a:gd name="connsiteX270" fmla="*/ 56574 w 629438"/>
                  <a:gd name="connsiteY270" fmla="*/ 467534 h 4057857"/>
                  <a:gd name="connsiteX271" fmla="*/ 24582 w 629438"/>
                  <a:gd name="connsiteY271" fmla="*/ 482611 h 4057857"/>
                  <a:gd name="connsiteX272" fmla="*/ 29774 w 629438"/>
                  <a:gd name="connsiteY272" fmla="*/ 618471 h 4057857"/>
                  <a:gd name="connsiteX273" fmla="*/ 51047 w 629438"/>
                  <a:gd name="connsiteY273" fmla="*/ 742604 h 4057857"/>
                  <a:gd name="connsiteX274" fmla="*/ 47697 w 629438"/>
                  <a:gd name="connsiteY274" fmla="*/ 946143 h 4057857"/>
                  <a:gd name="connsiteX275" fmla="*/ 41499 w 629438"/>
                  <a:gd name="connsiteY275" fmla="*/ 1544195 h 4057857"/>
                  <a:gd name="connsiteX276" fmla="*/ 13192 w 629438"/>
                  <a:gd name="connsiteY276" fmla="*/ 2104388 h 4057857"/>
                  <a:gd name="connsiteX277" fmla="*/ 4147 w 629438"/>
                  <a:gd name="connsiteY277" fmla="*/ 3252916 h 4057857"/>
                  <a:gd name="connsiteX278" fmla="*/ 24247 w 629438"/>
                  <a:gd name="connsiteY278" fmla="*/ 3327128 h 4057857"/>
                  <a:gd name="connsiteX279" fmla="*/ 39824 w 629438"/>
                  <a:gd name="connsiteY279" fmla="*/ 3408879 h 4057857"/>
                  <a:gd name="connsiteX280" fmla="*/ 112183 w 629438"/>
                  <a:gd name="connsiteY280" fmla="*/ 3720134 h 4057857"/>
                  <a:gd name="connsiteX281" fmla="*/ 211174 w 629438"/>
                  <a:gd name="connsiteY281" fmla="*/ 4008438 h 4057857"/>
                  <a:gd name="connsiteX282" fmla="*/ 242328 w 629438"/>
                  <a:gd name="connsiteY282" fmla="*/ 3987498 h 4057857"/>
                  <a:gd name="connsiteX283" fmla="*/ 228426 w 629438"/>
                  <a:gd name="connsiteY283" fmla="*/ 4041440 h 4057857"/>
                  <a:gd name="connsiteX284" fmla="*/ 233618 w 629438"/>
                  <a:gd name="connsiteY284" fmla="*/ 4057857 h 4057857"/>
                  <a:gd name="connsiteX285" fmla="*/ 282863 w 629438"/>
                  <a:gd name="connsiteY285" fmla="*/ 4009276 h 4057857"/>
                  <a:gd name="connsiteX286" fmla="*/ 324904 w 629438"/>
                  <a:gd name="connsiteY286" fmla="*/ 3841587 h 4057857"/>
                  <a:gd name="connsiteX287" fmla="*/ 345674 w 629438"/>
                  <a:gd name="connsiteY287" fmla="*/ 3755816 h 4057857"/>
                  <a:gd name="connsiteX288" fmla="*/ 429422 w 629438"/>
                  <a:gd name="connsiteY288" fmla="*/ 3429819 h 4057857"/>
                  <a:gd name="connsiteX289" fmla="*/ 485199 w 629438"/>
                  <a:gd name="connsiteY289" fmla="*/ 3069815 h 4057857"/>
                  <a:gd name="connsiteX290" fmla="*/ 516353 w 629438"/>
                  <a:gd name="connsiteY290" fmla="*/ 1652079 h 4057857"/>
                  <a:gd name="connsiteX291" fmla="*/ 510156 w 629438"/>
                  <a:gd name="connsiteY291" fmla="*/ 1445860 h 4057857"/>
                  <a:gd name="connsiteX292" fmla="*/ 519536 w 629438"/>
                  <a:gd name="connsiteY292" fmla="*/ 1032919 h 4057857"/>
                  <a:gd name="connsiteX293" fmla="*/ 538463 w 629438"/>
                  <a:gd name="connsiteY293" fmla="*/ 1519570 h 4057857"/>
                  <a:gd name="connsiteX294" fmla="*/ 546000 w 629438"/>
                  <a:gd name="connsiteY294" fmla="*/ 1691279 h 4057857"/>
                  <a:gd name="connsiteX295" fmla="*/ 550188 w 629438"/>
                  <a:gd name="connsiteY295" fmla="*/ 1491091 h 4057857"/>
                  <a:gd name="connsiteX296" fmla="*/ 546670 w 629438"/>
                  <a:gd name="connsiteY296" fmla="*/ 1250195 h 4057857"/>
                  <a:gd name="connsiteX297" fmla="*/ 548010 w 629438"/>
                  <a:gd name="connsiteY297" fmla="*/ 761032 h 4057857"/>
                  <a:gd name="connsiteX298" fmla="*/ 584860 w 629438"/>
                  <a:gd name="connsiteY298" fmla="*/ 721329 h 4057857"/>
                  <a:gd name="connsiteX299" fmla="*/ 614842 w 629438"/>
                  <a:gd name="connsiteY299" fmla="*/ 675931 h 4057857"/>
                  <a:gd name="connsiteX300" fmla="*/ 621542 w 629438"/>
                  <a:gd name="connsiteY300" fmla="*/ 400190 h 4057857"/>
                  <a:gd name="connsiteX301" fmla="*/ 535113 w 629438"/>
                  <a:gd name="connsiteY301" fmla="*/ 331841 h 4057857"/>
                  <a:gd name="connsiteX302" fmla="*/ 447680 w 629438"/>
                  <a:gd name="connsiteY302" fmla="*/ 95133 h 4057857"/>
                  <a:gd name="connsiteX303" fmla="*/ 419708 w 629438"/>
                  <a:gd name="connsiteY303" fmla="*/ 47725 h 4057857"/>
                  <a:gd name="connsiteX304" fmla="*/ 401115 w 629438"/>
                  <a:gd name="connsiteY304" fmla="*/ 30135 h 4057857"/>
                  <a:gd name="connsiteX305" fmla="*/ 178177 w 629438"/>
                  <a:gd name="connsiteY305" fmla="*/ 117414 h 4057857"/>
                  <a:gd name="connsiteX306" fmla="*/ 158915 w 629438"/>
                  <a:gd name="connsiteY306" fmla="*/ 180904 h 4057857"/>
                  <a:gd name="connsiteX307" fmla="*/ 107158 w 629438"/>
                  <a:gd name="connsiteY307" fmla="*/ 326816 h 4057857"/>
                  <a:gd name="connsiteX308" fmla="*/ 56574 w 629438"/>
                  <a:gd name="connsiteY308" fmla="*/ 467534 h 405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</a:cxnLst>
                <a:rect l="l" t="t" r="r" b="b"/>
                <a:pathLst>
                  <a:path w="629438" h="4057857">
                    <a:moveTo>
                      <a:pt x="218544" y="3991351"/>
                    </a:moveTo>
                    <a:cubicBezTo>
                      <a:pt x="192749" y="3958684"/>
                      <a:pt x="199281" y="3933389"/>
                      <a:pt x="228593" y="3894356"/>
                    </a:cubicBezTo>
                    <a:cubicBezTo>
                      <a:pt x="248693" y="3867385"/>
                      <a:pt x="269630" y="3842760"/>
                      <a:pt x="303130" y="3829860"/>
                    </a:cubicBezTo>
                    <a:cubicBezTo>
                      <a:pt x="298440" y="3856999"/>
                      <a:pt x="294252" y="3850968"/>
                      <a:pt x="291405" y="3863700"/>
                    </a:cubicBezTo>
                    <a:cubicBezTo>
                      <a:pt x="289730" y="3870903"/>
                      <a:pt x="292745" y="3882630"/>
                      <a:pt x="293247" y="3899214"/>
                    </a:cubicBezTo>
                    <a:lnTo>
                      <a:pt x="225914" y="3981802"/>
                    </a:lnTo>
                    <a:cubicBezTo>
                      <a:pt x="225076" y="3983143"/>
                      <a:pt x="223066" y="3985488"/>
                      <a:pt x="222396" y="3986493"/>
                    </a:cubicBezTo>
                    <a:cubicBezTo>
                      <a:pt x="221559" y="3987666"/>
                      <a:pt x="219884" y="3989843"/>
                      <a:pt x="218544" y="3991351"/>
                    </a:cubicBezTo>
                    <a:close/>
                    <a:moveTo>
                      <a:pt x="226081" y="3957512"/>
                    </a:moveTo>
                    <a:lnTo>
                      <a:pt x="286715" y="3868725"/>
                    </a:lnTo>
                    <a:cubicBezTo>
                      <a:pt x="267453" y="3876096"/>
                      <a:pt x="220721" y="3937744"/>
                      <a:pt x="220219" y="3944948"/>
                    </a:cubicBezTo>
                    <a:cubicBezTo>
                      <a:pt x="218879" y="3963375"/>
                      <a:pt x="218711" y="3947796"/>
                      <a:pt x="226081" y="3957512"/>
                    </a:cubicBezTo>
                    <a:close/>
                    <a:moveTo>
                      <a:pt x="194592" y="3884305"/>
                    </a:moveTo>
                    <a:cubicBezTo>
                      <a:pt x="185212" y="3851806"/>
                      <a:pt x="220386" y="3824500"/>
                      <a:pt x="251541" y="3814281"/>
                    </a:cubicBezTo>
                    <a:cubicBezTo>
                      <a:pt x="241826" y="3834718"/>
                      <a:pt x="255393" y="3814783"/>
                      <a:pt x="239313" y="3837064"/>
                    </a:cubicBezTo>
                    <a:lnTo>
                      <a:pt x="194592" y="3884305"/>
                    </a:lnTo>
                    <a:close/>
                    <a:moveTo>
                      <a:pt x="179517" y="3842424"/>
                    </a:moveTo>
                    <a:cubicBezTo>
                      <a:pt x="176334" y="3797696"/>
                      <a:pt x="179684" y="3797361"/>
                      <a:pt x="228928" y="3797361"/>
                    </a:cubicBezTo>
                    <a:cubicBezTo>
                      <a:pt x="220721" y="3815118"/>
                      <a:pt x="229096" y="3807580"/>
                      <a:pt x="211676" y="3825002"/>
                    </a:cubicBezTo>
                    <a:cubicBezTo>
                      <a:pt x="199114" y="3837231"/>
                      <a:pt x="199114" y="3836226"/>
                      <a:pt x="179517" y="3842424"/>
                    </a:cubicBezTo>
                    <a:close/>
                    <a:moveTo>
                      <a:pt x="72486" y="3333494"/>
                    </a:moveTo>
                    <a:cubicBezTo>
                      <a:pt x="102636" y="3345555"/>
                      <a:pt x="96103" y="3350581"/>
                      <a:pt x="125080" y="3367836"/>
                    </a:cubicBezTo>
                    <a:cubicBezTo>
                      <a:pt x="146855" y="3380735"/>
                      <a:pt x="166955" y="3385258"/>
                      <a:pt x="188897" y="3394137"/>
                    </a:cubicBezTo>
                    <a:lnTo>
                      <a:pt x="145012" y="3415579"/>
                    </a:lnTo>
                    <a:cubicBezTo>
                      <a:pt x="145850" y="3416082"/>
                      <a:pt x="148195" y="3417590"/>
                      <a:pt x="149367" y="3418427"/>
                    </a:cubicBezTo>
                    <a:lnTo>
                      <a:pt x="175664" y="3436017"/>
                    </a:lnTo>
                    <a:cubicBezTo>
                      <a:pt x="158077" y="3449251"/>
                      <a:pt x="158580" y="3443723"/>
                      <a:pt x="139988" y="3455282"/>
                    </a:cubicBezTo>
                    <a:cubicBezTo>
                      <a:pt x="180689" y="3493142"/>
                      <a:pt x="167457" y="3429484"/>
                      <a:pt x="265778" y="3419097"/>
                    </a:cubicBezTo>
                    <a:cubicBezTo>
                      <a:pt x="400110" y="3404858"/>
                      <a:pt x="337467" y="3394137"/>
                      <a:pt x="408318" y="3356612"/>
                    </a:cubicBezTo>
                    <a:cubicBezTo>
                      <a:pt x="429757" y="3422615"/>
                      <a:pt x="334787" y="3684619"/>
                      <a:pt x="318372" y="3767040"/>
                    </a:cubicBezTo>
                    <a:cubicBezTo>
                      <a:pt x="297267" y="3759166"/>
                      <a:pt x="263768" y="3757323"/>
                      <a:pt x="233283" y="3756486"/>
                    </a:cubicBezTo>
                    <a:cubicBezTo>
                      <a:pt x="182364" y="3754978"/>
                      <a:pt x="193252" y="3765700"/>
                      <a:pt x="159417" y="3770893"/>
                    </a:cubicBezTo>
                    <a:cubicBezTo>
                      <a:pt x="168462" y="3698188"/>
                      <a:pt x="119218" y="3652958"/>
                      <a:pt x="105483" y="3574725"/>
                    </a:cubicBezTo>
                    <a:cubicBezTo>
                      <a:pt x="93088" y="3504868"/>
                      <a:pt x="73156" y="3403853"/>
                      <a:pt x="72486" y="3333494"/>
                    </a:cubicBezTo>
                    <a:close/>
                    <a:moveTo>
                      <a:pt x="477997" y="1562288"/>
                    </a:moveTo>
                    <a:cubicBezTo>
                      <a:pt x="478499" y="1595457"/>
                      <a:pt x="476657" y="1632312"/>
                      <a:pt x="467612" y="1657440"/>
                    </a:cubicBezTo>
                    <a:cubicBezTo>
                      <a:pt x="457060" y="1646551"/>
                      <a:pt x="464094" y="1667491"/>
                      <a:pt x="453542" y="1638342"/>
                    </a:cubicBezTo>
                    <a:lnTo>
                      <a:pt x="455552" y="1586411"/>
                    </a:lnTo>
                    <a:cubicBezTo>
                      <a:pt x="456390" y="1584736"/>
                      <a:pt x="457227" y="1583060"/>
                      <a:pt x="458399" y="1581385"/>
                    </a:cubicBezTo>
                    <a:lnTo>
                      <a:pt x="477997" y="1562288"/>
                    </a:lnTo>
                    <a:close/>
                    <a:moveTo>
                      <a:pt x="394248" y="1482045"/>
                    </a:moveTo>
                    <a:lnTo>
                      <a:pt x="471464" y="1791792"/>
                    </a:lnTo>
                    <a:cubicBezTo>
                      <a:pt x="472469" y="1811895"/>
                      <a:pt x="469287" y="1840876"/>
                      <a:pt x="471632" y="1858801"/>
                    </a:cubicBezTo>
                    <a:cubicBezTo>
                      <a:pt x="478499" y="1912240"/>
                      <a:pt x="486539" y="1845902"/>
                      <a:pt x="485199" y="1911905"/>
                    </a:cubicBezTo>
                    <a:cubicBezTo>
                      <a:pt x="483524" y="1993823"/>
                      <a:pt x="472134" y="2032018"/>
                      <a:pt x="474982" y="2160842"/>
                    </a:cubicBezTo>
                    <a:cubicBezTo>
                      <a:pt x="480007" y="2389845"/>
                      <a:pt x="473307" y="3072328"/>
                      <a:pt x="411333" y="3270841"/>
                    </a:cubicBezTo>
                    <a:cubicBezTo>
                      <a:pt x="406810" y="3285415"/>
                      <a:pt x="397598" y="3302335"/>
                      <a:pt x="389726" y="3316742"/>
                    </a:cubicBezTo>
                    <a:cubicBezTo>
                      <a:pt x="376661" y="3340530"/>
                      <a:pt x="376158" y="3342707"/>
                      <a:pt x="353881" y="3351586"/>
                    </a:cubicBezTo>
                    <a:cubicBezTo>
                      <a:pt x="356394" y="3258779"/>
                      <a:pt x="357901" y="3170663"/>
                      <a:pt x="357901" y="3079028"/>
                    </a:cubicBezTo>
                    <a:cubicBezTo>
                      <a:pt x="357734" y="2985049"/>
                      <a:pt x="376493" y="2895090"/>
                      <a:pt x="375153" y="2815517"/>
                    </a:cubicBezTo>
                    <a:cubicBezTo>
                      <a:pt x="363596" y="2809989"/>
                      <a:pt x="372138" y="2814679"/>
                      <a:pt x="364099" y="2811999"/>
                    </a:cubicBezTo>
                    <a:lnTo>
                      <a:pt x="353211" y="2807978"/>
                    </a:lnTo>
                    <a:cubicBezTo>
                      <a:pt x="351034" y="2722040"/>
                      <a:pt x="366946" y="2632751"/>
                      <a:pt x="367281" y="2544634"/>
                    </a:cubicBezTo>
                    <a:cubicBezTo>
                      <a:pt x="367784" y="2458361"/>
                      <a:pt x="372306" y="2364884"/>
                      <a:pt x="374483" y="2273585"/>
                    </a:cubicBezTo>
                    <a:cubicBezTo>
                      <a:pt x="379341" y="2089311"/>
                      <a:pt x="373646" y="1918271"/>
                      <a:pt x="373478" y="1731820"/>
                    </a:cubicBezTo>
                    <a:cubicBezTo>
                      <a:pt x="384198" y="1728469"/>
                      <a:pt x="373143" y="1708869"/>
                      <a:pt x="390228" y="1754602"/>
                    </a:cubicBezTo>
                    <a:cubicBezTo>
                      <a:pt x="390228" y="1706356"/>
                      <a:pt x="384701" y="1650404"/>
                      <a:pt x="388721" y="1603665"/>
                    </a:cubicBezTo>
                    <a:cubicBezTo>
                      <a:pt x="391568" y="1569826"/>
                      <a:pt x="400110" y="1567816"/>
                      <a:pt x="392908" y="1542353"/>
                    </a:cubicBezTo>
                    <a:cubicBezTo>
                      <a:pt x="388721" y="1527778"/>
                      <a:pt x="384868" y="1553074"/>
                      <a:pt x="384031" y="1513371"/>
                    </a:cubicBezTo>
                    <a:cubicBezTo>
                      <a:pt x="383026" y="1461942"/>
                      <a:pt x="382691" y="1495949"/>
                      <a:pt x="394248" y="1482045"/>
                    </a:cubicBezTo>
                    <a:close/>
                    <a:moveTo>
                      <a:pt x="435955" y="1582893"/>
                    </a:moveTo>
                    <a:cubicBezTo>
                      <a:pt x="429087" y="1539505"/>
                      <a:pt x="446842" y="1484390"/>
                      <a:pt x="482519" y="1459597"/>
                    </a:cubicBezTo>
                    <a:cubicBezTo>
                      <a:pt x="482352" y="1543023"/>
                      <a:pt x="491731" y="1517894"/>
                      <a:pt x="452370" y="1565973"/>
                    </a:cubicBezTo>
                    <a:lnTo>
                      <a:pt x="435955" y="1582893"/>
                    </a:lnTo>
                    <a:close/>
                    <a:moveTo>
                      <a:pt x="431432" y="1516219"/>
                    </a:moveTo>
                    <a:cubicBezTo>
                      <a:pt x="389223" y="1465293"/>
                      <a:pt x="422555" y="1426595"/>
                      <a:pt x="465434" y="1377009"/>
                    </a:cubicBezTo>
                    <a:cubicBezTo>
                      <a:pt x="478332" y="1362267"/>
                      <a:pt x="473139" y="1368633"/>
                      <a:pt x="484529" y="1359922"/>
                    </a:cubicBezTo>
                    <a:cubicBezTo>
                      <a:pt x="486371" y="1455576"/>
                      <a:pt x="464429" y="1450886"/>
                      <a:pt x="431432" y="1516219"/>
                    </a:cubicBezTo>
                    <a:close/>
                    <a:moveTo>
                      <a:pt x="196937" y="979480"/>
                    </a:moveTo>
                    <a:cubicBezTo>
                      <a:pt x="276833" y="984506"/>
                      <a:pt x="295090" y="1135945"/>
                      <a:pt x="321554" y="1231097"/>
                    </a:cubicBezTo>
                    <a:cubicBezTo>
                      <a:pt x="351871" y="1340322"/>
                      <a:pt x="345171" y="1452729"/>
                      <a:pt x="340314" y="1573847"/>
                    </a:cubicBezTo>
                    <a:cubicBezTo>
                      <a:pt x="356729" y="1581553"/>
                      <a:pt x="324737" y="1582055"/>
                      <a:pt x="344669" y="1570329"/>
                    </a:cubicBezTo>
                    <a:cubicBezTo>
                      <a:pt x="362256" y="1559942"/>
                      <a:pt x="335624" y="1559440"/>
                      <a:pt x="354049" y="1566308"/>
                    </a:cubicBezTo>
                    <a:cubicBezTo>
                      <a:pt x="358404" y="1642866"/>
                      <a:pt x="348186" y="1724449"/>
                      <a:pt x="350866" y="1791457"/>
                    </a:cubicBezTo>
                    <a:cubicBezTo>
                      <a:pt x="353714" y="1865334"/>
                      <a:pt x="357901" y="1936196"/>
                      <a:pt x="344669" y="2006890"/>
                    </a:cubicBezTo>
                    <a:cubicBezTo>
                      <a:pt x="334954" y="2058822"/>
                      <a:pt x="345004" y="2175082"/>
                      <a:pt x="341487" y="2236395"/>
                    </a:cubicBezTo>
                    <a:cubicBezTo>
                      <a:pt x="337132" y="2314125"/>
                      <a:pt x="332107" y="2376275"/>
                      <a:pt x="331939" y="2461879"/>
                    </a:cubicBezTo>
                    <a:cubicBezTo>
                      <a:pt x="331939" y="2621192"/>
                      <a:pt x="327919" y="2765260"/>
                      <a:pt x="324904" y="2920888"/>
                    </a:cubicBezTo>
                    <a:cubicBezTo>
                      <a:pt x="323397" y="2997780"/>
                      <a:pt x="323899" y="3077856"/>
                      <a:pt x="324904" y="3154581"/>
                    </a:cubicBezTo>
                    <a:cubicBezTo>
                      <a:pt x="325909" y="3227453"/>
                      <a:pt x="336294" y="3299989"/>
                      <a:pt x="322559" y="3378557"/>
                    </a:cubicBezTo>
                    <a:cubicBezTo>
                      <a:pt x="265610" y="3383583"/>
                      <a:pt x="227588" y="3396984"/>
                      <a:pt x="182867" y="3370516"/>
                    </a:cubicBezTo>
                    <a:cubicBezTo>
                      <a:pt x="205479" y="3327295"/>
                      <a:pt x="190404" y="3147210"/>
                      <a:pt x="192917" y="3078861"/>
                    </a:cubicBezTo>
                    <a:cubicBezTo>
                      <a:pt x="194759" y="3031117"/>
                      <a:pt x="212346" y="2975500"/>
                      <a:pt x="195597" y="2935462"/>
                    </a:cubicBezTo>
                    <a:cubicBezTo>
                      <a:pt x="190907" y="2924238"/>
                      <a:pt x="182532" y="2940153"/>
                      <a:pt x="183872" y="2868454"/>
                    </a:cubicBezTo>
                    <a:lnTo>
                      <a:pt x="180857" y="2476788"/>
                    </a:lnTo>
                    <a:cubicBezTo>
                      <a:pt x="180522" y="2384149"/>
                      <a:pt x="159250" y="2284976"/>
                      <a:pt x="159082" y="2183123"/>
                    </a:cubicBezTo>
                    <a:cubicBezTo>
                      <a:pt x="158915" y="2094671"/>
                      <a:pt x="167457" y="1981259"/>
                      <a:pt x="173654" y="1890463"/>
                    </a:cubicBezTo>
                    <a:cubicBezTo>
                      <a:pt x="180354" y="1792797"/>
                      <a:pt x="172984" y="1683741"/>
                      <a:pt x="181359" y="1582558"/>
                    </a:cubicBezTo>
                    <a:cubicBezTo>
                      <a:pt x="189902" y="1479867"/>
                      <a:pt x="173989" y="1376004"/>
                      <a:pt x="182699" y="1283029"/>
                    </a:cubicBezTo>
                    <a:cubicBezTo>
                      <a:pt x="191409" y="1190725"/>
                      <a:pt x="198779" y="1069439"/>
                      <a:pt x="196937" y="979480"/>
                    </a:cubicBezTo>
                    <a:close/>
                    <a:moveTo>
                      <a:pt x="335122" y="1582725"/>
                    </a:moveTo>
                    <a:cubicBezTo>
                      <a:pt x="331772" y="1589426"/>
                      <a:pt x="339644" y="1604168"/>
                      <a:pt x="336797" y="1589426"/>
                    </a:cubicBezTo>
                    <a:cubicBezTo>
                      <a:pt x="336797" y="1589259"/>
                      <a:pt x="340147" y="1573177"/>
                      <a:pt x="335122" y="1582725"/>
                    </a:cubicBezTo>
                    <a:close/>
                    <a:moveTo>
                      <a:pt x="396928" y="1434971"/>
                    </a:moveTo>
                    <a:cubicBezTo>
                      <a:pt x="381518" y="1363607"/>
                      <a:pt x="392741" y="1366120"/>
                      <a:pt x="449857" y="1293918"/>
                    </a:cubicBezTo>
                    <a:lnTo>
                      <a:pt x="485199" y="1261084"/>
                    </a:lnTo>
                    <a:cubicBezTo>
                      <a:pt x="485199" y="1283699"/>
                      <a:pt x="489219" y="1311340"/>
                      <a:pt x="482184" y="1331275"/>
                    </a:cubicBezTo>
                    <a:cubicBezTo>
                      <a:pt x="480677" y="1335296"/>
                      <a:pt x="460577" y="1364947"/>
                      <a:pt x="458064" y="1368968"/>
                    </a:cubicBezTo>
                    <a:cubicBezTo>
                      <a:pt x="426073" y="1418722"/>
                      <a:pt x="432270" y="1422407"/>
                      <a:pt x="396928" y="1434971"/>
                    </a:cubicBezTo>
                    <a:close/>
                    <a:moveTo>
                      <a:pt x="388553" y="1343672"/>
                    </a:moveTo>
                    <a:cubicBezTo>
                      <a:pt x="388721" y="1272140"/>
                      <a:pt x="381686" y="1269460"/>
                      <a:pt x="415855" y="1222051"/>
                    </a:cubicBezTo>
                    <a:lnTo>
                      <a:pt x="463424" y="1156383"/>
                    </a:lnTo>
                    <a:cubicBezTo>
                      <a:pt x="476154" y="1142814"/>
                      <a:pt x="466272" y="1150017"/>
                      <a:pt x="487041" y="1139631"/>
                    </a:cubicBezTo>
                    <a:cubicBezTo>
                      <a:pt x="488884" y="1237296"/>
                      <a:pt x="496254" y="1209152"/>
                      <a:pt x="429757" y="1302964"/>
                    </a:cubicBezTo>
                    <a:cubicBezTo>
                      <a:pt x="425905" y="1308325"/>
                      <a:pt x="417363" y="1320386"/>
                      <a:pt x="413510" y="1324407"/>
                    </a:cubicBezTo>
                    <a:cubicBezTo>
                      <a:pt x="404633" y="1333788"/>
                      <a:pt x="407480" y="1330270"/>
                      <a:pt x="399943" y="1336301"/>
                    </a:cubicBezTo>
                    <a:lnTo>
                      <a:pt x="388553" y="1343672"/>
                    </a:lnTo>
                    <a:close/>
                    <a:moveTo>
                      <a:pt x="346511" y="1122878"/>
                    </a:moveTo>
                    <a:cubicBezTo>
                      <a:pt x="345674" y="1051849"/>
                      <a:pt x="339644" y="1042301"/>
                      <a:pt x="368621" y="1025213"/>
                    </a:cubicBezTo>
                    <a:cubicBezTo>
                      <a:pt x="369626" y="1068266"/>
                      <a:pt x="377163" y="1128407"/>
                      <a:pt x="354049" y="1158561"/>
                    </a:cubicBezTo>
                    <a:lnTo>
                      <a:pt x="346511" y="1122878"/>
                    </a:lnTo>
                    <a:close/>
                    <a:moveTo>
                      <a:pt x="321722" y="1163921"/>
                    </a:moveTo>
                    <a:cubicBezTo>
                      <a:pt x="301790" y="1089039"/>
                      <a:pt x="300282" y="1102273"/>
                      <a:pt x="323564" y="1069942"/>
                    </a:cubicBezTo>
                    <a:cubicBezTo>
                      <a:pt x="340649" y="1091887"/>
                      <a:pt x="343831" y="1138793"/>
                      <a:pt x="321722" y="1163921"/>
                    </a:cubicBezTo>
                    <a:close/>
                    <a:moveTo>
                      <a:pt x="427748" y="1195583"/>
                    </a:moveTo>
                    <a:cubicBezTo>
                      <a:pt x="373311" y="1151525"/>
                      <a:pt x="412505" y="1091217"/>
                      <a:pt x="448852" y="1051849"/>
                    </a:cubicBezTo>
                    <a:cubicBezTo>
                      <a:pt x="455050" y="1045148"/>
                      <a:pt x="457060" y="1042133"/>
                      <a:pt x="463592" y="1036437"/>
                    </a:cubicBezTo>
                    <a:cubicBezTo>
                      <a:pt x="480174" y="1022030"/>
                      <a:pt x="465099" y="1032249"/>
                      <a:pt x="484697" y="1021863"/>
                    </a:cubicBezTo>
                    <a:cubicBezTo>
                      <a:pt x="492234" y="1132427"/>
                      <a:pt x="456557" y="1123716"/>
                      <a:pt x="427748" y="1195583"/>
                    </a:cubicBezTo>
                    <a:close/>
                    <a:moveTo>
                      <a:pt x="271808" y="1009466"/>
                    </a:moveTo>
                    <a:cubicBezTo>
                      <a:pt x="281858" y="986348"/>
                      <a:pt x="312342" y="945306"/>
                      <a:pt x="333447" y="932741"/>
                    </a:cubicBezTo>
                    <a:cubicBezTo>
                      <a:pt x="332107" y="996400"/>
                      <a:pt x="334117" y="1027559"/>
                      <a:pt x="312007" y="1072454"/>
                    </a:cubicBezTo>
                    <a:cubicBezTo>
                      <a:pt x="294420" y="1056037"/>
                      <a:pt x="289730" y="1038112"/>
                      <a:pt x="271808" y="1009466"/>
                    </a:cubicBezTo>
                    <a:close/>
                    <a:moveTo>
                      <a:pt x="173989" y="3365658"/>
                    </a:moveTo>
                    <a:cubicBezTo>
                      <a:pt x="153387" y="3358119"/>
                      <a:pt x="156905" y="3358957"/>
                      <a:pt x="139820" y="3346225"/>
                    </a:cubicBezTo>
                    <a:cubicBezTo>
                      <a:pt x="111848" y="3324950"/>
                      <a:pt x="61934" y="3291446"/>
                      <a:pt x="50377" y="3261459"/>
                    </a:cubicBezTo>
                    <a:cubicBezTo>
                      <a:pt x="43007" y="3242027"/>
                      <a:pt x="39489" y="3187917"/>
                      <a:pt x="41499" y="3165135"/>
                    </a:cubicBezTo>
                    <a:cubicBezTo>
                      <a:pt x="45352" y="3121244"/>
                      <a:pt x="38149" y="3105832"/>
                      <a:pt x="36307" y="3064119"/>
                    </a:cubicBezTo>
                    <a:cubicBezTo>
                      <a:pt x="33124" y="2991415"/>
                      <a:pt x="36642" y="2911674"/>
                      <a:pt x="37312" y="2838132"/>
                    </a:cubicBezTo>
                    <a:lnTo>
                      <a:pt x="39992" y="2674296"/>
                    </a:lnTo>
                    <a:cubicBezTo>
                      <a:pt x="52387" y="2634929"/>
                      <a:pt x="47194" y="2666088"/>
                      <a:pt x="60091" y="2665083"/>
                    </a:cubicBezTo>
                    <a:cubicBezTo>
                      <a:pt x="59254" y="2624375"/>
                      <a:pt x="48367" y="2595226"/>
                      <a:pt x="46859" y="2552340"/>
                    </a:cubicBezTo>
                    <a:cubicBezTo>
                      <a:pt x="38317" y="2291844"/>
                      <a:pt x="67126" y="2137724"/>
                      <a:pt x="73659" y="1905037"/>
                    </a:cubicBezTo>
                    <a:cubicBezTo>
                      <a:pt x="74999" y="1859806"/>
                      <a:pt x="75501" y="1814575"/>
                      <a:pt x="75836" y="1769512"/>
                    </a:cubicBezTo>
                    <a:cubicBezTo>
                      <a:pt x="76004" y="1748907"/>
                      <a:pt x="74329" y="1720261"/>
                      <a:pt x="75669" y="1701163"/>
                    </a:cubicBezTo>
                    <a:cubicBezTo>
                      <a:pt x="79186" y="1649231"/>
                      <a:pt x="71816" y="1689269"/>
                      <a:pt x="98448" y="1656602"/>
                    </a:cubicBezTo>
                    <a:cubicBezTo>
                      <a:pt x="83038" y="1528448"/>
                      <a:pt x="103138" y="1417549"/>
                      <a:pt x="95601" y="1295091"/>
                    </a:cubicBezTo>
                    <a:cubicBezTo>
                      <a:pt x="88901" y="1188882"/>
                      <a:pt x="83038" y="1089039"/>
                      <a:pt x="93758" y="984003"/>
                    </a:cubicBezTo>
                    <a:cubicBezTo>
                      <a:pt x="94261" y="978642"/>
                      <a:pt x="94931" y="970266"/>
                      <a:pt x="94093" y="965073"/>
                    </a:cubicBezTo>
                    <a:cubicBezTo>
                      <a:pt x="93758" y="962728"/>
                      <a:pt x="93256" y="960885"/>
                      <a:pt x="92753" y="958540"/>
                    </a:cubicBezTo>
                    <a:lnTo>
                      <a:pt x="85048" y="937600"/>
                    </a:lnTo>
                    <a:lnTo>
                      <a:pt x="104981" y="942123"/>
                    </a:lnTo>
                    <a:cubicBezTo>
                      <a:pt x="168797" y="945976"/>
                      <a:pt x="154057" y="920512"/>
                      <a:pt x="151377" y="1016670"/>
                    </a:cubicBezTo>
                    <a:cubicBezTo>
                      <a:pt x="149870" y="1070947"/>
                      <a:pt x="155900" y="1133767"/>
                      <a:pt x="148362" y="1187877"/>
                    </a:cubicBezTo>
                    <a:cubicBezTo>
                      <a:pt x="95936" y="1562288"/>
                      <a:pt x="157072" y="1503990"/>
                      <a:pt x="152215" y="1814575"/>
                    </a:cubicBezTo>
                    <a:cubicBezTo>
                      <a:pt x="151210" y="1871700"/>
                      <a:pt x="145515" y="1923297"/>
                      <a:pt x="148697" y="1977574"/>
                    </a:cubicBezTo>
                    <a:cubicBezTo>
                      <a:pt x="150707" y="2014931"/>
                      <a:pt x="148865" y="2005885"/>
                      <a:pt x="136805" y="2040562"/>
                    </a:cubicBezTo>
                    <a:cubicBezTo>
                      <a:pt x="125080" y="2074736"/>
                      <a:pt x="140323" y="2202053"/>
                      <a:pt x="138815" y="2250802"/>
                    </a:cubicBezTo>
                    <a:cubicBezTo>
                      <a:pt x="137810" y="2289164"/>
                      <a:pt x="140992" y="2394703"/>
                      <a:pt x="135130" y="2423349"/>
                    </a:cubicBezTo>
                    <a:cubicBezTo>
                      <a:pt x="125415" y="2471428"/>
                      <a:pt x="112685" y="2423684"/>
                      <a:pt x="130440" y="2481144"/>
                    </a:cubicBezTo>
                    <a:cubicBezTo>
                      <a:pt x="147860" y="2537599"/>
                      <a:pt x="155062" y="2818532"/>
                      <a:pt x="148530" y="2879175"/>
                    </a:cubicBezTo>
                    <a:cubicBezTo>
                      <a:pt x="144175" y="2919883"/>
                      <a:pt x="142332" y="3006827"/>
                      <a:pt x="145515" y="3048037"/>
                    </a:cubicBezTo>
                    <a:lnTo>
                      <a:pt x="166285" y="3199141"/>
                    </a:lnTo>
                    <a:cubicBezTo>
                      <a:pt x="170807" y="3251241"/>
                      <a:pt x="170807" y="3315569"/>
                      <a:pt x="173989" y="3365658"/>
                    </a:cubicBezTo>
                    <a:close/>
                    <a:moveTo>
                      <a:pt x="164777" y="911969"/>
                    </a:moveTo>
                    <a:cubicBezTo>
                      <a:pt x="165782" y="915822"/>
                      <a:pt x="164777" y="920512"/>
                      <a:pt x="164275" y="927381"/>
                    </a:cubicBezTo>
                    <a:lnTo>
                      <a:pt x="134125" y="921350"/>
                    </a:lnTo>
                    <a:cubicBezTo>
                      <a:pt x="144342" y="894546"/>
                      <a:pt x="133288" y="903760"/>
                      <a:pt x="158412" y="896222"/>
                    </a:cubicBezTo>
                    <a:cubicBezTo>
                      <a:pt x="165447" y="908116"/>
                      <a:pt x="158915" y="887343"/>
                      <a:pt x="164777" y="911969"/>
                    </a:cubicBezTo>
                    <a:close/>
                    <a:moveTo>
                      <a:pt x="356394" y="1011309"/>
                    </a:moveTo>
                    <a:cubicBezTo>
                      <a:pt x="348019" y="1000588"/>
                      <a:pt x="351034" y="1012482"/>
                      <a:pt x="346511" y="993887"/>
                    </a:cubicBezTo>
                    <a:cubicBezTo>
                      <a:pt x="345506" y="990034"/>
                      <a:pt x="345506" y="976800"/>
                      <a:pt x="345674" y="972444"/>
                    </a:cubicBezTo>
                    <a:cubicBezTo>
                      <a:pt x="347684" y="937432"/>
                      <a:pt x="352709" y="897059"/>
                      <a:pt x="367784" y="872936"/>
                    </a:cubicBezTo>
                    <a:cubicBezTo>
                      <a:pt x="384533" y="896557"/>
                      <a:pt x="367784" y="990536"/>
                      <a:pt x="356394" y="1011309"/>
                    </a:cubicBezTo>
                    <a:close/>
                    <a:moveTo>
                      <a:pt x="87896" y="869083"/>
                    </a:moveTo>
                    <a:cubicBezTo>
                      <a:pt x="121060" y="877627"/>
                      <a:pt x="95098" y="865230"/>
                      <a:pt x="115868" y="879470"/>
                    </a:cubicBezTo>
                    <a:cubicBezTo>
                      <a:pt x="116370" y="879805"/>
                      <a:pt x="127760" y="891531"/>
                      <a:pt x="128430" y="897394"/>
                    </a:cubicBezTo>
                    <a:cubicBezTo>
                      <a:pt x="131110" y="922020"/>
                      <a:pt x="110676" y="920010"/>
                      <a:pt x="87226" y="920177"/>
                    </a:cubicBezTo>
                    <a:lnTo>
                      <a:pt x="87896" y="869083"/>
                    </a:lnTo>
                    <a:close/>
                    <a:moveTo>
                      <a:pt x="402455" y="1080998"/>
                    </a:moveTo>
                    <a:cubicBezTo>
                      <a:pt x="403460" y="1007624"/>
                      <a:pt x="387883" y="925203"/>
                      <a:pt x="490894" y="871931"/>
                    </a:cubicBezTo>
                    <a:cubicBezTo>
                      <a:pt x="484194" y="930061"/>
                      <a:pt x="508146" y="1014659"/>
                      <a:pt x="402455" y="1080998"/>
                    </a:cubicBezTo>
                    <a:close/>
                    <a:moveTo>
                      <a:pt x="412338" y="921350"/>
                    </a:moveTo>
                    <a:cubicBezTo>
                      <a:pt x="411500" y="884663"/>
                      <a:pt x="406978" y="833066"/>
                      <a:pt x="424900" y="809445"/>
                    </a:cubicBezTo>
                    <a:lnTo>
                      <a:pt x="489554" y="751148"/>
                    </a:lnTo>
                    <a:cubicBezTo>
                      <a:pt x="495751" y="759189"/>
                      <a:pt x="493909" y="754498"/>
                      <a:pt x="499436" y="767398"/>
                    </a:cubicBezTo>
                    <a:cubicBezTo>
                      <a:pt x="500441" y="769575"/>
                      <a:pt x="502954" y="776444"/>
                      <a:pt x="503624" y="779124"/>
                    </a:cubicBezTo>
                    <a:cubicBezTo>
                      <a:pt x="505299" y="785490"/>
                      <a:pt x="506974" y="798054"/>
                      <a:pt x="506806" y="806430"/>
                    </a:cubicBezTo>
                    <a:cubicBezTo>
                      <a:pt x="505969" y="846468"/>
                      <a:pt x="460074" y="881647"/>
                      <a:pt x="431767" y="906608"/>
                    </a:cubicBezTo>
                    <a:cubicBezTo>
                      <a:pt x="430427" y="907781"/>
                      <a:pt x="428585" y="909456"/>
                      <a:pt x="427413" y="910461"/>
                    </a:cubicBezTo>
                    <a:cubicBezTo>
                      <a:pt x="426240" y="911466"/>
                      <a:pt x="423728" y="913309"/>
                      <a:pt x="422723" y="914146"/>
                    </a:cubicBezTo>
                    <a:lnTo>
                      <a:pt x="412338" y="921350"/>
                    </a:lnTo>
                    <a:close/>
                    <a:moveTo>
                      <a:pt x="152382" y="875449"/>
                    </a:moveTo>
                    <a:cubicBezTo>
                      <a:pt x="122400" y="876119"/>
                      <a:pt x="123070" y="875449"/>
                      <a:pt x="107326" y="857189"/>
                    </a:cubicBezTo>
                    <a:cubicBezTo>
                      <a:pt x="81699" y="827873"/>
                      <a:pt x="88901" y="817989"/>
                      <a:pt x="116035" y="779292"/>
                    </a:cubicBezTo>
                    <a:lnTo>
                      <a:pt x="145850" y="751651"/>
                    </a:lnTo>
                    <a:cubicBezTo>
                      <a:pt x="153555" y="795876"/>
                      <a:pt x="164610" y="832228"/>
                      <a:pt x="152382" y="875449"/>
                    </a:cubicBezTo>
                    <a:close/>
                    <a:moveTo>
                      <a:pt x="87393" y="786998"/>
                    </a:moveTo>
                    <a:cubicBezTo>
                      <a:pt x="87058" y="737746"/>
                      <a:pt x="90743" y="709938"/>
                      <a:pt x="139150" y="699719"/>
                    </a:cubicBezTo>
                    <a:cubicBezTo>
                      <a:pt x="139485" y="738919"/>
                      <a:pt x="119888" y="769240"/>
                      <a:pt x="87393" y="786998"/>
                    </a:cubicBezTo>
                    <a:close/>
                    <a:moveTo>
                      <a:pt x="421215" y="792861"/>
                    </a:moveTo>
                    <a:cubicBezTo>
                      <a:pt x="421383" y="747965"/>
                      <a:pt x="421885" y="752321"/>
                      <a:pt x="418703" y="710608"/>
                    </a:cubicBezTo>
                    <a:lnTo>
                      <a:pt x="490224" y="716136"/>
                    </a:lnTo>
                    <a:cubicBezTo>
                      <a:pt x="480007" y="738081"/>
                      <a:pt x="444330" y="782642"/>
                      <a:pt x="421215" y="792861"/>
                    </a:cubicBezTo>
                    <a:close/>
                    <a:moveTo>
                      <a:pt x="203469" y="785490"/>
                    </a:moveTo>
                    <a:cubicBezTo>
                      <a:pt x="206484" y="758686"/>
                      <a:pt x="209164" y="746625"/>
                      <a:pt x="211676" y="715466"/>
                    </a:cubicBezTo>
                    <a:lnTo>
                      <a:pt x="257570" y="713121"/>
                    </a:lnTo>
                    <a:cubicBezTo>
                      <a:pt x="248693" y="737244"/>
                      <a:pt x="225579" y="773093"/>
                      <a:pt x="203469" y="785490"/>
                    </a:cubicBezTo>
                    <a:close/>
                    <a:moveTo>
                      <a:pt x="200789" y="953347"/>
                    </a:moveTo>
                    <a:cubicBezTo>
                      <a:pt x="204641" y="864560"/>
                      <a:pt x="199784" y="813298"/>
                      <a:pt x="237303" y="764717"/>
                    </a:cubicBezTo>
                    <a:cubicBezTo>
                      <a:pt x="291572" y="694191"/>
                      <a:pt x="271640" y="693521"/>
                      <a:pt x="384198" y="708597"/>
                    </a:cubicBezTo>
                    <a:cubicBezTo>
                      <a:pt x="365941" y="734396"/>
                      <a:pt x="325072" y="766895"/>
                      <a:pt x="316529" y="799227"/>
                    </a:cubicBezTo>
                    <a:lnTo>
                      <a:pt x="338974" y="783815"/>
                    </a:lnTo>
                    <a:cubicBezTo>
                      <a:pt x="360079" y="763545"/>
                      <a:pt x="356226" y="751148"/>
                      <a:pt x="386711" y="735736"/>
                    </a:cubicBezTo>
                    <a:cubicBezTo>
                      <a:pt x="382858" y="787165"/>
                      <a:pt x="386208" y="835914"/>
                      <a:pt x="361419" y="865733"/>
                    </a:cubicBezTo>
                    <a:cubicBezTo>
                      <a:pt x="352206" y="849986"/>
                      <a:pt x="358906" y="815141"/>
                      <a:pt x="360246" y="786663"/>
                    </a:cubicBezTo>
                    <a:cubicBezTo>
                      <a:pt x="327082" y="813466"/>
                      <a:pt x="348521" y="867073"/>
                      <a:pt x="329427" y="908786"/>
                    </a:cubicBezTo>
                    <a:cubicBezTo>
                      <a:pt x="320884" y="927548"/>
                      <a:pt x="281020" y="978140"/>
                      <a:pt x="268793" y="997405"/>
                    </a:cubicBezTo>
                    <a:cubicBezTo>
                      <a:pt x="236968" y="986013"/>
                      <a:pt x="224909" y="968423"/>
                      <a:pt x="200789" y="953347"/>
                    </a:cubicBezTo>
                    <a:close/>
                    <a:moveTo>
                      <a:pt x="214021" y="939107"/>
                    </a:moveTo>
                    <a:cubicBezTo>
                      <a:pt x="231273" y="936427"/>
                      <a:pt x="228426" y="934919"/>
                      <a:pt x="245176" y="908618"/>
                    </a:cubicBezTo>
                    <a:cubicBezTo>
                      <a:pt x="253383" y="895384"/>
                      <a:pt x="260753" y="884495"/>
                      <a:pt x="269295" y="872434"/>
                    </a:cubicBezTo>
                    <a:cubicBezTo>
                      <a:pt x="299947" y="829548"/>
                      <a:pt x="312007" y="826198"/>
                      <a:pt x="316529" y="799227"/>
                    </a:cubicBezTo>
                    <a:cubicBezTo>
                      <a:pt x="292745" y="811121"/>
                      <a:pt x="217539" y="930899"/>
                      <a:pt x="214021" y="939107"/>
                    </a:cubicBezTo>
                    <a:close/>
                    <a:moveTo>
                      <a:pt x="79186" y="673920"/>
                    </a:moveTo>
                    <a:cubicBezTo>
                      <a:pt x="39824" y="604399"/>
                      <a:pt x="72989" y="605739"/>
                      <a:pt x="65116" y="544594"/>
                    </a:cubicBezTo>
                    <a:cubicBezTo>
                      <a:pt x="60594" y="509749"/>
                      <a:pt x="49874" y="512262"/>
                      <a:pt x="71649" y="479260"/>
                    </a:cubicBezTo>
                    <a:cubicBezTo>
                      <a:pt x="150037" y="360823"/>
                      <a:pt x="94428" y="379250"/>
                      <a:pt x="193252" y="365848"/>
                    </a:cubicBezTo>
                    <a:lnTo>
                      <a:pt x="561075" y="379585"/>
                    </a:lnTo>
                    <a:cubicBezTo>
                      <a:pt x="587540" y="388464"/>
                      <a:pt x="588042" y="397175"/>
                      <a:pt x="589885" y="429339"/>
                    </a:cubicBezTo>
                    <a:cubicBezTo>
                      <a:pt x="595580" y="528512"/>
                      <a:pt x="589717" y="633883"/>
                      <a:pt x="557055" y="708262"/>
                    </a:cubicBezTo>
                    <a:cubicBezTo>
                      <a:pt x="489219" y="692013"/>
                      <a:pt x="473139" y="685144"/>
                      <a:pt x="390061" y="679281"/>
                    </a:cubicBezTo>
                    <a:cubicBezTo>
                      <a:pt x="391233" y="614115"/>
                      <a:pt x="436290" y="446929"/>
                      <a:pt x="410663" y="404043"/>
                    </a:cubicBezTo>
                    <a:cubicBezTo>
                      <a:pt x="396928" y="421633"/>
                      <a:pt x="403963" y="507236"/>
                      <a:pt x="396091" y="546437"/>
                    </a:cubicBezTo>
                    <a:lnTo>
                      <a:pt x="378336" y="678946"/>
                    </a:lnTo>
                    <a:cubicBezTo>
                      <a:pt x="378336" y="678611"/>
                      <a:pt x="377331" y="679114"/>
                      <a:pt x="376828" y="678946"/>
                    </a:cubicBezTo>
                    <a:cubicBezTo>
                      <a:pt x="351871" y="672580"/>
                      <a:pt x="369459" y="687155"/>
                      <a:pt x="360749" y="662529"/>
                    </a:cubicBezTo>
                    <a:cubicBezTo>
                      <a:pt x="354886" y="646279"/>
                      <a:pt x="366109" y="595855"/>
                      <a:pt x="368621" y="581281"/>
                    </a:cubicBezTo>
                    <a:cubicBezTo>
                      <a:pt x="372138" y="560006"/>
                      <a:pt x="384533" y="499698"/>
                      <a:pt x="376661" y="482443"/>
                    </a:cubicBezTo>
                    <a:lnTo>
                      <a:pt x="346846" y="678946"/>
                    </a:lnTo>
                    <a:cubicBezTo>
                      <a:pt x="285877" y="677606"/>
                      <a:pt x="253383" y="667890"/>
                      <a:pt x="201291" y="660351"/>
                    </a:cubicBezTo>
                    <a:cubicBezTo>
                      <a:pt x="132785" y="650635"/>
                      <a:pt x="144677" y="669230"/>
                      <a:pt x="89738" y="674088"/>
                    </a:cubicBezTo>
                    <a:cubicBezTo>
                      <a:pt x="88733" y="674256"/>
                      <a:pt x="85383" y="675763"/>
                      <a:pt x="84546" y="674088"/>
                    </a:cubicBezTo>
                    <a:cubicBezTo>
                      <a:pt x="83876" y="672413"/>
                      <a:pt x="81029" y="674256"/>
                      <a:pt x="79186" y="673920"/>
                    </a:cubicBezTo>
                    <a:close/>
                    <a:moveTo>
                      <a:pt x="452370" y="332009"/>
                    </a:moveTo>
                    <a:cubicBezTo>
                      <a:pt x="456892" y="317099"/>
                      <a:pt x="458399" y="313079"/>
                      <a:pt x="466942" y="302525"/>
                    </a:cubicBezTo>
                    <a:cubicBezTo>
                      <a:pt x="484027" y="281585"/>
                      <a:pt x="466774" y="295154"/>
                      <a:pt x="489386" y="286443"/>
                    </a:cubicBezTo>
                    <a:lnTo>
                      <a:pt x="492401" y="333014"/>
                    </a:lnTo>
                    <a:lnTo>
                      <a:pt x="452370" y="332009"/>
                    </a:lnTo>
                    <a:close/>
                    <a:moveTo>
                      <a:pt x="192917" y="326983"/>
                    </a:moveTo>
                    <a:cubicBezTo>
                      <a:pt x="191744" y="303028"/>
                      <a:pt x="190404" y="199499"/>
                      <a:pt x="195262" y="181072"/>
                    </a:cubicBezTo>
                    <a:cubicBezTo>
                      <a:pt x="200454" y="161472"/>
                      <a:pt x="187724" y="139862"/>
                      <a:pt x="283030" y="192128"/>
                    </a:cubicBezTo>
                    <a:cubicBezTo>
                      <a:pt x="341319" y="224125"/>
                      <a:pt x="346511" y="254111"/>
                      <a:pt x="353546" y="264163"/>
                    </a:cubicBezTo>
                    <a:cubicBezTo>
                      <a:pt x="378336" y="299845"/>
                      <a:pt x="339309" y="227475"/>
                      <a:pt x="394918" y="314587"/>
                    </a:cubicBezTo>
                    <a:cubicBezTo>
                      <a:pt x="403460" y="328323"/>
                      <a:pt x="393243" y="301687"/>
                      <a:pt x="409155" y="335359"/>
                    </a:cubicBezTo>
                    <a:lnTo>
                      <a:pt x="192917" y="326983"/>
                    </a:lnTo>
                    <a:close/>
                    <a:moveTo>
                      <a:pt x="426743" y="326816"/>
                    </a:moveTo>
                    <a:cubicBezTo>
                      <a:pt x="410495" y="295657"/>
                      <a:pt x="402120" y="304200"/>
                      <a:pt x="424565" y="267848"/>
                    </a:cubicBezTo>
                    <a:cubicBezTo>
                      <a:pt x="438635" y="245065"/>
                      <a:pt x="440812" y="236857"/>
                      <a:pt x="459404" y="223622"/>
                    </a:cubicBezTo>
                    <a:cubicBezTo>
                      <a:pt x="464597" y="229486"/>
                      <a:pt x="466774" y="227810"/>
                      <a:pt x="471632" y="238197"/>
                    </a:cubicBezTo>
                    <a:cubicBezTo>
                      <a:pt x="486371" y="269858"/>
                      <a:pt x="454380" y="314922"/>
                      <a:pt x="426743" y="326816"/>
                    </a:cubicBezTo>
                    <a:close/>
                    <a:moveTo>
                      <a:pt x="426240" y="149578"/>
                    </a:moveTo>
                    <a:lnTo>
                      <a:pt x="443325" y="168508"/>
                    </a:lnTo>
                    <a:cubicBezTo>
                      <a:pt x="464932" y="205195"/>
                      <a:pt x="425738" y="253609"/>
                      <a:pt x="397263" y="277062"/>
                    </a:cubicBezTo>
                    <a:lnTo>
                      <a:pt x="370799" y="241547"/>
                    </a:lnTo>
                    <a:lnTo>
                      <a:pt x="426240" y="149578"/>
                    </a:lnTo>
                    <a:close/>
                    <a:moveTo>
                      <a:pt x="382356" y="103342"/>
                    </a:moveTo>
                    <a:lnTo>
                      <a:pt x="420880" y="128303"/>
                    </a:lnTo>
                    <a:cubicBezTo>
                      <a:pt x="409323" y="160969"/>
                      <a:pt x="379843" y="206033"/>
                      <a:pt x="359576" y="235851"/>
                    </a:cubicBezTo>
                    <a:lnTo>
                      <a:pt x="324234" y="196651"/>
                    </a:lnTo>
                    <a:lnTo>
                      <a:pt x="382356" y="103342"/>
                    </a:lnTo>
                    <a:close/>
                    <a:moveTo>
                      <a:pt x="270970" y="166497"/>
                    </a:moveTo>
                    <a:cubicBezTo>
                      <a:pt x="283365" y="139694"/>
                      <a:pt x="276330" y="129643"/>
                      <a:pt x="294587" y="100159"/>
                    </a:cubicBezTo>
                    <a:lnTo>
                      <a:pt x="332274" y="48395"/>
                    </a:lnTo>
                    <a:lnTo>
                      <a:pt x="377666" y="66655"/>
                    </a:lnTo>
                    <a:cubicBezTo>
                      <a:pt x="374148" y="96138"/>
                      <a:pt x="329929" y="168843"/>
                      <a:pt x="308490" y="190118"/>
                    </a:cubicBezTo>
                    <a:lnTo>
                      <a:pt x="270970" y="166497"/>
                    </a:lnTo>
                    <a:close/>
                    <a:moveTo>
                      <a:pt x="259078" y="162309"/>
                    </a:moveTo>
                    <a:cubicBezTo>
                      <a:pt x="167290" y="150080"/>
                      <a:pt x="224239" y="53420"/>
                      <a:pt x="304302" y="48730"/>
                    </a:cubicBezTo>
                    <a:cubicBezTo>
                      <a:pt x="283700" y="112891"/>
                      <a:pt x="291740" y="50070"/>
                      <a:pt x="259078" y="162309"/>
                    </a:cubicBezTo>
                    <a:close/>
                    <a:moveTo>
                      <a:pt x="56574" y="467534"/>
                    </a:moveTo>
                    <a:lnTo>
                      <a:pt x="24582" y="482611"/>
                    </a:lnTo>
                    <a:cubicBezTo>
                      <a:pt x="22070" y="521308"/>
                      <a:pt x="30109" y="570392"/>
                      <a:pt x="29774" y="618471"/>
                    </a:cubicBezTo>
                    <a:cubicBezTo>
                      <a:pt x="29439" y="692850"/>
                      <a:pt x="56741" y="673585"/>
                      <a:pt x="51047" y="742604"/>
                    </a:cubicBezTo>
                    <a:lnTo>
                      <a:pt x="47697" y="946143"/>
                    </a:lnTo>
                    <a:cubicBezTo>
                      <a:pt x="60426" y="1006618"/>
                      <a:pt x="43844" y="1446530"/>
                      <a:pt x="41499" y="1544195"/>
                    </a:cubicBezTo>
                    <a:cubicBezTo>
                      <a:pt x="36977" y="1738855"/>
                      <a:pt x="33794" y="1918606"/>
                      <a:pt x="13192" y="2104388"/>
                    </a:cubicBezTo>
                    <a:cubicBezTo>
                      <a:pt x="-7745" y="2292179"/>
                      <a:pt x="1970" y="3022071"/>
                      <a:pt x="4147" y="3252916"/>
                    </a:cubicBezTo>
                    <a:cubicBezTo>
                      <a:pt x="4315" y="3274694"/>
                      <a:pt x="18050" y="3305015"/>
                      <a:pt x="24247" y="3327128"/>
                    </a:cubicBezTo>
                    <a:cubicBezTo>
                      <a:pt x="32454" y="3356947"/>
                      <a:pt x="33962" y="3375207"/>
                      <a:pt x="39824" y="3408879"/>
                    </a:cubicBezTo>
                    <a:cubicBezTo>
                      <a:pt x="58416" y="3514250"/>
                      <a:pt x="83206" y="3618281"/>
                      <a:pt x="112183" y="3720134"/>
                    </a:cubicBezTo>
                    <a:cubicBezTo>
                      <a:pt x="137475" y="3808585"/>
                      <a:pt x="159920" y="3954664"/>
                      <a:pt x="211174" y="4008438"/>
                    </a:cubicBezTo>
                    <a:lnTo>
                      <a:pt x="242328" y="3987498"/>
                    </a:lnTo>
                    <a:cubicBezTo>
                      <a:pt x="237303" y="4013297"/>
                      <a:pt x="226918" y="4020835"/>
                      <a:pt x="228426" y="4041440"/>
                    </a:cubicBezTo>
                    <a:cubicBezTo>
                      <a:pt x="230101" y="4061878"/>
                      <a:pt x="226081" y="4046131"/>
                      <a:pt x="233618" y="4057857"/>
                    </a:cubicBezTo>
                    <a:lnTo>
                      <a:pt x="282863" y="4009276"/>
                    </a:lnTo>
                    <a:cubicBezTo>
                      <a:pt x="298272" y="3987498"/>
                      <a:pt x="318204" y="3872913"/>
                      <a:pt x="324904" y="3841587"/>
                    </a:cubicBezTo>
                    <a:cubicBezTo>
                      <a:pt x="332107" y="3808250"/>
                      <a:pt x="342491" y="3787310"/>
                      <a:pt x="345674" y="3755816"/>
                    </a:cubicBezTo>
                    <a:cubicBezTo>
                      <a:pt x="354886" y="3661501"/>
                      <a:pt x="433610" y="3499843"/>
                      <a:pt x="429422" y="3429819"/>
                    </a:cubicBezTo>
                    <a:cubicBezTo>
                      <a:pt x="424230" y="3342372"/>
                      <a:pt x="473809" y="3253418"/>
                      <a:pt x="485199" y="3069815"/>
                    </a:cubicBezTo>
                    <a:cubicBezTo>
                      <a:pt x="499269" y="2844498"/>
                      <a:pt x="543656" y="1769512"/>
                      <a:pt x="516353" y="1652079"/>
                    </a:cubicBezTo>
                    <a:cubicBezTo>
                      <a:pt x="501111" y="1587081"/>
                      <a:pt x="510324" y="1513874"/>
                      <a:pt x="510156" y="1445860"/>
                    </a:cubicBezTo>
                    <a:cubicBezTo>
                      <a:pt x="509821" y="1387060"/>
                      <a:pt x="505466" y="1056037"/>
                      <a:pt x="519536" y="1032919"/>
                    </a:cubicBezTo>
                    <a:cubicBezTo>
                      <a:pt x="521881" y="1037107"/>
                      <a:pt x="528581" y="1424082"/>
                      <a:pt x="538463" y="1519570"/>
                    </a:cubicBezTo>
                    <a:cubicBezTo>
                      <a:pt x="544158" y="1575522"/>
                      <a:pt x="544493" y="1630301"/>
                      <a:pt x="546000" y="1691279"/>
                    </a:cubicBezTo>
                    <a:cubicBezTo>
                      <a:pt x="577322" y="1667994"/>
                      <a:pt x="552198" y="1531129"/>
                      <a:pt x="550188" y="1491091"/>
                    </a:cubicBezTo>
                    <a:cubicBezTo>
                      <a:pt x="546000" y="1412188"/>
                      <a:pt x="547173" y="1329433"/>
                      <a:pt x="546670" y="1250195"/>
                    </a:cubicBezTo>
                    <a:cubicBezTo>
                      <a:pt x="545665" y="1086861"/>
                      <a:pt x="544660" y="923528"/>
                      <a:pt x="548010" y="761032"/>
                    </a:cubicBezTo>
                    <a:cubicBezTo>
                      <a:pt x="567440" y="739924"/>
                      <a:pt x="567105" y="748803"/>
                      <a:pt x="584860" y="721329"/>
                    </a:cubicBezTo>
                    <a:lnTo>
                      <a:pt x="614842" y="675931"/>
                    </a:lnTo>
                    <a:cubicBezTo>
                      <a:pt x="638794" y="621989"/>
                      <a:pt x="627404" y="462508"/>
                      <a:pt x="621542" y="400190"/>
                    </a:cubicBezTo>
                    <a:cubicBezTo>
                      <a:pt x="615847" y="340050"/>
                      <a:pt x="592230" y="341558"/>
                      <a:pt x="535113" y="331841"/>
                    </a:cubicBezTo>
                    <a:cubicBezTo>
                      <a:pt x="527743" y="258299"/>
                      <a:pt x="482017" y="143212"/>
                      <a:pt x="447680" y="95133"/>
                    </a:cubicBezTo>
                    <a:lnTo>
                      <a:pt x="419708" y="47725"/>
                    </a:lnTo>
                    <a:cubicBezTo>
                      <a:pt x="409825" y="31810"/>
                      <a:pt x="418870" y="41861"/>
                      <a:pt x="401115" y="30135"/>
                    </a:cubicBezTo>
                    <a:cubicBezTo>
                      <a:pt x="305810" y="-32183"/>
                      <a:pt x="205646" y="4672"/>
                      <a:pt x="178177" y="117414"/>
                    </a:cubicBezTo>
                    <a:cubicBezTo>
                      <a:pt x="170807" y="147568"/>
                      <a:pt x="166285" y="156446"/>
                      <a:pt x="158915" y="180904"/>
                    </a:cubicBezTo>
                    <a:cubicBezTo>
                      <a:pt x="142500" y="235014"/>
                      <a:pt x="161762" y="304870"/>
                      <a:pt x="107158" y="326816"/>
                    </a:cubicBezTo>
                    <a:cubicBezTo>
                      <a:pt x="33459" y="356467"/>
                      <a:pt x="56741" y="412419"/>
                      <a:pt x="56574" y="46753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" name="任意多边形: 形状 837">
                <a:extLst>
                  <a:ext uri="{FF2B5EF4-FFF2-40B4-BE49-F238E27FC236}">
                    <a16:creationId xmlns:a16="http://schemas.microsoft.com/office/drawing/2014/main" id="{C005832B-EEDD-4155-8D0F-73BAF9CCDD21}"/>
                  </a:ext>
                </a:extLst>
              </p:cNvPr>
              <p:cNvSpPr/>
              <p:nvPr/>
            </p:nvSpPr>
            <p:spPr>
              <a:xfrm>
                <a:off x="9187004" y="2910018"/>
                <a:ext cx="32472" cy="228499"/>
              </a:xfrm>
              <a:custGeom>
                <a:avLst/>
                <a:gdLst>
                  <a:gd name="connsiteX0" fmla="*/ 13804 w 32472"/>
                  <a:gd name="connsiteY0" fmla="*/ 228499 h 228499"/>
                  <a:gd name="connsiteX1" fmla="*/ 24524 w 32472"/>
                  <a:gd name="connsiteY1" fmla="*/ 0 h 228499"/>
                  <a:gd name="connsiteX2" fmla="*/ 4760 w 32472"/>
                  <a:gd name="connsiteY2" fmla="*/ 174222 h 228499"/>
                  <a:gd name="connsiteX3" fmla="*/ 70 w 32472"/>
                  <a:gd name="connsiteY3" fmla="*/ 206554 h 228499"/>
                  <a:gd name="connsiteX4" fmla="*/ 13804 w 32472"/>
                  <a:gd name="connsiteY4" fmla="*/ 228499 h 22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72" h="228499">
                    <a:moveTo>
                      <a:pt x="13804" y="228499"/>
                    </a:moveTo>
                    <a:cubicBezTo>
                      <a:pt x="15814" y="222469"/>
                      <a:pt x="46634" y="27306"/>
                      <a:pt x="24524" y="0"/>
                    </a:cubicBezTo>
                    <a:cubicBezTo>
                      <a:pt x="-6630" y="12732"/>
                      <a:pt x="14474" y="96325"/>
                      <a:pt x="4760" y="174222"/>
                    </a:cubicBezTo>
                    <a:cubicBezTo>
                      <a:pt x="3755" y="182766"/>
                      <a:pt x="-600" y="196670"/>
                      <a:pt x="70" y="206554"/>
                    </a:cubicBezTo>
                    <a:cubicBezTo>
                      <a:pt x="2917" y="243409"/>
                      <a:pt x="-3448" y="220291"/>
                      <a:pt x="13804" y="22849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9" name="任意多边形: 形状 838">
                <a:extLst>
                  <a:ext uri="{FF2B5EF4-FFF2-40B4-BE49-F238E27FC236}">
                    <a16:creationId xmlns:a16="http://schemas.microsoft.com/office/drawing/2014/main" id="{F5435D39-0CBE-4563-9FD9-899C342CA81A}"/>
                  </a:ext>
                </a:extLst>
              </p:cNvPr>
              <p:cNvSpPr/>
              <p:nvPr/>
            </p:nvSpPr>
            <p:spPr>
              <a:xfrm>
                <a:off x="9292313" y="4578700"/>
                <a:ext cx="27227" cy="389990"/>
              </a:xfrm>
              <a:custGeom>
                <a:avLst/>
                <a:gdLst>
                  <a:gd name="connsiteX0" fmla="*/ 7487 w 27227"/>
                  <a:gd name="connsiteY0" fmla="*/ 0 h 389990"/>
                  <a:gd name="connsiteX1" fmla="*/ 10669 w 27227"/>
                  <a:gd name="connsiteY1" fmla="*/ 347272 h 389990"/>
                  <a:gd name="connsiteX2" fmla="*/ 14689 w 27227"/>
                  <a:gd name="connsiteY2" fmla="*/ 389990 h 389990"/>
                  <a:gd name="connsiteX3" fmla="*/ 7487 w 27227"/>
                  <a:gd name="connsiteY3" fmla="*/ 0 h 38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27" h="389990">
                    <a:moveTo>
                      <a:pt x="7487" y="0"/>
                    </a:moveTo>
                    <a:cubicBezTo>
                      <a:pt x="-21155" y="40038"/>
                      <a:pt x="44001" y="158643"/>
                      <a:pt x="10669" y="347272"/>
                    </a:cubicBezTo>
                    <a:cubicBezTo>
                      <a:pt x="3132" y="390325"/>
                      <a:pt x="8826" y="381112"/>
                      <a:pt x="14689" y="389990"/>
                    </a:cubicBezTo>
                    <a:cubicBezTo>
                      <a:pt x="19379" y="354978"/>
                      <a:pt x="44168" y="30656"/>
                      <a:pt x="7487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0" name="任意多边形: 形状 839">
                <a:extLst>
                  <a:ext uri="{FF2B5EF4-FFF2-40B4-BE49-F238E27FC236}">
                    <a16:creationId xmlns:a16="http://schemas.microsoft.com/office/drawing/2014/main" id="{EE7503E1-1C64-45BF-BF6F-3A60719B286D}"/>
                  </a:ext>
                </a:extLst>
              </p:cNvPr>
              <p:cNvSpPr/>
              <p:nvPr/>
            </p:nvSpPr>
            <p:spPr>
              <a:xfrm>
                <a:off x="9467770" y="2922749"/>
                <a:ext cx="51934" cy="257815"/>
              </a:xfrm>
              <a:custGeom>
                <a:avLst/>
                <a:gdLst>
                  <a:gd name="connsiteX0" fmla="*/ 2542 w 51934"/>
                  <a:gd name="connsiteY0" fmla="*/ 257816 h 257815"/>
                  <a:gd name="connsiteX1" fmla="*/ 49106 w 51934"/>
                  <a:gd name="connsiteY1" fmla="*/ 0 h 257815"/>
                  <a:gd name="connsiteX2" fmla="*/ 46258 w 51934"/>
                  <a:gd name="connsiteY2" fmla="*/ 3853 h 257815"/>
                  <a:gd name="connsiteX3" fmla="*/ 2542 w 51934"/>
                  <a:gd name="connsiteY3" fmla="*/ 257816 h 25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934" h="257815">
                    <a:moveTo>
                      <a:pt x="2542" y="257816"/>
                    </a:moveTo>
                    <a:cubicBezTo>
                      <a:pt x="10079" y="239053"/>
                      <a:pt x="64851" y="31662"/>
                      <a:pt x="49106" y="0"/>
                    </a:cubicBezTo>
                    <a:cubicBezTo>
                      <a:pt x="48101" y="1340"/>
                      <a:pt x="46426" y="1675"/>
                      <a:pt x="46258" y="3853"/>
                    </a:cubicBezTo>
                    <a:cubicBezTo>
                      <a:pt x="40563" y="63323"/>
                      <a:pt x="-12031" y="222134"/>
                      <a:pt x="2542" y="25781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1" name="任意多边形: 形状 840">
                <a:extLst>
                  <a:ext uri="{FF2B5EF4-FFF2-40B4-BE49-F238E27FC236}">
                    <a16:creationId xmlns:a16="http://schemas.microsoft.com/office/drawing/2014/main" id="{91AC2DC7-CBF2-4A6E-9D4E-50FBFC0CC0A1}"/>
                  </a:ext>
                </a:extLst>
              </p:cNvPr>
              <p:cNvSpPr/>
              <p:nvPr/>
            </p:nvSpPr>
            <p:spPr>
              <a:xfrm>
                <a:off x="9299309" y="2951730"/>
                <a:ext cx="23206" cy="215935"/>
              </a:xfrm>
              <a:custGeom>
                <a:avLst/>
                <a:gdLst>
                  <a:gd name="connsiteX0" fmla="*/ 14393 w 23206"/>
                  <a:gd name="connsiteY0" fmla="*/ 215935 h 215935"/>
                  <a:gd name="connsiteX1" fmla="*/ 22433 w 23206"/>
                  <a:gd name="connsiteY1" fmla="*/ 104031 h 215935"/>
                  <a:gd name="connsiteX2" fmla="*/ 6856 w 23206"/>
                  <a:gd name="connsiteY2" fmla="*/ 0 h 215935"/>
                  <a:gd name="connsiteX3" fmla="*/ 7526 w 23206"/>
                  <a:gd name="connsiteY3" fmla="*/ 43556 h 215935"/>
                  <a:gd name="connsiteX4" fmla="*/ 14393 w 23206"/>
                  <a:gd name="connsiteY4" fmla="*/ 215935 h 2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06" h="215935">
                    <a:moveTo>
                      <a:pt x="14393" y="215935"/>
                    </a:moveTo>
                    <a:cubicBezTo>
                      <a:pt x="26620" y="187289"/>
                      <a:pt x="22265" y="138875"/>
                      <a:pt x="22433" y="104031"/>
                    </a:cubicBezTo>
                    <a:cubicBezTo>
                      <a:pt x="22433" y="64496"/>
                      <a:pt x="28463" y="20605"/>
                      <a:pt x="6856" y="0"/>
                    </a:cubicBezTo>
                    <a:cubicBezTo>
                      <a:pt x="-5874" y="21610"/>
                      <a:pt x="1998" y="-4523"/>
                      <a:pt x="7526" y="43556"/>
                    </a:cubicBezTo>
                    <a:cubicBezTo>
                      <a:pt x="13723" y="97833"/>
                      <a:pt x="4343" y="190137"/>
                      <a:pt x="14393" y="21593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2" name="任意多边形: 形状 841">
                <a:extLst>
                  <a:ext uri="{FF2B5EF4-FFF2-40B4-BE49-F238E27FC236}">
                    <a16:creationId xmlns:a16="http://schemas.microsoft.com/office/drawing/2014/main" id="{660072B7-D8C2-4095-8091-3CBF953FB6A5}"/>
                  </a:ext>
                </a:extLst>
              </p:cNvPr>
              <p:cNvSpPr/>
              <p:nvPr/>
            </p:nvSpPr>
            <p:spPr>
              <a:xfrm>
                <a:off x="9241861" y="2935816"/>
                <a:ext cx="32678" cy="191812"/>
              </a:xfrm>
              <a:custGeom>
                <a:avLst/>
                <a:gdLst>
                  <a:gd name="connsiteX0" fmla="*/ 4172 w 32678"/>
                  <a:gd name="connsiteY0" fmla="*/ 191812 h 191812"/>
                  <a:gd name="connsiteX1" fmla="*/ 32144 w 32678"/>
                  <a:gd name="connsiteY1" fmla="*/ 0 h 191812"/>
                  <a:gd name="connsiteX2" fmla="*/ 13049 w 32678"/>
                  <a:gd name="connsiteY2" fmla="*/ 89624 h 191812"/>
                  <a:gd name="connsiteX3" fmla="*/ 4172 w 32678"/>
                  <a:gd name="connsiteY3" fmla="*/ 191812 h 191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78" h="191812">
                    <a:moveTo>
                      <a:pt x="4172" y="191812"/>
                    </a:moveTo>
                    <a:cubicBezTo>
                      <a:pt x="18241" y="168024"/>
                      <a:pt x="35996" y="42383"/>
                      <a:pt x="32144" y="0"/>
                    </a:cubicBezTo>
                    <a:cubicBezTo>
                      <a:pt x="822" y="8879"/>
                      <a:pt x="25611" y="-11894"/>
                      <a:pt x="13049" y="89624"/>
                    </a:cubicBezTo>
                    <a:cubicBezTo>
                      <a:pt x="9699" y="117768"/>
                      <a:pt x="-7888" y="171375"/>
                      <a:pt x="4172" y="19181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3" name="任意多边形: 形状 842">
                <a:extLst>
                  <a:ext uri="{FF2B5EF4-FFF2-40B4-BE49-F238E27FC236}">
                    <a16:creationId xmlns:a16="http://schemas.microsoft.com/office/drawing/2014/main" id="{CB5B5DCA-1243-496D-AECD-336C0AC61724}"/>
                  </a:ext>
                </a:extLst>
              </p:cNvPr>
              <p:cNvSpPr/>
              <p:nvPr/>
            </p:nvSpPr>
            <p:spPr>
              <a:xfrm>
                <a:off x="9555400" y="2934308"/>
                <a:ext cx="36082" cy="211747"/>
              </a:xfrm>
              <a:custGeom>
                <a:avLst/>
                <a:gdLst>
                  <a:gd name="connsiteX0" fmla="*/ 0 w 36082"/>
                  <a:gd name="connsiteY0" fmla="*/ 211747 h 211747"/>
                  <a:gd name="connsiteX1" fmla="*/ 22780 w 36082"/>
                  <a:gd name="connsiteY1" fmla="*/ 109559 h 211747"/>
                  <a:gd name="connsiteX2" fmla="*/ 29144 w 36082"/>
                  <a:gd name="connsiteY2" fmla="*/ 0 h 211747"/>
                  <a:gd name="connsiteX3" fmla="*/ 20937 w 36082"/>
                  <a:gd name="connsiteY3" fmla="*/ 52769 h 211747"/>
                  <a:gd name="connsiteX4" fmla="*/ 10385 w 36082"/>
                  <a:gd name="connsiteY4" fmla="*/ 108722 h 211747"/>
                  <a:gd name="connsiteX5" fmla="*/ 0 w 36082"/>
                  <a:gd name="connsiteY5" fmla="*/ 211747 h 21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82" h="211747">
                    <a:moveTo>
                      <a:pt x="0" y="211747"/>
                    </a:moveTo>
                    <a:cubicBezTo>
                      <a:pt x="10552" y="185279"/>
                      <a:pt x="16247" y="143566"/>
                      <a:pt x="22780" y="109559"/>
                    </a:cubicBezTo>
                    <a:cubicBezTo>
                      <a:pt x="28810" y="77730"/>
                      <a:pt x="45392" y="27474"/>
                      <a:pt x="29144" y="0"/>
                    </a:cubicBezTo>
                    <a:cubicBezTo>
                      <a:pt x="17755" y="23621"/>
                      <a:pt x="24622" y="21275"/>
                      <a:pt x="20937" y="52769"/>
                    </a:cubicBezTo>
                    <a:cubicBezTo>
                      <a:pt x="19095" y="69521"/>
                      <a:pt x="13232" y="91969"/>
                      <a:pt x="10385" y="108722"/>
                    </a:cubicBezTo>
                    <a:cubicBezTo>
                      <a:pt x="2345" y="155125"/>
                      <a:pt x="3350" y="167354"/>
                      <a:pt x="0" y="21174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4" name="任意多边形: 形状 843">
                <a:extLst>
                  <a:ext uri="{FF2B5EF4-FFF2-40B4-BE49-F238E27FC236}">
                    <a16:creationId xmlns:a16="http://schemas.microsoft.com/office/drawing/2014/main" id="{7866B8BD-C490-4875-ABF9-1561F2DD51B0}"/>
                  </a:ext>
                </a:extLst>
              </p:cNvPr>
              <p:cNvSpPr/>
              <p:nvPr/>
            </p:nvSpPr>
            <p:spPr>
              <a:xfrm>
                <a:off x="9339329" y="4728967"/>
                <a:ext cx="25723" cy="199183"/>
              </a:xfrm>
              <a:custGeom>
                <a:avLst/>
                <a:gdLst>
                  <a:gd name="connsiteX0" fmla="*/ 0 w 25723"/>
                  <a:gd name="connsiteY0" fmla="*/ 199183 h 199183"/>
                  <a:gd name="connsiteX1" fmla="*/ 15912 w 25723"/>
                  <a:gd name="connsiteY1" fmla="*/ 0 h 199183"/>
                  <a:gd name="connsiteX2" fmla="*/ 0 w 25723"/>
                  <a:gd name="connsiteY2" fmla="*/ 199183 h 19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23" h="199183">
                    <a:moveTo>
                      <a:pt x="0" y="199183"/>
                    </a:moveTo>
                    <a:cubicBezTo>
                      <a:pt x="11725" y="165846"/>
                      <a:pt x="40869" y="33337"/>
                      <a:pt x="15912" y="0"/>
                    </a:cubicBezTo>
                    <a:lnTo>
                      <a:pt x="0" y="199183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5" name="任意多边形: 形状 844">
                <a:extLst>
                  <a:ext uri="{FF2B5EF4-FFF2-40B4-BE49-F238E27FC236}">
                    <a16:creationId xmlns:a16="http://schemas.microsoft.com/office/drawing/2014/main" id="{29990C5B-8064-49E0-A52E-693FDF0CEC30}"/>
                  </a:ext>
                </a:extLst>
              </p:cNvPr>
              <p:cNvSpPr/>
              <p:nvPr/>
            </p:nvSpPr>
            <p:spPr>
              <a:xfrm>
                <a:off x="9341820" y="3071508"/>
                <a:ext cx="23109" cy="81415"/>
              </a:xfrm>
              <a:custGeom>
                <a:avLst/>
                <a:gdLst>
                  <a:gd name="connsiteX0" fmla="*/ 9233 w 23109"/>
                  <a:gd name="connsiteY0" fmla="*/ 81416 h 81415"/>
                  <a:gd name="connsiteX1" fmla="*/ 22131 w 23109"/>
                  <a:gd name="connsiteY1" fmla="*/ 20270 h 81415"/>
                  <a:gd name="connsiteX2" fmla="*/ 16938 w 23109"/>
                  <a:gd name="connsiteY2" fmla="*/ 0 h 81415"/>
                  <a:gd name="connsiteX3" fmla="*/ 9233 w 23109"/>
                  <a:gd name="connsiteY3" fmla="*/ 81416 h 8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09" h="81415">
                    <a:moveTo>
                      <a:pt x="9233" y="81416"/>
                    </a:moveTo>
                    <a:lnTo>
                      <a:pt x="22131" y="20270"/>
                    </a:lnTo>
                    <a:cubicBezTo>
                      <a:pt x="24308" y="-16585"/>
                      <a:pt x="22968" y="11056"/>
                      <a:pt x="16938" y="0"/>
                    </a:cubicBezTo>
                    <a:cubicBezTo>
                      <a:pt x="4041" y="21443"/>
                      <a:pt x="-9526" y="60475"/>
                      <a:pt x="9233" y="8141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6" name="任意多边形: 形状 845">
                <a:extLst>
                  <a:ext uri="{FF2B5EF4-FFF2-40B4-BE49-F238E27FC236}">
                    <a16:creationId xmlns:a16="http://schemas.microsoft.com/office/drawing/2014/main" id="{20C2E0B3-8B43-4336-B59D-6DFFAD41AFD0}"/>
                  </a:ext>
                </a:extLst>
              </p:cNvPr>
              <p:cNvSpPr/>
              <p:nvPr/>
            </p:nvSpPr>
            <p:spPr>
              <a:xfrm>
                <a:off x="9271158" y="6016873"/>
                <a:ext cx="23342" cy="24114"/>
              </a:xfrm>
              <a:custGeom>
                <a:avLst/>
                <a:gdLst>
                  <a:gd name="connsiteX0" fmla="*/ 0 w 23342"/>
                  <a:gd name="connsiteY0" fmla="*/ 9884 h 24114"/>
                  <a:gd name="connsiteX1" fmla="*/ 23115 w 23342"/>
                  <a:gd name="connsiteY1" fmla="*/ 22113 h 24114"/>
                  <a:gd name="connsiteX2" fmla="*/ 17085 w 23342"/>
                  <a:gd name="connsiteY2" fmla="*/ 0 h 24114"/>
                  <a:gd name="connsiteX3" fmla="*/ 0 w 23342"/>
                  <a:gd name="connsiteY3" fmla="*/ 9884 h 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42" h="24114">
                    <a:moveTo>
                      <a:pt x="0" y="9884"/>
                    </a:moveTo>
                    <a:cubicBezTo>
                      <a:pt x="16917" y="30824"/>
                      <a:pt x="-3182" y="22615"/>
                      <a:pt x="23115" y="22113"/>
                    </a:cubicBezTo>
                    <a:cubicBezTo>
                      <a:pt x="23282" y="2680"/>
                      <a:pt x="24790" y="12397"/>
                      <a:pt x="17085" y="0"/>
                    </a:cubicBezTo>
                    <a:lnTo>
                      <a:pt x="0" y="9884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7" name="任意多边形: 形状 846">
                <a:extLst>
                  <a:ext uri="{FF2B5EF4-FFF2-40B4-BE49-F238E27FC236}">
                    <a16:creationId xmlns:a16="http://schemas.microsoft.com/office/drawing/2014/main" id="{6674F827-5C40-49A5-A9E8-E81ECB4296F6}"/>
                  </a:ext>
                </a:extLst>
              </p:cNvPr>
              <p:cNvSpPr/>
              <p:nvPr/>
            </p:nvSpPr>
            <p:spPr>
              <a:xfrm>
                <a:off x="9372173" y="5969391"/>
                <a:ext cx="24774" cy="16210"/>
              </a:xfrm>
              <a:custGeom>
                <a:avLst/>
                <a:gdLst>
                  <a:gd name="connsiteX0" fmla="*/ 152 w 24774"/>
                  <a:gd name="connsiteY0" fmla="*/ 6272 h 16210"/>
                  <a:gd name="connsiteX1" fmla="*/ 24775 w 24774"/>
                  <a:gd name="connsiteY1" fmla="*/ 7445 h 16210"/>
                  <a:gd name="connsiteX2" fmla="*/ 152 w 24774"/>
                  <a:gd name="connsiteY2" fmla="*/ 6272 h 1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774" h="16210">
                    <a:moveTo>
                      <a:pt x="152" y="6272"/>
                    </a:moveTo>
                    <a:cubicBezTo>
                      <a:pt x="6685" y="10125"/>
                      <a:pt x="-14922" y="25872"/>
                      <a:pt x="24775" y="7445"/>
                    </a:cubicBezTo>
                    <a:cubicBezTo>
                      <a:pt x="8025" y="-5790"/>
                      <a:pt x="7355" y="1749"/>
                      <a:pt x="152" y="627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8" name="任意多边形: 形状 847">
                <a:extLst>
                  <a:ext uri="{FF2B5EF4-FFF2-40B4-BE49-F238E27FC236}">
                    <a16:creationId xmlns:a16="http://schemas.microsoft.com/office/drawing/2014/main" id="{C30F2461-5AF3-4F93-B410-9B2D9B0A6615}"/>
                  </a:ext>
                </a:extLst>
              </p:cNvPr>
              <p:cNvSpPr/>
              <p:nvPr/>
            </p:nvSpPr>
            <p:spPr>
              <a:xfrm>
                <a:off x="9336345" y="5994386"/>
                <a:ext cx="16647" cy="26507"/>
              </a:xfrm>
              <a:custGeom>
                <a:avLst/>
                <a:gdLst>
                  <a:gd name="connsiteX0" fmla="*/ 7506 w 16647"/>
                  <a:gd name="connsiteY0" fmla="*/ 26508 h 26507"/>
                  <a:gd name="connsiteX1" fmla="*/ 7506 w 16647"/>
                  <a:gd name="connsiteY1" fmla="*/ 5233 h 26507"/>
                  <a:gd name="connsiteX2" fmla="*/ 2147 w 16647"/>
                  <a:gd name="connsiteY2" fmla="*/ 13609 h 26507"/>
                  <a:gd name="connsiteX3" fmla="*/ 7506 w 16647"/>
                  <a:gd name="connsiteY3" fmla="*/ 26508 h 2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47" h="26507">
                    <a:moveTo>
                      <a:pt x="7506" y="26508"/>
                    </a:moveTo>
                    <a:cubicBezTo>
                      <a:pt x="24424" y="1380"/>
                      <a:pt x="13871" y="13944"/>
                      <a:pt x="7506" y="5233"/>
                    </a:cubicBezTo>
                    <a:cubicBezTo>
                      <a:pt x="-2208" y="18132"/>
                      <a:pt x="-701" y="-18555"/>
                      <a:pt x="2147" y="13609"/>
                    </a:cubicBezTo>
                    <a:cubicBezTo>
                      <a:pt x="3654" y="30193"/>
                      <a:pt x="-3381" y="16624"/>
                      <a:pt x="7506" y="2650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9" name="任意多边形: 形状 848">
                <a:extLst>
                  <a:ext uri="{FF2B5EF4-FFF2-40B4-BE49-F238E27FC236}">
                    <a16:creationId xmlns:a16="http://schemas.microsoft.com/office/drawing/2014/main" id="{561EB2A8-FFAF-406C-A87D-771CE85389C7}"/>
                  </a:ext>
                </a:extLst>
              </p:cNvPr>
              <p:cNvSpPr/>
              <p:nvPr/>
            </p:nvSpPr>
            <p:spPr>
              <a:xfrm>
                <a:off x="9327840" y="6217062"/>
                <a:ext cx="13665" cy="22615"/>
              </a:xfrm>
              <a:custGeom>
                <a:avLst/>
                <a:gdLst>
                  <a:gd name="connsiteX0" fmla="*/ 13666 w 13665"/>
                  <a:gd name="connsiteY0" fmla="*/ 8879 h 22615"/>
                  <a:gd name="connsiteX1" fmla="*/ 8474 w 13665"/>
                  <a:gd name="connsiteY1" fmla="*/ 0 h 22615"/>
                  <a:gd name="connsiteX2" fmla="*/ 8474 w 13665"/>
                  <a:gd name="connsiteY2" fmla="*/ 22615 h 22615"/>
                  <a:gd name="connsiteX3" fmla="*/ 13666 w 13665"/>
                  <a:gd name="connsiteY3" fmla="*/ 8879 h 2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65" h="22615">
                    <a:moveTo>
                      <a:pt x="13666" y="8879"/>
                    </a:moveTo>
                    <a:lnTo>
                      <a:pt x="8474" y="0"/>
                    </a:lnTo>
                    <a:cubicBezTo>
                      <a:pt x="-5931" y="17925"/>
                      <a:pt x="769" y="7874"/>
                      <a:pt x="8474" y="22615"/>
                    </a:cubicBezTo>
                    <a:cubicBezTo>
                      <a:pt x="13666" y="14407"/>
                      <a:pt x="12493" y="23788"/>
                      <a:pt x="13666" y="88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0" name="任意多边形: 形状 849">
                <a:extLst>
                  <a:ext uri="{FF2B5EF4-FFF2-40B4-BE49-F238E27FC236}">
                    <a16:creationId xmlns:a16="http://schemas.microsoft.com/office/drawing/2014/main" id="{DBF107CD-1570-41E4-984E-83F03F0135C0}"/>
                  </a:ext>
                </a:extLst>
              </p:cNvPr>
              <p:cNvSpPr/>
              <p:nvPr/>
            </p:nvSpPr>
            <p:spPr>
              <a:xfrm>
                <a:off x="9310854" y="6100467"/>
                <a:ext cx="15104" cy="14517"/>
              </a:xfrm>
              <a:custGeom>
                <a:avLst/>
                <a:gdLst>
                  <a:gd name="connsiteX0" fmla="*/ 0 w 15104"/>
                  <a:gd name="connsiteY0" fmla="*/ 0 h 14517"/>
                  <a:gd name="connsiteX1" fmla="*/ 0 w 15104"/>
                  <a:gd name="connsiteY1" fmla="*/ 0 h 14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4" h="14517">
                    <a:moveTo>
                      <a:pt x="0" y="0"/>
                    </a:moveTo>
                    <a:cubicBezTo>
                      <a:pt x="7035" y="28814"/>
                      <a:pt x="30149" y="7036"/>
                      <a:pt x="0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1" name="任意多边形: 形状 850">
                <a:extLst>
                  <a:ext uri="{FF2B5EF4-FFF2-40B4-BE49-F238E27FC236}">
                    <a16:creationId xmlns:a16="http://schemas.microsoft.com/office/drawing/2014/main" id="{4A354045-1C94-4F00-B205-9D719AF92AE1}"/>
                  </a:ext>
                </a:extLst>
              </p:cNvPr>
              <p:cNvSpPr/>
              <p:nvPr/>
            </p:nvSpPr>
            <p:spPr>
              <a:xfrm>
                <a:off x="9307504" y="6169885"/>
                <a:ext cx="10748" cy="17190"/>
              </a:xfrm>
              <a:custGeom>
                <a:avLst/>
                <a:gdLst>
                  <a:gd name="connsiteX0" fmla="*/ 0 w 10748"/>
                  <a:gd name="connsiteY0" fmla="*/ 1778 h 17190"/>
                  <a:gd name="connsiteX1" fmla="*/ 6197 w 10748"/>
                  <a:gd name="connsiteY1" fmla="*/ 17190 h 17190"/>
                  <a:gd name="connsiteX2" fmla="*/ 9212 w 10748"/>
                  <a:gd name="connsiteY2" fmla="*/ 5966 h 17190"/>
                  <a:gd name="connsiteX3" fmla="*/ 0 w 10748"/>
                  <a:gd name="connsiteY3" fmla="*/ 1778 h 17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8" h="17190">
                    <a:moveTo>
                      <a:pt x="0" y="1778"/>
                    </a:moveTo>
                    <a:lnTo>
                      <a:pt x="6197" y="17190"/>
                    </a:lnTo>
                    <a:cubicBezTo>
                      <a:pt x="10887" y="9149"/>
                      <a:pt x="12060" y="21043"/>
                      <a:pt x="9212" y="5966"/>
                    </a:cubicBezTo>
                    <a:cubicBezTo>
                      <a:pt x="6867" y="-6095"/>
                      <a:pt x="7705" y="4291"/>
                      <a:pt x="0" y="177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2" name="图形 636">
              <a:extLst>
                <a:ext uri="{FF2B5EF4-FFF2-40B4-BE49-F238E27FC236}">
                  <a16:creationId xmlns:a16="http://schemas.microsoft.com/office/drawing/2014/main" id="{37134915-3148-4B53-8B18-1B8C1C008E3D}"/>
                </a:ext>
              </a:extLst>
            </p:cNvPr>
            <p:cNvGrpSpPr/>
            <p:nvPr/>
          </p:nvGrpSpPr>
          <p:grpSpPr>
            <a:xfrm>
              <a:off x="7813508" y="2627074"/>
              <a:ext cx="625736" cy="3887004"/>
              <a:chOff x="7813508" y="2627074"/>
              <a:chExt cx="625736" cy="3887004"/>
            </a:xfrm>
            <a:grpFill/>
          </p:grpSpPr>
          <p:sp>
            <p:nvSpPr>
              <p:cNvPr id="853" name="任意多边形: 形状 852">
                <a:extLst>
                  <a:ext uri="{FF2B5EF4-FFF2-40B4-BE49-F238E27FC236}">
                    <a16:creationId xmlns:a16="http://schemas.microsoft.com/office/drawing/2014/main" id="{94B90F9F-96FE-4B07-83C7-FAEF6C1CF233}"/>
                  </a:ext>
                </a:extLst>
              </p:cNvPr>
              <p:cNvSpPr/>
              <p:nvPr/>
            </p:nvSpPr>
            <p:spPr>
              <a:xfrm>
                <a:off x="7813508" y="2627074"/>
                <a:ext cx="625736" cy="3887004"/>
              </a:xfrm>
              <a:custGeom>
                <a:avLst/>
                <a:gdLst>
                  <a:gd name="connsiteX0" fmla="*/ 422182 w 625736"/>
                  <a:gd name="connsiteY0" fmla="*/ 3055427 h 3887004"/>
                  <a:gd name="connsiteX1" fmla="*/ 500906 w 625736"/>
                  <a:gd name="connsiteY1" fmla="*/ 2829943 h 3887004"/>
                  <a:gd name="connsiteX2" fmla="*/ 457859 w 625736"/>
                  <a:gd name="connsiteY2" fmla="*/ 3010531 h 3887004"/>
                  <a:gd name="connsiteX3" fmla="*/ 422182 w 625736"/>
                  <a:gd name="connsiteY3" fmla="*/ 3055427 h 3887004"/>
                  <a:gd name="connsiteX4" fmla="*/ 447307 w 625736"/>
                  <a:gd name="connsiteY4" fmla="*/ 2726079 h 3887004"/>
                  <a:gd name="connsiteX5" fmla="*/ 471259 w 625736"/>
                  <a:gd name="connsiteY5" fmla="*/ 2683696 h 3887004"/>
                  <a:gd name="connsiteX6" fmla="*/ 476451 w 625736"/>
                  <a:gd name="connsiteY6" fmla="*/ 2688220 h 3887004"/>
                  <a:gd name="connsiteX7" fmla="*/ 447307 w 625736"/>
                  <a:gd name="connsiteY7" fmla="*/ 2726079 h 3887004"/>
                  <a:gd name="connsiteX8" fmla="*/ 455012 w 625736"/>
                  <a:gd name="connsiteY8" fmla="*/ 2418342 h 3887004"/>
                  <a:gd name="connsiteX9" fmla="*/ 416152 w 625736"/>
                  <a:gd name="connsiteY9" fmla="*/ 2494900 h 3887004"/>
                  <a:gd name="connsiteX10" fmla="*/ 410793 w 625736"/>
                  <a:gd name="connsiteY10" fmla="*/ 2506961 h 3887004"/>
                  <a:gd name="connsiteX11" fmla="*/ 401078 w 625736"/>
                  <a:gd name="connsiteY11" fmla="*/ 2523881 h 3887004"/>
                  <a:gd name="connsiteX12" fmla="*/ 432065 w 625736"/>
                  <a:gd name="connsiteY12" fmla="*/ 2303422 h 3887004"/>
                  <a:gd name="connsiteX13" fmla="*/ 404428 w 625736"/>
                  <a:gd name="connsiteY13" fmla="*/ 2360715 h 3887004"/>
                  <a:gd name="connsiteX14" fmla="*/ 388850 w 625736"/>
                  <a:gd name="connsiteY14" fmla="*/ 2234739 h 3887004"/>
                  <a:gd name="connsiteX15" fmla="*/ 379638 w 625736"/>
                  <a:gd name="connsiteY15" fmla="*/ 2110437 h 3887004"/>
                  <a:gd name="connsiteX16" fmla="*/ 377126 w 625736"/>
                  <a:gd name="connsiteY16" fmla="*/ 1961008 h 3887004"/>
                  <a:gd name="connsiteX17" fmla="*/ 409620 w 625736"/>
                  <a:gd name="connsiteY17" fmla="*/ 1846591 h 3887004"/>
                  <a:gd name="connsiteX18" fmla="*/ 374781 w 625736"/>
                  <a:gd name="connsiteY18" fmla="*/ 1911254 h 3887004"/>
                  <a:gd name="connsiteX19" fmla="*/ 432065 w 625736"/>
                  <a:gd name="connsiteY19" fmla="*/ 1643387 h 3887004"/>
                  <a:gd name="connsiteX20" fmla="*/ 370593 w 625736"/>
                  <a:gd name="connsiteY20" fmla="*/ 1735357 h 3887004"/>
                  <a:gd name="connsiteX21" fmla="*/ 469416 w 625736"/>
                  <a:gd name="connsiteY21" fmla="*/ 1441356 h 3887004"/>
                  <a:gd name="connsiteX22" fmla="*/ 496384 w 625736"/>
                  <a:gd name="connsiteY22" fmla="*/ 1401821 h 3887004"/>
                  <a:gd name="connsiteX23" fmla="*/ 516651 w 625736"/>
                  <a:gd name="connsiteY23" fmla="*/ 1369489 h 3887004"/>
                  <a:gd name="connsiteX24" fmla="*/ 513133 w 625736"/>
                  <a:gd name="connsiteY24" fmla="*/ 1369489 h 3887004"/>
                  <a:gd name="connsiteX25" fmla="*/ 509616 w 625736"/>
                  <a:gd name="connsiteY25" fmla="*/ 1369992 h 3887004"/>
                  <a:gd name="connsiteX26" fmla="*/ 480136 w 625736"/>
                  <a:gd name="connsiteY26" fmla="*/ 1409694 h 3887004"/>
                  <a:gd name="connsiteX27" fmla="*/ 372603 w 625736"/>
                  <a:gd name="connsiteY27" fmla="*/ 1591120 h 3887004"/>
                  <a:gd name="connsiteX28" fmla="*/ 394378 w 625736"/>
                  <a:gd name="connsiteY28" fmla="*/ 1433148 h 3887004"/>
                  <a:gd name="connsiteX29" fmla="*/ 391363 w 625736"/>
                  <a:gd name="connsiteY29" fmla="*/ 1433148 h 3887004"/>
                  <a:gd name="connsiteX30" fmla="*/ 385165 w 625736"/>
                  <a:gd name="connsiteY30" fmla="*/ 1433315 h 3887004"/>
                  <a:gd name="connsiteX31" fmla="*/ 381816 w 625736"/>
                  <a:gd name="connsiteY31" fmla="*/ 1433483 h 3887004"/>
                  <a:gd name="connsiteX32" fmla="*/ 371766 w 625736"/>
                  <a:gd name="connsiteY32" fmla="*/ 1433148 h 3887004"/>
                  <a:gd name="connsiteX33" fmla="*/ 380643 w 625736"/>
                  <a:gd name="connsiteY33" fmla="*/ 1329117 h 3887004"/>
                  <a:gd name="connsiteX34" fmla="*/ 462047 w 625736"/>
                  <a:gd name="connsiteY34" fmla="*/ 1290922 h 3887004"/>
                  <a:gd name="connsiteX35" fmla="*/ 455682 w 625736"/>
                  <a:gd name="connsiteY35" fmla="*/ 1310522 h 3887004"/>
                  <a:gd name="connsiteX36" fmla="*/ 446972 w 625736"/>
                  <a:gd name="connsiteY36" fmla="*/ 1326939 h 3887004"/>
                  <a:gd name="connsiteX37" fmla="*/ 394545 w 625736"/>
                  <a:gd name="connsiteY37" fmla="*/ 1423766 h 3887004"/>
                  <a:gd name="connsiteX38" fmla="*/ 542445 w 625736"/>
                  <a:gd name="connsiteY38" fmla="*/ 1269646 h 3887004"/>
                  <a:gd name="connsiteX39" fmla="*/ 521173 w 625736"/>
                  <a:gd name="connsiteY39" fmla="*/ 1345199 h 3887004"/>
                  <a:gd name="connsiteX40" fmla="*/ 532228 w 625736"/>
                  <a:gd name="connsiteY40" fmla="*/ 1346204 h 3887004"/>
                  <a:gd name="connsiteX41" fmla="*/ 543785 w 625736"/>
                  <a:gd name="connsiteY41" fmla="*/ 1345199 h 3887004"/>
                  <a:gd name="connsiteX42" fmla="*/ 506601 w 625736"/>
                  <a:gd name="connsiteY42" fmla="*/ 1510878 h 3887004"/>
                  <a:gd name="connsiteX43" fmla="*/ 432065 w 625736"/>
                  <a:gd name="connsiteY43" fmla="*/ 1643387 h 3887004"/>
                  <a:gd name="connsiteX44" fmla="*/ 539095 w 625736"/>
                  <a:gd name="connsiteY44" fmla="*/ 1493120 h 3887004"/>
                  <a:gd name="connsiteX45" fmla="*/ 494709 w 625736"/>
                  <a:gd name="connsiteY45" fmla="*/ 1690461 h 3887004"/>
                  <a:gd name="connsiteX46" fmla="*/ 409620 w 625736"/>
                  <a:gd name="connsiteY46" fmla="*/ 1846591 h 3887004"/>
                  <a:gd name="connsiteX47" fmla="*/ 440774 w 625736"/>
                  <a:gd name="connsiteY47" fmla="*/ 1847931 h 3887004"/>
                  <a:gd name="connsiteX48" fmla="*/ 508276 w 625736"/>
                  <a:gd name="connsiteY48" fmla="*/ 1681415 h 3887004"/>
                  <a:gd name="connsiteX49" fmla="*/ 534238 w 625736"/>
                  <a:gd name="connsiteY49" fmla="*/ 1655951 h 3887004"/>
                  <a:gd name="connsiteX50" fmla="*/ 479969 w 625736"/>
                  <a:gd name="connsiteY50" fmla="*/ 1892994 h 3887004"/>
                  <a:gd name="connsiteX51" fmla="*/ 388850 w 625736"/>
                  <a:gd name="connsiteY51" fmla="*/ 2083131 h 3887004"/>
                  <a:gd name="connsiteX52" fmla="*/ 412970 w 625736"/>
                  <a:gd name="connsiteY52" fmla="*/ 2088325 h 3887004"/>
                  <a:gd name="connsiteX53" fmla="*/ 406438 w 625736"/>
                  <a:gd name="connsiteY53" fmla="*/ 2066547 h 3887004"/>
                  <a:gd name="connsiteX54" fmla="*/ 530050 w 625736"/>
                  <a:gd name="connsiteY54" fmla="*/ 1846256 h 3887004"/>
                  <a:gd name="connsiteX55" fmla="*/ 475781 w 625736"/>
                  <a:gd name="connsiteY55" fmla="*/ 2037733 h 3887004"/>
                  <a:gd name="connsiteX56" fmla="*/ 394378 w 625736"/>
                  <a:gd name="connsiteY56" fmla="*/ 2206595 h 3887004"/>
                  <a:gd name="connsiteX57" fmla="*/ 490521 w 625736"/>
                  <a:gd name="connsiteY57" fmla="*/ 2029022 h 3887004"/>
                  <a:gd name="connsiteX58" fmla="*/ 530218 w 625736"/>
                  <a:gd name="connsiteY58" fmla="*/ 1977928 h 3887004"/>
                  <a:gd name="connsiteX59" fmla="*/ 503753 w 625736"/>
                  <a:gd name="connsiteY59" fmla="*/ 2158181 h 3887004"/>
                  <a:gd name="connsiteX60" fmla="*/ 432065 w 625736"/>
                  <a:gd name="connsiteY60" fmla="*/ 2303422 h 3887004"/>
                  <a:gd name="connsiteX61" fmla="*/ 504423 w 625736"/>
                  <a:gd name="connsiteY61" fmla="*/ 2176441 h 3887004"/>
                  <a:gd name="connsiteX62" fmla="*/ 526031 w 625736"/>
                  <a:gd name="connsiteY62" fmla="*/ 2157008 h 3887004"/>
                  <a:gd name="connsiteX63" fmla="*/ 455012 w 625736"/>
                  <a:gd name="connsiteY63" fmla="*/ 2418342 h 3887004"/>
                  <a:gd name="connsiteX64" fmla="*/ 489349 w 625736"/>
                  <a:gd name="connsiteY64" fmla="*/ 2362390 h 3887004"/>
                  <a:gd name="connsiteX65" fmla="*/ 522513 w 625736"/>
                  <a:gd name="connsiteY65" fmla="*/ 2303925 h 3887004"/>
                  <a:gd name="connsiteX66" fmla="*/ 499398 w 625736"/>
                  <a:gd name="connsiteY66" fmla="*/ 2488869 h 3887004"/>
                  <a:gd name="connsiteX67" fmla="*/ 499063 w 625736"/>
                  <a:gd name="connsiteY67" fmla="*/ 2515672 h 3887004"/>
                  <a:gd name="connsiteX68" fmla="*/ 504591 w 625736"/>
                  <a:gd name="connsiteY68" fmla="*/ 2522708 h 3887004"/>
                  <a:gd name="connsiteX69" fmla="*/ 499733 w 625736"/>
                  <a:gd name="connsiteY69" fmla="*/ 2647679 h 3887004"/>
                  <a:gd name="connsiteX70" fmla="*/ 429050 w 625736"/>
                  <a:gd name="connsiteY70" fmla="*/ 2723232 h 3887004"/>
                  <a:gd name="connsiteX71" fmla="*/ 375618 w 625736"/>
                  <a:gd name="connsiteY71" fmla="*/ 2845020 h 3887004"/>
                  <a:gd name="connsiteX72" fmla="*/ 378466 w 625736"/>
                  <a:gd name="connsiteY72" fmla="*/ 2839157 h 3887004"/>
                  <a:gd name="connsiteX73" fmla="*/ 424192 w 625736"/>
                  <a:gd name="connsiteY73" fmla="*/ 2751878 h 3887004"/>
                  <a:gd name="connsiteX74" fmla="*/ 447307 w 625736"/>
                  <a:gd name="connsiteY74" fmla="*/ 2726079 h 3887004"/>
                  <a:gd name="connsiteX75" fmla="*/ 415985 w 625736"/>
                  <a:gd name="connsiteY75" fmla="*/ 2814698 h 3887004"/>
                  <a:gd name="connsiteX76" fmla="*/ 427040 w 625736"/>
                  <a:gd name="connsiteY76" fmla="*/ 2798951 h 3887004"/>
                  <a:gd name="connsiteX77" fmla="*/ 507438 w 625736"/>
                  <a:gd name="connsiteY77" fmla="*/ 2673310 h 3887004"/>
                  <a:gd name="connsiteX78" fmla="*/ 498561 w 625736"/>
                  <a:gd name="connsiteY78" fmla="*/ 2784712 h 3887004"/>
                  <a:gd name="connsiteX79" fmla="*/ 457692 w 625736"/>
                  <a:gd name="connsiteY79" fmla="*/ 2870986 h 3887004"/>
                  <a:gd name="connsiteX80" fmla="*/ 425030 w 625736"/>
                  <a:gd name="connsiteY80" fmla="*/ 2856914 h 3887004"/>
                  <a:gd name="connsiteX81" fmla="*/ 421512 w 625736"/>
                  <a:gd name="connsiteY81" fmla="*/ 2869980 h 3887004"/>
                  <a:gd name="connsiteX82" fmla="*/ 412635 w 625736"/>
                  <a:gd name="connsiteY82" fmla="*/ 3026111 h 3887004"/>
                  <a:gd name="connsiteX83" fmla="*/ 381313 w 625736"/>
                  <a:gd name="connsiteY83" fmla="*/ 3172692 h 3887004"/>
                  <a:gd name="connsiteX84" fmla="*/ 428380 w 625736"/>
                  <a:gd name="connsiteY84" fmla="*/ 3072849 h 3887004"/>
                  <a:gd name="connsiteX85" fmla="*/ 442449 w 625736"/>
                  <a:gd name="connsiteY85" fmla="*/ 3054589 h 3887004"/>
                  <a:gd name="connsiteX86" fmla="*/ 471091 w 625736"/>
                  <a:gd name="connsiteY86" fmla="*/ 3016562 h 3887004"/>
                  <a:gd name="connsiteX87" fmla="*/ 460874 w 625736"/>
                  <a:gd name="connsiteY87" fmla="*/ 3128299 h 3887004"/>
                  <a:gd name="connsiteX88" fmla="*/ 459534 w 625736"/>
                  <a:gd name="connsiteY88" fmla="*/ 3173865 h 3887004"/>
                  <a:gd name="connsiteX89" fmla="*/ 403590 w 625736"/>
                  <a:gd name="connsiteY89" fmla="*/ 3428330 h 3887004"/>
                  <a:gd name="connsiteX90" fmla="*/ 285337 w 625736"/>
                  <a:gd name="connsiteY90" fmla="*/ 3803076 h 3887004"/>
                  <a:gd name="connsiteX91" fmla="*/ 282155 w 625736"/>
                  <a:gd name="connsiteY91" fmla="*/ 3808772 h 3887004"/>
                  <a:gd name="connsiteX92" fmla="*/ 188859 w 625736"/>
                  <a:gd name="connsiteY92" fmla="*/ 3387957 h 3887004"/>
                  <a:gd name="connsiteX93" fmla="*/ 122028 w 625736"/>
                  <a:gd name="connsiteY93" fmla="*/ 2928278 h 3887004"/>
                  <a:gd name="connsiteX94" fmla="*/ 83838 w 625736"/>
                  <a:gd name="connsiteY94" fmla="*/ 2435764 h 3887004"/>
                  <a:gd name="connsiteX95" fmla="*/ 87858 w 625736"/>
                  <a:gd name="connsiteY95" fmla="*/ 2272933 h 3887004"/>
                  <a:gd name="connsiteX96" fmla="*/ 91208 w 625736"/>
                  <a:gd name="connsiteY96" fmla="*/ 1609213 h 3887004"/>
                  <a:gd name="connsiteX97" fmla="*/ 107288 w 625736"/>
                  <a:gd name="connsiteY97" fmla="*/ 1263951 h 3887004"/>
                  <a:gd name="connsiteX98" fmla="*/ 300077 w 625736"/>
                  <a:gd name="connsiteY98" fmla="*/ 1304156 h 3887004"/>
                  <a:gd name="connsiteX99" fmla="*/ 327546 w 625736"/>
                  <a:gd name="connsiteY99" fmla="*/ 1327776 h 3887004"/>
                  <a:gd name="connsiteX100" fmla="*/ 326206 w 625736"/>
                  <a:gd name="connsiteY100" fmla="*/ 1406847 h 3887004"/>
                  <a:gd name="connsiteX101" fmla="*/ 330394 w 625736"/>
                  <a:gd name="connsiteY101" fmla="*/ 1408522 h 3887004"/>
                  <a:gd name="connsiteX102" fmla="*/ 356021 w 625736"/>
                  <a:gd name="connsiteY102" fmla="*/ 1416228 h 3887004"/>
                  <a:gd name="connsiteX103" fmla="*/ 349824 w 625736"/>
                  <a:gd name="connsiteY103" fmla="*/ 1652601 h 3887004"/>
                  <a:gd name="connsiteX104" fmla="*/ 364563 w 625736"/>
                  <a:gd name="connsiteY104" fmla="*/ 2074923 h 3887004"/>
                  <a:gd name="connsiteX105" fmla="*/ 371933 w 625736"/>
                  <a:gd name="connsiteY105" fmla="*/ 2426383 h 3887004"/>
                  <a:gd name="connsiteX106" fmla="*/ 373106 w 625736"/>
                  <a:gd name="connsiteY106" fmla="*/ 2479990 h 3887004"/>
                  <a:gd name="connsiteX107" fmla="*/ 348651 w 625736"/>
                  <a:gd name="connsiteY107" fmla="*/ 2690565 h 3887004"/>
                  <a:gd name="connsiteX108" fmla="*/ 388850 w 625736"/>
                  <a:gd name="connsiteY108" fmla="*/ 2636288 h 3887004"/>
                  <a:gd name="connsiteX109" fmla="*/ 364563 w 625736"/>
                  <a:gd name="connsiteY109" fmla="*/ 2751878 h 3887004"/>
                  <a:gd name="connsiteX110" fmla="*/ 435917 w 625736"/>
                  <a:gd name="connsiteY110" fmla="*/ 2624896 h 3887004"/>
                  <a:gd name="connsiteX111" fmla="*/ 453169 w 625736"/>
                  <a:gd name="connsiteY111" fmla="*/ 2663259 h 3887004"/>
                  <a:gd name="connsiteX112" fmla="*/ 492364 w 625736"/>
                  <a:gd name="connsiteY112" fmla="*/ 2523043 h 3887004"/>
                  <a:gd name="connsiteX113" fmla="*/ 453672 w 625736"/>
                  <a:gd name="connsiteY113" fmla="*/ 2583854 h 3887004"/>
                  <a:gd name="connsiteX114" fmla="*/ 406605 w 625736"/>
                  <a:gd name="connsiteY114" fmla="*/ 2640978 h 3887004"/>
                  <a:gd name="connsiteX115" fmla="*/ 468244 w 625736"/>
                  <a:gd name="connsiteY115" fmla="*/ 2499590 h 3887004"/>
                  <a:gd name="connsiteX116" fmla="*/ 408615 w 625736"/>
                  <a:gd name="connsiteY116" fmla="*/ 2561238 h 3887004"/>
                  <a:gd name="connsiteX117" fmla="*/ 428882 w 625736"/>
                  <a:gd name="connsiteY117" fmla="*/ 2485183 h 3887004"/>
                  <a:gd name="connsiteX118" fmla="*/ 455012 w 625736"/>
                  <a:gd name="connsiteY118" fmla="*/ 2418342 h 3887004"/>
                  <a:gd name="connsiteX119" fmla="*/ 357026 w 625736"/>
                  <a:gd name="connsiteY119" fmla="*/ 1338665 h 3887004"/>
                  <a:gd name="connsiteX120" fmla="*/ 343291 w 625736"/>
                  <a:gd name="connsiteY120" fmla="*/ 1300973 h 3887004"/>
                  <a:gd name="connsiteX121" fmla="*/ 384998 w 625736"/>
                  <a:gd name="connsiteY121" fmla="*/ 1302983 h 3887004"/>
                  <a:gd name="connsiteX122" fmla="*/ 357026 w 625736"/>
                  <a:gd name="connsiteY122" fmla="*/ 1338665 h 3887004"/>
                  <a:gd name="connsiteX123" fmla="*/ 458697 w 625736"/>
                  <a:gd name="connsiteY123" fmla="*/ 1282211 h 3887004"/>
                  <a:gd name="connsiteX124" fmla="*/ 464894 w 625736"/>
                  <a:gd name="connsiteY124" fmla="*/ 1286734 h 3887004"/>
                  <a:gd name="connsiteX125" fmla="*/ 463052 w 625736"/>
                  <a:gd name="connsiteY125" fmla="*/ 1285393 h 3887004"/>
                  <a:gd name="connsiteX126" fmla="*/ 458697 w 625736"/>
                  <a:gd name="connsiteY126" fmla="*/ 1282211 h 3887004"/>
                  <a:gd name="connsiteX127" fmla="*/ 527035 w 625736"/>
                  <a:gd name="connsiteY127" fmla="*/ 1216877 h 3887004"/>
                  <a:gd name="connsiteX128" fmla="*/ 584152 w 625736"/>
                  <a:gd name="connsiteY128" fmla="*/ 1116197 h 3887004"/>
                  <a:gd name="connsiteX129" fmla="*/ 589177 w 625736"/>
                  <a:gd name="connsiteY129" fmla="*/ 1194597 h 3887004"/>
                  <a:gd name="connsiteX130" fmla="*/ 527035 w 625736"/>
                  <a:gd name="connsiteY130" fmla="*/ 1216877 h 3887004"/>
                  <a:gd name="connsiteX131" fmla="*/ 470756 w 625736"/>
                  <a:gd name="connsiteY131" fmla="*/ 1230781 h 3887004"/>
                  <a:gd name="connsiteX132" fmla="*/ 496216 w 625736"/>
                  <a:gd name="connsiteY132" fmla="*/ 1165280 h 3887004"/>
                  <a:gd name="connsiteX133" fmla="*/ 540268 w 625736"/>
                  <a:gd name="connsiteY133" fmla="*/ 1113349 h 3887004"/>
                  <a:gd name="connsiteX134" fmla="*/ 520503 w 625736"/>
                  <a:gd name="connsiteY134" fmla="*/ 1192419 h 3887004"/>
                  <a:gd name="connsiteX135" fmla="*/ 470756 w 625736"/>
                  <a:gd name="connsiteY135" fmla="*/ 1230781 h 3887004"/>
                  <a:gd name="connsiteX136" fmla="*/ 406103 w 625736"/>
                  <a:gd name="connsiteY136" fmla="*/ 1244853 h 3887004"/>
                  <a:gd name="connsiteX137" fmla="*/ 451159 w 625736"/>
                  <a:gd name="connsiteY137" fmla="*/ 1147356 h 3887004"/>
                  <a:gd name="connsiteX138" fmla="*/ 517153 w 625736"/>
                  <a:gd name="connsiteY138" fmla="*/ 1089058 h 3887004"/>
                  <a:gd name="connsiteX139" fmla="*/ 498058 w 625736"/>
                  <a:gd name="connsiteY139" fmla="*/ 1139817 h 3887004"/>
                  <a:gd name="connsiteX140" fmla="*/ 406103 w 625736"/>
                  <a:gd name="connsiteY140" fmla="*/ 1244853 h 3887004"/>
                  <a:gd name="connsiteX141" fmla="*/ 76971 w 625736"/>
                  <a:gd name="connsiteY141" fmla="*/ 1169301 h 3887004"/>
                  <a:gd name="connsiteX142" fmla="*/ 148325 w 625736"/>
                  <a:gd name="connsiteY142" fmla="*/ 1095256 h 3887004"/>
                  <a:gd name="connsiteX143" fmla="*/ 99583 w 625736"/>
                  <a:gd name="connsiteY143" fmla="*/ 1196607 h 3887004"/>
                  <a:gd name="connsiteX144" fmla="*/ 76971 w 625736"/>
                  <a:gd name="connsiteY144" fmla="*/ 1169301 h 3887004"/>
                  <a:gd name="connsiteX145" fmla="*/ 345804 w 625736"/>
                  <a:gd name="connsiteY145" fmla="*/ 1252224 h 3887004"/>
                  <a:gd name="connsiteX146" fmla="*/ 391363 w 625736"/>
                  <a:gd name="connsiteY146" fmla="*/ 1147858 h 3887004"/>
                  <a:gd name="connsiteX147" fmla="*/ 466234 w 625736"/>
                  <a:gd name="connsiteY147" fmla="*/ 1079007 h 3887004"/>
                  <a:gd name="connsiteX148" fmla="*/ 441947 w 625736"/>
                  <a:gd name="connsiteY148" fmla="*/ 1135964 h 3887004"/>
                  <a:gd name="connsiteX149" fmla="*/ 420675 w 625736"/>
                  <a:gd name="connsiteY149" fmla="*/ 1181530 h 3887004"/>
                  <a:gd name="connsiteX150" fmla="*/ 345804 w 625736"/>
                  <a:gd name="connsiteY150" fmla="*/ 1252224 h 3887004"/>
                  <a:gd name="connsiteX151" fmla="*/ 131407 w 625736"/>
                  <a:gd name="connsiteY151" fmla="*/ 1218552 h 3887004"/>
                  <a:gd name="connsiteX152" fmla="*/ 123702 w 625736"/>
                  <a:gd name="connsiteY152" fmla="*/ 1189069 h 3887004"/>
                  <a:gd name="connsiteX153" fmla="*/ 206279 w 625736"/>
                  <a:gd name="connsiteY153" fmla="*/ 1074149 h 3887004"/>
                  <a:gd name="connsiteX154" fmla="*/ 147655 w 625736"/>
                  <a:gd name="connsiteY154" fmla="*/ 1206658 h 3887004"/>
                  <a:gd name="connsiteX155" fmla="*/ 131407 w 625736"/>
                  <a:gd name="connsiteY155" fmla="*/ 1218552 h 3887004"/>
                  <a:gd name="connsiteX156" fmla="*/ 241620 w 625736"/>
                  <a:gd name="connsiteY156" fmla="*/ 1241168 h 3887004"/>
                  <a:gd name="connsiteX157" fmla="*/ 315487 w 625736"/>
                  <a:gd name="connsiteY157" fmla="*/ 1067113 h 3887004"/>
                  <a:gd name="connsiteX158" fmla="*/ 411127 w 625736"/>
                  <a:gd name="connsiteY158" fmla="*/ 1079342 h 3887004"/>
                  <a:gd name="connsiteX159" fmla="*/ 361883 w 625736"/>
                  <a:gd name="connsiteY159" fmla="*/ 1174494 h 3887004"/>
                  <a:gd name="connsiteX160" fmla="*/ 293210 w 625736"/>
                  <a:gd name="connsiteY160" fmla="*/ 1251554 h 3887004"/>
                  <a:gd name="connsiteX161" fmla="*/ 372101 w 625736"/>
                  <a:gd name="connsiteY161" fmla="*/ 1089393 h 3887004"/>
                  <a:gd name="connsiteX162" fmla="*/ 336256 w 625736"/>
                  <a:gd name="connsiteY162" fmla="*/ 1127253 h 3887004"/>
                  <a:gd name="connsiteX163" fmla="*/ 241620 w 625736"/>
                  <a:gd name="connsiteY163" fmla="*/ 1241168 h 3887004"/>
                  <a:gd name="connsiteX164" fmla="*/ 161389 w 625736"/>
                  <a:gd name="connsiteY164" fmla="*/ 1225588 h 3887004"/>
                  <a:gd name="connsiteX165" fmla="*/ 174622 w 625736"/>
                  <a:gd name="connsiteY165" fmla="*/ 1176672 h 3887004"/>
                  <a:gd name="connsiteX166" fmla="*/ 260213 w 625736"/>
                  <a:gd name="connsiteY166" fmla="*/ 1063595 h 3887004"/>
                  <a:gd name="connsiteX167" fmla="*/ 194554 w 625736"/>
                  <a:gd name="connsiteY167" fmla="*/ 1198115 h 3887004"/>
                  <a:gd name="connsiteX168" fmla="*/ 166917 w 625736"/>
                  <a:gd name="connsiteY168" fmla="*/ 1232122 h 3887004"/>
                  <a:gd name="connsiteX169" fmla="*/ 161389 w 625736"/>
                  <a:gd name="connsiteY169" fmla="*/ 1225588 h 3887004"/>
                  <a:gd name="connsiteX170" fmla="*/ 60556 w 625736"/>
                  <a:gd name="connsiteY170" fmla="*/ 971960 h 3887004"/>
                  <a:gd name="connsiteX171" fmla="*/ 58211 w 625736"/>
                  <a:gd name="connsiteY171" fmla="*/ 715652 h 3887004"/>
                  <a:gd name="connsiteX172" fmla="*/ 105445 w 625736"/>
                  <a:gd name="connsiteY172" fmla="*/ 620333 h 3887004"/>
                  <a:gd name="connsiteX173" fmla="*/ 258873 w 625736"/>
                  <a:gd name="connsiteY173" fmla="*/ 368715 h 3887004"/>
                  <a:gd name="connsiteX174" fmla="*/ 339104 w 625736"/>
                  <a:gd name="connsiteY174" fmla="*/ 169867 h 3887004"/>
                  <a:gd name="connsiteX175" fmla="*/ 350829 w 625736"/>
                  <a:gd name="connsiteY175" fmla="*/ 192817 h 3887004"/>
                  <a:gd name="connsiteX176" fmla="*/ 359371 w 625736"/>
                  <a:gd name="connsiteY176" fmla="*/ 245252 h 3887004"/>
                  <a:gd name="connsiteX177" fmla="*/ 409788 w 625736"/>
                  <a:gd name="connsiteY177" fmla="*/ 427013 h 3887004"/>
                  <a:gd name="connsiteX178" fmla="*/ 433907 w 625736"/>
                  <a:gd name="connsiteY178" fmla="*/ 283949 h 3887004"/>
                  <a:gd name="connsiteX179" fmla="*/ 456854 w 625736"/>
                  <a:gd name="connsiteY179" fmla="*/ 243576 h 3887004"/>
                  <a:gd name="connsiteX180" fmla="*/ 575777 w 625736"/>
                  <a:gd name="connsiteY180" fmla="*/ 625526 h 3887004"/>
                  <a:gd name="connsiteX181" fmla="*/ 580635 w 625736"/>
                  <a:gd name="connsiteY181" fmla="*/ 714815 h 3887004"/>
                  <a:gd name="connsiteX182" fmla="*/ 589344 w 625736"/>
                  <a:gd name="connsiteY182" fmla="*/ 826217 h 3887004"/>
                  <a:gd name="connsiteX183" fmla="*/ 377461 w 625736"/>
                  <a:gd name="connsiteY183" fmla="*/ 1029588 h 3887004"/>
                  <a:gd name="connsiteX184" fmla="*/ 423857 w 625736"/>
                  <a:gd name="connsiteY184" fmla="*/ 852685 h 3887004"/>
                  <a:gd name="connsiteX185" fmla="*/ 432400 w 625736"/>
                  <a:gd name="connsiteY185" fmla="*/ 678128 h 3887004"/>
                  <a:gd name="connsiteX186" fmla="*/ 412132 w 625736"/>
                  <a:gd name="connsiteY186" fmla="*/ 756695 h 3887004"/>
                  <a:gd name="connsiteX187" fmla="*/ 327044 w 625736"/>
                  <a:gd name="connsiteY187" fmla="*/ 1029588 h 3887004"/>
                  <a:gd name="connsiteX188" fmla="*/ 233078 w 625736"/>
                  <a:gd name="connsiteY188" fmla="*/ 1024060 h 3887004"/>
                  <a:gd name="connsiteX189" fmla="*/ 206614 w 625736"/>
                  <a:gd name="connsiteY189" fmla="*/ 660370 h 3887004"/>
                  <a:gd name="connsiteX190" fmla="*/ 192209 w 625736"/>
                  <a:gd name="connsiteY190" fmla="*/ 1038467 h 3887004"/>
                  <a:gd name="connsiteX191" fmla="*/ 111475 w 625736"/>
                  <a:gd name="connsiteY191" fmla="*/ 931923 h 3887004"/>
                  <a:gd name="connsiteX192" fmla="*/ 116333 w 625736"/>
                  <a:gd name="connsiteY192" fmla="*/ 752675 h 3887004"/>
                  <a:gd name="connsiteX193" fmla="*/ 60556 w 625736"/>
                  <a:gd name="connsiteY193" fmla="*/ 971960 h 3887004"/>
                  <a:gd name="connsiteX194" fmla="*/ 72951 w 625736"/>
                  <a:gd name="connsiteY194" fmla="*/ 1081352 h 3887004"/>
                  <a:gd name="connsiteX195" fmla="*/ 36939 w 625736"/>
                  <a:gd name="connsiteY195" fmla="*/ 1228269 h 3887004"/>
                  <a:gd name="connsiteX196" fmla="*/ 39451 w 625736"/>
                  <a:gd name="connsiteY196" fmla="*/ 1798680 h 3887004"/>
                  <a:gd name="connsiteX197" fmla="*/ 40624 w 625736"/>
                  <a:gd name="connsiteY197" fmla="*/ 2180797 h 3887004"/>
                  <a:gd name="connsiteX198" fmla="*/ 132580 w 625736"/>
                  <a:gd name="connsiteY198" fmla="*/ 3262149 h 3887004"/>
                  <a:gd name="connsiteX199" fmla="*/ 198574 w 625736"/>
                  <a:gd name="connsiteY199" fmla="*/ 3580272 h 3887004"/>
                  <a:gd name="connsiteX200" fmla="*/ 237935 w 625736"/>
                  <a:gd name="connsiteY200" fmla="*/ 3729031 h 3887004"/>
                  <a:gd name="connsiteX201" fmla="*/ 274282 w 625736"/>
                  <a:gd name="connsiteY201" fmla="*/ 3887004 h 3887004"/>
                  <a:gd name="connsiteX202" fmla="*/ 336256 w 625736"/>
                  <a:gd name="connsiteY202" fmla="*/ 3757510 h 3887004"/>
                  <a:gd name="connsiteX203" fmla="*/ 468077 w 625736"/>
                  <a:gd name="connsiteY203" fmla="*/ 3288114 h 3887004"/>
                  <a:gd name="connsiteX204" fmla="*/ 566900 w 625736"/>
                  <a:gd name="connsiteY204" fmla="*/ 2576818 h 3887004"/>
                  <a:gd name="connsiteX205" fmla="*/ 573767 w 625736"/>
                  <a:gd name="connsiteY205" fmla="*/ 2382158 h 3887004"/>
                  <a:gd name="connsiteX206" fmla="*/ 587167 w 625736"/>
                  <a:gd name="connsiteY206" fmla="*/ 1776232 h 3887004"/>
                  <a:gd name="connsiteX207" fmla="*/ 593532 w 625736"/>
                  <a:gd name="connsiteY207" fmla="*/ 1371332 h 3887004"/>
                  <a:gd name="connsiteX208" fmla="*/ 584989 w 625736"/>
                  <a:gd name="connsiteY208" fmla="*/ 1278190 h 3887004"/>
                  <a:gd name="connsiteX209" fmla="*/ 618991 w 625736"/>
                  <a:gd name="connsiteY209" fmla="*/ 1116699 h 3887004"/>
                  <a:gd name="connsiteX210" fmla="*/ 565392 w 625736"/>
                  <a:gd name="connsiteY210" fmla="*/ 1068620 h 3887004"/>
                  <a:gd name="connsiteX211" fmla="*/ 620666 w 625736"/>
                  <a:gd name="connsiteY211" fmla="*/ 843639 h 3887004"/>
                  <a:gd name="connsiteX212" fmla="*/ 556515 w 625736"/>
                  <a:gd name="connsiteY212" fmla="*/ 496032 h 3887004"/>
                  <a:gd name="connsiteX213" fmla="*/ 507773 w 625736"/>
                  <a:gd name="connsiteY213" fmla="*/ 403225 h 3887004"/>
                  <a:gd name="connsiteX214" fmla="*/ 474274 w 625736"/>
                  <a:gd name="connsiteY214" fmla="*/ 145409 h 3887004"/>
                  <a:gd name="connsiteX215" fmla="*/ 439602 w 625736"/>
                  <a:gd name="connsiteY215" fmla="*/ 191477 h 3887004"/>
                  <a:gd name="connsiteX216" fmla="*/ 414980 w 625736"/>
                  <a:gd name="connsiteY216" fmla="*/ 244749 h 3887004"/>
                  <a:gd name="connsiteX217" fmla="*/ 397895 w 625736"/>
                  <a:gd name="connsiteY217" fmla="*/ 260831 h 3887004"/>
                  <a:gd name="connsiteX218" fmla="*/ 390860 w 625736"/>
                  <a:gd name="connsiteY218" fmla="*/ 122458 h 3887004"/>
                  <a:gd name="connsiteX219" fmla="*/ 387175 w 625736"/>
                  <a:gd name="connsiteY219" fmla="*/ 0 h 3887004"/>
                  <a:gd name="connsiteX220" fmla="*/ 328384 w 625736"/>
                  <a:gd name="connsiteY220" fmla="*/ 132007 h 3887004"/>
                  <a:gd name="connsiteX221" fmla="*/ 134590 w 625736"/>
                  <a:gd name="connsiteY221" fmla="*/ 513454 h 3887004"/>
                  <a:gd name="connsiteX222" fmla="*/ 7459 w 625736"/>
                  <a:gd name="connsiteY222" fmla="*/ 766914 h 3887004"/>
                  <a:gd name="connsiteX223" fmla="*/ 72951 w 625736"/>
                  <a:gd name="connsiteY223" fmla="*/ 1081352 h 388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625736" h="3887004">
                    <a:moveTo>
                      <a:pt x="422182" y="3055427"/>
                    </a:moveTo>
                    <a:cubicBezTo>
                      <a:pt x="427877" y="2976859"/>
                      <a:pt x="435247" y="2872996"/>
                      <a:pt x="500906" y="2829943"/>
                    </a:cubicBezTo>
                    <a:cubicBezTo>
                      <a:pt x="499398" y="2907003"/>
                      <a:pt x="491191" y="2954746"/>
                      <a:pt x="457859" y="3010531"/>
                    </a:cubicBezTo>
                    <a:lnTo>
                      <a:pt x="422182" y="3055427"/>
                    </a:lnTo>
                    <a:close/>
                    <a:moveTo>
                      <a:pt x="447307" y="2726079"/>
                    </a:moveTo>
                    <a:cubicBezTo>
                      <a:pt x="456352" y="2696093"/>
                      <a:pt x="455849" y="2707485"/>
                      <a:pt x="471259" y="2683696"/>
                    </a:cubicBezTo>
                    <a:lnTo>
                      <a:pt x="476451" y="2688220"/>
                    </a:lnTo>
                    <a:cubicBezTo>
                      <a:pt x="477959" y="2691737"/>
                      <a:pt x="447642" y="2725744"/>
                      <a:pt x="447307" y="2726079"/>
                    </a:cubicBezTo>
                    <a:close/>
                    <a:moveTo>
                      <a:pt x="455012" y="2418342"/>
                    </a:moveTo>
                    <a:lnTo>
                      <a:pt x="416152" y="2494900"/>
                    </a:lnTo>
                    <a:cubicBezTo>
                      <a:pt x="414980" y="2497412"/>
                      <a:pt x="411965" y="2504616"/>
                      <a:pt x="410793" y="2506961"/>
                    </a:cubicBezTo>
                    <a:cubicBezTo>
                      <a:pt x="402083" y="2524718"/>
                      <a:pt x="409118" y="2512992"/>
                      <a:pt x="401078" y="2523881"/>
                    </a:cubicBezTo>
                    <a:cubicBezTo>
                      <a:pt x="365401" y="2420017"/>
                      <a:pt x="422685" y="2365070"/>
                      <a:pt x="432065" y="2303422"/>
                    </a:cubicBezTo>
                    <a:cubicBezTo>
                      <a:pt x="414142" y="2321012"/>
                      <a:pt x="413137" y="2330561"/>
                      <a:pt x="404428" y="2360715"/>
                    </a:cubicBezTo>
                    <a:cubicBezTo>
                      <a:pt x="378801" y="2328048"/>
                      <a:pt x="387343" y="2277121"/>
                      <a:pt x="388850" y="2234739"/>
                    </a:cubicBezTo>
                    <a:cubicBezTo>
                      <a:pt x="390190" y="2197214"/>
                      <a:pt x="379638" y="2170913"/>
                      <a:pt x="379638" y="2110437"/>
                    </a:cubicBezTo>
                    <a:cubicBezTo>
                      <a:pt x="379638" y="2065542"/>
                      <a:pt x="374111" y="2002386"/>
                      <a:pt x="377126" y="1961008"/>
                    </a:cubicBezTo>
                    <a:cubicBezTo>
                      <a:pt x="380978" y="1905391"/>
                      <a:pt x="403590" y="1887299"/>
                      <a:pt x="409620" y="1846591"/>
                    </a:cubicBezTo>
                    <a:lnTo>
                      <a:pt x="374781" y="1911254"/>
                    </a:lnTo>
                    <a:cubicBezTo>
                      <a:pt x="349154" y="1706375"/>
                      <a:pt x="406270" y="1756632"/>
                      <a:pt x="432065" y="1643387"/>
                    </a:cubicBezTo>
                    <a:cubicBezTo>
                      <a:pt x="409788" y="1665835"/>
                      <a:pt x="396053" y="1717264"/>
                      <a:pt x="370593" y="1735357"/>
                    </a:cubicBezTo>
                    <a:cubicBezTo>
                      <a:pt x="367746" y="1593131"/>
                      <a:pt x="397225" y="1554266"/>
                      <a:pt x="469416" y="1441356"/>
                    </a:cubicBezTo>
                    <a:cubicBezTo>
                      <a:pt x="478629" y="1426949"/>
                      <a:pt x="486501" y="1414720"/>
                      <a:pt x="496384" y="1401821"/>
                    </a:cubicBezTo>
                    <a:cubicBezTo>
                      <a:pt x="513133" y="1380043"/>
                      <a:pt x="521508" y="1385739"/>
                      <a:pt x="516651" y="1369489"/>
                    </a:cubicBezTo>
                    <a:cubicBezTo>
                      <a:pt x="515478" y="1369154"/>
                      <a:pt x="513468" y="1367982"/>
                      <a:pt x="513133" y="1369489"/>
                    </a:cubicBezTo>
                    <a:cubicBezTo>
                      <a:pt x="512798" y="1370997"/>
                      <a:pt x="510118" y="1369824"/>
                      <a:pt x="509616" y="1369992"/>
                    </a:cubicBezTo>
                    <a:lnTo>
                      <a:pt x="480136" y="1409694"/>
                    </a:lnTo>
                    <a:cubicBezTo>
                      <a:pt x="457524" y="1448559"/>
                      <a:pt x="396555" y="1571688"/>
                      <a:pt x="372603" y="1591120"/>
                    </a:cubicBezTo>
                    <a:cubicBezTo>
                      <a:pt x="372436" y="1512218"/>
                      <a:pt x="363558" y="1488597"/>
                      <a:pt x="394378" y="1433148"/>
                    </a:cubicBezTo>
                    <a:cubicBezTo>
                      <a:pt x="393540" y="1432645"/>
                      <a:pt x="391530" y="1431975"/>
                      <a:pt x="391363" y="1433148"/>
                    </a:cubicBezTo>
                    <a:lnTo>
                      <a:pt x="385165" y="1433315"/>
                    </a:lnTo>
                    <a:cubicBezTo>
                      <a:pt x="384663" y="1433315"/>
                      <a:pt x="382318" y="1433483"/>
                      <a:pt x="381816" y="1433483"/>
                    </a:cubicBezTo>
                    <a:lnTo>
                      <a:pt x="371766" y="1433148"/>
                    </a:lnTo>
                    <a:cubicBezTo>
                      <a:pt x="366573" y="1373342"/>
                      <a:pt x="348986" y="1374682"/>
                      <a:pt x="380643" y="1329117"/>
                    </a:cubicBezTo>
                    <a:cubicBezTo>
                      <a:pt x="402418" y="1297790"/>
                      <a:pt x="412970" y="1285393"/>
                      <a:pt x="462047" y="1290922"/>
                    </a:cubicBezTo>
                    <a:cubicBezTo>
                      <a:pt x="455849" y="1320405"/>
                      <a:pt x="464559" y="1290754"/>
                      <a:pt x="455682" y="1310522"/>
                    </a:cubicBezTo>
                    <a:cubicBezTo>
                      <a:pt x="455179" y="1311694"/>
                      <a:pt x="447139" y="1326604"/>
                      <a:pt x="446972" y="1326939"/>
                    </a:cubicBezTo>
                    <a:cubicBezTo>
                      <a:pt x="429217" y="1357595"/>
                      <a:pt x="403925" y="1384566"/>
                      <a:pt x="394545" y="1423766"/>
                    </a:cubicBezTo>
                    <a:cubicBezTo>
                      <a:pt x="446804" y="1371165"/>
                      <a:pt x="450824" y="1285226"/>
                      <a:pt x="542445" y="1269646"/>
                    </a:cubicBezTo>
                    <a:cubicBezTo>
                      <a:pt x="541105" y="1318898"/>
                      <a:pt x="545963" y="1312197"/>
                      <a:pt x="521173" y="1345199"/>
                    </a:cubicBezTo>
                    <a:cubicBezTo>
                      <a:pt x="534070" y="1352402"/>
                      <a:pt x="520168" y="1346371"/>
                      <a:pt x="532228" y="1346204"/>
                    </a:cubicBezTo>
                    <a:cubicBezTo>
                      <a:pt x="549480" y="1346036"/>
                      <a:pt x="531893" y="1339335"/>
                      <a:pt x="543785" y="1345199"/>
                    </a:cubicBezTo>
                    <a:cubicBezTo>
                      <a:pt x="547973" y="1470002"/>
                      <a:pt x="554338" y="1438676"/>
                      <a:pt x="506601" y="1510878"/>
                    </a:cubicBezTo>
                    <a:cubicBezTo>
                      <a:pt x="485329" y="1542874"/>
                      <a:pt x="442617" y="1604355"/>
                      <a:pt x="432065" y="1643387"/>
                    </a:cubicBezTo>
                    <a:cubicBezTo>
                      <a:pt x="472264" y="1604690"/>
                      <a:pt x="489014" y="1527797"/>
                      <a:pt x="539095" y="1493120"/>
                    </a:cubicBezTo>
                    <a:cubicBezTo>
                      <a:pt x="540268" y="1626970"/>
                      <a:pt x="543785" y="1605360"/>
                      <a:pt x="494709" y="1690461"/>
                    </a:cubicBezTo>
                    <a:cubicBezTo>
                      <a:pt x="474609" y="1725305"/>
                      <a:pt x="419502" y="1805045"/>
                      <a:pt x="409620" y="1846591"/>
                    </a:cubicBezTo>
                    <a:cubicBezTo>
                      <a:pt x="431730" y="1835199"/>
                      <a:pt x="412802" y="1836707"/>
                      <a:pt x="440774" y="1847931"/>
                    </a:cubicBezTo>
                    <a:cubicBezTo>
                      <a:pt x="433740" y="1787288"/>
                      <a:pt x="477121" y="1725138"/>
                      <a:pt x="508276" y="1681415"/>
                    </a:cubicBezTo>
                    <a:lnTo>
                      <a:pt x="534238" y="1655951"/>
                    </a:lnTo>
                    <a:cubicBezTo>
                      <a:pt x="531055" y="1826488"/>
                      <a:pt x="545460" y="1784440"/>
                      <a:pt x="479969" y="1892994"/>
                    </a:cubicBezTo>
                    <a:cubicBezTo>
                      <a:pt x="445799" y="1949784"/>
                      <a:pt x="414142" y="2010427"/>
                      <a:pt x="388850" y="2083131"/>
                    </a:cubicBezTo>
                    <a:cubicBezTo>
                      <a:pt x="403925" y="2092178"/>
                      <a:pt x="388515" y="2090670"/>
                      <a:pt x="412970" y="2088325"/>
                    </a:cubicBezTo>
                    <a:cubicBezTo>
                      <a:pt x="405098" y="2053983"/>
                      <a:pt x="406773" y="2095360"/>
                      <a:pt x="406438" y="2066547"/>
                    </a:cubicBezTo>
                    <a:cubicBezTo>
                      <a:pt x="405768" y="2021316"/>
                      <a:pt x="508108" y="1856977"/>
                      <a:pt x="530050" y="1846256"/>
                    </a:cubicBezTo>
                    <a:cubicBezTo>
                      <a:pt x="534238" y="1974745"/>
                      <a:pt x="523183" y="1957825"/>
                      <a:pt x="475781" y="2037733"/>
                    </a:cubicBezTo>
                    <a:cubicBezTo>
                      <a:pt x="458027" y="2067719"/>
                      <a:pt x="402083" y="2168735"/>
                      <a:pt x="394378" y="2206595"/>
                    </a:cubicBezTo>
                    <a:cubicBezTo>
                      <a:pt x="429887" y="2161197"/>
                      <a:pt x="460037" y="2084639"/>
                      <a:pt x="490521" y="2029022"/>
                    </a:cubicBezTo>
                    <a:cubicBezTo>
                      <a:pt x="501911" y="2008249"/>
                      <a:pt x="510286" y="1989654"/>
                      <a:pt x="530218" y="1977928"/>
                    </a:cubicBezTo>
                    <a:cubicBezTo>
                      <a:pt x="555677" y="2022154"/>
                      <a:pt x="522513" y="2127860"/>
                      <a:pt x="503753" y="2158181"/>
                    </a:cubicBezTo>
                    <a:cubicBezTo>
                      <a:pt x="486836" y="2185487"/>
                      <a:pt x="437760" y="2273939"/>
                      <a:pt x="432065" y="2303422"/>
                    </a:cubicBezTo>
                    <a:cubicBezTo>
                      <a:pt x="465229" y="2268075"/>
                      <a:pt x="473771" y="2213463"/>
                      <a:pt x="504423" y="2176441"/>
                    </a:cubicBezTo>
                    <a:cubicBezTo>
                      <a:pt x="522513" y="2154496"/>
                      <a:pt x="500403" y="2172420"/>
                      <a:pt x="526031" y="2157008"/>
                    </a:cubicBezTo>
                    <a:cubicBezTo>
                      <a:pt x="525361" y="2350161"/>
                      <a:pt x="479131" y="2300072"/>
                      <a:pt x="455012" y="2418342"/>
                    </a:cubicBezTo>
                    <a:lnTo>
                      <a:pt x="489349" y="2362390"/>
                    </a:lnTo>
                    <a:cubicBezTo>
                      <a:pt x="501408" y="2336257"/>
                      <a:pt x="504758" y="2320510"/>
                      <a:pt x="522513" y="2303925"/>
                    </a:cubicBezTo>
                    <a:cubicBezTo>
                      <a:pt x="521173" y="2368253"/>
                      <a:pt x="518326" y="2432079"/>
                      <a:pt x="499398" y="2488869"/>
                    </a:cubicBezTo>
                    <a:cubicBezTo>
                      <a:pt x="485329" y="2531587"/>
                      <a:pt x="498896" y="2515337"/>
                      <a:pt x="499063" y="2515672"/>
                    </a:cubicBezTo>
                    <a:lnTo>
                      <a:pt x="504591" y="2522708"/>
                    </a:lnTo>
                    <a:cubicBezTo>
                      <a:pt x="518828" y="2551857"/>
                      <a:pt x="517656" y="2621378"/>
                      <a:pt x="499733" y="2647679"/>
                    </a:cubicBezTo>
                    <a:cubicBezTo>
                      <a:pt x="472934" y="2686712"/>
                      <a:pt x="475279" y="2631765"/>
                      <a:pt x="429050" y="2723232"/>
                    </a:cubicBezTo>
                    <a:cubicBezTo>
                      <a:pt x="409955" y="2760924"/>
                      <a:pt x="374781" y="2801967"/>
                      <a:pt x="375618" y="2845020"/>
                    </a:cubicBezTo>
                    <a:cubicBezTo>
                      <a:pt x="376623" y="2843010"/>
                      <a:pt x="378131" y="2837816"/>
                      <a:pt x="378466" y="2839157"/>
                    </a:cubicBezTo>
                    <a:lnTo>
                      <a:pt x="424192" y="2751878"/>
                    </a:lnTo>
                    <a:cubicBezTo>
                      <a:pt x="436252" y="2733785"/>
                      <a:pt x="432902" y="2737973"/>
                      <a:pt x="447307" y="2726079"/>
                    </a:cubicBezTo>
                    <a:cubicBezTo>
                      <a:pt x="440272" y="2756401"/>
                      <a:pt x="428715" y="2778849"/>
                      <a:pt x="415985" y="2814698"/>
                    </a:cubicBezTo>
                    <a:lnTo>
                      <a:pt x="427040" y="2798951"/>
                    </a:lnTo>
                    <a:cubicBezTo>
                      <a:pt x="451997" y="2758076"/>
                      <a:pt x="471259" y="2703296"/>
                      <a:pt x="507438" y="2673310"/>
                    </a:cubicBezTo>
                    <a:cubicBezTo>
                      <a:pt x="507271" y="2710165"/>
                      <a:pt x="505931" y="2750370"/>
                      <a:pt x="498561" y="2784712"/>
                    </a:cubicBezTo>
                    <a:cubicBezTo>
                      <a:pt x="488846" y="2830613"/>
                      <a:pt x="472766" y="2835304"/>
                      <a:pt x="457692" y="2870986"/>
                    </a:cubicBezTo>
                    <a:cubicBezTo>
                      <a:pt x="436755" y="2861269"/>
                      <a:pt x="441444" y="2852726"/>
                      <a:pt x="425030" y="2856914"/>
                    </a:cubicBezTo>
                    <a:lnTo>
                      <a:pt x="421512" y="2869980"/>
                    </a:lnTo>
                    <a:cubicBezTo>
                      <a:pt x="415650" y="2918562"/>
                      <a:pt x="420675" y="2977864"/>
                      <a:pt x="412635" y="3026111"/>
                    </a:cubicBezTo>
                    <a:cubicBezTo>
                      <a:pt x="404260" y="3076032"/>
                      <a:pt x="390525" y="3128634"/>
                      <a:pt x="381313" y="3172692"/>
                    </a:cubicBezTo>
                    <a:cubicBezTo>
                      <a:pt x="408783" y="3163478"/>
                      <a:pt x="410793" y="3096972"/>
                      <a:pt x="428380" y="3072849"/>
                    </a:cubicBezTo>
                    <a:cubicBezTo>
                      <a:pt x="437090" y="3060620"/>
                      <a:pt x="428547" y="3075865"/>
                      <a:pt x="442449" y="3054589"/>
                    </a:cubicBezTo>
                    <a:cubicBezTo>
                      <a:pt x="459869" y="3027953"/>
                      <a:pt x="444124" y="3037167"/>
                      <a:pt x="471091" y="3016562"/>
                    </a:cubicBezTo>
                    <a:cubicBezTo>
                      <a:pt x="473101" y="3066316"/>
                      <a:pt x="468077" y="3084743"/>
                      <a:pt x="460874" y="3128299"/>
                    </a:cubicBezTo>
                    <a:cubicBezTo>
                      <a:pt x="453337" y="3174200"/>
                      <a:pt x="460372" y="3142371"/>
                      <a:pt x="459534" y="3173865"/>
                    </a:cubicBezTo>
                    <a:cubicBezTo>
                      <a:pt x="457692" y="3253270"/>
                      <a:pt x="417827" y="3346244"/>
                      <a:pt x="403590" y="3428330"/>
                    </a:cubicBezTo>
                    <a:lnTo>
                      <a:pt x="285337" y="3803076"/>
                    </a:lnTo>
                    <a:cubicBezTo>
                      <a:pt x="284667" y="3804249"/>
                      <a:pt x="283327" y="3806929"/>
                      <a:pt x="282155" y="3808772"/>
                    </a:cubicBezTo>
                    <a:cubicBezTo>
                      <a:pt x="267247" y="3662023"/>
                      <a:pt x="221186" y="3529011"/>
                      <a:pt x="188859" y="3387957"/>
                    </a:cubicBezTo>
                    <a:lnTo>
                      <a:pt x="122028" y="2928278"/>
                    </a:lnTo>
                    <a:cubicBezTo>
                      <a:pt x="117170" y="2763939"/>
                      <a:pt x="90203" y="2598931"/>
                      <a:pt x="83838" y="2435764"/>
                    </a:cubicBezTo>
                    <a:cubicBezTo>
                      <a:pt x="81326" y="2369928"/>
                      <a:pt x="92716" y="2328383"/>
                      <a:pt x="87858" y="2272933"/>
                    </a:cubicBezTo>
                    <a:cubicBezTo>
                      <a:pt x="56704" y="1913432"/>
                      <a:pt x="83503" y="1929682"/>
                      <a:pt x="91208" y="1609213"/>
                    </a:cubicBezTo>
                    <a:cubicBezTo>
                      <a:pt x="94055" y="1490105"/>
                      <a:pt x="107958" y="1376525"/>
                      <a:pt x="107288" y="1263951"/>
                    </a:cubicBezTo>
                    <a:lnTo>
                      <a:pt x="300077" y="1304156"/>
                    </a:lnTo>
                    <a:cubicBezTo>
                      <a:pt x="333409" y="1318898"/>
                      <a:pt x="307447" y="1297287"/>
                      <a:pt x="327546" y="1327776"/>
                    </a:cubicBezTo>
                    <a:cubicBezTo>
                      <a:pt x="349154" y="1360778"/>
                      <a:pt x="338601" y="1370997"/>
                      <a:pt x="326206" y="1406847"/>
                    </a:cubicBezTo>
                    <a:cubicBezTo>
                      <a:pt x="327546" y="1407684"/>
                      <a:pt x="329891" y="1406512"/>
                      <a:pt x="330394" y="1408522"/>
                    </a:cubicBezTo>
                    <a:cubicBezTo>
                      <a:pt x="334749" y="1423934"/>
                      <a:pt x="334916" y="1404669"/>
                      <a:pt x="356021" y="1416228"/>
                    </a:cubicBezTo>
                    <a:cubicBezTo>
                      <a:pt x="356858" y="1480556"/>
                      <a:pt x="360878" y="1593298"/>
                      <a:pt x="349824" y="1652601"/>
                    </a:cubicBezTo>
                    <a:cubicBezTo>
                      <a:pt x="342119" y="1693979"/>
                      <a:pt x="363056" y="2011767"/>
                      <a:pt x="364563" y="2074923"/>
                    </a:cubicBezTo>
                    <a:cubicBezTo>
                      <a:pt x="366238" y="2146287"/>
                      <a:pt x="379973" y="2378472"/>
                      <a:pt x="371933" y="2426383"/>
                    </a:cubicBezTo>
                    <a:lnTo>
                      <a:pt x="373106" y="2479990"/>
                    </a:lnTo>
                    <a:cubicBezTo>
                      <a:pt x="406940" y="2651365"/>
                      <a:pt x="361046" y="2605296"/>
                      <a:pt x="348651" y="2690565"/>
                    </a:cubicBezTo>
                    <a:cubicBezTo>
                      <a:pt x="368416" y="2674650"/>
                      <a:pt x="368918" y="2652872"/>
                      <a:pt x="388850" y="2636288"/>
                    </a:cubicBezTo>
                    <a:cubicBezTo>
                      <a:pt x="393708" y="2711673"/>
                      <a:pt x="353843" y="2717536"/>
                      <a:pt x="364563" y="2751878"/>
                    </a:cubicBezTo>
                    <a:lnTo>
                      <a:pt x="435917" y="2624896"/>
                    </a:lnTo>
                    <a:lnTo>
                      <a:pt x="453169" y="2663259"/>
                    </a:lnTo>
                    <a:cubicBezTo>
                      <a:pt x="461209" y="2609819"/>
                      <a:pt x="482649" y="2570452"/>
                      <a:pt x="492364" y="2523043"/>
                    </a:cubicBezTo>
                    <a:lnTo>
                      <a:pt x="453672" y="2583854"/>
                    </a:lnTo>
                    <a:cubicBezTo>
                      <a:pt x="437090" y="2606301"/>
                      <a:pt x="428882" y="2626907"/>
                      <a:pt x="406605" y="2640978"/>
                    </a:cubicBezTo>
                    <a:cubicBezTo>
                      <a:pt x="408448" y="2532089"/>
                      <a:pt x="468077" y="2565594"/>
                      <a:pt x="468244" y="2499590"/>
                    </a:cubicBezTo>
                    <a:cubicBezTo>
                      <a:pt x="442952" y="2510144"/>
                      <a:pt x="430557" y="2542141"/>
                      <a:pt x="408615" y="2561238"/>
                    </a:cubicBezTo>
                    <a:cubicBezTo>
                      <a:pt x="415985" y="2538455"/>
                      <a:pt x="415650" y="2516677"/>
                      <a:pt x="428882" y="2485183"/>
                    </a:cubicBezTo>
                    <a:cubicBezTo>
                      <a:pt x="439267" y="2460893"/>
                      <a:pt x="449484" y="2447156"/>
                      <a:pt x="455012" y="2418342"/>
                    </a:cubicBezTo>
                    <a:close/>
                    <a:moveTo>
                      <a:pt x="357026" y="1338665"/>
                    </a:moveTo>
                    <a:cubicBezTo>
                      <a:pt x="339104" y="1313202"/>
                      <a:pt x="344966" y="1314375"/>
                      <a:pt x="343291" y="1300973"/>
                    </a:cubicBezTo>
                    <a:lnTo>
                      <a:pt x="384998" y="1302983"/>
                    </a:lnTo>
                    <a:cubicBezTo>
                      <a:pt x="362386" y="1346204"/>
                      <a:pt x="368918" y="1330289"/>
                      <a:pt x="357026" y="1338665"/>
                    </a:cubicBezTo>
                    <a:close/>
                    <a:moveTo>
                      <a:pt x="458697" y="1282211"/>
                    </a:moveTo>
                    <a:lnTo>
                      <a:pt x="464894" y="1286734"/>
                    </a:lnTo>
                    <a:cubicBezTo>
                      <a:pt x="464727" y="1286734"/>
                      <a:pt x="463219" y="1285561"/>
                      <a:pt x="463052" y="1285393"/>
                    </a:cubicBezTo>
                    <a:cubicBezTo>
                      <a:pt x="462549" y="1285058"/>
                      <a:pt x="457357" y="1283383"/>
                      <a:pt x="458697" y="1282211"/>
                    </a:cubicBezTo>
                    <a:close/>
                    <a:moveTo>
                      <a:pt x="527035" y="1216877"/>
                    </a:moveTo>
                    <a:cubicBezTo>
                      <a:pt x="544958" y="1149031"/>
                      <a:pt x="555008" y="1123568"/>
                      <a:pt x="584152" y="1116197"/>
                    </a:cubicBezTo>
                    <a:cubicBezTo>
                      <a:pt x="594202" y="1144005"/>
                      <a:pt x="591857" y="1156904"/>
                      <a:pt x="589177" y="1194597"/>
                    </a:cubicBezTo>
                    <a:cubicBezTo>
                      <a:pt x="567402" y="1210344"/>
                      <a:pt x="554673" y="1213192"/>
                      <a:pt x="527035" y="1216877"/>
                    </a:cubicBezTo>
                    <a:close/>
                    <a:moveTo>
                      <a:pt x="470756" y="1230781"/>
                    </a:moveTo>
                    <a:cubicBezTo>
                      <a:pt x="472599" y="1195267"/>
                      <a:pt x="479801" y="1192754"/>
                      <a:pt x="496216" y="1165280"/>
                    </a:cubicBezTo>
                    <a:cubicBezTo>
                      <a:pt x="535745" y="1099779"/>
                      <a:pt x="510286" y="1126080"/>
                      <a:pt x="540268" y="1113349"/>
                    </a:cubicBezTo>
                    <a:cubicBezTo>
                      <a:pt x="538760" y="1154224"/>
                      <a:pt x="532563" y="1160255"/>
                      <a:pt x="520503" y="1192419"/>
                    </a:cubicBezTo>
                    <a:cubicBezTo>
                      <a:pt x="506601" y="1230111"/>
                      <a:pt x="511961" y="1233294"/>
                      <a:pt x="470756" y="1230781"/>
                    </a:cubicBezTo>
                    <a:close/>
                    <a:moveTo>
                      <a:pt x="406103" y="1244853"/>
                    </a:moveTo>
                    <a:cubicBezTo>
                      <a:pt x="416152" y="1201968"/>
                      <a:pt x="432400" y="1184713"/>
                      <a:pt x="451159" y="1147356"/>
                    </a:cubicBezTo>
                    <a:cubicBezTo>
                      <a:pt x="490186" y="1069291"/>
                      <a:pt x="483989" y="1085205"/>
                      <a:pt x="517153" y="1089058"/>
                    </a:cubicBezTo>
                    <a:cubicBezTo>
                      <a:pt x="513468" y="1126583"/>
                      <a:pt x="516148" y="1109831"/>
                      <a:pt x="498058" y="1139817"/>
                    </a:cubicBezTo>
                    <a:cubicBezTo>
                      <a:pt x="450657" y="1217547"/>
                      <a:pt x="461377" y="1235640"/>
                      <a:pt x="406103" y="1244853"/>
                    </a:cubicBezTo>
                    <a:close/>
                    <a:moveTo>
                      <a:pt x="76971" y="1169301"/>
                    </a:moveTo>
                    <a:cubicBezTo>
                      <a:pt x="80321" y="1109831"/>
                      <a:pt x="104273" y="1108658"/>
                      <a:pt x="148325" y="1095256"/>
                    </a:cubicBezTo>
                    <a:cubicBezTo>
                      <a:pt x="140285" y="1122060"/>
                      <a:pt x="117003" y="1177510"/>
                      <a:pt x="99583" y="1196607"/>
                    </a:cubicBezTo>
                    <a:cubicBezTo>
                      <a:pt x="93051" y="1185048"/>
                      <a:pt x="87188" y="1179352"/>
                      <a:pt x="76971" y="1169301"/>
                    </a:cubicBezTo>
                    <a:close/>
                    <a:moveTo>
                      <a:pt x="345804" y="1252224"/>
                    </a:moveTo>
                    <a:cubicBezTo>
                      <a:pt x="352336" y="1207831"/>
                      <a:pt x="370928" y="1179855"/>
                      <a:pt x="391363" y="1147858"/>
                    </a:cubicBezTo>
                    <a:cubicBezTo>
                      <a:pt x="443119" y="1066443"/>
                      <a:pt x="434410" y="1082190"/>
                      <a:pt x="466234" y="1079007"/>
                    </a:cubicBezTo>
                    <a:cubicBezTo>
                      <a:pt x="459367" y="1117369"/>
                      <a:pt x="459869" y="1102125"/>
                      <a:pt x="441947" y="1135964"/>
                    </a:cubicBezTo>
                    <a:cubicBezTo>
                      <a:pt x="433572" y="1151544"/>
                      <a:pt x="428882" y="1166453"/>
                      <a:pt x="420675" y="1181530"/>
                    </a:cubicBezTo>
                    <a:cubicBezTo>
                      <a:pt x="374613" y="1266128"/>
                      <a:pt x="391865" y="1248874"/>
                      <a:pt x="345804" y="1252224"/>
                    </a:cubicBezTo>
                    <a:close/>
                    <a:moveTo>
                      <a:pt x="131407" y="1218552"/>
                    </a:moveTo>
                    <a:cubicBezTo>
                      <a:pt x="119013" y="1194429"/>
                      <a:pt x="118845" y="1245858"/>
                      <a:pt x="123702" y="1189069"/>
                    </a:cubicBezTo>
                    <a:cubicBezTo>
                      <a:pt x="123702" y="1188398"/>
                      <a:pt x="164237" y="1078672"/>
                      <a:pt x="206279" y="1074149"/>
                    </a:cubicBezTo>
                    <a:cubicBezTo>
                      <a:pt x="203934" y="1097769"/>
                      <a:pt x="152009" y="1201298"/>
                      <a:pt x="147655" y="1206658"/>
                    </a:cubicBezTo>
                    <a:cubicBezTo>
                      <a:pt x="133920" y="1224081"/>
                      <a:pt x="154187" y="1205486"/>
                      <a:pt x="131407" y="1218552"/>
                    </a:cubicBezTo>
                    <a:close/>
                    <a:moveTo>
                      <a:pt x="241620" y="1241168"/>
                    </a:moveTo>
                    <a:cubicBezTo>
                      <a:pt x="241620" y="1169636"/>
                      <a:pt x="292037" y="1116197"/>
                      <a:pt x="315487" y="1067113"/>
                    </a:cubicBezTo>
                    <a:lnTo>
                      <a:pt x="411127" y="1079342"/>
                    </a:lnTo>
                    <a:cubicBezTo>
                      <a:pt x="399403" y="1116364"/>
                      <a:pt x="379638" y="1141827"/>
                      <a:pt x="361883" y="1174494"/>
                    </a:cubicBezTo>
                    <a:cubicBezTo>
                      <a:pt x="312807" y="1265458"/>
                      <a:pt x="351834" y="1252224"/>
                      <a:pt x="293210" y="1251554"/>
                    </a:cubicBezTo>
                    <a:cubicBezTo>
                      <a:pt x="296224" y="1176839"/>
                      <a:pt x="352001" y="1150036"/>
                      <a:pt x="372101" y="1089393"/>
                    </a:cubicBezTo>
                    <a:cubicBezTo>
                      <a:pt x="352169" y="1095424"/>
                      <a:pt x="354011" y="1097602"/>
                      <a:pt x="336256" y="1127253"/>
                    </a:cubicBezTo>
                    <a:cubicBezTo>
                      <a:pt x="276795" y="1226928"/>
                      <a:pt x="287515" y="1241503"/>
                      <a:pt x="241620" y="1241168"/>
                    </a:cubicBezTo>
                    <a:close/>
                    <a:moveTo>
                      <a:pt x="161389" y="1225588"/>
                    </a:moveTo>
                    <a:cubicBezTo>
                      <a:pt x="153014" y="1202470"/>
                      <a:pt x="161892" y="1200460"/>
                      <a:pt x="174622" y="1176672"/>
                    </a:cubicBezTo>
                    <a:cubicBezTo>
                      <a:pt x="205106" y="1119044"/>
                      <a:pt x="212476" y="1066945"/>
                      <a:pt x="260213" y="1063595"/>
                    </a:cubicBezTo>
                    <a:cubicBezTo>
                      <a:pt x="255858" y="1104470"/>
                      <a:pt x="220013" y="1148193"/>
                      <a:pt x="194554" y="1198115"/>
                    </a:cubicBezTo>
                    <a:cubicBezTo>
                      <a:pt x="173952" y="1238655"/>
                      <a:pt x="194219" y="1217380"/>
                      <a:pt x="166917" y="1232122"/>
                    </a:cubicBezTo>
                    <a:lnTo>
                      <a:pt x="161389" y="1225588"/>
                    </a:lnTo>
                    <a:close/>
                    <a:moveTo>
                      <a:pt x="60556" y="971960"/>
                    </a:moveTo>
                    <a:cubicBezTo>
                      <a:pt x="42131" y="884514"/>
                      <a:pt x="17174" y="804439"/>
                      <a:pt x="58211" y="715652"/>
                    </a:cubicBezTo>
                    <a:cubicBezTo>
                      <a:pt x="76636" y="676117"/>
                      <a:pt x="81996" y="653334"/>
                      <a:pt x="105445" y="620333"/>
                    </a:cubicBezTo>
                    <a:lnTo>
                      <a:pt x="258873" y="368715"/>
                    </a:lnTo>
                    <a:cubicBezTo>
                      <a:pt x="287682" y="314941"/>
                      <a:pt x="320009" y="231347"/>
                      <a:pt x="339104" y="169867"/>
                    </a:cubicBezTo>
                    <a:cubicBezTo>
                      <a:pt x="351834" y="186452"/>
                      <a:pt x="342789" y="171040"/>
                      <a:pt x="350829" y="192817"/>
                    </a:cubicBezTo>
                    <a:lnTo>
                      <a:pt x="359371" y="245252"/>
                    </a:lnTo>
                    <a:cubicBezTo>
                      <a:pt x="364563" y="285122"/>
                      <a:pt x="393540" y="402219"/>
                      <a:pt x="409788" y="427013"/>
                    </a:cubicBezTo>
                    <a:cubicBezTo>
                      <a:pt x="461544" y="387813"/>
                      <a:pt x="397728" y="375248"/>
                      <a:pt x="433907" y="283949"/>
                    </a:cubicBezTo>
                    <a:lnTo>
                      <a:pt x="456854" y="243576"/>
                    </a:lnTo>
                    <a:cubicBezTo>
                      <a:pt x="465732" y="524008"/>
                      <a:pt x="523518" y="478777"/>
                      <a:pt x="575777" y="625526"/>
                    </a:cubicBezTo>
                    <a:cubicBezTo>
                      <a:pt x="603582" y="703758"/>
                      <a:pt x="555343" y="628876"/>
                      <a:pt x="580635" y="714815"/>
                    </a:cubicBezTo>
                    <a:cubicBezTo>
                      <a:pt x="592862" y="756360"/>
                      <a:pt x="589177" y="779478"/>
                      <a:pt x="589344" y="826217"/>
                    </a:cubicBezTo>
                    <a:cubicBezTo>
                      <a:pt x="590517" y="1083530"/>
                      <a:pt x="562210" y="1040979"/>
                      <a:pt x="377461" y="1029588"/>
                    </a:cubicBezTo>
                    <a:cubicBezTo>
                      <a:pt x="383658" y="972128"/>
                      <a:pt x="409620" y="911820"/>
                      <a:pt x="423857" y="852685"/>
                    </a:cubicBezTo>
                    <a:cubicBezTo>
                      <a:pt x="444794" y="765741"/>
                      <a:pt x="461712" y="722186"/>
                      <a:pt x="432400" y="678128"/>
                    </a:cubicBezTo>
                    <a:cubicBezTo>
                      <a:pt x="395383" y="699403"/>
                      <a:pt x="421512" y="694377"/>
                      <a:pt x="412132" y="756695"/>
                    </a:cubicBezTo>
                    <a:cubicBezTo>
                      <a:pt x="397728" y="851177"/>
                      <a:pt x="371933" y="958056"/>
                      <a:pt x="327044" y="1029588"/>
                    </a:cubicBezTo>
                    <a:lnTo>
                      <a:pt x="233078" y="1024060"/>
                    </a:lnTo>
                    <a:cubicBezTo>
                      <a:pt x="221353" y="994073"/>
                      <a:pt x="214486" y="680640"/>
                      <a:pt x="206614" y="660370"/>
                    </a:cubicBezTo>
                    <a:cubicBezTo>
                      <a:pt x="176464" y="703926"/>
                      <a:pt x="193549" y="950518"/>
                      <a:pt x="192209" y="1038467"/>
                    </a:cubicBezTo>
                    <a:cubicBezTo>
                      <a:pt x="122530" y="1040309"/>
                      <a:pt x="110135" y="1093749"/>
                      <a:pt x="111475" y="931923"/>
                    </a:cubicBezTo>
                    <a:cubicBezTo>
                      <a:pt x="111643" y="900261"/>
                      <a:pt x="118845" y="759878"/>
                      <a:pt x="116333" y="752675"/>
                    </a:cubicBezTo>
                    <a:cubicBezTo>
                      <a:pt x="111308" y="763731"/>
                      <a:pt x="102430" y="918856"/>
                      <a:pt x="60556" y="971960"/>
                    </a:cubicBezTo>
                    <a:close/>
                    <a:moveTo>
                      <a:pt x="72951" y="1081352"/>
                    </a:moveTo>
                    <a:cubicBezTo>
                      <a:pt x="41629" y="1137304"/>
                      <a:pt x="26722" y="1124238"/>
                      <a:pt x="36939" y="1228269"/>
                    </a:cubicBezTo>
                    <a:lnTo>
                      <a:pt x="39451" y="1798680"/>
                    </a:lnTo>
                    <a:cubicBezTo>
                      <a:pt x="30072" y="1920970"/>
                      <a:pt x="38949" y="2055993"/>
                      <a:pt x="40624" y="2180797"/>
                    </a:cubicBezTo>
                    <a:cubicBezTo>
                      <a:pt x="44644" y="2475132"/>
                      <a:pt x="83838" y="3001317"/>
                      <a:pt x="132580" y="3262149"/>
                    </a:cubicBezTo>
                    <a:cubicBezTo>
                      <a:pt x="155527" y="3385277"/>
                      <a:pt x="154689" y="3466860"/>
                      <a:pt x="198574" y="3580272"/>
                    </a:cubicBezTo>
                    <a:cubicBezTo>
                      <a:pt x="216328" y="3626173"/>
                      <a:pt x="225373" y="3679612"/>
                      <a:pt x="237935" y="3729031"/>
                    </a:cubicBezTo>
                    <a:cubicBezTo>
                      <a:pt x="248320" y="3769907"/>
                      <a:pt x="259878" y="3859698"/>
                      <a:pt x="274282" y="3887004"/>
                    </a:cubicBezTo>
                    <a:cubicBezTo>
                      <a:pt x="320679" y="3873602"/>
                      <a:pt x="313477" y="3810112"/>
                      <a:pt x="336256" y="3757510"/>
                    </a:cubicBezTo>
                    <a:cubicBezTo>
                      <a:pt x="359873" y="3702898"/>
                      <a:pt x="455514" y="3346579"/>
                      <a:pt x="468077" y="3288114"/>
                    </a:cubicBezTo>
                    <a:cubicBezTo>
                      <a:pt x="497891" y="3149239"/>
                      <a:pt x="562210" y="2710165"/>
                      <a:pt x="566900" y="2576818"/>
                    </a:cubicBezTo>
                    <a:cubicBezTo>
                      <a:pt x="569077" y="2512322"/>
                      <a:pt x="564220" y="2437942"/>
                      <a:pt x="573767" y="2382158"/>
                    </a:cubicBezTo>
                    <a:cubicBezTo>
                      <a:pt x="597217" y="2245292"/>
                      <a:pt x="591187" y="1921138"/>
                      <a:pt x="587167" y="1776232"/>
                    </a:cubicBezTo>
                    <a:cubicBezTo>
                      <a:pt x="583315" y="1637524"/>
                      <a:pt x="595709" y="1509872"/>
                      <a:pt x="593532" y="1371332"/>
                    </a:cubicBezTo>
                    <a:cubicBezTo>
                      <a:pt x="592862" y="1330959"/>
                      <a:pt x="585324" y="1311862"/>
                      <a:pt x="584989" y="1278190"/>
                    </a:cubicBezTo>
                    <a:cubicBezTo>
                      <a:pt x="584654" y="1230446"/>
                      <a:pt x="634066" y="1222070"/>
                      <a:pt x="618991" y="1116699"/>
                    </a:cubicBezTo>
                    <a:cubicBezTo>
                      <a:pt x="612124" y="1069123"/>
                      <a:pt x="588842" y="1092409"/>
                      <a:pt x="565392" y="1068620"/>
                    </a:cubicBezTo>
                    <a:cubicBezTo>
                      <a:pt x="612627" y="1020877"/>
                      <a:pt x="619326" y="939294"/>
                      <a:pt x="620666" y="843639"/>
                    </a:cubicBezTo>
                    <a:cubicBezTo>
                      <a:pt x="622509" y="706606"/>
                      <a:pt x="649643" y="653837"/>
                      <a:pt x="556515" y="496032"/>
                    </a:cubicBezTo>
                    <a:cubicBezTo>
                      <a:pt x="537085" y="463030"/>
                      <a:pt x="521341" y="449293"/>
                      <a:pt x="507773" y="403225"/>
                    </a:cubicBezTo>
                    <a:cubicBezTo>
                      <a:pt x="487841" y="335713"/>
                      <a:pt x="496384" y="183771"/>
                      <a:pt x="474274" y="145409"/>
                    </a:cubicBezTo>
                    <a:cubicBezTo>
                      <a:pt x="453839" y="152277"/>
                      <a:pt x="448647" y="169029"/>
                      <a:pt x="439602" y="191477"/>
                    </a:cubicBezTo>
                    <a:cubicBezTo>
                      <a:pt x="430557" y="213423"/>
                      <a:pt x="429217" y="227327"/>
                      <a:pt x="414980" y="244749"/>
                    </a:cubicBezTo>
                    <a:cubicBezTo>
                      <a:pt x="374278" y="294168"/>
                      <a:pt x="455849" y="213255"/>
                      <a:pt x="397895" y="260831"/>
                    </a:cubicBezTo>
                    <a:cubicBezTo>
                      <a:pt x="391363" y="215768"/>
                      <a:pt x="389185" y="174222"/>
                      <a:pt x="390860" y="122458"/>
                    </a:cubicBezTo>
                    <a:cubicBezTo>
                      <a:pt x="392033" y="85939"/>
                      <a:pt x="405098" y="33002"/>
                      <a:pt x="387175" y="0"/>
                    </a:cubicBezTo>
                    <a:cubicBezTo>
                      <a:pt x="354346" y="13569"/>
                      <a:pt x="361213" y="49419"/>
                      <a:pt x="328384" y="132007"/>
                    </a:cubicBezTo>
                    <a:cubicBezTo>
                      <a:pt x="276460" y="263344"/>
                      <a:pt x="213648" y="405737"/>
                      <a:pt x="134590" y="513454"/>
                    </a:cubicBezTo>
                    <a:cubicBezTo>
                      <a:pt x="86351" y="579122"/>
                      <a:pt x="23874" y="660035"/>
                      <a:pt x="7459" y="766914"/>
                    </a:cubicBezTo>
                    <a:cubicBezTo>
                      <a:pt x="-19340" y="942309"/>
                      <a:pt x="31579" y="966432"/>
                      <a:pt x="72951" y="108135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" name="任意多边形: 形状 853">
                <a:extLst>
                  <a:ext uri="{FF2B5EF4-FFF2-40B4-BE49-F238E27FC236}">
                    <a16:creationId xmlns:a16="http://schemas.microsoft.com/office/drawing/2014/main" id="{983B6509-6B17-4CF9-9B58-490B59A8B43A}"/>
                  </a:ext>
                </a:extLst>
              </p:cNvPr>
              <p:cNvSpPr/>
              <p:nvPr/>
            </p:nvSpPr>
            <p:spPr>
              <a:xfrm>
                <a:off x="7941733" y="4845782"/>
                <a:ext cx="176584" cy="554276"/>
              </a:xfrm>
              <a:custGeom>
                <a:avLst/>
                <a:gdLst>
                  <a:gd name="connsiteX0" fmla="*/ 141200 w 176584"/>
                  <a:gd name="connsiteY0" fmla="*/ 492964 h 554276"/>
                  <a:gd name="connsiteX1" fmla="*/ 46062 w 176584"/>
                  <a:gd name="connsiteY1" fmla="*/ 501675 h 554276"/>
                  <a:gd name="connsiteX2" fmla="*/ 53934 w 176584"/>
                  <a:gd name="connsiteY2" fmla="*/ 488608 h 554276"/>
                  <a:gd name="connsiteX3" fmla="*/ 151250 w 176584"/>
                  <a:gd name="connsiteY3" fmla="*/ 407695 h 554276"/>
                  <a:gd name="connsiteX4" fmla="*/ 141200 w 176584"/>
                  <a:gd name="connsiteY4" fmla="*/ 492964 h 554276"/>
                  <a:gd name="connsiteX5" fmla="*/ 39529 w 176584"/>
                  <a:gd name="connsiteY5" fmla="*/ 484588 h 554276"/>
                  <a:gd name="connsiteX6" fmla="*/ 69009 w 176584"/>
                  <a:gd name="connsiteY6" fmla="*/ 390106 h 554276"/>
                  <a:gd name="connsiteX7" fmla="*/ 150580 w 176584"/>
                  <a:gd name="connsiteY7" fmla="*/ 334824 h 554276"/>
                  <a:gd name="connsiteX8" fmla="*/ 49412 w 176584"/>
                  <a:gd name="connsiteY8" fmla="*/ 475374 h 554276"/>
                  <a:gd name="connsiteX9" fmla="*/ 39529 w 176584"/>
                  <a:gd name="connsiteY9" fmla="*/ 484588 h 554276"/>
                  <a:gd name="connsiteX10" fmla="*/ 30987 w 176584"/>
                  <a:gd name="connsiteY10" fmla="*/ 405518 h 554276"/>
                  <a:gd name="connsiteX11" fmla="*/ 71521 w 176584"/>
                  <a:gd name="connsiteY11" fmla="*/ 305340 h 554276"/>
                  <a:gd name="connsiteX12" fmla="*/ 149910 w 176584"/>
                  <a:gd name="connsiteY12" fmla="*/ 248047 h 554276"/>
                  <a:gd name="connsiteX13" fmla="*/ 105188 w 176584"/>
                  <a:gd name="connsiteY13" fmla="*/ 345712 h 554276"/>
                  <a:gd name="connsiteX14" fmla="*/ 70181 w 176584"/>
                  <a:gd name="connsiteY14" fmla="*/ 374694 h 554276"/>
                  <a:gd name="connsiteX15" fmla="*/ 30987 w 176584"/>
                  <a:gd name="connsiteY15" fmla="*/ 405518 h 554276"/>
                  <a:gd name="connsiteX16" fmla="*/ 39027 w 176584"/>
                  <a:gd name="connsiteY16" fmla="*/ 315391 h 554276"/>
                  <a:gd name="connsiteX17" fmla="*/ 74704 w 176584"/>
                  <a:gd name="connsiteY17" fmla="*/ 221076 h 554276"/>
                  <a:gd name="connsiteX18" fmla="*/ 148235 w 176584"/>
                  <a:gd name="connsiteY18" fmla="*/ 171657 h 554276"/>
                  <a:gd name="connsiteX19" fmla="*/ 134165 w 176584"/>
                  <a:gd name="connsiteY19" fmla="*/ 229955 h 554276"/>
                  <a:gd name="connsiteX20" fmla="*/ 39027 w 176584"/>
                  <a:gd name="connsiteY20" fmla="*/ 315391 h 554276"/>
                  <a:gd name="connsiteX21" fmla="*/ 46564 w 176584"/>
                  <a:gd name="connsiteY21" fmla="*/ 219904 h 554276"/>
                  <a:gd name="connsiteX22" fmla="*/ 87768 w 176584"/>
                  <a:gd name="connsiteY22" fmla="*/ 148372 h 554276"/>
                  <a:gd name="connsiteX23" fmla="*/ 147397 w 176584"/>
                  <a:gd name="connsiteY23" fmla="*/ 109507 h 554276"/>
                  <a:gd name="connsiteX24" fmla="*/ 107198 w 176584"/>
                  <a:gd name="connsiteY24" fmla="*/ 180369 h 554276"/>
                  <a:gd name="connsiteX25" fmla="*/ 46564 w 176584"/>
                  <a:gd name="connsiteY25" fmla="*/ 219904 h 554276"/>
                  <a:gd name="connsiteX26" fmla="*/ 120933 w 176584"/>
                  <a:gd name="connsiteY26" fmla="*/ 54225 h 554276"/>
                  <a:gd name="connsiteX27" fmla="*/ 140530 w 176584"/>
                  <a:gd name="connsiteY27" fmla="*/ 58413 h 554276"/>
                  <a:gd name="connsiteX28" fmla="*/ 50752 w 176584"/>
                  <a:gd name="connsiteY28" fmla="*/ 152225 h 554276"/>
                  <a:gd name="connsiteX29" fmla="*/ 54102 w 176584"/>
                  <a:gd name="connsiteY29" fmla="*/ 98451 h 554276"/>
                  <a:gd name="connsiteX30" fmla="*/ 120933 w 176584"/>
                  <a:gd name="connsiteY30" fmla="*/ 54225 h 554276"/>
                  <a:gd name="connsiteX31" fmla="*/ 78221 w 176584"/>
                  <a:gd name="connsiteY31" fmla="*/ 11842 h 554276"/>
                  <a:gd name="connsiteX32" fmla="*/ 123613 w 176584"/>
                  <a:gd name="connsiteY32" fmla="*/ 23233 h 554276"/>
                  <a:gd name="connsiteX33" fmla="*/ 59461 w 176584"/>
                  <a:gd name="connsiteY33" fmla="*/ 71312 h 554276"/>
                  <a:gd name="connsiteX34" fmla="*/ 78221 w 176584"/>
                  <a:gd name="connsiteY34" fmla="*/ 11842 h 554276"/>
                  <a:gd name="connsiteX35" fmla="*/ 35677 w 176584"/>
                  <a:gd name="connsiteY35" fmla="*/ 239504 h 554276"/>
                  <a:gd name="connsiteX36" fmla="*/ 0 w 176584"/>
                  <a:gd name="connsiteY36" fmla="*/ 275856 h 554276"/>
                  <a:gd name="connsiteX37" fmla="*/ 24622 w 176584"/>
                  <a:gd name="connsiteY37" fmla="*/ 278871 h 554276"/>
                  <a:gd name="connsiteX38" fmla="*/ 28642 w 176584"/>
                  <a:gd name="connsiteY38" fmla="*/ 278704 h 554276"/>
                  <a:gd name="connsiteX39" fmla="*/ 22780 w 176584"/>
                  <a:gd name="connsiteY39" fmla="*/ 370338 h 554276"/>
                  <a:gd name="connsiteX40" fmla="*/ 53934 w 176584"/>
                  <a:gd name="connsiteY40" fmla="*/ 554277 h 554276"/>
                  <a:gd name="connsiteX41" fmla="*/ 63314 w 176584"/>
                  <a:gd name="connsiteY41" fmla="*/ 512229 h 554276"/>
                  <a:gd name="connsiteX42" fmla="*/ 100498 w 176584"/>
                  <a:gd name="connsiteY42" fmla="*/ 516249 h 554276"/>
                  <a:gd name="connsiteX43" fmla="*/ 76211 w 176584"/>
                  <a:gd name="connsiteY43" fmla="*/ 540708 h 554276"/>
                  <a:gd name="connsiteX44" fmla="*/ 166660 w 176584"/>
                  <a:gd name="connsiteY44" fmla="*/ 480902 h 554276"/>
                  <a:gd name="connsiteX45" fmla="*/ 169172 w 176584"/>
                  <a:gd name="connsiteY45" fmla="*/ 323600 h 554276"/>
                  <a:gd name="connsiteX46" fmla="*/ 169675 w 176584"/>
                  <a:gd name="connsiteY46" fmla="*/ 275521 h 554276"/>
                  <a:gd name="connsiteX47" fmla="*/ 79059 w 176584"/>
                  <a:gd name="connsiteY47" fmla="*/ 115 h 554276"/>
                  <a:gd name="connsiteX48" fmla="*/ 42712 w 176584"/>
                  <a:gd name="connsiteY48" fmla="*/ 121233 h 554276"/>
                  <a:gd name="connsiteX49" fmla="*/ 23617 w 176584"/>
                  <a:gd name="connsiteY49" fmla="*/ 210690 h 554276"/>
                  <a:gd name="connsiteX50" fmla="*/ 26465 w 176584"/>
                  <a:gd name="connsiteY50" fmla="*/ 216218 h 554276"/>
                  <a:gd name="connsiteX51" fmla="*/ 35677 w 176584"/>
                  <a:gd name="connsiteY51" fmla="*/ 239504 h 554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76584" h="554276">
                    <a:moveTo>
                      <a:pt x="141200" y="492964"/>
                    </a:moveTo>
                    <a:cubicBezTo>
                      <a:pt x="107198" y="509046"/>
                      <a:pt x="87433" y="502010"/>
                      <a:pt x="46062" y="501675"/>
                    </a:cubicBezTo>
                    <a:lnTo>
                      <a:pt x="53934" y="488608"/>
                    </a:lnTo>
                    <a:cubicBezTo>
                      <a:pt x="76044" y="455942"/>
                      <a:pt x="120765" y="418584"/>
                      <a:pt x="151250" y="407695"/>
                    </a:cubicBezTo>
                    <a:cubicBezTo>
                      <a:pt x="151082" y="446058"/>
                      <a:pt x="150747" y="463815"/>
                      <a:pt x="141200" y="492964"/>
                    </a:cubicBezTo>
                    <a:close/>
                    <a:moveTo>
                      <a:pt x="39529" y="484588"/>
                    </a:moveTo>
                    <a:cubicBezTo>
                      <a:pt x="29814" y="423610"/>
                      <a:pt x="31992" y="420595"/>
                      <a:pt x="69009" y="390106"/>
                    </a:cubicBezTo>
                    <a:cubicBezTo>
                      <a:pt x="96311" y="367993"/>
                      <a:pt x="116243" y="345712"/>
                      <a:pt x="150580" y="334824"/>
                    </a:cubicBezTo>
                    <a:cubicBezTo>
                      <a:pt x="148570" y="425620"/>
                      <a:pt x="149575" y="376201"/>
                      <a:pt x="49412" y="475374"/>
                    </a:cubicBezTo>
                    <a:lnTo>
                      <a:pt x="39529" y="484588"/>
                    </a:lnTo>
                    <a:close/>
                    <a:moveTo>
                      <a:pt x="30987" y="405518"/>
                    </a:moveTo>
                    <a:cubicBezTo>
                      <a:pt x="39027" y="333818"/>
                      <a:pt x="31824" y="342865"/>
                      <a:pt x="71521" y="305340"/>
                    </a:cubicBezTo>
                    <a:cubicBezTo>
                      <a:pt x="99828" y="278536"/>
                      <a:pt x="110548" y="262119"/>
                      <a:pt x="149910" y="248047"/>
                    </a:cubicBezTo>
                    <a:cubicBezTo>
                      <a:pt x="150412" y="320752"/>
                      <a:pt x="147230" y="311035"/>
                      <a:pt x="105188" y="345712"/>
                    </a:cubicBezTo>
                    <a:cubicBezTo>
                      <a:pt x="91956" y="356769"/>
                      <a:pt x="81571" y="364307"/>
                      <a:pt x="70181" y="374694"/>
                    </a:cubicBezTo>
                    <a:lnTo>
                      <a:pt x="30987" y="405518"/>
                    </a:lnTo>
                    <a:close/>
                    <a:moveTo>
                      <a:pt x="39027" y="315391"/>
                    </a:moveTo>
                    <a:cubicBezTo>
                      <a:pt x="39529" y="248215"/>
                      <a:pt x="34337" y="247545"/>
                      <a:pt x="74704" y="221076"/>
                    </a:cubicBezTo>
                    <a:cubicBezTo>
                      <a:pt x="105021" y="201309"/>
                      <a:pt x="118923" y="183049"/>
                      <a:pt x="148235" y="171657"/>
                    </a:cubicBezTo>
                    <a:cubicBezTo>
                      <a:pt x="150747" y="216218"/>
                      <a:pt x="156442" y="203822"/>
                      <a:pt x="134165" y="229955"/>
                    </a:cubicBezTo>
                    <a:lnTo>
                      <a:pt x="39027" y="315391"/>
                    </a:lnTo>
                    <a:close/>
                    <a:moveTo>
                      <a:pt x="46564" y="219904"/>
                    </a:moveTo>
                    <a:cubicBezTo>
                      <a:pt x="49412" y="164287"/>
                      <a:pt x="53264" y="177353"/>
                      <a:pt x="87768" y="148372"/>
                    </a:cubicBezTo>
                    <a:cubicBezTo>
                      <a:pt x="111218" y="128772"/>
                      <a:pt x="118085" y="118386"/>
                      <a:pt x="147397" y="109507"/>
                    </a:cubicBezTo>
                    <a:cubicBezTo>
                      <a:pt x="147062" y="161271"/>
                      <a:pt x="138520" y="153565"/>
                      <a:pt x="107198" y="180369"/>
                    </a:cubicBezTo>
                    <a:cubicBezTo>
                      <a:pt x="84251" y="199969"/>
                      <a:pt x="75541" y="210522"/>
                      <a:pt x="46564" y="219904"/>
                    </a:cubicBezTo>
                    <a:close/>
                    <a:moveTo>
                      <a:pt x="120933" y="54225"/>
                    </a:moveTo>
                    <a:cubicBezTo>
                      <a:pt x="158452" y="42666"/>
                      <a:pt x="128135" y="50539"/>
                      <a:pt x="140530" y="58413"/>
                    </a:cubicBezTo>
                    <a:cubicBezTo>
                      <a:pt x="162472" y="86556"/>
                      <a:pt x="75876" y="143011"/>
                      <a:pt x="50752" y="152225"/>
                    </a:cubicBezTo>
                    <a:lnTo>
                      <a:pt x="54102" y="98451"/>
                    </a:lnTo>
                    <a:lnTo>
                      <a:pt x="120933" y="54225"/>
                    </a:lnTo>
                    <a:close/>
                    <a:moveTo>
                      <a:pt x="78221" y="11842"/>
                    </a:moveTo>
                    <a:lnTo>
                      <a:pt x="123613" y="23233"/>
                    </a:lnTo>
                    <a:cubicBezTo>
                      <a:pt x="111888" y="47189"/>
                      <a:pt x="89108" y="64444"/>
                      <a:pt x="59461" y="71312"/>
                    </a:cubicBezTo>
                    <a:lnTo>
                      <a:pt x="78221" y="11842"/>
                    </a:lnTo>
                    <a:close/>
                    <a:moveTo>
                      <a:pt x="35677" y="239504"/>
                    </a:moveTo>
                    <a:lnTo>
                      <a:pt x="0" y="275856"/>
                    </a:lnTo>
                    <a:lnTo>
                      <a:pt x="24622" y="278871"/>
                    </a:lnTo>
                    <a:cubicBezTo>
                      <a:pt x="25292" y="278704"/>
                      <a:pt x="27302" y="278201"/>
                      <a:pt x="28642" y="278704"/>
                    </a:cubicBezTo>
                    <a:cubicBezTo>
                      <a:pt x="25460" y="356099"/>
                      <a:pt x="13400" y="315726"/>
                      <a:pt x="22780" y="370338"/>
                    </a:cubicBezTo>
                    <a:cubicBezTo>
                      <a:pt x="29814" y="411548"/>
                      <a:pt x="25125" y="494807"/>
                      <a:pt x="53934" y="554277"/>
                    </a:cubicBezTo>
                    <a:lnTo>
                      <a:pt x="63314" y="512229"/>
                    </a:lnTo>
                    <a:lnTo>
                      <a:pt x="100498" y="516249"/>
                    </a:lnTo>
                    <a:cubicBezTo>
                      <a:pt x="85089" y="544896"/>
                      <a:pt x="101001" y="528981"/>
                      <a:pt x="76211" y="540708"/>
                    </a:cubicBezTo>
                    <a:lnTo>
                      <a:pt x="166660" y="480902"/>
                    </a:lnTo>
                    <a:cubicBezTo>
                      <a:pt x="165822" y="440027"/>
                      <a:pt x="162305" y="360287"/>
                      <a:pt x="169172" y="323600"/>
                    </a:cubicBezTo>
                    <a:cubicBezTo>
                      <a:pt x="179389" y="269490"/>
                      <a:pt x="178552" y="317234"/>
                      <a:pt x="169675" y="275521"/>
                    </a:cubicBezTo>
                    <a:cubicBezTo>
                      <a:pt x="150915" y="189247"/>
                      <a:pt x="206859" y="-5413"/>
                      <a:pt x="79059" y="115"/>
                    </a:cubicBezTo>
                    <a:cubicBezTo>
                      <a:pt x="56279" y="29432"/>
                      <a:pt x="45057" y="72987"/>
                      <a:pt x="42712" y="121233"/>
                    </a:cubicBezTo>
                    <a:cubicBezTo>
                      <a:pt x="37184" y="239671"/>
                      <a:pt x="1675" y="158088"/>
                      <a:pt x="23617" y="210690"/>
                    </a:cubicBezTo>
                    <a:cubicBezTo>
                      <a:pt x="24287" y="212198"/>
                      <a:pt x="25795" y="214543"/>
                      <a:pt x="26465" y="216218"/>
                    </a:cubicBezTo>
                    <a:cubicBezTo>
                      <a:pt x="26465" y="216386"/>
                      <a:pt x="31824" y="219234"/>
                      <a:pt x="35677" y="23950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" name="任意多边形: 形状 854">
                <a:extLst>
                  <a:ext uri="{FF2B5EF4-FFF2-40B4-BE49-F238E27FC236}">
                    <a16:creationId xmlns:a16="http://schemas.microsoft.com/office/drawing/2014/main" id="{DF3896D2-89BE-430C-8C02-29BFDCEAA664}"/>
                  </a:ext>
                </a:extLst>
              </p:cNvPr>
              <p:cNvSpPr/>
              <p:nvPr/>
            </p:nvSpPr>
            <p:spPr>
              <a:xfrm>
                <a:off x="7940662" y="3974282"/>
                <a:ext cx="43280" cy="773667"/>
              </a:xfrm>
              <a:custGeom>
                <a:avLst/>
                <a:gdLst>
                  <a:gd name="connsiteX0" fmla="*/ 34905 w 43280"/>
                  <a:gd name="connsiteY0" fmla="*/ 772107 h 773667"/>
                  <a:gd name="connsiteX1" fmla="*/ 16313 w 43280"/>
                  <a:gd name="connsiteY1" fmla="*/ 701916 h 773667"/>
                  <a:gd name="connsiteX2" fmla="*/ 19663 w 43280"/>
                  <a:gd name="connsiteY2" fmla="*/ 392168 h 773667"/>
                  <a:gd name="connsiteX3" fmla="*/ 41773 w 43280"/>
                  <a:gd name="connsiteY3" fmla="*/ 0 h 773667"/>
                  <a:gd name="connsiteX4" fmla="*/ 15643 w 43280"/>
                  <a:gd name="connsiteY4" fmla="*/ 70359 h 773667"/>
                  <a:gd name="connsiteX5" fmla="*/ 5928 w 43280"/>
                  <a:gd name="connsiteY5" fmla="*/ 173552 h 773667"/>
                  <a:gd name="connsiteX6" fmla="*/ 569 w 43280"/>
                  <a:gd name="connsiteY6" fmla="*/ 385300 h 773667"/>
                  <a:gd name="connsiteX7" fmla="*/ 8106 w 43280"/>
                  <a:gd name="connsiteY7" fmla="*/ 596042 h 773667"/>
                  <a:gd name="connsiteX8" fmla="*/ 10618 w 43280"/>
                  <a:gd name="connsiteY8" fmla="*/ 757868 h 773667"/>
                  <a:gd name="connsiteX9" fmla="*/ 30551 w 43280"/>
                  <a:gd name="connsiteY9" fmla="*/ 773615 h 773667"/>
                  <a:gd name="connsiteX10" fmla="*/ 34905 w 43280"/>
                  <a:gd name="connsiteY10" fmla="*/ 772107 h 773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280" h="773667">
                    <a:moveTo>
                      <a:pt x="34905" y="772107"/>
                    </a:moveTo>
                    <a:cubicBezTo>
                      <a:pt x="41270" y="747146"/>
                      <a:pt x="18658" y="770264"/>
                      <a:pt x="16313" y="701916"/>
                    </a:cubicBezTo>
                    <a:cubicBezTo>
                      <a:pt x="14136" y="637587"/>
                      <a:pt x="33733" y="567228"/>
                      <a:pt x="19663" y="392168"/>
                    </a:cubicBezTo>
                    <a:cubicBezTo>
                      <a:pt x="6431" y="228332"/>
                      <a:pt x="51990" y="32332"/>
                      <a:pt x="41773" y="0"/>
                    </a:cubicBezTo>
                    <a:cubicBezTo>
                      <a:pt x="26698" y="4691"/>
                      <a:pt x="25693" y="-20605"/>
                      <a:pt x="15643" y="70359"/>
                    </a:cubicBezTo>
                    <a:cubicBezTo>
                      <a:pt x="11623" y="107884"/>
                      <a:pt x="7101" y="134352"/>
                      <a:pt x="5928" y="173552"/>
                    </a:cubicBezTo>
                    <a:cubicBezTo>
                      <a:pt x="3751" y="246424"/>
                      <a:pt x="-1776" y="310250"/>
                      <a:pt x="569" y="385300"/>
                    </a:cubicBezTo>
                    <a:cubicBezTo>
                      <a:pt x="2913" y="456831"/>
                      <a:pt x="9613" y="516469"/>
                      <a:pt x="8106" y="596042"/>
                    </a:cubicBezTo>
                    <a:cubicBezTo>
                      <a:pt x="7436" y="636582"/>
                      <a:pt x="-1776" y="722186"/>
                      <a:pt x="10618" y="757868"/>
                    </a:cubicBezTo>
                    <a:cubicBezTo>
                      <a:pt x="15978" y="773112"/>
                      <a:pt x="12963" y="773950"/>
                      <a:pt x="30551" y="773615"/>
                    </a:cubicBezTo>
                    <a:cubicBezTo>
                      <a:pt x="31221" y="773615"/>
                      <a:pt x="33565" y="772777"/>
                      <a:pt x="34905" y="77210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" name="任意多边形: 形状 855">
                <a:extLst>
                  <a:ext uri="{FF2B5EF4-FFF2-40B4-BE49-F238E27FC236}">
                    <a16:creationId xmlns:a16="http://schemas.microsoft.com/office/drawing/2014/main" id="{9E6F1675-CBD8-44F8-BAEA-97A96B11A726}"/>
                  </a:ext>
                </a:extLst>
              </p:cNvPr>
              <p:cNvSpPr/>
              <p:nvPr/>
            </p:nvSpPr>
            <p:spPr>
              <a:xfrm>
                <a:off x="8008230" y="2918193"/>
                <a:ext cx="150450" cy="259356"/>
              </a:xfrm>
              <a:custGeom>
                <a:avLst/>
                <a:gdLst>
                  <a:gd name="connsiteX0" fmla="*/ 75876 w 150450"/>
                  <a:gd name="connsiteY0" fmla="*/ 189835 h 259356"/>
                  <a:gd name="connsiteX1" fmla="*/ 82911 w 150450"/>
                  <a:gd name="connsiteY1" fmla="*/ 123999 h 259356"/>
                  <a:gd name="connsiteX2" fmla="*/ 90951 w 150450"/>
                  <a:gd name="connsiteY2" fmla="*/ 159346 h 259356"/>
                  <a:gd name="connsiteX3" fmla="*/ 75876 w 150450"/>
                  <a:gd name="connsiteY3" fmla="*/ 189835 h 259356"/>
                  <a:gd name="connsiteX4" fmla="*/ 0 w 150450"/>
                  <a:gd name="connsiteY4" fmla="*/ 259357 h 259356"/>
                  <a:gd name="connsiteX5" fmla="*/ 27972 w 150450"/>
                  <a:gd name="connsiteY5" fmla="*/ 229203 h 259356"/>
                  <a:gd name="connsiteX6" fmla="*/ 53432 w 150450"/>
                  <a:gd name="connsiteY6" fmla="*/ 177774 h 259356"/>
                  <a:gd name="connsiteX7" fmla="*/ 72024 w 150450"/>
                  <a:gd name="connsiteY7" fmla="*/ 213456 h 259356"/>
                  <a:gd name="connsiteX8" fmla="*/ 122273 w 150450"/>
                  <a:gd name="connsiteY8" fmla="*/ 115121 h 259356"/>
                  <a:gd name="connsiteX9" fmla="*/ 94636 w 150450"/>
                  <a:gd name="connsiteY9" fmla="*/ 130365 h 259356"/>
                  <a:gd name="connsiteX10" fmla="*/ 132993 w 150450"/>
                  <a:gd name="connsiteY10" fmla="*/ 8074 h 259356"/>
                  <a:gd name="connsiteX11" fmla="*/ 0 w 150450"/>
                  <a:gd name="connsiteY11" fmla="*/ 259357 h 259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50" h="259356">
                    <a:moveTo>
                      <a:pt x="75876" y="189835"/>
                    </a:moveTo>
                    <a:cubicBezTo>
                      <a:pt x="49747" y="147452"/>
                      <a:pt x="55944" y="205415"/>
                      <a:pt x="82911" y="123999"/>
                    </a:cubicBezTo>
                    <a:cubicBezTo>
                      <a:pt x="95808" y="144605"/>
                      <a:pt x="102508" y="116628"/>
                      <a:pt x="90951" y="159346"/>
                    </a:cubicBezTo>
                    <a:cubicBezTo>
                      <a:pt x="90783" y="160184"/>
                      <a:pt x="79059" y="182297"/>
                      <a:pt x="75876" y="189835"/>
                    </a:cubicBezTo>
                    <a:close/>
                    <a:moveTo>
                      <a:pt x="0" y="259357"/>
                    </a:moveTo>
                    <a:cubicBezTo>
                      <a:pt x="18592" y="253326"/>
                      <a:pt x="16080" y="249976"/>
                      <a:pt x="27972" y="229203"/>
                    </a:cubicBezTo>
                    <a:cubicBezTo>
                      <a:pt x="39362" y="209100"/>
                      <a:pt x="45392" y="199049"/>
                      <a:pt x="53432" y="177774"/>
                    </a:cubicBezTo>
                    <a:cubicBezTo>
                      <a:pt x="75039" y="206588"/>
                      <a:pt x="60131" y="185145"/>
                      <a:pt x="72024" y="213456"/>
                    </a:cubicBezTo>
                    <a:cubicBezTo>
                      <a:pt x="78724" y="206420"/>
                      <a:pt x="117583" y="130365"/>
                      <a:pt x="122273" y="115121"/>
                    </a:cubicBezTo>
                    <a:lnTo>
                      <a:pt x="94636" y="130365"/>
                    </a:lnTo>
                    <a:cubicBezTo>
                      <a:pt x="96311" y="83627"/>
                      <a:pt x="187764" y="-31293"/>
                      <a:pt x="132993" y="8074"/>
                    </a:cubicBezTo>
                    <a:cubicBezTo>
                      <a:pt x="123613" y="14775"/>
                      <a:pt x="36179" y="203070"/>
                      <a:pt x="0" y="25935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" name="任意多边形: 形状 856">
                <a:extLst>
                  <a:ext uri="{FF2B5EF4-FFF2-40B4-BE49-F238E27FC236}">
                    <a16:creationId xmlns:a16="http://schemas.microsoft.com/office/drawing/2014/main" id="{AB736807-8545-46D1-B23D-EC254FE9C088}"/>
                  </a:ext>
                </a:extLst>
              </p:cNvPr>
              <p:cNvSpPr/>
              <p:nvPr/>
            </p:nvSpPr>
            <p:spPr>
              <a:xfrm>
                <a:off x="8026774" y="4130915"/>
                <a:ext cx="31126" cy="286964"/>
              </a:xfrm>
              <a:custGeom>
                <a:avLst/>
                <a:gdLst>
                  <a:gd name="connsiteX0" fmla="*/ 8423 w 31126"/>
                  <a:gd name="connsiteY0" fmla="*/ 286965 h 286964"/>
                  <a:gd name="connsiteX1" fmla="*/ 31035 w 31126"/>
                  <a:gd name="connsiteY1" fmla="*/ 0 h 286964"/>
                  <a:gd name="connsiteX2" fmla="*/ 2058 w 31126"/>
                  <a:gd name="connsiteY2" fmla="*/ 211077 h 286964"/>
                  <a:gd name="connsiteX3" fmla="*/ 48 w 31126"/>
                  <a:gd name="connsiteY3" fmla="*/ 255470 h 286964"/>
                  <a:gd name="connsiteX4" fmla="*/ 8423 w 31126"/>
                  <a:gd name="connsiteY4" fmla="*/ 286965 h 28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6" h="286964">
                    <a:moveTo>
                      <a:pt x="8423" y="286965"/>
                    </a:moveTo>
                    <a:cubicBezTo>
                      <a:pt x="15123" y="270882"/>
                      <a:pt x="32542" y="4858"/>
                      <a:pt x="31035" y="0"/>
                    </a:cubicBezTo>
                    <a:cubicBezTo>
                      <a:pt x="5743" y="31662"/>
                      <a:pt x="10098" y="124469"/>
                      <a:pt x="2058" y="211077"/>
                    </a:cubicBezTo>
                    <a:cubicBezTo>
                      <a:pt x="1220" y="220458"/>
                      <a:pt x="-287" y="246759"/>
                      <a:pt x="48" y="255470"/>
                    </a:cubicBezTo>
                    <a:cubicBezTo>
                      <a:pt x="1555" y="289142"/>
                      <a:pt x="-622" y="273060"/>
                      <a:pt x="8423" y="28696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" name="任意多边形: 形状 857">
                <a:extLst>
                  <a:ext uri="{FF2B5EF4-FFF2-40B4-BE49-F238E27FC236}">
                    <a16:creationId xmlns:a16="http://schemas.microsoft.com/office/drawing/2014/main" id="{00F76A4B-6E70-4A39-8AC7-28113B15515B}"/>
                  </a:ext>
                </a:extLst>
              </p:cNvPr>
              <p:cNvSpPr/>
              <p:nvPr/>
            </p:nvSpPr>
            <p:spPr>
              <a:xfrm>
                <a:off x="8143944" y="5978511"/>
                <a:ext cx="26925" cy="94314"/>
              </a:xfrm>
              <a:custGeom>
                <a:avLst/>
                <a:gdLst>
                  <a:gd name="connsiteX0" fmla="*/ 4146 w 26925"/>
                  <a:gd name="connsiteY0" fmla="*/ 94315 h 94314"/>
                  <a:gd name="connsiteX1" fmla="*/ 26926 w 26925"/>
                  <a:gd name="connsiteY1" fmla="*/ 0 h 94314"/>
                  <a:gd name="connsiteX2" fmla="*/ 5318 w 26925"/>
                  <a:gd name="connsiteY2" fmla="*/ 42886 h 94314"/>
                  <a:gd name="connsiteX3" fmla="*/ 4146 w 26925"/>
                  <a:gd name="connsiteY3" fmla="*/ 94315 h 9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25" h="94314">
                    <a:moveTo>
                      <a:pt x="4146" y="94315"/>
                    </a:moveTo>
                    <a:cubicBezTo>
                      <a:pt x="21566" y="76055"/>
                      <a:pt x="22906" y="45901"/>
                      <a:pt x="26926" y="0"/>
                    </a:cubicBezTo>
                    <a:cubicBezTo>
                      <a:pt x="6491" y="13904"/>
                      <a:pt x="12856" y="5863"/>
                      <a:pt x="5318" y="42886"/>
                    </a:cubicBezTo>
                    <a:cubicBezTo>
                      <a:pt x="796" y="64831"/>
                      <a:pt x="-3391" y="71699"/>
                      <a:pt x="4146" y="9431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9" name="任意多边形: 形状 858">
                <a:extLst>
                  <a:ext uri="{FF2B5EF4-FFF2-40B4-BE49-F238E27FC236}">
                    <a16:creationId xmlns:a16="http://schemas.microsoft.com/office/drawing/2014/main" id="{65A10D3B-FD62-4756-9ADA-1EF8F8FF135E}"/>
                  </a:ext>
                </a:extLst>
              </p:cNvPr>
              <p:cNvSpPr/>
              <p:nvPr/>
            </p:nvSpPr>
            <p:spPr>
              <a:xfrm>
                <a:off x="8064915" y="4317702"/>
                <a:ext cx="20699" cy="75384"/>
              </a:xfrm>
              <a:custGeom>
                <a:avLst/>
                <a:gdLst>
                  <a:gd name="connsiteX0" fmla="*/ 7801 w 20699"/>
                  <a:gd name="connsiteY0" fmla="*/ 75385 h 75384"/>
                  <a:gd name="connsiteX1" fmla="*/ 7801 w 20699"/>
                  <a:gd name="connsiteY1" fmla="*/ 0 h 75384"/>
                  <a:gd name="connsiteX2" fmla="*/ 7801 w 20699"/>
                  <a:gd name="connsiteY2" fmla="*/ 75385 h 7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699" h="75384">
                    <a:moveTo>
                      <a:pt x="7801" y="75385"/>
                    </a:moveTo>
                    <a:cubicBezTo>
                      <a:pt x="13161" y="66841"/>
                      <a:pt x="33931" y="16585"/>
                      <a:pt x="7801" y="0"/>
                    </a:cubicBezTo>
                    <a:cubicBezTo>
                      <a:pt x="-3421" y="20103"/>
                      <a:pt x="-1746" y="53104"/>
                      <a:pt x="7801" y="7538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0" name="任意多边形: 形状 859">
                <a:extLst>
                  <a:ext uri="{FF2B5EF4-FFF2-40B4-BE49-F238E27FC236}">
                    <a16:creationId xmlns:a16="http://schemas.microsoft.com/office/drawing/2014/main" id="{7761CAD7-DEC4-4F55-82AC-5612F1C59F5C}"/>
                  </a:ext>
                </a:extLst>
              </p:cNvPr>
              <p:cNvSpPr/>
              <p:nvPr/>
            </p:nvSpPr>
            <p:spPr>
              <a:xfrm>
                <a:off x="8335295" y="3234114"/>
                <a:ext cx="21495" cy="19323"/>
              </a:xfrm>
              <a:custGeom>
                <a:avLst/>
                <a:gdLst>
                  <a:gd name="connsiteX0" fmla="*/ 1396 w 21495"/>
                  <a:gd name="connsiteY0" fmla="*/ 8266 h 19323"/>
                  <a:gd name="connsiteX1" fmla="*/ 21496 w 21495"/>
                  <a:gd name="connsiteY1" fmla="*/ 8266 h 19323"/>
                  <a:gd name="connsiteX2" fmla="*/ 1396 w 21495"/>
                  <a:gd name="connsiteY2" fmla="*/ 8266 h 19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5" h="19323">
                    <a:moveTo>
                      <a:pt x="1396" y="8266"/>
                    </a:moveTo>
                    <a:cubicBezTo>
                      <a:pt x="2234" y="8769"/>
                      <a:pt x="-9156" y="32892"/>
                      <a:pt x="21496" y="8266"/>
                    </a:cubicBezTo>
                    <a:cubicBezTo>
                      <a:pt x="559" y="-6141"/>
                      <a:pt x="13288" y="1230"/>
                      <a:pt x="1396" y="826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1" name="任意多边形: 形状 860">
                <a:extLst>
                  <a:ext uri="{FF2B5EF4-FFF2-40B4-BE49-F238E27FC236}">
                    <a16:creationId xmlns:a16="http://schemas.microsoft.com/office/drawing/2014/main" id="{41F5F920-A645-4F8A-B680-B611564A3E48}"/>
                  </a:ext>
                </a:extLst>
              </p:cNvPr>
              <p:cNvSpPr/>
              <p:nvPr/>
            </p:nvSpPr>
            <p:spPr>
              <a:xfrm>
                <a:off x="8333509" y="3369362"/>
                <a:ext cx="13895" cy="18277"/>
              </a:xfrm>
              <a:custGeom>
                <a:avLst/>
                <a:gdLst>
                  <a:gd name="connsiteX0" fmla="*/ 0 w 13895"/>
                  <a:gd name="connsiteY0" fmla="*/ 17255 h 18277"/>
                  <a:gd name="connsiteX1" fmla="*/ 13735 w 13895"/>
                  <a:gd name="connsiteY1" fmla="*/ 0 h 18277"/>
                  <a:gd name="connsiteX2" fmla="*/ 0 w 13895"/>
                  <a:gd name="connsiteY2" fmla="*/ 17255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95" h="18277">
                    <a:moveTo>
                      <a:pt x="0" y="17255"/>
                    </a:moveTo>
                    <a:cubicBezTo>
                      <a:pt x="19597" y="16920"/>
                      <a:pt x="12227" y="25128"/>
                      <a:pt x="13735" y="0"/>
                    </a:cubicBezTo>
                    <a:cubicBezTo>
                      <a:pt x="7705" y="2680"/>
                      <a:pt x="670" y="-3685"/>
                      <a:pt x="0" y="1725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2" name="任意多边形: 形状 861">
                <a:extLst>
                  <a:ext uri="{FF2B5EF4-FFF2-40B4-BE49-F238E27FC236}">
                    <a16:creationId xmlns:a16="http://schemas.microsoft.com/office/drawing/2014/main" id="{A5A1620F-A103-4409-953B-340E1E208906}"/>
                  </a:ext>
                </a:extLst>
              </p:cNvPr>
              <p:cNvSpPr/>
              <p:nvPr/>
            </p:nvSpPr>
            <p:spPr>
              <a:xfrm>
                <a:off x="8168850" y="5878118"/>
                <a:ext cx="12188" cy="22762"/>
              </a:xfrm>
              <a:custGeom>
                <a:avLst/>
                <a:gdLst>
                  <a:gd name="connsiteX0" fmla="*/ 9 w 12188"/>
                  <a:gd name="connsiteY0" fmla="*/ 11439 h 22762"/>
                  <a:gd name="connsiteX1" fmla="*/ 11734 w 12188"/>
                  <a:gd name="connsiteY1" fmla="*/ 9932 h 22762"/>
                  <a:gd name="connsiteX2" fmla="*/ 9 w 12188"/>
                  <a:gd name="connsiteY2" fmla="*/ 11439 h 2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88" h="22762">
                    <a:moveTo>
                      <a:pt x="9" y="11439"/>
                    </a:moveTo>
                    <a:cubicBezTo>
                      <a:pt x="-326" y="31374"/>
                      <a:pt x="8719" y="21156"/>
                      <a:pt x="11734" y="9932"/>
                    </a:cubicBezTo>
                    <a:cubicBezTo>
                      <a:pt x="14916" y="-2130"/>
                      <a:pt x="344" y="-4978"/>
                      <a:pt x="9" y="1143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3" name="任意多边形: 形状 862">
                <a:extLst>
                  <a:ext uri="{FF2B5EF4-FFF2-40B4-BE49-F238E27FC236}">
                    <a16:creationId xmlns:a16="http://schemas.microsoft.com/office/drawing/2014/main" id="{1573A599-BC5F-45F4-B62D-B9BC72AEFDF7}"/>
                  </a:ext>
                </a:extLst>
              </p:cNvPr>
              <p:cNvSpPr/>
              <p:nvPr/>
            </p:nvSpPr>
            <p:spPr>
              <a:xfrm>
                <a:off x="8125776" y="3090367"/>
                <a:ext cx="15365" cy="24410"/>
              </a:xfrm>
              <a:custGeom>
                <a:avLst/>
                <a:gdLst>
                  <a:gd name="connsiteX0" fmla="*/ 36 w 15365"/>
                  <a:gd name="connsiteY0" fmla="*/ 11295 h 24410"/>
                  <a:gd name="connsiteX1" fmla="*/ 11258 w 15365"/>
                  <a:gd name="connsiteY1" fmla="*/ 11798 h 24410"/>
                  <a:gd name="connsiteX2" fmla="*/ 7908 w 15365"/>
                  <a:gd name="connsiteY2" fmla="*/ 8950 h 24410"/>
                  <a:gd name="connsiteX3" fmla="*/ 36 w 15365"/>
                  <a:gd name="connsiteY3" fmla="*/ 11295 h 24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65" h="24410">
                    <a:moveTo>
                      <a:pt x="36" y="11295"/>
                    </a:moveTo>
                    <a:cubicBezTo>
                      <a:pt x="-801" y="32738"/>
                      <a:pt x="13268" y="24194"/>
                      <a:pt x="11258" y="11798"/>
                    </a:cubicBezTo>
                    <a:cubicBezTo>
                      <a:pt x="6736" y="-14503"/>
                      <a:pt x="24993" y="11798"/>
                      <a:pt x="7908" y="8950"/>
                    </a:cubicBezTo>
                    <a:cubicBezTo>
                      <a:pt x="1878" y="7945"/>
                      <a:pt x="538" y="-3782"/>
                      <a:pt x="36" y="112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4" name="任意多边形: 形状 863">
                <a:extLst>
                  <a:ext uri="{FF2B5EF4-FFF2-40B4-BE49-F238E27FC236}">
                    <a16:creationId xmlns:a16="http://schemas.microsoft.com/office/drawing/2014/main" id="{E6028331-07B0-495D-B06D-0754607FE411}"/>
                  </a:ext>
                </a:extLst>
              </p:cNvPr>
              <p:cNvSpPr/>
              <p:nvPr/>
            </p:nvSpPr>
            <p:spPr>
              <a:xfrm>
                <a:off x="8232328" y="4366890"/>
                <a:ext cx="16390" cy="22102"/>
              </a:xfrm>
              <a:custGeom>
                <a:avLst/>
                <a:gdLst>
                  <a:gd name="connsiteX0" fmla="*/ 13 w 16390"/>
                  <a:gd name="connsiteY0" fmla="*/ 9947 h 22102"/>
                  <a:gd name="connsiteX1" fmla="*/ 10732 w 16390"/>
                  <a:gd name="connsiteY1" fmla="*/ 10450 h 22102"/>
                  <a:gd name="connsiteX2" fmla="*/ 7717 w 16390"/>
                  <a:gd name="connsiteY2" fmla="*/ 7769 h 22102"/>
                  <a:gd name="connsiteX3" fmla="*/ 13 w 16390"/>
                  <a:gd name="connsiteY3" fmla="*/ 9947 h 2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90" h="22102">
                    <a:moveTo>
                      <a:pt x="13" y="9947"/>
                    </a:moveTo>
                    <a:cubicBezTo>
                      <a:pt x="-490" y="21003"/>
                      <a:pt x="14250" y="30385"/>
                      <a:pt x="10732" y="10450"/>
                    </a:cubicBezTo>
                    <a:cubicBezTo>
                      <a:pt x="6712" y="-13003"/>
                      <a:pt x="27482" y="10785"/>
                      <a:pt x="7717" y="7769"/>
                    </a:cubicBezTo>
                    <a:cubicBezTo>
                      <a:pt x="2023" y="6932"/>
                      <a:pt x="515" y="-3287"/>
                      <a:pt x="13" y="994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F03E4FBF-8208-4A23-BA5C-612D41B8D3F6}"/>
              </a:ext>
            </a:extLst>
          </p:cNvPr>
          <p:cNvGrpSpPr/>
          <p:nvPr/>
        </p:nvGrpSpPr>
        <p:grpSpPr>
          <a:xfrm>
            <a:off x="-22362" y="3697160"/>
            <a:ext cx="12201211" cy="5523946"/>
            <a:chOff x="4732916" y="706894"/>
            <a:chExt cx="2840156" cy="2037054"/>
          </a:xfrm>
        </p:grpSpPr>
        <p:grpSp>
          <p:nvGrpSpPr>
            <p:cNvPr id="621" name="组合 620">
              <a:extLst>
                <a:ext uri="{FF2B5EF4-FFF2-40B4-BE49-F238E27FC236}">
                  <a16:creationId xmlns:a16="http://schemas.microsoft.com/office/drawing/2014/main" id="{33C58CF3-F797-4FBA-83F0-A42F61730DBB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622" name="任意多边形: 形状 621">
                <a:extLst>
                  <a:ext uri="{FF2B5EF4-FFF2-40B4-BE49-F238E27FC236}">
                    <a16:creationId xmlns:a16="http://schemas.microsoft.com/office/drawing/2014/main" id="{0AED0D60-9382-4BF6-8831-0AB32DFA931F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3" name="任意多边形: 形状 622">
                <a:extLst>
                  <a:ext uri="{FF2B5EF4-FFF2-40B4-BE49-F238E27FC236}">
                    <a16:creationId xmlns:a16="http://schemas.microsoft.com/office/drawing/2014/main" id="{28338189-E5B5-4525-B03E-C7815E3479A6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4" name="任意多边形: 形状 623">
                <a:extLst>
                  <a:ext uri="{FF2B5EF4-FFF2-40B4-BE49-F238E27FC236}">
                    <a16:creationId xmlns:a16="http://schemas.microsoft.com/office/drawing/2014/main" id="{3397C7AE-76A2-4FC6-82BB-E6EE939E1261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9" name="组合 628">
              <a:extLst>
                <a:ext uri="{FF2B5EF4-FFF2-40B4-BE49-F238E27FC236}">
                  <a16:creationId xmlns:a16="http://schemas.microsoft.com/office/drawing/2014/main" id="{3E349C69-5A2E-4322-832E-35FA6F767239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630" name="任意多边形: 形状 629">
                <a:extLst>
                  <a:ext uri="{FF2B5EF4-FFF2-40B4-BE49-F238E27FC236}">
                    <a16:creationId xmlns:a16="http://schemas.microsoft.com/office/drawing/2014/main" id="{511CD0ED-0DDD-4B0D-9DEE-C43B1F9377E3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1" name="任意多边形: 形状 630">
                <a:extLst>
                  <a:ext uri="{FF2B5EF4-FFF2-40B4-BE49-F238E27FC236}">
                    <a16:creationId xmlns:a16="http://schemas.microsoft.com/office/drawing/2014/main" id="{D73B3508-8DC9-4923-8B45-F7FC5D2B983F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4" name="任意多边形: 形状 633">
                <a:extLst>
                  <a:ext uri="{FF2B5EF4-FFF2-40B4-BE49-F238E27FC236}">
                    <a16:creationId xmlns:a16="http://schemas.microsoft.com/office/drawing/2014/main" id="{220EE405-FC5F-4A17-9BE4-459E846EE1A8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6" name="文本框 10"/>
          <p:cNvSpPr txBox="1"/>
          <p:nvPr/>
        </p:nvSpPr>
        <p:spPr>
          <a:xfrm>
            <a:off x="1618116" y="903751"/>
            <a:ext cx="877914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800" dirty="0">
                <a:solidFill>
                  <a:schemeClr val="tx1">
                    <a:lumMod val="95000"/>
                    <a:lumOff val="5000"/>
                  </a:schemeClr>
                </a:solidFill>
                <a:latin typeface="演示秋鸿楷" panose="00000500000000000000" pitchFamily="2" charset="-122"/>
                <a:ea typeface="演示秋鸿楷" panose="00000500000000000000" pitchFamily="2" charset="-122"/>
                <a:cs typeface="+mn-ea"/>
                <a:sym typeface="+mn-lt"/>
              </a:rPr>
              <a:t>毕业论文答辩</a:t>
            </a:r>
          </a:p>
        </p:txBody>
      </p:sp>
      <p:sp>
        <p:nvSpPr>
          <p:cNvPr id="16" name="文本框 136"/>
          <p:cNvSpPr txBox="1"/>
          <p:nvPr/>
        </p:nvSpPr>
        <p:spPr>
          <a:xfrm>
            <a:off x="3312834" y="2441882"/>
            <a:ext cx="55045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论文答辩 </a:t>
            </a:r>
            <a:r>
              <a:rPr lang="en-US" altLang="zh-CN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/ </a:t>
            </a:r>
            <a:r>
              <a:rPr lang="zh-CN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毕业设计 </a:t>
            </a:r>
            <a:r>
              <a:rPr lang="en-US" altLang="zh-CN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/ </a:t>
            </a:r>
            <a:r>
              <a:rPr lang="zh-CN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学术报告 </a:t>
            </a:r>
            <a:r>
              <a:rPr lang="en-US" altLang="zh-CN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/ </a:t>
            </a:r>
            <a:r>
              <a:rPr lang="zh-CN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开题报告</a:t>
            </a:r>
            <a:endParaRPr lang="en-US" altLang="zh-CN" sz="1400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627" name="组合 626">
            <a:extLst>
              <a:ext uri="{FF2B5EF4-FFF2-40B4-BE49-F238E27FC236}">
                <a16:creationId xmlns:a16="http://schemas.microsoft.com/office/drawing/2014/main" id="{AB14A331-7B0B-403A-B01C-440C653F172D}"/>
              </a:ext>
            </a:extLst>
          </p:cNvPr>
          <p:cNvGrpSpPr/>
          <p:nvPr/>
        </p:nvGrpSpPr>
        <p:grpSpPr>
          <a:xfrm>
            <a:off x="2553026" y="3060118"/>
            <a:ext cx="7333918" cy="368882"/>
            <a:chOff x="1113077" y="3312562"/>
            <a:chExt cx="7333918" cy="368882"/>
          </a:xfrm>
        </p:grpSpPr>
        <p:grpSp>
          <p:nvGrpSpPr>
            <p:cNvPr id="626" name="组合 625">
              <a:extLst>
                <a:ext uri="{FF2B5EF4-FFF2-40B4-BE49-F238E27FC236}">
                  <a16:creationId xmlns:a16="http://schemas.microsoft.com/office/drawing/2014/main" id="{BD7EBD59-7ED0-4C12-B721-8DB72A4A2484}"/>
                </a:ext>
              </a:extLst>
            </p:cNvPr>
            <p:cNvGrpSpPr/>
            <p:nvPr/>
          </p:nvGrpSpPr>
          <p:grpSpPr>
            <a:xfrm>
              <a:off x="1113077" y="3312562"/>
              <a:ext cx="3421078" cy="362779"/>
              <a:chOff x="1113077" y="3312562"/>
              <a:chExt cx="3421078" cy="362779"/>
            </a:xfrm>
          </p:grpSpPr>
          <p:sp>
            <p:nvSpPr>
              <p:cNvPr id="18" name="文本框 138"/>
              <p:cNvSpPr txBox="1"/>
              <p:nvPr/>
            </p:nvSpPr>
            <p:spPr>
              <a:xfrm>
                <a:off x="1397550" y="3342924"/>
                <a:ext cx="143661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答辩人：</a:t>
                </a:r>
                <a:r>
                  <a:rPr lang="en-US" altLang="zh-CN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Sunny</a:t>
                </a:r>
              </a:p>
            </p:txBody>
          </p:sp>
          <p:grpSp>
            <p:nvGrpSpPr>
              <p:cNvPr id="32" name="组合 31"/>
              <p:cNvGrpSpPr/>
              <p:nvPr/>
            </p:nvGrpSpPr>
            <p:grpSpPr>
              <a:xfrm>
                <a:off x="1113077" y="3312562"/>
                <a:ext cx="247621" cy="353323"/>
                <a:chOff x="33337500" y="3175"/>
                <a:chExt cx="2930525" cy="4181475"/>
              </a:xfrm>
              <a:blipFill dpi="0" rotWithShape="1">
                <a:blip r:embed="rId3"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</p:grpSpPr>
            <p:sp>
              <p:nvSpPr>
                <p:cNvPr id="33" name="Freeform 25"/>
                <p:cNvSpPr>
                  <a:spLocks/>
                </p:cNvSpPr>
                <p:nvPr/>
              </p:nvSpPr>
              <p:spPr bwMode="auto">
                <a:xfrm>
                  <a:off x="35061525" y="2049463"/>
                  <a:ext cx="1163638" cy="2033588"/>
                </a:xfrm>
                <a:custGeom>
                  <a:avLst/>
                  <a:gdLst>
                    <a:gd name="T0" fmla="*/ 64 w 275"/>
                    <a:gd name="T1" fmla="*/ 480 h 480"/>
                    <a:gd name="T2" fmla="*/ 275 w 275"/>
                    <a:gd name="T3" fmla="*/ 421 h 480"/>
                    <a:gd name="T4" fmla="*/ 258 w 275"/>
                    <a:gd name="T5" fmla="*/ 163 h 480"/>
                    <a:gd name="T6" fmla="*/ 135 w 275"/>
                    <a:gd name="T7" fmla="*/ 52 h 480"/>
                    <a:gd name="T8" fmla="*/ 36 w 275"/>
                    <a:gd name="T9" fmla="*/ 0 h 480"/>
                    <a:gd name="T10" fmla="*/ 0 w 275"/>
                    <a:gd name="T11" fmla="*/ 26 h 480"/>
                    <a:gd name="T12" fmla="*/ 64 w 275"/>
                    <a:gd name="T13" fmla="*/ 48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5" h="480">
                      <a:moveTo>
                        <a:pt x="64" y="480"/>
                      </a:moveTo>
                      <a:cubicBezTo>
                        <a:pt x="196" y="460"/>
                        <a:pt x="275" y="421"/>
                        <a:pt x="275" y="421"/>
                      </a:cubicBezTo>
                      <a:cubicBezTo>
                        <a:pt x="275" y="421"/>
                        <a:pt x="268" y="194"/>
                        <a:pt x="258" y="163"/>
                      </a:cubicBezTo>
                      <a:cubicBezTo>
                        <a:pt x="248" y="133"/>
                        <a:pt x="173" y="76"/>
                        <a:pt x="135" y="52"/>
                      </a:cubicBezTo>
                      <a:cubicBezTo>
                        <a:pt x="98" y="29"/>
                        <a:pt x="36" y="0"/>
                        <a:pt x="36" y="0"/>
                      </a:cubicBezTo>
                      <a:cubicBezTo>
                        <a:pt x="36" y="0"/>
                        <a:pt x="21" y="13"/>
                        <a:pt x="0" y="26"/>
                      </a:cubicBezTo>
                      <a:lnTo>
                        <a:pt x="64" y="4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4" name="Freeform 26"/>
                <p:cNvSpPr>
                  <a:spLocks/>
                </p:cNvSpPr>
                <p:nvPr/>
              </p:nvSpPr>
              <p:spPr bwMode="auto">
                <a:xfrm>
                  <a:off x="34378900" y="2189163"/>
                  <a:ext cx="263525" cy="1931988"/>
                </a:xfrm>
                <a:custGeom>
                  <a:avLst/>
                  <a:gdLst>
                    <a:gd name="T0" fmla="*/ 0 w 62"/>
                    <a:gd name="T1" fmla="*/ 453 h 456"/>
                    <a:gd name="T2" fmla="*/ 28 w 62"/>
                    <a:gd name="T3" fmla="*/ 456 h 456"/>
                    <a:gd name="T4" fmla="*/ 62 w 62"/>
                    <a:gd name="T5" fmla="*/ 7 h 456"/>
                    <a:gd name="T6" fmla="*/ 48 w 62"/>
                    <a:gd name="T7" fmla="*/ 0 h 456"/>
                    <a:gd name="T8" fmla="*/ 0 w 62"/>
                    <a:gd name="T9" fmla="*/ 453 h 4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456">
                      <a:moveTo>
                        <a:pt x="0" y="453"/>
                      </a:moveTo>
                      <a:cubicBezTo>
                        <a:pt x="9" y="454"/>
                        <a:pt x="18" y="455"/>
                        <a:pt x="28" y="456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57" y="5"/>
                        <a:pt x="53" y="3"/>
                        <a:pt x="48" y="0"/>
                      </a:cubicBezTo>
                      <a:lnTo>
                        <a:pt x="0" y="45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5" name="Freeform 27"/>
                <p:cNvSpPr>
                  <a:spLocks/>
                </p:cNvSpPr>
                <p:nvPr/>
              </p:nvSpPr>
              <p:spPr bwMode="auto">
                <a:xfrm>
                  <a:off x="33396238" y="2032000"/>
                  <a:ext cx="1127125" cy="2058988"/>
                </a:xfrm>
                <a:custGeom>
                  <a:avLst/>
                  <a:gdLst>
                    <a:gd name="T0" fmla="*/ 266 w 266"/>
                    <a:gd name="T1" fmla="*/ 27 h 486"/>
                    <a:gd name="T2" fmla="*/ 235 w 266"/>
                    <a:gd name="T3" fmla="*/ 0 h 486"/>
                    <a:gd name="T4" fmla="*/ 67 w 266"/>
                    <a:gd name="T5" fmla="*/ 101 h 486"/>
                    <a:gd name="T6" fmla="*/ 7 w 266"/>
                    <a:gd name="T7" fmla="*/ 235 h 486"/>
                    <a:gd name="T8" fmla="*/ 0 w 266"/>
                    <a:gd name="T9" fmla="*/ 428 h 486"/>
                    <a:gd name="T10" fmla="*/ 201 w 266"/>
                    <a:gd name="T11" fmla="*/ 486 h 486"/>
                    <a:gd name="T12" fmla="*/ 266 w 266"/>
                    <a:gd name="T13" fmla="*/ 27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6" h="486">
                      <a:moveTo>
                        <a:pt x="266" y="27"/>
                      </a:moveTo>
                      <a:cubicBezTo>
                        <a:pt x="248" y="14"/>
                        <a:pt x="235" y="0"/>
                        <a:pt x="235" y="0"/>
                      </a:cubicBezTo>
                      <a:cubicBezTo>
                        <a:pt x="235" y="0"/>
                        <a:pt x="91" y="70"/>
                        <a:pt x="67" y="101"/>
                      </a:cubicBezTo>
                      <a:cubicBezTo>
                        <a:pt x="43" y="131"/>
                        <a:pt x="9" y="156"/>
                        <a:pt x="7" y="235"/>
                      </a:cubicBezTo>
                      <a:cubicBezTo>
                        <a:pt x="5" y="315"/>
                        <a:pt x="0" y="428"/>
                        <a:pt x="0" y="428"/>
                      </a:cubicBezTo>
                      <a:cubicBezTo>
                        <a:pt x="0" y="428"/>
                        <a:pt x="83" y="467"/>
                        <a:pt x="201" y="486"/>
                      </a:cubicBezTo>
                      <a:lnTo>
                        <a:pt x="266" y="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Freeform 28"/>
                <p:cNvSpPr>
                  <a:spLocks/>
                </p:cNvSpPr>
                <p:nvPr/>
              </p:nvSpPr>
              <p:spPr bwMode="auto">
                <a:xfrm>
                  <a:off x="34947225" y="2197100"/>
                  <a:ext cx="254000" cy="1914525"/>
                </a:xfrm>
                <a:custGeom>
                  <a:avLst/>
                  <a:gdLst>
                    <a:gd name="T0" fmla="*/ 12 w 60"/>
                    <a:gd name="T1" fmla="*/ 0 h 452"/>
                    <a:gd name="T2" fmla="*/ 0 w 60"/>
                    <a:gd name="T3" fmla="*/ 6 h 452"/>
                    <a:gd name="T4" fmla="*/ 36 w 60"/>
                    <a:gd name="T5" fmla="*/ 452 h 452"/>
                    <a:gd name="T6" fmla="*/ 60 w 60"/>
                    <a:gd name="T7" fmla="*/ 450 h 452"/>
                    <a:gd name="T8" fmla="*/ 12 w 60"/>
                    <a:gd name="T9" fmla="*/ 0 h 4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52">
                      <a:moveTo>
                        <a:pt x="12" y="0"/>
                      </a:moveTo>
                      <a:cubicBezTo>
                        <a:pt x="8" y="2"/>
                        <a:pt x="4" y="4"/>
                        <a:pt x="0" y="6"/>
                      </a:cubicBezTo>
                      <a:cubicBezTo>
                        <a:pt x="36" y="452"/>
                        <a:pt x="36" y="452"/>
                        <a:pt x="36" y="452"/>
                      </a:cubicBezTo>
                      <a:cubicBezTo>
                        <a:pt x="44" y="452"/>
                        <a:pt x="52" y="451"/>
                        <a:pt x="60" y="450"/>
                      </a:cubicBez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7" name="Freeform 29"/>
                <p:cNvSpPr>
                  <a:spLocks/>
                </p:cNvSpPr>
                <p:nvPr/>
              </p:nvSpPr>
              <p:spPr bwMode="auto">
                <a:xfrm>
                  <a:off x="33337500" y="1981200"/>
                  <a:ext cx="2930525" cy="2203450"/>
                </a:xfrm>
                <a:custGeom>
                  <a:avLst/>
                  <a:gdLst>
                    <a:gd name="T0" fmla="*/ 692 w 692"/>
                    <a:gd name="T1" fmla="*/ 438 h 520"/>
                    <a:gd name="T2" fmla="*/ 681 w 692"/>
                    <a:gd name="T3" fmla="*/ 209 h 520"/>
                    <a:gd name="T4" fmla="*/ 593 w 692"/>
                    <a:gd name="T5" fmla="*/ 86 h 520"/>
                    <a:gd name="T6" fmla="*/ 550 w 692"/>
                    <a:gd name="T7" fmla="*/ 62 h 520"/>
                    <a:gd name="T8" fmla="*/ 456 w 692"/>
                    <a:gd name="T9" fmla="*/ 4 h 520"/>
                    <a:gd name="T10" fmla="*/ 452 w 692"/>
                    <a:gd name="T11" fmla="*/ 0 h 520"/>
                    <a:gd name="T12" fmla="*/ 447 w 692"/>
                    <a:gd name="T13" fmla="*/ 0 h 520"/>
                    <a:gd name="T14" fmla="*/ 424 w 692"/>
                    <a:gd name="T15" fmla="*/ 24 h 520"/>
                    <a:gd name="T16" fmla="*/ 442 w 692"/>
                    <a:gd name="T17" fmla="*/ 24 h 520"/>
                    <a:gd name="T18" fmla="*/ 539 w 692"/>
                    <a:gd name="T19" fmla="*/ 84 h 520"/>
                    <a:gd name="T20" fmla="*/ 580 w 692"/>
                    <a:gd name="T21" fmla="*/ 106 h 520"/>
                    <a:gd name="T22" fmla="*/ 657 w 692"/>
                    <a:gd name="T23" fmla="*/ 211 h 520"/>
                    <a:gd name="T24" fmla="*/ 667 w 692"/>
                    <a:gd name="T25" fmla="*/ 430 h 520"/>
                    <a:gd name="T26" fmla="*/ 343 w 692"/>
                    <a:gd name="T27" fmla="*/ 496 h 520"/>
                    <a:gd name="T28" fmla="*/ 25 w 692"/>
                    <a:gd name="T29" fmla="*/ 431 h 520"/>
                    <a:gd name="T30" fmla="*/ 36 w 692"/>
                    <a:gd name="T31" fmla="*/ 211 h 520"/>
                    <a:gd name="T32" fmla="*/ 112 w 692"/>
                    <a:gd name="T33" fmla="*/ 106 h 520"/>
                    <a:gd name="T34" fmla="*/ 154 w 692"/>
                    <a:gd name="T35" fmla="*/ 84 h 520"/>
                    <a:gd name="T36" fmla="*/ 251 w 692"/>
                    <a:gd name="T37" fmla="*/ 24 h 520"/>
                    <a:gd name="T38" fmla="*/ 260 w 692"/>
                    <a:gd name="T39" fmla="*/ 24 h 520"/>
                    <a:gd name="T40" fmla="*/ 241 w 692"/>
                    <a:gd name="T41" fmla="*/ 0 h 520"/>
                    <a:gd name="T42" fmla="*/ 240 w 692"/>
                    <a:gd name="T43" fmla="*/ 0 h 520"/>
                    <a:gd name="T44" fmla="*/ 237 w 692"/>
                    <a:gd name="T45" fmla="*/ 4 h 520"/>
                    <a:gd name="T46" fmla="*/ 142 w 692"/>
                    <a:gd name="T47" fmla="*/ 62 h 520"/>
                    <a:gd name="T48" fmla="*/ 100 w 692"/>
                    <a:gd name="T49" fmla="*/ 86 h 520"/>
                    <a:gd name="T50" fmla="*/ 12 w 692"/>
                    <a:gd name="T51" fmla="*/ 209 h 520"/>
                    <a:gd name="T52" fmla="*/ 1 w 692"/>
                    <a:gd name="T53" fmla="*/ 438 h 520"/>
                    <a:gd name="T54" fmla="*/ 0 w 692"/>
                    <a:gd name="T55" fmla="*/ 446 h 520"/>
                    <a:gd name="T56" fmla="*/ 8 w 692"/>
                    <a:gd name="T57" fmla="*/ 449 h 520"/>
                    <a:gd name="T58" fmla="*/ 343 w 692"/>
                    <a:gd name="T59" fmla="*/ 520 h 520"/>
                    <a:gd name="T60" fmla="*/ 685 w 692"/>
                    <a:gd name="T61" fmla="*/ 449 h 520"/>
                    <a:gd name="T62" fmla="*/ 692 w 692"/>
                    <a:gd name="T63" fmla="*/ 446 h 520"/>
                    <a:gd name="T64" fmla="*/ 692 w 692"/>
                    <a:gd name="T65" fmla="*/ 438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92" h="520">
                      <a:moveTo>
                        <a:pt x="692" y="438"/>
                      </a:moveTo>
                      <a:cubicBezTo>
                        <a:pt x="692" y="436"/>
                        <a:pt x="685" y="268"/>
                        <a:pt x="681" y="209"/>
                      </a:cubicBezTo>
                      <a:cubicBezTo>
                        <a:pt x="677" y="137"/>
                        <a:pt x="614" y="99"/>
                        <a:pt x="593" y="86"/>
                      </a:cubicBezTo>
                      <a:cubicBezTo>
                        <a:pt x="582" y="80"/>
                        <a:pt x="567" y="72"/>
                        <a:pt x="550" y="62"/>
                      </a:cubicBezTo>
                      <a:cubicBezTo>
                        <a:pt x="516" y="44"/>
                        <a:pt x="469" y="19"/>
                        <a:pt x="456" y="4"/>
                      </a:cubicBezTo>
                      <a:cubicBezTo>
                        <a:pt x="452" y="0"/>
                        <a:pt x="452" y="0"/>
                        <a:pt x="452" y="0"/>
                      </a:cubicBezTo>
                      <a:cubicBezTo>
                        <a:pt x="447" y="0"/>
                        <a:pt x="447" y="0"/>
                        <a:pt x="447" y="0"/>
                      </a:cubicBezTo>
                      <a:cubicBezTo>
                        <a:pt x="441" y="7"/>
                        <a:pt x="433" y="16"/>
                        <a:pt x="424" y="24"/>
                      </a:cubicBezTo>
                      <a:cubicBezTo>
                        <a:pt x="442" y="24"/>
                        <a:pt x="442" y="24"/>
                        <a:pt x="442" y="24"/>
                      </a:cubicBezTo>
                      <a:cubicBezTo>
                        <a:pt x="460" y="42"/>
                        <a:pt x="502" y="64"/>
                        <a:pt x="539" y="84"/>
                      </a:cubicBezTo>
                      <a:cubicBezTo>
                        <a:pt x="555" y="92"/>
                        <a:pt x="570" y="100"/>
                        <a:pt x="580" y="106"/>
                      </a:cubicBezTo>
                      <a:cubicBezTo>
                        <a:pt x="612" y="126"/>
                        <a:pt x="654" y="158"/>
                        <a:pt x="657" y="211"/>
                      </a:cubicBezTo>
                      <a:cubicBezTo>
                        <a:pt x="660" y="262"/>
                        <a:pt x="666" y="396"/>
                        <a:pt x="667" y="430"/>
                      </a:cubicBezTo>
                      <a:cubicBezTo>
                        <a:pt x="634" y="444"/>
                        <a:pt x="496" y="496"/>
                        <a:pt x="343" y="496"/>
                      </a:cubicBezTo>
                      <a:cubicBezTo>
                        <a:pt x="190" y="496"/>
                        <a:pt x="57" y="444"/>
                        <a:pt x="25" y="431"/>
                      </a:cubicBezTo>
                      <a:cubicBezTo>
                        <a:pt x="27" y="396"/>
                        <a:pt x="32" y="262"/>
                        <a:pt x="36" y="211"/>
                      </a:cubicBezTo>
                      <a:cubicBezTo>
                        <a:pt x="39" y="158"/>
                        <a:pt x="81" y="126"/>
                        <a:pt x="112" y="106"/>
                      </a:cubicBezTo>
                      <a:cubicBezTo>
                        <a:pt x="122" y="100"/>
                        <a:pt x="137" y="92"/>
                        <a:pt x="154" y="84"/>
                      </a:cubicBezTo>
                      <a:cubicBezTo>
                        <a:pt x="191" y="64"/>
                        <a:pt x="232" y="42"/>
                        <a:pt x="251" y="24"/>
                      </a:cubicBezTo>
                      <a:cubicBezTo>
                        <a:pt x="260" y="24"/>
                        <a:pt x="260" y="24"/>
                        <a:pt x="260" y="24"/>
                      </a:cubicBezTo>
                      <a:cubicBezTo>
                        <a:pt x="253" y="17"/>
                        <a:pt x="247" y="9"/>
                        <a:pt x="241" y="0"/>
                      </a:cubicBezTo>
                      <a:cubicBezTo>
                        <a:pt x="240" y="0"/>
                        <a:pt x="240" y="0"/>
                        <a:pt x="240" y="0"/>
                      </a:cubicBezTo>
                      <a:cubicBezTo>
                        <a:pt x="237" y="4"/>
                        <a:pt x="237" y="4"/>
                        <a:pt x="237" y="4"/>
                      </a:cubicBezTo>
                      <a:cubicBezTo>
                        <a:pt x="223" y="19"/>
                        <a:pt x="177" y="44"/>
                        <a:pt x="142" y="62"/>
                      </a:cubicBezTo>
                      <a:cubicBezTo>
                        <a:pt x="125" y="72"/>
                        <a:pt x="110" y="80"/>
                        <a:pt x="100" y="86"/>
                      </a:cubicBezTo>
                      <a:cubicBezTo>
                        <a:pt x="79" y="99"/>
                        <a:pt x="16" y="137"/>
                        <a:pt x="12" y="209"/>
                      </a:cubicBezTo>
                      <a:cubicBezTo>
                        <a:pt x="8" y="268"/>
                        <a:pt x="1" y="436"/>
                        <a:pt x="1" y="438"/>
                      </a:cubicBezTo>
                      <a:cubicBezTo>
                        <a:pt x="0" y="446"/>
                        <a:pt x="0" y="446"/>
                        <a:pt x="0" y="446"/>
                      </a:cubicBezTo>
                      <a:cubicBezTo>
                        <a:pt x="8" y="449"/>
                        <a:pt x="8" y="449"/>
                        <a:pt x="8" y="449"/>
                      </a:cubicBezTo>
                      <a:cubicBezTo>
                        <a:pt x="14" y="452"/>
                        <a:pt x="163" y="520"/>
                        <a:pt x="343" y="520"/>
                      </a:cubicBezTo>
                      <a:cubicBezTo>
                        <a:pt x="522" y="520"/>
                        <a:pt x="678" y="452"/>
                        <a:pt x="685" y="449"/>
                      </a:cubicBezTo>
                      <a:cubicBezTo>
                        <a:pt x="692" y="446"/>
                        <a:pt x="692" y="446"/>
                        <a:pt x="692" y="446"/>
                      </a:cubicBezTo>
                      <a:lnTo>
                        <a:pt x="692" y="4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8" name="Freeform 30"/>
                <p:cNvSpPr>
                  <a:spLocks/>
                </p:cNvSpPr>
                <p:nvPr/>
              </p:nvSpPr>
              <p:spPr bwMode="auto">
                <a:xfrm>
                  <a:off x="33951863" y="1265238"/>
                  <a:ext cx="258763" cy="482600"/>
                </a:xfrm>
                <a:custGeom>
                  <a:avLst/>
                  <a:gdLst>
                    <a:gd name="T0" fmla="*/ 40 w 61"/>
                    <a:gd name="T1" fmla="*/ 7 h 114"/>
                    <a:gd name="T2" fmla="*/ 5 w 61"/>
                    <a:gd name="T3" fmla="*/ 14 h 114"/>
                    <a:gd name="T4" fmla="*/ 17 w 61"/>
                    <a:gd name="T5" fmla="*/ 69 h 114"/>
                    <a:gd name="T6" fmla="*/ 35 w 61"/>
                    <a:gd name="T7" fmla="*/ 93 h 114"/>
                    <a:gd name="T8" fmla="*/ 54 w 61"/>
                    <a:gd name="T9" fmla="*/ 98 h 114"/>
                    <a:gd name="T10" fmla="*/ 40 w 61"/>
                    <a:gd name="T11" fmla="*/ 7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114">
                      <a:moveTo>
                        <a:pt x="40" y="7"/>
                      </a:moveTo>
                      <a:cubicBezTo>
                        <a:pt x="29" y="0"/>
                        <a:pt x="12" y="0"/>
                        <a:pt x="5" y="14"/>
                      </a:cubicBezTo>
                      <a:cubicBezTo>
                        <a:pt x="0" y="25"/>
                        <a:pt x="7" y="54"/>
                        <a:pt x="17" y="69"/>
                      </a:cubicBezTo>
                      <a:cubicBezTo>
                        <a:pt x="26" y="83"/>
                        <a:pt x="33" y="88"/>
                        <a:pt x="35" y="93"/>
                      </a:cubicBezTo>
                      <a:cubicBezTo>
                        <a:pt x="37" y="100"/>
                        <a:pt x="48" y="114"/>
                        <a:pt x="54" y="98"/>
                      </a:cubicBezTo>
                      <a:cubicBezTo>
                        <a:pt x="61" y="81"/>
                        <a:pt x="40" y="7"/>
                        <a:pt x="4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9" name="Freeform 31"/>
                <p:cNvSpPr>
                  <a:spLocks/>
                </p:cNvSpPr>
                <p:nvPr/>
              </p:nvSpPr>
              <p:spPr bwMode="auto">
                <a:xfrm>
                  <a:off x="35399663" y="1252538"/>
                  <a:ext cx="258763" cy="482600"/>
                </a:xfrm>
                <a:custGeom>
                  <a:avLst/>
                  <a:gdLst>
                    <a:gd name="T0" fmla="*/ 21 w 61"/>
                    <a:gd name="T1" fmla="*/ 7 h 114"/>
                    <a:gd name="T2" fmla="*/ 56 w 61"/>
                    <a:gd name="T3" fmla="*/ 14 h 114"/>
                    <a:gd name="T4" fmla="*/ 44 w 61"/>
                    <a:gd name="T5" fmla="*/ 69 h 114"/>
                    <a:gd name="T6" fmla="*/ 26 w 61"/>
                    <a:gd name="T7" fmla="*/ 93 h 114"/>
                    <a:gd name="T8" fmla="*/ 6 w 61"/>
                    <a:gd name="T9" fmla="*/ 97 h 114"/>
                    <a:gd name="T10" fmla="*/ 21 w 61"/>
                    <a:gd name="T11" fmla="*/ 7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114">
                      <a:moveTo>
                        <a:pt x="21" y="7"/>
                      </a:moveTo>
                      <a:cubicBezTo>
                        <a:pt x="32" y="0"/>
                        <a:pt x="49" y="0"/>
                        <a:pt x="56" y="14"/>
                      </a:cubicBezTo>
                      <a:cubicBezTo>
                        <a:pt x="61" y="25"/>
                        <a:pt x="54" y="54"/>
                        <a:pt x="44" y="69"/>
                      </a:cubicBezTo>
                      <a:cubicBezTo>
                        <a:pt x="35" y="82"/>
                        <a:pt x="28" y="88"/>
                        <a:pt x="26" y="93"/>
                      </a:cubicBezTo>
                      <a:cubicBezTo>
                        <a:pt x="23" y="100"/>
                        <a:pt x="13" y="114"/>
                        <a:pt x="6" y="97"/>
                      </a:cubicBezTo>
                      <a:cubicBezTo>
                        <a:pt x="0" y="81"/>
                        <a:pt x="21" y="7"/>
                        <a:pt x="2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0" name="Freeform 32"/>
                <p:cNvSpPr>
                  <a:spLocks/>
                </p:cNvSpPr>
                <p:nvPr/>
              </p:nvSpPr>
              <p:spPr bwMode="auto">
                <a:xfrm>
                  <a:off x="33977263" y="815975"/>
                  <a:ext cx="1630363" cy="1495425"/>
                </a:xfrm>
                <a:custGeom>
                  <a:avLst/>
                  <a:gdLst>
                    <a:gd name="T0" fmla="*/ 201 w 385"/>
                    <a:gd name="T1" fmla="*/ 24 h 353"/>
                    <a:gd name="T2" fmla="*/ 361 w 385"/>
                    <a:gd name="T3" fmla="*/ 24 h 353"/>
                    <a:gd name="T4" fmla="*/ 193 w 385"/>
                    <a:gd name="T5" fmla="*/ 329 h 353"/>
                    <a:gd name="T6" fmla="*/ 24 w 385"/>
                    <a:gd name="T7" fmla="*/ 24 h 353"/>
                    <a:gd name="T8" fmla="*/ 183 w 385"/>
                    <a:gd name="T9" fmla="*/ 24 h 353"/>
                    <a:gd name="T10" fmla="*/ 111 w 385"/>
                    <a:gd name="T11" fmla="*/ 0 h 353"/>
                    <a:gd name="T12" fmla="*/ 0 w 385"/>
                    <a:gd name="T13" fmla="*/ 0 h 353"/>
                    <a:gd name="T14" fmla="*/ 0 w 385"/>
                    <a:gd name="T15" fmla="*/ 12 h 353"/>
                    <a:gd name="T16" fmla="*/ 193 w 385"/>
                    <a:gd name="T17" fmla="*/ 353 h 353"/>
                    <a:gd name="T18" fmla="*/ 385 w 385"/>
                    <a:gd name="T19" fmla="*/ 12 h 353"/>
                    <a:gd name="T20" fmla="*/ 385 w 385"/>
                    <a:gd name="T21" fmla="*/ 0 h 353"/>
                    <a:gd name="T22" fmla="*/ 273 w 385"/>
                    <a:gd name="T23" fmla="*/ 0 h 353"/>
                    <a:gd name="T24" fmla="*/ 201 w 385"/>
                    <a:gd name="T25" fmla="*/ 24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5" h="353">
                      <a:moveTo>
                        <a:pt x="201" y="24"/>
                      </a:moveTo>
                      <a:cubicBezTo>
                        <a:pt x="361" y="24"/>
                        <a:pt x="361" y="24"/>
                        <a:pt x="361" y="24"/>
                      </a:cubicBezTo>
                      <a:cubicBezTo>
                        <a:pt x="357" y="156"/>
                        <a:pt x="299" y="329"/>
                        <a:pt x="193" y="329"/>
                      </a:cubicBezTo>
                      <a:cubicBezTo>
                        <a:pt x="86" y="329"/>
                        <a:pt x="28" y="156"/>
                        <a:pt x="24" y="24"/>
                      </a:cubicBezTo>
                      <a:cubicBezTo>
                        <a:pt x="183" y="24"/>
                        <a:pt x="183" y="24"/>
                        <a:pt x="183" y="24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50"/>
                        <a:pt x="61" y="353"/>
                        <a:pt x="193" y="353"/>
                      </a:cubicBezTo>
                      <a:cubicBezTo>
                        <a:pt x="324" y="353"/>
                        <a:pt x="385" y="150"/>
                        <a:pt x="385" y="12"/>
                      </a:cubicBezTo>
                      <a:cubicBezTo>
                        <a:pt x="385" y="0"/>
                        <a:pt x="385" y="0"/>
                        <a:pt x="385" y="0"/>
                      </a:cubicBezTo>
                      <a:cubicBezTo>
                        <a:pt x="273" y="0"/>
                        <a:pt x="273" y="0"/>
                        <a:pt x="273" y="0"/>
                      </a:cubicBezTo>
                      <a:lnTo>
                        <a:pt x="20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1" name="Freeform 33"/>
                <p:cNvSpPr>
                  <a:spLocks/>
                </p:cNvSpPr>
                <p:nvPr/>
              </p:nvSpPr>
              <p:spPr bwMode="auto">
                <a:xfrm>
                  <a:off x="33918525" y="638175"/>
                  <a:ext cx="1743075" cy="636588"/>
                </a:xfrm>
                <a:custGeom>
                  <a:avLst/>
                  <a:gdLst>
                    <a:gd name="T0" fmla="*/ 206 w 412"/>
                    <a:gd name="T1" fmla="*/ 69 h 150"/>
                    <a:gd name="T2" fmla="*/ 0 w 412"/>
                    <a:gd name="T3" fmla="*/ 0 h 150"/>
                    <a:gd name="T4" fmla="*/ 0 w 412"/>
                    <a:gd name="T5" fmla="*/ 98 h 150"/>
                    <a:gd name="T6" fmla="*/ 206 w 412"/>
                    <a:gd name="T7" fmla="*/ 150 h 150"/>
                    <a:gd name="T8" fmla="*/ 412 w 412"/>
                    <a:gd name="T9" fmla="*/ 98 h 150"/>
                    <a:gd name="T10" fmla="*/ 412 w 412"/>
                    <a:gd name="T11" fmla="*/ 0 h 150"/>
                    <a:gd name="T12" fmla="*/ 206 w 412"/>
                    <a:gd name="T13" fmla="*/ 69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2" h="150">
                      <a:moveTo>
                        <a:pt x="206" y="69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0" y="118"/>
                        <a:pt x="92" y="150"/>
                        <a:pt x="206" y="150"/>
                      </a:cubicBezTo>
                      <a:cubicBezTo>
                        <a:pt x="320" y="150"/>
                        <a:pt x="412" y="118"/>
                        <a:pt x="412" y="98"/>
                      </a:cubicBezTo>
                      <a:cubicBezTo>
                        <a:pt x="412" y="0"/>
                        <a:pt x="412" y="0"/>
                        <a:pt x="412" y="0"/>
                      </a:cubicBezTo>
                      <a:lnTo>
                        <a:pt x="206" y="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2" name="Freeform 34"/>
                <p:cNvSpPr>
                  <a:spLocks/>
                </p:cNvSpPr>
                <p:nvPr/>
              </p:nvSpPr>
              <p:spPr bwMode="auto">
                <a:xfrm>
                  <a:off x="33570863" y="3175"/>
                  <a:ext cx="2438400" cy="822325"/>
                </a:xfrm>
                <a:custGeom>
                  <a:avLst/>
                  <a:gdLst>
                    <a:gd name="T0" fmla="*/ 1536 w 1536"/>
                    <a:gd name="T1" fmla="*/ 259 h 518"/>
                    <a:gd name="T2" fmla="*/ 768 w 1536"/>
                    <a:gd name="T3" fmla="*/ 518 h 518"/>
                    <a:gd name="T4" fmla="*/ 0 w 1536"/>
                    <a:gd name="T5" fmla="*/ 259 h 518"/>
                    <a:gd name="T6" fmla="*/ 768 w 1536"/>
                    <a:gd name="T7" fmla="*/ 0 h 518"/>
                    <a:gd name="T8" fmla="*/ 1536 w 1536"/>
                    <a:gd name="T9" fmla="*/ 259 h 5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6" h="518">
                      <a:moveTo>
                        <a:pt x="1536" y="259"/>
                      </a:moveTo>
                      <a:lnTo>
                        <a:pt x="768" y="518"/>
                      </a:lnTo>
                      <a:lnTo>
                        <a:pt x="0" y="259"/>
                      </a:lnTo>
                      <a:lnTo>
                        <a:pt x="768" y="0"/>
                      </a:lnTo>
                      <a:lnTo>
                        <a:pt x="1536" y="2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3" name="Rectangle 35"/>
                <p:cNvSpPr>
                  <a:spLocks noChangeArrowheads="1"/>
                </p:cNvSpPr>
                <p:nvPr/>
              </p:nvSpPr>
              <p:spPr bwMode="auto">
                <a:xfrm>
                  <a:off x="35869563" y="427038"/>
                  <a:ext cx="55563" cy="3476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4" name="Freeform 36"/>
                <p:cNvSpPr>
                  <a:spLocks/>
                </p:cNvSpPr>
                <p:nvPr/>
              </p:nvSpPr>
              <p:spPr bwMode="auto">
                <a:xfrm>
                  <a:off x="35840988" y="688975"/>
                  <a:ext cx="122238" cy="284163"/>
                </a:xfrm>
                <a:custGeom>
                  <a:avLst/>
                  <a:gdLst>
                    <a:gd name="T0" fmla="*/ 29 w 29"/>
                    <a:gd name="T1" fmla="*/ 52 h 67"/>
                    <a:gd name="T2" fmla="*/ 14 w 29"/>
                    <a:gd name="T3" fmla="*/ 67 h 67"/>
                    <a:gd name="T4" fmla="*/ 14 w 29"/>
                    <a:gd name="T5" fmla="*/ 67 h 67"/>
                    <a:gd name="T6" fmla="*/ 0 w 29"/>
                    <a:gd name="T7" fmla="*/ 52 h 67"/>
                    <a:gd name="T8" fmla="*/ 0 w 29"/>
                    <a:gd name="T9" fmla="*/ 15 h 67"/>
                    <a:gd name="T10" fmla="*/ 14 w 29"/>
                    <a:gd name="T11" fmla="*/ 0 h 67"/>
                    <a:gd name="T12" fmla="*/ 14 w 29"/>
                    <a:gd name="T13" fmla="*/ 0 h 67"/>
                    <a:gd name="T14" fmla="*/ 29 w 29"/>
                    <a:gd name="T15" fmla="*/ 15 h 67"/>
                    <a:gd name="T16" fmla="*/ 29 w 29"/>
                    <a:gd name="T17" fmla="*/ 52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67">
                      <a:moveTo>
                        <a:pt x="29" y="52"/>
                      </a:moveTo>
                      <a:cubicBezTo>
                        <a:pt x="29" y="60"/>
                        <a:pt x="23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6" y="67"/>
                        <a:pt x="0" y="60"/>
                        <a:pt x="0" y="52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7"/>
                        <a:pt x="6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3" y="0"/>
                        <a:pt x="29" y="7"/>
                        <a:pt x="29" y="15"/>
                      </a:cubicBezTo>
                      <a:lnTo>
                        <a:pt x="29" y="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3040265" y="3338518"/>
                <a:ext cx="215802" cy="336823"/>
                <a:chOff x="4763" y="15501938"/>
                <a:chExt cx="3094038" cy="4829175"/>
              </a:xfrm>
              <a:blipFill dpi="0" rotWithShape="1">
                <a:blip r:embed="rId3"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</p:grpSpPr>
            <p:sp>
              <p:nvSpPr>
                <p:cNvPr id="20" name="Freeform 13"/>
                <p:cNvSpPr>
                  <a:spLocks/>
                </p:cNvSpPr>
                <p:nvPr/>
              </p:nvSpPr>
              <p:spPr bwMode="auto">
                <a:xfrm>
                  <a:off x="4763" y="15501938"/>
                  <a:ext cx="3094038" cy="3508375"/>
                </a:xfrm>
                <a:custGeom>
                  <a:avLst/>
                  <a:gdLst>
                    <a:gd name="T0" fmla="*/ 482 w 731"/>
                    <a:gd name="T1" fmla="*/ 828 h 828"/>
                    <a:gd name="T2" fmla="*/ 443 w 731"/>
                    <a:gd name="T3" fmla="*/ 788 h 828"/>
                    <a:gd name="T4" fmla="*/ 443 w 731"/>
                    <a:gd name="T5" fmla="*/ 732 h 828"/>
                    <a:gd name="T6" fmla="*/ 492 w 731"/>
                    <a:gd name="T7" fmla="*/ 635 h 828"/>
                    <a:gd name="T8" fmla="*/ 652 w 731"/>
                    <a:gd name="T9" fmla="*/ 366 h 828"/>
                    <a:gd name="T10" fmla="*/ 365 w 731"/>
                    <a:gd name="T11" fmla="*/ 79 h 828"/>
                    <a:gd name="T12" fmla="*/ 79 w 731"/>
                    <a:gd name="T13" fmla="*/ 366 h 828"/>
                    <a:gd name="T14" fmla="*/ 239 w 731"/>
                    <a:gd name="T15" fmla="*/ 635 h 828"/>
                    <a:gd name="T16" fmla="*/ 288 w 731"/>
                    <a:gd name="T17" fmla="*/ 732 h 828"/>
                    <a:gd name="T18" fmla="*/ 288 w 731"/>
                    <a:gd name="T19" fmla="*/ 788 h 828"/>
                    <a:gd name="T20" fmla="*/ 248 w 731"/>
                    <a:gd name="T21" fmla="*/ 828 h 828"/>
                    <a:gd name="T22" fmla="*/ 209 w 731"/>
                    <a:gd name="T23" fmla="*/ 788 h 828"/>
                    <a:gd name="T24" fmla="*/ 209 w 731"/>
                    <a:gd name="T25" fmla="*/ 732 h 828"/>
                    <a:gd name="T26" fmla="*/ 192 w 731"/>
                    <a:gd name="T27" fmla="*/ 699 h 828"/>
                    <a:gd name="T28" fmla="*/ 0 w 731"/>
                    <a:gd name="T29" fmla="*/ 366 h 828"/>
                    <a:gd name="T30" fmla="*/ 365 w 731"/>
                    <a:gd name="T31" fmla="*/ 0 h 828"/>
                    <a:gd name="T32" fmla="*/ 731 w 731"/>
                    <a:gd name="T33" fmla="*/ 366 h 828"/>
                    <a:gd name="T34" fmla="*/ 539 w 731"/>
                    <a:gd name="T35" fmla="*/ 699 h 828"/>
                    <a:gd name="T36" fmla="*/ 522 w 731"/>
                    <a:gd name="T37" fmla="*/ 732 h 828"/>
                    <a:gd name="T38" fmla="*/ 522 w 731"/>
                    <a:gd name="T39" fmla="*/ 788 h 828"/>
                    <a:gd name="T40" fmla="*/ 482 w 731"/>
                    <a:gd name="T41" fmla="*/ 828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1" h="828">
                      <a:moveTo>
                        <a:pt x="482" y="828"/>
                      </a:moveTo>
                      <a:cubicBezTo>
                        <a:pt x="460" y="828"/>
                        <a:pt x="443" y="810"/>
                        <a:pt x="443" y="788"/>
                      </a:cubicBezTo>
                      <a:cubicBezTo>
                        <a:pt x="443" y="732"/>
                        <a:pt x="443" y="732"/>
                        <a:pt x="443" y="732"/>
                      </a:cubicBezTo>
                      <a:cubicBezTo>
                        <a:pt x="443" y="697"/>
                        <a:pt x="463" y="656"/>
                        <a:pt x="492" y="635"/>
                      </a:cubicBezTo>
                      <a:cubicBezTo>
                        <a:pt x="493" y="634"/>
                        <a:pt x="652" y="516"/>
                        <a:pt x="652" y="366"/>
                      </a:cubicBezTo>
                      <a:cubicBezTo>
                        <a:pt x="652" y="208"/>
                        <a:pt x="523" y="79"/>
                        <a:pt x="365" y="79"/>
                      </a:cubicBezTo>
                      <a:cubicBezTo>
                        <a:pt x="207" y="79"/>
                        <a:pt x="79" y="208"/>
                        <a:pt x="79" y="366"/>
                      </a:cubicBezTo>
                      <a:cubicBezTo>
                        <a:pt x="79" y="517"/>
                        <a:pt x="237" y="634"/>
                        <a:pt x="239" y="635"/>
                      </a:cubicBezTo>
                      <a:cubicBezTo>
                        <a:pt x="267" y="656"/>
                        <a:pt x="288" y="697"/>
                        <a:pt x="288" y="732"/>
                      </a:cubicBezTo>
                      <a:cubicBezTo>
                        <a:pt x="288" y="788"/>
                        <a:pt x="288" y="788"/>
                        <a:pt x="288" y="788"/>
                      </a:cubicBezTo>
                      <a:cubicBezTo>
                        <a:pt x="288" y="810"/>
                        <a:pt x="270" y="828"/>
                        <a:pt x="248" y="828"/>
                      </a:cubicBezTo>
                      <a:cubicBezTo>
                        <a:pt x="226" y="828"/>
                        <a:pt x="209" y="810"/>
                        <a:pt x="209" y="788"/>
                      </a:cubicBezTo>
                      <a:cubicBezTo>
                        <a:pt x="209" y="732"/>
                        <a:pt x="209" y="732"/>
                        <a:pt x="209" y="732"/>
                      </a:cubicBezTo>
                      <a:cubicBezTo>
                        <a:pt x="209" y="722"/>
                        <a:pt x="200" y="705"/>
                        <a:pt x="192" y="699"/>
                      </a:cubicBezTo>
                      <a:cubicBezTo>
                        <a:pt x="184" y="693"/>
                        <a:pt x="0" y="556"/>
                        <a:pt x="0" y="366"/>
                      </a:cubicBezTo>
                      <a:cubicBezTo>
                        <a:pt x="0" y="164"/>
                        <a:pt x="164" y="0"/>
                        <a:pt x="365" y="0"/>
                      </a:cubicBezTo>
                      <a:cubicBezTo>
                        <a:pt x="567" y="0"/>
                        <a:pt x="731" y="164"/>
                        <a:pt x="731" y="366"/>
                      </a:cubicBezTo>
                      <a:cubicBezTo>
                        <a:pt x="731" y="556"/>
                        <a:pt x="546" y="693"/>
                        <a:pt x="539" y="699"/>
                      </a:cubicBezTo>
                      <a:cubicBezTo>
                        <a:pt x="531" y="705"/>
                        <a:pt x="522" y="722"/>
                        <a:pt x="522" y="732"/>
                      </a:cubicBezTo>
                      <a:cubicBezTo>
                        <a:pt x="522" y="788"/>
                        <a:pt x="522" y="788"/>
                        <a:pt x="522" y="788"/>
                      </a:cubicBezTo>
                      <a:cubicBezTo>
                        <a:pt x="522" y="810"/>
                        <a:pt x="504" y="828"/>
                        <a:pt x="482" y="8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Freeform 14"/>
                <p:cNvSpPr>
                  <a:spLocks/>
                </p:cNvSpPr>
                <p:nvPr/>
              </p:nvSpPr>
              <p:spPr bwMode="auto">
                <a:xfrm>
                  <a:off x="914400" y="19137313"/>
                  <a:ext cx="1274763" cy="1193800"/>
                </a:xfrm>
                <a:custGeom>
                  <a:avLst/>
                  <a:gdLst>
                    <a:gd name="T0" fmla="*/ 301 w 301"/>
                    <a:gd name="T1" fmla="*/ 0 h 282"/>
                    <a:gd name="T2" fmla="*/ 301 w 301"/>
                    <a:gd name="T3" fmla="*/ 107 h 282"/>
                    <a:gd name="T4" fmla="*/ 249 w 301"/>
                    <a:gd name="T5" fmla="*/ 195 h 282"/>
                    <a:gd name="T6" fmla="*/ 190 w 301"/>
                    <a:gd name="T7" fmla="*/ 252 h 282"/>
                    <a:gd name="T8" fmla="*/ 150 w 301"/>
                    <a:gd name="T9" fmla="*/ 282 h 282"/>
                    <a:gd name="T10" fmla="*/ 111 w 301"/>
                    <a:gd name="T11" fmla="*/ 252 h 282"/>
                    <a:gd name="T12" fmla="*/ 52 w 301"/>
                    <a:gd name="T13" fmla="*/ 195 h 282"/>
                    <a:gd name="T14" fmla="*/ 0 w 301"/>
                    <a:gd name="T15" fmla="*/ 107 h 282"/>
                    <a:gd name="T16" fmla="*/ 0 w 301"/>
                    <a:gd name="T17" fmla="*/ 0 h 282"/>
                    <a:gd name="T18" fmla="*/ 301 w 301"/>
                    <a:gd name="T19" fmla="*/ 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1" h="282">
                      <a:moveTo>
                        <a:pt x="301" y="0"/>
                      </a:moveTo>
                      <a:cubicBezTo>
                        <a:pt x="301" y="0"/>
                        <a:pt x="301" y="85"/>
                        <a:pt x="301" y="107"/>
                      </a:cubicBezTo>
                      <a:cubicBezTo>
                        <a:pt x="301" y="152"/>
                        <a:pt x="277" y="176"/>
                        <a:pt x="249" y="195"/>
                      </a:cubicBezTo>
                      <a:cubicBezTo>
                        <a:pt x="221" y="213"/>
                        <a:pt x="199" y="230"/>
                        <a:pt x="190" y="252"/>
                      </a:cubicBezTo>
                      <a:cubicBezTo>
                        <a:pt x="190" y="252"/>
                        <a:pt x="185" y="282"/>
                        <a:pt x="150" y="282"/>
                      </a:cubicBezTo>
                      <a:cubicBezTo>
                        <a:pt x="116" y="282"/>
                        <a:pt x="111" y="252"/>
                        <a:pt x="111" y="252"/>
                      </a:cubicBezTo>
                      <a:cubicBezTo>
                        <a:pt x="102" y="230"/>
                        <a:pt x="79" y="213"/>
                        <a:pt x="52" y="195"/>
                      </a:cubicBezTo>
                      <a:cubicBezTo>
                        <a:pt x="24" y="176"/>
                        <a:pt x="0" y="152"/>
                        <a:pt x="0" y="107"/>
                      </a:cubicBezTo>
                      <a:cubicBezTo>
                        <a:pt x="0" y="85"/>
                        <a:pt x="0" y="0"/>
                        <a:pt x="0" y="0"/>
                      </a:cubicBezTo>
                      <a:lnTo>
                        <a:pt x="30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15"/>
                <p:cNvSpPr>
                  <a:spLocks/>
                </p:cNvSpPr>
                <p:nvPr/>
              </p:nvSpPr>
              <p:spPr bwMode="auto">
                <a:xfrm>
                  <a:off x="744538" y="19229388"/>
                  <a:ext cx="1614488" cy="225425"/>
                </a:xfrm>
                <a:custGeom>
                  <a:avLst/>
                  <a:gdLst>
                    <a:gd name="T0" fmla="*/ 354 w 381"/>
                    <a:gd name="T1" fmla="*/ 53 h 53"/>
                    <a:gd name="T2" fmla="*/ 26 w 381"/>
                    <a:gd name="T3" fmla="*/ 53 h 53"/>
                    <a:gd name="T4" fmla="*/ 0 w 381"/>
                    <a:gd name="T5" fmla="*/ 27 h 53"/>
                    <a:gd name="T6" fmla="*/ 26 w 381"/>
                    <a:gd name="T7" fmla="*/ 0 h 53"/>
                    <a:gd name="T8" fmla="*/ 354 w 381"/>
                    <a:gd name="T9" fmla="*/ 0 h 53"/>
                    <a:gd name="T10" fmla="*/ 381 w 381"/>
                    <a:gd name="T11" fmla="*/ 27 h 53"/>
                    <a:gd name="T12" fmla="*/ 354 w 381"/>
                    <a:gd name="T13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53">
                      <a:moveTo>
                        <a:pt x="354" y="53"/>
                      </a:move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12" y="53"/>
                        <a:pt x="0" y="41"/>
                        <a:pt x="0" y="27"/>
                      </a:cubicBezTo>
                      <a:cubicBezTo>
                        <a:pt x="0" y="12"/>
                        <a:pt x="12" y="0"/>
                        <a:pt x="26" y="0"/>
                      </a:cubicBezTo>
                      <a:cubicBezTo>
                        <a:pt x="354" y="0"/>
                        <a:pt x="354" y="0"/>
                        <a:pt x="354" y="0"/>
                      </a:cubicBezTo>
                      <a:cubicBezTo>
                        <a:pt x="369" y="0"/>
                        <a:pt x="381" y="12"/>
                        <a:pt x="381" y="27"/>
                      </a:cubicBezTo>
                      <a:cubicBezTo>
                        <a:pt x="381" y="41"/>
                        <a:pt x="369" y="53"/>
                        <a:pt x="354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3" name="Freeform 16"/>
                <p:cNvSpPr>
                  <a:spLocks/>
                </p:cNvSpPr>
                <p:nvPr/>
              </p:nvSpPr>
              <p:spPr bwMode="auto">
                <a:xfrm>
                  <a:off x="744538" y="19513550"/>
                  <a:ext cx="1614488" cy="220663"/>
                </a:xfrm>
                <a:custGeom>
                  <a:avLst/>
                  <a:gdLst>
                    <a:gd name="T0" fmla="*/ 354 w 381"/>
                    <a:gd name="T1" fmla="*/ 52 h 52"/>
                    <a:gd name="T2" fmla="*/ 26 w 381"/>
                    <a:gd name="T3" fmla="*/ 52 h 52"/>
                    <a:gd name="T4" fmla="*/ 0 w 381"/>
                    <a:gd name="T5" fmla="*/ 26 h 52"/>
                    <a:gd name="T6" fmla="*/ 26 w 381"/>
                    <a:gd name="T7" fmla="*/ 0 h 52"/>
                    <a:gd name="T8" fmla="*/ 354 w 381"/>
                    <a:gd name="T9" fmla="*/ 0 h 52"/>
                    <a:gd name="T10" fmla="*/ 381 w 381"/>
                    <a:gd name="T11" fmla="*/ 26 h 52"/>
                    <a:gd name="T12" fmla="*/ 354 w 381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52">
                      <a:moveTo>
                        <a:pt x="354" y="52"/>
                      </a:move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12" y="52"/>
                        <a:pt x="0" y="41"/>
                        <a:pt x="0" y="26"/>
                      </a:cubicBezTo>
                      <a:cubicBezTo>
                        <a:pt x="0" y="12"/>
                        <a:pt x="12" y="0"/>
                        <a:pt x="26" y="0"/>
                      </a:cubicBezTo>
                      <a:cubicBezTo>
                        <a:pt x="354" y="0"/>
                        <a:pt x="354" y="0"/>
                        <a:pt x="354" y="0"/>
                      </a:cubicBezTo>
                      <a:cubicBezTo>
                        <a:pt x="369" y="0"/>
                        <a:pt x="381" y="12"/>
                        <a:pt x="381" y="26"/>
                      </a:cubicBezTo>
                      <a:cubicBezTo>
                        <a:pt x="381" y="41"/>
                        <a:pt x="369" y="52"/>
                        <a:pt x="354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Freeform 17"/>
                <p:cNvSpPr>
                  <a:spLocks/>
                </p:cNvSpPr>
                <p:nvPr/>
              </p:nvSpPr>
              <p:spPr bwMode="auto">
                <a:xfrm>
                  <a:off x="1254125" y="18060988"/>
                  <a:ext cx="592138" cy="147638"/>
                </a:xfrm>
                <a:custGeom>
                  <a:avLst/>
                  <a:gdLst>
                    <a:gd name="T0" fmla="*/ 123 w 140"/>
                    <a:gd name="T1" fmla="*/ 35 h 35"/>
                    <a:gd name="T2" fmla="*/ 18 w 140"/>
                    <a:gd name="T3" fmla="*/ 35 h 35"/>
                    <a:gd name="T4" fmla="*/ 0 w 140"/>
                    <a:gd name="T5" fmla="*/ 17 h 35"/>
                    <a:gd name="T6" fmla="*/ 18 w 140"/>
                    <a:gd name="T7" fmla="*/ 0 h 35"/>
                    <a:gd name="T8" fmla="*/ 123 w 140"/>
                    <a:gd name="T9" fmla="*/ 0 h 35"/>
                    <a:gd name="T10" fmla="*/ 140 w 140"/>
                    <a:gd name="T11" fmla="*/ 17 h 35"/>
                    <a:gd name="T12" fmla="*/ 123 w 140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0" h="35">
                      <a:moveTo>
                        <a:pt x="123" y="35"/>
                      </a:move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8" y="35"/>
                        <a:pt x="0" y="27"/>
                        <a:pt x="0" y="17"/>
                      </a:cubicBezTo>
                      <a:cubicBezTo>
                        <a:pt x="0" y="8"/>
                        <a:pt x="8" y="0"/>
                        <a:pt x="18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33" y="0"/>
                        <a:pt x="140" y="8"/>
                        <a:pt x="140" y="17"/>
                      </a:cubicBezTo>
                      <a:cubicBezTo>
                        <a:pt x="140" y="27"/>
                        <a:pt x="133" y="35"/>
                        <a:pt x="123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5" name="Freeform 18"/>
                <p:cNvSpPr>
                  <a:spLocks/>
                </p:cNvSpPr>
                <p:nvPr/>
              </p:nvSpPr>
              <p:spPr bwMode="auto">
                <a:xfrm>
                  <a:off x="1198563" y="17806988"/>
                  <a:ext cx="706438" cy="147638"/>
                </a:xfrm>
                <a:custGeom>
                  <a:avLst/>
                  <a:gdLst>
                    <a:gd name="T0" fmla="*/ 149 w 167"/>
                    <a:gd name="T1" fmla="*/ 35 h 35"/>
                    <a:gd name="T2" fmla="*/ 18 w 167"/>
                    <a:gd name="T3" fmla="*/ 35 h 35"/>
                    <a:gd name="T4" fmla="*/ 0 w 167"/>
                    <a:gd name="T5" fmla="*/ 17 h 35"/>
                    <a:gd name="T6" fmla="*/ 18 w 167"/>
                    <a:gd name="T7" fmla="*/ 0 h 35"/>
                    <a:gd name="T8" fmla="*/ 149 w 167"/>
                    <a:gd name="T9" fmla="*/ 0 h 35"/>
                    <a:gd name="T10" fmla="*/ 167 w 167"/>
                    <a:gd name="T11" fmla="*/ 17 h 35"/>
                    <a:gd name="T12" fmla="*/ 149 w 167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" h="35">
                      <a:moveTo>
                        <a:pt x="149" y="35"/>
                      </a:move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8" y="35"/>
                        <a:pt x="0" y="27"/>
                        <a:pt x="0" y="17"/>
                      </a:cubicBezTo>
                      <a:cubicBezTo>
                        <a:pt x="0" y="8"/>
                        <a:pt x="8" y="0"/>
                        <a:pt x="18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59" y="0"/>
                        <a:pt x="167" y="8"/>
                        <a:pt x="167" y="17"/>
                      </a:cubicBezTo>
                      <a:cubicBezTo>
                        <a:pt x="167" y="27"/>
                        <a:pt x="159" y="35"/>
                        <a:pt x="14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6" name="Freeform 19"/>
                <p:cNvSpPr>
                  <a:spLocks/>
                </p:cNvSpPr>
                <p:nvPr/>
              </p:nvSpPr>
              <p:spPr bwMode="auto">
                <a:xfrm>
                  <a:off x="1104900" y="17548225"/>
                  <a:ext cx="889000" cy="149225"/>
                </a:xfrm>
                <a:custGeom>
                  <a:avLst/>
                  <a:gdLst>
                    <a:gd name="T0" fmla="*/ 193 w 210"/>
                    <a:gd name="T1" fmla="*/ 35 h 35"/>
                    <a:gd name="T2" fmla="*/ 18 w 210"/>
                    <a:gd name="T3" fmla="*/ 35 h 35"/>
                    <a:gd name="T4" fmla="*/ 0 w 210"/>
                    <a:gd name="T5" fmla="*/ 18 h 35"/>
                    <a:gd name="T6" fmla="*/ 18 w 210"/>
                    <a:gd name="T7" fmla="*/ 0 h 35"/>
                    <a:gd name="T8" fmla="*/ 193 w 210"/>
                    <a:gd name="T9" fmla="*/ 0 h 35"/>
                    <a:gd name="T10" fmla="*/ 210 w 210"/>
                    <a:gd name="T11" fmla="*/ 18 h 35"/>
                    <a:gd name="T12" fmla="*/ 193 w 210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0" h="35">
                      <a:moveTo>
                        <a:pt x="193" y="35"/>
                      </a:move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8" y="35"/>
                        <a:pt x="0" y="28"/>
                        <a:pt x="0" y="18"/>
                      </a:cubicBezTo>
                      <a:cubicBezTo>
                        <a:pt x="0" y="8"/>
                        <a:pt x="8" y="0"/>
                        <a:pt x="18" y="0"/>
                      </a:cubicBezTo>
                      <a:cubicBezTo>
                        <a:pt x="193" y="0"/>
                        <a:pt x="193" y="0"/>
                        <a:pt x="193" y="0"/>
                      </a:cubicBezTo>
                      <a:cubicBezTo>
                        <a:pt x="203" y="0"/>
                        <a:pt x="210" y="8"/>
                        <a:pt x="210" y="18"/>
                      </a:cubicBezTo>
                      <a:cubicBezTo>
                        <a:pt x="210" y="28"/>
                        <a:pt x="203" y="35"/>
                        <a:pt x="193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7" name="Freeform 20"/>
                <p:cNvSpPr>
                  <a:spLocks/>
                </p:cNvSpPr>
                <p:nvPr/>
              </p:nvSpPr>
              <p:spPr bwMode="auto">
                <a:xfrm>
                  <a:off x="584200" y="17243425"/>
                  <a:ext cx="525463" cy="147638"/>
                </a:xfrm>
                <a:custGeom>
                  <a:avLst/>
                  <a:gdLst>
                    <a:gd name="T0" fmla="*/ 106 w 124"/>
                    <a:gd name="T1" fmla="*/ 35 h 35"/>
                    <a:gd name="T2" fmla="*/ 17 w 124"/>
                    <a:gd name="T3" fmla="*/ 35 h 35"/>
                    <a:gd name="T4" fmla="*/ 0 w 124"/>
                    <a:gd name="T5" fmla="*/ 18 h 35"/>
                    <a:gd name="T6" fmla="*/ 17 w 124"/>
                    <a:gd name="T7" fmla="*/ 0 h 35"/>
                    <a:gd name="T8" fmla="*/ 106 w 124"/>
                    <a:gd name="T9" fmla="*/ 0 h 35"/>
                    <a:gd name="T10" fmla="*/ 124 w 124"/>
                    <a:gd name="T11" fmla="*/ 18 h 35"/>
                    <a:gd name="T12" fmla="*/ 106 w 124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4" h="35">
                      <a:moveTo>
                        <a:pt x="106" y="35"/>
                      </a:move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7" y="35"/>
                        <a:pt x="0" y="27"/>
                        <a:pt x="0" y="18"/>
                      </a:cubicBezTo>
                      <a:cubicBezTo>
                        <a:pt x="0" y="8"/>
                        <a:pt x="7" y="0"/>
                        <a:pt x="17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16" y="0"/>
                        <a:pt x="124" y="8"/>
                        <a:pt x="124" y="18"/>
                      </a:cubicBezTo>
                      <a:cubicBezTo>
                        <a:pt x="124" y="27"/>
                        <a:pt x="116" y="35"/>
                        <a:pt x="10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8" name="Freeform 21"/>
                <p:cNvSpPr>
                  <a:spLocks/>
                </p:cNvSpPr>
                <p:nvPr/>
              </p:nvSpPr>
              <p:spPr bwMode="auto">
                <a:xfrm>
                  <a:off x="1993900" y="17243425"/>
                  <a:ext cx="525463" cy="147638"/>
                </a:xfrm>
                <a:custGeom>
                  <a:avLst/>
                  <a:gdLst>
                    <a:gd name="T0" fmla="*/ 106 w 124"/>
                    <a:gd name="T1" fmla="*/ 35 h 35"/>
                    <a:gd name="T2" fmla="*/ 17 w 124"/>
                    <a:gd name="T3" fmla="*/ 35 h 35"/>
                    <a:gd name="T4" fmla="*/ 0 w 124"/>
                    <a:gd name="T5" fmla="*/ 18 h 35"/>
                    <a:gd name="T6" fmla="*/ 17 w 124"/>
                    <a:gd name="T7" fmla="*/ 0 h 35"/>
                    <a:gd name="T8" fmla="*/ 106 w 124"/>
                    <a:gd name="T9" fmla="*/ 0 h 35"/>
                    <a:gd name="T10" fmla="*/ 124 w 124"/>
                    <a:gd name="T11" fmla="*/ 18 h 35"/>
                    <a:gd name="T12" fmla="*/ 106 w 124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4" h="35">
                      <a:moveTo>
                        <a:pt x="106" y="35"/>
                      </a:move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8" y="35"/>
                        <a:pt x="0" y="27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16" y="0"/>
                        <a:pt x="124" y="8"/>
                        <a:pt x="124" y="18"/>
                      </a:cubicBezTo>
                      <a:cubicBezTo>
                        <a:pt x="124" y="27"/>
                        <a:pt x="116" y="35"/>
                        <a:pt x="10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9" name="Freeform 22"/>
                <p:cNvSpPr>
                  <a:spLocks/>
                </p:cNvSpPr>
                <p:nvPr/>
              </p:nvSpPr>
              <p:spPr bwMode="auto">
                <a:xfrm>
                  <a:off x="1833563" y="16603663"/>
                  <a:ext cx="431800" cy="423863"/>
                </a:xfrm>
                <a:custGeom>
                  <a:avLst/>
                  <a:gdLst>
                    <a:gd name="T0" fmla="*/ 20 w 102"/>
                    <a:gd name="T1" fmla="*/ 100 h 100"/>
                    <a:gd name="T2" fmla="*/ 7 w 102"/>
                    <a:gd name="T3" fmla="*/ 95 h 100"/>
                    <a:gd name="T4" fmla="*/ 7 w 102"/>
                    <a:gd name="T5" fmla="*/ 70 h 100"/>
                    <a:gd name="T6" fmla="*/ 70 w 102"/>
                    <a:gd name="T7" fmla="*/ 7 h 100"/>
                    <a:gd name="T8" fmla="*/ 95 w 102"/>
                    <a:gd name="T9" fmla="*/ 7 h 100"/>
                    <a:gd name="T10" fmla="*/ 95 w 102"/>
                    <a:gd name="T11" fmla="*/ 32 h 100"/>
                    <a:gd name="T12" fmla="*/ 32 w 102"/>
                    <a:gd name="T13" fmla="*/ 95 h 100"/>
                    <a:gd name="T14" fmla="*/ 20 w 102"/>
                    <a:gd name="T15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2" h="100">
                      <a:moveTo>
                        <a:pt x="20" y="100"/>
                      </a:moveTo>
                      <a:cubicBezTo>
                        <a:pt x="15" y="100"/>
                        <a:pt x="11" y="98"/>
                        <a:pt x="7" y="95"/>
                      </a:cubicBezTo>
                      <a:cubicBezTo>
                        <a:pt x="0" y="88"/>
                        <a:pt x="0" y="77"/>
                        <a:pt x="7" y="70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7" y="0"/>
                        <a:pt x="88" y="0"/>
                        <a:pt x="95" y="7"/>
                      </a:cubicBezTo>
                      <a:cubicBezTo>
                        <a:pt x="102" y="14"/>
                        <a:pt x="102" y="25"/>
                        <a:pt x="95" y="32"/>
                      </a:cubicBezTo>
                      <a:cubicBezTo>
                        <a:pt x="32" y="95"/>
                        <a:pt x="32" y="95"/>
                        <a:pt x="32" y="95"/>
                      </a:cubicBezTo>
                      <a:cubicBezTo>
                        <a:pt x="28" y="98"/>
                        <a:pt x="24" y="100"/>
                        <a:pt x="20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0" name="Freeform 23"/>
                <p:cNvSpPr>
                  <a:spLocks/>
                </p:cNvSpPr>
                <p:nvPr/>
              </p:nvSpPr>
              <p:spPr bwMode="auto">
                <a:xfrm>
                  <a:off x="1477963" y="16349663"/>
                  <a:ext cx="147638" cy="525463"/>
                </a:xfrm>
                <a:custGeom>
                  <a:avLst/>
                  <a:gdLst>
                    <a:gd name="T0" fmla="*/ 17 w 35"/>
                    <a:gd name="T1" fmla="*/ 124 h 124"/>
                    <a:gd name="T2" fmla="*/ 0 w 35"/>
                    <a:gd name="T3" fmla="*/ 107 h 124"/>
                    <a:gd name="T4" fmla="*/ 0 w 35"/>
                    <a:gd name="T5" fmla="*/ 17 h 124"/>
                    <a:gd name="T6" fmla="*/ 17 w 35"/>
                    <a:gd name="T7" fmla="*/ 0 h 124"/>
                    <a:gd name="T8" fmla="*/ 35 w 35"/>
                    <a:gd name="T9" fmla="*/ 17 h 124"/>
                    <a:gd name="T10" fmla="*/ 35 w 35"/>
                    <a:gd name="T11" fmla="*/ 107 h 124"/>
                    <a:gd name="T12" fmla="*/ 17 w 35"/>
                    <a:gd name="T13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24">
                      <a:moveTo>
                        <a:pt x="17" y="124"/>
                      </a:moveTo>
                      <a:cubicBezTo>
                        <a:pt x="8" y="124"/>
                        <a:pt x="0" y="116"/>
                        <a:pt x="0" y="10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27" y="0"/>
                        <a:pt x="35" y="8"/>
                        <a:pt x="35" y="1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16"/>
                        <a:pt x="27" y="124"/>
                        <a:pt x="17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1" name="Freeform 24"/>
                <p:cNvSpPr>
                  <a:spLocks/>
                </p:cNvSpPr>
                <p:nvPr/>
              </p:nvSpPr>
              <p:spPr bwMode="auto">
                <a:xfrm>
                  <a:off x="838200" y="16603663"/>
                  <a:ext cx="428625" cy="423863"/>
                </a:xfrm>
                <a:custGeom>
                  <a:avLst/>
                  <a:gdLst>
                    <a:gd name="T0" fmla="*/ 82 w 101"/>
                    <a:gd name="T1" fmla="*/ 100 h 100"/>
                    <a:gd name="T2" fmla="*/ 70 w 101"/>
                    <a:gd name="T3" fmla="*/ 95 h 100"/>
                    <a:gd name="T4" fmla="*/ 7 w 101"/>
                    <a:gd name="T5" fmla="*/ 32 h 100"/>
                    <a:gd name="T6" fmla="*/ 7 w 101"/>
                    <a:gd name="T7" fmla="*/ 7 h 100"/>
                    <a:gd name="T8" fmla="*/ 31 w 101"/>
                    <a:gd name="T9" fmla="*/ 7 h 100"/>
                    <a:gd name="T10" fmla="*/ 94 w 101"/>
                    <a:gd name="T11" fmla="*/ 70 h 100"/>
                    <a:gd name="T12" fmla="*/ 94 w 101"/>
                    <a:gd name="T13" fmla="*/ 95 h 100"/>
                    <a:gd name="T14" fmla="*/ 82 w 101"/>
                    <a:gd name="T15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1" h="100">
                      <a:moveTo>
                        <a:pt x="82" y="100"/>
                      </a:moveTo>
                      <a:cubicBezTo>
                        <a:pt x="77" y="100"/>
                        <a:pt x="73" y="98"/>
                        <a:pt x="70" y="95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0" y="25"/>
                        <a:pt x="0" y="14"/>
                        <a:pt x="7" y="7"/>
                      </a:cubicBezTo>
                      <a:cubicBezTo>
                        <a:pt x="13" y="0"/>
                        <a:pt x="24" y="0"/>
                        <a:pt x="31" y="7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101" y="77"/>
                        <a:pt x="101" y="88"/>
                        <a:pt x="94" y="95"/>
                      </a:cubicBezTo>
                      <a:cubicBezTo>
                        <a:pt x="91" y="98"/>
                        <a:pt x="86" y="100"/>
                        <a:pt x="82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5" name="文本框 175"/>
              <p:cNvSpPr txBox="1"/>
              <p:nvPr/>
            </p:nvSpPr>
            <p:spPr>
              <a:xfrm>
                <a:off x="3291507" y="3337519"/>
                <a:ext cx="124264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导师：张老师</a:t>
                </a:r>
              </a:p>
            </p:txBody>
          </p:sp>
        </p:grpSp>
        <p:grpSp>
          <p:nvGrpSpPr>
            <p:cNvPr id="625" name="组合 624">
              <a:extLst>
                <a:ext uri="{FF2B5EF4-FFF2-40B4-BE49-F238E27FC236}">
                  <a16:creationId xmlns:a16="http://schemas.microsoft.com/office/drawing/2014/main" id="{0AFF129F-4D51-48C4-9CC3-6635B8DF313F}"/>
                </a:ext>
              </a:extLst>
            </p:cNvPr>
            <p:cNvGrpSpPr/>
            <p:nvPr/>
          </p:nvGrpSpPr>
          <p:grpSpPr>
            <a:xfrm>
              <a:off x="4924478" y="3335344"/>
              <a:ext cx="3522517" cy="346100"/>
              <a:chOff x="1135541" y="3815520"/>
              <a:chExt cx="3522517" cy="346100"/>
            </a:xfrm>
          </p:grpSpPr>
          <p:grpSp>
            <p:nvGrpSpPr>
              <p:cNvPr id="45" name="组合 44"/>
              <p:cNvGrpSpPr/>
              <p:nvPr/>
            </p:nvGrpSpPr>
            <p:grpSpPr>
              <a:xfrm>
                <a:off x="1135541" y="3839861"/>
                <a:ext cx="241339" cy="282655"/>
                <a:chOff x="11055350" y="11304588"/>
                <a:chExt cx="3273426" cy="3833813"/>
              </a:xfrm>
              <a:blipFill dpi="0" rotWithShape="1">
                <a:blip r:embed="rId3"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</p:grpSpPr>
            <p:sp>
              <p:nvSpPr>
                <p:cNvPr id="46" name="Freeform 37"/>
                <p:cNvSpPr>
                  <a:spLocks/>
                </p:cNvSpPr>
                <p:nvPr/>
              </p:nvSpPr>
              <p:spPr bwMode="auto">
                <a:xfrm>
                  <a:off x="11055350" y="11304588"/>
                  <a:ext cx="1808163" cy="2927350"/>
                </a:xfrm>
                <a:custGeom>
                  <a:avLst/>
                  <a:gdLst>
                    <a:gd name="T0" fmla="*/ 41 w 427"/>
                    <a:gd name="T1" fmla="*/ 202 h 691"/>
                    <a:gd name="T2" fmla="*/ 81 w 427"/>
                    <a:gd name="T3" fmla="*/ 150 h 691"/>
                    <a:gd name="T4" fmla="*/ 427 w 427"/>
                    <a:gd name="T5" fmla="*/ 45 h 691"/>
                    <a:gd name="T6" fmla="*/ 427 w 427"/>
                    <a:gd name="T7" fmla="*/ 34 h 691"/>
                    <a:gd name="T8" fmla="*/ 387 w 427"/>
                    <a:gd name="T9" fmla="*/ 7 h 691"/>
                    <a:gd name="T10" fmla="*/ 39 w 427"/>
                    <a:gd name="T11" fmla="*/ 113 h 691"/>
                    <a:gd name="T12" fmla="*/ 0 w 427"/>
                    <a:gd name="T13" fmla="*/ 164 h 691"/>
                    <a:gd name="T14" fmla="*/ 0 w 427"/>
                    <a:gd name="T15" fmla="*/ 657 h 691"/>
                    <a:gd name="T16" fmla="*/ 39 w 427"/>
                    <a:gd name="T17" fmla="*/ 684 h 691"/>
                    <a:gd name="T18" fmla="*/ 41 w 427"/>
                    <a:gd name="T19" fmla="*/ 683 h 691"/>
                    <a:gd name="T20" fmla="*/ 41 w 427"/>
                    <a:gd name="T21" fmla="*/ 202 h 6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1">
                      <a:moveTo>
                        <a:pt x="41" y="202"/>
                      </a:moveTo>
                      <a:cubicBezTo>
                        <a:pt x="41" y="180"/>
                        <a:pt x="59" y="157"/>
                        <a:pt x="81" y="150"/>
                      </a:cubicBezTo>
                      <a:cubicBezTo>
                        <a:pt x="427" y="45"/>
                        <a:pt x="427" y="45"/>
                        <a:pt x="427" y="45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3"/>
                        <a:pt x="409" y="0"/>
                        <a:pt x="387" y="7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17" y="120"/>
                        <a:pt x="0" y="143"/>
                        <a:pt x="0" y="164"/>
                      </a:cubicBezTo>
                      <a:cubicBezTo>
                        <a:pt x="0" y="657"/>
                        <a:pt x="0" y="657"/>
                        <a:pt x="0" y="657"/>
                      </a:cubicBezTo>
                      <a:cubicBezTo>
                        <a:pt x="0" y="678"/>
                        <a:pt x="17" y="691"/>
                        <a:pt x="39" y="684"/>
                      </a:cubicBezTo>
                      <a:cubicBezTo>
                        <a:pt x="41" y="683"/>
                        <a:pt x="41" y="683"/>
                        <a:pt x="41" y="683"/>
                      </a:cubicBezTo>
                      <a:lnTo>
                        <a:pt x="41" y="2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7" name="Freeform 38"/>
                <p:cNvSpPr>
                  <a:spLocks/>
                </p:cNvSpPr>
                <p:nvPr/>
              </p:nvSpPr>
              <p:spPr bwMode="auto">
                <a:xfrm>
                  <a:off x="11514138" y="11631613"/>
                  <a:ext cx="1806575" cy="2922588"/>
                </a:xfrm>
                <a:custGeom>
                  <a:avLst/>
                  <a:gdLst>
                    <a:gd name="T0" fmla="*/ 109 w 427"/>
                    <a:gd name="T1" fmla="*/ 206 h 690"/>
                    <a:gd name="T2" fmla="*/ 148 w 427"/>
                    <a:gd name="T3" fmla="*/ 154 h 690"/>
                    <a:gd name="T4" fmla="*/ 427 w 427"/>
                    <a:gd name="T5" fmla="*/ 69 h 690"/>
                    <a:gd name="T6" fmla="*/ 427 w 427"/>
                    <a:gd name="T7" fmla="*/ 34 h 690"/>
                    <a:gd name="T8" fmla="*/ 388 w 427"/>
                    <a:gd name="T9" fmla="*/ 6 h 690"/>
                    <a:gd name="T10" fmla="*/ 40 w 427"/>
                    <a:gd name="T11" fmla="*/ 112 h 690"/>
                    <a:gd name="T12" fmla="*/ 0 w 427"/>
                    <a:gd name="T13" fmla="*/ 164 h 690"/>
                    <a:gd name="T14" fmla="*/ 0 w 427"/>
                    <a:gd name="T15" fmla="*/ 656 h 690"/>
                    <a:gd name="T16" fmla="*/ 40 w 427"/>
                    <a:gd name="T17" fmla="*/ 683 h 690"/>
                    <a:gd name="T18" fmla="*/ 109 w 427"/>
                    <a:gd name="T19" fmla="*/ 662 h 690"/>
                    <a:gd name="T20" fmla="*/ 109 w 427"/>
                    <a:gd name="T21" fmla="*/ 206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0">
                      <a:moveTo>
                        <a:pt x="109" y="206"/>
                      </a:moveTo>
                      <a:cubicBezTo>
                        <a:pt x="109" y="184"/>
                        <a:pt x="126" y="161"/>
                        <a:pt x="148" y="154"/>
                      </a:cubicBezTo>
                      <a:cubicBezTo>
                        <a:pt x="427" y="69"/>
                        <a:pt x="427" y="69"/>
                        <a:pt x="427" y="69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2"/>
                        <a:pt x="410" y="0"/>
                        <a:pt x="388" y="6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18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8" y="690"/>
                        <a:pt x="40" y="683"/>
                      </a:cubicBezTo>
                      <a:cubicBezTo>
                        <a:pt x="109" y="662"/>
                        <a:pt x="109" y="662"/>
                        <a:pt x="109" y="662"/>
                      </a:cubicBezTo>
                      <a:lnTo>
                        <a:pt x="109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8" name="Freeform 39"/>
                <p:cNvSpPr>
                  <a:spLocks/>
                </p:cNvSpPr>
                <p:nvPr/>
              </p:nvSpPr>
              <p:spPr bwMode="auto">
                <a:xfrm>
                  <a:off x="12060238" y="11893550"/>
                  <a:ext cx="1808163" cy="2922588"/>
                </a:xfrm>
                <a:custGeom>
                  <a:avLst/>
                  <a:gdLst>
                    <a:gd name="T0" fmla="*/ 41 w 427"/>
                    <a:gd name="T1" fmla="*/ 201 h 690"/>
                    <a:gd name="T2" fmla="*/ 81 w 427"/>
                    <a:gd name="T3" fmla="*/ 149 h 690"/>
                    <a:gd name="T4" fmla="*/ 427 w 427"/>
                    <a:gd name="T5" fmla="*/ 44 h 690"/>
                    <a:gd name="T6" fmla="*/ 427 w 427"/>
                    <a:gd name="T7" fmla="*/ 34 h 690"/>
                    <a:gd name="T8" fmla="*/ 387 w 427"/>
                    <a:gd name="T9" fmla="*/ 6 h 690"/>
                    <a:gd name="T10" fmla="*/ 39 w 427"/>
                    <a:gd name="T11" fmla="*/ 112 h 690"/>
                    <a:gd name="T12" fmla="*/ 0 w 427"/>
                    <a:gd name="T13" fmla="*/ 164 h 690"/>
                    <a:gd name="T14" fmla="*/ 0 w 427"/>
                    <a:gd name="T15" fmla="*/ 656 h 690"/>
                    <a:gd name="T16" fmla="*/ 39 w 427"/>
                    <a:gd name="T17" fmla="*/ 683 h 690"/>
                    <a:gd name="T18" fmla="*/ 41 w 427"/>
                    <a:gd name="T19" fmla="*/ 683 h 690"/>
                    <a:gd name="T20" fmla="*/ 41 w 427"/>
                    <a:gd name="T21" fmla="*/ 201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0">
                      <a:moveTo>
                        <a:pt x="41" y="201"/>
                      </a:moveTo>
                      <a:cubicBezTo>
                        <a:pt x="41" y="179"/>
                        <a:pt x="59" y="156"/>
                        <a:pt x="81" y="149"/>
                      </a:cubicBezTo>
                      <a:cubicBezTo>
                        <a:pt x="427" y="44"/>
                        <a:pt x="427" y="44"/>
                        <a:pt x="427" y="44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2"/>
                        <a:pt x="409" y="0"/>
                        <a:pt x="387" y="6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17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7" y="690"/>
                        <a:pt x="39" y="683"/>
                      </a:cubicBezTo>
                      <a:cubicBezTo>
                        <a:pt x="41" y="683"/>
                        <a:pt x="41" y="683"/>
                        <a:pt x="41" y="683"/>
                      </a:cubicBezTo>
                      <a:lnTo>
                        <a:pt x="41" y="2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9" name="Freeform 40"/>
                <p:cNvSpPr>
                  <a:spLocks noEditPoints="1"/>
                </p:cNvSpPr>
                <p:nvPr/>
              </p:nvSpPr>
              <p:spPr bwMode="auto">
                <a:xfrm>
                  <a:off x="12517438" y="12215813"/>
                  <a:ext cx="1811338" cy="2922588"/>
                </a:xfrm>
                <a:custGeom>
                  <a:avLst/>
                  <a:gdLst>
                    <a:gd name="T0" fmla="*/ 388 w 428"/>
                    <a:gd name="T1" fmla="*/ 7 h 690"/>
                    <a:gd name="T2" fmla="*/ 40 w 428"/>
                    <a:gd name="T3" fmla="*/ 113 h 690"/>
                    <a:gd name="T4" fmla="*/ 0 w 428"/>
                    <a:gd name="T5" fmla="*/ 164 h 690"/>
                    <a:gd name="T6" fmla="*/ 0 w 428"/>
                    <a:gd name="T7" fmla="*/ 656 h 690"/>
                    <a:gd name="T8" fmla="*/ 40 w 428"/>
                    <a:gd name="T9" fmla="*/ 684 h 690"/>
                    <a:gd name="T10" fmla="*/ 388 w 428"/>
                    <a:gd name="T11" fmla="*/ 578 h 690"/>
                    <a:gd name="T12" fmla="*/ 428 w 428"/>
                    <a:gd name="T13" fmla="*/ 526 h 690"/>
                    <a:gd name="T14" fmla="*/ 428 w 428"/>
                    <a:gd name="T15" fmla="*/ 34 h 690"/>
                    <a:gd name="T16" fmla="*/ 388 w 428"/>
                    <a:gd name="T17" fmla="*/ 7 h 690"/>
                    <a:gd name="T18" fmla="*/ 291 w 428"/>
                    <a:gd name="T19" fmla="*/ 477 h 690"/>
                    <a:gd name="T20" fmla="*/ 291 w 428"/>
                    <a:gd name="T21" fmla="*/ 477 h 690"/>
                    <a:gd name="T22" fmla="*/ 279 w 428"/>
                    <a:gd name="T23" fmla="*/ 492 h 690"/>
                    <a:gd name="T24" fmla="*/ 176 w 428"/>
                    <a:gd name="T25" fmla="*/ 523 h 690"/>
                    <a:gd name="T26" fmla="*/ 165 w 428"/>
                    <a:gd name="T27" fmla="*/ 515 h 690"/>
                    <a:gd name="T28" fmla="*/ 165 w 428"/>
                    <a:gd name="T29" fmla="*/ 515 h 690"/>
                    <a:gd name="T30" fmla="*/ 165 w 428"/>
                    <a:gd name="T31" fmla="*/ 515 h 690"/>
                    <a:gd name="T32" fmla="*/ 165 w 428"/>
                    <a:gd name="T33" fmla="*/ 515 h 690"/>
                    <a:gd name="T34" fmla="*/ 176 w 428"/>
                    <a:gd name="T35" fmla="*/ 500 h 690"/>
                    <a:gd name="T36" fmla="*/ 279 w 428"/>
                    <a:gd name="T37" fmla="*/ 469 h 690"/>
                    <a:gd name="T38" fmla="*/ 291 w 428"/>
                    <a:gd name="T39" fmla="*/ 477 h 690"/>
                    <a:gd name="T40" fmla="*/ 291 w 428"/>
                    <a:gd name="T41" fmla="*/ 476 h 690"/>
                    <a:gd name="T42" fmla="*/ 291 w 428"/>
                    <a:gd name="T43" fmla="*/ 477 h 690"/>
                    <a:gd name="T44" fmla="*/ 291 w 428"/>
                    <a:gd name="T45" fmla="*/ 437 h 690"/>
                    <a:gd name="T46" fmla="*/ 291 w 428"/>
                    <a:gd name="T47" fmla="*/ 437 h 690"/>
                    <a:gd name="T48" fmla="*/ 279 w 428"/>
                    <a:gd name="T49" fmla="*/ 452 h 690"/>
                    <a:gd name="T50" fmla="*/ 176 w 428"/>
                    <a:gd name="T51" fmla="*/ 483 h 690"/>
                    <a:gd name="T52" fmla="*/ 165 w 428"/>
                    <a:gd name="T53" fmla="*/ 475 h 690"/>
                    <a:gd name="T54" fmla="*/ 165 w 428"/>
                    <a:gd name="T55" fmla="*/ 475 h 690"/>
                    <a:gd name="T56" fmla="*/ 165 w 428"/>
                    <a:gd name="T57" fmla="*/ 475 h 690"/>
                    <a:gd name="T58" fmla="*/ 165 w 428"/>
                    <a:gd name="T59" fmla="*/ 475 h 690"/>
                    <a:gd name="T60" fmla="*/ 176 w 428"/>
                    <a:gd name="T61" fmla="*/ 460 h 690"/>
                    <a:gd name="T62" fmla="*/ 279 w 428"/>
                    <a:gd name="T63" fmla="*/ 429 h 690"/>
                    <a:gd name="T64" fmla="*/ 291 w 428"/>
                    <a:gd name="T65" fmla="*/ 437 h 690"/>
                    <a:gd name="T66" fmla="*/ 291 w 428"/>
                    <a:gd name="T67" fmla="*/ 436 h 690"/>
                    <a:gd name="T68" fmla="*/ 291 w 428"/>
                    <a:gd name="T69" fmla="*/ 437 h 690"/>
                    <a:gd name="T70" fmla="*/ 321 w 428"/>
                    <a:gd name="T71" fmla="*/ 266 h 690"/>
                    <a:gd name="T72" fmla="*/ 304 w 428"/>
                    <a:gd name="T73" fmla="*/ 288 h 690"/>
                    <a:gd name="T74" fmla="*/ 151 w 428"/>
                    <a:gd name="T75" fmla="*/ 335 h 690"/>
                    <a:gd name="T76" fmla="*/ 134 w 428"/>
                    <a:gd name="T77" fmla="*/ 323 h 690"/>
                    <a:gd name="T78" fmla="*/ 134 w 428"/>
                    <a:gd name="T79" fmla="*/ 241 h 690"/>
                    <a:gd name="T80" fmla="*/ 151 w 428"/>
                    <a:gd name="T81" fmla="*/ 218 h 690"/>
                    <a:gd name="T82" fmla="*/ 304 w 428"/>
                    <a:gd name="T83" fmla="*/ 172 h 690"/>
                    <a:gd name="T84" fmla="*/ 321 w 428"/>
                    <a:gd name="T85" fmla="*/ 184 h 690"/>
                    <a:gd name="T86" fmla="*/ 321 w 428"/>
                    <a:gd name="T87" fmla="*/ 266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28" h="690">
                      <a:moveTo>
                        <a:pt x="388" y="7"/>
                      </a:move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18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8" y="690"/>
                        <a:pt x="40" y="684"/>
                      </a:cubicBezTo>
                      <a:cubicBezTo>
                        <a:pt x="388" y="578"/>
                        <a:pt x="388" y="578"/>
                        <a:pt x="388" y="578"/>
                      </a:cubicBezTo>
                      <a:cubicBezTo>
                        <a:pt x="410" y="571"/>
                        <a:pt x="428" y="548"/>
                        <a:pt x="428" y="526"/>
                      </a:cubicBezTo>
                      <a:cubicBezTo>
                        <a:pt x="428" y="34"/>
                        <a:pt x="428" y="34"/>
                        <a:pt x="428" y="34"/>
                      </a:cubicBezTo>
                      <a:cubicBezTo>
                        <a:pt x="428" y="12"/>
                        <a:pt x="410" y="0"/>
                        <a:pt x="388" y="7"/>
                      </a:cubicBezTo>
                      <a:close/>
                      <a:moveTo>
                        <a:pt x="291" y="477"/>
                      </a:moveTo>
                      <a:cubicBezTo>
                        <a:pt x="291" y="477"/>
                        <a:pt x="291" y="477"/>
                        <a:pt x="291" y="477"/>
                      </a:cubicBezTo>
                      <a:cubicBezTo>
                        <a:pt x="291" y="483"/>
                        <a:pt x="286" y="490"/>
                        <a:pt x="279" y="492"/>
                      </a:cubicBezTo>
                      <a:cubicBezTo>
                        <a:pt x="176" y="523"/>
                        <a:pt x="176" y="523"/>
                        <a:pt x="176" y="523"/>
                      </a:cubicBezTo>
                      <a:cubicBezTo>
                        <a:pt x="170" y="525"/>
                        <a:pt x="165" y="521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09"/>
                        <a:pt x="170" y="502"/>
                        <a:pt x="176" y="500"/>
                      </a:cubicBezTo>
                      <a:cubicBezTo>
                        <a:pt x="279" y="469"/>
                        <a:pt x="279" y="469"/>
                        <a:pt x="279" y="469"/>
                      </a:cubicBezTo>
                      <a:cubicBezTo>
                        <a:pt x="286" y="467"/>
                        <a:pt x="291" y="470"/>
                        <a:pt x="291" y="477"/>
                      </a:cubicBezTo>
                      <a:cubicBezTo>
                        <a:pt x="291" y="476"/>
                        <a:pt x="291" y="476"/>
                        <a:pt x="291" y="476"/>
                      </a:cubicBezTo>
                      <a:lnTo>
                        <a:pt x="291" y="477"/>
                      </a:lnTo>
                      <a:close/>
                      <a:moveTo>
                        <a:pt x="291" y="437"/>
                      </a:moveTo>
                      <a:cubicBezTo>
                        <a:pt x="291" y="437"/>
                        <a:pt x="291" y="437"/>
                        <a:pt x="291" y="437"/>
                      </a:cubicBezTo>
                      <a:cubicBezTo>
                        <a:pt x="291" y="443"/>
                        <a:pt x="286" y="450"/>
                        <a:pt x="279" y="452"/>
                      </a:cubicBezTo>
                      <a:cubicBezTo>
                        <a:pt x="176" y="483"/>
                        <a:pt x="176" y="483"/>
                        <a:pt x="176" y="483"/>
                      </a:cubicBezTo>
                      <a:cubicBezTo>
                        <a:pt x="170" y="485"/>
                        <a:pt x="165" y="481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69"/>
                        <a:pt x="170" y="462"/>
                        <a:pt x="176" y="460"/>
                      </a:cubicBezTo>
                      <a:cubicBezTo>
                        <a:pt x="279" y="429"/>
                        <a:pt x="279" y="429"/>
                        <a:pt x="279" y="429"/>
                      </a:cubicBezTo>
                      <a:cubicBezTo>
                        <a:pt x="286" y="427"/>
                        <a:pt x="291" y="430"/>
                        <a:pt x="291" y="437"/>
                      </a:cubicBezTo>
                      <a:cubicBezTo>
                        <a:pt x="291" y="437"/>
                        <a:pt x="291" y="437"/>
                        <a:pt x="291" y="436"/>
                      </a:cubicBezTo>
                      <a:lnTo>
                        <a:pt x="291" y="437"/>
                      </a:lnTo>
                      <a:close/>
                      <a:moveTo>
                        <a:pt x="321" y="266"/>
                      </a:moveTo>
                      <a:cubicBezTo>
                        <a:pt x="321" y="275"/>
                        <a:pt x="314" y="285"/>
                        <a:pt x="304" y="288"/>
                      </a:cubicBezTo>
                      <a:cubicBezTo>
                        <a:pt x="151" y="335"/>
                        <a:pt x="151" y="335"/>
                        <a:pt x="151" y="335"/>
                      </a:cubicBezTo>
                      <a:cubicBezTo>
                        <a:pt x="142" y="338"/>
                        <a:pt x="134" y="332"/>
                        <a:pt x="134" y="323"/>
                      </a:cubicBezTo>
                      <a:cubicBezTo>
                        <a:pt x="134" y="241"/>
                        <a:pt x="134" y="241"/>
                        <a:pt x="134" y="241"/>
                      </a:cubicBezTo>
                      <a:cubicBezTo>
                        <a:pt x="134" y="231"/>
                        <a:pt x="142" y="221"/>
                        <a:pt x="151" y="218"/>
                      </a:cubicBezTo>
                      <a:cubicBezTo>
                        <a:pt x="304" y="172"/>
                        <a:pt x="304" y="172"/>
                        <a:pt x="304" y="172"/>
                      </a:cubicBezTo>
                      <a:cubicBezTo>
                        <a:pt x="314" y="169"/>
                        <a:pt x="321" y="174"/>
                        <a:pt x="321" y="184"/>
                      </a:cubicBezTo>
                      <a:lnTo>
                        <a:pt x="321" y="2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0" name="Freeform 41"/>
                <p:cNvSpPr>
                  <a:spLocks/>
                </p:cNvSpPr>
                <p:nvPr/>
              </p:nvSpPr>
              <p:spPr bwMode="auto">
                <a:xfrm>
                  <a:off x="11055350" y="11304588"/>
                  <a:ext cx="1808163" cy="2927350"/>
                </a:xfrm>
                <a:custGeom>
                  <a:avLst/>
                  <a:gdLst>
                    <a:gd name="T0" fmla="*/ 41 w 427"/>
                    <a:gd name="T1" fmla="*/ 202 h 691"/>
                    <a:gd name="T2" fmla="*/ 81 w 427"/>
                    <a:gd name="T3" fmla="*/ 150 h 691"/>
                    <a:gd name="T4" fmla="*/ 427 w 427"/>
                    <a:gd name="T5" fmla="*/ 45 h 691"/>
                    <a:gd name="T6" fmla="*/ 427 w 427"/>
                    <a:gd name="T7" fmla="*/ 34 h 691"/>
                    <a:gd name="T8" fmla="*/ 387 w 427"/>
                    <a:gd name="T9" fmla="*/ 7 h 691"/>
                    <a:gd name="T10" fmla="*/ 39 w 427"/>
                    <a:gd name="T11" fmla="*/ 113 h 691"/>
                    <a:gd name="T12" fmla="*/ 0 w 427"/>
                    <a:gd name="T13" fmla="*/ 164 h 691"/>
                    <a:gd name="T14" fmla="*/ 0 w 427"/>
                    <a:gd name="T15" fmla="*/ 657 h 691"/>
                    <a:gd name="T16" fmla="*/ 39 w 427"/>
                    <a:gd name="T17" fmla="*/ 684 h 691"/>
                    <a:gd name="T18" fmla="*/ 41 w 427"/>
                    <a:gd name="T19" fmla="*/ 683 h 691"/>
                    <a:gd name="T20" fmla="*/ 41 w 427"/>
                    <a:gd name="T21" fmla="*/ 202 h 6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1">
                      <a:moveTo>
                        <a:pt x="41" y="202"/>
                      </a:moveTo>
                      <a:cubicBezTo>
                        <a:pt x="41" y="180"/>
                        <a:pt x="59" y="157"/>
                        <a:pt x="81" y="150"/>
                      </a:cubicBezTo>
                      <a:cubicBezTo>
                        <a:pt x="427" y="45"/>
                        <a:pt x="427" y="45"/>
                        <a:pt x="427" y="45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3"/>
                        <a:pt x="409" y="0"/>
                        <a:pt x="387" y="7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17" y="120"/>
                        <a:pt x="0" y="143"/>
                        <a:pt x="0" y="164"/>
                      </a:cubicBezTo>
                      <a:cubicBezTo>
                        <a:pt x="0" y="657"/>
                        <a:pt x="0" y="657"/>
                        <a:pt x="0" y="657"/>
                      </a:cubicBezTo>
                      <a:cubicBezTo>
                        <a:pt x="0" y="678"/>
                        <a:pt x="17" y="691"/>
                        <a:pt x="39" y="684"/>
                      </a:cubicBezTo>
                      <a:cubicBezTo>
                        <a:pt x="41" y="683"/>
                        <a:pt x="41" y="683"/>
                        <a:pt x="41" y="683"/>
                      </a:cubicBezTo>
                      <a:lnTo>
                        <a:pt x="41" y="2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1" name="Freeform 42"/>
                <p:cNvSpPr>
                  <a:spLocks/>
                </p:cNvSpPr>
                <p:nvPr/>
              </p:nvSpPr>
              <p:spPr bwMode="auto">
                <a:xfrm>
                  <a:off x="11514138" y="11631613"/>
                  <a:ext cx="1806575" cy="2922588"/>
                </a:xfrm>
                <a:custGeom>
                  <a:avLst/>
                  <a:gdLst>
                    <a:gd name="T0" fmla="*/ 109 w 427"/>
                    <a:gd name="T1" fmla="*/ 206 h 690"/>
                    <a:gd name="T2" fmla="*/ 148 w 427"/>
                    <a:gd name="T3" fmla="*/ 154 h 690"/>
                    <a:gd name="T4" fmla="*/ 427 w 427"/>
                    <a:gd name="T5" fmla="*/ 69 h 690"/>
                    <a:gd name="T6" fmla="*/ 427 w 427"/>
                    <a:gd name="T7" fmla="*/ 34 h 690"/>
                    <a:gd name="T8" fmla="*/ 388 w 427"/>
                    <a:gd name="T9" fmla="*/ 6 h 690"/>
                    <a:gd name="T10" fmla="*/ 40 w 427"/>
                    <a:gd name="T11" fmla="*/ 112 h 690"/>
                    <a:gd name="T12" fmla="*/ 0 w 427"/>
                    <a:gd name="T13" fmla="*/ 164 h 690"/>
                    <a:gd name="T14" fmla="*/ 0 w 427"/>
                    <a:gd name="T15" fmla="*/ 656 h 690"/>
                    <a:gd name="T16" fmla="*/ 40 w 427"/>
                    <a:gd name="T17" fmla="*/ 683 h 690"/>
                    <a:gd name="T18" fmla="*/ 109 w 427"/>
                    <a:gd name="T19" fmla="*/ 662 h 690"/>
                    <a:gd name="T20" fmla="*/ 109 w 427"/>
                    <a:gd name="T21" fmla="*/ 206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0">
                      <a:moveTo>
                        <a:pt x="109" y="206"/>
                      </a:moveTo>
                      <a:cubicBezTo>
                        <a:pt x="109" y="184"/>
                        <a:pt x="126" y="161"/>
                        <a:pt x="148" y="154"/>
                      </a:cubicBezTo>
                      <a:cubicBezTo>
                        <a:pt x="427" y="69"/>
                        <a:pt x="427" y="69"/>
                        <a:pt x="427" y="69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2"/>
                        <a:pt x="410" y="0"/>
                        <a:pt x="388" y="6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18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8" y="690"/>
                        <a:pt x="40" y="683"/>
                      </a:cubicBezTo>
                      <a:cubicBezTo>
                        <a:pt x="109" y="662"/>
                        <a:pt x="109" y="662"/>
                        <a:pt x="109" y="662"/>
                      </a:cubicBezTo>
                      <a:lnTo>
                        <a:pt x="109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2" name="Freeform 43"/>
                <p:cNvSpPr>
                  <a:spLocks/>
                </p:cNvSpPr>
                <p:nvPr/>
              </p:nvSpPr>
              <p:spPr bwMode="auto">
                <a:xfrm>
                  <a:off x="12060238" y="11893550"/>
                  <a:ext cx="1808163" cy="2922588"/>
                </a:xfrm>
                <a:custGeom>
                  <a:avLst/>
                  <a:gdLst>
                    <a:gd name="T0" fmla="*/ 41 w 427"/>
                    <a:gd name="T1" fmla="*/ 201 h 690"/>
                    <a:gd name="T2" fmla="*/ 81 w 427"/>
                    <a:gd name="T3" fmla="*/ 149 h 690"/>
                    <a:gd name="T4" fmla="*/ 427 w 427"/>
                    <a:gd name="T5" fmla="*/ 44 h 690"/>
                    <a:gd name="T6" fmla="*/ 427 w 427"/>
                    <a:gd name="T7" fmla="*/ 34 h 690"/>
                    <a:gd name="T8" fmla="*/ 387 w 427"/>
                    <a:gd name="T9" fmla="*/ 6 h 690"/>
                    <a:gd name="T10" fmla="*/ 39 w 427"/>
                    <a:gd name="T11" fmla="*/ 112 h 690"/>
                    <a:gd name="T12" fmla="*/ 0 w 427"/>
                    <a:gd name="T13" fmla="*/ 164 h 690"/>
                    <a:gd name="T14" fmla="*/ 0 w 427"/>
                    <a:gd name="T15" fmla="*/ 656 h 690"/>
                    <a:gd name="T16" fmla="*/ 39 w 427"/>
                    <a:gd name="T17" fmla="*/ 683 h 690"/>
                    <a:gd name="T18" fmla="*/ 41 w 427"/>
                    <a:gd name="T19" fmla="*/ 683 h 690"/>
                    <a:gd name="T20" fmla="*/ 41 w 427"/>
                    <a:gd name="T21" fmla="*/ 201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0">
                      <a:moveTo>
                        <a:pt x="41" y="201"/>
                      </a:moveTo>
                      <a:cubicBezTo>
                        <a:pt x="41" y="179"/>
                        <a:pt x="59" y="156"/>
                        <a:pt x="81" y="149"/>
                      </a:cubicBezTo>
                      <a:cubicBezTo>
                        <a:pt x="427" y="44"/>
                        <a:pt x="427" y="44"/>
                        <a:pt x="427" y="44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2"/>
                        <a:pt x="409" y="0"/>
                        <a:pt x="387" y="6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17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7" y="690"/>
                        <a:pt x="39" y="683"/>
                      </a:cubicBezTo>
                      <a:cubicBezTo>
                        <a:pt x="41" y="683"/>
                        <a:pt x="41" y="683"/>
                        <a:pt x="41" y="683"/>
                      </a:cubicBezTo>
                      <a:lnTo>
                        <a:pt x="41" y="2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3" name="Freeform 44"/>
                <p:cNvSpPr>
                  <a:spLocks noEditPoints="1"/>
                </p:cNvSpPr>
                <p:nvPr/>
              </p:nvSpPr>
              <p:spPr bwMode="auto">
                <a:xfrm>
                  <a:off x="12517438" y="12215813"/>
                  <a:ext cx="1811338" cy="2922588"/>
                </a:xfrm>
                <a:custGeom>
                  <a:avLst/>
                  <a:gdLst>
                    <a:gd name="T0" fmla="*/ 388 w 428"/>
                    <a:gd name="T1" fmla="*/ 7 h 690"/>
                    <a:gd name="T2" fmla="*/ 40 w 428"/>
                    <a:gd name="T3" fmla="*/ 113 h 690"/>
                    <a:gd name="T4" fmla="*/ 0 w 428"/>
                    <a:gd name="T5" fmla="*/ 164 h 690"/>
                    <a:gd name="T6" fmla="*/ 0 w 428"/>
                    <a:gd name="T7" fmla="*/ 656 h 690"/>
                    <a:gd name="T8" fmla="*/ 40 w 428"/>
                    <a:gd name="T9" fmla="*/ 684 h 690"/>
                    <a:gd name="T10" fmla="*/ 388 w 428"/>
                    <a:gd name="T11" fmla="*/ 578 h 690"/>
                    <a:gd name="T12" fmla="*/ 428 w 428"/>
                    <a:gd name="T13" fmla="*/ 526 h 690"/>
                    <a:gd name="T14" fmla="*/ 428 w 428"/>
                    <a:gd name="T15" fmla="*/ 34 h 690"/>
                    <a:gd name="T16" fmla="*/ 388 w 428"/>
                    <a:gd name="T17" fmla="*/ 7 h 690"/>
                    <a:gd name="T18" fmla="*/ 291 w 428"/>
                    <a:gd name="T19" fmla="*/ 477 h 690"/>
                    <a:gd name="T20" fmla="*/ 291 w 428"/>
                    <a:gd name="T21" fmla="*/ 477 h 690"/>
                    <a:gd name="T22" fmla="*/ 279 w 428"/>
                    <a:gd name="T23" fmla="*/ 492 h 690"/>
                    <a:gd name="T24" fmla="*/ 176 w 428"/>
                    <a:gd name="T25" fmla="*/ 523 h 690"/>
                    <a:gd name="T26" fmla="*/ 165 w 428"/>
                    <a:gd name="T27" fmla="*/ 515 h 690"/>
                    <a:gd name="T28" fmla="*/ 165 w 428"/>
                    <a:gd name="T29" fmla="*/ 515 h 690"/>
                    <a:gd name="T30" fmla="*/ 165 w 428"/>
                    <a:gd name="T31" fmla="*/ 515 h 690"/>
                    <a:gd name="T32" fmla="*/ 165 w 428"/>
                    <a:gd name="T33" fmla="*/ 515 h 690"/>
                    <a:gd name="T34" fmla="*/ 176 w 428"/>
                    <a:gd name="T35" fmla="*/ 500 h 690"/>
                    <a:gd name="T36" fmla="*/ 279 w 428"/>
                    <a:gd name="T37" fmla="*/ 469 h 690"/>
                    <a:gd name="T38" fmla="*/ 291 w 428"/>
                    <a:gd name="T39" fmla="*/ 477 h 690"/>
                    <a:gd name="T40" fmla="*/ 291 w 428"/>
                    <a:gd name="T41" fmla="*/ 476 h 690"/>
                    <a:gd name="T42" fmla="*/ 291 w 428"/>
                    <a:gd name="T43" fmla="*/ 477 h 690"/>
                    <a:gd name="T44" fmla="*/ 291 w 428"/>
                    <a:gd name="T45" fmla="*/ 437 h 690"/>
                    <a:gd name="T46" fmla="*/ 291 w 428"/>
                    <a:gd name="T47" fmla="*/ 437 h 690"/>
                    <a:gd name="T48" fmla="*/ 279 w 428"/>
                    <a:gd name="T49" fmla="*/ 452 h 690"/>
                    <a:gd name="T50" fmla="*/ 176 w 428"/>
                    <a:gd name="T51" fmla="*/ 483 h 690"/>
                    <a:gd name="T52" fmla="*/ 165 w 428"/>
                    <a:gd name="T53" fmla="*/ 475 h 690"/>
                    <a:gd name="T54" fmla="*/ 165 w 428"/>
                    <a:gd name="T55" fmla="*/ 475 h 690"/>
                    <a:gd name="T56" fmla="*/ 165 w 428"/>
                    <a:gd name="T57" fmla="*/ 475 h 690"/>
                    <a:gd name="T58" fmla="*/ 165 w 428"/>
                    <a:gd name="T59" fmla="*/ 475 h 690"/>
                    <a:gd name="T60" fmla="*/ 176 w 428"/>
                    <a:gd name="T61" fmla="*/ 460 h 690"/>
                    <a:gd name="T62" fmla="*/ 279 w 428"/>
                    <a:gd name="T63" fmla="*/ 429 h 690"/>
                    <a:gd name="T64" fmla="*/ 291 w 428"/>
                    <a:gd name="T65" fmla="*/ 437 h 690"/>
                    <a:gd name="T66" fmla="*/ 291 w 428"/>
                    <a:gd name="T67" fmla="*/ 436 h 690"/>
                    <a:gd name="T68" fmla="*/ 291 w 428"/>
                    <a:gd name="T69" fmla="*/ 437 h 690"/>
                    <a:gd name="T70" fmla="*/ 321 w 428"/>
                    <a:gd name="T71" fmla="*/ 266 h 690"/>
                    <a:gd name="T72" fmla="*/ 304 w 428"/>
                    <a:gd name="T73" fmla="*/ 288 h 690"/>
                    <a:gd name="T74" fmla="*/ 151 w 428"/>
                    <a:gd name="T75" fmla="*/ 335 h 690"/>
                    <a:gd name="T76" fmla="*/ 134 w 428"/>
                    <a:gd name="T77" fmla="*/ 323 h 690"/>
                    <a:gd name="T78" fmla="*/ 134 w 428"/>
                    <a:gd name="T79" fmla="*/ 241 h 690"/>
                    <a:gd name="T80" fmla="*/ 151 w 428"/>
                    <a:gd name="T81" fmla="*/ 218 h 690"/>
                    <a:gd name="T82" fmla="*/ 304 w 428"/>
                    <a:gd name="T83" fmla="*/ 172 h 690"/>
                    <a:gd name="T84" fmla="*/ 321 w 428"/>
                    <a:gd name="T85" fmla="*/ 184 h 690"/>
                    <a:gd name="T86" fmla="*/ 321 w 428"/>
                    <a:gd name="T87" fmla="*/ 266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28" h="690">
                      <a:moveTo>
                        <a:pt x="388" y="7"/>
                      </a:move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18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8" y="690"/>
                        <a:pt x="40" y="684"/>
                      </a:cubicBezTo>
                      <a:cubicBezTo>
                        <a:pt x="388" y="578"/>
                        <a:pt x="388" y="578"/>
                        <a:pt x="388" y="578"/>
                      </a:cubicBezTo>
                      <a:cubicBezTo>
                        <a:pt x="410" y="571"/>
                        <a:pt x="428" y="548"/>
                        <a:pt x="428" y="526"/>
                      </a:cubicBezTo>
                      <a:cubicBezTo>
                        <a:pt x="428" y="34"/>
                        <a:pt x="428" y="34"/>
                        <a:pt x="428" y="34"/>
                      </a:cubicBezTo>
                      <a:cubicBezTo>
                        <a:pt x="428" y="12"/>
                        <a:pt x="410" y="0"/>
                        <a:pt x="388" y="7"/>
                      </a:cubicBezTo>
                      <a:close/>
                      <a:moveTo>
                        <a:pt x="291" y="477"/>
                      </a:moveTo>
                      <a:cubicBezTo>
                        <a:pt x="291" y="477"/>
                        <a:pt x="291" y="477"/>
                        <a:pt x="291" y="477"/>
                      </a:cubicBezTo>
                      <a:cubicBezTo>
                        <a:pt x="291" y="483"/>
                        <a:pt x="286" y="490"/>
                        <a:pt x="279" y="492"/>
                      </a:cubicBezTo>
                      <a:cubicBezTo>
                        <a:pt x="176" y="523"/>
                        <a:pt x="176" y="523"/>
                        <a:pt x="176" y="523"/>
                      </a:cubicBezTo>
                      <a:cubicBezTo>
                        <a:pt x="170" y="525"/>
                        <a:pt x="165" y="521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09"/>
                        <a:pt x="170" y="502"/>
                        <a:pt x="176" y="500"/>
                      </a:cubicBezTo>
                      <a:cubicBezTo>
                        <a:pt x="279" y="469"/>
                        <a:pt x="279" y="469"/>
                        <a:pt x="279" y="469"/>
                      </a:cubicBezTo>
                      <a:cubicBezTo>
                        <a:pt x="286" y="467"/>
                        <a:pt x="291" y="470"/>
                        <a:pt x="291" y="477"/>
                      </a:cubicBezTo>
                      <a:cubicBezTo>
                        <a:pt x="291" y="476"/>
                        <a:pt x="291" y="476"/>
                        <a:pt x="291" y="476"/>
                      </a:cubicBezTo>
                      <a:lnTo>
                        <a:pt x="291" y="477"/>
                      </a:lnTo>
                      <a:close/>
                      <a:moveTo>
                        <a:pt x="291" y="437"/>
                      </a:moveTo>
                      <a:cubicBezTo>
                        <a:pt x="291" y="437"/>
                        <a:pt x="291" y="437"/>
                        <a:pt x="291" y="437"/>
                      </a:cubicBezTo>
                      <a:cubicBezTo>
                        <a:pt x="291" y="443"/>
                        <a:pt x="286" y="450"/>
                        <a:pt x="279" y="452"/>
                      </a:cubicBezTo>
                      <a:cubicBezTo>
                        <a:pt x="176" y="483"/>
                        <a:pt x="176" y="483"/>
                        <a:pt x="176" y="483"/>
                      </a:cubicBezTo>
                      <a:cubicBezTo>
                        <a:pt x="170" y="485"/>
                        <a:pt x="165" y="481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69"/>
                        <a:pt x="170" y="462"/>
                        <a:pt x="176" y="460"/>
                      </a:cubicBezTo>
                      <a:cubicBezTo>
                        <a:pt x="279" y="429"/>
                        <a:pt x="279" y="429"/>
                        <a:pt x="279" y="429"/>
                      </a:cubicBezTo>
                      <a:cubicBezTo>
                        <a:pt x="286" y="427"/>
                        <a:pt x="291" y="430"/>
                        <a:pt x="291" y="437"/>
                      </a:cubicBezTo>
                      <a:cubicBezTo>
                        <a:pt x="291" y="437"/>
                        <a:pt x="291" y="437"/>
                        <a:pt x="291" y="436"/>
                      </a:cubicBezTo>
                      <a:lnTo>
                        <a:pt x="291" y="437"/>
                      </a:lnTo>
                      <a:close/>
                      <a:moveTo>
                        <a:pt x="321" y="266"/>
                      </a:moveTo>
                      <a:cubicBezTo>
                        <a:pt x="321" y="275"/>
                        <a:pt x="314" y="285"/>
                        <a:pt x="304" y="288"/>
                      </a:cubicBezTo>
                      <a:cubicBezTo>
                        <a:pt x="151" y="335"/>
                        <a:pt x="151" y="335"/>
                        <a:pt x="151" y="335"/>
                      </a:cubicBezTo>
                      <a:cubicBezTo>
                        <a:pt x="142" y="338"/>
                        <a:pt x="134" y="332"/>
                        <a:pt x="134" y="323"/>
                      </a:cubicBezTo>
                      <a:cubicBezTo>
                        <a:pt x="134" y="241"/>
                        <a:pt x="134" y="241"/>
                        <a:pt x="134" y="241"/>
                      </a:cubicBezTo>
                      <a:cubicBezTo>
                        <a:pt x="134" y="231"/>
                        <a:pt x="142" y="221"/>
                        <a:pt x="151" y="218"/>
                      </a:cubicBezTo>
                      <a:cubicBezTo>
                        <a:pt x="304" y="172"/>
                        <a:pt x="304" y="172"/>
                        <a:pt x="304" y="172"/>
                      </a:cubicBezTo>
                      <a:cubicBezTo>
                        <a:pt x="314" y="169"/>
                        <a:pt x="321" y="174"/>
                        <a:pt x="321" y="184"/>
                      </a:cubicBezTo>
                      <a:lnTo>
                        <a:pt x="321" y="2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4" name="文本框 174"/>
              <p:cNvSpPr txBox="1"/>
              <p:nvPr/>
            </p:nvSpPr>
            <p:spPr>
              <a:xfrm>
                <a:off x="1388779" y="3819099"/>
                <a:ext cx="124264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专业：新媒体</a:t>
                </a:r>
              </a:p>
            </p:txBody>
          </p:sp>
          <p:sp>
            <p:nvSpPr>
              <p:cNvPr id="17" name="KSO_Shape"/>
              <p:cNvSpPr>
                <a:spLocks/>
              </p:cNvSpPr>
              <p:nvPr/>
            </p:nvSpPr>
            <p:spPr bwMode="auto">
              <a:xfrm>
                <a:off x="2977021" y="3834824"/>
                <a:ext cx="326252" cy="326796"/>
              </a:xfrm>
              <a:custGeom>
                <a:avLst/>
                <a:gdLst>
                  <a:gd name="T0" fmla="*/ 923363 w 1752600"/>
                  <a:gd name="T1" fmla="*/ 1417153 h 1754188"/>
                  <a:gd name="T2" fmla="*/ 958587 w 1752600"/>
                  <a:gd name="T3" fmla="*/ 1476612 h 1754188"/>
                  <a:gd name="T4" fmla="*/ 945181 w 1752600"/>
                  <a:gd name="T5" fmla="*/ 1530763 h 1754188"/>
                  <a:gd name="T6" fmla="*/ 886299 w 1752600"/>
                  <a:gd name="T7" fmla="*/ 1566067 h 1754188"/>
                  <a:gd name="T8" fmla="*/ 832675 w 1752600"/>
                  <a:gd name="T9" fmla="*/ 1552795 h 1754188"/>
                  <a:gd name="T10" fmla="*/ 797714 w 1752600"/>
                  <a:gd name="T11" fmla="*/ 1493335 h 1754188"/>
                  <a:gd name="T12" fmla="*/ 810857 w 1752600"/>
                  <a:gd name="T13" fmla="*/ 1439185 h 1754188"/>
                  <a:gd name="T14" fmla="*/ 869739 w 1752600"/>
                  <a:gd name="T15" fmla="*/ 1403616 h 1754188"/>
                  <a:gd name="T16" fmla="*/ 1526266 w 1752600"/>
                  <a:gd name="T17" fmla="*/ 809406 h 1754188"/>
                  <a:gd name="T18" fmla="*/ 1561836 w 1752600"/>
                  <a:gd name="T19" fmla="*/ 868866 h 1754188"/>
                  <a:gd name="T20" fmla="*/ 1548298 w 1752600"/>
                  <a:gd name="T21" fmla="*/ 923016 h 1754188"/>
                  <a:gd name="T22" fmla="*/ 1488839 w 1752600"/>
                  <a:gd name="T23" fmla="*/ 958586 h 1754188"/>
                  <a:gd name="T24" fmla="*/ 1434954 w 1752600"/>
                  <a:gd name="T25" fmla="*/ 945048 h 1754188"/>
                  <a:gd name="T26" fmla="*/ 1399385 w 1752600"/>
                  <a:gd name="T27" fmla="*/ 885589 h 1754188"/>
                  <a:gd name="T28" fmla="*/ 1412922 w 1752600"/>
                  <a:gd name="T29" fmla="*/ 831438 h 1754188"/>
                  <a:gd name="T30" fmla="*/ 1472116 w 1752600"/>
                  <a:gd name="T31" fmla="*/ 795869 h 1754188"/>
                  <a:gd name="T32" fmla="*/ 931422 w 1752600"/>
                  <a:gd name="T33" fmla="*/ 210375 h 1754188"/>
                  <a:gd name="T34" fmla="*/ 985331 w 1752600"/>
                  <a:gd name="T35" fmla="*/ 812351 h 1754188"/>
                  <a:gd name="T36" fmla="*/ 997223 w 1752600"/>
                  <a:gd name="T37" fmla="*/ 915108 h 1754188"/>
                  <a:gd name="T38" fmla="*/ 946749 w 1752600"/>
                  <a:gd name="T39" fmla="*/ 982906 h 1754188"/>
                  <a:gd name="T40" fmla="*/ 857693 w 1752600"/>
                  <a:gd name="T41" fmla="*/ 1003564 h 1754188"/>
                  <a:gd name="T42" fmla="*/ 763351 w 1752600"/>
                  <a:gd name="T43" fmla="*/ 937354 h 1754188"/>
                  <a:gd name="T44" fmla="*/ 353480 w 1752600"/>
                  <a:gd name="T45" fmla="*/ 893921 h 1754188"/>
                  <a:gd name="T46" fmla="*/ 383342 w 1752600"/>
                  <a:gd name="T47" fmla="*/ 820296 h 1754188"/>
                  <a:gd name="T48" fmla="*/ 815147 w 1752600"/>
                  <a:gd name="T49" fmla="*/ 764945 h 1754188"/>
                  <a:gd name="T50" fmla="*/ 858486 w 1752600"/>
                  <a:gd name="T51" fmla="*/ 180713 h 1754188"/>
                  <a:gd name="T52" fmla="*/ 670516 w 1752600"/>
                  <a:gd name="T53" fmla="*/ 152975 h 1754188"/>
                  <a:gd name="T54" fmla="*/ 441192 w 1752600"/>
                  <a:gd name="T55" fmla="*/ 263340 h 1754188"/>
                  <a:gd name="T56" fmla="*/ 263181 w 1752600"/>
                  <a:gd name="T57" fmla="*/ 441458 h 1754188"/>
                  <a:gd name="T58" fmla="*/ 152883 w 1752600"/>
                  <a:gd name="T59" fmla="*/ 670921 h 1754188"/>
                  <a:gd name="T60" fmla="*/ 126168 w 1752600"/>
                  <a:gd name="T61" fmla="*/ 934791 h 1754188"/>
                  <a:gd name="T62" fmla="*/ 190707 w 1752600"/>
                  <a:gd name="T63" fmla="*/ 1186485 h 1754188"/>
                  <a:gd name="T64" fmla="*/ 332216 w 1752600"/>
                  <a:gd name="T65" fmla="*/ 1396099 h 1754188"/>
                  <a:gd name="T66" fmla="*/ 534297 w 1752600"/>
                  <a:gd name="T67" fmla="*/ 1547221 h 1754188"/>
                  <a:gd name="T68" fmla="*/ 780550 w 1752600"/>
                  <a:gd name="T69" fmla="*/ 1623709 h 1754188"/>
                  <a:gd name="T70" fmla="*/ 1045847 w 1752600"/>
                  <a:gd name="T71" fmla="*/ 1610476 h 1754188"/>
                  <a:gd name="T72" fmla="*/ 1281255 w 1752600"/>
                  <a:gd name="T73" fmla="*/ 1511227 h 1754188"/>
                  <a:gd name="T74" fmla="*/ 1467730 w 1752600"/>
                  <a:gd name="T75" fmla="*/ 1341578 h 1754188"/>
                  <a:gd name="T76" fmla="*/ 1588873 w 1752600"/>
                  <a:gd name="T77" fmla="*/ 1118202 h 1754188"/>
                  <a:gd name="T78" fmla="*/ 1628019 w 1752600"/>
                  <a:gd name="T79" fmla="*/ 857509 h 1754188"/>
                  <a:gd name="T80" fmla="*/ 1576176 w 1752600"/>
                  <a:gd name="T81" fmla="*/ 601315 h 1754188"/>
                  <a:gd name="T82" fmla="*/ 1444718 w 1752600"/>
                  <a:gd name="T83" fmla="*/ 384820 h 1754188"/>
                  <a:gd name="T84" fmla="*/ 1250573 w 1752600"/>
                  <a:gd name="T85" fmla="*/ 224170 h 1754188"/>
                  <a:gd name="T86" fmla="*/ 1009345 w 1752600"/>
                  <a:gd name="T87" fmla="*/ 136037 h 1754188"/>
                  <a:gd name="T88" fmla="*/ 987656 w 1752600"/>
                  <a:gd name="T89" fmla="*/ 7146 h 1754188"/>
                  <a:gd name="T90" fmla="*/ 1274907 w 1752600"/>
                  <a:gd name="T91" fmla="*/ 96337 h 1754188"/>
                  <a:gd name="T92" fmla="*/ 1510315 w 1752600"/>
                  <a:gd name="T93" fmla="*/ 272074 h 1754188"/>
                  <a:gd name="T94" fmla="*/ 1675101 w 1752600"/>
                  <a:gd name="T95" fmla="*/ 516358 h 1754188"/>
                  <a:gd name="T96" fmla="*/ 1749955 w 1752600"/>
                  <a:gd name="T97" fmla="*/ 809605 h 1754188"/>
                  <a:gd name="T98" fmla="*/ 1719273 w 1752600"/>
                  <a:gd name="T99" fmla="*/ 1116879 h 1754188"/>
                  <a:gd name="T100" fmla="*/ 1590724 w 1752600"/>
                  <a:gd name="T101" fmla="*/ 1384453 h 1754188"/>
                  <a:gd name="T102" fmla="*/ 1383353 w 1752600"/>
                  <a:gd name="T103" fmla="*/ 1591949 h 1754188"/>
                  <a:gd name="T104" fmla="*/ 1115940 w 1752600"/>
                  <a:gd name="T105" fmla="*/ 1720576 h 1754188"/>
                  <a:gd name="T106" fmla="*/ 809116 w 1752600"/>
                  <a:gd name="T107" fmla="*/ 1751277 h 1754188"/>
                  <a:gd name="T108" fmla="*/ 516046 w 1752600"/>
                  <a:gd name="T109" fmla="*/ 1676377 h 1754188"/>
                  <a:gd name="T110" fmla="*/ 271909 w 1752600"/>
                  <a:gd name="T111" fmla="*/ 1511492 h 1754188"/>
                  <a:gd name="T112" fmla="*/ 95750 w 1752600"/>
                  <a:gd name="T113" fmla="*/ 1275941 h 1754188"/>
                  <a:gd name="T114" fmla="*/ 6877 w 1752600"/>
                  <a:gd name="T115" fmla="*/ 988782 h 1754188"/>
                  <a:gd name="T116" fmla="*/ 22483 w 1752600"/>
                  <a:gd name="T117" fmla="*/ 679126 h 1754188"/>
                  <a:gd name="T118" fmla="*/ 138071 w 1752600"/>
                  <a:gd name="T119" fmla="*/ 404935 h 1754188"/>
                  <a:gd name="T120" fmla="*/ 335655 w 1752600"/>
                  <a:gd name="T121" fmla="*/ 187117 h 1754188"/>
                  <a:gd name="T122" fmla="*/ 595662 w 1752600"/>
                  <a:gd name="T123" fmla="*/ 46051 h 1754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52600" h="1754188">
                    <a:moveTo>
                      <a:pt x="873945" y="1403350"/>
                    </a:moveTo>
                    <a:lnTo>
                      <a:pt x="877888" y="1403350"/>
                    </a:lnTo>
                    <a:lnTo>
                      <a:pt x="882356" y="1403350"/>
                    </a:lnTo>
                    <a:lnTo>
                      <a:pt x="886299" y="1403616"/>
                    </a:lnTo>
                    <a:lnTo>
                      <a:pt x="890505" y="1404146"/>
                    </a:lnTo>
                    <a:lnTo>
                      <a:pt x="894448" y="1404943"/>
                    </a:lnTo>
                    <a:lnTo>
                      <a:pt x="898128" y="1405739"/>
                    </a:lnTo>
                    <a:lnTo>
                      <a:pt x="901808" y="1406801"/>
                    </a:lnTo>
                    <a:lnTo>
                      <a:pt x="906014" y="1408393"/>
                    </a:lnTo>
                    <a:lnTo>
                      <a:pt x="909432" y="1409455"/>
                    </a:lnTo>
                    <a:lnTo>
                      <a:pt x="913112" y="1411048"/>
                    </a:lnTo>
                    <a:lnTo>
                      <a:pt x="916529" y="1412906"/>
                    </a:lnTo>
                    <a:lnTo>
                      <a:pt x="919946" y="1415030"/>
                    </a:lnTo>
                    <a:lnTo>
                      <a:pt x="923363" y="1417153"/>
                    </a:lnTo>
                    <a:lnTo>
                      <a:pt x="929672" y="1421931"/>
                    </a:lnTo>
                    <a:lnTo>
                      <a:pt x="935192" y="1427240"/>
                    </a:lnTo>
                    <a:lnTo>
                      <a:pt x="940450" y="1432814"/>
                    </a:lnTo>
                    <a:lnTo>
                      <a:pt x="945181" y="1439185"/>
                    </a:lnTo>
                    <a:lnTo>
                      <a:pt x="947284" y="1442636"/>
                    </a:lnTo>
                    <a:lnTo>
                      <a:pt x="949124" y="1446086"/>
                    </a:lnTo>
                    <a:lnTo>
                      <a:pt x="951227" y="1449537"/>
                    </a:lnTo>
                    <a:lnTo>
                      <a:pt x="952804" y="1452988"/>
                    </a:lnTo>
                    <a:lnTo>
                      <a:pt x="953856" y="1456704"/>
                    </a:lnTo>
                    <a:lnTo>
                      <a:pt x="955433" y="1460420"/>
                    </a:lnTo>
                    <a:lnTo>
                      <a:pt x="956484" y="1464667"/>
                    </a:lnTo>
                    <a:lnTo>
                      <a:pt x="957273" y="1468384"/>
                    </a:lnTo>
                    <a:lnTo>
                      <a:pt x="958062" y="1472365"/>
                    </a:lnTo>
                    <a:lnTo>
                      <a:pt x="958587" y="1476612"/>
                    </a:lnTo>
                    <a:lnTo>
                      <a:pt x="958850" y="1480594"/>
                    </a:lnTo>
                    <a:lnTo>
                      <a:pt x="958850" y="1485107"/>
                    </a:lnTo>
                    <a:lnTo>
                      <a:pt x="958850" y="1489088"/>
                    </a:lnTo>
                    <a:lnTo>
                      <a:pt x="958587" y="1493335"/>
                    </a:lnTo>
                    <a:lnTo>
                      <a:pt x="958062" y="1497317"/>
                    </a:lnTo>
                    <a:lnTo>
                      <a:pt x="957273" y="1501299"/>
                    </a:lnTo>
                    <a:lnTo>
                      <a:pt x="956484" y="1505546"/>
                    </a:lnTo>
                    <a:lnTo>
                      <a:pt x="955433" y="1509262"/>
                    </a:lnTo>
                    <a:lnTo>
                      <a:pt x="953856" y="1512978"/>
                    </a:lnTo>
                    <a:lnTo>
                      <a:pt x="952804" y="1516694"/>
                    </a:lnTo>
                    <a:lnTo>
                      <a:pt x="951227" y="1520145"/>
                    </a:lnTo>
                    <a:lnTo>
                      <a:pt x="949124" y="1524127"/>
                    </a:lnTo>
                    <a:lnTo>
                      <a:pt x="947284" y="1527312"/>
                    </a:lnTo>
                    <a:lnTo>
                      <a:pt x="945181" y="1530763"/>
                    </a:lnTo>
                    <a:lnTo>
                      <a:pt x="940450" y="1536868"/>
                    </a:lnTo>
                    <a:lnTo>
                      <a:pt x="935192" y="1542973"/>
                    </a:lnTo>
                    <a:lnTo>
                      <a:pt x="929672" y="1548017"/>
                    </a:lnTo>
                    <a:lnTo>
                      <a:pt x="923363" y="1552795"/>
                    </a:lnTo>
                    <a:lnTo>
                      <a:pt x="919946" y="1554918"/>
                    </a:lnTo>
                    <a:lnTo>
                      <a:pt x="916529" y="1556776"/>
                    </a:lnTo>
                    <a:lnTo>
                      <a:pt x="913112" y="1558634"/>
                    </a:lnTo>
                    <a:lnTo>
                      <a:pt x="909432" y="1560227"/>
                    </a:lnTo>
                    <a:lnTo>
                      <a:pt x="906014" y="1561820"/>
                    </a:lnTo>
                    <a:lnTo>
                      <a:pt x="901808" y="1563147"/>
                    </a:lnTo>
                    <a:lnTo>
                      <a:pt x="898128" y="1564209"/>
                    </a:lnTo>
                    <a:lnTo>
                      <a:pt x="894448" y="1565005"/>
                    </a:lnTo>
                    <a:lnTo>
                      <a:pt x="890505" y="1565801"/>
                    </a:lnTo>
                    <a:lnTo>
                      <a:pt x="886299" y="1566067"/>
                    </a:lnTo>
                    <a:lnTo>
                      <a:pt x="882356" y="1566598"/>
                    </a:lnTo>
                    <a:lnTo>
                      <a:pt x="877888" y="1566863"/>
                    </a:lnTo>
                    <a:lnTo>
                      <a:pt x="873945" y="1566598"/>
                    </a:lnTo>
                    <a:lnTo>
                      <a:pt x="869739" y="1566067"/>
                    </a:lnTo>
                    <a:lnTo>
                      <a:pt x="865796" y="1565801"/>
                    </a:lnTo>
                    <a:lnTo>
                      <a:pt x="861853" y="1565005"/>
                    </a:lnTo>
                    <a:lnTo>
                      <a:pt x="857647" y="1564209"/>
                    </a:lnTo>
                    <a:lnTo>
                      <a:pt x="853967" y="1563147"/>
                    </a:lnTo>
                    <a:lnTo>
                      <a:pt x="850287" y="1561820"/>
                    </a:lnTo>
                    <a:lnTo>
                      <a:pt x="846607" y="1560227"/>
                    </a:lnTo>
                    <a:lnTo>
                      <a:pt x="842664" y="1558634"/>
                    </a:lnTo>
                    <a:lnTo>
                      <a:pt x="839247" y="1556776"/>
                    </a:lnTo>
                    <a:lnTo>
                      <a:pt x="835829" y="1554918"/>
                    </a:lnTo>
                    <a:lnTo>
                      <a:pt x="832675" y="1552795"/>
                    </a:lnTo>
                    <a:lnTo>
                      <a:pt x="826629" y="1548017"/>
                    </a:lnTo>
                    <a:lnTo>
                      <a:pt x="820583" y="1542973"/>
                    </a:lnTo>
                    <a:lnTo>
                      <a:pt x="815589" y="1536868"/>
                    </a:lnTo>
                    <a:lnTo>
                      <a:pt x="810857" y="1530763"/>
                    </a:lnTo>
                    <a:lnTo>
                      <a:pt x="808754" y="1527312"/>
                    </a:lnTo>
                    <a:lnTo>
                      <a:pt x="806914" y="1524127"/>
                    </a:lnTo>
                    <a:lnTo>
                      <a:pt x="805074" y="1520145"/>
                    </a:lnTo>
                    <a:lnTo>
                      <a:pt x="803497" y="1516694"/>
                    </a:lnTo>
                    <a:lnTo>
                      <a:pt x="801920" y="1512978"/>
                    </a:lnTo>
                    <a:lnTo>
                      <a:pt x="800605" y="1509262"/>
                    </a:lnTo>
                    <a:lnTo>
                      <a:pt x="799554" y="1505546"/>
                    </a:lnTo>
                    <a:lnTo>
                      <a:pt x="798765" y="1501299"/>
                    </a:lnTo>
                    <a:lnTo>
                      <a:pt x="797977" y="1497317"/>
                    </a:lnTo>
                    <a:lnTo>
                      <a:pt x="797714" y="1493335"/>
                    </a:lnTo>
                    <a:lnTo>
                      <a:pt x="797188" y="1489088"/>
                    </a:lnTo>
                    <a:lnTo>
                      <a:pt x="796925" y="1485107"/>
                    </a:lnTo>
                    <a:lnTo>
                      <a:pt x="797188" y="1480594"/>
                    </a:lnTo>
                    <a:lnTo>
                      <a:pt x="797714" y="1476612"/>
                    </a:lnTo>
                    <a:lnTo>
                      <a:pt x="797977" y="1472365"/>
                    </a:lnTo>
                    <a:lnTo>
                      <a:pt x="798765" y="1468384"/>
                    </a:lnTo>
                    <a:lnTo>
                      <a:pt x="799554" y="1464667"/>
                    </a:lnTo>
                    <a:lnTo>
                      <a:pt x="800605" y="1460420"/>
                    </a:lnTo>
                    <a:lnTo>
                      <a:pt x="801920" y="1456704"/>
                    </a:lnTo>
                    <a:lnTo>
                      <a:pt x="803497" y="1452988"/>
                    </a:lnTo>
                    <a:lnTo>
                      <a:pt x="805074" y="1449537"/>
                    </a:lnTo>
                    <a:lnTo>
                      <a:pt x="806914" y="1446086"/>
                    </a:lnTo>
                    <a:lnTo>
                      <a:pt x="808754" y="1442636"/>
                    </a:lnTo>
                    <a:lnTo>
                      <a:pt x="810857" y="1439185"/>
                    </a:lnTo>
                    <a:lnTo>
                      <a:pt x="815589" y="1432814"/>
                    </a:lnTo>
                    <a:lnTo>
                      <a:pt x="820583" y="1427240"/>
                    </a:lnTo>
                    <a:lnTo>
                      <a:pt x="826629" y="1421931"/>
                    </a:lnTo>
                    <a:lnTo>
                      <a:pt x="832675" y="1417153"/>
                    </a:lnTo>
                    <a:lnTo>
                      <a:pt x="835829" y="1415030"/>
                    </a:lnTo>
                    <a:lnTo>
                      <a:pt x="839247" y="1412906"/>
                    </a:lnTo>
                    <a:lnTo>
                      <a:pt x="842664" y="1411048"/>
                    </a:lnTo>
                    <a:lnTo>
                      <a:pt x="846607" y="1409455"/>
                    </a:lnTo>
                    <a:lnTo>
                      <a:pt x="850287" y="1408393"/>
                    </a:lnTo>
                    <a:lnTo>
                      <a:pt x="853967" y="1406801"/>
                    </a:lnTo>
                    <a:lnTo>
                      <a:pt x="857647" y="1405739"/>
                    </a:lnTo>
                    <a:lnTo>
                      <a:pt x="861853" y="1404943"/>
                    </a:lnTo>
                    <a:lnTo>
                      <a:pt x="865796" y="1404146"/>
                    </a:lnTo>
                    <a:lnTo>
                      <a:pt x="869739" y="1403616"/>
                    </a:lnTo>
                    <a:lnTo>
                      <a:pt x="873945" y="1403350"/>
                    </a:lnTo>
                    <a:close/>
                    <a:moveTo>
                      <a:pt x="1480345" y="795338"/>
                    </a:moveTo>
                    <a:lnTo>
                      <a:pt x="1484857" y="795603"/>
                    </a:lnTo>
                    <a:lnTo>
                      <a:pt x="1488839" y="795869"/>
                    </a:lnTo>
                    <a:lnTo>
                      <a:pt x="1493086" y="796134"/>
                    </a:lnTo>
                    <a:lnTo>
                      <a:pt x="1497068" y="797196"/>
                    </a:lnTo>
                    <a:lnTo>
                      <a:pt x="1500784" y="797727"/>
                    </a:lnTo>
                    <a:lnTo>
                      <a:pt x="1505031" y="799054"/>
                    </a:lnTo>
                    <a:lnTo>
                      <a:pt x="1508747" y="800381"/>
                    </a:lnTo>
                    <a:lnTo>
                      <a:pt x="1512198" y="801974"/>
                    </a:lnTo>
                    <a:lnTo>
                      <a:pt x="1515914" y="803567"/>
                    </a:lnTo>
                    <a:lnTo>
                      <a:pt x="1519365" y="805425"/>
                    </a:lnTo>
                    <a:lnTo>
                      <a:pt x="1522816" y="807283"/>
                    </a:lnTo>
                    <a:lnTo>
                      <a:pt x="1526266" y="809406"/>
                    </a:lnTo>
                    <a:lnTo>
                      <a:pt x="1532637" y="814184"/>
                    </a:lnTo>
                    <a:lnTo>
                      <a:pt x="1538211" y="819228"/>
                    </a:lnTo>
                    <a:lnTo>
                      <a:pt x="1543520" y="825068"/>
                    </a:lnTo>
                    <a:lnTo>
                      <a:pt x="1548298" y="831438"/>
                    </a:lnTo>
                    <a:lnTo>
                      <a:pt x="1550422" y="834624"/>
                    </a:lnTo>
                    <a:lnTo>
                      <a:pt x="1552545" y="838074"/>
                    </a:lnTo>
                    <a:lnTo>
                      <a:pt x="1554403" y="841791"/>
                    </a:lnTo>
                    <a:lnTo>
                      <a:pt x="1555996" y="845241"/>
                    </a:lnTo>
                    <a:lnTo>
                      <a:pt x="1557589" y="848958"/>
                    </a:lnTo>
                    <a:lnTo>
                      <a:pt x="1558650" y="852939"/>
                    </a:lnTo>
                    <a:lnTo>
                      <a:pt x="1559712" y="856655"/>
                    </a:lnTo>
                    <a:lnTo>
                      <a:pt x="1560509" y="860637"/>
                    </a:lnTo>
                    <a:lnTo>
                      <a:pt x="1561305" y="864884"/>
                    </a:lnTo>
                    <a:lnTo>
                      <a:pt x="1561836" y="868866"/>
                    </a:lnTo>
                    <a:lnTo>
                      <a:pt x="1562101" y="872847"/>
                    </a:lnTo>
                    <a:lnTo>
                      <a:pt x="1562101" y="877094"/>
                    </a:lnTo>
                    <a:lnTo>
                      <a:pt x="1562101" y="881342"/>
                    </a:lnTo>
                    <a:lnTo>
                      <a:pt x="1561836" y="885589"/>
                    </a:lnTo>
                    <a:lnTo>
                      <a:pt x="1561305" y="889570"/>
                    </a:lnTo>
                    <a:lnTo>
                      <a:pt x="1560509" y="893817"/>
                    </a:lnTo>
                    <a:lnTo>
                      <a:pt x="1559712" y="897534"/>
                    </a:lnTo>
                    <a:lnTo>
                      <a:pt x="1558650" y="901515"/>
                    </a:lnTo>
                    <a:lnTo>
                      <a:pt x="1557589" y="905497"/>
                    </a:lnTo>
                    <a:lnTo>
                      <a:pt x="1555996" y="908948"/>
                    </a:lnTo>
                    <a:lnTo>
                      <a:pt x="1554403" y="912664"/>
                    </a:lnTo>
                    <a:lnTo>
                      <a:pt x="1552545" y="916115"/>
                    </a:lnTo>
                    <a:lnTo>
                      <a:pt x="1550422" y="919565"/>
                    </a:lnTo>
                    <a:lnTo>
                      <a:pt x="1548298" y="923016"/>
                    </a:lnTo>
                    <a:lnTo>
                      <a:pt x="1543520" y="929387"/>
                    </a:lnTo>
                    <a:lnTo>
                      <a:pt x="1538211" y="934961"/>
                    </a:lnTo>
                    <a:lnTo>
                      <a:pt x="1532637" y="940270"/>
                    </a:lnTo>
                    <a:lnTo>
                      <a:pt x="1526266" y="945048"/>
                    </a:lnTo>
                    <a:lnTo>
                      <a:pt x="1522816" y="947171"/>
                    </a:lnTo>
                    <a:lnTo>
                      <a:pt x="1519365" y="949030"/>
                    </a:lnTo>
                    <a:lnTo>
                      <a:pt x="1515914" y="950888"/>
                    </a:lnTo>
                    <a:lnTo>
                      <a:pt x="1512198" y="952480"/>
                    </a:lnTo>
                    <a:lnTo>
                      <a:pt x="1508747" y="953808"/>
                    </a:lnTo>
                    <a:lnTo>
                      <a:pt x="1505031" y="955400"/>
                    </a:lnTo>
                    <a:lnTo>
                      <a:pt x="1500784" y="956197"/>
                    </a:lnTo>
                    <a:lnTo>
                      <a:pt x="1497068" y="957258"/>
                    </a:lnTo>
                    <a:lnTo>
                      <a:pt x="1493086" y="957789"/>
                    </a:lnTo>
                    <a:lnTo>
                      <a:pt x="1488839" y="958586"/>
                    </a:lnTo>
                    <a:lnTo>
                      <a:pt x="1484857" y="958851"/>
                    </a:lnTo>
                    <a:lnTo>
                      <a:pt x="1480345" y="958851"/>
                    </a:lnTo>
                    <a:lnTo>
                      <a:pt x="1476363" y="958851"/>
                    </a:lnTo>
                    <a:lnTo>
                      <a:pt x="1472116" y="958586"/>
                    </a:lnTo>
                    <a:lnTo>
                      <a:pt x="1468134" y="957789"/>
                    </a:lnTo>
                    <a:lnTo>
                      <a:pt x="1464153" y="957258"/>
                    </a:lnTo>
                    <a:lnTo>
                      <a:pt x="1459906" y="956197"/>
                    </a:lnTo>
                    <a:lnTo>
                      <a:pt x="1456189" y="955400"/>
                    </a:lnTo>
                    <a:lnTo>
                      <a:pt x="1452473" y="953808"/>
                    </a:lnTo>
                    <a:lnTo>
                      <a:pt x="1448757" y="952480"/>
                    </a:lnTo>
                    <a:lnTo>
                      <a:pt x="1445306" y="950888"/>
                    </a:lnTo>
                    <a:lnTo>
                      <a:pt x="1441325" y="949030"/>
                    </a:lnTo>
                    <a:lnTo>
                      <a:pt x="1437874" y="947171"/>
                    </a:lnTo>
                    <a:lnTo>
                      <a:pt x="1434954" y="945048"/>
                    </a:lnTo>
                    <a:lnTo>
                      <a:pt x="1428583" y="940270"/>
                    </a:lnTo>
                    <a:lnTo>
                      <a:pt x="1422478" y="934961"/>
                    </a:lnTo>
                    <a:lnTo>
                      <a:pt x="1417435" y="929387"/>
                    </a:lnTo>
                    <a:lnTo>
                      <a:pt x="1412922" y="923016"/>
                    </a:lnTo>
                    <a:lnTo>
                      <a:pt x="1410533" y="919565"/>
                    </a:lnTo>
                    <a:lnTo>
                      <a:pt x="1408675" y="916115"/>
                    </a:lnTo>
                    <a:lnTo>
                      <a:pt x="1406817" y="912664"/>
                    </a:lnTo>
                    <a:lnTo>
                      <a:pt x="1405224" y="908948"/>
                    </a:lnTo>
                    <a:lnTo>
                      <a:pt x="1403632" y="905497"/>
                    </a:lnTo>
                    <a:lnTo>
                      <a:pt x="1402304" y="901515"/>
                    </a:lnTo>
                    <a:lnTo>
                      <a:pt x="1401243" y="897534"/>
                    </a:lnTo>
                    <a:lnTo>
                      <a:pt x="1400446" y="893817"/>
                    </a:lnTo>
                    <a:lnTo>
                      <a:pt x="1399650" y="889570"/>
                    </a:lnTo>
                    <a:lnTo>
                      <a:pt x="1399385" y="885589"/>
                    </a:lnTo>
                    <a:lnTo>
                      <a:pt x="1398854" y="881342"/>
                    </a:lnTo>
                    <a:lnTo>
                      <a:pt x="1398588" y="877094"/>
                    </a:lnTo>
                    <a:lnTo>
                      <a:pt x="1398854" y="872847"/>
                    </a:lnTo>
                    <a:lnTo>
                      <a:pt x="1399385" y="868866"/>
                    </a:lnTo>
                    <a:lnTo>
                      <a:pt x="1399650" y="864884"/>
                    </a:lnTo>
                    <a:lnTo>
                      <a:pt x="1400446" y="860637"/>
                    </a:lnTo>
                    <a:lnTo>
                      <a:pt x="1401243" y="856655"/>
                    </a:lnTo>
                    <a:lnTo>
                      <a:pt x="1402304" y="852939"/>
                    </a:lnTo>
                    <a:lnTo>
                      <a:pt x="1403632" y="848958"/>
                    </a:lnTo>
                    <a:lnTo>
                      <a:pt x="1405224" y="845241"/>
                    </a:lnTo>
                    <a:lnTo>
                      <a:pt x="1406817" y="841791"/>
                    </a:lnTo>
                    <a:lnTo>
                      <a:pt x="1408675" y="838074"/>
                    </a:lnTo>
                    <a:lnTo>
                      <a:pt x="1410533" y="834624"/>
                    </a:lnTo>
                    <a:lnTo>
                      <a:pt x="1412922" y="831438"/>
                    </a:lnTo>
                    <a:lnTo>
                      <a:pt x="1417435" y="825068"/>
                    </a:lnTo>
                    <a:lnTo>
                      <a:pt x="1422478" y="819228"/>
                    </a:lnTo>
                    <a:lnTo>
                      <a:pt x="1428583" y="814184"/>
                    </a:lnTo>
                    <a:lnTo>
                      <a:pt x="1434954" y="809406"/>
                    </a:lnTo>
                    <a:lnTo>
                      <a:pt x="1437874" y="807283"/>
                    </a:lnTo>
                    <a:lnTo>
                      <a:pt x="1441325" y="805425"/>
                    </a:lnTo>
                    <a:lnTo>
                      <a:pt x="1445306" y="803567"/>
                    </a:lnTo>
                    <a:lnTo>
                      <a:pt x="1448757" y="801974"/>
                    </a:lnTo>
                    <a:lnTo>
                      <a:pt x="1452473" y="800381"/>
                    </a:lnTo>
                    <a:lnTo>
                      <a:pt x="1456189" y="799054"/>
                    </a:lnTo>
                    <a:lnTo>
                      <a:pt x="1459906" y="797727"/>
                    </a:lnTo>
                    <a:lnTo>
                      <a:pt x="1464153" y="797196"/>
                    </a:lnTo>
                    <a:lnTo>
                      <a:pt x="1468134" y="796134"/>
                    </a:lnTo>
                    <a:lnTo>
                      <a:pt x="1472116" y="795869"/>
                    </a:lnTo>
                    <a:lnTo>
                      <a:pt x="1476363" y="795603"/>
                    </a:lnTo>
                    <a:lnTo>
                      <a:pt x="1480345" y="795338"/>
                    </a:lnTo>
                    <a:close/>
                    <a:moveTo>
                      <a:pt x="876984" y="177800"/>
                    </a:moveTo>
                    <a:lnTo>
                      <a:pt x="883326" y="178065"/>
                    </a:lnTo>
                    <a:lnTo>
                      <a:pt x="889669" y="179124"/>
                    </a:lnTo>
                    <a:lnTo>
                      <a:pt x="895482" y="180713"/>
                    </a:lnTo>
                    <a:lnTo>
                      <a:pt x="901032" y="182832"/>
                    </a:lnTo>
                    <a:lnTo>
                      <a:pt x="906581" y="185215"/>
                    </a:lnTo>
                    <a:lnTo>
                      <a:pt x="911867" y="188393"/>
                    </a:lnTo>
                    <a:lnTo>
                      <a:pt x="916359" y="191836"/>
                    </a:lnTo>
                    <a:lnTo>
                      <a:pt x="920851" y="196074"/>
                    </a:lnTo>
                    <a:lnTo>
                      <a:pt x="924815" y="200311"/>
                    </a:lnTo>
                    <a:lnTo>
                      <a:pt x="928251" y="205078"/>
                    </a:lnTo>
                    <a:lnTo>
                      <a:pt x="931422" y="210375"/>
                    </a:lnTo>
                    <a:lnTo>
                      <a:pt x="934065" y="215672"/>
                    </a:lnTo>
                    <a:lnTo>
                      <a:pt x="936179" y="221498"/>
                    </a:lnTo>
                    <a:lnTo>
                      <a:pt x="937764" y="227325"/>
                    </a:lnTo>
                    <a:lnTo>
                      <a:pt x="938821" y="233681"/>
                    </a:lnTo>
                    <a:lnTo>
                      <a:pt x="939086" y="240037"/>
                    </a:lnTo>
                    <a:lnTo>
                      <a:pt x="939086" y="766534"/>
                    </a:lnTo>
                    <a:lnTo>
                      <a:pt x="945956" y="770772"/>
                    </a:lnTo>
                    <a:lnTo>
                      <a:pt x="952827" y="775539"/>
                    </a:lnTo>
                    <a:lnTo>
                      <a:pt x="959169" y="780835"/>
                    </a:lnTo>
                    <a:lnTo>
                      <a:pt x="964983" y="786397"/>
                    </a:lnTo>
                    <a:lnTo>
                      <a:pt x="971061" y="792488"/>
                    </a:lnTo>
                    <a:lnTo>
                      <a:pt x="976082" y="798844"/>
                    </a:lnTo>
                    <a:lnTo>
                      <a:pt x="980839" y="805465"/>
                    </a:lnTo>
                    <a:lnTo>
                      <a:pt x="985331" y="812351"/>
                    </a:lnTo>
                    <a:lnTo>
                      <a:pt x="989295" y="819502"/>
                    </a:lnTo>
                    <a:lnTo>
                      <a:pt x="992995" y="826917"/>
                    </a:lnTo>
                    <a:lnTo>
                      <a:pt x="995902" y="834862"/>
                    </a:lnTo>
                    <a:lnTo>
                      <a:pt x="998545" y="843072"/>
                    </a:lnTo>
                    <a:lnTo>
                      <a:pt x="1000394" y="851282"/>
                    </a:lnTo>
                    <a:lnTo>
                      <a:pt x="1001980" y="859757"/>
                    </a:lnTo>
                    <a:lnTo>
                      <a:pt x="1002773" y="868497"/>
                    </a:lnTo>
                    <a:lnTo>
                      <a:pt x="1003301" y="877236"/>
                    </a:lnTo>
                    <a:lnTo>
                      <a:pt x="1002773" y="883857"/>
                    </a:lnTo>
                    <a:lnTo>
                      <a:pt x="1002244" y="889948"/>
                    </a:lnTo>
                    <a:lnTo>
                      <a:pt x="1001716" y="896569"/>
                    </a:lnTo>
                    <a:lnTo>
                      <a:pt x="1000394" y="902925"/>
                    </a:lnTo>
                    <a:lnTo>
                      <a:pt x="999073" y="909017"/>
                    </a:lnTo>
                    <a:lnTo>
                      <a:pt x="997223" y="915108"/>
                    </a:lnTo>
                    <a:lnTo>
                      <a:pt x="995373" y="921199"/>
                    </a:lnTo>
                    <a:lnTo>
                      <a:pt x="993259" y="926761"/>
                    </a:lnTo>
                    <a:lnTo>
                      <a:pt x="990352" y="932322"/>
                    </a:lnTo>
                    <a:lnTo>
                      <a:pt x="987445" y="938149"/>
                    </a:lnTo>
                    <a:lnTo>
                      <a:pt x="984803" y="943446"/>
                    </a:lnTo>
                    <a:lnTo>
                      <a:pt x="981367" y="948478"/>
                    </a:lnTo>
                    <a:lnTo>
                      <a:pt x="977932" y="953509"/>
                    </a:lnTo>
                    <a:lnTo>
                      <a:pt x="973968" y="958541"/>
                    </a:lnTo>
                    <a:lnTo>
                      <a:pt x="970004" y="962779"/>
                    </a:lnTo>
                    <a:lnTo>
                      <a:pt x="965512" y="967281"/>
                    </a:lnTo>
                    <a:lnTo>
                      <a:pt x="961284" y="971783"/>
                    </a:lnTo>
                    <a:lnTo>
                      <a:pt x="956527" y="975756"/>
                    </a:lnTo>
                    <a:lnTo>
                      <a:pt x="951770" y="979464"/>
                    </a:lnTo>
                    <a:lnTo>
                      <a:pt x="946749" y="982906"/>
                    </a:lnTo>
                    <a:lnTo>
                      <a:pt x="941728" y="986349"/>
                    </a:lnTo>
                    <a:lnTo>
                      <a:pt x="936443" y="989527"/>
                    </a:lnTo>
                    <a:lnTo>
                      <a:pt x="930893" y="992441"/>
                    </a:lnTo>
                    <a:lnTo>
                      <a:pt x="925344" y="994824"/>
                    </a:lnTo>
                    <a:lnTo>
                      <a:pt x="919530" y="996943"/>
                    </a:lnTo>
                    <a:lnTo>
                      <a:pt x="913716" y="999062"/>
                    </a:lnTo>
                    <a:lnTo>
                      <a:pt x="907374" y="1000915"/>
                    </a:lnTo>
                    <a:lnTo>
                      <a:pt x="901560" y="1001975"/>
                    </a:lnTo>
                    <a:lnTo>
                      <a:pt x="895218" y="1003299"/>
                    </a:lnTo>
                    <a:lnTo>
                      <a:pt x="888611" y="1004358"/>
                    </a:lnTo>
                    <a:lnTo>
                      <a:pt x="882269" y="1004623"/>
                    </a:lnTo>
                    <a:lnTo>
                      <a:pt x="875663" y="1004888"/>
                    </a:lnTo>
                    <a:lnTo>
                      <a:pt x="866678" y="1004623"/>
                    </a:lnTo>
                    <a:lnTo>
                      <a:pt x="857693" y="1003564"/>
                    </a:lnTo>
                    <a:lnTo>
                      <a:pt x="849236" y="1001975"/>
                    </a:lnTo>
                    <a:lnTo>
                      <a:pt x="840780" y="999856"/>
                    </a:lnTo>
                    <a:lnTo>
                      <a:pt x="832324" y="997473"/>
                    </a:lnTo>
                    <a:lnTo>
                      <a:pt x="824396" y="994030"/>
                    </a:lnTo>
                    <a:lnTo>
                      <a:pt x="816732" y="990587"/>
                    </a:lnTo>
                    <a:lnTo>
                      <a:pt x="809333" y="986084"/>
                    </a:lnTo>
                    <a:lnTo>
                      <a:pt x="802198" y="981317"/>
                    </a:lnTo>
                    <a:lnTo>
                      <a:pt x="795591" y="976286"/>
                    </a:lnTo>
                    <a:lnTo>
                      <a:pt x="788984" y="970724"/>
                    </a:lnTo>
                    <a:lnTo>
                      <a:pt x="783170" y="964633"/>
                    </a:lnTo>
                    <a:lnTo>
                      <a:pt x="777357" y="958541"/>
                    </a:lnTo>
                    <a:lnTo>
                      <a:pt x="772600" y="951920"/>
                    </a:lnTo>
                    <a:lnTo>
                      <a:pt x="767843" y="944770"/>
                    </a:lnTo>
                    <a:lnTo>
                      <a:pt x="763351" y="937354"/>
                    </a:lnTo>
                    <a:lnTo>
                      <a:pt x="413204" y="937354"/>
                    </a:lnTo>
                    <a:lnTo>
                      <a:pt x="406597" y="937090"/>
                    </a:lnTo>
                    <a:lnTo>
                      <a:pt x="400519" y="936295"/>
                    </a:lnTo>
                    <a:lnTo>
                      <a:pt x="394705" y="934706"/>
                    </a:lnTo>
                    <a:lnTo>
                      <a:pt x="388627" y="932322"/>
                    </a:lnTo>
                    <a:lnTo>
                      <a:pt x="383342" y="929939"/>
                    </a:lnTo>
                    <a:lnTo>
                      <a:pt x="378321" y="926761"/>
                    </a:lnTo>
                    <a:lnTo>
                      <a:pt x="373564" y="923053"/>
                    </a:lnTo>
                    <a:lnTo>
                      <a:pt x="368808" y="919345"/>
                    </a:lnTo>
                    <a:lnTo>
                      <a:pt x="365108" y="914843"/>
                    </a:lnTo>
                    <a:lnTo>
                      <a:pt x="361408" y="909811"/>
                    </a:lnTo>
                    <a:lnTo>
                      <a:pt x="358237" y="904779"/>
                    </a:lnTo>
                    <a:lnTo>
                      <a:pt x="355859" y="899483"/>
                    </a:lnTo>
                    <a:lnTo>
                      <a:pt x="353480" y="893921"/>
                    </a:lnTo>
                    <a:lnTo>
                      <a:pt x="352159" y="887830"/>
                    </a:lnTo>
                    <a:lnTo>
                      <a:pt x="351102" y="881474"/>
                    </a:lnTo>
                    <a:lnTo>
                      <a:pt x="350838" y="875382"/>
                    </a:lnTo>
                    <a:lnTo>
                      <a:pt x="351102" y="868761"/>
                    </a:lnTo>
                    <a:lnTo>
                      <a:pt x="352159" y="862670"/>
                    </a:lnTo>
                    <a:lnTo>
                      <a:pt x="353480" y="856844"/>
                    </a:lnTo>
                    <a:lnTo>
                      <a:pt x="355859" y="850752"/>
                    </a:lnTo>
                    <a:lnTo>
                      <a:pt x="358237" y="845456"/>
                    </a:lnTo>
                    <a:lnTo>
                      <a:pt x="361408" y="840424"/>
                    </a:lnTo>
                    <a:lnTo>
                      <a:pt x="365108" y="835392"/>
                    </a:lnTo>
                    <a:lnTo>
                      <a:pt x="368808" y="831154"/>
                    </a:lnTo>
                    <a:lnTo>
                      <a:pt x="373564" y="827447"/>
                    </a:lnTo>
                    <a:lnTo>
                      <a:pt x="378321" y="823474"/>
                    </a:lnTo>
                    <a:lnTo>
                      <a:pt x="383342" y="820296"/>
                    </a:lnTo>
                    <a:lnTo>
                      <a:pt x="388627" y="817913"/>
                    </a:lnTo>
                    <a:lnTo>
                      <a:pt x="394705" y="815794"/>
                    </a:lnTo>
                    <a:lnTo>
                      <a:pt x="400519" y="814205"/>
                    </a:lnTo>
                    <a:lnTo>
                      <a:pt x="406597" y="813146"/>
                    </a:lnTo>
                    <a:lnTo>
                      <a:pt x="413204" y="812881"/>
                    </a:lnTo>
                    <a:lnTo>
                      <a:pt x="765465" y="812881"/>
                    </a:lnTo>
                    <a:lnTo>
                      <a:pt x="770222" y="805730"/>
                    </a:lnTo>
                    <a:lnTo>
                      <a:pt x="775507" y="798579"/>
                    </a:lnTo>
                    <a:lnTo>
                      <a:pt x="780792" y="791959"/>
                    </a:lnTo>
                    <a:lnTo>
                      <a:pt x="786870" y="785602"/>
                    </a:lnTo>
                    <a:lnTo>
                      <a:pt x="793477" y="779511"/>
                    </a:lnTo>
                    <a:lnTo>
                      <a:pt x="800348" y="774214"/>
                    </a:lnTo>
                    <a:lnTo>
                      <a:pt x="807483" y="769183"/>
                    </a:lnTo>
                    <a:lnTo>
                      <a:pt x="815147" y="764945"/>
                    </a:lnTo>
                    <a:lnTo>
                      <a:pt x="815147" y="240037"/>
                    </a:lnTo>
                    <a:lnTo>
                      <a:pt x="815411" y="233681"/>
                    </a:lnTo>
                    <a:lnTo>
                      <a:pt x="816204" y="227325"/>
                    </a:lnTo>
                    <a:lnTo>
                      <a:pt x="817789" y="221498"/>
                    </a:lnTo>
                    <a:lnTo>
                      <a:pt x="819639" y="215672"/>
                    </a:lnTo>
                    <a:lnTo>
                      <a:pt x="822546" y="210375"/>
                    </a:lnTo>
                    <a:lnTo>
                      <a:pt x="825717" y="205078"/>
                    </a:lnTo>
                    <a:lnTo>
                      <a:pt x="829153" y="200311"/>
                    </a:lnTo>
                    <a:lnTo>
                      <a:pt x="833116" y="196074"/>
                    </a:lnTo>
                    <a:lnTo>
                      <a:pt x="837609" y="191836"/>
                    </a:lnTo>
                    <a:lnTo>
                      <a:pt x="842366" y="188393"/>
                    </a:lnTo>
                    <a:lnTo>
                      <a:pt x="847387" y="185215"/>
                    </a:lnTo>
                    <a:lnTo>
                      <a:pt x="852936" y="182832"/>
                    </a:lnTo>
                    <a:lnTo>
                      <a:pt x="858486" y="180713"/>
                    </a:lnTo>
                    <a:lnTo>
                      <a:pt x="864564" y="179124"/>
                    </a:lnTo>
                    <a:lnTo>
                      <a:pt x="870642" y="178065"/>
                    </a:lnTo>
                    <a:lnTo>
                      <a:pt x="876984" y="177800"/>
                    </a:lnTo>
                    <a:close/>
                    <a:moveTo>
                      <a:pt x="856991" y="124392"/>
                    </a:moveTo>
                    <a:lnTo>
                      <a:pt x="837683" y="125450"/>
                    </a:lnTo>
                    <a:lnTo>
                      <a:pt x="818374" y="126774"/>
                    </a:lnTo>
                    <a:lnTo>
                      <a:pt x="799594" y="128362"/>
                    </a:lnTo>
                    <a:lnTo>
                      <a:pt x="780550" y="130479"/>
                    </a:lnTo>
                    <a:lnTo>
                      <a:pt x="762034" y="132861"/>
                    </a:lnTo>
                    <a:lnTo>
                      <a:pt x="743255" y="136037"/>
                    </a:lnTo>
                    <a:lnTo>
                      <a:pt x="725004" y="139478"/>
                    </a:lnTo>
                    <a:lnTo>
                      <a:pt x="706489" y="143712"/>
                    </a:lnTo>
                    <a:lnTo>
                      <a:pt x="688502" y="147947"/>
                    </a:lnTo>
                    <a:lnTo>
                      <a:pt x="670516" y="152975"/>
                    </a:lnTo>
                    <a:lnTo>
                      <a:pt x="653059" y="158269"/>
                    </a:lnTo>
                    <a:lnTo>
                      <a:pt x="635337" y="164091"/>
                    </a:lnTo>
                    <a:lnTo>
                      <a:pt x="617880" y="169914"/>
                    </a:lnTo>
                    <a:lnTo>
                      <a:pt x="600687" y="176530"/>
                    </a:lnTo>
                    <a:lnTo>
                      <a:pt x="583759" y="183412"/>
                    </a:lnTo>
                    <a:lnTo>
                      <a:pt x="567095" y="191087"/>
                    </a:lnTo>
                    <a:lnTo>
                      <a:pt x="550432" y="198762"/>
                    </a:lnTo>
                    <a:lnTo>
                      <a:pt x="534297" y="206967"/>
                    </a:lnTo>
                    <a:lnTo>
                      <a:pt x="517898" y="215436"/>
                    </a:lnTo>
                    <a:lnTo>
                      <a:pt x="502292" y="224170"/>
                    </a:lnTo>
                    <a:lnTo>
                      <a:pt x="486686" y="233698"/>
                    </a:lnTo>
                    <a:lnTo>
                      <a:pt x="471345" y="242961"/>
                    </a:lnTo>
                    <a:lnTo>
                      <a:pt x="456268" y="253018"/>
                    </a:lnTo>
                    <a:lnTo>
                      <a:pt x="441192" y="263340"/>
                    </a:lnTo>
                    <a:lnTo>
                      <a:pt x="426379" y="274191"/>
                    </a:lnTo>
                    <a:lnTo>
                      <a:pt x="412361" y="285042"/>
                    </a:lnTo>
                    <a:lnTo>
                      <a:pt x="398342" y="296423"/>
                    </a:lnTo>
                    <a:lnTo>
                      <a:pt x="384588" y="308333"/>
                    </a:lnTo>
                    <a:lnTo>
                      <a:pt x="371098" y="320243"/>
                    </a:lnTo>
                    <a:lnTo>
                      <a:pt x="357608" y="332417"/>
                    </a:lnTo>
                    <a:lnTo>
                      <a:pt x="344648" y="344856"/>
                    </a:lnTo>
                    <a:lnTo>
                      <a:pt x="332216" y="358089"/>
                    </a:lnTo>
                    <a:lnTo>
                      <a:pt x="319784" y="371323"/>
                    </a:lnTo>
                    <a:lnTo>
                      <a:pt x="307617" y="384820"/>
                    </a:lnTo>
                    <a:lnTo>
                      <a:pt x="295979" y="398583"/>
                    </a:lnTo>
                    <a:lnTo>
                      <a:pt x="284870" y="412610"/>
                    </a:lnTo>
                    <a:lnTo>
                      <a:pt x="273761" y="427167"/>
                    </a:lnTo>
                    <a:lnTo>
                      <a:pt x="263181" y="441458"/>
                    </a:lnTo>
                    <a:lnTo>
                      <a:pt x="252865" y="456544"/>
                    </a:lnTo>
                    <a:lnTo>
                      <a:pt x="242814" y="471630"/>
                    </a:lnTo>
                    <a:lnTo>
                      <a:pt x="233027" y="486980"/>
                    </a:lnTo>
                    <a:lnTo>
                      <a:pt x="224034" y="502596"/>
                    </a:lnTo>
                    <a:lnTo>
                      <a:pt x="215041" y="518740"/>
                    </a:lnTo>
                    <a:lnTo>
                      <a:pt x="206577" y="534620"/>
                    </a:lnTo>
                    <a:lnTo>
                      <a:pt x="198377" y="551029"/>
                    </a:lnTo>
                    <a:lnTo>
                      <a:pt x="190707" y="567438"/>
                    </a:lnTo>
                    <a:lnTo>
                      <a:pt x="183301" y="584112"/>
                    </a:lnTo>
                    <a:lnTo>
                      <a:pt x="176424" y="601315"/>
                    </a:lnTo>
                    <a:lnTo>
                      <a:pt x="169811" y="618253"/>
                    </a:lnTo>
                    <a:lnTo>
                      <a:pt x="163992" y="635986"/>
                    </a:lnTo>
                    <a:lnTo>
                      <a:pt x="157908" y="653454"/>
                    </a:lnTo>
                    <a:lnTo>
                      <a:pt x="152883" y="670921"/>
                    </a:lnTo>
                    <a:lnTo>
                      <a:pt x="147857" y="689183"/>
                    </a:lnTo>
                    <a:lnTo>
                      <a:pt x="143625" y="707180"/>
                    </a:lnTo>
                    <a:lnTo>
                      <a:pt x="139393" y="725707"/>
                    </a:lnTo>
                    <a:lnTo>
                      <a:pt x="135955" y="743704"/>
                    </a:lnTo>
                    <a:lnTo>
                      <a:pt x="132781" y="762495"/>
                    </a:lnTo>
                    <a:lnTo>
                      <a:pt x="130400" y="781551"/>
                    </a:lnTo>
                    <a:lnTo>
                      <a:pt x="128019" y="800342"/>
                    </a:lnTo>
                    <a:lnTo>
                      <a:pt x="126168" y="819133"/>
                    </a:lnTo>
                    <a:lnTo>
                      <a:pt x="125110" y="838189"/>
                    </a:lnTo>
                    <a:lnTo>
                      <a:pt x="124316" y="857509"/>
                    </a:lnTo>
                    <a:lnTo>
                      <a:pt x="124052" y="877094"/>
                    </a:lnTo>
                    <a:lnTo>
                      <a:pt x="124316" y="896414"/>
                    </a:lnTo>
                    <a:lnTo>
                      <a:pt x="125110" y="915735"/>
                    </a:lnTo>
                    <a:lnTo>
                      <a:pt x="126168" y="934791"/>
                    </a:lnTo>
                    <a:lnTo>
                      <a:pt x="128019" y="953846"/>
                    </a:lnTo>
                    <a:lnTo>
                      <a:pt x="130400" y="972637"/>
                    </a:lnTo>
                    <a:lnTo>
                      <a:pt x="132781" y="991428"/>
                    </a:lnTo>
                    <a:lnTo>
                      <a:pt x="135955" y="1009955"/>
                    </a:lnTo>
                    <a:lnTo>
                      <a:pt x="139393" y="1028481"/>
                    </a:lnTo>
                    <a:lnTo>
                      <a:pt x="143625" y="1046743"/>
                    </a:lnTo>
                    <a:lnTo>
                      <a:pt x="147857" y="1065005"/>
                    </a:lnTo>
                    <a:lnTo>
                      <a:pt x="152883" y="1082737"/>
                    </a:lnTo>
                    <a:lnTo>
                      <a:pt x="157908" y="1100734"/>
                    </a:lnTo>
                    <a:lnTo>
                      <a:pt x="163992" y="1118202"/>
                    </a:lnTo>
                    <a:lnTo>
                      <a:pt x="169811" y="1135405"/>
                    </a:lnTo>
                    <a:lnTo>
                      <a:pt x="176424" y="1152608"/>
                    </a:lnTo>
                    <a:lnTo>
                      <a:pt x="183301" y="1169547"/>
                    </a:lnTo>
                    <a:lnTo>
                      <a:pt x="190707" y="1186485"/>
                    </a:lnTo>
                    <a:lnTo>
                      <a:pt x="198377" y="1203159"/>
                    </a:lnTo>
                    <a:lnTo>
                      <a:pt x="206577" y="1219568"/>
                    </a:lnTo>
                    <a:lnTo>
                      <a:pt x="215041" y="1235448"/>
                    </a:lnTo>
                    <a:lnTo>
                      <a:pt x="224034" y="1251592"/>
                    </a:lnTo>
                    <a:lnTo>
                      <a:pt x="233027" y="1267208"/>
                    </a:lnTo>
                    <a:lnTo>
                      <a:pt x="242814" y="1282558"/>
                    </a:lnTo>
                    <a:lnTo>
                      <a:pt x="252865" y="1297644"/>
                    </a:lnTo>
                    <a:lnTo>
                      <a:pt x="263181" y="1312200"/>
                    </a:lnTo>
                    <a:lnTo>
                      <a:pt x="273761" y="1327021"/>
                    </a:lnTo>
                    <a:lnTo>
                      <a:pt x="284870" y="1341578"/>
                    </a:lnTo>
                    <a:lnTo>
                      <a:pt x="295979" y="1355605"/>
                    </a:lnTo>
                    <a:lnTo>
                      <a:pt x="307617" y="1369368"/>
                    </a:lnTo>
                    <a:lnTo>
                      <a:pt x="319784" y="1382865"/>
                    </a:lnTo>
                    <a:lnTo>
                      <a:pt x="332216" y="1396099"/>
                    </a:lnTo>
                    <a:lnTo>
                      <a:pt x="344648" y="1408803"/>
                    </a:lnTo>
                    <a:lnTo>
                      <a:pt x="357608" y="1421771"/>
                    </a:lnTo>
                    <a:lnTo>
                      <a:pt x="371098" y="1433946"/>
                    </a:lnTo>
                    <a:lnTo>
                      <a:pt x="384588" y="1445855"/>
                    </a:lnTo>
                    <a:lnTo>
                      <a:pt x="398342" y="1457501"/>
                    </a:lnTo>
                    <a:lnTo>
                      <a:pt x="412361" y="1469146"/>
                    </a:lnTo>
                    <a:lnTo>
                      <a:pt x="426379" y="1479997"/>
                    </a:lnTo>
                    <a:lnTo>
                      <a:pt x="441192" y="1490848"/>
                    </a:lnTo>
                    <a:lnTo>
                      <a:pt x="456268" y="1501170"/>
                    </a:lnTo>
                    <a:lnTo>
                      <a:pt x="471345" y="1511227"/>
                    </a:lnTo>
                    <a:lnTo>
                      <a:pt x="486686" y="1520490"/>
                    </a:lnTo>
                    <a:lnTo>
                      <a:pt x="502292" y="1530018"/>
                    </a:lnTo>
                    <a:lnTo>
                      <a:pt x="517898" y="1538752"/>
                    </a:lnTo>
                    <a:lnTo>
                      <a:pt x="534297" y="1547221"/>
                    </a:lnTo>
                    <a:lnTo>
                      <a:pt x="550432" y="1555426"/>
                    </a:lnTo>
                    <a:lnTo>
                      <a:pt x="567095" y="1563101"/>
                    </a:lnTo>
                    <a:lnTo>
                      <a:pt x="583759" y="1570512"/>
                    </a:lnTo>
                    <a:lnTo>
                      <a:pt x="600687" y="1577393"/>
                    </a:lnTo>
                    <a:lnTo>
                      <a:pt x="617880" y="1583745"/>
                    </a:lnTo>
                    <a:lnTo>
                      <a:pt x="635337" y="1590097"/>
                    </a:lnTo>
                    <a:lnTo>
                      <a:pt x="653059" y="1595655"/>
                    </a:lnTo>
                    <a:lnTo>
                      <a:pt x="670516" y="1601213"/>
                    </a:lnTo>
                    <a:lnTo>
                      <a:pt x="688502" y="1605712"/>
                    </a:lnTo>
                    <a:lnTo>
                      <a:pt x="706489" y="1610476"/>
                    </a:lnTo>
                    <a:lnTo>
                      <a:pt x="725004" y="1614181"/>
                    </a:lnTo>
                    <a:lnTo>
                      <a:pt x="743255" y="1618151"/>
                    </a:lnTo>
                    <a:lnTo>
                      <a:pt x="762034" y="1620798"/>
                    </a:lnTo>
                    <a:lnTo>
                      <a:pt x="780550" y="1623709"/>
                    </a:lnTo>
                    <a:lnTo>
                      <a:pt x="799594" y="1625826"/>
                    </a:lnTo>
                    <a:lnTo>
                      <a:pt x="818374" y="1627414"/>
                    </a:lnTo>
                    <a:lnTo>
                      <a:pt x="837683" y="1628738"/>
                    </a:lnTo>
                    <a:lnTo>
                      <a:pt x="856991" y="1629267"/>
                    </a:lnTo>
                    <a:lnTo>
                      <a:pt x="876300" y="1629532"/>
                    </a:lnTo>
                    <a:lnTo>
                      <a:pt x="895873" y="1629267"/>
                    </a:lnTo>
                    <a:lnTo>
                      <a:pt x="914918" y="1628738"/>
                    </a:lnTo>
                    <a:lnTo>
                      <a:pt x="933962" y="1627414"/>
                    </a:lnTo>
                    <a:lnTo>
                      <a:pt x="953271" y="1625826"/>
                    </a:lnTo>
                    <a:lnTo>
                      <a:pt x="972050" y="1623709"/>
                    </a:lnTo>
                    <a:lnTo>
                      <a:pt x="990830" y="1620798"/>
                    </a:lnTo>
                    <a:lnTo>
                      <a:pt x="1009345" y="1618151"/>
                    </a:lnTo>
                    <a:lnTo>
                      <a:pt x="1027861" y="1614181"/>
                    </a:lnTo>
                    <a:lnTo>
                      <a:pt x="1045847" y="1610476"/>
                    </a:lnTo>
                    <a:lnTo>
                      <a:pt x="1064098" y="1605712"/>
                    </a:lnTo>
                    <a:lnTo>
                      <a:pt x="1082084" y="1601213"/>
                    </a:lnTo>
                    <a:lnTo>
                      <a:pt x="1099806" y="1595655"/>
                    </a:lnTo>
                    <a:lnTo>
                      <a:pt x="1117263" y="1590097"/>
                    </a:lnTo>
                    <a:lnTo>
                      <a:pt x="1134720" y="1583745"/>
                    </a:lnTo>
                    <a:lnTo>
                      <a:pt x="1151913" y="1577393"/>
                    </a:lnTo>
                    <a:lnTo>
                      <a:pt x="1168841" y="1570512"/>
                    </a:lnTo>
                    <a:lnTo>
                      <a:pt x="1185769" y="1563101"/>
                    </a:lnTo>
                    <a:lnTo>
                      <a:pt x="1201904" y="1555426"/>
                    </a:lnTo>
                    <a:lnTo>
                      <a:pt x="1218568" y="1547221"/>
                    </a:lnTo>
                    <a:lnTo>
                      <a:pt x="1234702" y="1538752"/>
                    </a:lnTo>
                    <a:lnTo>
                      <a:pt x="1250573" y="1530018"/>
                    </a:lnTo>
                    <a:lnTo>
                      <a:pt x="1265914" y="1520490"/>
                    </a:lnTo>
                    <a:lnTo>
                      <a:pt x="1281255" y="1511227"/>
                    </a:lnTo>
                    <a:lnTo>
                      <a:pt x="1296596" y="1501170"/>
                    </a:lnTo>
                    <a:lnTo>
                      <a:pt x="1311408" y="1490848"/>
                    </a:lnTo>
                    <a:lnTo>
                      <a:pt x="1325956" y="1479997"/>
                    </a:lnTo>
                    <a:lnTo>
                      <a:pt x="1340504" y="1469146"/>
                    </a:lnTo>
                    <a:lnTo>
                      <a:pt x="1354522" y="1457501"/>
                    </a:lnTo>
                    <a:lnTo>
                      <a:pt x="1368277" y="1445855"/>
                    </a:lnTo>
                    <a:lnTo>
                      <a:pt x="1381766" y="1433946"/>
                    </a:lnTo>
                    <a:lnTo>
                      <a:pt x="1394991" y="1421771"/>
                    </a:lnTo>
                    <a:lnTo>
                      <a:pt x="1407952" y="1408803"/>
                    </a:lnTo>
                    <a:lnTo>
                      <a:pt x="1420384" y="1396099"/>
                    </a:lnTo>
                    <a:lnTo>
                      <a:pt x="1432815" y="1382865"/>
                    </a:lnTo>
                    <a:lnTo>
                      <a:pt x="1444718" y="1369368"/>
                    </a:lnTo>
                    <a:lnTo>
                      <a:pt x="1456356" y="1355605"/>
                    </a:lnTo>
                    <a:lnTo>
                      <a:pt x="1467730" y="1341578"/>
                    </a:lnTo>
                    <a:lnTo>
                      <a:pt x="1479104" y="1327021"/>
                    </a:lnTo>
                    <a:lnTo>
                      <a:pt x="1489684" y="1312200"/>
                    </a:lnTo>
                    <a:lnTo>
                      <a:pt x="1499735" y="1297644"/>
                    </a:lnTo>
                    <a:lnTo>
                      <a:pt x="1509786" y="1282558"/>
                    </a:lnTo>
                    <a:lnTo>
                      <a:pt x="1519308" y="1267208"/>
                    </a:lnTo>
                    <a:lnTo>
                      <a:pt x="1528830" y="1251592"/>
                    </a:lnTo>
                    <a:lnTo>
                      <a:pt x="1537559" y="1235448"/>
                    </a:lnTo>
                    <a:lnTo>
                      <a:pt x="1546023" y="1219568"/>
                    </a:lnTo>
                    <a:lnTo>
                      <a:pt x="1554223" y="1203159"/>
                    </a:lnTo>
                    <a:lnTo>
                      <a:pt x="1561893" y="1186485"/>
                    </a:lnTo>
                    <a:lnTo>
                      <a:pt x="1569299" y="1169547"/>
                    </a:lnTo>
                    <a:lnTo>
                      <a:pt x="1576176" y="1152608"/>
                    </a:lnTo>
                    <a:lnTo>
                      <a:pt x="1582789" y="1135405"/>
                    </a:lnTo>
                    <a:lnTo>
                      <a:pt x="1588873" y="1118202"/>
                    </a:lnTo>
                    <a:lnTo>
                      <a:pt x="1594692" y="1100734"/>
                    </a:lnTo>
                    <a:lnTo>
                      <a:pt x="1599982" y="1082737"/>
                    </a:lnTo>
                    <a:lnTo>
                      <a:pt x="1604743" y="1065005"/>
                    </a:lnTo>
                    <a:lnTo>
                      <a:pt x="1608975" y="1046743"/>
                    </a:lnTo>
                    <a:lnTo>
                      <a:pt x="1613207" y="1028481"/>
                    </a:lnTo>
                    <a:lnTo>
                      <a:pt x="1616645" y="1009955"/>
                    </a:lnTo>
                    <a:lnTo>
                      <a:pt x="1619555" y="991428"/>
                    </a:lnTo>
                    <a:lnTo>
                      <a:pt x="1622464" y="972637"/>
                    </a:lnTo>
                    <a:lnTo>
                      <a:pt x="1624581" y="953846"/>
                    </a:lnTo>
                    <a:lnTo>
                      <a:pt x="1626168" y="934791"/>
                    </a:lnTo>
                    <a:lnTo>
                      <a:pt x="1627490" y="915735"/>
                    </a:lnTo>
                    <a:lnTo>
                      <a:pt x="1628019" y="896414"/>
                    </a:lnTo>
                    <a:lnTo>
                      <a:pt x="1628548" y="877094"/>
                    </a:lnTo>
                    <a:lnTo>
                      <a:pt x="1628019" y="857509"/>
                    </a:lnTo>
                    <a:lnTo>
                      <a:pt x="1627490" y="838189"/>
                    </a:lnTo>
                    <a:lnTo>
                      <a:pt x="1626168" y="819133"/>
                    </a:lnTo>
                    <a:lnTo>
                      <a:pt x="1624581" y="800342"/>
                    </a:lnTo>
                    <a:lnTo>
                      <a:pt x="1622464" y="781551"/>
                    </a:lnTo>
                    <a:lnTo>
                      <a:pt x="1619555" y="762495"/>
                    </a:lnTo>
                    <a:lnTo>
                      <a:pt x="1616645" y="743704"/>
                    </a:lnTo>
                    <a:lnTo>
                      <a:pt x="1613207" y="725707"/>
                    </a:lnTo>
                    <a:lnTo>
                      <a:pt x="1608975" y="707180"/>
                    </a:lnTo>
                    <a:lnTo>
                      <a:pt x="1604743" y="689183"/>
                    </a:lnTo>
                    <a:lnTo>
                      <a:pt x="1599982" y="670921"/>
                    </a:lnTo>
                    <a:lnTo>
                      <a:pt x="1594692" y="653454"/>
                    </a:lnTo>
                    <a:lnTo>
                      <a:pt x="1588873" y="635986"/>
                    </a:lnTo>
                    <a:lnTo>
                      <a:pt x="1582789" y="618253"/>
                    </a:lnTo>
                    <a:lnTo>
                      <a:pt x="1576176" y="601315"/>
                    </a:lnTo>
                    <a:lnTo>
                      <a:pt x="1569299" y="584112"/>
                    </a:lnTo>
                    <a:lnTo>
                      <a:pt x="1561893" y="567438"/>
                    </a:lnTo>
                    <a:lnTo>
                      <a:pt x="1554223" y="551029"/>
                    </a:lnTo>
                    <a:lnTo>
                      <a:pt x="1546023" y="534620"/>
                    </a:lnTo>
                    <a:lnTo>
                      <a:pt x="1537559" y="518740"/>
                    </a:lnTo>
                    <a:lnTo>
                      <a:pt x="1528830" y="502596"/>
                    </a:lnTo>
                    <a:lnTo>
                      <a:pt x="1519308" y="486980"/>
                    </a:lnTo>
                    <a:lnTo>
                      <a:pt x="1509786" y="471630"/>
                    </a:lnTo>
                    <a:lnTo>
                      <a:pt x="1499735" y="456544"/>
                    </a:lnTo>
                    <a:lnTo>
                      <a:pt x="1489684" y="441458"/>
                    </a:lnTo>
                    <a:lnTo>
                      <a:pt x="1479104" y="427167"/>
                    </a:lnTo>
                    <a:lnTo>
                      <a:pt x="1467730" y="412610"/>
                    </a:lnTo>
                    <a:lnTo>
                      <a:pt x="1456356" y="398583"/>
                    </a:lnTo>
                    <a:lnTo>
                      <a:pt x="1444718" y="384820"/>
                    </a:lnTo>
                    <a:lnTo>
                      <a:pt x="1432815" y="371323"/>
                    </a:lnTo>
                    <a:lnTo>
                      <a:pt x="1420384" y="358089"/>
                    </a:lnTo>
                    <a:lnTo>
                      <a:pt x="1407952" y="344856"/>
                    </a:lnTo>
                    <a:lnTo>
                      <a:pt x="1394991" y="332417"/>
                    </a:lnTo>
                    <a:lnTo>
                      <a:pt x="1381766" y="320243"/>
                    </a:lnTo>
                    <a:lnTo>
                      <a:pt x="1368277" y="308333"/>
                    </a:lnTo>
                    <a:lnTo>
                      <a:pt x="1354522" y="296423"/>
                    </a:lnTo>
                    <a:lnTo>
                      <a:pt x="1340504" y="285042"/>
                    </a:lnTo>
                    <a:lnTo>
                      <a:pt x="1325956" y="274191"/>
                    </a:lnTo>
                    <a:lnTo>
                      <a:pt x="1311408" y="263340"/>
                    </a:lnTo>
                    <a:lnTo>
                      <a:pt x="1296596" y="253018"/>
                    </a:lnTo>
                    <a:lnTo>
                      <a:pt x="1281255" y="242961"/>
                    </a:lnTo>
                    <a:lnTo>
                      <a:pt x="1265914" y="233698"/>
                    </a:lnTo>
                    <a:lnTo>
                      <a:pt x="1250573" y="224170"/>
                    </a:lnTo>
                    <a:lnTo>
                      <a:pt x="1234702" y="215436"/>
                    </a:lnTo>
                    <a:lnTo>
                      <a:pt x="1218568" y="206967"/>
                    </a:lnTo>
                    <a:lnTo>
                      <a:pt x="1201904" y="198762"/>
                    </a:lnTo>
                    <a:lnTo>
                      <a:pt x="1185769" y="191087"/>
                    </a:lnTo>
                    <a:lnTo>
                      <a:pt x="1168841" y="183412"/>
                    </a:lnTo>
                    <a:lnTo>
                      <a:pt x="1151913" y="176530"/>
                    </a:lnTo>
                    <a:lnTo>
                      <a:pt x="1134720" y="169914"/>
                    </a:lnTo>
                    <a:lnTo>
                      <a:pt x="1117263" y="164091"/>
                    </a:lnTo>
                    <a:lnTo>
                      <a:pt x="1099806" y="158269"/>
                    </a:lnTo>
                    <a:lnTo>
                      <a:pt x="1082084" y="152975"/>
                    </a:lnTo>
                    <a:lnTo>
                      <a:pt x="1064098" y="147947"/>
                    </a:lnTo>
                    <a:lnTo>
                      <a:pt x="1045847" y="143712"/>
                    </a:lnTo>
                    <a:lnTo>
                      <a:pt x="1027861" y="139478"/>
                    </a:lnTo>
                    <a:lnTo>
                      <a:pt x="1009345" y="136037"/>
                    </a:lnTo>
                    <a:lnTo>
                      <a:pt x="990830" y="132861"/>
                    </a:lnTo>
                    <a:lnTo>
                      <a:pt x="972050" y="130479"/>
                    </a:lnTo>
                    <a:lnTo>
                      <a:pt x="953271" y="128362"/>
                    </a:lnTo>
                    <a:lnTo>
                      <a:pt x="933962" y="126774"/>
                    </a:lnTo>
                    <a:lnTo>
                      <a:pt x="914918" y="125450"/>
                    </a:lnTo>
                    <a:lnTo>
                      <a:pt x="895873" y="124392"/>
                    </a:lnTo>
                    <a:lnTo>
                      <a:pt x="876300" y="124392"/>
                    </a:lnTo>
                    <a:lnTo>
                      <a:pt x="856991" y="124392"/>
                    </a:lnTo>
                    <a:close/>
                    <a:moveTo>
                      <a:pt x="876300" y="0"/>
                    </a:moveTo>
                    <a:lnTo>
                      <a:pt x="899048" y="265"/>
                    </a:lnTo>
                    <a:lnTo>
                      <a:pt x="921266" y="1323"/>
                    </a:lnTo>
                    <a:lnTo>
                      <a:pt x="943749" y="2382"/>
                    </a:lnTo>
                    <a:lnTo>
                      <a:pt x="965702" y="4764"/>
                    </a:lnTo>
                    <a:lnTo>
                      <a:pt x="987656" y="7146"/>
                    </a:lnTo>
                    <a:lnTo>
                      <a:pt x="1009610" y="10057"/>
                    </a:lnTo>
                    <a:lnTo>
                      <a:pt x="1031299" y="13763"/>
                    </a:lnTo>
                    <a:lnTo>
                      <a:pt x="1052724" y="17997"/>
                    </a:lnTo>
                    <a:lnTo>
                      <a:pt x="1074149" y="22496"/>
                    </a:lnTo>
                    <a:lnTo>
                      <a:pt x="1095045" y="27525"/>
                    </a:lnTo>
                    <a:lnTo>
                      <a:pt x="1115940" y="33348"/>
                    </a:lnTo>
                    <a:lnTo>
                      <a:pt x="1136572" y="39435"/>
                    </a:lnTo>
                    <a:lnTo>
                      <a:pt x="1157203" y="46051"/>
                    </a:lnTo>
                    <a:lnTo>
                      <a:pt x="1177305" y="53197"/>
                    </a:lnTo>
                    <a:lnTo>
                      <a:pt x="1197407" y="60873"/>
                    </a:lnTo>
                    <a:lnTo>
                      <a:pt x="1216981" y="69077"/>
                    </a:lnTo>
                    <a:lnTo>
                      <a:pt x="1236818" y="77811"/>
                    </a:lnTo>
                    <a:lnTo>
                      <a:pt x="1255863" y="86545"/>
                    </a:lnTo>
                    <a:lnTo>
                      <a:pt x="1274907" y="96337"/>
                    </a:lnTo>
                    <a:lnTo>
                      <a:pt x="1293687" y="105865"/>
                    </a:lnTo>
                    <a:lnTo>
                      <a:pt x="1312202" y="116452"/>
                    </a:lnTo>
                    <a:lnTo>
                      <a:pt x="1330453" y="127303"/>
                    </a:lnTo>
                    <a:lnTo>
                      <a:pt x="1348439" y="138154"/>
                    </a:lnTo>
                    <a:lnTo>
                      <a:pt x="1365896" y="149799"/>
                    </a:lnTo>
                    <a:lnTo>
                      <a:pt x="1383353" y="162239"/>
                    </a:lnTo>
                    <a:lnTo>
                      <a:pt x="1400282" y="174413"/>
                    </a:lnTo>
                    <a:lnTo>
                      <a:pt x="1416945" y="187117"/>
                    </a:lnTo>
                    <a:lnTo>
                      <a:pt x="1433609" y="200615"/>
                    </a:lnTo>
                    <a:lnTo>
                      <a:pt x="1449479" y="214113"/>
                    </a:lnTo>
                    <a:lnTo>
                      <a:pt x="1465085" y="228404"/>
                    </a:lnTo>
                    <a:lnTo>
                      <a:pt x="1480426" y="242432"/>
                    </a:lnTo>
                    <a:lnTo>
                      <a:pt x="1495503" y="257253"/>
                    </a:lnTo>
                    <a:lnTo>
                      <a:pt x="1510315" y="272074"/>
                    </a:lnTo>
                    <a:lnTo>
                      <a:pt x="1524863" y="287424"/>
                    </a:lnTo>
                    <a:lnTo>
                      <a:pt x="1538881" y="303569"/>
                    </a:lnTo>
                    <a:lnTo>
                      <a:pt x="1552371" y="319449"/>
                    </a:lnTo>
                    <a:lnTo>
                      <a:pt x="1565596" y="335858"/>
                    </a:lnTo>
                    <a:lnTo>
                      <a:pt x="1578292" y="352796"/>
                    </a:lnTo>
                    <a:lnTo>
                      <a:pt x="1590724" y="369735"/>
                    </a:lnTo>
                    <a:lnTo>
                      <a:pt x="1602627" y="386938"/>
                    </a:lnTo>
                    <a:lnTo>
                      <a:pt x="1614265" y="404935"/>
                    </a:lnTo>
                    <a:lnTo>
                      <a:pt x="1625639" y="422667"/>
                    </a:lnTo>
                    <a:lnTo>
                      <a:pt x="1636219" y="440929"/>
                    </a:lnTo>
                    <a:lnTo>
                      <a:pt x="1646534" y="459455"/>
                    </a:lnTo>
                    <a:lnTo>
                      <a:pt x="1656585" y="478247"/>
                    </a:lnTo>
                    <a:lnTo>
                      <a:pt x="1666108" y="497038"/>
                    </a:lnTo>
                    <a:lnTo>
                      <a:pt x="1675101" y="516358"/>
                    </a:lnTo>
                    <a:lnTo>
                      <a:pt x="1683565" y="535943"/>
                    </a:lnTo>
                    <a:lnTo>
                      <a:pt x="1691764" y="555528"/>
                    </a:lnTo>
                    <a:lnTo>
                      <a:pt x="1699170" y="575643"/>
                    </a:lnTo>
                    <a:lnTo>
                      <a:pt x="1706577" y="596022"/>
                    </a:lnTo>
                    <a:lnTo>
                      <a:pt x="1712925" y="616401"/>
                    </a:lnTo>
                    <a:lnTo>
                      <a:pt x="1719273" y="637309"/>
                    </a:lnTo>
                    <a:lnTo>
                      <a:pt x="1725092" y="658218"/>
                    </a:lnTo>
                    <a:lnTo>
                      <a:pt x="1730382" y="679126"/>
                    </a:lnTo>
                    <a:lnTo>
                      <a:pt x="1734614" y="700564"/>
                    </a:lnTo>
                    <a:lnTo>
                      <a:pt x="1739111" y="721737"/>
                    </a:lnTo>
                    <a:lnTo>
                      <a:pt x="1742549" y="743439"/>
                    </a:lnTo>
                    <a:lnTo>
                      <a:pt x="1745723" y="765406"/>
                    </a:lnTo>
                    <a:lnTo>
                      <a:pt x="1748104" y="787373"/>
                    </a:lnTo>
                    <a:lnTo>
                      <a:pt x="1749955" y="809605"/>
                    </a:lnTo>
                    <a:lnTo>
                      <a:pt x="1751542" y="831837"/>
                    </a:lnTo>
                    <a:lnTo>
                      <a:pt x="1752336" y="854598"/>
                    </a:lnTo>
                    <a:lnTo>
                      <a:pt x="1752600" y="877094"/>
                    </a:lnTo>
                    <a:lnTo>
                      <a:pt x="1752336" y="899590"/>
                    </a:lnTo>
                    <a:lnTo>
                      <a:pt x="1751542" y="922351"/>
                    </a:lnTo>
                    <a:lnTo>
                      <a:pt x="1749955" y="944583"/>
                    </a:lnTo>
                    <a:lnTo>
                      <a:pt x="1748104" y="966550"/>
                    </a:lnTo>
                    <a:lnTo>
                      <a:pt x="1745723" y="988782"/>
                    </a:lnTo>
                    <a:lnTo>
                      <a:pt x="1742549" y="1010220"/>
                    </a:lnTo>
                    <a:lnTo>
                      <a:pt x="1739111" y="1031922"/>
                    </a:lnTo>
                    <a:lnTo>
                      <a:pt x="1734614" y="1053624"/>
                    </a:lnTo>
                    <a:lnTo>
                      <a:pt x="1730382" y="1075062"/>
                    </a:lnTo>
                    <a:lnTo>
                      <a:pt x="1725092" y="1095970"/>
                    </a:lnTo>
                    <a:lnTo>
                      <a:pt x="1719273" y="1116879"/>
                    </a:lnTo>
                    <a:lnTo>
                      <a:pt x="1712925" y="1137523"/>
                    </a:lnTo>
                    <a:lnTo>
                      <a:pt x="1706577" y="1157902"/>
                    </a:lnTo>
                    <a:lnTo>
                      <a:pt x="1699170" y="1178016"/>
                    </a:lnTo>
                    <a:lnTo>
                      <a:pt x="1691764" y="1198130"/>
                    </a:lnTo>
                    <a:lnTo>
                      <a:pt x="1683565" y="1217980"/>
                    </a:lnTo>
                    <a:lnTo>
                      <a:pt x="1675101" y="1237565"/>
                    </a:lnTo>
                    <a:lnTo>
                      <a:pt x="1666108" y="1256886"/>
                    </a:lnTo>
                    <a:lnTo>
                      <a:pt x="1656585" y="1275941"/>
                    </a:lnTo>
                    <a:lnTo>
                      <a:pt x="1646534" y="1294733"/>
                    </a:lnTo>
                    <a:lnTo>
                      <a:pt x="1636219" y="1313259"/>
                    </a:lnTo>
                    <a:lnTo>
                      <a:pt x="1625639" y="1331521"/>
                    </a:lnTo>
                    <a:lnTo>
                      <a:pt x="1614265" y="1349253"/>
                    </a:lnTo>
                    <a:lnTo>
                      <a:pt x="1602627" y="1366986"/>
                    </a:lnTo>
                    <a:lnTo>
                      <a:pt x="1590724" y="1384453"/>
                    </a:lnTo>
                    <a:lnTo>
                      <a:pt x="1578292" y="1401392"/>
                    </a:lnTo>
                    <a:lnTo>
                      <a:pt x="1565596" y="1418066"/>
                    </a:lnTo>
                    <a:lnTo>
                      <a:pt x="1552371" y="1434475"/>
                    </a:lnTo>
                    <a:lnTo>
                      <a:pt x="1538881" y="1450619"/>
                    </a:lnTo>
                    <a:lnTo>
                      <a:pt x="1524863" y="1466234"/>
                    </a:lnTo>
                    <a:lnTo>
                      <a:pt x="1510315" y="1481585"/>
                    </a:lnTo>
                    <a:lnTo>
                      <a:pt x="1495503" y="1496671"/>
                    </a:lnTo>
                    <a:lnTo>
                      <a:pt x="1480426" y="1511492"/>
                    </a:lnTo>
                    <a:lnTo>
                      <a:pt x="1465085" y="1525784"/>
                    </a:lnTo>
                    <a:lnTo>
                      <a:pt x="1449479" y="1540075"/>
                    </a:lnTo>
                    <a:lnTo>
                      <a:pt x="1433609" y="1553573"/>
                    </a:lnTo>
                    <a:lnTo>
                      <a:pt x="1416945" y="1566542"/>
                    </a:lnTo>
                    <a:lnTo>
                      <a:pt x="1400282" y="1579510"/>
                    </a:lnTo>
                    <a:lnTo>
                      <a:pt x="1383353" y="1591949"/>
                    </a:lnTo>
                    <a:lnTo>
                      <a:pt x="1365896" y="1603859"/>
                    </a:lnTo>
                    <a:lnTo>
                      <a:pt x="1348439" y="1615505"/>
                    </a:lnTo>
                    <a:lnTo>
                      <a:pt x="1330453" y="1626885"/>
                    </a:lnTo>
                    <a:lnTo>
                      <a:pt x="1312202" y="1637472"/>
                    </a:lnTo>
                    <a:lnTo>
                      <a:pt x="1293687" y="1647793"/>
                    </a:lnTo>
                    <a:lnTo>
                      <a:pt x="1274907" y="1657851"/>
                    </a:lnTo>
                    <a:lnTo>
                      <a:pt x="1255863" y="1667379"/>
                    </a:lnTo>
                    <a:lnTo>
                      <a:pt x="1236818" y="1676377"/>
                    </a:lnTo>
                    <a:lnTo>
                      <a:pt x="1216981" y="1684846"/>
                    </a:lnTo>
                    <a:lnTo>
                      <a:pt x="1197407" y="1693051"/>
                    </a:lnTo>
                    <a:lnTo>
                      <a:pt x="1177305" y="1700726"/>
                    </a:lnTo>
                    <a:lnTo>
                      <a:pt x="1157203" y="1707607"/>
                    </a:lnTo>
                    <a:lnTo>
                      <a:pt x="1136572" y="1714753"/>
                    </a:lnTo>
                    <a:lnTo>
                      <a:pt x="1115940" y="1720576"/>
                    </a:lnTo>
                    <a:lnTo>
                      <a:pt x="1095045" y="1726134"/>
                    </a:lnTo>
                    <a:lnTo>
                      <a:pt x="1074149" y="1731427"/>
                    </a:lnTo>
                    <a:lnTo>
                      <a:pt x="1052724" y="1736191"/>
                    </a:lnTo>
                    <a:lnTo>
                      <a:pt x="1031299" y="1740426"/>
                    </a:lnTo>
                    <a:lnTo>
                      <a:pt x="1009610" y="1743866"/>
                    </a:lnTo>
                    <a:lnTo>
                      <a:pt x="987656" y="1747042"/>
                    </a:lnTo>
                    <a:lnTo>
                      <a:pt x="965702" y="1749424"/>
                    </a:lnTo>
                    <a:lnTo>
                      <a:pt x="943749" y="1751277"/>
                    </a:lnTo>
                    <a:lnTo>
                      <a:pt x="921266" y="1752865"/>
                    </a:lnTo>
                    <a:lnTo>
                      <a:pt x="899048" y="1753923"/>
                    </a:lnTo>
                    <a:lnTo>
                      <a:pt x="876300" y="1754188"/>
                    </a:lnTo>
                    <a:lnTo>
                      <a:pt x="853817" y="1753923"/>
                    </a:lnTo>
                    <a:lnTo>
                      <a:pt x="831335" y="1752865"/>
                    </a:lnTo>
                    <a:lnTo>
                      <a:pt x="809116" y="1751277"/>
                    </a:lnTo>
                    <a:lnTo>
                      <a:pt x="786898" y="1749424"/>
                    </a:lnTo>
                    <a:lnTo>
                      <a:pt x="764944" y="1747042"/>
                    </a:lnTo>
                    <a:lnTo>
                      <a:pt x="742990" y="1743866"/>
                    </a:lnTo>
                    <a:lnTo>
                      <a:pt x="721301" y="1740426"/>
                    </a:lnTo>
                    <a:lnTo>
                      <a:pt x="699876" y="1736191"/>
                    </a:lnTo>
                    <a:lnTo>
                      <a:pt x="678716" y="1731427"/>
                    </a:lnTo>
                    <a:lnTo>
                      <a:pt x="657820" y="1726134"/>
                    </a:lnTo>
                    <a:lnTo>
                      <a:pt x="636660" y="1720576"/>
                    </a:lnTo>
                    <a:lnTo>
                      <a:pt x="616028" y="1714753"/>
                    </a:lnTo>
                    <a:lnTo>
                      <a:pt x="595662" y="1707607"/>
                    </a:lnTo>
                    <a:lnTo>
                      <a:pt x="575295" y="1700726"/>
                    </a:lnTo>
                    <a:lnTo>
                      <a:pt x="555193" y="1693051"/>
                    </a:lnTo>
                    <a:lnTo>
                      <a:pt x="535619" y="1684846"/>
                    </a:lnTo>
                    <a:lnTo>
                      <a:pt x="516046" y="1676377"/>
                    </a:lnTo>
                    <a:lnTo>
                      <a:pt x="496737" y="1667379"/>
                    </a:lnTo>
                    <a:lnTo>
                      <a:pt x="477958" y="1657851"/>
                    </a:lnTo>
                    <a:lnTo>
                      <a:pt x="458913" y="1647793"/>
                    </a:lnTo>
                    <a:lnTo>
                      <a:pt x="440663" y="1637472"/>
                    </a:lnTo>
                    <a:lnTo>
                      <a:pt x="422412" y="1626885"/>
                    </a:lnTo>
                    <a:lnTo>
                      <a:pt x="404161" y="1615505"/>
                    </a:lnTo>
                    <a:lnTo>
                      <a:pt x="386704" y="1603859"/>
                    </a:lnTo>
                    <a:lnTo>
                      <a:pt x="369511" y="1591949"/>
                    </a:lnTo>
                    <a:lnTo>
                      <a:pt x="352318" y="1579510"/>
                    </a:lnTo>
                    <a:lnTo>
                      <a:pt x="335655" y="1566542"/>
                    </a:lnTo>
                    <a:lnTo>
                      <a:pt x="319255" y="1553573"/>
                    </a:lnTo>
                    <a:lnTo>
                      <a:pt x="303121" y="1540075"/>
                    </a:lnTo>
                    <a:lnTo>
                      <a:pt x="287251" y="1525784"/>
                    </a:lnTo>
                    <a:lnTo>
                      <a:pt x="271909" y="1511492"/>
                    </a:lnTo>
                    <a:lnTo>
                      <a:pt x="256833" y="1496671"/>
                    </a:lnTo>
                    <a:lnTo>
                      <a:pt x="242285" y="1481585"/>
                    </a:lnTo>
                    <a:lnTo>
                      <a:pt x="227737" y="1466234"/>
                    </a:lnTo>
                    <a:lnTo>
                      <a:pt x="213983" y="1450619"/>
                    </a:lnTo>
                    <a:lnTo>
                      <a:pt x="200229" y="1434475"/>
                    </a:lnTo>
                    <a:lnTo>
                      <a:pt x="187004" y="1418066"/>
                    </a:lnTo>
                    <a:lnTo>
                      <a:pt x="174308" y="1401392"/>
                    </a:lnTo>
                    <a:lnTo>
                      <a:pt x="161876" y="1384453"/>
                    </a:lnTo>
                    <a:lnTo>
                      <a:pt x="149709" y="1366986"/>
                    </a:lnTo>
                    <a:lnTo>
                      <a:pt x="138071" y="1349253"/>
                    </a:lnTo>
                    <a:lnTo>
                      <a:pt x="126961" y="1331521"/>
                    </a:lnTo>
                    <a:lnTo>
                      <a:pt x="116117" y="1313259"/>
                    </a:lnTo>
                    <a:lnTo>
                      <a:pt x="105801" y="1294733"/>
                    </a:lnTo>
                    <a:lnTo>
                      <a:pt x="95750" y="1275941"/>
                    </a:lnTo>
                    <a:lnTo>
                      <a:pt x="86492" y="1256886"/>
                    </a:lnTo>
                    <a:lnTo>
                      <a:pt x="77499" y="1237565"/>
                    </a:lnTo>
                    <a:lnTo>
                      <a:pt x="69035" y="1217980"/>
                    </a:lnTo>
                    <a:lnTo>
                      <a:pt x="60836" y="1198130"/>
                    </a:lnTo>
                    <a:lnTo>
                      <a:pt x="53165" y="1178016"/>
                    </a:lnTo>
                    <a:lnTo>
                      <a:pt x="46023" y="1157902"/>
                    </a:lnTo>
                    <a:lnTo>
                      <a:pt x="39411" y="1137523"/>
                    </a:lnTo>
                    <a:lnTo>
                      <a:pt x="33327" y="1116879"/>
                    </a:lnTo>
                    <a:lnTo>
                      <a:pt x="27508" y="1095970"/>
                    </a:lnTo>
                    <a:lnTo>
                      <a:pt x="22483" y="1075062"/>
                    </a:lnTo>
                    <a:lnTo>
                      <a:pt x="17721" y="1053624"/>
                    </a:lnTo>
                    <a:lnTo>
                      <a:pt x="13754" y="1031922"/>
                    </a:lnTo>
                    <a:lnTo>
                      <a:pt x="10051" y="1010220"/>
                    </a:lnTo>
                    <a:lnTo>
                      <a:pt x="6877" y="988782"/>
                    </a:lnTo>
                    <a:lnTo>
                      <a:pt x="4496" y="966550"/>
                    </a:lnTo>
                    <a:lnTo>
                      <a:pt x="2380" y="944583"/>
                    </a:lnTo>
                    <a:lnTo>
                      <a:pt x="1322" y="922351"/>
                    </a:lnTo>
                    <a:lnTo>
                      <a:pt x="264" y="899590"/>
                    </a:lnTo>
                    <a:lnTo>
                      <a:pt x="0" y="877094"/>
                    </a:lnTo>
                    <a:lnTo>
                      <a:pt x="264" y="854598"/>
                    </a:lnTo>
                    <a:lnTo>
                      <a:pt x="1322" y="831837"/>
                    </a:lnTo>
                    <a:lnTo>
                      <a:pt x="2380" y="809605"/>
                    </a:lnTo>
                    <a:lnTo>
                      <a:pt x="4496" y="787373"/>
                    </a:lnTo>
                    <a:lnTo>
                      <a:pt x="6877" y="765406"/>
                    </a:lnTo>
                    <a:lnTo>
                      <a:pt x="10051" y="743439"/>
                    </a:lnTo>
                    <a:lnTo>
                      <a:pt x="13754" y="721737"/>
                    </a:lnTo>
                    <a:lnTo>
                      <a:pt x="17721" y="700564"/>
                    </a:lnTo>
                    <a:lnTo>
                      <a:pt x="22483" y="679126"/>
                    </a:lnTo>
                    <a:lnTo>
                      <a:pt x="27508" y="658218"/>
                    </a:lnTo>
                    <a:lnTo>
                      <a:pt x="33327" y="637309"/>
                    </a:lnTo>
                    <a:lnTo>
                      <a:pt x="39411" y="616401"/>
                    </a:lnTo>
                    <a:lnTo>
                      <a:pt x="46023" y="596022"/>
                    </a:lnTo>
                    <a:lnTo>
                      <a:pt x="53165" y="575643"/>
                    </a:lnTo>
                    <a:lnTo>
                      <a:pt x="60836" y="555528"/>
                    </a:lnTo>
                    <a:lnTo>
                      <a:pt x="69035" y="535943"/>
                    </a:lnTo>
                    <a:lnTo>
                      <a:pt x="77499" y="516358"/>
                    </a:lnTo>
                    <a:lnTo>
                      <a:pt x="86492" y="497038"/>
                    </a:lnTo>
                    <a:lnTo>
                      <a:pt x="95750" y="478247"/>
                    </a:lnTo>
                    <a:lnTo>
                      <a:pt x="105801" y="459455"/>
                    </a:lnTo>
                    <a:lnTo>
                      <a:pt x="116117" y="440929"/>
                    </a:lnTo>
                    <a:lnTo>
                      <a:pt x="126961" y="422667"/>
                    </a:lnTo>
                    <a:lnTo>
                      <a:pt x="138071" y="404935"/>
                    </a:lnTo>
                    <a:lnTo>
                      <a:pt x="149709" y="386938"/>
                    </a:lnTo>
                    <a:lnTo>
                      <a:pt x="161876" y="369735"/>
                    </a:lnTo>
                    <a:lnTo>
                      <a:pt x="174308" y="352796"/>
                    </a:lnTo>
                    <a:lnTo>
                      <a:pt x="187004" y="335858"/>
                    </a:lnTo>
                    <a:lnTo>
                      <a:pt x="200229" y="319449"/>
                    </a:lnTo>
                    <a:lnTo>
                      <a:pt x="213983" y="303569"/>
                    </a:lnTo>
                    <a:lnTo>
                      <a:pt x="227737" y="287424"/>
                    </a:lnTo>
                    <a:lnTo>
                      <a:pt x="242285" y="272074"/>
                    </a:lnTo>
                    <a:lnTo>
                      <a:pt x="256833" y="257253"/>
                    </a:lnTo>
                    <a:lnTo>
                      <a:pt x="271909" y="242432"/>
                    </a:lnTo>
                    <a:lnTo>
                      <a:pt x="287251" y="228404"/>
                    </a:lnTo>
                    <a:lnTo>
                      <a:pt x="303121" y="214113"/>
                    </a:lnTo>
                    <a:lnTo>
                      <a:pt x="319255" y="200615"/>
                    </a:lnTo>
                    <a:lnTo>
                      <a:pt x="335655" y="187117"/>
                    </a:lnTo>
                    <a:lnTo>
                      <a:pt x="352318" y="174413"/>
                    </a:lnTo>
                    <a:lnTo>
                      <a:pt x="369511" y="162239"/>
                    </a:lnTo>
                    <a:lnTo>
                      <a:pt x="386704" y="149799"/>
                    </a:lnTo>
                    <a:lnTo>
                      <a:pt x="404161" y="138154"/>
                    </a:lnTo>
                    <a:lnTo>
                      <a:pt x="422412" y="127303"/>
                    </a:lnTo>
                    <a:lnTo>
                      <a:pt x="440663" y="116452"/>
                    </a:lnTo>
                    <a:lnTo>
                      <a:pt x="458913" y="105865"/>
                    </a:lnTo>
                    <a:lnTo>
                      <a:pt x="477958" y="96337"/>
                    </a:lnTo>
                    <a:lnTo>
                      <a:pt x="496737" y="86545"/>
                    </a:lnTo>
                    <a:lnTo>
                      <a:pt x="516046" y="77811"/>
                    </a:lnTo>
                    <a:lnTo>
                      <a:pt x="535619" y="69077"/>
                    </a:lnTo>
                    <a:lnTo>
                      <a:pt x="555193" y="60873"/>
                    </a:lnTo>
                    <a:lnTo>
                      <a:pt x="575295" y="53197"/>
                    </a:lnTo>
                    <a:lnTo>
                      <a:pt x="595662" y="46051"/>
                    </a:lnTo>
                    <a:lnTo>
                      <a:pt x="616028" y="39435"/>
                    </a:lnTo>
                    <a:lnTo>
                      <a:pt x="636660" y="33348"/>
                    </a:lnTo>
                    <a:lnTo>
                      <a:pt x="657820" y="27525"/>
                    </a:lnTo>
                    <a:lnTo>
                      <a:pt x="678716" y="22496"/>
                    </a:lnTo>
                    <a:lnTo>
                      <a:pt x="699876" y="17997"/>
                    </a:lnTo>
                    <a:lnTo>
                      <a:pt x="721301" y="13763"/>
                    </a:lnTo>
                    <a:lnTo>
                      <a:pt x="742990" y="10057"/>
                    </a:lnTo>
                    <a:lnTo>
                      <a:pt x="764944" y="7146"/>
                    </a:lnTo>
                    <a:lnTo>
                      <a:pt x="786898" y="4764"/>
                    </a:lnTo>
                    <a:lnTo>
                      <a:pt x="809116" y="2382"/>
                    </a:lnTo>
                    <a:lnTo>
                      <a:pt x="831335" y="1323"/>
                    </a:lnTo>
                    <a:lnTo>
                      <a:pt x="853817" y="265"/>
                    </a:lnTo>
                    <a:lnTo>
                      <a:pt x="876300" y="0"/>
                    </a:lnTo>
                    <a:close/>
                  </a:path>
                </a:pathLst>
              </a:custGeom>
              <a:blipFill dpi="0" rotWithShape="1">
                <a:blip r:embed="rId4" cstate="print"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</p:spPr>
            <p:txBody>
              <a:bodyPr anchor="ctr">
                <a:scene3d>
                  <a:camera prst="orthographicFront"/>
                  <a:lightRig rig="threePt" dir="t"/>
                </a:scene3d>
                <a:sp3d>
                  <a:contourClr>
                    <a:srgbClr val="FFFFFF"/>
                  </a:contourClr>
                </a:sp3d>
              </a:bodyPr>
              <a:lstStyle>
                <a:defPPr>
                  <a:defRPr lang="zh-CN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文本框 176"/>
              <p:cNvSpPr txBox="1"/>
              <p:nvPr/>
            </p:nvSpPr>
            <p:spPr>
              <a:xfrm>
                <a:off x="3298390" y="3815520"/>
                <a:ext cx="135966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时间：</a:t>
                </a:r>
                <a:r>
                  <a:rPr lang="en-US" altLang="zh-CN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2022.04</a:t>
                </a:r>
                <a:endParaRPr lang="zh-CN" altLang="en-US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08" name="图形 304">
            <a:extLst>
              <a:ext uri="{FF2B5EF4-FFF2-40B4-BE49-F238E27FC236}">
                <a16:creationId xmlns:a16="http://schemas.microsoft.com/office/drawing/2014/main" id="{C0163616-3921-4BEC-9EC3-CEA3B6791307}"/>
              </a:ext>
            </a:extLst>
          </p:cNvPr>
          <p:cNvGrpSpPr/>
          <p:nvPr/>
        </p:nvGrpSpPr>
        <p:grpSpPr>
          <a:xfrm>
            <a:off x="3579914" y="3754296"/>
            <a:ext cx="4865531" cy="3133086"/>
            <a:chOff x="3982783" y="1993334"/>
            <a:chExt cx="4225976" cy="2721254"/>
          </a:xfrm>
        </p:grpSpPr>
        <p:grpSp>
          <p:nvGrpSpPr>
            <p:cNvPr id="314" name="图形 304">
              <a:extLst>
                <a:ext uri="{FF2B5EF4-FFF2-40B4-BE49-F238E27FC236}">
                  <a16:creationId xmlns:a16="http://schemas.microsoft.com/office/drawing/2014/main" id="{FF4B2E76-FF32-4BA3-9CC4-F950E56A932B}"/>
                </a:ext>
              </a:extLst>
            </p:cNvPr>
            <p:cNvGrpSpPr/>
            <p:nvPr/>
          </p:nvGrpSpPr>
          <p:grpSpPr>
            <a:xfrm>
              <a:off x="4724152" y="3976306"/>
              <a:ext cx="2868558" cy="738282"/>
              <a:chOff x="4724152" y="3976306"/>
              <a:chExt cx="2868558" cy="738282"/>
            </a:xfrm>
          </p:grpSpPr>
          <p:grpSp>
            <p:nvGrpSpPr>
              <p:cNvPr id="315" name="图形 304">
                <a:extLst>
                  <a:ext uri="{FF2B5EF4-FFF2-40B4-BE49-F238E27FC236}">
                    <a16:creationId xmlns:a16="http://schemas.microsoft.com/office/drawing/2014/main" id="{411ADF5C-CF4D-4EF7-9E4C-9B1E5872BF0B}"/>
                  </a:ext>
                </a:extLst>
              </p:cNvPr>
              <p:cNvGrpSpPr/>
              <p:nvPr/>
            </p:nvGrpSpPr>
            <p:grpSpPr>
              <a:xfrm>
                <a:off x="4724152" y="4320444"/>
                <a:ext cx="233410" cy="376237"/>
                <a:chOff x="4724152" y="4320444"/>
                <a:chExt cx="233410" cy="376237"/>
              </a:xfrm>
            </p:grpSpPr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id="{2A747A8C-9294-4353-8DB7-CC397442E056}"/>
                    </a:ext>
                  </a:extLst>
                </p:cNvPr>
                <p:cNvSpPr/>
                <p:nvPr/>
              </p:nvSpPr>
              <p:spPr>
                <a:xfrm>
                  <a:off x="4724152" y="4320444"/>
                  <a:ext cx="233410" cy="376237"/>
                </a:xfrm>
                <a:custGeom>
                  <a:avLst/>
                  <a:gdLst>
                    <a:gd name="connsiteX0" fmla="*/ 219798 w 233410"/>
                    <a:gd name="connsiteY0" fmla="*/ 376238 h 376237"/>
                    <a:gd name="connsiteX1" fmla="*/ 2438 w 233410"/>
                    <a:gd name="connsiteY1" fmla="*/ 0 h 376237"/>
                    <a:gd name="connsiteX2" fmla="*/ 219798 w 233410"/>
                    <a:gd name="connsiteY2" fmla="*/ 376238 h 376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3410" h="376237">
                      <a:moveTo>
                        <a:pt x="219798" y="376238"/>
                      </a:moveTo>
                      <a:cubicBezTo>
                        <a:pt x="219798" y="376238"/>
                        <a:pt x="-26994" y="317468"/>
                        <a:pt x="2438" y="0"/>
                      </a:cubicBezTo>
                      <a:cubicBezTo>
                        <a:pt x="2343" y="0"/>
                        <a:pt x="299618" y="152400"/>
                        <a:pt x="219798" y="376238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7" name="任意多边形: 形状 316">
                  <a:extLst>
                    <a:ext uri="{FF2B5EF4-FFF2-40B4-BE49-F238E27FC236}">
                      <a16:creationId xmlns:a16="http://schemas.microsoft.com/office/drawing/2014/main" id="{E4F78596-A787-4193-9A2F-7550460AEF4B}"/>
                    </a:ext>
                  </a:extLst>
                </p:cNvPr>
                <p:cNvSpPr/>
                <p:nvPr/>
              </p:nvSpPr>
              <p:spPr>
                <a:xfrm>
                  <a:off x="4758205" y="4384983"/>
                  <a:ext cx="179314" cy="297284"/>
                </a:xfrm>
                <a:custGeom>
                  <a:avLst/>
                  <a:gdLst>
                    <a:gd name="connsiteX0" fmla="*/ 484 w 179314"/>
                    <a:gd name="connsiteY0" fmla="*/ 5661 h 297284"/>
                    <a:gd name="connsiteX1" fmla="*/ 171172 w 179314"/>
                    <a:gd name="connsiteY1" fmla="*/ 295411 h 297284"/>
                    <a:gd name="connsiteX2" fmla="*/ 178507 w 179314"/>
                    <a:gd name="connsiteY2" fmla="*/ 290363 h 297284"/>
                    <a:gd name="connsiteX3" fmla="*/ 8866 w 179314"/>
                    <a:gd name="connsiteY3" fmla="*/ 2613 h 297284"/>
                    <a:gd name="connsiteX4" fmla="*/ 484 w 179314"/>
                    <a:gd name="connsiteY4" fmla="*/ 5661 h 297284"/>
                    <a:gd name="connsiteX5" fmla="*/ 484 w 179314"/>
                    <a:gd name="connsiteY5" fmla="*/ 5661 h 297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9314" h="297284">
                      <a:moveTo>
                        <a:pt x="484" y="5661"/>
                      </a:moveTo>
                      <a:cubicBezTo>
                        <a:pt x="50586" y="106245"/>
                        <a:pt x="107450" y="202923"/>
                        <a:pt x="171172" y="295411"/>
                      </a:cubicBezTo>
                      <a:cubicBezTo>
                        <a:pt x="174411" y="300078"/>
                        <a:pt x="181745" y="295125"/>
                        <a:pt x="178507" y="290363"/>
                      </a:cubicBezTo>
                      <a:cubicBezTo>
                        <a:pt x="115261" y="198447"/>
                        <a:pt x="58587" y="102530"/>
                        <a:pt x="8866" y="2613"/>
                      </a:cubicBezTo>
                      <a:cubicBezTo>
                        <a:pt x="6295" y="-2436"/>
                        <a:pt x="-2087" y="517"/>
                        <a:pt x="484" y="5661"/>
                      </a:cubicBezTo>
                      <a:lnTo>
                        <a:pt x="484" y="566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8" name="任意多边形: 形状 317">
                  <a:extLst>
                    <a:ext uri="{FF2B5EF4-FFF2-40B4-BE49-F238E27FC236}">
                      <a16:creationId xmlns:a16="http://schemas.microsoft.com/office/drawing/2014/main" id="{E5E03041-B12A-467B-B955-534333E3C760}"/>
                    </a:ext>
                  </a:extLst>
                </p:cNvPr>
                <p:cNvSpPr/>
                <p:nvPr/>
              </p:nvSpPr>
              <p:spPr>
                <a:xfrm>
                  <a:off x="4818184" y="4408141"/>
                  <a:ext cx="13500" cy="93724"/>
                </a:xfrm>
                <a:custGeom>
                  <a:avLst/>
                  <a:gdLst>
                    <a:gd name="connsiteX0" fmla="*/ 4609 w 13500"/>
                    <a:gd name="connsiteY0" fmla="*/ 4601 h 93724"/>
                    <a:gd name="connsiteX1" fmla="*/ 37 w 13500"/>
                    <a:gd name="connsiteY1" fmla="*/ 88516 h 93724"/>
                    <a:gd name="connsiteX2" fmla="*/ 8800 w 13500"/>
                    <a:gd name="connsiteY2" fmla="*/ 90230 h 93724"/>
                    <a:gd name="connsiteX3" fmla="*/ 13467 w 13500"/>
                    <a:gd name="connsiteY3" fmla="*/ 3934 h 93724"/>
                    <a:gd name="connsiteX4" fmla="*/ 4609 w 13500"/>
                    <a:gd name="connsiteY4" fmla="*/ 4601 h 93724"/>
                    <a:gd name="connsiteX5" fmla="*/ 4609 w 13500"/>
                    <a:gd name="connsiteY5" fmla="*/ 4601 h 93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00" h="93724">
                      <a:moveTo>
                        <a:pt x="4609" y="4601"/>
                      </a:moveTo>
                      <a:cubicBezTo>
                        <a:pt x="4894" y="32700"/>
                        <a:pt x="3370" y="60608"/>
                        <a:pt x="37" y="88516"/>
                      </a:cubicBezTo>
                      <a:cubicBezTo>
                        <a:pt x="-630" y="94136"/>
                        <a:pt x="8038" y="95946"/>
                        <a:pt x="8800" y="90230"/>
                      </a:cubicBezTo>
                      <a:cubicBezTo>
                        <a:pt x="12229" y="61560"/>
                        <a:pt x="13753" y="32795"/>
                        <a:pt x="13467" y="3934"/>
                      </a:cubicBezTo>
                      <a:cubicBezTo>
                        <a:pt x="13467" y="-1781"/>
                        <a:pt x="4609" y="-1019"/>
                        <a:pt x="4609" y="4601"/>
                      </a:cubicBezTo>
                      <a:lnTo>
                        <a:pt x="4609" y="460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9" name="任意多边形: 形状 318">
                  <a:extLst>
                    <a:ext uri="{FF2B5EF4-FFF2-40B4-BE49-F238E27FC236}">
                      <a16:creationId xmlns:a16="http://schemas.microsoft.com/office/drawing/2014/main" id="{264736CE-FA52-4174-8E49-F3CE117358CC}"/>
                    </a:ext>
                  </a:extLst>
                </p:cNvPr>
                <p:cNvSpPr/>
                <p:nvPr/>
              </p:nvSpPr>
              <p:spPr>
                <a:xfrm>
                  <a:off x="4751564" y="4482480"/>
                  <a:ext cx="92303" cy="62017"/>
                </a:xfrm>
                <a:custGeom>
                  <a:avLst/>
                  <a:gdLst>
                    <a:gd name="connsiteX0" fmla="*/ 934 w 92303"/>
                    <a:gd name="connsiteY0" fmla="*/ 6843 h 62017"/>
                    <a:gd name="connsiteX1" fmla="*/ 87135 w 92303"/>
                    <a:gd name="connsiteY1" fmla="*/ 61897 h 62017"/>
                    <a:gd name="connsiteX2" fmla="*/ 88850 w 92303"/>
                    <a:gd name="connsiteY2" fmla="*/ 53134 h 62017"/>
                    <a:gd name="connsiteX3" fmla="*/ 8268 w 92303"/>
                    <a:gd name="connsiteY3" fmla="*/ 1699 h 62017"/>
                    <a:gd name="connsiteX4" fmla="*/ 934 w 92303"/>
                    <a:gd name="connsiteY4" fmla="*/ 6843 h 62017"/>
                    <a:gd name="connsiteX5" fmla="*/ 934 w 92303"/>
                    <a:gd name="connsiteY5" fmla="*/ 6843 h 6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303" h="62017">
                      <a:moveTo>
                        <a:pt x="934" y="6843"/>
                      </a:moveTo>
                      <a:cubicBezTo>
                        <a:pt x="22556" y="35037"/>
                        <a:pt x="52369" y="54182"/>
                        <a:pt x="87135" y="61897"/>
                      </a:cubicBezTo>
                      <a:cubicBezTo>
                        <a:pt x="92755" y="63135"/>
                        <a:pt x="94469" y="54468"/>
                        <a:pt x="88850" y="53134"/>
                      </a:cubicBezTo>
                      <a:cubicBezTo>
                        <a:pt x="56465" y="45895"/>
                        <a:pt x="28461" y="28083"/>
                        <a:pt x="8268" y="1699"/>
                      </a:cubicBezTo>
                      <a:cubicBezTo>
                        <a:pt x="4744" y="-2682"/>
                        <a:pt x="-2590" y="2271"/>
                        <a:pt x="934" y="6843"/>
                      </a:cubicBezTo>
                      <a:lnTo>
                        <a:pt x="934" y="6843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id="{08510330-09B0-4FA7-97F2-FCB2076B5645}"/>
                    </a:ext>
                  </a:extLst>
                </p:cNvPr>
                <p:cNvSpPr/>
                <p:nvPr/>
              </p:nvSpPr>
              <p:spPr>
                <a:xfrm>
                  <a:off x="4870573" y="4490594"/>
                  <a:ext cx="38604" cy="101317"/>
                </a:xfrm>
                <a:custGeom>
                  <a:avLst/>
                  <a:gdLst>
                    <a:gd name="connsiteX0" fmla="*/ 29182 w 38604"/>
                    <a:gd name="connsiteY0" fmla="*/ 4634 h 101317"/>
                    <a:gd name="connsiteX1" fmla="*/ 607 w 38604"/>
                    <a:gd name="connsiteY1" fmla="*/ 95122 h 101317"/>
                    <a:gd name="connsiteX2" fmla="*/ 8608 w 38604"/>
                    <a:gd name="connsiteY2" fmla="*/ 99027 h 101317"/>
                    <a:gd name="connsiteX3" fmla="*/ 38040 w 38604"/>
                    <a:gd name="connsiteY3" fmla="*/ 3967 h 101317"/>
                    <a:gd name="connsiteX4" fmla="*/ 29182 w 38604"/>
                    <a:gd name="connsiteY4" fmla="*/ 4634 h 101317"/>
                    <a:gd name="connsiteX5" fmla="*/ 29182 w 38604"/>
                    <a:gd name="connsiteY5" fmla="*/ 4634 h 10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604" h="101317">
                      <a:moveTo>
                        <a:pt x="29182" y="4634"/>
                      </a:moveTo>
                      <a:cubicBezTo>
                        <a:pt x="32802" y="38257"/>
                        <a:pt x="16895" y="67023"/>
                        <a:pt x="607" y="95122"/>
                      </a:cubicBezTo>
                      <a:cubicBezTo>
                        <a:pt x="-2250" y="100075"/>
                        <a:pt x="5751" y="103980"/>
                        <a:pt x="8608" y="99027"/>
                      </a:cubicBezTo>
                      <a:cubicBezTo>
                        <a:pt x="25753" y="69499"/>
                        <a:pt x="41850" y="39210"/>
                        <a:pt x="38040" y="3967"/>
                      </a:cubicBezTo>
                      <a:cubicBezTo>
                        <a:pt x="37469" y="-1748"/>
                        <a:pt x="28611" y="-1081"/>
                        <a:pt x="29182" y="4634"/>
                      </a:cubicBezTo>
                      <a:lnTo>
                        <a:pt x="29182" y="463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1" name="任意多边形: 形状 320">
                  <a:extLst>
                    <a:ext uri="{FF2B5EF4-FFF2-40B4-BE49-F238E27FC236}">
                      <a16:creationId xmlns:a16="http://schemas.microsoft.com/office/drawing/2014/main" id="{7DC74044-7CE4-4691-94BB-C44AE5F69E7A}"/>
                    </a:ext>
                  </a:extLst>
                </p:cNvPr>
                <p:cNvSpPr/>
                <p:nvPr/>
              </p:nvSpPr>
              <p:spPr>
                <a:xfrm>
                  <a:off x="4806785" y="4583158"/>
                  <a:ext cx="94331" cy="49999"/>
                </a:xfrm>
                <a:custGeom>
                  <a:avLst/>
                  <a:gdLst>
                    <a:gd name="connsiteX0" fmla="*/ 1244 w 94331"/>
                    <a:gd name="connsiteY0" fmla="*/ 8082 h 49999"/>
                    <a:gd name="connsiteX1" fmla="*/ 90398 w 94331"/>
                    <a:gd name="connsiteY1" fmla="*/ 49993 h 49999"/>
                    <a:gd name="connsiteX2" fmla="*/ 89731 w 94331"/>
                    <a:gd name="connsiteY2" fmla="*/ 41134 h 49999"/>
                    <a:gd name="connsiteX3" fmla="*/ 7054 w 94331"/>
                    <a:gd name="connsiteY3" fmla="*/ 1320 h 49999"/>
                    <a:gd name="connsiteX4" fmla="*/ 1244 w 94331"/>
                    <a:gd name="connsiteY4" fmla="*/ 8082 h 49999"/>
                    <a:gd name="connsiteX5" fmla="*/ 1244 w 94331"/>
                    <a:gd name="connsiteY5" fmla="*/ 8082 h 4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331" h="49999">
                      <a:moveTo>
                        <a:pt x="1244" y="8082"/>
                      </a:moveTo>
                      <a:cubicBezTo>
                        <a:pt x="24580" y="33800"/>
                        <a:pt x="55822" y="48183"/>
                        <a:pt x="90398" y="49993"/>
                      </a:cubicBezTo>
                      <a:cubicBezTo>
                        <a:pt x="96113" y="50278"/>
                        <a:pt x="95351" y="41420"/>
                        <a:pt x="89731" y="41134"/>
                      </a:cubicBezTo>
                      <a:cubicBezTo>
                        <a:pt x="57441" y="39420"/>
                        <a:pt x="28676" y="25228"/>
                        <a:pt x="7054" y="1320"/>
                      </a:cubicBezTo>
                      <a:cubicBezTo>
                        <a:pt x="3244" y="-2871"/>
                        <a:pt x="-2566" y="3891"/>
                        <a:pt x="1244" y="8082"/>
                      </a:cubicBezTo>
                      <a:lnTo>
                        <a:pt x="1244" y="8082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2" name="图形 304">
                <a:extLst>
                  <a:ext uri="{FF2B5EF4-FFF2-40B4-BE49-F238E27FC236}">
                    <a16:creationId xmlns:a16="http://schemas.microsoft.com/office/drawing/2014/main" id="{4C994B9B-E3EE-4E9A-A267-D2AF6E76070F}"/>
                  </a:ext>
                </a:extLst>
              </p:cNvPr>
              <p:cNvGrpSpPr/>
              <p:nvPr/>
            </p:nvGrpSpPr>
            <p:grpSpPr>
              <a:xfrm>
                <a:off x="5933578" y="4253388"/>
                <a:ext cx="281612" cy="436816"/>
                <a:chOff x="5933578" y="4253388"/>
                <a:chExt cx="281612" cy="436816"/>
              </a:xfrm>
            </p:grpSpPr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C4342A9E-C8D2-4FE8-92A4-C407057E9ED4}"/>
                    </a:ext>
                  </a:extLst>
                </p:cNvPr>
                <p:cNvSpPr/>
                <p:nvPr/>
              </p:nvSpPr>
              <p:spPr>
                <a:xfrm>
                  <a:off x="5933578" y="4253388"/>
                  <a:ext cx="281612" cy="436816"/>
                </a:xfrm>
                <a:custGeom>
                  <a:avLst/>
                  <a:gdLst>
                    <a:gd name="connsiteX0" fmla="*/ 267578 w 281612"/>
                    <a:gd name="connsiteY0" fmla="*/ 436817 h 436816"/>
                    <a:gd name="connsiteX1" fmla="*/ 1639 w 281612"/>
                    <a:gd name="connsiteY1" fmla="*/ 0 h 436816"/>
                    <a:gd name="connsiteX2" fmla="*/ 267578 w 281612"/>
                    <a:gd name="connsiteY2" fmla="*/ 436817 h 436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1612" h="436816">
                      <a:moveTo>
                        <a:pt x="267578" y="436817"/>
                      </a:moveTo>
                      <a:cubicBezTo>
                        <a:pt x="267578" y="436817"/>
                        <a:pt x="-24364" y="374333"/>
                        <a:pt x="1639" y="0"/>
                      </a:cubicBezTo>
                      <a:cubicBezTo>
                        <a:pt x="1639" y="95"/>
                        <a:pt x="355493" y="171355"/>
                        <a:pt x="267578" y="436817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3C2A595E-A6F9-43FB-8C53-E1B33B0F574B}"/>
                    </a:ext>
                  </a:extLst>
                </p:cNvPr>
                <p:cNvSpPr/>
                <p:nvPr/>
              </p:nvSpPr>
              <p:spPr>
                <a:xfrm>
                  <a:off x="5973891" y="4327288"/>
                  <a:ext cx="220177" cy="346757"/>
                </a:xfrm>
                <a:custGeom>
                  <a:avLst/>
                  <a:gdLst>
                    <a:gd name="connsiteX0" fmla="*/ 760 w 220177"/>
                    <a:gd name="connsiteY0" fmla="*/ 8968 h 346757"/>
                    <a:gd name="connsiteX1" fmla="*/ 208786 w 220177"/>
                    <a:gd name="connsiteY1" fmla="*/ 344153 h 346757"/>
                    <a:gd name="connsiteX2" fmla="*/ 219073 w 220177"/>
                    <a:gd name="connsiteY2" fmla="*/ 338152 h 346757"/>
                    <a:gd name="connsiteX3" fmla="*/ 11047 w 220177"/>
                    <a:gd name="connsiteY3" fmla="*/ 2967 h 346757"/>
                    <a:gd name="connsiteX4" fmla="*/ 760 w 220177"/>
                    <a:gd name="connsiteY4" fmla="*/ 8968 h 346757"/>
                    <a:gd name="connsiteX5" fmla="*/ 760 w 220177"/>
                    <a:gd name="connsiteY5" fmla="*/ 8968 h 346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0177" h="346757">
                      <a:moveTo>
                        <a:pt x="760" y="8968"/>
                      </a:moveTo>
                      <a:cubicBezTo>
                        <a:pt x="62196" y="125554"/>
                        <a:pt x="131634" y="237282"/>
                        <a:pt x="208786" y="344153"/>
                      </a:cubicBezTo>
                      <a:cubicBezTo>
                        <a:pt x="213263" y="350344"/>
                        <a:pt x="223550" y="344343"/>
                        <a:pt x="219073" y="338152"/>
                      </a:cubicBezTo>
                      <a:cubicBezTo>
                        <a:pt x="141921" y="231377"/>
                        <a:pt x="72483" y="119553"/>
                        <a:pt x="11047" y="2967"/>
                      </a:cubicBezTo>
                      <a:cubicBezTo>
                        <a:pt x="7428" y="-3796"/>
                        <a:pt x="-2859" y="2205"/>
                        <a:pt x="760" y="8968"/>
                      </a:cubicBezTo>
                      <a:lnTo>
                        <a:pt x="760" y="8968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5" name="任意多边形: 形状 324">
                  <a:extLst>
                    <a:ext uri="{FF2B5EF4-FFF2-40B4-BE49-F238E27FC236}">
                      <a16:creationId xmlns:a16="http://schemas.microsoft.com/office/drawing/2014/main" id="{B77B1277-6EBF-441E-9AC2-37C129B363F9}"/>
                    </a:ext>
                  </a:extLst>
                </p:cNvPr>
                <p:cNvSpPr/>
                <p:nvPr/>
              </p:nvSpPr>
              <p:spPr>
                <a:xfrm>
                  <a:off x="6047101" y="4353210"/>
                  <a:ext cx="15531" cy="111692"/>
                </a:xfrm>
                <a:custGeom>
                  <a:avLst/>
                  <a:gdLst>
                    <a:gd name="connsiteX0" fmla="*/ 3178 w 15531"/>
                    <a:gd name="connsiteY0" fmla="*/ 5715 h 111692"/>
                    <a:gd name="connsiteX1" fmla="*/ 35 w 15531"/>
                    <a:gd name="connsiteY1" fmla="*/ 106013 h 111692"/>
                    <a:gd name="connsiteX2" fmla="*/ 11941 w 15531"/>
                    <a:gd name="connsiteY2" fmla="*/ 106013 h 111692"/>
                    <a:gd name="connsiteX3" fmla="*/ 15085 w 15531"/>
                    <a:gd name="connsiteY3" fmla="*/ 5715 h 111692"/>
                    <a:gd name="connsiteX4" fmla="*/ 3178 w 15531"/>
                    <a:gd name="connsiteY4" fmla="*/ 5715 h 111692"/>
                    <a:gd name="connsiteX5" fmla="*/ 3178 w 15531"/>
                    <a:gd name="connsiteY5" fmla="*/ 5715 h 111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31" h="111692">
                      <a:moveTo>
                        <a:pt x="3178" y="5715"/>
                      </a:moveTo>
                      <a:cubicBezTo>
                        <a:pt x="4321" y="39243"/>
                        <a:pt x="3274" y="72676"/>
                        <a:pt x="35" y="106013"/>
                      </a:cubicBezTo>
                      <a:cubicBezTo>
                        <a:pt x="-727" y="113633"/>
                        <a:pt x="11179" y="113538"/>
                        <a:pt x="11941" y="106013"/>
                      </a:cubicBezTo>
                      <a:cubicBezTo>
                        <a:pt x="15180" y="72581"/>
                        <a:pt x="16228" y="39243"/>
                        <a:pt x="15085" y="5715"/>
                      </a:cubicBezTo>
                      <a:cubicBezTo>
                        <a:pt x="14799" y="-1905"/>
                        <a:pt x="2893" y="-1905"/>
                        <a:pt x="3178" y="5715"/>
                      </a:cubicBezTo>
                      <a:lnTo>
                        <a:pt x="3178" y="571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1E1AACF9-F870-4690-8F30-C4AB6A91284F}"/>
                    </a:ext>
                  </a:extLst>
                </p:cNvPr>
                <p:cNvSpPr/>
                <p:nvPr/>
              </p:nvSpPr>
              <p:spPr>
                <a:xfrm>
                  <a:off x="5968902" y="4442078"/>
                  <a:ext cx="111121" cy="72529"/>
                </a:xfrm>
                <a:custGeom>
                  <a:avLst/>
                  <a:gdLst>
                    <a:gd name="connsiteX0" fmla="*/ 1463 w 111121"/>
                    <a:gd name="connsiteY0" fmla="*/ 10478 h 72529"/>
                    <a:gd name="connsiteX1" fmla="*/ 103666 w 111121"/>
                    <a:gd name="connsiteY1" fmla="*/ 72391 h 72529"/>
                    <a:gd name="connsiteX2" fmla="*/ 106810 w 111121"/>
                    <a:gd name="connsiteY2" fmla="*/ 60865 h 72529"/>
                    <a:gd name="connsiteX3" fmla="*/ 9940 w 111121"/>
                    <a:gd name="connsiteY3" fmla="*/ 2001 h 72529"/>
                    <a:gd name="connsiteX4" fmla="*/ 1463 w 111121"/>
                    <a:gd name="connsiteY4" fmla="*/ 10478 h 72529"/>
                    <a:gd name="connsiteX5" fmla="*/ 1463 w 111121"/>
                    <a:gd name="connsiteY5" fmla="*/ 10478 h 72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121" h="72529">
                      <a:moveTo>
                        <a:pt x="1463" y="10478"/>
                      </a:moveTo>
                      <a:cubicBezTo>
                        <a:pt x="27562" y="42768"/>
                        <a:pt x="62995" y="64199"/>
                        <a:pt x="103666" y="72391"/>
                      </a:cubicBezTo>
                      <a:cubicBezTo>
                        <a:pt x="111191" y="73915"/>
                        <a:pt x="114335" y="62389"/>
                        <a:pt x="106810" y="60865"/>
                      </a:cubicBezTo>
                      <a:cubicBezTo>
                        <a:pt x="68043" y="53055"/>
                        <a:pt x="34801" y="32767"/>
                        <a:pt x="9940" y="2001"/>
                      </a:cubicBezTo>
                      <a:cubicBezTo>
                        <a:pt x="4987" y="-3904"/>
                        <a:pt x="-3395" y="4573"/>
                        <a:pt x="1463" y="10478"/>
                      </a:cubicBezTo>
                      <a:lnTo>
                        <a:pt x="1463" y="10478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0D47215A-6C30-48F6-8AF9-C1C8166209FB}"/>
                    </a:ext>
                  </a:extLst>
                </p:cNvPr>
                <p:cNvSpPr/>
                <p:nvPr/>
              </p:nvSpPr>
              <p:spPr>
                <a:xfrm>
                  <a:off x="6111396" y="4448210"/>
                  <a:ext cx="44494" cy="121613"/>
                </a:xfrm>
                <a:custGeom>
                  <a:avLst/>
                  <a:gdLst>
                    <a:gd name="connsiteX0" fmla="*/ 31657 w 44494"/>
                    <a:gd name="connsiteY0" fmla="*/ 5679 h 121613"/>
                    <a:gd name="connsiteX1" fmla="*/ 796 w 44494"/>
                    <a:gd name="connsiteY1" fmla="*/ 112645 h 121613"/>
                    <a:gd name="connsiteX2" fmla="*/ 11083 w 44494"/>
                    <a:gd name="connsiteY2" fmla="*/ 118646 h 121613"/>
                    <a:gd name="connsiteX3" fmla="*/ 43563 w 44494"/>
                    <a:gd name="connsiteY3" fmla="*/ 5679 h 121613"/>
                    <a:gd name="connsiteX4" fmla="*/ 31657 w 44494"/>
                    <a:gd name="connsiteY4" fmla="*/ 5679 h 121613"/>
                    <a:gd name="connsiteX5" fmla="*/ 31657 w 44494"/>
                    <a:gd name="connsiteY5" fmla="*/ 5679 h 121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494" h="121613">
                      <a:moveTo>
                        <a:pt x="31657" y="5679"/>
                      </a:moveTo>
                      <a:cubicBezTo>
                        <a:pt x="36800" y="45208"/>
                        <a:pt x="19275" y="79022"/>
                        <a:pt x="796" y="112645"/>
                      </a:cubicBezTo>
                      <a:cubicBezTo>
                        <a:pt x="-2919" y="119408"/>
                        <a:pt x="7368" y="125409"/>
                        <a:pt x="11083" y="118646"/>
                      </a:cubicBezTo>
                      <a:cubicBezTo>
                        <a:pt x="30419" y="83499"/>
                        <a:pt x="48897" y="47018"/>
                        <a:pt x="43563" y="5679"/>
                      </a:cubicBezTo>
                      <a:cubicBezTo>
                        <a:pt x="42515" y="-1845"/>
                        <a:pt x="30609" y="-1941"/>
                        <a:pt x="31657" y="5679"/>
                      </a:cubicBezTo>
                      <a:lnTo>
                        <a:pt x="31657" y="5679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F9EE0F9B-5893-4940-BB06-D5FFF0FCB693}"/>
                    </a:ext>
                  </a:extLst>
                </p:cNvPr>
                <p:cNvSpPr/>
                <p:nvPr/>
              </p:nvSpPr>
              <p:spPr>
                <a:xfrm>
                  <a:off x="6035903" y="4559853"/>
                  <a:ext cx="113817" cy="57773"/>
                </a:xfrm>
                <a:custGeom>
                  <a:avLst/>
                  <a:gdLst>
                    <a:gd name="connsiteX0" fmla="*/ 1708 w 113817"/>
                    <a:gd name="connsiteY0" fmla="*/ 10242 h 57773"/>
                    <a:gd name="connsiteX1" fmla="*/ 108103 w 113817"/>
                    <a:gd name="connsiteY1" fmla="*/ 57772 h 57773"/>
                    <a:gd name="connsiteX2" fmla="*/ 108103 w 113817"/>
                    <a:gd name="connsiteY2" fmla="*/ 45865 h 57773"/>
                    <a:gd name="connsiteX3" fmla="*/ 10090 w 113817"/>
                    <a:gd name="connsiteY3" fmla="*/ 1860 h 57773"/>
                    <a:gd name="connsiteX4" fmla="*/ 1708 w 113817"/>
                    <a:gd name="connsiteY4" fmla="*/ 10242 h 57773"/>
                    <a:gd name="connsiteX5" fmla="*/ 1708 w 113817"/>
                    <a:gd name="connsiteY5" fmla="*/ 10242 h 5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817" h="57773">
                      <a:moveTo>
                        <a:pt x="1708" y="10242"/>
                      </a:moveTo>
                      <a:cubicBezTo>
                        <a:pt x="29902" y="39960"/>
                        <a:pt x="67145" y="56438"/>
                        <a:pt x="108103" y="57772"/>
                      </a:cubicBezTo>
                      <a:cubicBezTo>
                        <a:pt x="115723" y="57962"/>
                        <a:pt x="115723" y="46056"/>
                        <a:pt x="108103" y="45865"/>
                      </a:cubicBezTo>
                      <a:cubicBezTo>
                        <a:pt x="70193" y="44722"/>
                        <a:pt x="36284" y="29387"/>
                        <a:pt x="10090" y="1860"/>
                      </a:cubicBezTo>
                      <a:cubicBezTo>
                        <a:pt x="4756" y="-3760"/>
                        <a:pt x="-3626" y="4622"/>
                        <a:pt x="1708" y="10242"/>
                      </a:cubicBezTo>
                      <a:lnTo>
                        <a:pt x="1708" y="10242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9" name="图形 304">
                <a:extLst>
                  <a:ext uri="{FF2B5EF4-FFF2-40B4-BE49-F238E27FC236}">
                    <a16:creationId xmlns:a16="http://schemas.microsoft.com/office/drawing/2014/main" id="{3BB2CCD4-F9C4-4818-8EE2-8E8A71B42C7A}"/>
                  </a:ext>
                </a:extLst>
              </p:cNvPr>
              <p:cNvGrpSpPr/>
              <p:nvPr/>
            </p:nvGrpSpPr>
            <p:grpSpPr>
              <a:xfrm>
                <a:off x="4917044" y="3976306"/>
                <a:ext cx="277946" cy="738282"/>
                <a:chOff x="4917044" y="3976306"/>
                <a:chExt cx="277946" cy="738282"/>
              </a:xfrm>
            </p:grpSpPr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59A81E13-75CD-4852-BF8A-6E85F68B0E40}"/>
                    </a:ext>
                  </a:extLst>
                </p:cNvPr>
                <p:cNvSpPr/>
                <p:nvPr/>
              </p:nvSpPr>
              <p:spPr>
                <a:xfrm>
                  <a:off x="4917044" y="3976306"/>
                  <a:ext cx="277946" cy="738282"/>
                </a:xfrm>
                <a:custGeom>
                  <a:avLst/>
                  <a:gdLst>
                    <a:gd name="connsiteX0" fmla="*/ 151017 w 277946"/>
                    <a:gd name="connsiteY0" fmla="*/ 738283 h 738282"/>
                    <a:gd name="connsiteX1" fmla="*/ 126633 w 277946"/>
                    <a:gd name="connsiteY1" fmla="*/ 0 h 738282"/>
                    <a:gd name="connsiteX2" fmla="*/ 151017 w 277946"/>
                    <a:gd name="connsiteY2" fmla="*/ 738283 h 738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946" h="738282">
                      <a:moveTo>
                        <a:pt x="151017" y="738283"/>
                      </a:moveTo>
                      <a:cubicBezTo>
                        <a:pt x="151017" y="738283"/>
                        <a:pt x="-171880" y="452438"/>
                        <a:pt x="126633" y="0"/>
                      </a:cubicBezTo>
                      <a:cubicBezTo>
                        <a:pt x="126633" y="0"/>
                        <a:pt x="450197" y="466820"/>
                        <a:pt x="151017" y="738283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9DB5A758-DD09-4C4E-9B5A-AAE11BECDAB2}"/>
                    </a:ext>
                  </a:extLst>
                </p:cNvPr>
                <p:cNvSpPr/>
                <p:nvPr/>
              </p:nvSpPr>
              <p:spPr>
                <a:xfrm>
                  <a:off x="5035355" y="4102537"/>
                  <a:ext cx="37323" cy="580954"/>
                </a:xfrm>
                <a:custGeom>
                  <a:avLst/>
                  <a:gdLst>
                    <a:gd name="connsiteX0" fmla="*/ 1750 w 37323"/>
                    <a:gd name="connsiteY0" fmla="*/ 5214 h 580954"/>
                    <a:gd name="connsiteX1" fmla="*/ 25563 w 37323"/>
                    <a:gd name="connsiteY1" fmla="*/ 576142 h 580954"/>
                    <a:gd name="connsiteX2" fmla="*/ 37279 w 37323"/>
                    <a:gd name="connsiteY2" fmla="*/ 574142 h 580954"/>
                    <a:gd name="connsiteX3" fmla="*/ 13657 w 37323"/>
                    <a:gd name="connsiteY3" fmla="*/ 6357 h 580954"/>
                    <a:gd name="connsiteX4" fmla="*/ 1750 w 37323"/>
                    <a:gd name="connsiteY4" fmla="*/ 5214 h 580954"/>
                    <a:gd name="connsiteX5" fmla="*/ 1750 w 37323"/>
                    <a:gd name="connsiteY5" fmla="*/ 5214 h 58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323" h="580954">
                      <a:moveTo>
                        <a:pt x="1750" y="5214"/>
                      </a:moveTo>
                      <a:cubicBezTo>
                        <a:pt x="-3869" y="196000"/>
                        <a:pt x="4036" y="386500"/>
                        <a:pt x="25563" y="576142"/>
                      </a:cubicBezTo>
                      <a:cubicBezTo>
                        <a:pt x="26420" y="583762"/>
                        <a:pt x="38136" y="581762"/>
                        <a:pt x="37279" y="574142"/>
                      </a:cubicBezTo>
                      <a:cubicBezTo>
                        <a:pt x="15943" y="385547"/>
                        <a:pt x="8037" y="196095"/>
                        <a:pt x="13657" y="6357"/>
                      </a:cubicBezTo>
                      <a:cubicBezTo>
                        <a:pt x="13847" y="-1263"/>
                        <a:pt x="2036" y="-2501"/>
                        <a:pt x="1750" y="5214"/>
                      </a:cubicBezTo>
                      <a:lnTo>
                        <a:pt x="1750" y="521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A4EB1811-F62E-41F7-B838-C73037A54DF6}"/>
                    </a:ext>
                  </a:extLst>
                </p:cNvPr>
                <p:cNvSpPr/>
                <p:nvPr/>
              </p:nvSpPr>
              <p:spPr>
                <a:xfrm>
                  <a:off x="5039806" y="4189440"/>
                  <a:ext cx="87419" cy="135399"/>
                </a:xfrm>
                <a:custGeom>
                  <a:avLst/>
                  <a:gdLst>
                    <a:gd name="connsiteX0" fmla="*/ 75595 w 87419"/>
                    <a:gd name="connsiteY0" fmla="*/ 3464 h 135399"/>
                    <a:gd name="connsiteX1" fmla="*/ 1109 w 87419"/>
                    <a:gd name="connsiteY1" fmla="*/ 126051 h 135399"/>
                    <a:gd name="connsiteX2" fmla="*/ 10825 w 87419"/>
                    <a:gd name="connsiteY2" fmla="*/ 132909 h 135399"/>
                    <a:gd name="connsiteX3" fmla="*/ 86739 w 87419"/>
                    <a:gd name="connsiteY3" fmla="*/ 7560 h 135399"/>
                    <a:gd name="connsiteX4" fmla="*/ 75595 w 87419"/>
                    <a:gd name="connsiteY4" fmla="*/ 3464 h 135399"/>
                    <a:gd name="connsiteX5" fmla="*/ 75595 w 87419"/>
                    <a:gd name="connsiteY5" fmla="*/ 3464 h 135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19" h="135399">
                      <a:moveTo>
                        <a:pt x="75595" y="3464"/>
                      </a:moveTo>
                      <a:cubicBezTo>
                        <a:pt x="53497" y="45946"/>
                        <a:pt x="28637" y="86808"/>
                        <a:pt x="1109" y="126051"/>
                      </a:cubicBezTo>
                      <a:cubicBezTo>
                        <a:pt x="-3272" y="132338"/>
                        <a:pt x="6443" y="139196"/>
                        <a:pt x="10825" y="132909"/>
                      </a:cubicBezTo>
                      <a:cubicBezTo>
                        <a:pt x="38924" y="92809"/>
                        <a:pt x="64165" y="50994"/>
                        <a:pt x="86739" y="7560"/>
                      </a:cubicBezTo>
                      <a:cubicBezTo>
                        <a:pt x="90263" y="797"/>
                        <a:pt x="79119" y="-3299"/>
                        <a:pt x="75595" y="3464"/>
                      </a:cubicBezTo>
                      <a:lnTo>
                        <a:pt x="75595" y="346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3" name="任意多边形: 形状 332">
                  <a:extLst>
                    <a:ext uri="{FF2B5EF4-FFF2-40B4-BE49-F238E27FC236}">
                      <a16:creationId xmlns:a16="http://schemas.microsoft.com/office/drawing/2014/main" id="{F05779BD-AE62-42DF-8C89-A9B6A66A95F0}"/>
                    </a:ext>
                  </a:extLst>
                </p:cNvPr>
                <p:cNvSpPr/>
                <p:nvPr/>
              </p:nvSpPr>
              <p:spPr>
                <a:xfrm>
                  <a:off x="4948717" y="4243693"/>
                  <a:ext cx="93927" cy="158641"/>
                </a:xfrm>
                <a:custGeom>
                  <a:avLst/>
                  <a:gdLst>
                    <a:gd name="connsiteX0" fmla="*/ 92 w 93927"/>
                    <a:gd name="connsiteY0" fmla="*/ 6742 h 158641"/>
                    <a:gd name="connsiteX1" fmla="*/ 84864 w 93927"/>
                    <a:gd name="connsiteY1" fmla="*/ 157237 h 158641"/>
                    <a:gd name="connsiteX2" fmla="*/ 91722 w 93927"/>
                    <a:gd name="connsiteY2" fmla="*/ 147522 h 158641"/>
                    <a:gd name="connsiteX3" fmla="*/ 11807 w 93927"/>
                    <a:gd name="connsiteY3" fmla="*/ 4742 h 158641"/>
                    <a:gd name="connsiteX4" fmla="*/ 92 w 93927"/>
                    <a:gd name="connsiteY4" fmla="*/ 6742 h 158641"/>
                    <a:gd name="connsiteX5" fmla="*/ 92 w 93927"/>
                    <a:gd name="connsiteY5" fmla="*/ 6742 h 158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927" h="158641">
                      <a:moveTo>
                        <a:pt x="92" y="6742"/>
                      </a:moveTo>
                      <a:cubicBezTo>
                        <a:pt x="10188" y="66273"/>
                        <a:pt x="39334" y="117709"/>
                        <a:pt x="84864" y="157237"/>
                      </a:cubicBezTo>
                      <a:cubicBezTo>
                        <a:pt x="90674" y="162286"/>
                        <a:pt x="97532" y="152475"/>
                        <a:pt x="91722" y="147522"/>
                      </a:cubicBezTo>
                      <a:cubicBezTo>
                        <a:pt x="48574" y="109993"/>
                        <a:pt x="21332" y="61130"/>
                        <a:pt x="11807" y="4742"/>
                      </a:cubicBezTo>
                      <a:cubicBezTo>
                        <a:pt x="10569" y="-2783"/>
                        <a:pt x="-1147" y="-782"/>
                        <a:pt x="92" y="6742"/>
                      </a:cubicBezTo>
                      <a:lnTo>
                        <a:pt x="92" y="6742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E520A8F7-2A75-4481-AE26-F1A90CB57B23}"/>
                    </a:ext>
                  </a:extLst>
                </p:cNvPr>
                <p:cNvSpPr/>
                <p:nvPr/>
              </p:nvSpPr>
              <p:spPr>
                <a:xfrm>
                  <a:off x="5046838" y="4374466"/>
                  <a:ext cx="129415" cy="127861"/>
                </a:xfrm>
                <a:custGeom>
                  <a:avLst/>
                  <a:gdLst>
                    <a:gd name="connsiteX0" fmla="*/ 117807 w 129415"/>
                    <a:gd name="connsiteY0" fmla="*/ 3700 h 127861"/>
                    <a:gd name="connsiteX1" fmla="*/ 3031 w 129415"/>
                    <a:gd name="connsiteY1" fmla="*/ 116190 h 127861"/>
                    <a:gd name="connsiteX2" fmla="*/ 8079 w 129415"/>
                    <a:gd name="connsiteY2" fmla="*/ 126953 h 127861"/>
                    <a:gd name="connsiteX3" fmla="*/ 128951 w 129415"/>
                    <a:gd name="connsiteY3" fmla="*/ 7891 h 127861"/>
                    <a:gd name="connsiteX4" fmla="*/ 117807 w 129415"/>
                    <a:gd name="connsiteY4" fmla="*/ 3700 h 127861"/>
                    <a:gd name="connsiteX5" fmla="*/ 117807 w 129415"/>
                    <a:gd name="connsiteY5" fmla="*/ 3700 h 127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415" h="127861">
                      <a:moveTo>
                        <a:pt x="117807" y="3700"/>
                      </a:moveTo>
                      <a:cubicBezTo>
                        <a:pt x="96852" y="56754"/>
                        <a:pt x="49608" y="87425"/>
                        <a:pt x="3031" y="116190"/>
                      </a:cubicBezTo>
                      <a:cubicBezTo>
                        <a:pt x="-3446" y="120191"/>
                        <a:pt x="1507" y="131049"/>
                        <a:pt x="8079" y="126953"/>
                      </a:cubicBezTo>
                      <a:cubicBezTo>
                        <a:pt x="57418" y="96473"/>
                        <a:pt x="106853" y="63898"/>
                        <a:pt x="128951" y="7891"/>
                      </a:cubicBezTo>
                      <a:cubicBezTo>
                        <a:pt x="131809" y="747"/>
                        <a:pt x="120664" y="-3444"/>
                        <a:pt x="117807" y="3700"/>
                      </a:cubicBezTo>
                      <a:lnTo>
                        <a:pt x="117807" y="3700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09D286A4-43DC-472F-A026-96C49E2D3404}"/>
                    </a:ext>
                  </a:extLst>
                </p:cNvPr>
                <p:cNvSpPr/>
                <p:nvPr/>
              </p:nvSpPr>
              <p:spPr>
                <a:xfrm>
                  <a:off x="4949840" y="4439312"/>
                  <a:ext cx="108217" cy="141507"/>
                </a:xfrm>
                <a:custGeom>
                  <a:avLst/>
                  <a:gdLst>
                    <a:gd name="connsiteX0" fmla="*/ 207 w 108217"/>
                    <a:gd name="connsiteY0" fmla="*/ 6672 h 141507"/>
                    <a:gd name="connsiteX1" fmla="*/ 98696 w 108217"/>
                    <a:gd name="connsiteY1" fmla="*/ 140593 h 141507"/>
                    <a:gd name="connsiteX2" fmla="*/ 105554 w 108217"/>
                    <a:gd name="connsiteY2" fmla="*/ 130878 h 141507"/>
                    <a:gd name="connsiteX3" fmla="*/ 11923 w 108217"/>
                    <a:gd name="connsiteY3" fmla="*/ 4672 h 141507"/>
                    <a:gd name="connsiteX4" fmla="*/ 207 w 108217"/>
                    <a:gd name="connsiteY4" fmla="*/ 6672 h 141507"/>
                    <a:gd name="connsiteX5" fmla="*/ 207 w 108217"/>
                    <a:gd name="connsiteY5" fmla="*/ 6672 h 141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17" h="141507">
                      <a:moveTo>
                        <a:pt x="207" y="6672"/>
                      </a:moveTo>
                      <a:cubicBezTo>
                        <a:pt x="14304" y="63346"/>
                        <a:pt x="48594" y="110399"/>
                        <a:pt x="98696" y="140593"/>
                      </a:cubicBezTo>
                      <a:cubicBezTo>
                        <a:pt x="105268" y="144499"/>
                        <a:pt x="112126" y="134879"/>
                        <a:pt x="105554" y="130878"/>
                      </a:cubicBezTo>
                      <a:cubicBezTo>
                        <a:pt x="58214" y="102303"/>
                        <a:pt x="25353" y="58393"/>
                        <a:pt x="11923" y="4672"/>
                      </a:cubicBezTo>
                      <a:cubicBezTo>
                        <a:pt x="10113" y="-2758"/>
                        <a:pt x="-1698" y="-758"/>
                        <a:pt x="207" y="6672"/>
                      </a:cubicBezTo>
                      <a:lnTo>
                        <a:pt x="207" y="6672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6" name="图形 304">
                <a:extLst>
                  <a:ext uri="{FF2B5EF4-FFF2-40B4-BE49-F238E27FC236}">
                    <a16:creationId xmlns:a16="http://schemas.microsoft.com/office/drawing/2014/main" id="{4F33EF73-1B04-4857-9776-3A4E49F611BA}"/>
                  </a:ext>
                </a:extLst>
              </p:cNvPr>
              <p:cNvGrpSpPr/>
              <p:nvPr/>
            </p:nvGrpSpPr>
            <p:grpSpPr>
              <a:xfrm>
                <a:off x="5117411" y="4225861"/>
                <a:ext cx="238770" cy="466248"/>
                <a:chOff x="5117411" y="4225861"/>
                <a:chExt cx="238770" cy="466248"/>
              </a:xfrm>
            </p:grpSpPr>
            <p:sp>
              <p:nvSpPr>
                <p:cNvPr id="337" name="任意多边形: 形状 336">
                  <a:extLst>
                    <a:ext uri="{FF2B5EF4-FFF2-40B4-BE49-F238E27FC236}">
                      <a16:creationId xmlns:a16="http://schemas.microsoft.com/office/drawing/2014/main" id="{3C4C6D70-0758-4611-8074-C77173B5F10F}"/>
                    </a:ext>
                  </a:extLst>
                </p:cNvPr>
                <p:cNvSpPr/>
                <p:nvPr/>
              </p:nvSpPr>
              <p:spPr>
                <a:xfrm>
                  <a:off x="5117411" y="4225861"/>
                  <a:ext cx="238770" cy="466248"/>
                </a:xfrm>
                <a:custGeom>
                  <a:avLst/>
                  <a:gdLst>
                    <a:gd name="connsiteX0" fmla="*/ 29137 w 238770"/>
                    <a:gd name="connsiteY0" fmla="*/ 466249 h 466248"/>
                    <a:gd name="connsiteX1" fmla="*/ 223828 w 238770"/>
                    <a:gd name="connsiteY1" fmla="*/ 0 h 466248"/>
                    <a:gd name="connsiteX2" fmla="*/ 29137 w 238770"/>
                    <a:gd name="connsiteY2" fmla="*/ 466249 h 466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8770" h="466248">
                      <a:moveTo>
                        <a:pt x="29137" y="466249"/>
                      </a:moveTo>
                      <a:cubicBezTo>
                        <a:pt x="29137" y="466249"/>
                        <a:pt x="304981" y="361760"/>
                        <a:pt x="223828" y="0"/>
                      </a:cubicBezTo>
                      <a:cubicBezTo>
                        <a:pt x="223923" y="0"/>
                        <a:pt x="-96308" y="220028"/>
                        <a:pt x="29137" y="466249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7CAA2E81-52A3-4BB9-9275-0E935609CF97}"/>
                    </a:ext>
                  </a:extLst>
                </p:cNvPr>
                <p:cNvSpPr/>
                <p:nvPr/>
              </p:nvSpPr>
              <p:spPr>
                <a:xfrm>
                  <a:off x="5150559" y="4304652"/>
                  <a:ext cx="164558" cy="369624"/>
                </a:xfrm>
                <a:custGeom>
                  <a:avLst/>
                  <a:gdLst>
                    <a:gd name="connsiteX0" fmla="*/ 153913 w 164558"/>
                    <a:gd name="connsiteY0" fmla="*/ 3314 h 369624"/>
                    <a:gd name="connsiteX1" fmla="*/ 656 w 164558"/>
                    <a:gd name="connsiteY1" fmla="*/ 361644 h 369624"/>
                    <a:gd name="connsiteX2" fmla="*/ 10943 w 164558"/>
                    <a:gd name="connsiteY2" fmla="*/ 366502 h 369624"/>
                    <a:gd name="connsiteX3" fmla="*/ 164200 w 164558"/>
                    <a:gd name="connsiteY3" fmla="*/ 8172 h 369624"/>
                    <a:gd name="connsiteX4" fmla="*/ 153913 w 164558"/>
                    <a:gd name="connsiteY4" fmla="*/ 3314 h 369624"/>
                    <a:gd name="connsiteX5" fmla="*/ 153913 w 164558"/>
                    <a:gd name="connsiteY5" fmla="*/ 3314 h 36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4558" h="369624">
                      <a:moveTo>
                        <a:pt x="153913" y="3314"/>
                      </a:moveTo>
                      <a:cubicBezTo>
                        <a:pt x="111241" y="126282"/>
                        <a:pt x="60092" y="245820"/>
                        <a:pt x="656" y="361644"/>
                      </a:cubicBezTo>
                      <a:cubicBezTo>
                        <a:pt x="-2678" y="368217"/>
                        <a:pt x="7609" y="373075"/>
                        <a:pt x="10943" y="366502"/>
                      </a:cubicBezTo>
                      <a:cubicBezTo>
                        <a:pt x="70379" y="250678"/>
                        <a:pt x="121528" y="131140"/>
                        <a:pt x="164200" y="8172"/>
                      </a:cubicBezTo>
                      <a:cubicBezTo>
                        <a:pt x="166582" y="1314"/>
                        <a:pt x="156390" y="-3544"/>
                        <a:pt x="153913" y="3314"/>
                      </a:cubicBezTo>
                      <a:lnTo>
                        <a:pt x="153913" y="331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B27469D8-9860-412E-9B4A-4D26E3431AEF}"/>
                    </a:ext>
                  </a:extLst>
                </p:cNvPr>
                <p:cNvSpPr/>
                <p:nvPr/>
              </p:nvSpPr>
              <p:spPr>
                <a:xfrm>
                  <a:off x="5233084" y="4341438"/>
                  <a:ext cx="29208" cy="108647"/>
                </a:xfrm>
                <a:custGeom>
                  <a:avLst/>
                  <a:gdLst>
                    <a:gd name="connsiteX0" fmla="*/ 46 w 29208"/>
                    <a:gd name="connsiteY0" fmla="*/ 5962 h 108647"/>
                    <a:gd name="connsiteX1" fmla="*/ 18334 w 29208"/>
                    <a:gd name="connsiteY1" fmla="*/ 104927 h 108647"/>
                    <a:gd name="connsiteX2" fmla="*/ 29002 w 29208"/>
                    <a:gd name="connsiteY2" fmla="*/ 101022 h 108647"/>
                    <a:gd name="connsiteX3" fmla="*/ 11381 w 29208"/>
                    <a:gd name="connsiteY3" fmla="*/ 5010 h 108647"/>
                    <a:gd name="connsiteX4" fmla="*/ 46 w 29208"/>
                    <a:gd name="connsiteY4" fmla="*/ 5962 h 108647"/>
                    <a:gd name="connsiteX5" fmla="*/ 46 w 29208"/>
                    <a:gd name="connsiteY5" fmla="*/ 5962 h 108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208" h="108647">
                      <a:moveTo>
                        <a:pt x="46" y="5962"/>
                      </a:moveTo>
                      <a:cubicBezTo>
                        <a:pt x="4047" y="39395"/>
                        <a:pt x="10143" y="72352"/>
                        <a:pt x="18334" y="104927"/>
                      </a:cubicBezTo>
                      <a:cubicBezTo>
                        <a:pt x="20144" y="111975"/>
                        <a:pt x="30812" y="108070"/>
                        <a:pt x="29002" y="101022"/>
                      </a:cubicBezTo>
                      <a:cubicBezTo>
                        <a:pt x="21001" y="69399"/>
                        <a:pt x="15191" y="37395"/>
                        <a:pt x="11381" y="5010"/>
                      </a:cubicBezTo>
                      <a:cubicBezTo>
                        <a:pt x="10524" y="-2229"/>
                        <a:pt x="-811" y="-1372"/>
                        <a:pt x="46" y="5962"/>
                      </a:cubicBezTo>
                      <a:lnTo>
                        <a:pt x="46" y="5962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1EB86B03-C183-45C8-8942-30814AD42B58}"/>
                    </a:ext>
                  </a:extLst>
                </p:cNvPr>
                <p:cNvSpPr/>
                <p:nvPr/>
              </p:nvSpPr>
              <p:spPr>
                <a:xfrm>
                  <a:off x="5238115" y="4416745"/>
                  <a:ext cx="99729" cy="84972"/>
                </a:xfrm>
                <a:custGeom>
                  <a:avLst/>
                  <a:gdLst>
                    <a:gd name="connsiteX0" fmla="*/ 88646 w 99729"/>
                    <a:gd name="connsiteY0" fmla="*/ 2949 h 84972"/>
                    <a:gd name="connsiteX1" fmla="*/ 3588 w 99729"/>
                    <a:gd name="connsiteY1" fmla="*/ 73910 h 84972"/>
                    <a:gd name="connsiteX2" fmla="*/ 7493 w 99729"/>
                    <a:gd name="connsiteY2" fmla="*/ 84578 h 84972"/>
                    <a:gd name="connsiteX3" fmla="*/ 98933 w 99729"/>
                    <a:gd name="connsiteY3" fmla="*/ 7902 h 84972"/>
                    <a:gd name="connsiteX4" fmla="*/ 88646 w 99729"/>
                    <a:gd name="connsiteY4" fmla="*/ 2949 h 84972"/>
                    <a:gd name="connsiteX5" fmla="*/ 88646 w 99729"/>
                    <a:gd name="connsiteY5" fmla="*/ 2949 h 84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729" h="84972">
                      <a:moveTo>
                        <a:pt x="88646" y="2949"/>
                      </a:moveTo>
                      <a:cubicBezTo>
                        <a:pt x="69310" y="36192"/>
                        <a:pt x="39688" y="60671"/>
                        <a:pt x="3588" y="73910"/>
                      </a:cubicBezTo>
                      <a:cubicBezTo>
                        <a:pt x="-3270" y="76387"/>
                        <a:pt x="635" y="87150"/>
                        <a:pt x="7493" y="84578"/>
                      </a:cubicBezTo>
                      <a:cubicBezTo>
                        <a:pt x="46546" y="70386"/>
                        <a:pt x="77978" y="43811"/>
                        <a:pt x="98933" y="7902"/>
                      </a:cubicBezTo>
                      <a:cubicBezTo>
                        <a:pt x="102648" y="1425"/>
                        <a:pt x="92361" y="-3337"/>
                        <a:pt x="88646" y="2949"/>
                      </a:cubicBezTo>
                      <a:lnTo>
                        <a:pt x="88646" y="2949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1" name="任意多边形: 形状 340">
                  <a:extLst>
                    <a:ext uri="{FF2B5EF4-FFF2-40B4-BE49-F238E27FC236}">
                      <a16:creationId xmlns:a16="http://schemas.microsoft.com/office/drawing/2014/main" id="{E00B77AB-45AA-4846-900B-65CAF758E957}"/>
                    </a:ext>
                  </a:extLst>
                </p:cNvPr>
                <p:cNvSpPr/>
                <p:nvPr/>
              </p:nvSpPr>
              <p:spPr>
                <a:xfrm>
                  <a:off x="5156643" y="4447923"/>
                  <a:ext cx="58811" cy="113666"/>
                </a:xfrm>
                <a:custGeom>
                  <a:avLst/>
                  <a:gdLst>
                    <a:gd name="connsiteX0" fmla="*/ 1 w 58811"/>
                    <a:gd name="connsiteY0" fmla="*/ 5967 h 113666"/>
                    <a:gd name="connsiteX1" fmla="*/ 48292 w 58811"/>
                    <a:gd name="connsiteY1" fmla="*/ 111409 h 113666"/>
                    <a:gd name="connsiteX2" fmla="*/ 57627 w 58811"/>
                    <a:gd name="connsiteY2" fmla="*/ 104836 h 113666"/>
                    <a:gd name="connsiteX3" fmla="*/ 11335 w 58811"/>
                    <a:gd name="connsiteY3" fmla="*/ 5014 h 113666"/>
                    <a:gd name="connsiteX4" fmla="*/ 1 w 58811"/>
                    <a:gd name="connsiteY4" fmla="*/ 5967 h 113666"/>
                    <a:gd name="connsiteX5" fmla="*/ 1 w 58811"/>
                    <a:gd name="connsiteY5" fmla="*/ 5967 h 11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811" h="113666">
                      <a:moveTo>
                        <a:pt x="1" y="5967"/>
                      </a:moveTo>
                      <a:cubicBezTo>
                        <a:pt x="953" y="47210"/>
                        <a:pt x="24099" y="79881"/>
                        <a:pt x="48292" y="111409"/>
                      </a:cubicBezTo>
                      <a:cubicBezTo>
                        <a:pt x="52769" y="117219"/>
                        <a:pt x="62103" y="110647"/>
                        <a:pt x="57627" y="104836"/>
                      </a:cubicBezTo>
                      <a:cubicBezTo>
                        <a:pt x="34576" y="74832"/>
                        <a:pt x="12193" y="44257"/>
                        <a:pt x="11335" y="5014"/>
                      </a:cubicBezTo>
                      <a:cubicBezTo>
                        <a:pt x="11240" y="-2320"/>
                        <a:pt x="-95" y="-1272"/>
                        <a:pt x="1" y="5967"/>
                      </a:cubicBezTo>
                      <a:lnTo>
                        <a:pt x="1" y="5967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5C5A9231-67BD-4B3A-9F10-BE88BB1604B2}"/>
                    </a:ext>
                  </a:extLst>
                </p:cNvPr>
                <p:cNvSpPr/>
                <p:nvPr/>
              </p:nvSpPr>
              <p:spPr>
                <a:xfrm>
                  <a:off x="5185233" y="4540919"/>
                  <a:ext cx="103875" cy="71575"/>
                </a:xfrm>
                <a:custGeom>
                  <a:avLst/>
                  <a:gdLst>
                    <a:gd name="connsiteX0" fmla="*/ 94093 w 103875"/>
                    <a:gd name="connsiteY0" fmla="*/ 2220 h 71575"/>
                    <a:gd name="connsiteX1" fmla="*/ 4939 w 103875"/>
                    <a:gd name="connsiteY1" fmla="*/ 60132 h 71575"/>
                    <a:gd name="connsiteX2" fmla="*/ 5891 w 103875"/>
                    <a:gd name="connsiteY2" fmla="*/ 71467 h 71575"/>
                    <a:gd name="connsiteX3" fmla="*/ 102760 w 103875"/>
                    <a:gd name="connsiteY3" fmla="*/ 9554 h 71575"/>
                    <a:gd name="connsiteX4" fmla="*/ 94093 w 103875"/>
                    <a:gd name="connsiteY4" fmla="*/ 2220 h 71575"/>
                    <a:gd name="connsiteX5" fmla="*/ 94093 w 103875"/>
                    <a:gd name="connsiteY5" fmla="*/ 2220 h 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875" h="71575">
                      <a:moveTo>
                        <a:pt x="94093" y="2220"/>
                      </a:moveTo>
                      <a:cubicBezTo>
                        <a:pt x="72757" y="32890"/>
                        <a:pt x="41800" y="53369"/>
                        <a:pt x="4939" y="60132"/>
                      </a:cubicBezTo>
                      <a:cubicBezTo>
                        <a:pt x="-2205" y="61465"/>
                        <a:pt x="-1348" y="72800"/>
                        <a:pt x="5891" y="71467"/>
                      </a:cubicBezTo>
                      <a:cubicBezTo>
                        <a:pt x="45610" y="64228"/>
                        <a:pt x="79710" y="42796"/>
                        <a:pt x="102760" y="9554"/>
                      </a:cubicBezTo>
                      <a:cubicBezTo>
                        <a:pt x="106951" y="3649"/>
                        <a:pt x="98284" y="-3781"/>
                        <a:pt x="94093" y="2220"/>
                      </a:cubicBezTo>
                      <a:lnTo>
                        <a:pt x="94093" y="2220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3" name="图形 304">
                <a:extLst>
                  <a:ext uri="{FF2B5EF4-FFF2-40B4-BE49-F238E27FC236}">
                    <a16:creationId xmlns:a16="http://schemas.microsoft.com/office/drawing/2014/main" id="{3F0AAD93-F4D6-4C6B-B920-6110B7EA3794}"/>
                  </a:ext>
                </a:extLst>
              </p:cNvPr>
              <p:cNvGrpSpPr/>
              <p:nvPr/>
            </p:nvGrpSpPr>
            <p:grpSpPr>
              <a:xfrm>
                <a:off x="6977060" y="4212526"/>
                <a:ext cx="263089" cy="476345"/>
                <a:chOff x="6977060" y="4212526"/>
                <a:chExt cx="263089" cy="476345"/>
              </a:xfrm>
            </p:grpSpPr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244C8ABA-240D-40EF-A1BC-CC29ABBF5A87}"/>
                    </a:ext>
                  </a:extLst>
                </p:cNvPr>
                <p:cNvSpPr/>
                <p:nvPr/>
              </p:nvSpPr>
              <p:spPr>
                <a:xfrm>
                  <a:off x="6977060" y="4212526"/>
                  <a:ext cx="263089" cy="476345"/>
                </a:xfrm>
                <a:custGeom>
                  <a:avLst/>
                  <a:gdLst>
                    <a:gd name="connsiteX0" fmla="*/ 238888 w 263089"/>
                    <a:gd name="connsiteY0" fmla="*/ 476345 h 476345"/>
                    <a:gd name="connsiteX1" fmla="*/ 9241 w 263089"/>
                    <a:gd name="connsiteY1" fmla="*/ 0 h 476345"/>
                    <a:gd name="connsiteX2" fmla="*/ 238888 w 263089"/>
                    <a:gd name="connsiteY2" fmla="*/ 476345 h 476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3089" h="476345">
                      <a:moveTo>
                        <a:pt x="238888" y="476345"/>
                      </a:moveTo>
                      <a:cubicBezTo>
                        <a:pt x="238888" y="476345"/>
                        <a:pt x="-55243" y="382619"/>
                        <a:pt x="9241" y="0"/>
                      </a:cubicBezTo>
                      <a:cubicBezTo>
                        <a:pt x="9241" y="0"/>
                        <a:pt x="356141" y="211931"/>
                        <a:pt x="238888" y="476345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5" name="任意多边形: 形状 344">
                  <a:extLst>
                    <a:ext uri="{FF2B5EF4-FFF2-40B4-BE49-F238E27FC236}">
                      <a16:creationId xmlns:a16="http://schemas.microsoft.com/office/drawing/2014/main" id="{CF774EF2-0ADD-4B38-A2F6-54434C714386}"/>
                    </a:ext>
                  </a:extLst>
                </p:cNvPr>
                <p:cNvSpPr/>
                <p:nvPr/>
              </p:nvSpPr>
              <p:spPr>
                <a:xfrm>
                  <a:off x="7017854" y="4293588"/>
                  <a:ext cx="192488" cy="377382"/>
                </a:xfrm>
                <a:custGeom>
                  <a:avLst/>
                  <a:gdLst>
                    <a:gd name="connsiteX0" fmla="*/ 452 w 192488"/>
                    <a:gd name="connsiteY0" fmla="*/ 7140 h 377382"/>
                    <a:gd name="connsiteX1" fmla="*/ 181332 w 192488"/>
                    <a:gd name="connsiteY1" fmla="*/ 374519 h 377382"/>
                    <a:gd name="connsiteX2" fmla="*/ 191618 w 192488"/>
                    <a:gd name="connsiteY2" fmla="*/ 368518 h 377382"/>
                    <a:gd name="connsiteX3" fmla="*/ 11977 w 192488"/>
                    <a:gd name="connsiteY3" fmla="*/ 3996 h 377382"/>
                    <a:gd name="connsiteX4" fmla="*/ 452 w 192488"/>
                    <a:gd name="connsiteY4" fmla="*/ 7140 h 377382"/>
                    <a:gd name="connsiteX5" fmla="*/ 452 w 192488"/>
                    <a:gd name="connsiteY5" fmla="*/ 7140 h 377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488" h="377382">
                      <a:moveTo>
                        <a:pt x="452" y="7140"/>
                      </a:moveTo>
                      <a:cubicBezTo>
                        <a:pt x="52173" y="133822"/>
                        <a:pt x="112466" y="256314"/>
                        <a:pt x="181332" y="374519"/>
                      </a:cubicBezTo>
                      <a:cubicBezTo>
                        <a:pt x="185237" y="381091"/>
                        <a:pt x="195524" y="375186"/>
                        <a:pt x="191618" y="368518"/>
                      </a:cubicBezTo>
                      <a:cubicBezTo>
                        <a:pt x="123229" y="251265"/>
                        <a:pt x="63222" y="129727"/>
                        <a:pt x="11977" y="3996"/>
                      </a:cubicBezTo>
                      <a:cubicBezTo>
                        <a:pt x="9119" y="-3052"/>
                        <a:pt x="-2406" y="-4"/>
                        <a:pt x="452" y="7140"/>
                      </a:cubicBezTo>
                      <a:lnTo>
                        <a:pt x="452" y="7140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6" name="任意多边形: 形状 345">
                  <a:extLst>
                    <a:ext uri="{FF2B5EF4-FFF2-40B4-BE49-F238E27FC236}">
                      <a16:creationId xmlns:a16="http://schemas.microsoft.com/office/drawing/2014/main" id="{2E18A703-2ABA-44D0-ACFA-1E61E10E665B}"/>
                    </a:ext>
                  </a:extLst>
                </p:cNvPr>
                <p:cNvSpPr/>
                <p:nvPr/>
              </p:nvSpPr>
              <p:spPr>
                <a:xfrm>
                  <a:off x="7080952" y="4327588"/>
                  <a:ext cx="25187" cy="114515"/>
                </a:xfrm>
                <a:custGeom>
                  <a:avLst/>
                  <a:gdLst>
                    <a:gd name="connsiteX0" fmla="*/ 13268 w 25187"/>
                    <a:gd name="connsiteY0" fmla="*/ 5715 h 114515"/>
                    <a:gd name="connsiteX1" fmla="*/ 123 w 25187"/>
                    <a:gd name="connsiteY1" fmla="*/ 107061 h 114515"/>
                    <a:gd name="connsiteX2" fmla="*/ 11648 w 25187"/>
                    <a:gd name="connsiteY2" fmla="*/ 110204 h 114515"/>
                    <a:gd name="connsiteX3" fmla="*/ 25174 w 25187"/>
                    <a:gd name="connsiteY3" fmla="*/ 5715 h 114515"/>
                    <a:gd name="connsiteX4" fmla="*/ 13268 w 25187"/>
                    <a:gd name="connsiteY4" fmla="*/ 5715 h 114515"/>
                    <a:gd name="connsiteX5" fmla="*/ 13268 w 25187"/>
                    <a:gd name="connsiteY5" fmla="*/ 5715 h 114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87" h="114515">
                      <a:moveTo>
                        <a:pt x="13268" y="5715"/>
                      </a:moveTo>
                      <a:cubicBezTo>
                        <a:pt x="11077" y="39814"/>
                        <a:pt x="6695" y="73533"/>
                        <a:pt x="123" y="107061"/>
                      </a:cubicBezTo>
                      <a:cubicBezTo>
                        <a:pt x="-1306" y="114586"/>
                        <a:pt x="10124" y="117729"/>
                        <a:pt x="11648" y="110204"/>
                      </a:cubicBezTo>
                      <a:cubicBezTo>
                        <a:pt x="18411" y="75628"/>
                        <a:pt x="22983" y="40862"/>
                        <a:pt x="25174" y="5715"/>
                      </a:cubicBezTo>
                      <a:cubicBezTo>
                        <a:pt x="25650" y="-1905"/>
                        <a:pt x="13744" y="-1905"/>
                        <a:pt x="13268" y="5715"/>
                      </a:cubicBezTo>
                      <a:lnTo>
                        <a:pt x="13268" y="571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7" name="任意多边形: 形状 346">
                  <a:extLst>
                    <a:ext uri="{FF2B5EF4-FFF2-40B4-BE49-F238E27FC236}">
                      <a16:creationId xmlns:a16="http://schemas.microsoft.com/office/drawing/2014/main" id="{DF6EE2FE-AC76-401B-B2CC-EE27DB1E34D9}"/>
                    </a:ext>
                  </a:extLst>
                </p:cNvPr>
                <p:cNvSpPr/>
                <p:nvPr/>
              </p:nvSpPr>
              <p:spPr>
                <a:xfrm>
                  <a:off x="7000938" y="4411351"/>
                  <a:ext cx="108219" cy="83964"/>
                </a:xfrm>
                <a:custGeom>
                  <a:avLst/>
                  <a:gdLst>
                    <a:gd name="connsiteX0" fmla="*/ 984 w 108219"/>
                    <a:gd name="connsiteY0" fmla="*/ 8725 h 83964"/>
                    <a:gd name="connsiteX1" fmla="*/ 100902 w 108219"/>
                    <a:gd name="connsiteY1" fmla="*/ 83687 h 83964"/>
                    <a:gd name="connsiteX2" fmla="*/ 104045 w 108219"/>
                    <a:gd name="connsiteY2" fmla="*/ 72162 h 83964"/>
                    <a:gd name="connsiteX3" fmla="*/ 11272 w 108219"/>
                    <a:gd name="connsiteY3" fmla="*/ 2725 h 83964"/>
                    <a:gd name="connsiteX4" fmla="*/ 984 w 108219"/>
                    <a:gd name="connsiteY4" fmla="*/ 8725 h 83964"/>
                    <a:gd name="connsiteX5" fmla="*/ 984 w 108219"/>
                    <a:gd name="connsiteY5" fmla="*/ 8725 h 83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19" h="83964">
                      <a:moveTo>
                        <a:pt x="984" y="8725"/>
                      </a:moveTo>
                      <a:cubicBezTo>
                        <a:pt x="24797" y="45015"/>
                        <a:pt x="59373" y="71019"/>
                        <a:pt x="100902" y="83687"/>
                      </a:cubicBezTo>
                      <a:cubicBezTo>
                        <a:pt x="108236" y="85878"/>
                        <a:pt x="111379" y="74448"/>
                        <a:pt x="104045" y="72162"/>
                      </a:cubicBezTo>
                      <a:cubicBezTo>
                        <a:pt x="65469" y="60446"/>
                        <a:pt x="33370" y="36443"/>
                        <a:pt x="11272" y="2725"/>
                      </a:cubicBezTo>
                      <a:cubicBezTo>
                        <a:pt x="7081" y="-3657"/>
                        <a:pt x="-3206" y="2343"/>
                        <a:pt x="984" y="8725"/>
                      </a:cubicBezTo>
                      <a:lnTo>
                        <a:pt x="984" y="872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8" name="任意多边形: 形状 347">
                  <a:extLst>
                    <a:ext uri="{FF2B5EF4-FFF2-40B4-BE49-F238E27FC236}">
                      <a16:creationId xmlns:a16="http://schemas.microsoft.com/office/drawing/2014/main" id="{B12415B6-691A-472D-9610-BF4CC2F56449}"/>
                    </a:ext>
                  </a:extLst>
                </p:cNvPr>
                <p:cNvSpPr/>
                <p:nvPr/>
              </p:nvSpPr>
              <p:spPr>
                <a:xfrm>
                  <a:off x="7136215" y="4434613"/>
                  <a:ext cx="55883" cy="121381"/>
                </a:xfrm>
                <a:custGeom>
                  <a:avLst/>
                  <a:gdLst>
                    <a:gd name="connsiteX0" fmla="*/ 43920 w 55883"/>
                    <a:gd name="connsiteY0" fmla="*/ 5751 h 121381"/>
                    <a:gd name="connsiteX1" fmla="*/ 1057 w 55883"/>
                    <a:gd name="connsiteY1" fmla="*/ 112717 h 121381"/>
                    <a:gd name="connsiteX2" fmla="*/ 11344 w 55883"/>
                    <a:gd name="connsiteY2" fmla="*/ 118717 h 121381"/>
                    <a:gd name="connsiteX3" fmla="*/ 55826 w 55883"/>
                    <a:gd name="connsiteY3" fmla="*/ 5751 h 121381"/>
                    <a:gd name="connsiteX4" fmla="*/ 43920 w 55883"/>
                    <a:gd name="connsiteY4" fmla="*/ 5751 h 121381"/>
                    <a:gd name="connsiteX5" fmla="*/ 43920 w 55883"/>
                    <a:gd name="connsiteY5" fmla="*/ 5751 h 121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883" h="121381">
                      <a:moveTo>
                        <a:pt x="43920" y="5751"/>
                      </a:moveTo>
                      <a:cubicBezTo>
                        <a:pt x="45253" y="46803"/>
                        <a:pt x="23441" y="80141"/>
                        <a:pt x="1057" y="112717"/>
                      </a:cubicBezTo>
                      <a:cubicBezTo>
                        <a:pt x="-3325" y="119003"/>
                        <a:pt x="7058" y="125004"/>
                        <a:pt x="11344" y="118717"/>
                      </a:cubicBezTo>
                      <a:cubicBezTo>
                        <a:pt x="34966" y="84332"/>
                        <a:pt x="57159" y="48899"/>
                        <a:pt x="55826" y="5751"/>
                      </a:cubicBezTo>
                      <a:cubicBezTo>
                        <a:pt x="55540" y="-1869"/>
                        <a:pt x="43634" y="-1965"/>
                        <a:pt x="43920" y="5751"/>
                      </a:cubicBezTo>
                      <a:lnTo>
                        <a:pt x="43920" y="575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9" name="任意多边形: 形状 348">
                  <a:extLst>
                    <a:ext uri="{FF2B5EF4-FFF2-40B4-BE49-F238E27FC236}">
                      <a16:creationId xmlns:a16="http://schemas.microsoft.com/office/drawing/2014/main" id="{F216180C-1D1E-4013-8C3F-B3C3353C1D6F}"/>
                    </a:ext>
                  </a:extLst>
                </p:cNvPr>
                <p:cNvSpPr/>
                <p:nvPr/>
              </p:nvSpPr>
              <p:spPr>
                <a:xfrm>
                  <a:off x="7058846" y="4538460"/>
                  <a:ext cx="111823" cy="69693"/>
                </a:xfrm>
                <a:custGeom>
                  <a:avLst/>
                  <a:gdLst>
                    <a:gd name="connsiteX0" fmla="*/ 1369 w 111823"/>
                    <a:gd name="connsiteY0" fmla="*/ 10489 h 69693"/>
                    <a:gd name="connsiteX1" fmla="*/ 106144 w 111823"/>
                    <a:gd name="connsiteY1" fmla="*/ 69639 h 69693"/>
                    <a:gd name="connsiteX2" fmla="*/ 106144 w 111823"/>
                    <a:gd name="connsiteY2" fmla="*/ 57733 h 69693"/>
                    <a:gd name="connsiteX3" fmla="*/ 9846 w 111823"/>
                    <a:gd name="connsiteY3" fmla="*/ 2107 h 69693"/>
                    <a:gd name="connsiteX4" fmla="*/ 1369 w 111823"/>
                    <a:gd name="connsiteY4" fmla="*/ 10489 h 69693"/>
                    <a:gd name="connsiteX5" fmla="*/ 1369 w 111823"/>
                    <a:gd name="connsiteY5" fmla="*/ 10489 h 6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823" h="69693">
                      <a:moveTo>
                        <a:pt x="1369" y="10489"/>
                      </a:moveTo>
                      <a:cubicBezTo>
                        <a:pt x="27372" y="43922"/>
                        <a:pt x="64234" y="64210"/>
                        <a:pt x="106144" y="69639"/>
                      </a:cubicBezTo>
                      <a:cubicBezTo>
                        <a:pt x="113764" y="70592"/>
                        <a:pt x="113668" y="58686"/>
                        <a:pt x="106144" y="57733"/>
                      </a:cubicBezTo>
                      <a:cubicBezTo>
                        <a:pt x="67282" y="52780"/>
                        <a:pt x="33754" y="32873"/>
                        <a:pt x="9846" y="2107"/>
                      </a:cubicBezTo>
                      <a:cubicBezTo>
                        <a:pt x="5083" y="-3989"/>
                        <a:pt x="-3299" y="4488"/>
                        <a:pt x="1369" y="10489"/>
                      </a:cubicBezTo>
                      <a:lnTo>
                        <a:pt x="1369" y="10489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0" name="图形 304">
                <a:extLst>
                  <a:ext uri="{FF2B5EF4-FFF2-40B4-BE49-F238E27FC236}">
                    <a16:creationId xmlns:a16="http://schemas.microsoft.com/office/drawing/2014/main" id="{24825596-866F-4B73-B51D-8E7E2B34911E}"/>
                  </a:ext>
                </a:extLst>
              </p:cNvPr>
              <p:cNvGrpSpPr/>
              <p:nvPr/>
            </p:nvGrpSpPr>
            <p:grpSpPr>
              <a:xfrm>
                <a:off x="7260979" y="4166139"/>
                <a:ext cx="199847" cy="526922"/>
                <a:chOff x="7260979" y="4166139"/>
                <a:chExt cx="199847" cy="526922"/>
              </a:xfrm>
            </p:grpSpPr>
            <p:sp>
              <p:nvSpPr>
                <p:cNvPr id="351" name="任意多边形: 形状 350">
                  <a:extLst>
                    <a:ext uri="{FF2B5EF4-FFF2-40B4-BE49-F238E27FC236}">
                      <a16:creationId xmlns:a16="http://schemas.microsoft.com/office/drawing/2014/main" id="{E427AE12-CDFF-499E-8106-C282CF23FD65}"/>
                    </a:ext>
                  </a:extLst>
                </p:cNvPr>
                <p:cNvSpPr/>
                <p:nvPr/>
              </p:nvSpPr>
              <p:spPr>
                <a:xfrm>
                  <a:off x="7260979" y="4166139"/>
                  <a:ext cx="199847" cy="526922"/>
                </a:xfrm>
                <a:custGeom>
                  <a:avLst/>
                  <a:gdLst>
                    <a:gd name="connsiteX0" fmla="*/ 68698 w 199847"/>
                    <a:gd name="connsiteY0" fmla="*/ 526923 h 526922"/>
                    <a:gd name="connsiteX1" fmla="*/ 140326 w 199847"/>
                    <a:gd name="connsiteY1" fmla="*/ 0 h 526922"/>
                    <a:gd name="connsiteX2" fmla="*/ 68698 w 199847"/>
                    <a:gd name="connsiteY2" fmla="*/ 526923 h 526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9847" h="526922">
                      <a:moveTo>
                        <a:pt x="68698" y="526923"/>
                      </a:moveTo>
                      <a:cubicBezTo>
                        <a:pt x="68698" y="526923"/>
                        <a:pt x="-126088" y="285178"/>
                        <a:pt x="140326" y="0"/>
                      </a:cubicBezTo>
                      <a:cubicBezTo>
                        <a:pt x="140326" y="95"/>
                        <a:pt x="313681" y="370237"/>
                        <a:pt x="68698" y="526923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2" name="任意多边形: 形状 351">
                  <a:extLst>
                    <a:ext uri="{FF2B5EF4-FFF2-40B4-BE49-F238E27FC236}">
                      <a16:creationId xmlns:a16="http://schemas.microsoft.com/office/drawing/2014/main" id="{9D251B55-C699-47DC-887E-7E9C3F7308A2}"/>
                    </a:ext>
                  </a:extLst>
                </p:cNvPr>
                <p:cNvSpPr/>
                <p:nvPr/>
              </p:nvSpPr>
              <p:spPr>
                <a:xfrm>
                  <a:off x="7327282" y="4253962"/>
                  <a:ext cx="63573" cy="418431"/>
                </a:xfrm>
                <a:custGeom>
                  <a:avLst/>
                  <a:gdLst>
                    <a:gd name="connsiteX0" fmla="*/ 51925 w 63573"/>
                    <a:gd name="connsiteY0" fmla="*/ 4284 h 418431"/>
                    <a:gd name="connsiteX1" fmla="*/ 14 w 63573"/>
                    <a:gd name="connsiteY1" fmla="*/ 412716 h 418431"/>
                    <a:gd name="connsiteX2" fmla="*/ 11920 w 63573"/>
                    <a:gd name="connsiteY2" fmla="*/ 412716 h 418431"/>
                    <a:gd name="connsiteX3" fmla="*/ 63450 w 63573"/>
                    <a:gd name="connsiteY3" fmla="*/ 7428 h 418431"/>
                    <a:gd name="connsiteX4" fmla="*/ 51925 w 63573"/>
                    <a:gd name="connsiteY4" fmla="*/ 4284 h 418431"/>
                    <a:gd name="connsiteX5" fmla="*/ 51925 w 63573"/>
                    <a:gd name="connsiteY5" fmla="*/ 4284 h 418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73" h="418431">
                      <a:moveTo>
                        <a:pt x="51925" y="4284"/>
                      </a:moveTo>
                      <a:cubicBezTo>
                        <a:pt x="25065" y="139158"/>
                        <a:pt x="7729" y="275366"/>
                        <a:pt x="14" y="412716"/>
                      </a:cubicBezTo>
                      <a:cubicBezTo>
                        <a:pt x="-462" y="420336"/>
                        <a:pt x="11444" y="420336"/>
                        <a:pt x="11920" y="412716"/>
                      </a:cubicBezTo>
                      <a:cubicBezTo>
                        <a:pt x="19635" y="276413"/>
                        <a:pt x="36781" y="141254"/>
                        <a:pt x="63450" y="7428"/>
                      </a:cubicBezTo>
                      <a:cubicBezTo>
                        <a:pt x="64879" y="-2"/>
                        <a:pt x="53449" y="-3241"/>
                        <a:pt x="51925" y="4284"/>
                      </a:cubicBezTo>
                      <a:lnTo>
                        <a:pt x="51925" y="428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3" name="任意多边形: 形状 352">
                  <a:extLst>
                    <a:ext uri="{FF2B5EF4-FFF2-40B4-BE49-F238E27FC236}">
                      <a16:creationId xmlns:a16="http://schemas.microsoft.com/office/drawing/2014/main" id="{859E3F11-88B3-4EEC-AEEB-F1B96778D990}"/>
                    </a:ext>
                  </a:extLst>
                </p:cNvPr>
                <p:cNvSpPr/>
                <p:nvPr/>
              </p:nvSpPr>
              <p:spPr>
                <a:xfrm>
                  <a:off x="7355553" y="4325138"/>
                  <a:ext cx="80502" cy="90448"/>
                </a:xfrm>
                <a:custGeom>
                  <a:avLst/>
                  <a:gdLst>
                    <a:gd name="connsiteX0" fmla="*/ 69089 w 80502"/>
                    <a:gd name="connsiteY0" fmla="*/ 2545 h 90448"/>
                    <a:gd name="connsiteX1" fmla="*/ 1747 w 80502"/>
                    <a:gd name="connsiteY1" fmla="*/ 80269 h 90448"/>
                    <a:gd name="connsiteX2" fmla="*/ 10129 w 80502"/>
                    <a:gd name="connsiteY2" fmla="*/ 88651 h 90448"/>
                    <a:gd name="connsiteX3" fmla="*/ 79280 w 80502"/>
                    <a:gd name="connsiteY3" fmla="*/ 8546 h 90448"/>
                    <a:gd name="connsiteX4" fmla="*/ 69089 w 80502"/>
                    <a:gd name="connsiteY4" fmla="*/ 2545 h 90448"/>
                    <a:gd name="connsiteX5" fmla="*/ 69089 w 80502"/>
                    <a:gd name="connsiteY5" fmla="*/ 2545 h 90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502" h="90448">
                      <a:moveTo>
                        <a:pt x="69089" y="2545"/>
                      </a:moveTo>
                      <a:cubicBezTo>
                        <a:pt x="48419" y="29977"/>
                        <a:pt x="25845" y="55790"/>
                        <a:pt x="1747" y="80269"/>
                      </a:cubicBezTo>
                      <a:cubicBezTo>
                        <a:pt x="-3682" y="85698"/>
                        <a:pt x="4795" y="94175"/>
                        <a:pt x="10129" y="88651"/>
                      </a:cubicBezTo>
                      <a:cubicBezTo>
                        <a:pt x="34989" y="63505"/>
                        <a:pt x="58040" y="36740"/>
                        <a:pt x="79280" y="8546"/>
                      </a:cubicBezTo>
                      <a:cubicBezTo>
                        <a:pt x="84043" y="2450"/>
                        <a:pt x="73661" y="-3551"/>
                        <a:pt x="69089" y="2545"/>
                      </a:cubicBezTo>
                      <a:lnTo>
                        <a:pt x="69089" y="254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4" name="任意多边形: 形状 353">
                  <a:extLst>
                    <a:ext uri="{FF2B5EF4-FFF2-40B4-BE49-F238E27FC236}">
                      <a16:creationId xmlns:a16="http://schemas.microsoft.com/office/drawing/2014/main" id="{D120924D-8EEC-4D08-8648-C80D8E09DA01}"/>
                    </a:ext>
                  </a:extLst>
                </p:cNvPr>
                <p:cNvSpPr/>
                <p:nvPr/>
              </p:nvSpPr>
              <p:spPr>
                <a:xfrm>
                  <a:off x="7299293" y="4343602"/>
                  <a:ext cx="52327" cy="125910"/>
                </a:xfrm>
                <a:custGeom>
                  <a:avLst/>
                  <a:gdLst>
                    <a:gd name="connsiteX0" fmla="*/ 0 w 52327"/>
                    <a:gd name="connsiteY0" fmla="*/ 5703 h 125910"/>
                    <a:gd name="connsiteX1" fmla="*/ 42482 w 52327"/>
                    <a:gd name="connsiteY1" fmla="*/ 123908 h 125910"/>
                    <a:gd name="connsiteX2" fmla="*/ 50864 w 52327"/>
                    <a:gd name="connsiteY2" fmla="*/ 115526 h 125910"/>
                    <a:gd name="connsiteX3" fmla="*/ 11811 w 52327"/>
                    <a:gd name="connsiteY3" fmla="*/ 5798 h 125910"/>
                    <a:gd name="connsiteX4" fmla="*/ 0 w 52327"/>
                    <a:gd name="connsiteY4" fmla="*/ 5703 h 125910"/>
                    <a:gd name="connsiteX5" fmla="*/ 0 w 52327"/>
                    <a:gd name="connsiteY5" fmla="*/ 5703 h 125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27" h="125910">
                      <a:moveTo>
                        <a:pt x="0" y="5703"/>
                      </a:moveTo>
                      <a:cubicBezTo>
                        <a:pt x="0" y="49613"/>
                        <a:pt x="14669" y="89999"/>
                        <a:pt x="42482" y="123908"/>
                      </a:cubicBezTo>
                      <a:cubicBezTo>
                        <a:pt x="47339" y="129814"/>
                        <a:pt x="55721" y="121337"/>
                        <a:pt x="50864" y="115526"/>
                      </a:cubicBezTo>
                      <a:cubicBezTo>
                        <a:pt x="25051" y="84094"/>
                        <a:pt x="11811" y="46470"/>
                        <a:pt x="11811" y="5798"/>
                      </a:cubicBezTo>
                      <a:cubicBezTo>
                        <a:pt x="11906" y="-1917"/>
                        <a:pt x="0" y="-1917"/>
                        <a:pt x="0" y="5703"/>
                      </a:cubicBezTo>
                      <a:lnTo>
                        <a:pt x="0" y="5703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5" name="任意多边形: 形状 354">
                  <a:extLst>
                    <a:ext uri="{FF2B5EF4-FFF2-40B4-BE49-F238E27FC236}">
                      <a16:creationId xmlns:a16="http://schemas.microsoft.com/office/drawing/2014/main" id="{FF45BF47-43A7-4AFD-B33A-1AE76122338F}"/>
                    </a:ext>
                  </a:extLst>
                </p:cNvPr>
                <p:cNvSpPr/>
                <p:nvPr/>
              </p:nvSpPr>
              <p:spPr>
                <a:xfrm>
                  <a:off x="7339329" y="4462284"/>
                  <a:ext cx="109175" cy="80068"/>
                </a:xfrm>
                <a:custGeom>
                  <a:avLst/>
                  <a:gdLst>
                    <a:gd name="connsiteX0" fmla="*/ 97981 w 109175"/>
                    <a:gd name="connsiteY0" fmla="*/ 2845 h 80068"/>
                    <a:gd name="connsiteX1" fmla="*/ 3970 w 109175"/>
                    <a:gd name="connsiteY1" fmla="*/ 68092 h 80068"/>
                    <a:gd name="connsiteX2" fmla="*/ 7113 w 109175"/>
                    <a:gd name="connsiteY2" fmla="*/ 79617 h 80068"/>
                    <a:gd name="connsiteX3" fmla="*/ 108268 w 109175"/>
                    <a:gd name="connsiteY3" fmla="*/ 8846 h 80068"/>
                    <a:gd name="connsiteX4" fmla="*/ 97981 w 109175"/>
                    <a:gd name="connsiteY4" fmla="*/ 2845 h 80068"/>
                    <a:gd name="connsiteX5" fmla="*/ 97981 w 109175"/>
                    <a:gd name="connsiteY5" fmla="*/ 2845 h 80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175" h="80068">
                      <a:moveTo>
                        <a:pt x="97981" y="2845"/>
                      </a:moveTo>
                      <a:cubicBezTo>
                        <a:pt x="76931" y="37516"/>
                        <a:pt x="40069" y="53518"/>
                        <a:pt x="3970" y="68092"/>
                      </a:cubicBezTo>
                      <a:cubicBezTo>
                        <a:pt x="-3079" y="70949"/>
                        <a:pt x="64" y="82475"/>
                        <a:pt x="7113" y="79617"/>
                      </a:cubicBezTo>
                      <a:cubicBezTo>
                        <a:pt x="46261" y="63805"/>
                        <a:pt x="85504" y="46375"/>
                        <a:pt x="108268" y="8846"/>
                      </a:cubicBezTo>
                      <a:cubicBezTo>
                        <a:pt x="112269" y="2274"/>
                        <a:pt x="101982" y="-3727"/>
                        <a:pt x="97981" y="2845"/>
                      </a:cubicBezTo>
                      <a:lnTo>
                        <a:pt x="97981" y="284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6" name="任意多边形: 形状 355">
                  <a:extLst>
                    <a:ext uri="{FF2B5EF4-FFF2-40B4-BE49-F238E27FC236}">
                      <a16:creationId xmlns:a16="http://schemas.microsoft.com/office/drawing/2014/main" id="{744158FB-9D16-43AD-B764-470193609F49}"/>
                    </a:ext>
                  </a:extLst>
                </p:cNvPr>
                <p:cNvSpPr/>
                <p:nvPr/>
              </p:nvSpPr>
              <p:spPr>
                <a:xfrm>
                  <a:off x="7276603" y="4482500"/>
                  <a:ext cx="64561" cy="115300"/>
                </a:xfrm>
                <a:custGeom>
                  <a:avLst/>
                  <a:gdLst>
                    <a:gd name="connsiteX0" fmla="*/ 20 w 64561"/>
                    <a:gd name="connsiteY0" fmla="*/ 5679 h 115300"/>
                    <a:gd name="connsiteX1" fmla="*/ 54217 w 64561"/>
                    <a:gd name="connsiteY1" fmla="*/ 113788 h 115300"/>
                    <a:gd name="connsiteX2" fmla="*/ 62599 w 64561"/>
                    <a:gd name="connsiteY2" fmla="*/ 105406 h 115300"/>
                    <a:gd name="connsiteX3" fmla="*/ 11831 w 64561"/>
                    <a:gd name="connsiteY3" fmla="*/ 5679 h 115300"/>
                    <a:gd name="connsiteX4" fmla="*/ 20 w 64561"/>
                    <a:gd name="connsiteY4" fmla="*/ 5679 h 115300"/>
                    <a:gd name="connsiteX5" fmla="*/ 20 w 64561"/>
                    <a:gd name="connsiteY5" fmla="*/ 5679 h 11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561" h="115300">
                      <a:moveTo>
                        <a:pt x="20" y="5679"/>
                      </a:moveTo>
                      <a:cubicBezTo>
                        <a:pt x="3258" y="48066"/>
                        <a:pt x="22023" y="85975"/>
                        <a:pt x="54217" y="113788"/>
                      </a:cubicBezTo>
                      <a:cubicBezTo>
                        <a:pt x="60027" y="118741"/>
                        <a:pt x="68409" y="110359"/>
                        <a:pt x="62599" y="105406"/>
                      </a:cubicBezTo>
                      <a:cubicBezTo>
                        <a:pt x="32786" y="79689"/>
                        <a:pt x="14879" y="45017"/>
                        <a:pt x="11831" y="5679"/>
                      </a:cubicBezTo>
                      <a:cubicBezTo>
                        <a:pt x="11355" y="-1845"/>
                        <a:pt x="-552" y="-1941"/>
                        <a:pt x="20" y="5679"/>
                      </a:cubicBezTo>
                      <a:lnTo>
                        <a:pt x="20" y="5679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7" name="图形 304">
                <a:extLst>
                  <a:ext uri="{FF2B5EF4-FFF2-40B4-BE49-F238E27FC236}">
                    <a16:creationId xmlns:a16="http://schemas.microsoft.com/office/drawing/2014/main" id="{134005A2-388D-4D41-A0B7-386877D50B56}"/>
                  </a:ext>
                </a:extLst>
              </p:cNvPr>
              <p:cNvGrpSpPr/>
              <p:nvPr/>
            </p:nvGrpSpPr>
            <p:grpSpPr>
              <a:xfrm>
                <a:off x="7390259" y="4343018"/>
                <a:ext cx="202451" cy="349472"/>
                <a:chOff x="7390259" y="4343018"/>
                <a:chExt cx="202451" cy="349472"/>
              </a:xfrm>
            </p:grpSpPr>
            <p:sp>
              <p:nvSpPr>
                <p:cNvPr id="358" name="任意多边形: 形状 357">
                  <a:extLst>
                    <a:ext uri="{FF2B5EF4-FFF2-40B4-BE49-F238E27FC236}">
                      <a16:creationId xmlns:a16="http://schemas.microsoft.com/office/drawing/2014/main" id="{5212F022-FB87-434D-9A10-A91B33C5FB0E}"/>
                    </a:ext>
                  </a:extLst>
                </p:cNvPr>
                <p:cNvSpPr/>
                <p:nvPr/>
              </p:nvSpPr>
              <p:spPr>
                <a:xfrm>
                  <a:off x="7390259" y="4343018"/>
                  <a:ext cx="202451" cy="349472"/>
                </a:xfrm>
                <a:custGeom>
                  <a:avLst/>
                  <a:gdLst>
                    <a:gd name="connsiteX0" fmla="*/ 15523 w 202451"/>
                    <a:gd name="connsiteY0" fmla="*/ 349472 h 349472"/>
                    <a:gd name="connsiteX1" fmla="*/ 197832 w 202451"/>
                    <a:gd name="connsiteY1" fmla="*/ 0 h 349472"/>
                    <a:gd name="connsiteX2" fmla="*/ 15523 w 202451"/>
                    <a:gd name="connsiteY2" fmla="*/ 349472 h 349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451" h="349472">
                      <a:moveTo>
                        <a:pt x="15523" y="349472"/>
                      </a:moveTo>
                      <a:cubicBezTo>
                        <a:pt x="15523" y="349472"/>
                        <a:pt x="236884" y="286607"/>
                        <a:pt x="197832" y="0"/>
                      </a:cubicBezTo>
                      <a:cubicBezTo>
                        <a:pt x="197832" y="95"/>
                        <a:pt x="-65630" y="149828"/>
                        <a:pt x="15523" y="349472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9" name="任意多边形: 形状 358">
                  <a:extLst>
                    <a:ext uri="{FF2B5EF4-FFF2-40B4-BE49-F238E27FC236}">
                      <a16:creationId xmlns:a16="http://schemas.microsoft.com/office/drawing/2014/main" id="{733FC1D1-0728-4F5E-8B6A-0C254B3FFF4E}"/>
                    </a:ext>
                  </a:extLst>
                </p:cNvPr>
                <p:cNvSpPr/>
                <p:nvPr/>
              </p:nvSpPr>
              <p:spPr>
                <a:xfrm>
                  <a:off x="7408932" y="4400622"/>
                  <a:ext cx="154669" cy="280175"/>
                </a:xfrm>
                <a:custGeom>
                  <a:avLst/>
                  <a:gdLst>
                    <a:gd name="connsiteX0" fmla="*/ 143821 w 154669"/>
                    <a:gd name="connsiteY0" fmla="*/ 3071 h 280175"/>
                    <a:gd name="connsiteX1" fmla="*/ 946 w 154669"/>
                    <a:gd name="connsiteY1" fmla="*/ 271390 h 280175"/>
                    <a:gd name="connsiteX2" fmla="*/ 11233 w 154669"/>
                    <a:gd name="connsiteY2" fmla="*/ 277391 h 280175"/>
                    <a:gd name="connsiteX3" fmla="*/ 154108 w 154669"/>
                    <a:gd name="connsiteY3" fmla="*/ 9071 h 280175"/>
                    <a:gd name="connsiteX4" fmla="*/ 143821 w 154669"/>
                    <a:gd name="connsiteY4" fmla="*/ 3071 h 280175"/>
                    <a:gd name="connsiteX5" fmla="*/ 143821 w 154669"/>
                    <a:gd name="connsiteY5" fmla="*/ 3071 h 28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669" h="280175">
                      <a:moveTo>
                        <a:pt x="143821" y="3071"/>
                      </a:moveTo>
                      <a:cubicBezTo>
                        <a:pt x="102387" y="95844"/>
                        <a:pt x="54762" y="185284"/>
                        <a:pt x="946" y="271390"/>
                      </a:cubicBezTo>
                      <a:cubicBezTo>
                        <a:pt x="-3150" y="277867"/>
                        <a:pt x="7137" y="283868"/>
                        <a:pt x="11233" y="277391"/>
                      </a:cubicBezTo>
                      <a:cubicBezTo>
                        <a:pt x="65049" y="191189"/>
                        <a:pt x="112674" y="101845"/>
                        <a:pt x="154108" y="9071"/>
                      </a:cubicBezTo>
                      <a:cubicBezTo>
                        <a:pt x="157156" y="2213"/>
                        <a:pt x="146964" y="-3883"/>
                        <a:pt x="143821" y="3071"/>
                      </a:cubicBezTo>
                      <a:lnTo>
                        <a:pt x="143821" y="307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0" name="任意多边形: 形状 359">
                  <a:extLst>
                    <a:ext uri="{FF2B5EF4-FFF2-40B4-BE49-F238E27FC236}">
                      <a16:creationId xmlns:a16="http://schemas.microsoft.com/office/drawing/2014/main" id="{DAA3A24D-F3FB-421B-82F1-F2AFC0F3E80C}"/>
                    </a:ext>
                  </a:extLst>
                </p:cNvPr>
                <p:cNvSpPr/>
                <p:nvPr/>
              </p:nvSpPr>
              <p:spPr>
                <a:xfrm>
                  <a:off x="7494455" y="4424648"/>
                  <a:ext cx="19325" cy="88607"/>
                </a:xfrm>
                <a:custGeom>
                  <a:avLst/>
                  <a:gdLst>
                    <a:gd name="connsiteX0" fmla="*/ 5 w 19325"/>
                    <a:gd name="connsiteY0" fmla="*/ 5715 h 88607"/>
                    <a:gd name="connsiteX1" fmla="*/ 7720 w 19325"/>
                    <a:gd name="connsiteY1" fmla="*/ 84296 h 88607"/>
                    <a:gd name="connsiteX2" fmla="*/ 19245 w 19325"/>
                    <a:gd name="connsiteY2" fmla="*/ 81153 h 88607"/>
                    <a:gd name="connsiteX3" fmla="*/ 11911 w 19325"/>
                    <a:gd name="connsiteY3" fmla="*/ 5715 h 88607"/>
                    <a:gd name="connsiteX4" fmla="*/ 5 w 19325"/>
                    <a:gd name="connsiteY4" fmla="*/ 5715 h 88607"/>
                    <a:gd name="connsiteX5" fmla="*/ 5 w 19325"/>
                    <a:gd name="connsiteY5" fmla="*/ 5715 h 88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25" h="88607">
                      <a:moveTo>
                        <a:pt x="5" y="5715"/>
                      </a:moveTo>
                      <a:cubicBezTo>
                        <a:pt x="862" y="32099"/>
                        <a:pt x="3434" y="58198"/>
                        <a:pt x="7720" y="84296"/>
                      </a:cubicBezTo>
                      <a:cubicBezTo>
                        <a:pt x="8959" y="91821"/>
                        <a:pt x="20388" y="88678"/>
                        <a:pt x="19245" y="81153"/>
                      </a:cubicBezTo>
                      <a:cubicBezTo>
                        <a:pt x="15150" y="56198"/>
                        <a:pt x="12769" y="31052"/>
                        <a:pt x="11911" y="5715"/>
                      </a:cubicBezTo>
                      <a:cubicBezTo>
                        <a:pt x="11626" y="-1905"/>
                        <a:pt x="-281" y="-1905"/>
                        <a:pt x="5" y="5715"/>
                      </a:cubicBezTo>
                      <a:lnTo>
                        <a:pt x="5" y="571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1" name="任意多边形: 形状 360">
                  <a:extLst>
                    <a:ext uri="{FF2B5EF4-FFF2-40B4-BE49-F238E27FC236}">
                      <a16:creationId xmlns:a16="http://schemas.microsoft.com/office/drawing/2014/main" id="{5CE9D436-A0C6-42E1-85A9-DFD92CB1673D}"/>
                    </a:ext>
                  </a:extLst>
                </p:cNvPr>
                <p:cNvSpPr/>
                <p:nvPr/>
              </p:nvSpPr>
              <p:spPr>
                <a:xfrm>
                  <a:off x="7488503" y="4489370"/>
                  <a:ext cx="85507" cy="63145"/>
                </a:xfrm>
                <a:custGeom>
                  <a:avLst/>
                  <a:gdLst>
                    <a:gd name="connsiteX0" fmla="*/ 74156 w 85507"/>
                    <a:gd name="connsiteY0" fmla="*/ 2620 h 63145"/>
                    <a:gd name="connsiteX1" fmla="*/ 4243 w 85507"/>
                    <a:gd name="connsiteY1" fmla="*/ 51388 h 63145"/>
                    <a:gd name="connsiteX2" fmla="*/ 7386 w 85507"/>
                    <a:gd name="connsiteY2" fmla="*/ 62913 h 63145"/>
                    <a:gd name="connsiteX3" fmla="*/ 84443 w 85507"/>
                    <a:gd name="connsiteY3" fmla="*/ 8716 h 63145"/>
                    <a:gd name="connsiteX4" fmla="*/ 74156 w 85507"/>
                    <a:gd name="connsiteY4" fmla="*/ 2620 h 63145"/>
                    <a:gd name="connsiteX5" fmla="*/ 74156 w 85507"/>
                    <a:gd name="connsiteY5" fmla="*/ 2620 h 63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507" h="63145">
                      <a:moveTo>
                        <a:pt x="74156" y="2620"/>
                      </a:moveTo>
                      <a:cubicBezTo>
                        <a:pt x="57107" y="26908"/>
                        <a:pt x="32818" y="43672"/>
                        <a:pt x="4243" y="51388"/>
                      </a:cubicBezTo>
                      <a:cubicBezTo>
                        <a:pt x="-3187" y="53388"/>
                        <a:pt x="-43" y="64913"/>
                        <a:pt x="7386" y="62913"/>
                      </a:cubicBezTo>
                      <a:cubicBezTo>
                        <a:pt x="39104" y="54340"/>
                        <a:pt x="65584" y="35481"/>
                        <a:pt x="84443" y="8716"/>
                      </a:cubicBezTo>
                      <a:cubicBezTo>
                        <a:pt x="88825" y="2334"/>
                        <a:pt x="78538" y="-3571"/>
                        <a:pt x="74156" y="2620"/>
                      </a:cubicBezTo>
                      <a:lnTo>
                        <a:pt x="74156" y="2620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2" name="任意多边形: 形状 361">
                  <a:extLst>
                    <a:ext uri="{FF2B5EF4-FFF2-40B4-BE49-F238E27FC236}">
                      <a16:creationId xmlns:a16="http://schemas.microsoft.com/office/drawing/2014/main" id="{6BA92FC1-2A98-41FE-B9ED-DC49713F8FDB}"/>
                    </a:ext>
                  </a:extLst>
                </p:cNvPr>
                <p:cNvSpPr/>
                <p:nvPr/>
              </p:nvSpPr>
              <p:spPr>
                <a:xfrm>
                  <a:off x="7427805" y="4502372"/>
                  <a:ext cx="42169" cy="94415"/>
                </a:xfrm>
                <a:custGeom>
                  <a:avLst/>
                  <a:gdLst>
                    <a:gd name="connsiteX0" fmla="*/ 171 w 42169"/>
                    <a:gd name="connsiteY0" fmla="*/ 5715 h 94415"/>
                    <a:gd name="connsiteX1" fmla="*/ 30936 w 42169"/>
                    <a:gd name="connsiteY1" fmla="*/ 91631 h 94415"/>
                    <a:gd name="connsiteX2" fmla="*/ 41223 w 42169"/>
                    <a:gd name="connsiteY2" fmla="*/ 85630 h 94415"/>
                    <a:gd name="connsiteX3" fmla="*/ 12077 w 42169"/>
                    <a:gd name="connsiteY3" fmla="*/ 5715 h 94415"/>
                    <a:gd name="connsiteX4" fmla="*/ 171 w 42169"/>
                    <a:gd name="connsiteY4" fmla="*/ 5715 h 94415"/>
                    <a:gd name="connsiteX5" fmla="*/ 171 w 42169"/>
                    <a:gd name="connsiteY5" fmla="*/ 5715 h 94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169" h="94415">
                      <a:moveTo>
                        <a:pt x="171" y="5715"/>
                      </a:moveTo>
                      <a:cubicBezTo>
                        <a:pt x="-1830" y="38100"/>
                        <a:pt x="14077" y="65341"/>
                        <a:pt x="30936" y="91631"/>
                      </a:cubicBezTo>
                      <a:cubicBezTo>
                        <a:pt x="35032" y="98107"/>
                        <a:pt x="45319" y="92107"/>
                        <a:pt x="41223" y="85630"/>
                      </a:cubicBezTo>
                      <a:cubicBezTo>
                        <a:pt x="25507" y="61055"/>
                        <a:pt x="10172" y="36100"/>
                        <a:pt x="12077" y="5715"/>
                      </a:cubicBezTo>
                      <a:cubicBezTo>
                        <a:pt x="12553" y="-1905"/>
                        <a:pt x="647" y="-1905"/>
                        <a:pt x="171" y="5715"/>
                      </a:cubicBezTo>
                      <a:lnTo>
                        <a:pt x="171" y="571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3" name="任意多边形: 形状 362">
                  <a:extLst>
                    <a:ext uri="{FF2B5EF4-FFF2-40B4-BE49-F238E27FC236}">
                      <a16:creationId xmlns:a16="http://schemas.microsoft.com/office/drawing/2014/main" id="{560FB48D-3F1D-466C-8F94-A2124BA1A1E2}"/>
                    </a:ext>
                  </a:extLst>
                </p:cNvPr>
                <p:cNvSpPr/>
                <p:nvPr/>
              </p:nvSpPr>
              <p:spPr>
                <a:xfrm>
                  <a:off x="7440108" y="4582572"/>
                  <a:ext cx="87628" cy="52613"/>
                </a:xfrm>
                <a:custGeom>
                  <a:avLst/>
                  <a:gdLst>
                    <a:gd name="connsiteX0" fmla="*/ 77688 w 87628"/>
                    <a:gd name="connsiteY0" fmla="*/ 2001 h 52613"/>
                    <a:gd name="connsiteX1" fmla="*/ 5679 w 87628"/>
                    <a:gd name="connsiteY1" fmla="*/ 40673 h 52613"/>
                    <a:gd name="connsiteX2" fmla="*/ 5679 w 87628"/>
                    <a:gd name="connsiteY2" fmla="*/ 52579 h 52613"/>
                    <a:gd name="connsiteX3" fmla="*/ 86166 w 87628"/>
                    <a:gd name="connsiteY3" fmla="*/ 10478 h 52613"/>
                    <a:gd name="connsiteX4" fmla="*/ 77688 w 87628"/>
                    <a:gd name="connsiteY4" fmla="*/ 2001 h 52613"/>
                    <a:gd name="connsiteX5" fmla="*/ 77688 w 87628"/>
                    <a:gd name="connsiteY5" fmla="*/ 2001 h 5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628" h="52613">
                      <a:moveTo>
                        <a:pt x="77688" y="2001"/>
                      </a:moveTo>
                      <a:cubicBezTo>
                        <a:pt x="59400" y="24099"/>
                        <a:pt x="34350" y="37910"/>
                        <a:pt x="5679" y="40673"/>
                      </a:cubicBezTo>
                      <a:cubicBezTo>
                        <a:pt x="-1845" y="41434"/>
                        <a:pt x="-1941" y="53341"/>
                        <a:pt x="5679" y="52579"/>
                      </a:cubicBezTo>
                      <a:cubicBezTo>
                        <a:pt x="37398" y="49531"/>
                        <a:pt x="65687" y="35053"/>
                        <a:pt x="86166" y="10478"/>
                      </a:cubicBezTo>
                      <a:cubicBezTo>
                        <a:pt x="91023" y="4573"/>
                        <a:pt x="82641" y="-3904"/>
                        <a:pt x="77688" y="2001"/>
                      </a:cubicBezTo>
                      <a:lnTo>
                        <a:pt x="77688" y="200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4" name="图形 304">
                <a:extLst>
                  <a:ext uri="{FF2B5EF4-FFF2-40B4-BE49-F238E27FC236}">
                    <a16:creationId xmlns:a16="http://schemas.microsoft.com/office/drawing/2014/main" id="{4517B4FB-BFFB-44F1-8EA6-F8598BB0DE16}"/>
                  </a:ext>
                </a:extLst>
              </p:cNvPr>
              <p:cNvGrpSpPr/>
              <p:nvPr/>
            </p:nvGrpSpPr>
            <p:grpSpPr>
              <a:xfrm>
                <a:off x="6185782" y="4084415"/>
                <a:ext cx="246688" cy="609600"/>
                <a:chOff x="6185782" y="4084415"/>
                <a:chExt cx="246688" cy="609600"/>
              </a:xfrm>
            </p:grpSpPr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E10315C2-00CC-45B4-9FDF-9415FF888DAD}"/>
                    </a:ext>
                  </a:extLst>
                </p:cNvPr>
                <p:cNvSpPr/>
                <p:nvPr/>
              </p:nvSpPr>
              <p:spPr>
                <a:xfrm>
                  <a:off x="6185782" y="4084415"/>
                  <a:ext cx="246688" cy="609600"/>
                </a:xfrm>
                <a:custGeom>
                  <a:avLst/>
                  <a:gdLst>
                    <a:gd name="connsiteX0" fmla="*/ 74714 w 246688"/>
                    <a:gd name="connsiteY0" fmla="*/ 609600 h 609600"/>
                    <a:gd name="connsiteX1" fmla="*/ 181109 w 246688"/>
                    <a:gd name="connsiteY1" fmla="*/ 0 h 609600"/>
                    <a:gd name="connsiteX2" fmla="*/ 74714 w 246688"/>
                    <a:gd name="connsiteY2" fmla="*/ 609600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6688" h="609600">
                      <a:moveTo>
                        <a:pt x="74714" y="609600"/>
                      </a:moveTo>
                      <a:cubicBezTo>
                        <a:pt x="74714" y="609600"/>
                        <a:pt x="375895" y="410146"/>
                        <a:pt x="181109" y="0"/>
                      </a:cubicBezTo>
                      <a:cubicBezTo>
                        <a:pt x="181109" y="0"/>
                        <a:pt x="-141789" y="349472"/>
                        <a:pt x="74714" y="609600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95AB561D-F9A9-42AB-AAB5-774373CDF0E3}"/>
                    </a:ext>
                  </a:extLst>
                </p:cNvPr>
                <p:cNvSpPr/>
                <p:nvPr/>
              </p:nvSpPr>
              <p:spPr>
                <a:xfrm>
                  <a:off x="6259902" y="4188368"/>
                  <a:ext cx="98079" cy="481028"/>
                </a:xfrm>
                <a:custGeom>
                  <a:avLst/>
                  <a:gdLst>
                    <a:gd name="connsiteX0" fmla="*/ 86129 w 98079"/>
                    <a:gd name="connsiteY0" fmla="*/ 5679 h 481028"/>
                    <a:gd name="connsiteX1" fmla="*/ 213 w 98079"/>
                    <a:gd name="connsiteY1" fmla="*/ 473643 h 481028"/>
                    <a:gd name="connsiteX2" fmla="*/ 11738 w 98079"/>
                    <a:gd name="connsiteY2" fmla="*/ 476786 h 481028"/>
                    <a:gd name="connsiteX3" fmla="*/ 98035 w 98079"/>
                    <a:gd name="connsiteY3" fmla="*/ 5679 h 481028"/>
                    <a:gd name="connsiteX4" fmla="*/ 86129 w 98079"/>
                    <a:gd name="connsiteY4" fmla="*/ 5679 h 481028"/>
                    <a:gd name="connsiteX5" fmla="*/ 86129 w 98079"/>
                    <a:gd name="connsiteY5" fmla="*/ 5679 h 481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079" h="481028">
                      <a:moveTo>
                        <a:pt x="86129" y="5679"/>
                      </a:moveTo>
                      <a:cubicBezTo>
                        <a:pt x="68603" y="163604"/>
                        <a:pt x="39837" y="319719"/>
                        <a:pt x="213" y="473643"/>
                      </a:cubicBezTo>
                      <a:cubicBezTo>
                        <a:pt x="-1692" y="481072"/>
                        <a:pt x="9738" y="484215"/>
                        <a:pt x="11738" y="476786"/>
                      </a:cubicBezTo>
                      <a:cubicBezTo>
                        <a:pt x="51648" y="321909"/>
                        <a:pt x="80319" y="164652"/>
                        <a:pt x="98035" y="5679"/>
                      </a:cubicBezTo>
                      <a:cubicBezTo>
                        <a:pt x="98892" y="-1941"/>
                        <a:pt x="86986" y="-1845"/>
                        <a:pt x="86129" y="5679"/>
                      </a:cubicBezTo>
                      <a:lnTo>
                        <a:pt x="86129" y="5679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7" name="任意多边形: 形状 366">
                  <a:extLst>
                    <a:ext uri="{FF2B5EF4-FFF2-40B4-BE49-F238E27FC236}">
                      <a16:creationId xmlns:a16="http://schemas.microsoft.com/office/drawing/2014/main" id="{AEF3ED06-4086-4658-BE0C-4CB224C71DD0}"/>
                    </a:ext>
                  </a:extLst>
                </p:cNvPr>
                <p:cNvSpPr/>
                <p:nvPr/>
              </p:nvSpPr>
              <p:spPr>
                <a:xfrm>
                  <a:off x="6271078" y="4251133"/>
                  <a:ext cx="59831" cy="123298"/>
                </a:xfrm>
                <a:custGeom>
                  <a:avLst/>
                  <a:gdLst>
                    <a:gd name="connsiteX0" fmla="*/ 372 w 59831"/>
                    <a:gd name="connsiteY0" fmla="*/ 7208 h 123298"/>
                    <a:gd name="connsiteX1" fmla="*/ 48854 w 59831"/>
                    <a:gd name="connsiteY1" fmla="*/ 120270 h 123298"/>
                    <a:gd name="connsiteX2" fmla="*/ 59141 w 59831"/>
                    <a:gd name="connsiteY2" fmla="*/ 114269 h 123298"/>
                    <a:gd name="connsiteX3" fmla="*/ 11802 w 59831"/>
                    <a:gd name="connsiteY3" fmla="*/ 4065 h 123298"/>
                    <a:gd name="connsiteX4" fmla="*/ 372 w 59831"/>
                    <a:gd name="connsiteY4" fmla="*/ 7208 h 123298"/>
                    <a:gd name="connsiteX5" fmla="*/ 372 w 59831"/>
                    <a:gd name="connsiteY5" fmla="*/ 7208 h 123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831" h="123298">
                      <a:moveTo>
                        <a:pt x="372" y="7208"/>
                      </a:moveTo>
                      <a:cubicBezTo>
                        <a:pt x="14088" y="45975"/>
                        <a:pt x="30185" y="83599"/>
                        <a:pt x="48854" y="120270"/>
                      </a:cubicBezTo>
                      <a:cubicBezTo>
                        <a:pt x="52283" y="127128"/>
                        <a:pt x="62570" y="121127"/>
                        <a:pt x="59141" y="114269"/>
                      </a:cubicBezTo>
                      <a:cubicBezTo>
                        <a:pt x="40948" y="78550"/>
                        <a:pt x="25232" y="41879"/>
                        <a:pt x="11802" y="4065"/>
                      </a:cubicBezTo>
                      <a:cubicBezTo>
                        <a:pt x="9325" y="-3079"/>
                        <a:pt x="-2200" y="-31"/>
                        <a:pt x="372" y="7208"/>
                      </a:cubicBezTo>
                      <a:lnTo>
                        <a:pt x="372" y="7208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22020013-9C64-40B4-B36C-E5621DDD1874}"/>
                    </a:ext>
                  </a:extLst>
                </p:cNvPr>
                <p:cNvSpPr/>
                <p:nvPr/>
              </p:nvSpPr>
              <p:spPr>
                <a:xfrm>
                  <a:off x="6317666" y="4315672"/>
                  <a:ext cx="97150" cy="123860"/>
                </a:xfrm>
                <a:custGeom>
                  <a:avLst/>
                  <a:gdLst>
                    <a:gd name="connsiteX0" fmla="*/ 85420 w 97150"/>
                    <a:gd name="connsiteY0" fmla="*/ 4106 h 123860"/>
                    <a:gd name="connsiteX1" fmla="*/ 2743 w 97150"/>
                    <a:gd name="connsiteY1" fmla="*/ 112596 h 123860"/>
                    <a:gd name="connsiteX2" fmla="*/ 8743 w 97150"/>
                    <a:gd name="connsiteY2" fmla="*/ 122883 h 123860"/>
                    <a:gd name="connsiteX3" fmla="*/ 96850 w 97150"/>
                    <a:gd name="connsiteY3" fmla="*/ 7249 h 123860"/>
                    <a:gd name="connsiteX4" fmla="*/ 85420 w 97150"/>
                    <a:gd name="connsiteY4" fmla="*/ 4106 h 123860"/>
                    <a:gd name="connsiteX5" fmla="*/ 85420 w 97150"/>
                    <a:gd name="connsiteY5" fmla="*/ 4106 h 123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50" h="123860">
                      <a:moveTo>
                        <a:pt x="85420" y="4106"/>
                      </a:moveTo>
                      <a:cubicBezTo>
                        <a:pt x="71227" y="49350"/>
                        <a:pt x="42652" y="86974"/>
                        <a:pt x="2743" y="112596"/>
                      </a:cubicBezTo>
                      <a:cubicBezTo>
                        <a:pt x="-3639" y="116691"/>
                        <a:pt x="2266" y="127074"/>
                        <a:pt x="8743" y="122883"/>
                      </a:cubicBezTo>
                      <a:cubicBezTo>
                        <a:pt x="51225" y="95546"/>
                        <a:pt x="81800" y="55541"/>
                        <a:pt x="96850" y="7249"/>
                      </a:cubicBezTo>
                      <a:cubicBezTo>
                        <a:pt x="99136" y="10"/>
                        <a:pt x="87706" y="-3133"/>
                        <a:pt x="85420" y="4106"/>
                      </a:cubicBezTo>
                      <a:lnTo>
                        <a:pt x="85420" y="4106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1BD318D2-90F3-4370-90AE-02352D0936CC}"/>
                    </a:ext>
                  </a:extLst>
                </p:cNvPr>
                <p:cNvSpPr/>
                <p:nvPr/>
              </p:nvSpPr>
              <p:spPr>
                <a:xfrm>
                  <a:off x="6208774" y="4398926"/>
                  <a:ext cx="96396" cy="121388"/>
                </a:xfrm>
                <a:custGeom>
                  <a:avLst/>
                  <a:gdLst>
                    <a:gd name="connsiteX0" fmla="*/ 192 w 96396"/>
                    <a:gd name="connsiteY0" fmla="*/ 7434 h 121388"/>
                    <a:gd name="connsiteX1" fmla="*/ 86012 w 96396"/>
                    <a:gd name="connsiteY1" fmla="*/ 119925 h 121388"/>
                    <a:gd name="connsiteX2" fmla="*/ 94395 w 96396"/>
                    <a:gd name="connsiteY2" fmla="*/ 111543 h 121388"/>
                    <a:gd name="connsiteX3" fmla="*/ 11622 w 96396"/>
                    <a:gd name="connsiteY3" fmla="*/ 4386 h 121388"/>
                    <a:gd name="connsiteX4" fmla="*/ 192 w 96396"/>
                    <a:gd name="connsiteY4" fmla="*/ 7434 h 121388"/>
                    <a:gd name="connsiteX5" fmla="*/ 192 w 96396"/>
                    <a:gd name="connsiteY5" fmla="*/ 7434 h 121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396" h="121388">
                      <a:moveTo>
                        <a:pt x="192" y="7434"/>
                      </a:moveTo>
                      <a:cubicBezTo>
                        <a:pt x="12003" y="56202"/>
                        <a:pt x="48865" y="89063"/>
                        <a:pt x="86012" y="119925"/>
                      </a:cubicBezTo>
                      <a:cubicBezTo>
                        <a:pt x="91823" y="124782"/>
                        <a:pt x="100300" y="116400"/>
                        <a:pt x="94395" y="111543"/>
                      </a:cubicBezTo>
                      <a:cubicBezTo>
                        <a:pt x="58961" y="82110"/>
                        <a:pt x="22957" y="50963"/>
                        <a:pt x="11622" y="4386"/>
                      </a:cubicBezTo>
                      <a:cubicBezTo>
                        <a:pt x="9908" y="-3234"/>
                        <a:pt x="-1617" y="-91"/>
                        <a:pt x="192" y="7434"/>
                      </a:cubicBezTo>
                      <a:lnTo>
                        <a:pt x="192" y="743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37875FF2-69F3-418B-8DBA-AB651EF79A5C}"/>
                    </a:ext>
                  </a:extLst>
                </p:cNvPr>
                <p:cNvSpPr/>
                <p:nvPr/>
              </p:nvSpPr>
              <p:spPr>
                <a:xfrm>
                  <a:off x="6284667" y="4477902"/>
                  <a:ext cx="106487" cy="108578"/>
                </a:xfrm>
                <a:custGeom>
                  <a:avLst/>
                  <a:gdLst>
                    <a:gd name="connsiteX0" fmla="*/ 94606 w 106487"/>
                    <a:gd name="connsiteY0" fmla="*/ 3991 h 108578"/>
                    <a:gd name="connsiteX1" fmla="*/ 3928 w 106487"/>
                    <a:gd name="connsiteY1" fmla="*/ 96574 h 108578"/>
                    <a:gd name="connsiteX2" fmla="*/ 7071 w 106487"/>
                    <a:gd name="connsiteY2" fmla="*/ 108099 h 108578"/>
                    <a:gd name="connsiteX3" fmla="*/ 106036 w 106487"/>
                    <a:gd name="connsiteY3" fmla="*/ 7229 h 108578"/>
                    <a:gd name="connsiteX4" fmla="*/ 94606 w 106487"/>
                    <a:gd name="connsiteY4" fmla="*/ 3991 h 108578"/>
                    <a:gd name="connsiteX5" fmla="*/ 94606 w 106487"/>
                    <a:gd name="connsiteY5" fmla="*/ 3991 h 108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487" h="108578">
                      <a:moveTo>
                        <a:pt x="94606" y="3991"/>
                      </a:moveTo>
                      <a:cubicBezTo>
                        <a:pt x="77937" y="45805"/>
                        <a:pt x="45457" y="79048"/>
                        <a:pt x="3928" y="96574"/>
                      </a:cubicBezTo>
                      <a:cubicBezTo>
                        <a:pt x="-3025" y="99526"/>
                        <a:pt x="23" y="111052"/>
                        <a:pt x="7071" y="108099"/>
                      </a:cubicBezTo>
                      <a:cubicBezTo>
                        <a:pt x="52887" y="88763"/>
                        <a:pt x="87653" y="53425"/>
                        <a:pt x="106036" y="7229"/>
                      </a:cubicBezTo>
                      <a:cubicBezTo>
                        <a:pt x="108894" y="-10"/>
                        <a:pt x="97368" y="-3058"/>
                        <a:pt x="94606" y="3991"/>
                      </a:cubicBezTo>
                      <a:lnTo>
                        <a:pt x="94606" y="399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1" name="图形 304">
              <a:extLst>
                <a:ext uri="{FF2B5EF4-FFF2-40B4-BE49-F238E27FC236}">
                  <a16:creationId xmlns:a16="http://schemas.microsoft.com/office/drawing/2014/main" id="{1E732502-256D-4E4A-967A-1928530C4AA7}"/>
                </a:ext>
              </a:extLst>
            </p:cNvPr>
            <p:cNvGrpSpPr/>
            <p:nvPr/>
          </p:nvGrpSpPr>
          <p:grpSpPr>
            <a:xfrm>
              <a:off x="4138683" y="2123011"/>
              <a:ext cx="3886926" cy="1451941"/>
              <a:chOff x="4138683" y="2123011"/>
              <a:chExt cx="3886926" cy="1451941"/>
            </a:xfrm>
          </p:grpSpPr>
          <p:grpSp>
            <p:nvGrpSpPr>
              <p:cNvPr id="372" name="图形 304">
                <a:extLst>
                  <a:ext uri="{FF2B5EF4-FFF2-40B4-BE49-F238E27FC236}">
                    <a16:creationId xmlns:a16="http://schemas.microsoft.com/office/drawing/2014/main" id="{EF6FB0F0-C7B2-44E5-B366-D6C30CF73242}"/>
                  </a:ext>
                </a:extLst>
              </p:cNvPr>
              <p:cNvGrpSpPr/>
              <p:nvPr/>
            </p:nvGrpSpPr>
            <p:grpSpPr>
              <a:xfrm>
                <a:off x="4830171" y="2123011"/>
                <a:ext cx="2801771" cy="445329"/>
                <a:chOff x="4830171" y="2123011"/>
                <a:chExt cx="2801771" cy="445329"/>
              </a:xfrm>
              <a:solidFill>
                <a:srgbClr val="214D8E"/>
              </a:solidFill>
            </p:grpSpPr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CC01E1BF-1333-4DB7-8EDA-518ACE098DBD}"/>
                    </a:ext>
                  </a:extLst>
                </p:cNvPr>
                <p:cNvSpPr/>
                <p:nvPr/>
              </p:nvSpPr>
              <p:spPr>
                <a:xfrm>
                  <a:off x="4830171" y="2460855"/>
                  <a:ext cx="34785" cy="107485"/>
                </a:xfrm>
                <a:custGeom>
                  <a:avLst/>
                  <a:gdLst>
                    <a:gd name="connsiteX0" fmla="*/ 4910 w 34785"/>
                    <a:gd name="connsiteY0" fmla="*/ 13645 h 107485"/>
                    <a:gd name="connsiteX1" fmla="*/ 433 w 34785"/>
                    <a:gd name="connsiteY1" fmla="*/ 89654 h 107485"/>
                    <a:gd name="connsiteX2" fmla="*/ 27960 w 34785"/>
                    <a:gd name="connsiteY2" fmla="*/ 97274 h 107485"/>
                    <a:gd name="connsiteX3" fmla="*/ 33389 w 34785"/>
                    <a:gd name="connsiteY3" fmla="*/ 13645 h 107485"/>
                    <a:gd name="connsiteX4" fmla="*/ 4910 w 34785"/>
                    <a:gd name="connsiteY4" fmla="*/ 13645 h 107485"/>
                    <a:gd name="connsiteX5" fmla="*/ 4910 w 34785"/>
                    <a:gd name="connsiteY5" fmla="*/ 13645 h 107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785" h="107485">
                      <a:moveTo>
                        <a:pt x="4910" y="13645"/>
                      </a:moveTo>
                      <a:cubicBezTo>
                        <a:pt x="7672" y="39362"/>
                        <a:pt x="6338" y="64508"/>
                        <a:pt x="433" y="89654"/>
                      </a:cubicBezTo>
                      <a:cubicBezTo>
                        <a:pt x="-3758" y="107561"/>
                        <a:pt x="23769" y="115181"/>
                        <a:pt x="27960" y="97274"/>
                      </a:cubicBezTo>
                      <a:cubicBezTo>
                        <a:pt x="34437" y="69652"/>
                        <a:pt x="36437" y="41839"/>
                        <a:pt x="33389" y="13645"/>
                      </a:cubicBezTo>
                      <a:cubicBezTo>
                        <a:pt x="31579" y="-4453"/>
                        <a:pt x="2909" y="-4643"/>
                        <a:pt x="4910" y="13645"/>
                      </a:cubicBezTo>
                      <a:lnTo>
                        <a:pt x="4910" y="13645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A2B5ED13-34B8-4F5A-B49D-E185391B16EE}"/>
                    </a:ext>
                  </a:extLst>
                </p:cNvPr>
                <p:cNvSpPr/>
                <p:nvPr/>
              </p:nvSpPr>
              <p:spPr>
                <a:xfrm>
                  <a:off x="7436641" y="2123011"/>
                  <a:ext cx="195300" cy="163077"/>
                </a:xfrm>
                <a:custGeom>
                  <a:avLst/>
                  <a:gdLst>
                    <a:gd name="connsiteX0" fmla="*/ 9908 w 195300"/>
                    <a:gd name="connsiteY0" fmla="*/ 56785 h 163077"/>
                    <a:gd name="connsiteX1" fmla="*/ 168023 w 195300"/>
                    <a:gd name="connsiteY1" fmla="*/ 72025 h 163077"/>
                    <a:gd name="connsiteX2" fmla="*/ 183739 w 195300"/>
                    <a:gd name="connsiteY2" fmla="*/ 9446 h 163077"/>
                    <a:gd name="connsiteX3" fmla="*/ 99348 w 195300"/>
                    <a:gd name="connsiteY3" fmla="*/ 21733 h 163077"/>
                    <a:gd name="connsiteX4" fmla="*/ 113445 w 195300"/>
                    <a:gd name="connsiteY4" fmla="*/ 155750 h 163077"/>
                    <a:gd name="connsiteX5" fmla="*/ 138115 w 195300"/>
                    <a:gd name="connsiteY5" fmla="*/ 141367 h 163077"/>
                    <a:gd name="connsiteX6" fmla="*/ 119731 w 195300"/>
                    <a:gd name="connsiteY6" fmla="*/ 64310 h 163077"/>
                    <a:gd name="connsiteX7" fmla="*/ 127256 w 195300"/>
                    <a:gd name="connsiteY7" fmla="*/ 35259 h 163077"/>
                    <a:gd name="connsiteX8" fmla="*/ 161737 w 195300"/>
                    <a:gd name="connsiteY8" fmla="*/ 29544 h 163077"/>
                    <a:gd name="connsiteX9" fmla="*/ 151354 w 195300"/>
                    <a:gd name="connsiteY9" fmla="*/ 48117 h 163077"/>
                    <a:gd name="connsiteX10" fmla="*/ 126018 w 195300"/>
                    <a:gd name="connsiteY10" fmla="*/ 49832 h 163077"/>
                    <a:gd name="connsiteX11" fmla="*/ 84108 w 195300"/>
                    <a:gd name="connsiteY11" fmla="*/ 45831 h 163077"/>
                    <a:gd name="connsiteX12" fmla="*/ 17338 w 195300"/>
                    <a:gd name="connsiteY12" fmla="*/ 29258 h 163077"/>
                    <a:gd name="connsiteX13" fmla="*/ 9908 w 195300"/>
                    <a:gd name="connsiteY13" fmla="*/ 56785 h 163077"/>
                    <a:gd name="connsiteX14" fmla="*/ 9908 w 195300"/>
                    <a:gd name="connsiteY14" fmla="*/ 56785 h 1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5300" h="163077">
                      <a:moveTo>
                        <a:pt x="9908" y="56785"/>
                      </a:moveTo>
                      <a:cubicBezTo>
                        <a:pt x="52961" y="70787"/>
                        <a:pt x="124113" y="92980"/>
                        <a:pt x="168023" y="72025"/>
                      </a:cubicBezTo>
                      <a:cubicBezTo>
                        <a:pt x="191264" y="60976"/>
                        <a:pt x="207266" y="28591"/>
                        <a:pt x="183739" y="9446"/>
                      </a:cubicBezTo>
                      <a:cubicBezTo>
                        <a:pt x="163356" y="-7223"/>
                        <a:pt x="113635" y="-1032"/>
                        <a:pt x="99348" y="21733"/>
                      </a:cubicBezTo>
                      <a:cubicBezTo>
                        <a:pt x="76107" y="58595"/>
                        <a:pt x="96586" y="120888"/>
                        <a:pt x="113445" y="155750"/>
                      </a:cubicBezTo>
                      <a:cubicBezTo>
                        <a:pt x="121446" y="172323"/>
                        <a:pt x="146115" y="157845"/>
                        <a:pt x="138115" y="141367"/>
                      </a:cubicBezTo>
                      <a:cubicBezTo>
                        <a:pt x="126399" y="117174"/>
                        <a:pt x="119065" y="91361"/>
                        <a:pt x="119731" y="64310"/>
                      </a:cubicBezTo>
                      <a:cubicBezTo>
                        <a:pt x="120017" y="54404"/>
                        <a:pt x="119446" y="42021"/>
                        <a:pt x="127256" y="35259"/>
                      </a:cubicBezTo>
                      <a:cubicBezTo>
                        <a:pt x="131257" y="31734"/>
                        <a:pt x="160117" y="27543"/>
                        <a:pt x="161737" y="29544"/>
                      </a:cubicBezTo>
                      <a:cubicBezTo>
                        <a:pt x="158307" y="35735"/>
                        <a:pt x="154879" y="41926"/>
                        <a:pt x="151354" y="48117"/>
                      </a:cubicBezTo>
                      <a:cubicBezTo>
                        <a:pt x="142972" y="49927"/>
                        <a:pt x="134590" y="50499"/>
                        <a:pt x="126018" y="49832"/>
                      </a:cubicBezTo>
                      <a:cubicBezTo>
                        <a:pt x="112111" y="49737"/>
                        <a:pt x="97729" y="47927"/>
                        <a:pt x="84108" y="45831"/>
                      </a:cubicBezTo>
                      <a:cubicBezTo>
                        <a:pt x="61343" y="42307"/>
                        <a:pt x="39150" y="36402"/>
                        <a:pt x="17338" y="29258"/>
                      </a:cubicBezTo>
                      <a:cubicBezTo>
                        <a:pt x="2" y="23543"/>
                        <a:pt x="-7523" y="51165"/>
                        <a:pt x="9908" y="56785"/>
                      </a:cubicBezTo>
                      <a:lnTo>
                        <a:pt x="9908" y="56785"/>
                      </a:lnTo>
                      <a:close/>
                    </a:path>
                  </a:pathLst>
                </a:custGeom>
                <a:solidFill>
                  <a:srgbClr val="8AE0D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5" name="任意多边形: 形状 374">
                  <a:extLst>
                    <a:ext uri="{FF2B5EF4-FFF2-40B4-BE49-F238E27FC236}">
                      <a16:creationId xmlns:a16="http://schemas.microsoft.com/office/drawing/2014/main" id="{F513D3CA-1153-43D3-BFB7-4C347D6EB6D4}"/>
                    </a:ext>
                  </a:extLst>
                </p:cNvPr>
                <p:cNvSpPr/>
                <p:nvPr/>
              </p:nvSpPr>
              <p:spPr>
                <a:xfrm>
                  <a:off x="6332814" y="2236552"/>
                  <a:ext cx="178416" cy="103970"/>
                </a:xfrm>
                <a:custGeom>
                  <a:avLst/>
                  <a:gdLst>
                    <a:gd name="connsiteX0" fmla="*/ 28362 w 178416"/>
                    <a:gd name="connsiteY0" fmla="*/ 72213 h 103970"/>
                    <a:gd name="connsiteX1" fmla="*/ 68843 w 178416"/>
                    <a:gd name="connsiteY1" fmla="*/ 63354 h 103970"/>
                    <a:gd name="connsiteX2" fmla="*/ 81988 w 178416"/>
                    <a:gd name="connsiteY2" fmla="*/ 65069 h 103970"/>
                    <a:gd name="connsiteX3" fmla="*/ 94656 w 178416"/>
                    <a:gd name="connsiteY3" fmla="*/ 52401 h 103970"/>
                    <a:gd name="connsiteX4" fmla="*/ 164665 w 178416"/>
                    <a:gd name="connsiteY4" fmla="*/ 29064 h 103970"/>
                    <a:gd name="connsiteX5" fmla="*/ 164665 w 178416"/>
                    <a:gd name="connsiteY5" fmla="*/ 489 h 103970"/>
                    <a:gd name="connsiteX6" fmla="*/ 67033 w 178416"/>
                    <a:gd name="connsiteY6" fmla="*/ 44781 h 103970"/>
                    <a:gd name="connsiteX7" fmla="*/ 114849 w 178416"/>
                    <a:gd name="connsiteY7" fmla="*/ 99168 h 103970"/>
                    <a:gd name="connsiteX8" fmla="*/ 79321 w 178416"/>
                    <a:gd name="connsiteY8" fmla="*/ 35732 h 103970"/>
                    <a:gd name="connsiteX9" fmla="*/ 739 w 178416"/>
                    <a:gd name="connsiteY9" fmla="*/ 79833 h 103970"/>
                    <a:gd name="connsiteX10" fmla="*/ 28362 w 178416"/>
                    <a:gd name="connsiteY10" fmla="*/ 72213 h 103970"/>
                    <a:gd name="connsiteX11" fmla="*/ 28362 w 178416"/>
                    <a:gd name="connsiteY11" fmla="*/ 72213 h 103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416" h="103970">
                      <a:moveTo>
                        <a:pt x="28362" y="72213"/>
                      </a:moveTo>
                      <a:cubicBezTo>
                        <a:pt x="26838" y="63259"/>
                        <a:pt x="64081" y="63069"/>
                        <a:pt x="68843" y="63354"/>
                      </a:cubicBezTo>
                      <a:cubicBezTo>
                        <a:pt x="73225" y="63926"/>
                        <a:pt x="77606" y="64497"/>
                        <a:pt x="81988" y="65069"/>
                      </a:cubicBezTo>
                      <a:cubicBezTo>
                        <a:pt x="91989" y="66117"/>
                        <a:pt x="96275" y="61926"/>
                        <a:pt x="94656" y="52401"/>
                      </a:cubicBezTo>
                      <a:cubicBezTo>
                        <a:pt x="110753" y="26588"/>
                        <a:pt x="136566" y="27350"/>
                        <a:pt x="164665" y="29064"/>
                      </a:cubicBezTo>
                      <a:cubicBezTo>
                        <a:pt x="183048" y="30207"/>
                        <a:pt x="182953" y="1632"/>
                        <a:pt x="164665" y="489"/>
                      </a:cubicBezTo>
                      <a:cubicBezTo>
                        <a:pt x="127327" y="-1797"/>
                        <a:pt x="79892" y="2490"/>
                        <a:pt x="67033" y="44781"/>
                      </a:cubicBezTo>
                      <a:cubicBezTo>
                        <a:pt x="58747" y="71927"/>
                        <a:pt x="81035" y="119171"/>
                        <a:pt x="114849" y="99168"/>
                      </a:cubicBezTo>
                      <a:cubicBezTo>
                        <a:pt x="152854" y="76689"/>
                        <a:pt x="104562" y="39256"/>
                        <a:pt x="79321" y="35732"/>
                      </a:cubicBezTo>
                      <a:cubicBezTo>
                        <a:pt x="47507" y="31255"/>
                        <a:pt x="-6976" y="35922"/>
                        <a:pt x="739" y="79833"/>
                      </a:cubicBezTo>
                      <a:cubicBezTo>
                        <a:pt x="3978" y="97930"/>
                        <a:pt x="31505" y="90215"/>
                        <a:pt x="28362" y="72213"/>
                      </a:cubicBezTo>
                      <a:lnTo>
                        <a:pt x="28362" y="72213"/>
                      </a:lnTo>
                      <a:close/>
                    </a:path>
                  </a:pathLst>
                </a:custGeom>
                <a:solidFill>
                  <a:srgbClr val="FAAA6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6" name="图形 304">
                <a:extLst>
                  <a:ext uri="{FF2B5EF4-FFF2-40B4-BE49-F238E27FC236}">
                    <a16:creationId xmlns:a16="http://schemas.microsoft.com/office/drawing/2014/main" id="{1CFCA6F0-D980-462B-9865-B7ACE5BE8091}"/>
                  </a:ext>
                </a:extLst>
              </p:cNvPr>
              <p:cNvGrpSpPr/>
              <p:nvPr/>
            </p:nvGrpSpPr>
            <p:grpSpPr>
              <a:xfrm>
                <a:off x="4138683" y="2214474"/>
                <a:ext cx="3886926" cy="1360477"/>
                <a:chOff x="4138683" y="2214474"/>
                <a:chExt cx="3886926" cy="1360477"/>
              </a:xfrm>
              <a:solidFill>
                <a:srgbClr val="EF3749"/>
              </a:solidFill>
            </p:grpSpPr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AC794425-36DA-4B0D-835F-5D1C9695BBE7}"/>
                    </a:ext>
                  </a:extLst>
                </p:cNvPr>
                <p:cNvSpPr/>
                <p:nvPr/>
              </p:nvSpPr>
              <p:spPr>
                <a:xfrm>
                  <a:off x="4138683" y="3498979"/>
                  <a:ext cx="47866" cy="75973"/>
                </a:xfrm>
                <a:custGeom>
                  <a:avLst/>
                  <a:gdLst>
                    <a:gd name="connsiteX0" fmla="*/ 19360 w 47866"/>
                    <a:gd name="connsiteY0" fmla="*/ 9650 h 75973"/>
                    <a:gd name="connsiteX1" fmla="*/ 977 w 47866"/>
                    <a:gd name="connsiteY1" fmla="*/ 58704 h 75973"/>
                    <a:gd name="connsiteX2" fmla="*/ 28504 w 47866"/>
                    <a:gd name="connsiteY2" fmla="*/ 66324 h 75973"/>
                    <a:gd name="connsiteX3" fmla="*/ 46887 w 47866"/>
                    <a:gd name="connsiteY3" fmla="*/ 17270 h 75973"/>
                    <a:gd name="connsiteX4" fmla="*/ 19360 w 47866"/>
                    <a:gd name="connsiteY4" fmla="*/ 9650 h 75973"/>
                    <a:gd name="connsiteX5" fmla="*/ 19360 w 47866"/>
                    <a:gd name="connsiteY5" fmla="*/ 9650 h 75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866" h="75973">
                      <a:moveTo>
                        <a:pt x="19360" y="9650"/>
                      </a:moveTo>
                      <a:cubicBezTo>
                        <a:pt x="13264" y="26033"/>
                        <a:pt x="7073" y="42321"/>
                        <a:pt x="977" y="58704"/>
                      </a:cubicBezTo>
                      <a:cubicBezTo>
                        <a:pt x="-5500" y="75944"/>
                        <a:pt x="22122" y="83373"/>
                        <a:pt x="28504" y="66324"/>
                      </a:cubicBezTo>
                      <a:cubicBezTo>
                        <a:pt x="34600" y="49941"/>
                        <a:pt x="40791" y="33653"/>
                        <a:pt x="46887" y="17270"/>
                      </a:cubicBezTo>
                      <a:cubicBezTo>
                        <a:pt x="53364" y="30"/>
                        <a:pt x="25837" y="-7400"/>
                        <a:pt x="19360" y="9650"/>
                      </a:cubicBezTo>
                      <a:lnTo>
                        <a:pt x="19360" y="9650"/>
                      </a:ln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3CF09A41-4CAC-4141-B719-10361DF92B21}"/>
                    </a:ext>
                  </a:extLst>
                </p:cNvPr>
                <p:cNvSpPr/>
                <p:nvPr/>
              </p:nvSpPr>
              <p:spPr>
                <a:xfrm>
                  <a:off x="6016341" y="3182065"/>
                  <a:ext cx="54718" cy="71195"/>
                </a:xfrm>
                <a:custGeom>
                  <a:avLst/>
                  <a:gdLst>
                    <a:gd name="connsiteX0" fmla="*/ 696 w 54718"/>
                    <a:gd name="connsiteY0" fmla="*/ 18144 h 71195"/>
                    <a:gd name="connsiteX1" fmla="*/ 30604 w 54718"/>
                    <a:gd name="connsiteY1" fmla="*/ 66722 h 71195"/>
                    <a:gd name="connsiteX2" fmla="*/ 50797 w 54718"/>
                    <a:gd name="connsiteY2" fmla="*/ 46529 h 71195"/>
                    <a:gd name="connsiteX3" fmla="*/ 28223 w 54718"/>
                    <a:gd name="connsiteY3" fmla="*/ 10524 h 71195"/>
                    <a:gd name="connsiteX4" fmla="*/ 10602 w 54718"/>
                    <a:gd name="connsiteY4" fmla="*/ 523 h 71195"/>
                    <a:gd name="connsiteX5" fmla="*/ 696 w 54718"/>
                    <a:gd name="connsiteY5" fmla="*/ 18144 h 71195"/>
                    <a:gd name="connsiteX6" fmla="*/ 696 w 54718"/>
                    <a:gd name="connsiteY6" fmla="*/ 18144 h 71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718" h="71195">
                      <a:moveTo>
                        <a:pt x="696" y="18144"/>
                      </a:moveTo>
                      <a:cubicBezTo>
                        <a:pt x="7649" y="36242"/>
                        <a:pt x="17460" y="52434"/>
                        <a:pt x="30604" y="66722"/>
                      </a:cubicBezTo>
                      <a:cubicBezTo>
                        <a:pt x="43082" y="80247"/>
                        <a:pt x="63275" y="60054"/>
                        <a:pt x="50797" y="46529"/>
                      </a:cubicBezTo>
                      <a:cubicBezTo>
                        <a:pt x="41177" y="36051"/>
                        <a:pt x="33367" y="23859"/>
                        <a:pt x="28223" y="10524"/>
                      </a:cubicBezTo>
                      <a:cubicBezTo>
                        <a:pt x="25461" y="3285"/>
                        <a:pt x="18603" y="-1668"/>
                        <a:pt x="10602" y="523"/>
                      </a:cubicBezTo>
                      <a:cubicBezTo>
                        <a:pt x="3839" y="2428"/>
                        <a:pt x="-2066" y="10905"/>
                        <a:pt x="696" y="18144"/>
                      </a:cubicBezTo>
                      <a:lnTo>
                        <a:pt x="696" y="18144"/>
                      </a:ln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9" name="任意多边形: 形状 378">
                  <a:extLst>
                    <a:ext uri="{FF2B5EF4-FFF2-40B4-BE49-F238E27FC236}">
                      <a16:creationId xmlns:a16="http://schemas.microsoft.com/office/drawing/2014/main" id="{934935FD-9100-4456-81DE-F8DA77016049}"/>
                    </a:ext>
                  </a:extLst>
                </p:cNvPr>
                <p:cNvSpPr/>
                <p:nvPr/>
              </p:nvSpPr>
              <p:spPr>
                <a:xfrm>
                  <a:off x="7168888" y="3246821"/>
                  <a:ext cx="81600" cy="92377"/>
                </a:xfrm>
                <a:custGeom>
                  <a:avLst/>
                  <a:gdLst>
                    <a:gd name="connsiteX0" fmla="*/ 55253 w 81600"/>
                    <a:gd name="connsiteY0" fmla="*/ 7205 h 92377"/>
                    <a:gd name="connsiteX1" fmla="*/ 4770 w 81600"/>
                    <a:gd name="connsiteY1" fmla="*/ 68641 h 92377"/>
                    <a:gd name="connsiteX2" fmla="*/ 24963 w 81600"/>
                    <a:gd name="connsiteY2" fmla="*/ 88834 h 92377"/>
                    <a:gd name="connsiteX3" fmla="*/ 79923 w 81600"/>
                    <a:gd name="connsiteY3" fmla="*/ 21587 h 92377"/>
                    <a:gd name="connsiteX4" fmla="*/ 55253 w 81600"/>
                    <a:gd name="connsiteY4" fmla="*/ 7205 h 92377"/>
                    <a:gd name="connsiteX5" fmla="*/ 55253 w 81600"/>
                    <a:gd name="connsiteY5" fmla="*/ 7205 h 92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600" h="92377">
                      <a:moveTo>
                        <a:pt x="55253" y="7205"/>
                      </a:moveTo>
                      <a:cubicBezTo>
                        <a:pt x="42966" y="31398"/>
                        <a:pt x="25535" y="51305"/>
                        <a:pt x="4770" y="68641"/>
                      </a:cubicBezTo>
                      <a:cubicBezTo>
                        <a:pt x="-9327" y="80452"/>
                        <a:pt x="10962" y="100549"/>
                        <a:pt x="24963" y="88834"/>
                      </a:cubicBezTo>
                      <a:cubicBezTo>
                        <a:pt x="47347" y="70069"/>
                        <a:pt x="66683" y="47781"/>
                        <a:pt x="79923" y="21587"/>
                      </a:cubicBezTo>
                      <a:cubicBezTo>
                        <a:pt x="88209" y="5299"/>
                        <a:pt x="63540" y="-9178"/>
                        <a:pt x="55253" y="7205"/>
                      </a:cubicBezTo>
                      <a:lnTo>
                        <a:pt x="55253" y="7205"/>
                      </a:ln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6E77B0ED-7EB8-459A-8EC1-CE5ED9EFBE3B}"/>
                    </a:ext>
                  </a:extLst>
                </p:cNvPr>
                <p:cNvSpPr/>
                <p:nvPr/>
              </p:nvSpPr>
              <p:spPr>
                <a:xfrm>
                  <a:off x="7990163" y="2474893"/>
                  <a:ext cx="35446" cy="74219"/>
                </a:xfrm>
                <a:custGeom>
                  <a:avLst/>
                  <a:gdLst>
                    <a:gd name="connsiteX0" fmla="*/ 1025 w 35446"/>
                    <a:gd name="connsiteY0" fmla="*/ 10370 h 74219"/>
                    <a:gd name="connsiteX1" fmla="*/ 9122 w 35446"/>
                    <a:gd name="connsiteY1" fmla="*/ 67234 h 74219"/>
                    <a:gd name="connsiteX2" fmla="*/ 28648 w 35446"/>
                    <a:gd name="connsiteY2" fmla="*/ 72377 h 74219"/>
                    <a:gd name="connsiteX3" fmla="*/ 33792 w 35446"/>
                    <a:gd name="connsiteY3" fmla="*/ 52851 h 74219"/>
                    <a:gd name="connsiteX4" fmla="*/ 28553 w 35446"/>
                    <a:gd name="connsiteY4" fmla="*/ 18085 h 74219"/>
                    <a:gd name="connsiteX5" fmla="*/ 18551 w 35446"/>
                    <a:gd name="connsiteY5" fmla="*/ 464 h 74219"/>
                    <a:gd name="connsiteX6" fmla="*/ 1025 w 35446"/>
                    <a:gd name="connsiteY6" fmla="*/ 10370 h 74219"/>
                    <a:gd name="connsiteX7" fmla="*/ 1025 w 35446"/>
                    <a:gd name="connsiteY7" fmla="*/ 10370 h 74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6" h="74219">
                      <a:moveTo>
                        <a:pt x="1025" y="10370"/>
                      </a:moveTo>
                      <a:cubicBezTo>
                        <a:pt x="-1737" y="30563"/>
                        <a:pt x="1121" y="48565"/>
                        <a:pt x="9122" y="67234"/>
                      </a:cubicBezTo>
                      <a:cubicBezTo>
                        <a:pt x="12170" y="74282"/>
                        <a:pt x="22552" y="75997"/>
                        <a:pt x="28648" y="72377"/>
                      </a:cubicBezTo>
                      <a:cubicBezTo>
                        <a:pt x="35982" y="68091"/>
                        <a:pt x="36840" y="59995"/>
                        <a:pt x="33792" y="52851"/>
                      </a:cubicBezTo>
                      <a:cubicBezTo>
                        <a:pt x="29124" y="42088"/>
                        <a:pt x="26934" y="29801"/>
                        <a:pt x="28553" y="18085"/>
                      </a:cubicBezTo>
                      <a:cubicBezTo>
                        <a:pt x="29600" y="10465"/>
                        <a:pt x="26743" y="2750"/>
                        <a:pt x="18551" y="464"/>
                      </a:cubicBezTo>
                      <a:cubicBezTo>
                        <a:pt x="11979" y="-1441"/>
                        <a:pt x="2073" y="2654"/>
                        <a:pt x="1025" y="10370"/>
                      </a:cubicBezTo>
                      <a:lnTo>
                        <a:pt x="1025" y="10370"/>
                      </a:ln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AFC278DD-D4FC-4B8F-A1AB-F2F1AD6F074F}"/>
                    </a:ext>
                  </a:extLst>
                </p:cNvPr>
                <p:cNvSpPr/>
                <p:nvPr/>
              </p:nvSpPr>
              <p:spPr>
                <a:xfrm>
                  <a:off x="4246886" y="2214474"/>
                  <a:ext cx="88237" cy="121586"/>
                </a:xfrm>
                <a:custGeom>
                  <a:avLst/>
                  <a:gdLst>
                    <a:gd name="connsiteX0" fmla="*/ 311 w 88237"/>
                    <a:gd name="connsiteY0" fmla="*/ 17900 h 121586"/>
                    <a:gd name="connsiteX1" fmla="*/ 67462 w 88237"/>
                    <a:gd name="connsiteY1" fmla="*/ 119055 h 121586"/>
                    <a:gd name="connsiteX2" fmla="*/ 81845 w 88237"/>
                    <a:gd name="connsiteY2" fmla="*/ 94385 h 121586"/>
                    <a:gd name="connsiteX3" fmla="*/ 27838 w 88237"/>
                    <a:gd name="connsiteY3" fmla="*/ 10279 h 121586"/>
                    <a:gd name="connsiteX4" fmla="*/ 311 w 88237"/>
                    <a:gd name="connsiteY4" fmla="*/ 17900 h 121586"/>
                    <a:gd name="connsiteX5" fmla="*/ 311 w 88237"/>
                    <a:gd name="connsiteY5" fmla="*/ 17900 h 12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237" h="121586">
                      <a:moveTo>
                        <a:pt x="311" y="17900"/>
                      </a:moveTo>
                      <a:cubicBezTo>
                        <a:pt x="8502" y="59714"/>
                        <a:pt x="32601" y="94861"/>
                        <a:pt x="67462" y="119055"/>
                      </a:cubicBezTo>
                      <a:cubicBezTo>
                        <a:pt x="82607" y="129532"/>
                        <a:pt x="96894" y="104768"/>
                        <a:pt x="81845" y="94385"/>
                      </a:cubicBezTo>
                      <a:cubicBezTo>
                        <a:pt x="52984" y="74287"/>
                        <a:pt x="34601" y="44569"/>
                        <a:pt x="27838" y="10279"/>
                      </a:cubicBezTo>
                      <a:cubicBezTo>
                        <a:pt x="24314" y="-7723"/>
                        <a:pt x="-3213" y="-103"/>
                        <a:pt x="311" y="17900"/>
                      </a:cubicBezTo>
                      <a:lnTo>
                        <a:pt x="311" y="17900"/>
                      </a:ln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82" name="图形 304">
              <a:extLst>
                <a:ext uri="{FF2B5EF4-FFF2-40B4-BE49-F238E27FC236}">
                  <a16:creationId xmlns:a16="http://schemas.microsoft.com/office/drawing/2014/main" id="{D790BC9A-693E-4BD4-89FB-BD713054118C}"/>
                </a:ext>
              </a:extLst>
            </p:cNvPr>
            <p:cNvGrpSpPr/>
            <p:nvPr/>
          </p:nvGrpSpPr>
          <p:grpSpPr>
            <a:xfrm>
              <a:off x="3982783" y="2567376"/>
              <a:ext cx="1031880" cy="2120214"/>
              <a:chOff x="3982783" y="2567376"/>
              <a:chExt cx="1031880" cy="2120214"/>
            </a:xfrm>
          </p:grpSpPr>
          <p:sp>
            <p:nvSpPr>
              <p:cNvPr id="383" name="任意多边形: 形状 382">
                <a:extLst>
                  <a:ext uri="{FF2B5EF4-FFF2-40B4-BE49-F238E27FC236}">
                    <a16:creationId xmlns:a16="http://schemas.microsoft.com/office/drawing/2014/main" id="{C3970BF3-D52C-41CF-8DF6-DC1194D67711}"/>
                  </a:ext>
                </a:extLst>
              </p:cNvPr>
              <p:cNvSpPr/>
              <p:nvPr/>
            </p:nvSpPr>
            <p:spPr>
              <a:xfrm>
                <a:off x="4240781" y="4560093"/>
                <a:ext cx="216156" cy="127497"/>
              </a:xfrm>
              <a:custGeom>
                <a:avLst/>
                <a:gdLst>
                  <a:gd name="connsiteX0" fmla="*/ 132718 w 216156"/>
                  <a:gd name="connsiteY0" fmla="*/ 16193 h 127497"/>
                  <a:gd name="connsiteX1" fmla="*/ 26990 w 216156"/>
                  <a:gd name="connsiteY1" fmla="*/ 88487 h 127497"/>
                  <a:gd name="connsiteX2" fmla="*/ 216157 w 216156"/>
                  <a:gd name="connsiteY2" fmla="*/ 124968 h 127497"/>
                  <a:gd name="connsiteX3" fmla="*/ 210156 w 216156"/>
                  <a:gd name="connsiteY3" fmla="*/ 0 h 12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56" h="127497">
                    <a:moveTo>
                      <a:pt x="132718" y="16193"/>
                    </a:moveTo>
                    <a:cubicBezTo>
                      <a:pt x="132718" y="16193"/>
                      <a:pt x="117192" y="46196"/>
                      <a:pt x="26990" y="88487"/>
                    </a:cubicBezTo>
                    <a:cubicBezTo>
                      <a:pt x="-34446" y="117253"/>
                      <a:pt x="1082" y="134207"/>
                      <a:pt x="216157" y="124968"/>
                    </a:cubicBezTo>
                    <a:lnTo>
                      <a:pt x="210156" y="0"/>
                    </a:lnTo>
                  </a:path>
                </a:pathLst>
              </a:custGeom>
              <a:solidFill>
                <a:srgbClr val="EF37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4" name="任意多边形: 形状 383">
                <a:extLst>
                  <a:ext uri="{FF2B5EF4-FFF2-40B4-BE49-F238E27FC236}">
                    <a16:creationId xmlns:a16="http://schemas.microsoft.com/office/drawing/2014/main" id="{B0C46B47-CD34-4A75-91A3-3FE2E4AA50A4}"/>
                  </a:ext>
                </a:extLst>
              </p:cNvPr>
              <p:cNvSpPr/>
              <p:nvPr/>
            </p:nvSpPr>
            <p:spPr>
              <a:xfrm>
                <a:off x="4570095" y="4559998"/>
                <a:ext cx="215376" cy="126056"/>
              </a:xfrm>
              <a:custGeom>
                <a:avLst/>
                <a:gdLst>
                  <a:gd name="connsiteX0" fmla="*/ 82010 w 215376"/>
                  <a:gd name="connsiteY0" fmla="*/ 16288 h 126056"/>
                  <a:gd name="connsiteX1" fmla="*/ 187738 w 215376"/>
                  <a:gd name="connsiteY1" fmla="*/ 88583 h 126056"/>
                  <a:gd name="connsiteX2" fmla="*/ 0 w 215376"/>
                  <a:gd name="connsiteY2" fmla="*/ 124396 h 126056"/>
                  <a:gd name="connsiteX3" fmla="*/ 4667 w 215376"/>
                  <a:gd name="connsiteY3" fmla="*/ 0 h 126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376" h="126056">
                    <a:moveTo>
                      <a:pt x="82010" y="16288"/>
                    </a:moveTo>
                    <a:cubicBezTo>
                      <a:pt x="82010" y="16288"/>
                      <a:pt x="97536" y="46292"/>
                      <a:pt x="187738" y="88583"/>
                    </a:cubicBezTo>
                    <a:cubicBezTo>
                      <a:pt x="249174" y="117348"/>
                      <a:pt x="217170" y="131064"/>
                      <a:pt x="0" y="124396"/>
                    </a:cubicBezTo>
                    <a:lnTo>
                      <a:pt x="4667" y="0"/>
                    </a:lnTo>
                  </a:path>
                </a:pathLst>
              </a:custGeom>
              <a:solidFill>
                <a:srgbClr val="EF37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5" name="任意多边形: 形状 384">
                <a:extLst>
                  <a:ext uri="{FF2B5EF4-FFF2-40B4-BE49-F238E27FC236}">
                    <a16:creationId xmlns:a16="http://schemas.microsoft.com/office/drawing/2014/main" id="{78A96289-FC83-44BF-92F9-B71CE12E9A56}"/>
                  </a:ext>
                </a:extLst>
              </p:cNvPr>
              <p:cNvSpPr/>
              <p:nvPr/>
            </p:nvSpPr>
            <p:spPr>
              <a:xfrm>
                <a:off x="4292060" y="3713797"/>
                <a:ext cx="431577" cy="869156"/>
              </a:xfrm>
              <a:custGeom>
                <a:avLst/>
                <a:gdLst>
                  <a:gd name="connsiteX0" fmla="*/ 0 w 431577"/>
                  <a:gd name="connsiteY0" fmla="*/ 20669 h 869156"/>
                  <a:gd name="connsiteX1" fmla="*/ 46958 w 431577"/>
                  <a:gd name="connsiteY1" fmla="*/ 869156 h 869156"/>
                  <a:gd name="connsiteX2" fmla="*/ 179927 w 431577"/>
                  <a:gd name="connsiteY2" fmla="*/ 869156 h 869156"/>
                  <a:gd name="connsiteX3" fmla="*/ 213931 w 431577"/>
                  <a:gd name="connsiteY3" fmla="*/ 230410 h 869156"/>
                  <a:gd name="connsiteX4" fmla="*/ 260794 w 431577"/>
                  <a:gd name="connsiteY4" fmla="*/ 869156 h 869156"/>
                  <a:gd name="connsiteX5" fmla="*/ 390334 w 431577"/>
                  <a:gd name="connsiteY5" fmla="*/ 869156 h 869156"/>
                  <a:gd name="connsiteX6" fmla="*/ 431578 w 431577"/>
                  <a:gd name="connsiteY6" fmla="*/ 0 h 869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1577" h="869156">
                    <a:moveTo>
                      <a:pt x="0" y="20669"/>
                    </a:moveTo>
                    <a:lnTo>
                      <a:pt x="46958" y="869156"/>
                    </a:lnTo>
                    <a:lnTo>
                      <a:pt x="179927" y="869156"/>
                    </a:lnTo>
                    <a:lnTo>
                      <a:pt x="213931" y="230410"/>
                    </a:lnTo>
                    <a:lnTo>
                      <a:pt x="260794" y="869156"/>
                    </a:lnTo>
                    <a:lnTo>
                      <a:pt x="390334" y="869156"/>
                    </a:lnTo>
                    <a:lnTo>
                      <a:pt x="431578" y="0"/>
                    </a:lnTo>
                  </a:path>
                </a:pathLst>
              </a:custGeom>
              <a:solidFill>
                <a:srgbClr val="9EA1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6" name="任意多边形: 形状 385">
                <a:extLst>
                  <a:ext uri="{FF2B5EF4-FFF2-40B4-BE49-F238E27FC236}">
                    <a16:creationId xmlns:a16="http://schemas.microsoft.com/office/drawing/2014/main" id="{C60A5D7B-CDB3-4CA8-BF49-3F26B484B841}"/>
                  </a:ext>
                </a:extLst>
              </p:cNvPr>
              <p:cNvSpPr/>
              <p:nvPr/>
            </p:nvSpPr>
            <p:spPr>
              <a:xfrm>
                <a:off x="4292155" y="3713797"/>
                <a:ext cx="431577" cy="499002"/>
              </a:xfrm>
              <a:custGeom>
                <a:avLst/>
                <a:gdLst>
                  <a:gd name="connsiteX0" fmla="*/ 408813 w 431577"/>
                  <a:gd name="connsiteY0" fmla="*/ 478441 h 499002"/>
                  <a:gd name="connsiteX1" fmla="*/ 431578 w 431577"/>
                  <a:gd name="connsiteY1" fmla="*/ 0 h 499002"/>
                  <a:gd name="connsiteX2" fmla="*/ 0 w 431577"/>
                  <a:gd name="connsiteY2" fmla="*/ 20669 h 499002"/>
                  <a:gd name="connsiteX3" fmla="*/ 25241 w 431577"/>
                  <a:gd name="connsiteY3" fmla="*/ 478060 h 499002"/>
                  <a:gd name="connsiteX4" fmla="*/ 199739 w 431577"/>
                  <a:gd name="connsiteY4" fmla="*/ 495776 h 499002"/>
                  <a:gd name="connsiteX5" fmla="*/ 213836 w 431577"/>
                  <a:gd name="connsiteY5" fmla="*/ 230410 h 499002"/>
                  <a:gd name="connsiteX6" fmla="*/ 233458 w 431577"/>
                  <a:gd name="connsiteY6" fmla="*/ 498062 h 499002"/>
                  <a:gd name="connsiteX7" fmla="*/ 408813 w 431577"/>
                  <a:gd name="connsiteY7" fmla="*/ 478441 h 49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577" h="499002">
                    <a:moveTo>
                      <a:pt x="408813" y="478441"/>
                    </a:moveTo>
                    <a:lnTo>
                      <a:pt x="431578" y="0"/>
                    </a:lnTo>
                    <a:lnTo>
                      <a:pt x="0" y="20669"/>
                    </a:lnTo>
                    <a:lnTo>
                      <a:pt x="25241" y="478060"/>
                    </a:lnTo>
                    <a:cubicBezTo>
                      <a:pt x="82010" y="482251"/>
                      <a:pt x="141065" y="491109"/>
                      <a:pt x="199739" y="495776"/>
                    </a:cubicBezTo>
                    <a:lnTo>
                      <a:pt x="213836" y="230410"/>
                    </a:lnTo>
                    <a:lnTo>
                      <a:pt x="233458" y="498062"/>
                    </a:lnTo>
                    <a:cubicBezTo>
                      <a:pt x="294132" y="501015"/>
                      <a:pt x="353663" y="497681"/>
                      <a:pt x="408813" y="478441"/>
                    </a:cubicBez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7" name="任意多边形: 形状 386">
                <a:extLst>
                  <a:ext uri="{FF2B5EF4-FFF2-40B4-BE49-F238E27FC236}">
                    <a16:creationId xmlns:a16="http://schemas.microsoft.com/office/drawing/2014/main" id="{13115384-B7A7-4D7B-8591-6B35780F9C83}"/>
                  </a:ext>
                </a:extLst>
              </p:cNvPr>
              <p:cNvSpPr/>
              <p:nvPr/>
            </p:nvSpPr>
            <p:spPr>
              <a:xfrm>
                <a:off x="4199382" y="2990754"/>
                <a:ext cx="597312" cy="1182743"/>
              </a:xfrm>
              <a:custGeom>
                <a:avLst/>
                <a:gdLst>
                  <a:gd name="connsiteX0" fmla="*/ 525113 w 597312"/>
                  <a:gd name="connsiteY0" fmla="*/ 54197 h 1182743"/>
                  <a:gd name="connsiteX1" fmla="*/ 393573 w 597312"/>
                  <a:gd name="connsiteY1" fmla="*/ 0 h 1182743"/>
                  <a:gd name="connsiteX2" fmla="*/ 317087 w 597312"/>
                  <a:gd name="connsiteY2" fmla="*/ 214884 h 1182743"/>
                  <a:gd name="connsiteX3" fmla="*/ 247460 w 597312"/>
                  <a:gd name="connsiteY3" fmla="*/ 0 h 1182743"/>
                  <a:gd name="connsiteX4" fmla="*/ 109918 w 597312"/>
                  <a:gd name="connsiteY4" fmla="*/ 55435 h 1182743"/>
                  <a:gd name="connsiteX5" fmla="*/ 0 w 597312"/>
                  <a:gd name="connsiteY5" fmla="*/ 1145477 h 1182743"/>
                  <a:gd name="connsiteX6" fmla="*/ 284988 w 597312"/>
                  <a:gd name="connsiteY6" fmla="*/ 1181100 h 1182743"/>
                  <a:gd name="connsiteX7" fmla="*/ 322326 w 597312"/>
                  <a:gd name="connsiteY7" fmla="*/ 949452 h 1182743"/>
                  <a:gd name="connsiteX8" fmla="*/ 341566 w 597312"/>
                  <a:gd name="connsiteY8" fmla="*/ 1182719 h 1182743"/>
                  <a:gd name="connsiteX9" fmla="*/ 597313 w 597312"/>
                  <a:gd name="connsiteY9" fmla="*/ 1127093 h 1182743"/>
                  <a:gd name="connsiteX10" fmla="*/ 525113 w 597312"/>
                  <a:gd name="connsiteY10" fmla="*/ 54197 h 118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7312" h="1182743">
                    <a:moveTo>
                      <a:pt x="525113" y="54197"/>
                    </a:moveTo>
                    <a:cubicBezTo>
                      <a:pt x="514826" y="42577"/>
                      <a:pt x="393573" y="0"/>
                      <a:pt x="393573" y="0"/>
                    </a:cubicBezTo>
                    <a:lnTo>
                      <a:pt x="317087" y="214884"/>
                    </a:lnTo>
                    <a:lnTo>
                      <a:pt x="247460" y="0"/>
                    </a:lnTo>
                    <a:cubicBezTo>
                      <a:pt x="247460" y="0"/>
                      <a:pt x="116967" y="43243"/>
                      <a:pt x="109918" y="55435"/>
                    </a:cubicBezTo>
                    <a:cubicBezTo>
                      <a:pt x="101251" y="70390"/>
                      <a:pt x="0" y="1145477"/>
                      <a:pt x="0" y="1145477"/>
                    </a:cubicBezTo>
                    <a:cubicBezTo>
                      <a:pt x="0" y="1145477"/>
                      <a:pt x="137731" y="1173956"/>
                      <a:pt x="284988" y="1181100"/>
                    </a:cubicBezTo>
                    <a:lnTo>
                      <a:pt x="322326" y="949452"/>
                    </a:lnTo>
                    <a:lnTo>
                      <a:pt x="341566" y="1182719"/>
                    </a:lnTo>
                    <a:cubicBezTo>
                      <a:pt x="444818" y="1183386"/>
                      <a:pt x="544639" y="1170527"/>
                      <a:pt x="597313" y="1127093"/>
                    </a:cubicBezTo>
                    <a:cubicBezTo>
                      <a:pt x="597313" y="1127093"/>
                      <a:pt x="535400" y="65818"/>
                      <a:pt x="525113" y="54197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8" name="任意多边形: 形状 387">
                <a:extLst>
                  <a:ext uri="{FF2B5EF4-FFF2-40B4-BE49-F238E27FC236}">
                    <a16:creationId xmlns:a16="http://schemas.microsoft.com/office/drawing/2014/main" id="{7B614DE3-0129-46B1-B04A-EBCD457C3C96}"/>
                  </a:ext>
                </a:extLst>
              </p:cNvPr>
              <p:cNvSpPr/>
              <p:nvPr/>
            </p:nvSpPr>
            <p:spPr>
              <a:xfrm>
                <a:off x="4119468" y="2567376"/>
                <a:ext cx="119953" cy="120102"/>
              </a:xfrm>
              <a:custGeom>
                <a:avLst/>
                <a:gdLst>
                  <a:gd name="connsiteX0" fmla="*/ 12096 w 119953"/>
                  <a:gd name="connsiteY0" fmla="*/ 112483 h 120102"/>
                  <a:gd name="connsiteX1" fmla="*/ 2476 w 119953"/>
                  <a:gd name="connsiteY1" fmla="*/ 33616 h 120102"/>
                  <a:gd name="connsiteX2" fmla="*/ 52768 w 119953"/>
                  <a:gd name="connsiteY2" fmla="*/ 87 h 120102"/>
                  <a:gd name="connsiteX3" fmla="*/ 105631 w 119953"/>
                  <a:gd name="connsiteY3" fmla="*/ 23329 h 120102"/>
                  <a:gd name="connsiteX4" fmla="*/ 101726 w 119953"/>
                  <a:gd name="connsiteY4" fmla="*/ 43998 h 120102"/>
                  <a:gd name="connsiteX5" fmla="*/ 119824 w 119953"/>
                  <a:gd name="connsiteY5" fmla="*/ 49141 h 120102"/>
                  <a:gd name="connsiteX6" fmla="*/ 68198 w 119953"/>
                  <a:gd name="connsiteY6" fmla="*/ 120102 h 1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53" h="120102">
                    <a:moveTo>
                      <a:pt x="12096" y="112483"/>
                    </a:moveTo>
                    <a:cubicBezTo>
                      <a:pt x="12096" y="112483"/>
                      <a:pt x="-6573" y="50379"/>
                      <a:pt x="2476" y="33616"/>
                    </a:cubicBezTo>
                    <a:cubicBezTo>
                      <a:pt x="11524" y="16851"/>
                      <a:pt x="29527" y="1421"/>
                      <a:pt x="52768" y="87"/>
                    </a:cubicBezTo>
                    <a:cubicBezTo>
                      <a:pt x="76009" y="-1246"/>
                      <a:pt x="105631" y="12946"/>
                      <a:pt x="105631" y="23329"/>
                    </a:cubicBezTo>
                    <a:cubicBezTo>
                      <a:pt x="105631" y="33616"/>
                      <a:pt x="101726" y="43998"/>
                      <a:pt x="101726" y="43998"/>
                    </a:cubicBezTo>
                    <a:cubicBezTo>
                      <a:pt x="101726" y="43998"/>
                      <a:pt x="114585" y="33044"/>
                      <a:pt x="119824" y="49141"/>
                    </a:cubicBezTo>
                    <a:cubicBezTo>
                      <a:pt x="122967" y="59047"/>
                      <a:pt x="68198" y="120102"/>
                      <a:pt x="68198" y="120102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9" name="任意多边形: 形状 388">
                <a:extLst>
                  <a:ext uri="{FF2B5EF4-FFF2-40B4-BE49-F238E27FC236}">
                    <a16:creationId xmlns:a16="http://schemas.microsoft.com/office/drawing/2014/main" id="{FD766F91-AB8F-4564-9B51-58073136B20F}"/>
                  </a:ext>
                </a:extLst>
              </p:cNvPr>
              <p:cNvSpPr/>
              <p:nvPr/>
            </p:nvSpPr>
            <p:spPr>
              <a:xfrm>
                <a:off x="4830169" y="2998533"/>
                <a:ext cx="139309" cy="180720"/>
              </a:xfrm>
              <a:custGeom>
                <a:avLst/>
                <a:gdLst>
                  <a:gd name="connsiteX0" fmla="*/ 139309 w 139309"/>
                  <a:gd name="connsiteY0" fmla="*/ 172815 h 180720"/>
                  <a:gd name="connsiteX1" fmla="*/ 54 w 139309"/>
                  <a:gd name="connsiteY1" fmla="*/ 31 h 180720"/>
                  <a:gd name="connsiteX2" fmla="*/ 113115 w 139309"/>
                  <a:gd name="connsiteY2" fmla="*/ 180721 h 180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309" h="180720">
                    <a:moveTo>
                      <a:pt x="139309" y="172815"/>
                    </a:moveTo>
                    <a:cubicBezTo>
                      <a:pt x="133213" y="153479"/>
                      <a:pt x="2435" y="-2540"/>
                      <a:pt x="54" y="31"/>
                    </a:cubicBezTo>
                    <a:cubicBezTo>
                      <a:pt x="-2328" y="2603"/>
                      <a:pt x="75206" y="171291"/>
                      <a:pt x="113115" y="180721"/>
                    </a:cubicBezTo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0" name="任意多边形: 形状 389">
                <a:extLst>
                  <a:ext uri="{FF2B5EF4-FFF2-40B4-BE49-F238E27FC236}">
                    <a16:creationId xmlns:a16="http://schemas.microsoft.com/office/drawing/2014/main" id="{53F839D9-1B9F-4AD9-96B3-8B9C30A01AE7}"/>
                  </a:ext>
                </a:extLst>
              </p:cNvPr>
              <p:cNvSpPr/>
              <p:nvPr/>
            </p:nvSpPr>
            <p:spPr>
              <a:xfrm>
                <a:off x="4794115" y="2974181"/>
                <a:ext cx="116117" cy="348147"/>
              </a:xfrm>
              <a:custGeom>
                <a:avLst/>
                <a:gdLst>
                  <a:gd name="connsiteX0" fmla="*/ 116117 w 116117"/>
                  <a:gd name="connsiteY0" fmla="*/ 16002 h 348147"/>
                  <a:gd name="connsiteX1" fmla="*/ 42870 w 116117"/>
                  <a:gd name="connsiteY1" fmla="*/ 347853 h 348147"/>
                  <a:gd name="connsiteX2" fmla="*/ 293 w 116117"/>
                  <a:gd name="connsiteY2" fmla="*/ 279273 h 348147"/>
                  <a:gd name="connsiteX3" fmla="*/ 64111 w 116117"/>
                  <a:gd name="connsiteY3" fmla="*/ 0 h 34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117" h="348147">
                    <a:moveTo>
                      <a:pt x="116117" y="16002"/>
                    </a:moveTo>
                    <a:cubicBezTo>
                      <a:pt x="109450" y="74962"/>
                      <a:pt x="81446" y="343091"/>
                      <a:pt x="42870" y="347853"/>
                    </a:cubicBezTo>
                    <a:cubicBezTo>
                      <a:pt x="4294" y="352711"/>
                      <a:pt x="5627" y="296132"/>
                      <a:pt x="293" y="279273"/>
                    </a:cubicBezTo>
                    <a:cubicBezTo>
                      <a:pt x="-5041" y="262414"/>
                      <a:pt x="64111" y="0"/>
                      <a:pt x="64111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1" name="任意多边形: 形状 390">
                <a:extLst>
                  <a:ext uri="{FF2B5EF4-FFF2-40B4-BE49-F238E27FC236}">
                    <a16:creationId xmlns:a16="http://schemas.microsoft.com/office/drawing/2014/main" id="{4EB8B19E-DC54-4AF9-9FA3-618EA62925ED}"/>
                  </a:ext>
                </a:extLst>
              </p:cNvPr>
              <p:cNvSpPr/>
              <p:nvPr/>
            </p:nvSpPr>
            <p:spPr>
              <a:xfrm>
                <a:off x="4382783" y="2626389"/>
                <a:ext cx="247307" cy="202916"/>
              </a:xfrm>
              <a:custGeom>
                <a:avLst/>
                <a:gdLst>
                  <a:gd name="connsiteX0" fmla="*/ 17100 w 247307"/>
                  <a:gd name="connsiteY0" fmla="*/ 202916 h 202916"/>
                  <a:gd name="connsiteX1" fmla="*/ 121113 w 247307"/>
                  <a:gd name="connsiteY1" fmla="*/ 101856 h 202916"/>
                  <a:gd name="connsiteX2" fmla="*/ 95205 w 247307"/>
                  <a:gd name="connsiteY2" fmla="*/ 151862 h 202916"/>
                  <a:gd name="connsiteX3" fmla="*/ 185121 w 247307"/>
                  <a:gd name="connsiteY3" fmla="*/ 94045 h 202916"/>
                  <a:gd name="connsiteX4" fmla="*/ 233794 w 247307"/>
                  <a:gd name="connsiteY4" fmla="*/ 198154 h 202916"/>
                  <a:gd name="connsiteX5" fmla="*/ 185216 w 247307"/>
                  <a:gd name="connsiteY5" fmla="*/ 22036 h 202916"/>
                  <a:gd name="connsiteX6" fmla="*/ 17100 w 247307"/>
                  <a:gd name="connsiteY6" fmla="*/ 202916 h 202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307" h="202916">
                    <a:moveTo>
                      <a:pt x="17100" y="202916"/>
                    </a:moveTo>
                    <a:cubicBezTo>
                      <a:pt x="17100" y="202916"/>
                      <a:pt x="107016" y="134336"/>
                      <a:pt x="121113" y="101856"/>
                    </a:cubicBezTo>
                    <a:cubicBezTo>
                      <a:pt x="113588" y="137289"/>
                      <a:pt x="95205" y="151862"/>
                      <a:pt x="95205" y="151862"/>
                    </a:cubicBezTo>
                    <a:cubicBezTo>
                      <a:pt x="95205" y="151862"/>
                      <a:pt x="185883" y="134050"/>
                      <a:pt x="185121" y="94045"/>
                    </a:cubicBezTo>
                    <a:cubicBezTo>
                      <a:pt x="189788" y="132526"/>
                      <a:pt x="233794" y="198154"/>
                      <a:pt x="233794" y="198154"/>
                    </a:cubicBezTo>
                    <a:cubicBezTo>
                      <a:pt x="233794" y="198154"/>
                      <a:pt x="285991" y="76043"/>
                      <a:pt x="185216" y="22036"/>
                    </a:cubicBezTo>
                    <a:cubicBezTo>
                      <a:pt x="84537" y="-53783"/>
                      <a:pt x="-47480" y="80710"/>
                      <a:pt x="17100" y="202916"/>
                    </a:cubicBez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2" name="任意多边形: 形状 391">
                <a:extLst>
                  <a:ext uri="{FF2B5EF4-FFF2-40B4-BE49-F238E27FC236}">
                    <a16:creationId xmlns:a16="http://schemas.microsoft.com/office/drawing/2014/main" id="{E139660B-2208-4129-8286-3E3AAF014668}"/>
                  </a:ext>
                </a:extLst>
              </p:cNvPr>
              <p:cNvSpPr/>
              <p:nvPr/>
            </p:nvSpPr>
            <p:spPr>
              <a:xfrm>
                <a:off x="4431047" y="2898171"/>
                <a:ext cx="179052" cy="217360"/>
              </a:xfrm>
              <a:custGeom>
                <a:avLst/>
                <a:gdLst>
                  <a:gd name="connsiteX0" fmla="*/ 144477 w 179052"/>
                  <a:gd name="connsiteY0" fmla="*/ 190 h 217360"/>
                  <a:gd name="connsiteX1" fmla="*/ 86565 w 179052"/>
                  <a:gd name="connsiteY1" fmla="*/ 0 h 217360"/>
                  <a:gd name="connsiteX2" fmla="*/ 21128 w 179052"/>
                  <a:gd name="connsiteY2" fmla="*/ 1429 h 217360"/>
                  <a:gd name="connsiteX3" fmla="*/ 1888 w 179052"/>
                  <a:gd name="connsiteY3" fmla="*/ 104204 h 217360"/>
                  <a:gd name="connsiteX4" fmla="*/ 81136 w 179052"/>
                  <a:gd name="connsiteY4" fmla="*/ 217360 h 217360"/>
                  <a:gd name="connsiteX5" fmla="*/ 179053 w 179052"/>
                  <a:gd name="connsiteY5" fmla="*/ 103442 h 217360"/>
                  <a:gd name="connsiteX6" fmla="*/ 144477 w 179052"/>
                  <a:gd name="connsiteY6" fmla="*/ 190 h 21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052" h="217360">
                    <a:moveTo>
                      <a:pt x="144477" y="190"/>
                    </a:moveTo>
                    <a:lnTo>
                      <a:pt x="86565" y="0"/>
                    </a:lnTo>
                    <a:lnTo>
                      <a:pt x="21128" y="1429"/>
                    </a:lnTo>
                    <a:cubicBezTo>
                      <a:pt x="21128" y="1429"/>
                      <a:pt x="39131" y="93250"/>
                      <a:pt x="1888" y="104204"/>
                    </a:cubicBezTo>
                    <a:cubicBezTo>
                      <a:pt x="-14495" y="166973"/>
                      <a:pt x="81136" y="217360"/>
                      <a:pt x="81136" y="217360"/>
                    </a:cubicBezTo>
                    <a:cubicBezTo>
                      <a:pt x="81136" y="217360"/>
                      <a:pt x="169433" y="185547"/>
                      <a:pt x="179053" y="103442"/>
                    </a:cubicBezTo>
                    <a:cubicBezTo>
                      <a:pt x="132857" y="95250"/>
                      <a:pt x="144477" y="190"/>
                      <a:pt x="144477" y="190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3" name="任意多边形: 形状 392">
                <a:extLst>
                  <a:ext uri="{FF2B5EF4-FFF2-40B4-BE49-F238E27FC236}">
                    <a16:creationId xmlns:a16="http://schemas.microsoft.com/office/drawing/2014/main" id="{D8C07C72-79DB-4FE2-9B06-F58F357ADFD5}"/>
                  </a:ext>
                </a:extLst>
              </p:cNvPr>
              <p:cNvSpPr/>
              <p:nvPr/>
            </p:nvSpPr>
            <p:spPr>
              <a:xfrm>
                <a:off x="4414690" y="2684754"/>
                <a:ext cx="191449" cy="267354"/>
              </a:xfrm>
              <a:custGeom>
                <a:avLst/>
                <a:gdLst>
                  <a:gd name="connsiteX0" fmla="*/ 90539 w 191449"/>
                  <a:gd name="connsiteY0" fmla="*/ 629 h 267354"/>
                  <a:gd name="connsiteX1" fmla="*/ 83396 w 191449"/>
                  <a:gd name="connsiteY1" fmla="*/ 1772 h 267354"/>
                  <a:gd name="connsiteX2" fmla="*/ 76157 w 191449"/>
                  <a:gd name="connsiteY2" fmla="*/ 1677 h 267354"/>
                  <a:gd name="connsiteX3" fmla="*/ 2433 w 191449"/>
                  <a:gd name="connsiteY3" fmla="*/ 178366 h 267354"/>
                  <a:gd name="connsiteX4" fmla="*/ 100160 w 191449"/>
                  <a:gd name="connsiteY4" fmla="*/ 267329 h 267354"/>
                  <a:gd name="connsiteX5" fmla="*/ 190266 w 191449"/>
                  <a:gd name="connsiteY5" fmla="*/ 163888 h 267354"/>
                  <a:gd name="connsiteX6" fmla="*/ 90539 w 191449"/>
                  <a:gd name="connsiteY6" fmla="*/ 629 h 26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449" h="267354">
                    <a:moveTo>
                      <a:pt x="90539" y="629"/>
                    </a:moveTo>
                    <a:cubicBezTo>
                      <a:pt x="88063" y="915"/>
                      <a:pt x="85777" y="1391"/>
                      <a:pt x="83396" y="1772"/>
                    </a:cubicBezTo>
                    <a:cubicBezTo>
                      <a:pt x="81014" y="1772"/>
                      <a:pt x="78728" y="1582"/>
                      <a:pt x="76157" y="1677"/>
                    </a:cubicBezTo>
                    <a:cubicBezTo>
                      <a:pt x="-11569" y="4725"/>
                      <a:pt x="-1377" y="127502"/>
                      <a:pt x="2433" y="178366"/>
                    </a:cubicBezTo>
                    <a:cubicBezTo>
                      <a:pt x="4814" y="210370"/>
                      <a:pt x="38819" y="268758"/>
                      <a:pt x="100160" y="267329"/>
                    </a:cubicBezTo>
                    <a:cubicBezTo>
                      <a:pt x="163120" y="266091"/>
                      <a:pt x="185313" y="203321"/>
                      <a:pt x="190266" y="163888"/>
                    </a:cubicBezTo>
                    <a:cubicBezTo>
                      <a:pt x="196838" y="113310"/>
                      <a:pt x="177693" y="-9848"/>
                      <a:pt x="90539" y="629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4" name="任意多边形: 形状 393">
                <a:extLst>
                  <a:ext uri="{FF2B5EF4-FFF2-40B4-BE49-F238E27FC236}">
                    <a16:creationId xmlns:a16="http://schemas.microsoft.com/office/drawing/2014/main" id="{96E4FCFF-354B-4146-AC40-B3ED13F16C92}"/>
                  </a:ext>
                </a:extLst>
              </p:cNvPr>
              <p:cNvSpPr/>
              <p:nvPr/>
            </p:nvSpPr>
            <p:spPr>
              <a:xfrm>
                <a:off x="4438384" y="2786558"/>
                <a:ext cx="47080" cy="11445"/>
              </a:xfrm>
              <a:custGeom>
                <a:avLst/>
                <a:gdLst>
                  <a:gd name="connsiteX0" fmla="*/ 45604 w 47080"/>
                  <a:gd name="connsiteY0" fmla="*/ 3028 h 11445"/>
                  <a:gd name="connsiteX1" fmla="*/ 1027 w 47080"/>
                  <a:gd name="connsiteY1" fmla="*/ 7410 h 11445"/>
                  <a:gd name="connsiteX2" fmla="*/ 3218 w 47080"/>
                  <a:gd name="connsiteY2" fmla="*/ 11125 h 11445"/>
                  <a:gd name="connsiteX3" fmla="*/ 44461 w 47080"/>
                  <a:gd name="connsiteY3" fmla="*/ 7124 h 11445"/>
                  <a:gd name="connsiteX4" fmla="*/ 45604 w 47080"/>
                  <a:gd name="connsiteY4" fmla="*/ 3028 h 11445"/>
                  <a:gd name="connsiteX5" fmla="*/ 45604 w 47080"/>
                  <a:gd name="connsiteY5" fmla="*/ 3028 h 1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80" h="11445">
                    <a:moveTo>
                      <a:pt x="45604" y="3028"/>
                    </a:moveTo>
                    <a:cubicBezTo>
                      <a:pt x="30555" y="-2210"/>
                      <a:pt x="14743" y="-591"/>
                      <a:pt x="1027" y="7410"/>
                    </a:cubicBezTo>
                    <a:cubicBezTo>
                      <a:pt x="-1354" y="8839"/>
                      <a:pt x="837" y="12553"/>
                      <a:pt x="3218" y="11125"/>
                    </a:cubicBezTo>
                    <a:cubicBezTo>
                      <a:pt x="16077" y="3600"/>
                      <a:pt x="30459" y="2266"/>
                      <a:pt x="44461" y="7124"/>
                    </a:cubicBezTo>
                    <a:cubicBezTo>
                      <a:pt x="47128" y="8077"/>
                      <a:pt x="48176" y="3886"/>
                      <a:pt x="45604" y="3028"/>
                    </a:cubicBezTo>
                    <a:lnTo>
                      <a:pt x="45604" y="302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id="{783FDD3B-BB78-49D6-BFE6-DB65C396DC2B}"/>
                  </a:ext>
                </a:extLst>
              </p:cNvPr>
              <p:cNvSpPr/>
              <p:nvPr/>
            </p:nvSpPr>
            <p:spPr>
              <a:xfrm>
                <a:off x="4527994" y="2784676"/>
                <a:ext cx="47242" cy="10337"/>
              </a:xfrm>
              <a:custGeom>
                <a:avLst/>
                <a:gdLst>
                  <a:gd name="connsiteX0" fmla="*/ 2572 w 47242"/>
                  <a:gd name="connsiteY0" fmla="*/ 7958 h 10337"/>
                  <a:gd name="connsiteX1" fmla="*/ 44005 w 47242"/>
                  <a:gd name="connsiteY1" fmla="*/ 10053 h 10337"/>
                  <a:gd name="connsiteX2" fmla="*/ 46196 w 47242"/>
                  <a:gd name="connsiteY2" fmla="*/ 6339 h 10337"/>
                  <a:gd name="connsiteX3" fmla="*/ 1524 w 47242"/>
                  <a:gd name="connsiteY3" fmla="*/ 3767 h 10337"/>
                  <a:gd name="connsiteX4" fmla="*/ 2572 w 47242"/>
                  <a:gd name="connsiteY4" fmla="*/ 7958 h 10337"/>
                  <a:gd name="connsiteX5" fmla="*/ 2572 w 47242"/>
                  <a:gd name="connsiteY5" fmla="*/ 7958 h 10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242" h="10337">
                    <a:moveTo>
                      <a:pt x="2572" y="7958"/>
                    </a:moveTo>
                    <a:cubicBezTo>
                      <a:pt x="16383" y="2433"/>
                      <a:pt x="30861" y="3100"/>
                      <a:pt x="44005" y="10053"/>
                    </a:cubicBezTo>
                    <a:cubicBezTo>
                      <a:pt x="46482" y="11387"/>
                      <a:pt x="48578" y="7672"/>
                      <a:pt x="46196" y="6339"/>
                    </a:cubicBezTo>
                    <a:cubicBezTo>
                      <a:pt x="32099" y="-1091"/>
                      <a:pt x="16288" y="-2043"/>
                      <a:pt x="1524" y="3767"/>
                    </a:cubicBezTo>
                    <a:cubicBezTo>
                      <a:pt x="-1143" y="4910"/>
                      <a:pt x="0" y="9006"/>
                      <a:pt x="2572" y="7958"/>
                    </a:cubicBezTo>
                    <a:lnTo>
                      <a:pt x="2572" y="795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6" name="任意多边形: 形状 395">
                <a:extLst>
                  <a:ext uri="{FF2B5EF4-FFF2-40B4-BE49-F238E27FC236}">
                    <a16:creationId xmlns:a16="http://schemas.microsoft.com/office/drawing/2014/main" id="{3D9C094F-CFC3-422A-9CD8-62972E6C5B15}"/>
                  </a:ext>
                </a:extLst>
              </p:cNvPr>
              <p:cNvSpPr/>
              <p:nvPr/>
            </p:nvSpPr>
            <p:spPr>
              <a:xfrm>
                <a:off x="4500454" y="2829421"/>
                <a:ext cx="11990" cy="26079"/>
              </a:xfrm>
              <a:custGeom>
                <a:avLst/>
                <a:gdLst>
                  <a:gd name="connsiteX0" fmla="*/ 4680 w 11990"/>
                  <a:gd name="connsiteY0" fmla="*/ 1408 h 26079"/>
                  <a:gd name="connsiteX1" fmla="*/ 203 w 11990"/>
                  <a:gd name="connsiteY1" fmla="*/ 21125 h 26079"/>
                  <a:gd name="connsiteX2" fmla="*/ 9918 w 11990"/>
                  <a:gd name="connsiteY2" fmla="*/ 26078 h 26079"/>
                  <a:gd name="connsiteX3" fmla="*/ 9918 w 11990"/>
                  <a:gd name="connsiteY3" fmla="*/ 21792 h 26079"/>
                  <a:gd name="connsiteX4" fmla="*/ 4394 w 11990"/>
                  <a:gd name="connsiteY4" fmla="*/ 19601 h 26079"/>
                  <a:gd name="connsiteX5" fmla="*/ 5251 w 11990"/>
                  <a:gd name="connsiteY5" fmla="*/ 13886 h 26079"/>
                  <a:gd name="connsiteX6" fmla="*/ 8871 w 11990"/>
                  <a:gd name="connsiteY6" fmla="*/ 2551 h 26079"/>
                  <a:gd name="connsiteX7" fmla="*/ 4680 w 11990"/>
                  <a:gd name="connsiteY7" fmla="*/ 1408 h 26079"/>
                  <a:gd name="connsiteX8" fmla="*/ 4680 w 11990"/>
                  <a:gd name="connsiteY8" fmla="*/ 1408 h 2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90" h="26079">
                    <a:moveTo>
                      <a:pt x="4680" y="1408"/>
                    </a:moveTo>
                    <a:cubicBezTo>
                      <a:pt x="2394" y="6933"/>
                      <a:pt x="-845" y="14934"/>
                      <a:pt x="203" y="21125"/>
                    </a:cubicBezTo>
                    <a:cubicBezTo>
                      <a:pt x="1060" y="26459"/>
                      <a:pt x="5727" y="25888"/>
                      <a:pt x="9918" y="26078"/>
                    </a:cubicBezTo>
                    <a:cubicBezTo>
                      <a:pt x="12681" y="26173"/>
                      <a:pt x="12681" y="21887"/>
                      <a:pt x="9918" y="21792"/>
                    </a:cubicBezTo>
                    <a:cubicBezTo>
                      <a:pt x="7632" y="21697"/>
                      <a:pt x="5442" y="22649"/>
                      <a:pt x="4394" y="19601"/>
                    </a:cubicBezTo>
                    <a:cubicBezTo>
                      <a:pt x="3822" y="18077"/>
                      <a:pt x="4870" y="15410"/>
                      <a:pt x="5251" y="13886"/>
                    </a:cubicBezTo>
                    <a:cubicBezTo>
                      <a:pt x="6108" y="9981"/>
                      <a:pt x="7347" y="6171"/>
                      <a:pt x="8871" y="2551"/>
                    </a:cubicBezTo>
                    <a:cubicBezTo>
                      <a:pt x="9918" y="-20"/>
                      <a:pt x="5727" y="-1068"/>
                      <a:pt x="4680" y="1408"/>
                    </a:cubicBezTo>
                    <a:lnTo>
                      <a:pt x="4680" y="140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7" name="任意多边形: 形状 396">
                <a:extLst>
                  <a:ext uri="{FF2B5EF4-FFF2-40B4-BE49-F238E27FC236}">
                    <a16:creationId xmlns:a16="http://schemas.microsoft.com/office/drawing/2014/main" id="{8F81CDF7-715E-4702-96D3-2D9D72896D65}"/>
                  </a:ext>
                </a:extLst>
              </p:cNvPr>
              <p:cNvSpPr/>
              <p:nvPr/>
            </p:nvSpPr>
            <p:spPr>
              <a:xfrm>
                <a:off x="4495499" y="2890987"/>
                <a:ext cx="31198" cy="9974"/>
              </a:xfrm>
              <a:custGeom>
                <a:avLst/>
                <a:gdLst>
                  <a:gd name="connsiteX0" fmla="*/ 967 w 31198"/>
                  <a:gd name="connsiteY0" fmla="*/ 5279 h 9974"/>
                  <a:gd name="connsiteX1" fmla="*/ 30494 w 31198"/>
                  <a:gd name="connsiteY1" fmla="*/ 3564 h 9974"/>
                  <a:gd name="connsiteX2" fmla="*/ 27446 w 31198"/>
                  <a:gd name="connsiteY2" fmla="*/ 517 h 9974"/>
                  <a:gd name="connsiteX3" fmla="*/ 3158 w 31198"/>
                  <a:gd name="connsiteY3" fmla="*/ 1564 h 9974"/>
                  <a:gd name="connsiteX4" fmla="*/ 967 w 31198"/>
                  <a:gd name="connsiteY4" fmla="*/ 5279 h 9974"/>
                  <a:gd name="connsiteX5" fmla="*/ 967 w 31198"/>
                  <a:gd name="connsiteY5" fmla="*/ 5279 h 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98" h="9974">
                    <a:moveTo>
                      <a:pt x="967" y="5279"/>
                    </a:moveTo>
                    <a:cubicBezTo>
                      <a:pt x="10778" y="12327"/>
                      <a:pt x="21350" y="11184"/>
                      <a:pt x="30494" y="3564"/>
                    </a:cubicBezTo>
                    <a:cubicBezTo>
                      <a:pt x="32590" y="1755"/>
                      <a:pt x="29542" y="-1198"/>
                      <a:pt x="27446" y="517"/>
                    </a:cubicBezTo>
                    <a:cubicBezTo>
                      <a:pt x="19731" y="6993"/>
                      <a:pt x="11254" y="7374"/>
                      <a:pt x="3158" y="1564"/>
                    </a:cubicBezTo>
                    <a:cubicBezTo>
                      <a:pt x="872" y="-55"/>
                      <a:pt x="-1319" y="3660"/>
                      <a:pt x="967" y="5279"/>
                    </a:cubicBezTo>
                    <a:lnTo>
                      <a:pt x="967" y="5279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id="{DE010A3C-5D33-4071-933C-F1A1178D4150}"/>
                  </a:ext>
                </a:extLst>
              </p:cNvPr>
              <p:cNvSpPr/>
              <p:nvPr/>
            </p:nvSpPr>
            <p:spPr>
              <a:xfrm>
                <a:off x="4412397" y="2692303"/>
                <a:ext cx="203835" cy="115570"/>
              </a:xfrm>
              <a:custGeom>
                <a:avLst/>
                <a:gdLst>
                  <a:gd name="connsiteX0" fmla="*/ 2345 w 203835"/>
                  <a:gd name="connsiteY0" fmla="*/ 115571 h 115570"/>
                  <a:gd name="connsiteX1" fmla="*/ 21014 w 203835"/>
                  <a:gd name="connsiteY1" fmla="*/ 50896 h 115570"/>
                  <a:gd name="connsiteX2" fmla="*/ 167032 w 203835"/>
                  <a:gd name="connsiteY2" fmla="*/ 46991 h 115570"/>
                  <a:gd name="connsiteX3" fmla="*/ 191797 w 203835"/>
                  <a:gd name="connsiteY3" fmla="*/ 105665 h 115570"/>
                  <a:gd name="connsiteX4" fmla="*/ 149601 w 203835"/>
                  <a:gd name="connsiteY4" fmla="*/ 4700 h 115570"/>
                  <a:gd name="connsiteX5" fmla="*/ 2345 w 203835"/>
                  <a:gd name="connsiteY5" fmla="*/ 115571 h 11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835" h="115570">
                    <a:moveTo>
                      <a:pt x="2345" y="115571"/>
                    </a:moveTo>
                    <a:cubicBezTo>
                      <a:pt x="2345" y="115571"/>
                      <a:pt x="8822" y="81852"/>
                      <a:pt x="21014" y="50896"/>
                    </a:cubicBezTo>
                    <a:cubicBezTo>
                      <a:pt x="46350" y="38895"/>
                      <a:pt x="167032" y="46991"/>
                      <a:pt x="167032" y="46991"/>
                    </a:cubicBezTo>
                    <a:cubicBezTo>
                      <a:pt x="167032" y="46991"/>
                      <a:pt x="176081" y="70803"/>
                      <a:pt x="191797" y="105665"/>
                    </a:cubicBezTo>
                    <a:cubicBezTo>
                      <a:pt x="214181" y="78709"/>
                      <a:pt x="208180" y="20416"/>
                      <a:pt x="149601" y="4700"/>
                    </a:cubicBezTo>
                    <a:cubicBezTo>
                      <a:pt x="91022" y="-11016"/>
                      <a:pt x="-17277" y="9462"/>
                      <a:pt x="2345" y="115571"/>
                    </a:cubicBez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9" name="任意多边形: 形状 398">
                <a:extLst>
                  <a:ext uri="{FF2B5EF4-FFF2-40B4-BE49-F238E27FC236}">
                    <a16:creationId xmlns:a16="http://schemas.microsoft.com/office/drawing/2014/main" id="{91B0347B-99D2-4472-A4F6-B2D55281E3D7}"/>
                  </a:ext>
                </a:extLst>
              </p:cNvPr>
              <p:cNvSpPr/>
              <p:nvPr/>
            </p:nvSpPr>
            <p:spPr>
              <a:xfrm>
                <a:off x="4276908" y="2573464"/>
                <a:ext cx="442919" cy="174117"/>
              </a:xfrm>
              <a:custGeom>
                <a:avLst/>
                <a:gdLst>
                  <a:gd name="connsiteX0" fmla="*/ 228130 w 442919"/>
                  <a:gd name="connsiteY0" fmla="*/ 0 h 174117"/>
                  <a:gd name="connsiteX1" fmla="*/ 7 w 442919"/>
                  <a:gd name="connsiteY1" fmla="*/ 116586 h 174117"/>
                  <a:gd name="connsiteX2" fmla="*/ 232036 w 442919"/>
                  <a:gd name="connsiteY2" fmla="*/ 174117 h 174117"/>
                  <a:gd name="connsiteX3" fmla="*/ 442919 w 442919"/>
                  <a:gd name="connsiteY3" fmla="*/ 98393 h 174117"/>
                  <a:gd name="connsiteX4" fmla="*/ 228130 w 442919"/>
                  <a:gd name="connsiteY4" fmla="*/ 0 h 17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19" h="174117">
                    <a:moveTo>
                      <a:pt x="228130" y="0"/>
                    </a:moveTo>
                    <a:cubicBezTo>
                      <a:pt x="228130" y="0"/>
                      <a:pt x="-1422" y="113157"/>
                      <a:pt x="7" y="116586"/>
                    </a:cubicBezTo>
                    <a:cubicBezTo>
                      <a:pt x="1435" y="120015"/>
                      <a:pt x="232036" y="174117"/>
                      <a:pt x="232036" y="174117"/>
                    </a:cubicBezTo>
                    <a:lnTo>
                      <a:pt x="442919" y="98393"/>
                    </a:lnTo>
                    <a:lnTo>
                      <a:pt x="228130" y="0"/>
                    </a:lnTo>
                    <a:close/>
                  </a:path>
                </a:pathLst>
              </a:custGeom>
              <a:solidFill>
                <a:srgbClr val="0932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0" name="任意多边形: 形状 399">
                <a:extLst>
                  <a:ext uri="{FF2B5EF4-FFF2-40B4-BE49-F238E27FC236}">
                    <a16:creationId xmlns:a16="http://schemas.microsoft.com/office/drawing/2014/main" id="{A5BF0616-8B23-45C5-A7E0-10A91C1ECF06}"/>
                  </a:ext>
                </a:extLst>
              </p:cNvPr>
              <p:cNvSpPr/>
              <p:nvPr/>
            </p:nvSpPr>
            <p:spPr>
              <a:xfrm>
                <a:off x="4372737" y="2645730"/>
                <a:ext cx="265937" cy="116043"/>
              </a:xfrm>
              <a:custGeom>
                <a:avLst/>
                <a:gdLst>
                  <a:gd name="connsiteX0" fmla="*/ 9620 w 265937"/>
                  <a:gd name="connsiteY0" fmla="*/ 109471 h 116043"/>
                  <a:gd name="connsiteX1" fmla="*/ 136493 w 265937"/>
                  <a:gd name="connsiteY1" fmla="*/ 116044 h 116043"/>
                  <a:gd name="connsiteX2" fmla="*/ 258509 w 265937"/>
                  <a:gd name="connsiteY2" fmla="*/ 98708 h 116043"/>
                  <a:gd name="connsiteX3" fmla="*/ 265938 w 265937"/>
                  <a:gd name="connsiteY3" fmla="*/ 31462 h 116043"/>
                  <a:gd name="connsiteX4" fmla="*/ 0 w 265937"/>
                  <a:gd name="connsiteY4" fmla="*/ 37367 h 116043"/>
                  <a:gd name="connsiteX5" fmla="*/ 9620 w 265937"/>
                  <a:gd name="connsiteY5" fmla="*/ 109471 h 11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5937" h="116043">
                    <a:moveTo>
                      <a:pt x="9620" y="109471"/>
                    </a:moveTo>
                    <a:cubicBezTo>
                      <a:pt x="9620" y="109471"/>
                      <a:pt x="51244" y="97851"/>
                      <a:pt x="136493" y="116044"/>
                    </a:cubicBezTo>
                    <a:cubicBezTo>
                      <a:pt x="209931" y="86706"/>
                      <a:pt x="258509" y="98708"/>
                      <a:pt x="258509" y="98708"/>
                    </a:cubicBezTo>
                    <a:cubicBezTo>
                      <a:pt x="258509" y="98708"/>
                      <a:pt x="261556" y="62323"/>
                      <a:pt x="265938" y="31462"/>
                    </a:cubicBezTo>
                    <a:cubicBezTo>
                      <a:pt x="203073" y="-10544"/>
                      <a:pt x="67056" y="-12353"/>
                      <a:pt x="0" y="37367"/>
                    </a:cubicBezTo>
                    <a:cubicBezTo>
                      <a:pt x="5715" y="90136"/>
                      <a:pt x="9620" y="109471"/>
                      <a:pt x="9620" y="109471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1" name="任意多边形: 形状 400">
                <a:extLst>
                  <a:ext uri="{FF2B5EF4-FFF2-40B4-BE49-F238E27FC236}">
                    <a16:creationId xmlns:a16="http://schemas.microsoft.com/office/drawing/2014/main" id="{D8C50BE0-8748-4003-9DD9-C096EECE6936}"/>
                  </a:ext>
                </a:extLst>
              </p:cNvPr>
              <p:cNvSpPr/>
              <p:nvPr/>
            </p:nvSpPr>
            <p:spPr>
              <a:xfrm>
                <a:off x="4695549" y="2771775"/>
                <a:ext cx="46376" cy="193371"/>
              </a:xfrm>
              <a:custGeom>
                <a:avLst/>
                <a:gdLst>
                  <a:gd name="connsiteX0" fmla="*/ 9610 w 46376"/>
                  <a:gd name="connsiteY0" fmla="*/ 667 h 193371"/>
                  <a:gd name="connsiteX1" fmla="*/ 3419 w 46376"/>
                  <a:gd name="connsiteY1" fmla="*/ 186976 h 193371"/>
                  <a:gd name="connsiteX2" fmla="*/ 46377 w 46376"/>
                  <a:gd name="connsiteY2" fmla="*/ 190405 h 193371"/>
                  <a:gd name="connsiteX3" fmla="*/ 19897 w 46376"/>
                  <a:gd name="connsiteY3" fmla="*/ 0 h 193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376" h="193371">
                    <a:moveTo>
                      <a:pt x="9610" y="667"/>
                    </a:moveTo>
                    <a:cubicBezTo>
                      <a:pt x="9610" y="667"/>
                      <a:pt x="-6963" y="174974"/>
                      <a:pt x="3419" y="186976"/>
                    </a:cubicBezTo>
                    <a:cubicBezTo>
                      <a:pt x="13706" y="198977"/>
                      <a:pt x="46377" y="190405"/>
                      <a:pt x="46377" y="190405"/>
                    </a:cubicBezTo>
                    <a:cubicBezTo>
                      <a:pt x="46377" y="190405"/>
                      <a:pt x="15611" y="30956"/>
                      <a:pt x="19897" y="0"/>
                    </a:cubicBezTo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02" name="图形 304">
                <a:extLst>
                  <a:ext uri="{FF2B5EF4-FFF2-40B4-BE49-F238E27FC236}">
                    <a16:creationId xmlns:a16="http://schemas.microsoft.com/office/drawing/2014/main" id="{B66952BB-8D99-43C9-9742-9ABF7E6DF4D2}"/>
                  </a:ext>
                </a:extLst>
              </p:cNvPr>
              <p:cNvGrpSpPr/>
              <p:nvPr/>
            </p:nvGrpSpPr>
            <p:grpSpPr>
              <a:xfrm>
                <a:off x="4699061" y="2668995"/>
                <a:ext cx="20862" cy="115640"/>
                <a:chOff x="4699061" y="2668995"/>
                <a:chExt cx="20862" cy="115640"/>
              </a:xfrm>
            </p:grpSpPr>
            <p:sp>
              <p:nvSpPr>
                <p:cNvPr id="403" name="任意多边形: 形状 402">
                  <a:extLst>
                    <a:ext uri="{FF2B5EF4-FFF2-40B4-BE49-F238E27FC236}">
                      <a16:creationId xmlns:a16="http://schemas.microsoft.com/office/drawing/2014/main" id="{0A85B167-8350-4A33-984E-EFFF72A3B929}"/>
                    </a:ext>
                  </a:extLst>
                </p:cNvPr>
                <p:cNvSpPr/>
                <p:nvPr/>
              </p:nvSpPr>
              <p:spPr>
                <a:xfrm>
                  <a:off x="4704587" y="2668995"/>
                  <a:ext cx="7244" cy="101922"/>
                </a:xfrm>
                <a:custGeom>
                  <a:avLst/>
                  <a:gdLst>
                    <a:gd name="connsiteX0" fmla="*/ 4667 w 7244"/>
                    <a:gd name="connsiteY0" fmla="*/ 101923 h 101922"/>
                    <a:gd name="connsiteX1" fmla="*/ 2096 w 7244"/>
                    <a:gd name="connsiteY1" fmla="*/ 99351 h 101922"/>
                    <a:gd name="connsiteX2" fmla="*/ 0 w 7244"/>
                    <a:gd name="connsiteY2" fmla="*/ 2672 h 101922"/>
                    <a:gd name="connsiteX3" fmla="*/ 2477 w 7244"/>
                    <a:gd name="connsiteY3" fmla="*/ 5 h 101922"/>
                    <a:gd name="connsiteX4" fmla="*/ 5144 w 7244"/>
                    <a:gd name="connsiteY4" fmla="*/ 2482 h 101922"/>
                    <a:gd name="connsiteX5" fmla="*/ 7239 w 7244"/>
                    <a:gd name="connsiteY5" fmla="*/ 99160 h 101922"/>
                    <a:gd name="connsiteX6" fmla="*/ 4667 w 7244"/>
                    <a:gd name="connsiteY6" fmla="*/ 101923 h 101922"/>
                    <a:gd name="connsiteX7" fmla="*/ 4667 w 7244"/>
                    <a:gd name="connsiteY7" fmla="*/ 101923 h 101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4" h="101922">
                      <a:moveTo>
                        <a:pt x="4667" y="101923"/>
                      </a:moveTo>
                      <a:cubicBezTo>
                        <a:pt x="3239" y="101923"/>
                        <a:pt x="2096" y="100780"/>
                        <a:pt x="2096" y="99351"/>
                      </a:cubicBezTo>
                      <a:lnTo>
                        <a:pt x="0" y="2672"/>
                      </a:lnTo>
                      <a:cubicBezTo>
                        <a:pt x="0" y="1243"/>
                        <a:pt x="1143" y="100"/>
                        <a:pt x="2477" y="5"/>
                      </a:cubicBezTo>
                      <a:cubicBezTo>
                        <a:pt x="4000" y="-90"/>
                        <a:pt x="5048" y="1148"/>
                        <a:pt x="5144" y="2482"/>
                      </a:cubicBezTo>
                      <a:lnTo>
                        <a:pt x="7239" y="99160"/>
                      </a:lnTo>
                      <a:cubicBezTo>
                        <a:pt x="7334" y="100684"/>
                        <a:pt x="6191" y="101923"/>
                        <a:pt x="4667" y="101923"/>
                      </a:cubicBezTo>
                      <a:cubicBezTo>
                        <a:pt x="4763" y="101923"/>
                        <a:pt x="4763" y="101923"/>
                        <a:pt x="4667" y="101923"/>
                      </a:cubicBezTo>
                      <a:close/>
                    </a:path>
                  </a:pathLst>
                </a:custGeom>
                <a:solidFill>
                  <a:srgbClr val="FF646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FD91B1FF-18F4-4028-8224-6BD28326852C}"/>
                    </a:ext>
                  </a:extLst>
                </p:cNvPr>
                <p:cNvSpPr/>
                <p:nvPr/>
              </p:nvSpPr>
              <p:spPr>
                <a:xfrm>
                  <a:off x="4699061" y="2763772"/>
                  <a:ext cx="20862" cy="20862"/>
                </a:xfrm>
                <a:custGeom>
                  <a:avLst/>
                  <a:gdLst>
                    <a:gd name="connsiteX0" fmla="*/ 1 w 20862"/>
                    <a:gd name="connsiteY0" fmla="*/ 10669 h 20862"/>
                    <a:gd name="connsiteX1" fmla="*/ 10193 w 20862"/>
                    <a:gd name="connsiteY1" fmla="*/ 1 h 20862"/>
                    <a:gd name="connsiteX2" fmla="*/ 20861 w 20862"/>
                    <a:gd name="connsiteY2" fmla="*/ 10193 h 20862"/>
                    <a:gd name="connsiteX3" fmla="*/ 10670 w 20862"/>
                    <a:gd name="connsiteY3" fmla="*/ 20861 h 20862"/>
                    <a:gd name="connsiteX4" fmla="*/ 1 w 20862"/>
                    <a:gd name="connsiteY4" fmla="*/ 10669 h 20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62" h="20862">
                      <a:moveTo>
                        <a:pt x="1" y="10669"/>
                      </a:moveTo>
                      <a:cubicBezTo>
                        <a:pt x="-94" y="4954"/>
                        <a:pt x="4383" y="192"/>
                        <a:pt x="10193" y="1"/>
                      </a:cubicBezTo>
                      <a:cubicBezTo>
                        <a:pt x="15908" y="-94"/>
                        <a:pt x="20671" y="4383"/>
                        <a:pt x="20861" y="10193"/>
                      </a:cubicBezTo>
                      <a:cubicBezTo>
                        <a:pt x="20957" y="15908"/>
                        <a:pt x="16480" y="20671"/>
                        <a:pt x="10670" y="20861"/>
                      </a:cubicBezTo>
                      <a:cubicBezTo>
                        <a:pt x="4859" y="20956"/>
                        <a:pt x="97" y="16385"/>
                        <a:pt x="1" y="10669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FA5080BD-CBE2-4836-A720-1292C4BA4531}"/>
                  </a:ext>
                </a:extLst>
              </p:cNvPr>
              <p:cNvSpPr/>
              <p:nvPr/>
            </p:nvSpPr>
            <p:spPr>
              <a:xfrm>
                <a:off x="4532612" y="2802889"/>
                <a:ext cx="27309" cy="12101"/>
              </a:xfrm>
              <a:custGeom>
                <a:avLst/>
                <a:gdLst>
                  <a:gd name="connsiteX0" fmla="*/ 3764 w 27309"/>
                  <a:gd name="connsiteY0" fmla="*/ 9176 h 12101"/>
                  <a:gd name="connsiteX1" fmla="*/ 14241 w 27309"/>
                  <a:gd name="connsiteY1" fmla="*/ 4223 h 12101"/>
                  <a:gd name="connsiteX2" fmla="*/ 23195 w 27309"/>
                  <a:gd name="connsiteY2" fmla="*/ 11177 h 12101"/>
                  <a:gd name="connsiteX3" fmla="*/ 26910 w 27309"/>
                  <a:gd name="connsiteY3" fmla="*/ 8986 h 12101"/>
                  <a:gd name="connsiteX4" fmla="*/ 15670 w 27309"/>
                  <a:gd name="connsiteY4" fmla="*/ 128 h 12101"/>
                  <a:gd name="connsiteX5" fmla="*/ 811 w 27309"/>
                  <a:gd name="connsiteY5" fmla="*/ 6224 h 12101"/>
                  <a:gd name="connsiteX6" fmla="*/ 3764 w 27309"/>
                  <a:gd name="connsiteY6" fmla="*/ 9176 h 12101"/>
                  <a:gd name="connsiteX7" fmla="*/ 3764 w 27309"/>
                  <a:gd name="connsiteY7" fmla="*/ 9176 h 1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309" h="12101">
                    <a:moveTo>
                      <a:pt x="3764" y="9176"/>
                    </a:moveTo>
                    <a:cubicBezTo>
                      <a:pt x="6526" y="6986"/>
                      <a:pt x="10527" y="3938"/>
                      <a:pt x="14241" y="4223"/>
                    </a:cubicBezTo>
                    <a:cubicBezTo>
                      <a:pt x="18147" y="4414"/>
                      <a:pt x="21004" y="8319"/>
                      <a:pt x="23195" y="11177"/>
                    </a:cubicBezTo>
                    <a:cubicBezTo>
                      <a:pt x="24814" y="13367"/>
                      <a:pt x="28529" y="11272"/>
                      <a:pt x="26910" y="8986"/>
                    </a:cubicBezTo>
                    <a:cubicBezTo>
                      <a:pt x="24052" y="5176"/>
                      <a:pt x="20718" y="890"/>
                      <a:pt x="15670" y="128"/>
                    </a:cubicBezTo>
                    <a:cubicBezTo>
                      <a:pt x="10146" y="-730"/>
                      <a:pt x="4812" y="2890"/>
                      <a:pt x="811" y="6224"/>
                    </a:cubicBezTo>
                    <a:cubicBezTo>
                      <a:pt x="-1475" y="7843"/>
                      <a:pt x="1573" y="10891"/>
                      <a:pt x="3764" y="9176"/>
                    </a:cubicBezTo>
                    <a:lnTo>
                      <a:pt x="3764" y="9176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:a16="http://schemas.microsoft.com/office/drawing/2014/main" id="{71F8FC29-EADC-4C06-9139-ABDDBFFDBABE}"/>
                  </a:ext>
                </a:extLst>
              </p:cNvPr>
              <p:cNvSpPr/>
              <p:nvPr/>
            </p:nvSpPr>
            <p:spPr>
              <a:xfrm>
                <a:off x="4454823" y="2802794"/>
                <a:ext cx="27204" cy="12084"/>
              </a:xfrm>
              <a:custGeom>
                <a:avLst/>
                <a:gdLst>
                  <a:gd name="connsiteX0" fmla="*/ 26498 w 27204"/>
                  <a:gd name="connsiteY0" fmla="*/ 6224 h 12084"/>
                  <a:gd name="connsiteX1" fmla="*/ 11639 w 27204"/>
                  <a:gd name="connsiteY1" fmla="*/ 128 h 12084"/>
                  <a:gd name="connsiteX2" fmla="*/ 400 w 27204"/>
                  <a:gd name="connsiteY2" fmla="*/ 8986 h 12084"/>
                  <a:gd name="connsiteX3" fmla="*/ 4115 w 27204"/>
                  <a:gd name="connsiteY3" fmla="*/ 11177 h 12084"/>
                  <a:gd name="connsiteX4" fmla="*/ 13068 w 27204"/>
                  <a:gd name="connsiteY4" fmla="*/ 4223 h 12084"/>
                  <a:gd name="connsiteX5" fmla="*/ 23546 w 27204"/>
                  <a:gd name="connsiteY5" fmla="*/ 9176 h 12084"/>
                  <a:gd name="connsiteX6" fmla="*/ 26498 w 27204"/>
                  <a:gd name="connsiteY6" fmla="*/ 6224 h 12084"/>
                  <a:gd name="connsiteX7" fmla="*/ 26498 w 27204"/>
                  <a:gd name="connsiteY7" fmla="*/ 6224 h 1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04" h="12084">
                    <a:moveTo>
                      <a:pt x="26498" y="6224"/>
                    </a:moveTo>
                    <a:cubicBezTo>
                      <a:pt x="22498" y="2890"/>
                      <a:pt x="17164" y="-730"/>
                      <a:pt x="11639" y="128"/>
                    </a:cubicBezTo>
                    <a:cubicBezTo>
                      <a:pt x="6591" y="890"/>
                      <a:pt x="3257" y="5176"/>
                      <a:pt x="400" y="8986"/>
                    </a:cubicBezTo>
                    <a:cubicBezTo>
                      <a:pt x="-1219" y="11177"/>
                      <a:pt x="2495" y="13367"/>
                      <a:pt x="4115" y="11177"/>
                    </a:cubicBezTo>
                    <a:cubicBezTo>
                      <a:pt x="6305" y="8319"/>
                      <a:pt x="9068" y="4509"/>
                      <a:pt x="13068" y="4223"/>
                    </a:cubicBezTo>
                    <a:cubicBezTo>
                      <a:pt x="16783" y="4033"/>
                      <a:pt x="20879" y="6986"/>
                      <a:pt x="23546" y="9176"/>
                    </a:cubicBezTo>
                    <a:cubicBezTo>
                      <a:pt x="25546" y="10986"/>
                      <a:pt x="28594" y="7938"/>
                      <a:pt x="26498" y="6224"/>
                    </a:cubicBezTo>
                    <a:lnTo>
                      <a:pt x="26498" y="6224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DD57882B-8704-44BC-8355-E52C55103E95}"/>
                  </a:ext>
                </a:extLst>
              </p:cNvPr>
              <p:cNvSpPr/>
              <p:nvPr/>
            </p:nvSpPr>
            <p:spPr>
              <a:xfrm>
                <a:off x="4473035" y="2935414"/>
                <a:ext cx="90201" cy="39451"/>
              </a:xfrm>
              <a:custGeom>
                <a:avLst/>
                <a:gdLst>
                  <a:gd name="connsiteX0" fmla="*/ 0 w 90201"/>
                  <a:gd name="connsiteY0" fmla="*/ 10287 h 39451"/>
                  <a:gd name="connsiteX1" fmla="*/ 40577 w 90201"/>
                  <a:gd name="connsiteY1" fmla="*/ 39338 h 39451"/>
                  <a:gd name="connsiteX2" fmla="*/ 90202 w 90201"/>
                  <a:gd name="connsiteY2" fmla="*/ 0 h 3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201" h="39451">
                    <a:moveTo>
                      <a:pt x="0" y="10287"/>
                    </a:moveTo>
                    <a:cubicBezTo>
                      <a:pt x="0" y="10287"/>
                      <a:pt x="12287" y="36767"/>
                      <a:pt x="40577" y="39338"/>
                    </a:cubicBezTo>
                    <a:cubicBezTo>
                      <a:pt x="68961" y="41910"/>
                      <a:pt x="90202" y="0"/>
                      <a:pt x="90202" y="0"/>
                    </a:cubicBezTo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08" name="图形 304">
                <a:extLst>
                  <a:ext uri="{FF2B5EF4-FFF2-40B4-BE49-F238E27FC236}">
                    <a16:creationId xmlns:a16="http://schemas.microsoft.com/office/drawing/2014/main" id="{C030A49A-6D64-43DC-8B46-A50D89F8A13F}"/>
                  </a:ext>
                </a:extLst>
              </p:cNvPr>
              <p:cNvGrpSpPr/>
              <p:nvPr/>
            </p:nvGrpSpPr>
            <p:grpSpPr>
              <a:xfrm>
                <a:off x="4380595" y="2795017"/>
                <a:ext cx="253157" cy="163686"/>
                <a:chOff x="4380595" y="2795017"/>
                <a:chExt cx="253157" cy="163686"/>
              </a:xfrm>
            </p:grpSpPr>
            <p:sp>
              <p:nvSpPr>
                <p:cNvPr id="409" name="任意多边形: 形状 408">
                  <a:extLst>
                    <a:ext uri="{FF2B5EF4-FFF2-40B4-BE49-F238E27FC236}">
                      <a16:creationId xmlns:a16="http://schemas.microsoft.com/office/drawing/2014/main" id="{703AA4E3-030D-4380-A515-B2DB7FA37ADA}"/>
                    </a:ext>
                  </a:extLst>
                </p:cNvPr>
                <p:cNvSpPr/>
                <p:nvPr/>
              </p:nvSpPr>
              <p:spPr>
                <a:xfrm>
                  <a:off x="4585335" y="2797913"/>
                  <a:ext cx="36978" cy="111211"/>
                </a:xfrm>
                <a:custGeom>
                  <a:avLst/>
                  <a:gdLst>
                    <a:gd name="connsiteX0" fmla="*/ 0 w 36978"/>
                    <a:gd name="connsiteY0" fmla="*/ 42727 h 111211"/>
                    <a:gd name="connsiteX1" fmla="*/ 31813 w 36978"/>
                    <a:gd name="connsiteY1" fmla="*/ 1674 h 111211"/>
                    <a:gd name="connsiteX2" fmla="*/ 1048 w 36978"/>
                    <a:gd name="connsiteY2" fmla="*/ 111212 h 111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6978" h="111211">
                      <a:moveTo>
                        <a:pt x="0" y="42727"/>
                      </a:moveTo>
                      <a:cubicBezTo>
                        <a:pt x="0" y="42727"/>
                        <a:pt x="10382" y="-9946"/>
                        <a:pt x="31813" y="1674"/>
                      </a:cubicBezTo>
                      <a:cubicBezTo>
                        <a:pt x="53245" y="13295"/>
                        <a:pt x="1048" y="111212"/>
                        <a:pt x="1048" y="11121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0" name="任意多边形: 形状 409">
                  <a:extLst>
                    <a:ext uri="{FF2B5EF4-FFF2-40B4-BE49-F238E27FC236}">
                      <a16:creationId xmlns:a16="http://schemas.microsoft.com/office/drawing/2014/main" id="{3498E0E6-E289-42ED-91D6-CE88A26FF52B}"/>
                    </a:ext>
                  </a:extLst>
                </p:cNvPr>
                <p:cNvSpPr/>
                <p:nvPr/>
              </p:nvSpPr>
              <p:spPr>
                <a:xfrm>
                  <a:off x="4389911" y="2808376"/>
                  <a:ext cx="45213" cy="96462"/>
                </a:xfrm>
                <a:custGeom>
                  <a:avLst/>
                  <a:gdLst>
                    <a:gd name="connsiteX0" fmla="*/ 41690 w 45213"/>
                    <a:gd name="connsiteY0" fmla="*/ 33597 h 96462"/>
                    <a:gd name="connsiteX1" fmla="*/ 5780 w 45213"/>
                    <a:gd name="connsiteY1" fmla="*/ 2736 h 96462"/>
                    <a:gd name="connsiteX2" fmla="*/ 45214 w 45213"/>
                    <a:gd name="connsiteY2" fmla="*/ 96462 h 96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213" h="96462">
                      <a:moveTo>
                        <a:pt x="41690" y="33597"/>
                      </a:moveTo>
                      <a:cubicBezTo>
                        <a:pt x="41690" y="33597"/>
                        <a:pt x="23592" y="-11361"/>
                        <a:pt x="5780" y="2736"/>
                      </a:cubicBezTo>
                      <a:cubicBezTo>
                        <a:pt x="-19270" y="22548"/>
                        <a:pt x="45214" y="96462"/>
                        <a:pt x="45214" y="9646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1" name="任意多边形: 形状 410">
                  <a:extLst>
                    <a:ext uri="{FF2B5EF4-FFF2-40B4-BE49-F238E27FC236}">
                      <a16:creationId xmlns:a16="http://schemas.microsoft.com/office/drawing/2014/main" id="{58DE8A63-832B-47C4-9BAA-A32243EF0259}"/>
                    </a:ext>
                  </a:extLst>
                </p:cNvPr>
                <p:cNvSpPr/>
                <p:nvPr/>
              </p:nvSpPr>
              <p:spPr>
                <a:xfrm>
                  <a:off x="4591455" y="2795017"/>
                  <a:ext cx="42297" cy="72844"/>
                </a:xfrm>
                <a:custGeom>
                  <a:avLst/>
                  <a:gdLst>
                    <a:gd name="connsiteX0" fmla="*/ 1404 w 42297"/>
                    <a:gd name="connsiteY0" fmla="*/ 31526 h 72844"/>
                    <a:gd name="connsiteX1" fmla="*/ 28741 w 42297"/>
                    <a:gd name="connsiteY1" fmla="*/ 284 h 72844"/>
                    <a:gd name="connsiteX2" fmla="*/ 38742 w 42297"/>
                    <a:gd name="connsiteY2" fmla="*/ 41432 h 72844"/>
                    <a:gd name="connsiteX3" fmla="*/ 11405 w 42297"/>
                    <a:gd name="connsiteY3" fmla="*/ 72674 h 72844"/>
                    <a:gd name="connsiteX4" fmla="*/ 1404 w 42297"/>
                    <a:gd name="connsiteY4" fmla="*/ 31526 h 72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297" h="72844">
                      <a:moveTo>
                        <a:pt x="1404" y="31526"/>
                      </a:moveTo>
                      <a:cubicBezTo>
                        <a:pt x="4262" y="11809"/>
                        <a:pt x="16549" y="-2193"/>
                        <a:pt x="28741" y="284"/>
                      </a:cubicBezTo>
                      <a:cubicBezTo>
                        <a:pt x="40933" y="2760"/>
                        <a:pt x="46457" y="23049"/>
                        <a:pt x="38742" y="41432"/>
                      </a:cubicBezTo>
                      <a:cubicBezTo>
                        <a:pt x="28646" y="65625"/>
                        <a:pt x="19597" y="74198"/>
                        <a:pt x="11405" y="72674"/>
                      </a:cubicBezTo>
                      <a:cubicBezTo>
                        <a:pt x="-787" y="70293"/>
                        <a:pt x="-1453" y="51243"/>
                        <a:pt x="1404" y="31526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2" name="任意多边形: 形状 411">
                  <a:extLst>
                    <a:ext uri="{FF2B5EF4-FFF2-40B4-BE49-F238E27FC236}">
                      <a16:creationId xmlns:a16="http://schemas.microsoft.com/office/drawing/2014/main" id="{454CC937-AB6D-4D9D-8CDC-50BDE0FF9590}"/>
                    </a:ext>
                  </a:extLst>
                </p:cNvPr>
                <p:cNvSpPr/>
                <p:nvPr/>
              </p:nvSpPr>
              <p:spPr>
                <a:xfrm>
                  <a:off x="4380595" y="2803688"/>
                  <a:ext cx="47398" cy="69724"/>
                </a:xfrm>
                <a:custGeom>
                  <a:avLst/>
                  <a:gdLst>
                    <a:gd name="connsiteX0" fmla="*/ 41957 w 47398"/>
                    <a:gd name="connsiteY0" fmla="*/ 26665 h 69724"/>
                    <a:gd name="connsiteX1" fmla="*/ 9477 w 47398"/>
                    <a:gd name="connsiteY1" fmla="*/ 1043 h 69724"/>
                    <a:gd name="connsiteX2" fmla="*/ 7001 w 47398"/>
                    <a:gd name="connsiteY2" fmla="*/ 43334 h 69724"/>
                    <a:gd name="connsiteX3" fmla="*/ 39481 w 47398"/>
                    <a:gd name="connsiteY3" fmla="*/ 68956 h 69724"/>
                    <a:gd name="connsiteX4" fmla="*/ 41957 w 47398"/>
                    <a:gd name="connsiteY4" fmla="*/ 26665 h 6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98" h="69724">
                      <a:moveTo>
                        <a:pt x="41957" y="26665"/>
                      </a:moveTo>
                      <a:cubicBezTo>
                        <a:pt x="35576" y="7806"/>
                        <a:pt x="21002" y="-3624"/>
                        <a:pt x="9477" y="1043"/>
                      </a:cubicBezTo>
                      <a:cubicBezTo>
                        <a:pt x="-2048" y="5710"/>
                        <a:pt x="-3286" y="26379"/>
                        <a:pt x="7001" y="43334"/>
                      </a:cubicBezTo>
                      <a:cubicBezTo>
                        <a:pt x="20240" y="64956"/>
                        <a:pt x="31861" y="72290"/>
                        <a:pt x="39481" y="68956"/>
                      </a:cubicBezTo>
                      <a:cubicBezTo>
                        <a:pt x="50911" y="64003"/>
                        <a:pt x="48339" y="45525"/>
                        <a:pt x="41957" y="26665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3" name="任意多边形: 形状 412">
                  <a:extLst>
                    <a:ext uri="{FF2B5EF4-FFF2-40B4-BE49-F238E27FC236}">
                      <a16:creationId xmlns:a16="http://schemas.microsoft.com/office/drawing/2014/main" id="{8FE9792F-6588-476E-896E-B9675D3023EE}"/>
                    </a:ext>
                  </a:extLst>
                </p:cNvPr>
                <p:cNvSpPr/>
                <p:nvPr/>
              </p:nvSpPr>
              <p:spPr>
                <a:xfrm>
                  <a:off x="4426648" y="2819677"/>
                  <a:ext cx="167196" cy="139027"/>
                </a:xfrm>
                <a:custGeom>
                  <a:avLst/>
                  <a:gdLst>
                    <a:gd name="connsiteX0" fmla="*/ 2096 w 167196"/>
                    <a:gd name="connsiteY0" fmla="*/ 19344 h 139027"/>
                    <a:gd name="connsiteX1" fmla="*/ 82487 w 167196"/>
                    <a:gd name="connsiteY1" fmla="*/ 8 h 139027"/>
                    <a:gd name="connsiteX2" fmla="*/ 163259 w 167196"/>
                    <a:gd name="connsiteY2" fmla="*/ 15439 h 139027"/>
                    <a:gd name="connsiteX3" fmla="*/ 166306 w 167196"/>
                    <a:gd name="connsiteY3" fmla="*/ 82114 h 139027"/>
                    <a:gd name="connsiteX4" fmla="*/ 90869 w 167196"/>
                    <a:gd name="connsiteY4" fmla="*/ 138883 h 139027"/>
                    <a:gd name="connsiteX5" fmla="*/ 0 w 167196"/>
                    <a:gd name="connsiteY5" fmla="*/ 80209 h 139027"/>
                    <a:gd name="connsiteX6" fmla="*/ 2096 w 167196"/>
                    <a:gd name="connsiteY6" fmla="*/ 19344 h 13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196" h="139027">
                      <a:moveTo>
                        <a:pt x="2096" y="19344"/>
                      </a:moveTo>
                      <a:cubicBezTo>
                        <a:pt x="2096" y="19344"/>
                        <a:pt x="64008" y="-468"/>
                        <a:pt x="82487" y="8"/>
                      </a:cubicBezTo>
                      <a:cubicBezTo>
                        <a:pt x="100584" y="390"/>
                        <a:pt x="163259" y="15439"/>
                        <a:pt x="163259" y="15439"/>
                      </a:cubicBezTo>
                      <a:cubicBezTo>
                        <a:pt x="163259" y="15439"/>
                        <a:pt x="169450" y="74303"/>
                        <a:pt x="166306" y="82114"/>
                      </a:cubicBezTo>
                      <a:cubicBezTo>
                        <a:pt x="163068" y="89829"/>
                        <a:pt x="141161" y="135645"/>
                        <a:pt x="90869" y="138883"/>
                      </a:cubicBezTo>
                      <a:cubicBezTo>
                        <a:pt x="35433" y="142407"/>
                        <a:pt x="0" y="80209"/>
                        <a:pt x="0" y="80209"/>
                      </a:cubicBezTo>
                      <a:lnTo>
                        <a:pt x="2096" y="193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4" name="任意多边形: 形状 413">
                  <a:extLst>
                    <a:ext uri="{FF2B5EF4-FFF2-40B4-BE49-F238E27FC236}">
                      <a16:creationId xmlns:a16="http://schemas.microsoft.com/office/drawing/2014/main" id="{3D8FCA63-D4EB-436F-AE55-36D067C2757D}"/>
                    </a:ext>
                  </a:extLst>
                </p:cNvPr>
                <p:cNvSpPr/>
                <p:nvPr/>
              </p:nvSpPr>
              <p:spPr>
                <a:xfrm>
                  <a:off x="4459343" y="2847816"/>
                  <a:ext cx="97012" cy="6260"/>
                </a:xfrm>
                <a:custGeom>
                  <a:avLst/>
                  <a:gdLst>
                    <a:gd name="connsiteX0" fmla="*/ 2072 w 97012"/>
                    <a:gd name="connsiteY0" fmla="*/ 6255 h 6260"/>
                    <a:gd name="connsiteX1" fmla="*/ 94940 w 97012"/>
                    <a:gd name="connsiteY1" fmla="*/ 5207 h 6260"/>
                    <a:gd name="connsiteX2" fmla="*/ 94940 w 97012"/>
                    <a:gd name="connsiteY2" fmla="*/ 921 h 6260"/>
                    <a:gd name="connsiteX3" fmla="*/ 2072 w 97012"/>
                    <a:gd name="connsiteY3" fmla="*/ 1968 h 6260"/>
                    <a:gd name="connsiteX4" fmla="*/ 2072 w 97012"/>
                    <a:gd name="connsiteY4" fmla="*/ 6255 h 6260"/>
                    <a:gd name="connsiteX5" fmla="*/ 2072 w 97012"/>
                    <a:gd name="connsiteY5" fmla="*/ 6255 h 6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012" h="6260">
                      <a:moveTo>
                        <a:pt x="2072" y="6255"/>
                      </a:moveTo>
                      <a:cubicBezTo>
                        <a:pt x="33028" y="4064"/>
                        <a:pt x="63984" y="3683"/>
                        <a:pt x="94940" y="5207"/>
                      </a:cubicBezTo>
                      <a:cubicBezTo>
                        <a:pt x="97703" y="5302"/>
                        <a:pt x="97703" y="1016"/>
                        <a:pt x="94940" y="921"/>
                      </a:cubicBezTo>
                      <a:cubicBezTo>
                        <a:pt x="63984" y="-603"/>
                        <a:pt x="33028" y="-222"/>
                        <a:pt x="2072" y="1968"/>
                      </a:cubicBezTo>
                      <a:cubicBezTo>
                        <a:pt x="-691" y="2159"/>
                        <a:pt x="-691" y="6445"/>
                        <a:pt x="2072" y="6255"/>
                      </a:cubicBezTo>
                      <a:lnTo>
                        <a:pt x="2072" y="625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5" name="任意多边形: 形状 414">
                  <a:extLst>
                    <a:ext uri="{FF2B5EF4-FFF2-40B4-BE49-F238E27FC236}">
                      <a16:creationId xmlns:a16="http://schemas.microsoft.com/office/drawing/2014/main" id="{F72D4171-DED9-4C43-AAD3-FD9F4F3B35BA}"/>
                    </a:ext>
                  </a:extLst>
                </p:cNvPr>
                <p:cNvSpPr/>
                <p:nvPr/>
              </p:nvSpPr>
              <p:spPr>
                <a:xfrm>
                  <a:off x="4454631" y="2873384"/>
                  <a:ext cx="111198" cy="9464"/>
                </a:xfrm>
                <a:custGeom>
                  <a:avLst/>
                  <a:gdLst>
                    <a:gd name="connsiteX0" fmla="*/ 1450 w 111198"/>
                    <a:gd name="connsiteY0" fmla="*/ 4308 h 9464"/>
                    <a:gd name="connsiteX1" fmla="*/ 53170 w 111198"/>
                    <a:gd name="connsiteY1" fmla="*/ 8880 h 9464"/>
                    <a:gd name="connsiteX2" fmla="*/ 109749 w 111198"/>
                    <a:gd name="connsiteY2" fmla="*/ 4404 h 9464"/>
                    <a:gd name="connsiteX3" fmla="*/ 108606 w 111198"/>
                    <a:gd name="connsiteY3" fmla="*/ 308 h 9464"/>
                    <a:gd name="connsiteX4" fmla="*/ 53170 w 111198"/>
                    <a:gd name="connsiteY4" fmla="*/ 4594 h 9464"/>
                    <a:gd name="connsiteX5" fmla="*/ 2593 w 111198"/>
                    <a:gd name="connsiteY5" fmla="*/ 117 h 9464"/>
                    <a:gd name="connsiteX6" fmla="*/ 1450 w 111198"/>
                    <a:gd name="connsiteY6" fmla="*/ 4308 h 9464"/>
                    <a:gd name="connsiteX7" fmla="*/ 1450 w 111198"/>
                    <a:gd name="connsiteY7" fmla="*/ 4308 h 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198" h="9464">
                      <a:moveTo>
                        <a:pt x="1450" y="4308"/>
                      </a:moveTo>
                      <a:cubicBezTo>
                        <a:pt x="17071" y="9738"/>
                        <a:pt x="36787" y="8309"/>
                        <a:pt x="53170" y="8880"/>
                      </a:cubicBezTo>
                      <a:cubicBezTo>
                        <a:pt x="72316" y="9547"/>
                        <a:pt x="91461" y="10880"/>
                        <a:pt x="109749" y="4404"/>
                      </a:cubicBezTo>
                      <a:cubicBezTo>
                        <a:pt x="112321" y="3451"/>
                        <a:pt x="111178" y="-645"/>
                        <a:pt x="108606" y="308"/>
                      </a:cubicBezTo>
                      <a:cubicBezTo>
                        <a:pt x="90699" y="6594"/>
                        <a:pt x="71839" y="5356"/>
                        <a:pt x="53170" y="4594"/>
                      </a:cubicBezTo>
                      <a:cubicBezTo>
                        <a:pt x="37454" y="4022"/>
                        <a:pt x="17547" y="5356"/>
                        <a:pt x="2593" y="117"/>
                      </a:cubicBezTo>
                      <a:cubicBezTo>
                        <a:pt x="21" y="-740"/>
                        <a:pt x="-1122" y="3356"/>
                        <a:pt x="1450" y="4308"/>
                      </a:cubicBezTo>
                      <a:lnTo>
                        <a:pt x="1450" y="4308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6" name="任意多边形: 形状 415">
                  <a:extLst>
                    <a:ext uri="{FF2B5EF4-FFF2-40B4-BE49-F238E27FC236}">
                      <a16:creationId xmlns:a16="http://schemas.microsoft.com/office/drawing/2014/main" id="{3FE10519-5A52-4C78-8D8B-CC4FE6224D78}"/>
                    </a:ext>
                  </a:extLst>
                </p:cNvPr>
                <p:cNvSpPr/>
                <p:nvPr/>
              </p:nvSpPr>
              <p:spPr>
                <a:xfrm>
                  <a:off x="4459492" y="2901526"/>
                  <a:ext cx="101723" cy="24334"/>
                </a:xfrm>
                <a:custGeom>
                  <a:avLst/>
                  <a:gdLst>
                    <a:gd name="connsiteX0" fmla="*/ 970 w 101723"/>
                    <a:gd name="connsiteY0" fmla="*/ 4075 h 24334"/>
                    <a:gd name="connsiteX1" fmla="*/ 50309 w 101723"/>
                    <a:gd name="connsiteY1" fmla="*/ 24268 h 24334"/>
                    <a:gd name="connsiteX2" fmla="*/ 100696 w 101723"/>
                    <a:gd name="connsiteY2" fmla="*/ 6170 h 24334"/>
                    <a:gd name="connsiteX3" fmla="*/ 98506 w 101723"/>
                    <a:gd name="connsiteY3" fmla="*/ 2455 h 24334"/>
                    <a:gd name="connsiteX4" fmla="*/ 47547 w 101723"/>
                    <a:gd name="connsiteY4" fmla="*/ 19505 h 24334"/>
                    <a:gd name="connsiteX5" fmla="*/ 3065 w 101723"/>
                    <a:gd name="connsiteY5" fmla="*/ 360 h 24334"/>
                    <a:gd name="connsiteX6" fmla="*/ 970 w 101723"/>
                    <a:gd name="connsiteY6" fmla="*/ 4075 h 24334"/>
                    <a:gd name="connsiteX7" fmla="*/ 970 w 101723"/>
                    <a:gd name="connsiteY7" fmla="*/ 4075 h 24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723" h="24334">
                      <a:moveTo>
                        <a:pt x="970" y="4075"/>
                      </a:moveTo>
                      <a:cubicBezTo>
                        <a:pt x="15829" y="14076"/>
                        <a:pt x="32021" y="23315"/>
                        <a:pt x="50309" y="24268"/>
                      </a:cubicBezTo>
                      <a:cubicBezTo>
                        <a:pt x="69169" y="25220"/>
                        <a:pt x="85266" y="15790"/>
                        <a:pt x="100696" y="6170"/>
                      </a:cubicBezTo>
                      <a:cubicBezTo>
                        <a:pt x="103078" y="4741"/>
                        <a:pt x="100887" y="1027"/>
                        <a:pt x="98506" y="2455"/>
                      </a:cubicBezTo>
                      <a:cubicBezTo>
                        <a:pt x="82599" y="12266"/>
                        <a:pt x="66978" y="21315"/>
                        <a:pt x="47547" y="19505"/>
                      </a:cubicBezTo>
                      <a:cubicBezTo>
                        <a:pt x="30973" y="17886"/>
                        <a:pt x="16686" y="9504"/>
                        <a:pt x="3065" y="360"/>
                      </a:cubicBezTo>
                      <a:cubicBezTo>
                        <a:pt x="874" y="-1164"/>
                        <a:pt x="-1316" y="2551"/>
                        <a:pt x="970" y="4075"/>
                      </a:cubicBezTo>
                      <a:lnTo>
                        <a:pt x="970" y="407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8ACA7B27-F9D9-4B54-98E8-AF439DE50426}"/>
                  </a:ext>
                </a:extLst>
              </p:cNvPr>
              <p:cNvSpPr/>
              <p:nvPr/>
            </p:nvSpPr>
            <p:spPr>
              <a:xfrm>
                <a:off x="4448175" y="2988659"/>
                <a:ext cx="140017" cy="214502"/>
              </a:xfrm>
              <a:custGeom>
                <a:avLst/>
                <a:gdLst>
                  <a:gd name="connsiteX0" fmla="*/ 0 w 140017"/>
                  <a:gd name="connsiteY0" fmla="*/ 381 h 214502"/>
                  <a:gd name="connsiteX1" fmla="*/ 140017 w 140017"/>
                  <a:gd name="connsiteY1" fmla="*/ 0 h 214502"/>
                  <a:gd name="connsiteX2" fmla="*/ 69056 w 140017"/>
                  <a:gd name="connsiteY2" fmla="*/ 214503 h 214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017" h="214502">
                    <a:moveTo>
                      <a:pt x="0" y="381"/>
                    </a:moveTo>
                    <a:cubicBezTo>
                      <a:pt x="0" y="381"/>
                      <a:pt x="70771" y="54578"/>
                      <a:pt x="140017" y="0"/>
                    </a:cubicBezTo>
                    <a:lnTo>
                      <a:pt x="69056" y="214503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911FB279-4216-4ED1-8C20-3A609331C75A}"/>
                  </a:ext>
                </a:extLst>
              </p:cNvPr>
              <p:cNvSpPr/>
              <p:nvPr/>
            </p:nvSpPr>
            <p:spPr>
              <a:xfrm>
                <a:off x="4705635" y="2998565"/>
                <a:ext cx="263937" cy="430734"/>
              </a:xfrm>
              <a:custGeom>
                <a:avLst/>
                <a:gdLst>
                  <a:gd name="connsiteX0" fmla="*/ 18860 w 263937"/>
                  <a:gd name="connsiteY0" fmla="*/ 46387 h 430734"/>
                  <a:gd name="connsiteX1" fmla="*/ 88773 w 263937"/>
                  <a:gd name="connsiteY1" fmla="*/ 170212 h 430734"/>
                  <a:gd name="connsiteX2" fmla="*/ 124682 w 263937"/>
                  <a:gd name="connsiteY2" fmla="*/ 0 h 430734"/>
                  <a:gd name="connsiteX3" fmla="*/ 263938 w 263937"/>
                  <a:gd name="connsiteY3" fmla="*/ 172784 h 430734"/>
                  <a:gd name="connsiteX4" fmla="*/ 107347 w 263937"/>
                  <a:gd name="connsiteY4" fmla="*/ 430721 h 430734"/>
                  <a:gd name="connsiteX5" fmla="*/ 0 w 263937"/>
                  <a:gd name="connsiteY5" fmla="*/ 290608 h 430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937" h="430734">
                    <a:moveTo>
                      <a:pt x="18860" y="46387"/>
                    </a:moveTo>
                    <a:cubicBezTo>
                      <a:pt x="37814" y="63627"/>
                      <a:pt x="88773" y="170212"/>
                      <a:pt x="88773" y="170212"/>
                    </a:cubicBezTo>
                    <a:lnTo>
                      <a:pt x="124682" y="0"/>
                    </a:lnTo>
                    <a:cubicBezTo>
                      <a:pt x="124682" y="0"/>
                      <a:pt x="225171" y="168974"/>
                      <a:pt x="263938" y="172784"/>
                    </a:cubicBezTo>
                    <a:cubicBezTo>
                      <a:pt x="248221" y="269462"/>
                      <a:pt x="159448" y="429387"/>
                      <a:pt x="107347" y="430721"/>
                    </a:cubicBezTo>
                    <a:cubicBezTo>
                      <a:pt x="42672" y="432340"/>
                      <a:pt x="0" y="290608"/>
                      <a:pt x="0" y="290608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6E84090A-97C1-44A2-9D99-FCF7FF4F71F8}"/>
                  </a:ext>
                </a:extLst>
              </p:cNvPr>
              <p:cNvSpPr/>
              <p:nvPr/>
            </p:nvSpPr>
            <p:spPr>
              <a:xfrm>
                <a:off x="4783637" y="3168727"/>
                <a:ext cx="14369" cy="98633"/>
              </a:xfrm>
              <a:custGeom>
                <a:avLst/>
                <a:gdLst>
                  <a:gd name="connsiteX0" fmla="*/ 7438 w 14369"/>
                  <a:gd name="connsiteY0" fmla="*/ 2621 h 98633"/>
                  <a:gd name="connsiteX1" fmla="*/ 103 w 14369"/>
                  <a:gd name="connsiteY1" fmla="*/ 95204 h 98633"/>
                  <a:gd name="connsiteX2" fmla="*/ 7247 w 14369"/>
                  <a:gd name="connsiteY2" fmla="*/ 95204 h 98633"/>
                  <a:gd name="connsiteX3" fmla="*/ 14296 w 14369"/>
                  <a:gd name="connsiteY3" fmla="*/ 4526 h 98633"/>
                  <a:gd name="connsiteX4" fmla="*/ 7438 w 14369"/>
                  <a:gd name="connsiteY4" fmla="*/ 2621 h 98633"/>
                  <a:gd name="connsiteX5" fmla="*/ 7438 w 14369"/>
                  <a:gd name="connsiteY5" fmla="*/ 2621 h 9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69" h="98633">
                    <a:moveTo>
                      <a:pt x="7438" y="2621"/>
                    </a:moveTo>
                    <a:cubicBezTo>
                      <a:pt x="2008" y="33482"/>
                      <a:pt x="-563" y="63772"/>
                      <a:pt x="103" y="95204"/>
                    </a:cubicBezTo>
                    <a:cubicBezTo>
                      <a:pt x="199" y="99776"/>
                      <a:pt x="7342" y="99776"/>
                      <a:pt x="7247" y="95204"/>
                    </a:cubicBezTo>
                    <a:cubicBezTo>
                      <a:pt x="6580" y="64439"/>
                      <a:pt x="8962" y="34911"/>
                      <a:pt x="14296" y="4526"/>
                    </a:cubicBezTo>
                    <a:cubicBezTo>
                      <a:pt x="15153" y="-46"/>
                      <a:pt x="8295" y="-1951"/>
                      <a:pt x="7438" y="2621"/>
                    </a:cubicBezTo>
                    <a:lnTo>
                      <a:pt x="7438" y="2621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2CF13AB8-768D-4C9A-8B5F-4F49859AF5C7}"/>
                  </a:ext>
                </a:extLst>
              </p:cNvPr>
              <p:cNvSpPr/>
              <p:nvPr/>
            </p:nvSpPr>
            <p:spPr>
              <a:xfrm>
                <a:off x="4839723" y="2846061"/>
                <a:ext cx="102930" cy="154504"/>
              </a:xfrm>
              <a:custGeom>
                <a:avLst/>
                <a:gdLst>
                  <a:gd name="connsiteX0" fmla="*/ 18789 w 102930"/>
                  <a:gd name="connsiteY0" fmla="*/ 143455 h 154504"/>
                  <a:gd name="connsiteX1" fmla="*/ 1358 w 102930"/>
                  <a:gd name="connsiteY1" fmla="*/ 36775 h 154504"/>
                  <a:gd name="connsiteX2" fmla="*/ 28123 w 102930"/>
                  <a:gd name="connsiteY2" fmla="*/ 67636 h 154504"/>
                  <a:gd name="connsiteX3" fmla="*/ 74891 w 102930"/>
                  <a:gd name="connsiteY3" fmla="*/ 2962 h 154504"/>
                  <a:gd name="connsiteX4" fmla="*/ 67176 w 102930"/>
                  <a:gd name="connsiteY4" fmla="*/ 154505 h 15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930" h="154504">
                    <a:moveTo>
                      <a:pt x="18789" y="143455"/>
                    </a:moveTo>
                    <a:cubicBezTo>
                      <a:pt x="18789" y="143455"/>
                      <a:pt x="-5976" y="52682"/>
                      <a:pt x="1358" y="36775"/>
                    </a:cubicBezTo>
                    <a:cubicBezTo>
                      <a:pt x="8787" y="20773"/>
                      <a:pt x="28123" y="67636"/>
                      <a:pt x="28123" y="67636"/>
                    </a:cubicBezTo>
                    <a:cubicBezTo>
                      <a:pt x="28123" y="67636"/>
                      <a:pt x="34219" y="-16660"/>
                      <a:pt x="74891" y="2962"/>
                    </a:cubicBezTo>
                    <a:cubicBezTo>
                      <a:pt x="109752" y="19726"/>
                      <a:pt x="117372" y="62112"/>
                      <a:pt x="67176" y="154505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C659F5E2-AE3F-407C-B223-7E8F61307CEF}"/>
                  </a:ext>
                </a:extLst>
              </p:cNvPr>
              <p:cNvSpPr/>
              <p:nvPr/>
            </p:nvSpPr>
            <p:spPr>
              <a:xfrm>
                <a:off x="4131563" y="2660046"/>
                <a:ext cx="88191" cy="349096"/>
              </a:xfrm>
              <a:custGeom>
                <a:avLst/>
                <a:gdLst>
                  <a:gd name="connsiteX0" fmla="*/ 0 w 88191"/>
                  <a:gd name="connsiteY0" fmla="*/ 14002 h 349096"/>
                  <a:gd name="connsiteX1" fmla="*/ 37624 w 88191"/>
                  <a:gd name="connsiteY1" fmla="*/ 348139 h 349096"/>
                  <a:gd name="connsiteX2" fmla="*/ 87344 w 88191"/>
                  <a:gd name="connsiteY2" fmla="*/ 284512 h 349096"/>
                  <a:gd name="connsiteX3" fmla="*/ 54102 w 88191"/>
                  <a:gd name="connsiteY3" fmla="*/ 0 h 34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191" h="349096">
                    <a:moveTo>
                      <a:pt x="0" y="14002"/>
                    </a:moveTo>
                    <a:cubicBezTo>
                      <a:pt x="191" y="73342"/>
                      <a:pt x="-190" y="339185"/>
                      <a:pt x="37624" y="348139"/>
                    </a:cubicBezTo>
                    <a:cubicBezTo>
                      <a:pt x="75438" y="357092"/>
                      <a:pt x="80201" y="300704"/>
                      <a:pt x="87344" y="284512"/>
                    </a:cubicBezTo>
                    <a:cubicBezTo>
                      <a:pt x="94488" y="268319"/>
                      <a:pt x="54102" y="0"/>
                      <a:pt x="54102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22" name="图形 304">
                <a:extLst>
                  <a:ext uri="{FF2B5EF4-FFF2-40B4-BE49-F238E27FC236}">
                    <a16:creationId xmlns:a16="http://schemas.microsoft.com/office/drawing/2014/main" id="{7A52C53C-9A00-4C25-A1E5-CC1149D54884}"/>
                  </a:ext>
                </a:extLst>
              </p:cNvPr>
              <p:cNvGrpSpPr/>
              <p:nvPr/>
            </p:nvGrpSpPr>
            <p:grpSpPr>
              <a:xfrm>
                <a:off x="4743793" y="2760954"/>
                <a:ext cx="270870" cy="261099"/>
                <a:chOff x="4743793" y="2760954"/>
                <a:chExt cx="270870" cy="261099"/>
              </a:xfrm>
            </p:grpSpPr>
            <p:sp>
              <p:nvSpPr>
                <p:cNvPr id="423" name="任意多边形: 形状 422">
                  <a:extLst>
                    <a:ext uri="{FF2B5EF4-FFF2-40B4-BE49-F238E27FC236}">
                      <a16:creationId xmlns:a16="http://schemas.microsoft.com/office/drawing/2014/main" id="{1ADCBFCB-FA6E-4457-B4EE-DBD3BDA469B4}"/>
                    </a:ext>
                  </a:extLst>
                </p:cNvPr>
                <p:cNvSpPr/>
                <p:nvPr/>
              </p:nvSpPr>
              <p:spPr>
                <a:xfrm rot="-2786545">
                  <a:off x="4853514" y="2729856"/>
                  <a:ext cx="51626" cy="323286"/>
                </a:xfrm>
                <a:custGeom>
                  <a:avLst/>
                  <a:gdLst>
                    <a:gd name="connsiteX0" fmla="*/ 0 w 51626"/>
                    <a:gd name="connsiteY0" fmla="*/ 0 h 323286"/>
                    <a:gd name="connsiteX1" fmla="*/ 51627 w 51626"/>
                    <a:gd name="connsiteY1" fmla="*/ 0 h 323286"/>
                    <a:gd name="connsiteX2" fmla="*/ 51627 w 51626"/>
                    <a:gd name="connsiteY2" fmla="*/ 323287 h 323286"/>
                    <a:gd name="connsiteX3" fmla="*/ 0 w 51626"/>
                    <a:gd name="connsiteY3" fmla="*/ 323287 h 323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26" h="323286">
                      <a:moveTo>
                        <a:pt x="0" y="0"/>
                      </a:moveTo>
                      <a:lnTo>
                        <a:pt x="51627" y="0"/>
                      </a:lnTo>
                      <a:lnTo>
                        <a:pt x="51627" y="323287"/>
                      </a:lnTo>
                      <a:lnTo>
                        <a:pt x="0" y="3232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4" name="任意多边形: 形状 423">
                  <a:extLst>
                    <a:ext uri="{FF2B5EF4-FFF2-40B4-BE49-F238E27FC236}">
                      <a16:creationId xmlns:a16="http://schemas.microsoft.com/office/drawing/2014/main" id="{5D1394BC-A8E7-400D-9AF8-8210169F0D33}"/>
                    </a:ext>
                  </a:extLst>
                </p:cNvPr>
                <p:cNvSpPr/>
                <p:nvPr/>
              </p:nvSpPr>
              <p:spPr>
                <a:xfrm>
                  <a:off x="4977918" y="2983648"/>
                  <a:ext cx="36745" cy="38405"/>
                </a:xfrm>
                <a:custGeom>
                  <a:avLst/>
                  <a:gdLst>
                    <a:gd name="connsiteX0" fmla="*/ 36137 w 36745"/>
                    <a:gd name="connsiteY0" fmla="*/ 534 h 38405"/>
                    <a:gd name="connsiteX1" fmla="*/ 23088 w 36745"/>
                    <a:gd name="connsiteY1" fmla="*/ 23679 h 38405"/>
                    <a:gd name="connsiteX2" fmla="*/ 609 w 36745"/>
                    <a:gd name="connsiteY2" fmla="*/ 37872 h 38405"/>
                    <a:gd name="connsiteX3" fmla="*/ 13658 w 36745"/>
                    <a:gd name="connsiteY3" fmla="*/ 14726 h 38405"/>
                    <a:gd name="connsiteX4" fmla="*/ 36137 w 36745"/>
                    <a:gd name="connsiteY4" fmla="*/ 534 h 3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45" h="38405">
                      <a:moveTo>
                        <a:pt x="36137" y="534"/>
                      </a:moveTo>
                      <a:cubicBezTo>
                        <a:pt x="38709" y="3010"/>
                        <a:pt x="32898" y="13392"/>
                        <a:pt x="23088" y="23679"/>
                      </a:cubicBezTo>
                      <a:cubicBezTo>
                        <a:pt x="13277" y="33966"/>
                        <a:pt x="3180" y="40348"/>
                        <a:pt x="609" y="37872"/>
                      </a:cubicBezTo>
                      <a:cubicBezTo>
                        <a:pt x="-1963" y="35395"/>
                        <a:pt x="3847" y="25013"/>
                        <a:pt x="13658" y="14726"/>
                      </a:cubicBezTo>
                      <a:cubicBezTo>
                        <a:pt x="23469" y="4439"/>
                        <a:pt x="33565" y="-1943"/>
                        <a:pt x="36137" y="534"/>
                      </a:cubicBezTo>
                      <a:close/>
                    </a:path>
                  </a:pathLst>
                </a:custGeom>
                <a:solidFill>
                  <a:srgbClr val="E2E2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5" name="任意多边形: 形状 424">
                  <a:extLst>
                    <a:ext uri="{FF2B5EF4-FFF2-40B4-BE49-F238E27FC236}">
                      <a16:creationId xmlns:a16="http://schemas.microsoft.com/office/drawing/2014/main" id="{012A1BF6-1721-439A-85B4-0BEC1FFE759D}"/>
                    </a:ext>
                  </a:extLst>
                </p:cNvPr>
                <p:cNvSpPr/>
                <p:nvPr/>
              </p:nvSpPr>
              <p:spPr>
                <a:xfrm>
                  <a:off x="4743793" y="2760954"/>
                  <a:ext cx="36745" cy="38405"/>
                </a:xfrm>
                <a:custGeom>
                  <a:avLst/>
                  <a:gdLst>
                    <a:gd name="connsiteX0" fmla="*/ 36137 w 36745"/>
                    <a:gd name="connsiteY0" fmla="*/ 534 h 38405"/>
                    <a:gd name="connsiteX1" fmla="*/ 23088 w 36745"/>
                    <a:gd name="connsiteY1" fmla="*/ 23679 h 38405"/>
                    <a:gd name="connsiteX2" fmla="*/ 609 w 36745"/>
                    <a:gd name="connsiteY2" fmla="*/ 37872 h 38405"/>
                    <a:gd name="connsiteX3" fmla="*/ 13658 w 36745"/>
                    <a:gd name="connsiteY3" fmla="*/ 14726 h 38405"/>
                    <a:gd name="connsiteX4" fmla="*/ 36137 w 36745"/>
                    <a:gd name="connsiteY4" fmla="*/ 534 h 3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45" h="38405">
                      <a:moveTo>
                        <a:pt x="36137" y="534"/>
                      </a:moveTo>
                      <a:cubicBezTo>
                        <a:pt x="38709" y="3010"/>
                        <a:pt x="32898" y="13392"/>
                        <a:pt x="23088" y="23679"/>
                      </a:cubicBezTo>
                      <a:cubicBezTo>
                        <a:pt x="13277" y="33966"/>
                        <a:pt x="3180" y="40348"/>
                        <a:pt x="609" y="37872"/>
                      </a:cubicBezTo>
                      <a:cubicBezTo>
                        <a:pt x="-1963" y="35395"/>
                        <a:pt x="3847" y="25013"/>
                        <a:pt x="13658" y="14726"/>
                      </a:cubicBezTo>
                      <a:cubicBezTo>
                        <a:pt x="23469" y="4439"/>
                        <a:pt x="33565" y="-1943"/>
                        <a:pt x="36137" y="5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6" name="任意多边形: 形状 425">
                  <a:extLst>
                    <a:ext uri="{FF2B5EF4-FFF2-40B4-BE49-F238E27FC236}">
                      <a16:creationId xmlns:a16="http://schemas.microsoft.com/office/drawing/2014/main" id="{54037A11-F1C6-45A2-A689-52220A40AE3C}"/>
                    </a:ext>
                  </a:extLst>
                </p:cNvPr>
                <p:cNvSpPr/>
                <p:nvPr/>
              </p:nvSpPr>
              <p:spPr>
                <a:xfrm>
                  <a:off x="4845009" y="2859214"/>
                  <a:ext cx="48675" cy="51625"/>
                </a:xfrm>
                <a:custGeom>
                  <a:avLst/>
                  <a:gdLst>
                    <a:gd name="connsiteX0" fmla="*/ 38077 w 48675"/>
                    <a:gd name="connsiteY0" fmla="*/ 0 h 51625"/>
                    <a:gd name="connsiteX1" fmla="*/ 73 w 48675"/>
                    <a:gd name="connsiteY1" fmla="*/ 36767 h 51625"/>
                    <a:gd name="connsiteX2" fmla="*/ 14265 w 48675"/>
                    <a:gd name="connsiteY2" fmla="*/ 51626 h 51625"/>
                    <a:gd name="connsiteX3" fmla="*/ 48460 w 48675"/>
                    <a:gd name="connsiteY3" fmla="*/ 8382 h 51625"/>
                    <a:gd name="connsiteX4" fmla="*/ 38077 w 48675"/>
                    <a:gd name="connsiteY4" fmla="*/ 0 h 51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675" h="51625">
                      <a:moveTo>
                        <a:pt x="38077" y="0"/>
                      </a:moveTo>
                      <a:cubicBezTo>
                        <a:pt x="38077" y="0"/>
                        <a:pt x="-1928" y="33528"/>
                        <a:pt x="73" y="36767"/>
                      </a:cubicBezTo>
                      <a:cubicBezTo>
                        <a:pt x="1978" y="40005"/>
                        <a:pt x="11026" y="51626"/>
                        <a:pt x="14265" y="51626"/>
                      </a:cubicBezTo>
                      <a:cubicBezTo>
                        <a:pt x="17503" y="51626"/>
                        <a:pt x="51698" y="11049"/>
                        <a:pt x="48460" y="8382"/>
                      </a:cubicBezTo>
                      <a:cubicBezTo>
                        <a:pt x="45221" y="5810"/>
                        <a:pt x="38077" y="0"/>
                        <a:pt x="38077" y="0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E9C36888-750A-4D8B-B162-734E7CEFAC27}"/>
                  </a:ext>
                </a:extLst>
              </p:cNvPr>
              <p:cNvSpPr/>
              <p:nvPr/>
            </p:nvSpPr>
            <p:spPr>
              <a:xfrm>
                <a:off x="4839108" y="2866224"/>
                <a:ext cx="29785" cy="59474"/>
              </a:xfrm>
              <a:custGeom>
                <a:avLst/>
                <a:gdLst>
                  <a:gd name="connsiteX0" fmla="*/ 5020 w 29785"/>
                  <a:gd name="connsiteY0" fmla="*/ 59474 h 59474"/>
                  <a:gd name="connsiteX1" fmla="*/ 5973 w 29785"/>
                  <a:gd name="connsiteY1" fmla="*/ 133 h 59474"/>
                  <a:gd name="connsiteX2" fmla="*/ 29785 w 29785"/>
                  <a:gd name="connsiteY2" fmla="*/ 53664 h 5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785" h="59474">
                    <a:moveTo>
                      <a:pt x="5020" y="59474"/>
                    </a:moveTo>
                    <a:cubicBezTo>
                      <a:pt x="5020" y="59474"/>
                      <a:pt x="-6886" y="2705"/>
                      <a:pt x="5973" y="133"/>
                    </a:cubicBezTo>
                    <a:cubicBezTo>
                      <a:pt x="22356" y="-3105"/>
                      <a:pt x="29785" y="53664"/>
                      <a:pt x="29785" y="53664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F59D1624-5FB9-4522-9ACE-FBC7E97CAABE}"/>
                  </a:ext>
                </a:extLst>
              </p:cNvPr>
              <p:cNvSpPr/>
              <p:nvPr/>
            </p:nvSpPr>
            <p:spPr>
              <a:xfrm>
                <a:off x="4735287" y="3200209"/>
                <a:ext cx="17212" cy="180213"/>
              </a:xfrm>
              <a:custGeom>
                <a:avLst/>
                <a:gdLst>
                  <a:gd name="connsiteX0" fmla="*/ 66 w 17212"/>
                  <a:gd name="connsiteY0" fmla="*/ 3429 h 180213"/>
                  <a:gd name="connsiteX1" fmla="*/ 10067 w 17212"/>
                  <a:gd name="connsiteY1" fmla="*/ 176784 h 180213"/>
                  <a:gd name="connsiteX2" fmla="*/ 17211 w 17212"/>
                  <a:gd name="connsiteY2" fmla="*/ 176784 h 180213"/>
                  <a:gd name="connsiteX3" fmla="*/ 7210 w 17212"/>
                  <a:gd name="connsiteY3" fmla="*/ 3429 h 180213"/>
                  <a:gd name="connsiteX4" fmla="*/ 66 w 17212"/>
                  <a:gd name="connsiteY4" fmla="*/ 3429 h 180213"/>
                  <a:gd name="connsiteX5" fmla="*/ 66 w 17212"/>
                  <a:gd name="connsiteY5" fmla="*/ 3429 h 180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12" h="180213">
                    <a:moveTo>
                      <a:pt x="66" y="3429"/>
                    </a:moveTo>
                    <a:cubicBezTo>
                      <a:pt x="-886" y="61341"/>
                      <a:pt x="8734" y="118967"/>
                      <a:pt x="10067" y="176784"/>
                    </a:cubicBezTo>
                    <a:cubicBezTo>
                      <a:pt x="10163" y="181356"/>
                      <a:pt x="17306" y="181356"/>
                      <a:pt x="17211" y="176784"/>
                    </a:cubicBezTo>
                    <a:cubicBezTo>
                      <a:pt x="15878" y="118967"/>
                      <a:pt x="6257" y="61341"/>
                      <a:pt x="7210" y="3429"/>
                    </a:cubicBezTo>
                    <a:cubicBezTo>
                      <a:pt x="7305" y="-1143"/>
                      <a:pt x="161" y="-1143"/>
                      <a:pt x="66" y="3429"/>
                    </a:cubicBezTo>
                    <a:lnTo>
                      <a:pt x="66" y="3429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35C400AD-ED72-480F-A6B6-DEC908821AA5}"/>
                  </a:ext>
                </a:extLst>
              </p:cNvPr>
              <p:cNvSpPr/>
              <p:nvPr/>
            </p:nvSpPr>
            <p:spPr>
              <a:xfrm>
                <a:off x="3982783" y="2707481"/>
                <a:ext cx="468534" cy="485517"/>
              </a:xfrm>
              <a:custGeom>
                <a:avLst/>
                <a:gdLst>
                  <a:gd name="connsiteX0" fmla="*/ 468535 w 468534"/>
                  <a:gd name="connsiteY0" fmla="*/ 273939 h 485517"/>
                  <a:gd name="connsiteX1" fmla="*/ 298799 w 468534"/>
                  <a:gd name="connsiteY1" fmla="*/ 296894 h 485517"/>
                  <a:gd name="connsiteX2" fmla="*/ 247555 w 468534"/>
                  <a:gd name="connsiteY2" fmla="*/ 0 h 485517"/>
                  <a:gd name="connsiteX3" fmla="*/ 0 w 468534"/>
                  <a:gd name="connsiteY3" fmla="*/ 94583 h 485517"/>
                  <a:gd name="connsiteX4" fmla="*/ 197739 w 468534"/>
                  <a:gd name="connsiteY4" fmla="*/ 471107 h 485517"/>
                  <a:gd name="connsiteX5" fmla="*/ 361093 w 468534"/>
                  <a:gd name="connsiteY5" fmla="*/ 479679 h 485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534" h="485517">
                    <a:moveTo>
                      <a:pt x="468535" y="273939"/>
                    </a:moveTo>
                    <a:cubicBezTo>
                      <a:pt x="468535" y="273939"/>
                      <a:pt x="334899" y="296894"/>
                      <a:pt x="298799" y="296894"/>
                    </a:cubicBezTo>
                    <a:cubicBezTo>
                      <a:pt x="262700" y="296894"/>
                      <a:pt x="247555" y="0"/>
                      <a:pt x="247555" y="0"/>
                    </a:cubicBezTo>
                    <a:cubicBezTo>
                      <a:pt x="247555" y="0"/>
                      <a:pt x="20574" y="27527"/>
                      <a:pt x="0" y="94583"/>
                    </a:cubicBezTo>
                    <a:cubicBezTo>
                      <a:pt x="0" y="94583"/>
                      <a:pt x="92012" y="418719"/>
                      <a:pt x="197739" y="471107"/>
                    </a:cubicBezTo>
                    <a:cubicBezTo>
                      <a:pt x="250698" y="497396"/>
                      <a:pt x="361093" y="479679"/>
                      <a:pt x="361093" y="479679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2D60ECCD-0EE9-4CB6-BBF5-EF2B3483DDE7}"/>
                  </a:ext>
                </a:extLst>
              </p:cNvPr>
              <p:cNvSpPr/>
              <p:nvPr/>
            </p:nvSpPr>
            <p:spPr>
              <a:xfrm>
                <a:off x="4373594" y="3024187"/>
                <a:ext cx="301370" cy="276225"/>
              </a:xfrm>
              <a:custGeom>
                <a:avLst/>
                <a:gdLst>
                  <a:gd name="connsiteX0" fmla="*/ 0 w 301370"/>
                  <a:gd name="connsiteY0" fmla="*/ 0 h 276225"/>
                  <a:gd name="connsiteX1" fmla="*/ 136493 w 301370"/>
                  <a:gd name="connsiteY1" fmla="*/ 276225 h 276225"/>
                  <a:gd name="connsiteX2" fmla="*/ 301371 w 301370"/>
                  <a:gd name="connsiteY2" fmla="*/ 18479 h 276225"/>
                  <a:gd name="connsiteX3" fmla="*/ 137255 w 301370"/>
                  <a:gd name="connsiteY3" fmla="*/ 192881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370" h="276225">
                    <a:moveTo>
                      <a:pt x="0" y="0"/>
                    </a:moveTo>
                    <a:lnTo>
                      <a:pt x="136493" y="276225"/>
                    </a:lnTo>
                    <a:lnTo>
                      <a:pt x="301371" y="18479"/>
                    </a:lnTo>
                    <a:lnTo>
                      <a:pt x="137255" y="192881"/>
                    </a:lnTo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A087EEF3-F12E-41FE-8AE9-11C833E23894}"/>
                  </a:ext>
                </a:extLst>
              </p:cNvPr>
              <p:cNvSpPr/>
              <p:nvPr/>
            </p:nvSpPr>
            <p:spPr>
              <a:xfrm>
                <a:off x="4351400" y="2981229"/>
                <a:ext cx="336149" cy="276891"/>
              </a:xfrm>
              <a:custGeom>
                <a:avLst/>
                <a:gdLst>
                  <a:gd name="connsiteX0" fmla="*/ 99917 w 336149"/>
                  <a:gd name="connsiteY0" fmla="*/ 190 h 276891"/>
                  <a:gd name="connsiteX1" fmla="*/ 0 w 336149"/>
                  <a:gd name="connsiteY1" fmla="*/ 13525 h 276891"/>
                  <a:gd name="connsiteX2" fmla="*/ 160782 w 336149"/>
                  <a:gd name="connsiteY2" fmla="*/ 276892 h 276891"/>
                  <a:gd name="connsiteX3" fmla="*/ 336137 w 336149"/>
                  <a:gd name="connsiteY3" fmla="*/ 43529 h 276891"/>
                  <a:gd name="connsiteX4" fmla="*/ 233839 w 336149"/>
                  <a:gd name="connsiteY4" fmla="*/ 0 h 276891"/>
                  <a:gd name="connsiteX5" fmla="*/ 162687 w 336149"/>
                  <a:gd name="connsiteY5" fmla="*/ 214313 h 276891"/>
                  <a:gd name="connsiteX6" fmla="*/ 99917 w 336149"/>
                  <a:gd name="connsiteY6" fmla="*/ 190 h 27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149" h="276891">
                    <a:moveTo>
                      <a:pt x="99917" y="190"/>
                    </a:moveTo>
                    <a:lnTo>
                      <a:pt x="0" y="13525"/>
                    </a:lnTo>
                    <a:cubicBezTo>
                      <a:pt x="0" y="13525"/>
                      <a:pt x="148781" y="266509"/>
                      <a:pt x="160782" y="276892"/>
                    </a:cubicBezTo>
                    <a:cubicBezTo>
                      <a:pt x="160782" y="276892"/>
                      <a:pt x="337852" y="48673"/>
                      <a:pt x="336137" y="43529"/>
                    </a:cubicBezTo>
                    <a:cubicBezTo>
                      <a:pt x="334423" y="38386"/>
                      <a:pt x="233839" y="0"/>
                      <a:pt x="233839" y="0"/>
                    </a:cubicBezTo>
                    <a:lnTo>
                      <a:pt x="162687" y="214313"/>
                    </a:lnTo>
                    <a:lnTo>
                      <a:pt x="99917" y="190"/>
                    </a:lnTo>
                    <a:close/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0A34F3CB-0F50-4E1E-9082-E1031F5B8166}"/>
                  </a:ext>
                </a:extLst>
              </p:cNvPr>
              <p:cNvSpPr/>
              <p:nvPr/>
            </p:nvSpPr>
            <p:spPr>
              <a:xfrm>
                <a:off x="4130569" y="2612446"/>
                <a:ext cx="89318" cy="31459"/>
              </a:xfrm>
              <a:custGeom>
                <a:avLst/>
                <a:gdLst>
                  <a:gd name="connsiteX0" fmla="*/ 42 w 89318"/>
                  <a:gd name="connsiteY0" fmla="*/ 6071 h 31459"/>
                  <a:gd name="connsiteX1" fmla="*/ 38523 w 89318"/>
                  <a:gd name="connsiteY1" fmla="*/ 30932 h 31459"/>
                  <a:gd name="connsiteX2" fmla="*/ 88625 w 89318"/>
                  <a:gd name="connsiteY2" fmla="*/ 5119 h 31459"/>
                  <a:gd name="connsiteX3" fmla="*/ 82434 w 89318"/>
                  <a:gd name="connsiteY3" fmla="*/ 1499 h 31459"/>
                  <a:gd name="connsiteX4" fmla="*/ 47001 w 89318"/>
                  <a:gd name="connsiteY4" fmla="*/ 24454 h 31459"/>
                  <a:gd name="connsiteX5" fmla="*/ 7186 w 89318"/>
                  <a:gd name="connsiteY5" fmla="*/ 5976 h 31459"/>
                  <a:gd name="connsiteX6" fmla="*/ 42 w 89318"/>
                  <a:gd name="connsiteY6" fmla="*/ 6071 h 31459"/>
                  <a:gd name="connsiteX7" fmla="*/ 42 w 89318"/>
                  <a:gd name="connsiteY7" fmla="*/ 6071 h 3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318" h="31459">
                    <a:moveTo>
                      <a:pt x="42" y="6071"/>
                    </a:moveTo>
                    <a:cubicBezTo>
                      <a:pt x="-1101" y="27598"/>
                      <a:pt x="21093" y="29027"/>
                      <a:pt x="38523" y="30932"/>
                    </a:cubicBezTo>
                    <a:cubicBezTo>
                      <a:pt x="63765" y="33789"/>
                      <a:pt x="73385" y="25026"/>
                      <a:pt x="88625" y="5119"/>
                    </a:cubicBezTo>
                    <a:cubicBezTo>
                      <a:pt x="91387" y="1499"/>
                      <a:pt x="85196" y="-2120"/>
                      <a:pt x="82434" y="1499"/>
                    </a:cubicBezTo>
                    <a:cubicBezTo>
                      <a:pt x="73194" y="13596"/>
                      <a:pt x="63765" y="25312"/>
                      <a:pt x="47001" y="24454"/>
                    </a:cubicBezTo>
                    <a:cubicBezTo>
                      <a:pt x="36714" y="23883"/>
                      <a:pt x="6329" y="22645"/>
                      <a:pt x="7186" y="5976"/>
                    </a:cubicBezTo>
                    <a:cubicBezTo>
                      <a:pt x="7377" y="1499"/>
                      <a:pt x="233" y="1499"/>
                      <a:pt x="42" y="6071"/>
                    </a:cubicBezTo>
                    <a:lnTo>
                      <a:pt x="42" y="6071"/>
                    </a:lnTo>
                    <a:close/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EEF12B60-5ABA-4605-BA02-39AFC2744E6C}"/>
                  </a:ext>
                </a:extLst>
              </p:cNvPr>
              <p:cNvSpPr/>
              <p:nvPr/>
            </p:nvSpPr>
            <p:spPr>
              <a:xfrm>
                <a:off x="4292256" y="3116435"/>
                <a:ext cx="19198" cy="72420"/>
              </a:xfrm>
              <a:custGeom>
                <a:avLst/>
                <a:gdLst>
                  <a:gd name="connsiteX0" fmla="*/ 12281 w 19198"/>
                  <a:gd name="connsiteY0" fmla="*/ 2621 h 72420"/>
                  <a:gd name="connsiteX1" fmla="*/ 89 w 19198"/>
                  <a:gd name="connsiteY1" fmla="*/ 67963 h 72420"/>
                  <a:gd name="connsiteX2" fmla="*/ 6947 w 19198"/>
                  <a:gd name="connsiteY2" fmla="*/ 69868 h 72420"/>
                  <a:gd name="connsiteX3" fmla="*/ 19139 w 19198"/>
                  <a:gd name="connsiteY3" fmla="*/ 4526 h 72420"/>
                  <a:gd name="connsiteX4" fmla="*/ 12281 w 19198"/>
                  <a:gd name="connsiteY4" fmla="*/ 2621 h 72420"/>
                  <a:gd name="connsiteX5" fmla="*/ 12281 w 19198"/>
                  <a:gd name="connsiteY5" fmla="*/ 2621 h 72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8" h="72420">
                    <a:moveTo>
                      <a:pt x="12281" y="2621"/>
                    </a:moveTo>
                    <a:cubicBezTo>
                      <a:pt x="8662" y="24529"/>
                      <a:pt x="4566" y="46246"/>
                      <a:pt x="89" y="67963"/>
                    </a:cubicBezTo>
                    <a:cubicBezTo>
                      <a:pt x="-863" y="72439"/>
                      <a:pt x="6090" y="74345"/>
                      <a:pt x="6947" y="69868"/>
                    </a:cubicBezTo>
                    <a:cubicBezTo>
                      <a:pt x="11424" y="48151"/>
                      <a:pt x="15425" y="26339"/>
                      <a:pt x="19139" y="4526"/>
                    </a:cubicBezTo>
                    <a:cubicBezTo>
                      <a:pt x="19901" y="-46"/>
                      <a:pt x="13043" y="-1951"/>
                      <a:pt x="12281" y="2621"/>
                    </a:cubicBezTo>
                    <a:lnTo>
                      <a:pt x="12281" y="2621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D6EF90C6-5D1C-4BBB-88BE-E30B75C0AD31}"/>
                  </a:ext>
                </a:extLst>
              </p:cNvPr>
              <p:cNvSpPr/>
              <p:nvPr/>
            </p:nvSpPr>
            <p:spPr>
              <a:xfrm>
                <a:off x="4509382" y="3023200"/>
                <a:ext cx="161663" cy="210875"/>
              </a:xfrm>
              <a:custGeom>
                <a:avLst/>
                <a:gdLst>
                  <a:gd name="connsiteX0" fmla="*/ 154819 w 161663"/>
                  <a:gd name="connsiteY0" fmla="*/ 1559 h 210875"/>
                  <a:gd name="connsiteX1" fmla="*/ 895 w 161663"/>
                  <a:gd name="connsiteY1" fmla="*/ 204632 h 210875"/>
                  <a:gd name="connsiteX2" fmla="*/ 5944 w 161663"/>
                  <a:gd name="connsiteY2" fmla="*/ 209680 h 210875"/>
                  <a:gd name="connsiteX3" fmla="*/ 161011 w 161663"/>
                  <a:gd name="connsiteY3" fmla="*/ 5178 h 210875"/>
                  <a:gd name="connsiteX4" fmla="*/ 154819 w 161663"/>
                  <a:gd name="connsiteY4" fmla="*/ 1559 h 210875"/>
                  <a:gd name="connsiteX5" fmla="*/ 154819 w 161663"/>
                  <a:gd name="connsiteY5" fmla="*/ 1559 h 21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663" h="210875">
                    <a:moveTo>
                      <a:pt x="154819" y="1559"/>
                    </a:moveTo>
                    <a:cubicBezTo>
                      <a:pt x="104718" y="70043"/>
                      <a:pt x="55283" y="139385"/>
                      <a:pt x="895" y="204632"/>
                    </a:cubicBezTo>
                    <a:cubicBezTo>
                      <a:pt x="-2057" y="208156"/>
                      <a:pt x="2991" y="213204"/>
                      <a:pt x="5944" y="209680"/>
                    </a:cubicBezTo>
                    <a:cubicBezTo>
                      <a:pt x="60808" y="144053"/>
                      <a:pt x="110528" y="74234"/>
                      <a:pt x="161011" y="5178"/>
                    </a:cubicBezTo>
                    <a:cubicBezTo>
                      <a:pt x="163678" y="1463"/>
                      <a:pt x="157486" y="-2156"/>
                      <a:pt x="154819" y="1559"/>
                    </a:cubicBezTo>
                    <a:lnTo>
                      <a:pt x="154819" y="155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2ADF227D-C6A4-4BE1-A0D6-0EAA443F890D}"/>
                  </a:ext>
                </a:extLst>
              </p:cNvPr>
              <p:cNvSpPr/>
              <p:nvPr/>
            </p:nvSpPr>
            <p:spPr>
              <a:xfrm>
                <a:off x="4385060" y="3003969"/>
                <a:ext cx="128706" cy="227940"/>
              </a:xfrm>
              <a:custGeom>
                <a:avLst/>
                <a:gdLst>
                  <a:gd name="connsiteX0" fmla="*/ 536 w 128706"/>
                  <a:gd name="connsiteY0" fmla="*/ 5359 h 227940"/>
                  <a:gd name="connsiteX1" fmla="*/ 121979 w 128706"/>
                  <a:gd name="connsiteY1" fmla="*/ 226244 h 227940"/>
                  <a:gd name="connsiteX2" fmla="*/ 128171 w 128706"/>
                  <a:gd name="connsiteY2" fmla="*/ 222624 h 227940"/>
                  <a:gd name="connsiteX3" fmla="*/ 6727 w 128706"/>
                  <a:gd name="connsiteY3" fmla="*/ 1739 h 227940"/>
                  <a:gd name="connsiteX4" fmla="*/ 536 w 128706"/>
                  <a:gd name="connsiteY4" fmla="*/ 5359 h 227940"/>
                  <a:gd name="connsiteX5" fmla="*/ 536 w 128706"/>
                  <a:gd name="connsiteY5" fmla="*/ 5359 h 22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706" h="227940">
                    <a:moveTo>
                      <a:pt x="536" y="5359"/>
                    </a:moveTo>
                    <a:cubicBezTo>
                      <a:pt x="42731" y="78035"/>
                      <a:pt x="78831" y="154044"/>
                      <a:pt x="121979" y="226244"/>
                    </a:cubicBezTo>
                    <a:cubicBezTo>
                      <a:pt x="124361" y="230149"/>
                      <a:pt x="130552" y="226625"/>
                      <a:pt x="128171" y="222624"/>
                    </a:cubicBezTo>
                    <a:cubicBezTo>
                      <a:pt x="85022" y="150520"/>
                      <a:pt x="48923" y="74510"/>
                      <a:pt x="6727" y="1739"/>
                    </a:cubicBezTo>
                    <a:cubicBezTo>
                      <a:pt x="4346" y="-2261"/>
                      <a:pt x="-1846" y="1358"/>
                      <a:pt x="536" y="5359"/>
                    </a:cubicBezTo>
                    <a:lnTo>
                      <a:pt x="536" y="535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95CCA067-6707-4D60-80AC-BA9BE88B960E}"/>
                  </a:ext>
                </a:extLst>
              </p:cNvPr>
              <p:cNvSpPr/>
              <p:nvPr/>
            </p:nvSpPr>
            <p:spPr>
              <a:xfrm>
                <a:off x="4165568" y="4057650"/>
                <a:ext cx="679418" cy="78650"/>
              </a:xfrm>
              <a:custGeom>
                <a:avLst/>
                <a:gdLst>
                  <a:gd name="connsiteX0" fmla="*/ 0 w 679418"/>
                  <a:gd name="connsiteY0" fmla="*/ 19050 h 78650"/>
                  <a:gd name="connsiteX1" fmla="*/ 679418 w 679418"/>
                  <a:gd name="connsiteY1" fmla="*/ 0 h 7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9418" h="78650">
                    <a:moveTo>
                      <a:pt x="0" y="19050"/>
                    </a:moveTo>
                    <a:cubicBezTo>
                      <a:pt x="0" y="19050"/>
                      <a:pt x="377857" y="165068"/>
                      <a:pt x="679418" y="0"/>
                    </a:cubicBezTo>
                  </a:path>
                </a:pathLst>
              </a:custGeom>
              <a:noFill/>
              <a:ln w="19050" cap="flat">
                <a:solidFill>
                  <a:srgbClr val="FF646C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7" name="图形 304">
              <a:extLst>
                <a:ext uri="{FF2B5EF4-FFF2-40B4-BE49-F238E27FC236}">
                  <a16:creationId xmlns:a16="http://schemas.microsoft.com/office/drawing/2014/main" id="{CCA5A748-0B29-487B-9664-82C551469278}"/>
                </a:ext>
              </a:extLst>
            </p:cNvPr>
            <p:cNvGrpSpPr/>
            <p:nvPr/>
          </p:nvGrpSpPr>
          <p:grpSpPr>
            <a:xfrm>
              <a:off x="4953786" y="1993334"/>
              <a:ext cx="1314154" cy="2546835"/>
              <a:chOff x="4953786" y="1993334"/>
              <a:chExt cx="1314154" cy="2546835"/>
            </a:xfrm>
          </p:grpSpPr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43C2F3A4-6619-4B27-9046-6B4E6BB800C1}"/>
                  </a:ext>
                </a:extLst>
              </p:cNvPr>
              <p:cNvSpPr/>
              <p:nvPr/>
            </p:nvSpPr>
            <p:spPr>
              <a:xfrm>
                <a:off x="5394881" y="3502914"/>
                <a:ext cx="299830" cy="893635"/>
              </a:xfrm>
              <a:custGeom>
                <a:avLst/>
                <a:gdLst>
                  <a:gd name="connsiteX0" fmla="*/ 2079 w 299830"/>
                  <a:gd name="connsiteY0" fmla="*/ 0 h 893635"/>
                  <a:gd name="connsiteX1" fmla="*/ 6651 w 299830"/>
                  <a:gd name="connsiteY1" fmla="*/ 354235 h 893635"/>
                  <a:gd name="connsiteX2" fmla="*/ 205057 w 299830"/>
                  <a:gd name="connsiteY2" fmla="*/ 893635 h 893635"/>
                  <a:gd name="connsiteX3" fmla="*/ 299831 w 299830"/>
                  <a:gd name="connsiteY3" fmla="*/ 848963 h 893635"/>
                  <a:gd name="connsiteX4" fmla="*/ 188007 w 299830"/>
                  <a:gd name="connsiteY4" fmla="*/ 363569 h 893635"/>
                  <a:gd name="connsiteX5" fmla="*/ 227155 w 299830"/>
                  <a:gd name="connsiteY5" fmla="*/ 35909 h 893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830" h="893635">
                    <a:moveTo>
                      <a:pt x="2079" y="0"/>
                    </a:moveTo>
                    <a:cubicBezTo>
                      <a:pt x="2079" y="0"/>
                      <a:pt x="-4874" y="285369"/>
                      <a:pt x="6651" y="354235"/>
                    </a:cubicBezTo>
                    <a:cubicBezTo>
                      <a:pt x="18081" y="423005"/>
                      <a:pt x="205057" y="893635"/>
                      <a:pt x="205057" y="893635"/>
                    </a:cubicBezTo>
                    <a:lnTo>
                      <a:pt x="299831" y="848963"/>
                    </a:lnTo>
                    <a:cubicBezTo>
                      <a:pt x="299831" y="848963"/>
                      <a:pt x="210867" y="415195"/>
                      <a:pt x="188007" y="363569"/>
                    </a:cubicBezTo>
                    <a:lnTo>
                      <a:pt x="227155" y="35909"/>
                    </a:lnTo>
                  </a:path>
                </a:pathLst>
              </a:custGeom>
              <a:solidFill>
                <a:srgbClr val="1C2B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0FB6671C-4A49-462A-8EF5-93CB4A119469}"/>
                  </a:ext>
                </a:extLst>
              </p:cNvPr>
              <p:cNvSpPr/>
              <p:nvPr/>
            </p:nvSpPr>
            <p:spPr>
              <a:xfrm>
                <a:off x="5550217" y="3561588"/>
                <a:ext cx="580072" cy="435292"/>
              </a:xfrm>
              <a:custGeom>
                <a:avLst/>
                <a:gdLst>
                  <a:gd name="connsiteX0" fmla="*/ 228219 w 580072"/>
                  <a:gd name="connsiteY0" fmla="*/ 0 h 435292"/>
                  <a:gd name="connsiteX1" fmla="*/ 231458 w 580072"/>
                  <a:gd name="connsiteY1" fmla="*/ 262509 h 435292"/>
                  <a:gd name="connsiteX2" fmla="*/ 516731 w 580072"/>
                  <a:gd name="connsiteY2" fmla="*/ 159639 h 435292"/>
                  <a:gd name="connsiteX3" fmla="*/ 580073 w 580072"/>
                  <a:gd name="connsiteY3" fmla="*/ 238792 h 435292"/>
                  <a:gd name="connsiteX4" fmla="*/ 172784 w 580072"/>
                  <a:gd name="connsiteY4" fmla="*/ 435292 h 435292"/>
                  <a:gd name="connsiteX5" fmla="*/ 0 w 580072"/>
                  <a:gd name="connsiteY5" fmla="*/ 29337 h 435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072" h="435292">
                    <a:moveTo>
                      <a:pt x="228219" y="0"/>
                    </a:moveTo>
                    <a:lnTo>
                      <a:pt x="231458" y="262509"/>
                    </a:lnTo>
                    <a:lnTo>
                      <a:pt x="516731" y="159639"/>
                    </a:lnTo>
                    <a:lnTo>
                      <a:pt x="580073" y="238792"/>
                    </a:lnTo>
                    <a:cubicBezTo>
                      <a:pt x="580073" y="238792"/>
                      <a:pt x="273082" y="435292"/>
                      <a:pt x="172784" y="435292"/>
                    </a:cubicBezTo>
                    <a:cubicBezTo>
                      <a:pt x="72485" y="435292"/>
                      <a:pt x="0" y="29337"/>
                      <a:pt x="0" y="29337"/>
                    </a:cubicBezTo>
                  </a:path>
                </a:pathLst>
              </a:custGeom>
              <a:solidFill>
                <a:srgbClr val="1C2B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A61C7150-A3A4-44AC-968F-D234E485519D}"/>
                  </a:ext>
                </a:extLst>
              </p:cNvPr>
              <p:cNvSpPr/>
              <p:nvPr/>
            </p:nvSpPr>
            <p:spPr>
              <a:xfrm>
                <a:off x="6066948" y="3649599"/>
                <a:ext cx="200992" cy="192101"/>
              </a:xfrm>
              <a:custGeom>
                <a:avLst/>
                <a:gdLst>
                  <a:gd name="connsiteX0" fmla="*/ 0 w 200992"/>
                  <a:gd name="connsiteY0" fmla="*/ 71533 h 192101"/>
                  <a:gd name="connsiteX1" fmla="*/ 53816 w 200992"/>
                  <a:gd name="connsiteY1" fmla="*/ 0 h 192101"/>
                  <a:gd name="connsiteX2" fmla="*/ 200501 w 200992"/>
                  <a:gd name="connsiteY2" fmla="*/ 189071 h 192101"/>
                  <a:gd name="connsiteX3" fmla="*/ 63246 w 200992"/>
                  <a:gd name="connsiteY3" fmla="*/ 150686 h 19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992" h="192101">
                    <a:moveTo>
                      <a:pt x="0" y="71533"/>
                    </a:moveTo>
                    <a:cubicBezTo>
                      <a:pt x="0" y="71533"/>
                      <a:pt x="37529" y="0"/>
                      <a:pt x="53816" y="0"/>
                    </a:cubicBezTo>
                    <a:cubicBezTo>
                      <a:pt x="70104" y="0"/>
                      <a:pt x="210312" y="172783"/>
                      <a:pt x="200501" y="189071"/>
                    </a:cubicBezTo>
                    <a:cubicBezTo>
                      <a:pt x="190691" y="205359"/>
                      <a:pt x="63246" y="150686"/>
                      <a:pt x="63246" y="150686"/>
                    </a:cubicBezTo>
                  </a:path>
                </a:pathLst>
              </a:custGeom>
              <a:solidFill>
                <a:srgbClr val="EF37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A5DAD97A-1BBA-48EF-9868-A8BE189B1415}"/>
                  </a:ext>
                </a:extLst>
              </p:cNvPr>
              <p:cNvSpPr/>
              <p:nvPr/>
            </p:nvSpPr>
            <p:spPr>
              <a:xfrm>
                <a:off x="5527634" y="4351782"/>
                <a:ext cx="216633" cy="188387"/>
              </a:xfrm>
              <a:custGeom>
                <a:avLst/>
                <a:gdLst>
                  <a:gd name="connsiteX0" fmla="*/ 71732 w 216633"/>
                  <a:gd name="connsiteY0" fmla="*/ 43624 h 188387"/>
                  <a:gd name="connsiteX1" fmla="*/ 581 w 216633"/>
                  <a:gd name="connsiteY1" fmla="*/ 182213 h 188387"/>
                  <a:gd name="connsiteX2" fmla="*/ 216608 w 216633"/>
                  <a:gd name="connsiteY2" fmla="*/ 72962 h 188387"/>
                  <a:gd name="connsiteX3" fmla="*/ 167078 w 216633"/>
                  <a:gd name="connsiteY3" fmla="*/ 0 h 18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633" h="188387">
                    <a:moveTo>
                      <a:pt x="71732" y="43624"/>
                    </a:moveTo>
                    <a:cubicBezTo>
                      <a:pt x="71732" y="43624"/>
                      <a:pt x="-7516" y="160972"/>
                      <a:pt x="581" y="182213"/>
                    </a:cubicBezTo>
                    <a:cubicBezTo>
                      <a:pt x="14201" y="217741"/>
                      <a:pt x="219275" y="89059"/>
                      <a:pt x="216608" y="72962"/>
                    </a:cubicBezTo>
                    <a:cubicBezTo>
                      <a:pt x="213369" y="53435"/>
                      <a:pt x="167078" y="0"/>
                      <a:pt x="167078" y="0"/>
                    </a:cubicBezTo>
                  </a:path>
                </a:pathLst>
              </a:custGeom>
              <a:solidFill>
                <a:srgbClr val="EF37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64048AC2-CDC9-4C9C-9810-EC2989CA3DEF}"/>
                  </a:ext>
                </a:extLst>
              </p:cNvPr>
              <p:cNvSpPr/>
              <p:nvPr/>
            </p:nvSpPr>
            <p:spPr>
              <a:xfrm>
                <a:off x="5550217" y="3577875"/>
                <a:ext cx="374046" cy="349853"/>
              </a:xfrm>
              <a:custGeom>
                <a:avLst/>
                <a:gdLst>
                  <a:gd name="connsiteX0" fmla="*/ 374047 w 374046"/>
                  <a:gd name="connsiteY0" fmla="*/ 194786 h 349853"/>
                  <a:gd name="connsiteX1" fmla="*/ 231458 w 374046"/>
                  <a:gd name="connsiteY1" fmla="*/ 246221 h 349853"/>
                  <a:gd name="connsiteX2" fmla="*/ 229171 w 374046"/>
                  <a:gd name="connsiteY2" fmla="*/ 60674 h 349853"/>
                  <a:gd name="connsiteX3" fmla="*/ 101346 w 374046"/>
                  <a:gd name="connsiteY3" fmla="*/ 0 h 349853"/>
                  <a:gd name="connsiteX4" fmla="*/ 0 w 374046"/>
                  <a:gd name="connsiteY4" fmla="*/ 13049 h 349853"/>
                  <a:gd name="connsiteX5" fmla="*/ 100394 w 374046"/>
                  <a:gd name="connsiteY5" fmla="*/ 349853 h 349853"/>
                  <a:gd name="connsiteX6" fmla="*/ 374047 w 374046"/>
                  <a:gd name="connsiteY6" fmla="*/ 194786 h 34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046" h="349853">
                    <a:moveTo>
                      <a:pt x="374047" y="194786"/>
                    </a:moveTo>
                    <a:lnTo>
                      <a:pt x="231458" y="246221"/>
                    </a:lnTo>
                    <a:lnTo>
                      <a:pt x="229171" y="60674"/>
                    </a:lnTo>
                    <a:cubicBezTo>
                      <a:pt x="189071" y="39529"/>
                      <a:pt x="144685" y="18955"/>
                      <a:pt x="101346" y="0"/>
                    </a:cubicBezTo>
                    <a:lnTo>
                      <a:pt x="0" y="13049"/>
                    </a:lnTo>
                    <a:cubicBezTo>
                      <a:pt x="0" y="13049"/>
                      <a:pt x="39433" y="233934"/>
                      <a:pt x="100394" y="349853"/>
                    </a:cubicBezTo>
                    <a:cubicBezTo>
                      <a:pt x="205931" y="327470"/>
                      <a:pt x="350996" y="263557"/>
                      <a:pt x="374047" y="194786"/>
                    </a:cubicBezTo>
                    <a:close/>
                  </a:path>
                </a:pathLst>
              </a:custGeom>
              <a:solidFill>
                <a:srgbClr val="B7B7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BFCC27CC-8249-4A72-8EA4-E145BD6CDFD4}"/>
                  </a:ext>
                </a:extLst>
              </p:cNvPr>
              <p:cNvSpPr/>
              <p:nvPr/>
            </p:nvSpPr>
            <p:spPr>
              <a:xfrm>
                <a:off x="5394850" y="3503199"/>
                <a:ext cx="224042" cy="432768"/>
              </a:xfrm>
              <a:custGeom>
                <a:avLst/>
                <a:gdLst>
                  <a:gd name="connsiteX0" fmla="*/ 187942 w 224042"/>
                  <a:gd name="connsiteY0" fmla="*/ 363188 h 432768"/>
                  <a:gd name="connsiteX1" fmla="*/ 224042 w 224042"/>
                  <a:gd name="connsiteY1" fmla="*/ 60674 h 432768"/>
                  <a:gd name="connsiteX2" fmla="*/ 117934 w 224042"/>
                  <a:gd name="connsiteY2" fmla="*/ 18097 h 432768"/>
                  <a:gd name="connsiteX3" fmla="*/ 4205 w 224042"/>
                  <a:gd name="connsiteY3" fmla="*/ 0 h 432768"/>
                  <a:gd name="connsiteX4" fmla="*/ 2014 w 224042"/>
                  <a:gd name="connsiteY4" fmla="*/ 1143 h 432768"/>
                  <a:gd name="connsiteX5" fmla="*/ 6586 w 224042"/>
                  <a:gd name="connsiteY5" fmla="*/ 353854 h 432768"/>
                  <a:gd name="connsiteX6" fmla="*/ 18683 w 224042"/>
                  <a:gd name="connsiteY6" fmla="*/ 397478 h 432768"/>
                  <a:gd name="connsiteX7" fmla="*/ 154986 w 224042"/>
                  <a:gd name="connsiteY7" fmla="*/ 427387 h 432768"/>
                  <a:gd name="connsiteX8" fmla="*/ 207945 w 224042"/>
                  <a:gd name="connsiteY8" fmla="*/ 431863 h 432768"/>
                  <a:gd name="connsiteX9" fmla="*/ 187942 w 224042"/>
                  <a:gd name="connsiteY9" fmla="*/ 363188 h 432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042" h="432768">
                    <a:moveTo>
                      <a:pt x="187942" y="363188"/>
                    </a:moveTo>
                    <a:lnTo>
                      <a:pt x="224042" y="60674"/>
                    </a:lnTo>
                    <a:cubicBezTo>
                      <a:pt x="185466" y="44387"/>
                      <a:pt x="148795" y="29908"/>
                      <a:pt x="117934" y="18097"/>
                    </a:cubicBezTo>
                    <a:lnTo>
                      <a:pt x="4205" y="0"/>
                    </a:lnTo>
                    <a:lnTo>
                      <a:pt x="2014" y="1143"/>
                    </a:lnTo>
                    <a:cubicBezTo>
                      <a:pt x="1538" y="22288"/>
                      <a:pt x="-4367" y="287750"/>
                      <a:pt x="6586" y="353854"/>
                    </a:cubicBezTo>
                    <a:cubicBezTo>
                      <a:pt x="8015" y="362521"/>
                      <a:pt x="12301" y="377762"/>
                      <a:pt x="18683" y="397478"/>
                    </a:cubicBezTo>
                    <a:cubicBezTo>
                      <a:pt x="54116" y="400526"/>
                      <a:pt x="114505" y="408241"/>
                      <a:pt x="154986" y="427387"/>
                    </a:cubicBezTo>
                    <a:cubicBezTo>
                      <a:pt x="166130" y="432625"/>
                      <a:pt x="184799" y="433864"/>
                      <a:pt x="207945" y="431863"/>
                    </a:cubicBezTo>
                    <a:cubicBezTo>
                      <a:pt x="199563" y="398335"/>
                      <a:pt x="192514" y="373380"/>
                      <a:pt x="187942" y="363188"/>
                    </a:cubicBezTo>
                    <a:close/>
                  </a:path>
                </a:pathLst>
              </a:custGeom>
              <a:solidFill>
                <a:srgbClr val="B7B7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D987B6C9-A65C-4891-A218-42C79E0F4FFA}"/>
                  </a:ext>
                </a:extLst>
              </p:cNvPr>
              <p:cNvSpPr/>
              <p:nvPr/>
            </p:nvSpPr>
            <p:spPr>
              <a:xfrm>
                <a:off x="5397499" y="2514884"/>
                <a:ext cx="461254" cy="444003"/>
              </a:xfrm>
              <a:custGeom>
                <a:avLst/>
                <a:gdLst>
                  <a:gd name="connsiteX0" fmla="*/ 10033 w 461254"/>
                  <a:gd name="connsiteY0" fmla="*/ 73534 h 444003"/>
                  <a:gd name="connsiteX1" fmla="*/ 130620 w 461254"/>
                  <a:gd name="connsiteY1" fmla="*/ 427102 h 444003"/>
                  <a:gd name="connsiteX2" fmla="*/ 443516 w 461254"/>
                  <a:gd name="connsiteY2" fmla="*/ 260319 h 444003"/>
                  <a:gd name="connsiteX3" fmla="*/ 307689 w 461254"/>
                  <a:gd name="connsiteY3" fmla="*/ 131351 h 444003"/>
                  <a:gd name="connsiteX4" fmla="*/ 161576 w 461254"/>
                  <a:gd name="connsiteY4" fmla="*/ 668 h 444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254" h="444003">
                    <a:moveTo>
                      <a:pt x="10033" y="73534"/>
                    </a:moveTo>
                    <a:cubicBezTo>
                      <a:pt x="10033" y="73534"/>
                      <a:pt x="-51594" y="354903"/>
                      <a:pt x="130620" y="427102"/>
                    </a:cubicBezTo>
                    <a:cubicBezTo>
                      <a:pt x="312833" y="499302"/>
                      <a:pt x="524383" y="320517"/>
                      <a:pt x="443516" y="260319"/>
                    </a:cubicBezTo>
                    <a:cubicBezTo>
                      <a:pt x="362744" y="200121"/>
                      <a:pt x="345504" y="194978"/>
                      <a:pt x="307689" y="131351"/>
                    </a:cubicBezTo>
                    <a:cubicBezTo>
                      <a:pt x="269875" y="67724"/>
                      <a:pt x="209677" y="-7905"/>
                      <a:pt x="161576" y="668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8B6F7CF1-DF15-4818-84FE-CFCDD1DFE4CA}"/>
                  </a:ext>
                </a:extLst>
              </p:cNvPr>
              <p:cNvSpPr/>
              <p:nvPr/>
            </p:nvSpPr>
            <p:spPr>
              <a:xfrm>
                <a:off x="5308658" y="2839402"/>
                <a:ext cx="642276" cy="1034939"/>
              </a:xfrm>
              <a:custGeom>
                <a:avLst/>
                <a:gdLst>
                  <a:gd name="connsiteX0" fmla="*/ 411390 w 642276"/>
                  <a:gd name="connsiteY0" fmla="*/ 50482 h 1034939"/>
                  <a:gd name="connsiteX1" fmla="*/ 301091 w 642276"/>
                  <a:gd name="connsiteY1" fmla="*/ 5524 h 1034939"/>
                  <a:gd name="connsiteX2" fmla="*/ 193649 w 642276"/>
                  <a:gd name="connsiteY2" fmla="*/ 223075 h 1034939"/>
                  <a:gd name="connsiteX3" fmla="*/ 151929 w 642276"/>
                  <a:gd name="connsiteY3" fmla="*/ 0 h 1034939"/>
                  <a:gd name="connsiteX4" fmla="*/ 30295 w 642276"/>
                  <a:gd name="connsiteY4" fmla="*/ 7525 h 1034939"/>
                  <a:gd name="connsiteX5" fmla="*/ 5 w 642276"/>
                  <a:gd name="connsiteY5" fmla="*/ 726281 h 1034939"/>
                  <a:gd name="connsiteX6" fmla="*/ 19817 w 642276"/>
                  <a:gd name="connsiteY6" fmla="*/ 1021175 h 1034939"/>
                  <a:gd name="connsiteX7" fmla="*/ 172217 w 642276"/>
                  <a:gd name="connsiteY7" fmla="*/ 1024319 h 1034939"/>
                  <a:gd name="connsiteX8" fmla="*/ 209270 w 642276"/>
                  <a:gd name="connsiteY8" fmla="*/ 1029653 h 1034939"/>
                  <a:gd name="connsiteX9" fmla="*/ 219271 w 642276"/>
                  <a:gd name="connsiteY9" fmla="*/ 803624 h 1034939"/>
                  <a:gd name="connsiteX10" fmla="*/ 285374 w 642276"/>
                  <a:gd name="connsiteY10" fmla="*/ 1034796 h 1034939"/>
                  <a:gd name="connsiteX11" fmla="*/ 642276 w 642276"/>
                  <a:gd name="connsiteY11" fmla="*/ 893826 h 1034939"/>
                  <a:gd name="connsiteX12" fmla="*/ 544264 w 642276"/>
                  <a:gd name="connsiteY12" fmla="*/ 656558 h 1034939"/>
                  <a:gd name="connsiteX13" fmla="*/ 411390 w 642276"/>
                  <a:gd name="connsiteY13" fmla="*/ 50482 h 103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2276" h="1034939">
                    <a:moveTo>
                      <a:pt x="411390" y="50482"/>
                    </a:moveTo>
                    <a:cubicBezTo>
                      <a:pt x="401103" y="38862"/>
                      <a:pt x="301091" y="5524"/>
                      <a:pt x="301091" y="5524"/>
                    </a:cubicBezTo>
                    <a:lnTo>
                      <a:pt x="193649" y="223075"/>
                    </a:lnTo>
                    <a:lnTo>
                      <a:pt x="151929" y="0"/>
                    </a:lnTo>
                    <a:cubicBezTo>
                      <a:pt x="151929" y="0"/>
                      <a:pt x="78396" y="9239"/>
                      <a:pt x="30295" y="7525"/>
                    </a:cubicBezTo>
                    <a:cubicBezTo>
                      <a:pt x="19722" y="7144"/>
                      <a:pt x="-376" y="431768"/>
                      <a:pt x="5" y="726281"/>
                    </a:cubicBezTo>
                    <a:cubicBezTo>
                      <a:pt x="196" y="913924"/>
                      <a:pt x="19817" y="1021175"/>
                      <a:pt x="19817" y="1021175"/>
                    </a:cubicBezTo>
                    <a:cubicBezTo>
                      <a:pt x="19817" y="1021175"/>
                      <a:pt x="70586" y="1006602"/>
                      <a:pt x="172217" y="1024319"/>
                    </a:cubicBezTo>
                    <a:cubicBezTo>
                      <a:pt x="184028" y="1026414"/>
                      <a:pt x="196411" y="1028129"/>
                      <a:pt x="209270" y="1029653"/>
                    </a:cubicBezTo>
                    <a:lnTo>
                      <a:pt x="219271" y="803624"/>
                    </a:lnTo>
                    <a:lnTo>
                      <a:pt x="285374" y="1034796"/>
                    </a:lnTo>
                    <a:cubicBezTo>
                      <a:pt x="425392" y="1037463"/>
                      <a:pt x="584840" y="1003363"/>
                      <a:pt x="642276" y="893826"/>
                    </a:cubicBezTo>
                    <a:cubicBezTo>
                      <a:pt x="642276" y="893826"/>
                      <a:pt x="581697" y="796385"/>
                      <a:pt x="544264" y="656558"/>
                    </a:cubicBezTo>
                    <a:cubicBezTo>
                      <a:pt x="478351" y="410527"/>
                      <a:pt x="417962" y="57912"/>
                      <a:pt x="411390" y="50482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E7878EB7-3DEA-4423-948A-1DF825E85C1C}"/>
                  </a:ext>
                </a:extLst>
              </p:cNvPr>
              <p:cNvSpPr/>
              <p:nvPr/>
            </p:nvSpPr>
            <p:spPr>
              <a:xfrm>
                <a:off x="5972365" y="2515742"/>
                <a:ext cx="163357" cy="232124"/>
              </a:xfrm>
              <a:custGeom>
                <a:avLst/>
                <a:gdLst>
                  <a:gd name="connsiteX0" fmla="*/ 0 w 163357"/>
                  <a:gd name="connsiteY0" fmla="*/ 0 h 232124"/>
                  <a:gd name="connsiteX1" fmla="*/ 163354 w 163357"/>
                  <a:gd name="connsiteY1" fmla="*/ 232124 h 232124"/>
                  <a:gd name="connsiteX2" fmla="*/ 63627 w 163357"/>
                  <a:gd name="connsiteY2" fmla="*/ 120491 h 23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3357" h="232124">
                    <a:moveTo>
                      <a:pt x="0" y="0"/>
                    </a:moveTo>
                    <a:cubicBezTo>
                      <a:pt x="0" y="0"/>
                      <a:pt x="164211" y="180689"/>
                      <a:pt x="163354" y="232124"/>
                    </a:cubicBezTo>
                    <a:cubicBezTo>
                      <a:pt x="163354" y="232124"/>
                      <a:pt x="128968" y="207359"/>
                      <a:pt x="63627" y="120491"/>
                    </a:cubicBezTo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AED76495-6DBC-4C0C-923F-6867A8656CF8}"/>
                  </a:ext>
                </a:extLst>
              </p:cNvPr>
              <p:cNvSpPr/>
              <p:nvPr/>
            </p:nvSpPr>
            <p:spPr>
              <a:xfrm>
                <a:off x="5780627" y="2316956"/>
                <a:ext cx="86010" cy="150875"/>
              </a:xfrm>
              <a:custGeom>
                <a:avLst/>
                <a:gdLst>
                  <a:gd name="connsiteX0" fmla="*/ 0 w 86010"/>
                  <a:gd name="connsiteY0" fmla="*/ 0 h 150875"/>
                  <a:gd name="connsiteX1" fmla="*/ 67056 w 86010"/>
                  <a:gd name="connsiteY1" fmla="*/ 150876 h 150875"/>
                  <a:gd name="connsiteX2" fmla="*/ 86011 w 86010"/>
                  <a:gd name="connsiteY2" fmla="*/ 100965 h 150875"/>
                  <a:gd name="connsiteX3" fmla="*/ 7144 w 86010"/>
                  <a:gd name="connsiteY3" fmla="*/ 2953 h 15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010" h="150875">
                    <a:moveTo>
                      <a:pt x="0" y="0"/>
                    </a:moveTo>
                    <a:cubicBezTo>
                      <a:pt x="0" y="0"/>
                      <a:pt x="0" y="118205"/>
                      <a:pt x="67056" y="150876"/>
                    </a:cubicBezTo>
                    <a:lnTo>
                      <a:pt x="86011" y="100965"/>
                    </a:lnTo>
                    <a:cubicBezTo>
                      <a:pt x="86011" y="100965"/>
                      <a:pt x="19145" y="66675"/>
                      <a:pt x="7144" y="2953"/>
                    </a:cubicBezTo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9400CAA6-0043-455F-BCC9-5BCE0D4711F6}"/>
                  </a:ext>
                </a:extLst>
              </p:cNvPr>
              <p:cNvSpPr/>
              <p:nvPr/>
            </p:nvSpPr>
            <p:spPr>
              <a:xfrm>
                <a:off x="5404796" y="2501768"/>
                <a:ext cx="228479" cy="184091"/>
              </a:xfrm>
              <a:custGeom>
                <a:avLst/>
                <a:gdLst>
                  <a:gd name="connsiteX0" fmla="*/ 27026 w 228479"/>
                  <a:gd name="connsiteY0" fmla="*/ 184091 h 184091"/>
                  <a:gd name="connsiteX1" fmla="*/ 115799 w 228479"/>
                  <a:gd name="connsiteY1" fmla="*/ 80554 h 184091"/>
                  <a:gd name="connsiteX2" fmla="*/ 89891 w 228479"/>
                  <a:gd name="connsiteY2" fmla="*/ 130561 h 184091"/>
                  <a:gd name="connsiteX3" fmla="*/ 179807 w 228479"/>
                  <a:gd name="connsiteY3" fmla="*/ 72744 h 184091"/>
                  <a:gd name="connsiteX4" fmla="*/ 228479 w 228479"/>
                  <a:gd name="connsiteY4" fmla="*/ 176852 h 184091"/>
                  <a:gd name="connsiteX5" fmla="*/ 171329 w 228479"/>
                  <a:gd name="connsiteY5" fmla="*/ 18832 h 184091"/>
                  <a:gd name="connsiteX6" fmla="*/ 27026 w 228479"/>
                  <a:gd name="connsiteY6" fmla="*/ 184091 h 184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479" h="184091">
                    <a:moveTo>
                      <a:pt x="27026" y="184091"/>
                    </a:moveTo>
                    <a:cubicBezTo>
                      <a:pt x="27026" y="184091"/>
                      <a:pt x="101797" y="113035"/>
                      <a:pt x="115799" y="80554"/>
                    </a:cubicBezTo>
                    <a:cubicBezTo>
                      <a:pt x="108274" y="115987"/>
                      <a:pt x="89891" y="130561"/>
                      <a:pt x="89891" y="130561"/>
                    </a:cubicBezTo>
                    <a:cubicBezTo>
                      <a:pt x="89891" y="130561"/>
                      <a:pt x="180569" y="112749"/>
                      <a:pt x="179807" y="72744"/>
                    </a:cubicBezTo>
                    <a:cubicBezTo>
                      <a:pt x="184474" y="111225"/>
                      <a:pt x="228479" y="176852"/>
                      <a:pt x="228479" y="176852"/>
                    </a:cubicBezTo>
                    <a:cubicBezTo>
                      <a:pt x="213620" y="172090"/>
                      <a:pt x="233242" y="60361"/>
                      <a:pt x="171329" y="18832"/>
                    </a:cubicBezTo>
                    <a:cubicBezTo>
                      <a:pt x="43123" y="-52129"/>
                      <a:pt x="-47746" y="93889"/>
                      <a:pt x="27026" y="184091"/>
                    </a:cubicBez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2FB43F03-6BF6-4818-9727-CB905FE6ECF1}"/>
                  </a:ext>
                </a:extLst>
              </p:cNvPr>
              <p:cNvSpPr/>
              <p:nvPr/>
            </p:nvSpPr>
            <p:spPr>
              <a:xfrm>
                <a:off x="5447745" y="2752248"/>
                <a:ext cx="179052" cy="217360"/>
              </a:xfrm>
              <a:custGeom>
                <a:avLst/>
                <a:gdLst>
                  <a:gd name="connsiteX0" fmla="*/ 144477 w 179052"/>
                  <a:gd name="connsiteY0" fmla="*/ 191 h 217360"/>
                  <a:gd name="connsiteX1" fmla="*/ 86565 w 179052"/>
                  <a:gd name="connsiteY1" fmla="*/ 0 h 217360"/>
                  <a:gd name="connsiteX2" fmla="*/ 21128 w 179052"/>
                  <a:gd name="connsiteY2" fmla="*/ 1429 h 217360"/>
                  <a:gd name="connsiteX3" fmla="*/ 1888 w 179052"/>
                  <a:gd name="connsiteY3" fmla="*/ 104204 h 217360"/>
                  <a:gd name="connsiteX4" fmla="*/ 81136 w 179052"/>
                  <a:gd name="connsiteY4" fmla="*/ 217361 h 217360"/>
                  <a:gd name="connsiteX5" fmla="*/ 179053 w 179052"/>
                  <a:gd name="connsiteY5" fmla="*/ 103442 h 217360"/>
                  <a:gd name="connsiteX6" fmla="*/ 144477 w 179052"/>
                  <a:gd name="connsiteY6" fmla="*/ 191 h 21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052" h="217360">
                    <a:moveTo>
                      <a:pt x="144477" y="191"/>
                    </a:moveTo>
                    <a:lnTo>
                      <a:pt x="86565" y="0"/>
                    </a:lnTo>
                    <a:lnTo>
                      <a:pt x="21128" y="1429"/>
                    </a:lnTo>
                    <a:cubicBezTo>
                      <a:pt x="21128" y="1429"/>
                      <a:pt x="39131" y="93250"/>
                      <a:pt x="1888" y="104204"/>
                    </a:cubicBezTo>
                    <a:cubicBezTo>
                      <a:pt x="-14495" y="166973"/>
                      <a:pt x="81136" y="217361"/>
                      <a:pt x="81136" y="217361"/>
                    </a:cubicBezTo>
                    <a:cubicBezTo>
                      <a:pt x="81136" y="217361"/>
                      <a:pt x="169433" y="185547"/>
                      <a:pt x="179053" y="103442"/>
                    </a:cubicBezTo>
                    <a:cubicBezTo>
                      <a:pt x="118474" y="97536"/>
                      <a:pt x="144477" y="191"/>
                      <a:pt x="144477" y="191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5706540F-0C91-4F7D-86FD-2D69EE8A339F}"/>
                  </a:ext>
                </a:extLst>
              </p:cNvPr>
              <p:cNvSpPr/>
              <p:nvPr/>
            </p:nvSpPr>
            <p:spPr>
              <a:xfrm>
                <a:off x="5429719" y="2538831"/>
                <a:ext cx="193214" cy="268973"/>
              </a:xfrm>
              <a:custGeom>
                <a:avLst/>
                <a:gdLst>
                  <a:gd name="connsiteX0" fmla="*/ 92304 w 193214"/>
                  <a:gd name="connsiteY0" fmla="*/ 629 h 268973"/>
                  <a:gd name="connsiteX1" fmla="*/ 85161 w 193214"/>
                  <a:gd name="connsiteY1" fmla="*/ 1772 h 268973"/>
                  <a:gd name="connsiteX2" fmla="*/ 77922 w 193214"/>
                  <a:gd name="connsiteY2" fmla="*/ 1677 h 268973"/>
                  <a:gd name="connsiteX3" fmla="*/ 4198 w 193214"/>
                  <a:gd name="connsiteY3" fmla="*/ 178366 h 268973"/>
                  <a:gd name="connsiteX4" fmla="*/ 97448 w 193214"/>
                  <a:gd name="connsiteY4" fmla="*/ 268948 h 268973"/>
                  <a:gd name="connsiteX5" fmla="*/ 192031 w 193214"/>
                  <a:gd name="connsiteY5" fmla="*/ 163888 h 268973"/>
                  <a:gd name="connsiteX6" fmla="*/ 92304 w 193214"/>
                  <a:gd name="connsiteY6" fmla="*/ 629 h 26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214" h="268973">
                    <a:moveTo>
                      <a:pt x="92304" y="629"/>
                    </a:moveTo>
                    <a:cubicBezTo>
                      <a:pt x="89828" y="915"/>
                      <a:pt x="87542" y="1391"/>
                      <a:pt x="85161" y="1772"/>
                    </a:cubicBezTo>
                    <a:cubicBezTo>
                      <a:pt x="82779" y="1772"/>
                      <a:pt x="80493" y="1582"/>
                      <a:pt x="77922" y="1677"/>
                    </a:cubicBezTo>
                    <a:cubicBezTo>
                      <a:pt x="-9804" y="4725"/>
                      <a:pt x="-3708" y="111976"/>
                      <a:pt x="4198" y="178366"/>
                    </a:cubicBezTo>
                    <a:cubicBezTo>
                      <a:pt x="8008" y="210274"/>
                      <a:pt x="36107" y="270377"/>
                      <a:pt x="97448" y="268948"/>
                    </a:cubicBezTo>
                    <a:cubicBezTo>
                      <a:pt x="160408" y="267710"/>
                      <a:pt x="186983" y="203321"/>
                      <a:pt x="192031" y="163888"/>
                    </a:cubicBezTo>
                    <a:cubicBezTo>
                      <a:pt x="198603" y="113310"/>
                      <a:pt x="179458" y="-9848"/>
                      <a:pt x="92304" y="629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8DC8ECEE-9709-4BB9-B83A-C1125A4799BE}"/>
                  </a:ext>
                </a:extLst>
              </p:cNvPr>
              <p:cNvSpPr/>
              <p:nvPr/>
            </p:nvSpPr>
            <p:spPr>
              <a:xfrm>
                <a:off x="5434509" y="2651023"/>
                <a:ext cx="47080" cy="11535"/>
              </a:xfrm>
              <a:custGeom>
                <a:avLst/>
                <a:gdLst>
                  <a:gd name="connsiteX0" fmla="*/ 45604 w 47080"/>
                  <a:gd name="connsiteY0" fmla="*/ 3023 h 11535"/>
                  <a:gd name="connsiteX1" fmla="*/ 1027 w 47080"/>
                  <a:gd name="connsiteY1" fmla="*/ 7500 h 11535"/>
                  <a:gd name="connsiteX2" fmla="*/ 3218 w 47080"/>
                  <a:gd name="connsiteY2" fmla="*/ 11214 h 11535"/>
                  <a:gd name="connsiteX3" fmla="*/ 44461 w 47080"/>
                  <a:gd name="connsiteY3" fmla="*/ 7214 h 11535"/>
                  <a:gd name="connsiteX4" fmla="*/ 45604 w 47080"/>
                  <a:gd name="connsiteY4" fmla="*/ 3023 h 11535"/>
                  <a:gd name="connsiteX5" fmla="*/ 45604 w 47080"/>
                  <a:gd name="connsiteY5" fmla="*/ 3023 h 1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80" h="11535">
                    <a:moveTo>
                      <a:pt x="45604" y="3023"/>
                    </a:moveTo>
                    <a:cubicBezTo>
                      <a:pt x="30555" y="-2216"/>
                      <a:pt x="14743" y="-597"/>
                      <a:pt x="1027" y="7500"/>
                    </a:cubicBezTo>
                    <a:cubicBezTo>
                      <a:pt x="-1354" y="8928"/>
                      <a:pt x="837" y="12643"/>
                      <a:pt x="3218" y="11214"/>
                    </a:cubicBezTo>
                    <a:cubicBezTo>
                      <a:pt x="16077" y="3690"/>
                      <a:pt x="30459" y="2356"/>
                      <a:pt x="44461" y="7214"/>
                    </a:cubicBezTo>
                    <a:cubicBezTo>
                      <a:pt x="47128" y="8071"/>
                      <a:pt x="48176" y="3880"/>
                      <a:pt x="45604" y="3023"/>
                    </a:cubicBezTo>
                    <a:lnTo>
                      <a:pt x="45604" y="3023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2DC7AFBD-6503-4B0B-9686-037832A114E1}"/>
                  </a:ext>
                </a:extLst>
              </p:cNvPr>
              <p:cNvSpPr/>
              <p:nvPr/>
            </p:nvSpPr>
            <p:spPr>
              <a:xfrm>
                <a:off x="5524118" y="2649096"/>
                <a:ext cx="47242" cy="10377"/>
              </a:xfrm>
              <a:custGeom>
                <a:avLst/>
                <a:gdLst>
                  <a:gd name="connsiteX0" fmla="*/ 2572 w 47242"/>
                  <a:gd name="connsiteY0" fmla="*/ 7998 h 10377"/>
                  <a:gd name="connsiteX1" fmla="*/ 44006 w 47242"/>
                  <a:gd name="connsiteY1" fmla="*/ 10093 h 10377"/>
                  <a:gd name="connsiteX2" fmla="*/ 46196 w 47242"/>
                  <a:gd name="connsiteY2" fmla="*/ 6378 h 10377"/>
                  <a:gd name="connsiteX3" fmla="*/ 1524 w 47242"/>
                  <a:gd name="connsiteY3" fmla="*/ 3807 h 10377"/>
                  <a:gd name="connsiteX4" fmla="*/ 2572 w 47242"/>
                  <a:gd name="connsiteY4" fmla="*/ 7998 h 10377"/>
                  <a:gd name="connsiteX5" fmla="*/ 2572 w 47242"/>
                  <a:gd name="connsiteY5" fmla="*/ 7998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242" h="10377">
                    <a:moveTo>
                      <a:pt x="2572" y="7998"/>
                    </a:moveTo>
                    <a:cubicBezTo>
                      <a:pt x="16383" y="2473"/>
                      <a:pt x="30861" y="3140"/>
                      <a:pt x="44006" y="10093"/>
                    </a:cubicBezTo>
                    <a:cubicBezTo>
                      <a:pt x="46482" y="11427"/>
                      <a:pt x="48577" y="7712"/>
                      <a:pt x="46196" y="6378"/>
                    </a:cubicBezTo>
                    <a:cubicBezTo>
                      <a:pt x="32099" y="-1051"/>
                      <a:pt x="16288" y="-2099"/>
                      <a:pt x="1524" y="3807"/>
                    </a:cubicBezTo>
                    <a:cubicBezTo>
                      <a:pt x="-1143" y="4950"/>
                      <a:pt x="0" y="9046"/>
                      <a:pt x="2572" y="7998"/>
                    </a:cubicBezTo>
                    <a:lnTo>
                      <a:pt x="2572" y="799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EDF334A7-5F3E-42A3-B70F-8B4F30F51A39}"/>
                  </a:ext>
                </a:extLst>
              </p:cNvPr>
              <p:cNvSpPr/>
              <p:nvPr/>
            </p:nvSpPr>
            <p:spPr>
              <a:xfrm>
                <a:off x="5491435" y="2690451"/>
                <a:ext cx="11990" cy="26079"/>
              </a:xfrm>
              <a:custGeom>
                <a:avLst/>
                <a:gdLst>
                  <a:gd name="connsiteX0" fmla="*/ 4680 w 11990"/>
                  <a:gd name="connsiteY0" fmla="*/ 1408 h 26079"/>
                  <a:gd name="connsiteX1" fmla="*/ 203 w 11990"/>
                  <a:gd name="connsiteY1" fmla="*/ 21125 h 26079"/>
                  <a:gd name="connsiteX2" fmla="*/ 9918 w 11990"/>
                  <a:gd name="connsiteY2" fmla="*/ 26078 h 26079"/>
                  <a:gd name="connsiteX3" fmla="*/ 9918 w 11990"/>
                  <a:gd name="connsiteY3" fmla="*/ 21792 h 26079"/>
                  <a:gd name="connsiteX4" fmla="*/ 4394 w 11990"/>
                  <a:gd name="connsiteY4" fmla="*/ 19601 h 26079"/>
                  <a:gd name="connsiteX5" fmla="*/ 5251 w 11990"/>
                  <a:gd name="connsiteY5" fmla="*/ 13886 h 26079"/>
                  <a:gd name="connsiteX6" fmla="*/ 8871 w 11990"/>
                  <a:gd name="connsiteY6" fmla="*/ 2551 h 26079"/>
                  <a:gd name="connsiteX7" fmla="*/ 4680 w 11990"/>
                  <a:gd name="connsiteY7" fmla="*/ 1408 h 26079"/>
                  <a:gd name="connsiteX8" fmla="*/ 4680 w 11990"/>
                  <a:gd name="connsiteY8" fmla="*/ 1408 h 2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90" h="26079">
                    <a:moveTo>
                      <a:pt x="4680" y="1408"/>
                    </a:moveTo>
                    <a:cubicBezTo>
                      <a:pt x="2394" y="6933"/>
                      <a:pt x="-845" y="14934"/>
                      <a:pt x="203" y="21125"/>
                    </a:cubicBezTo>
                    <a:cubicBezTo>
                      <a:pt x="1060" y="26459"/>
                      <a:pt x="5727" y="25887"/>
                      <a:pt x="9918" y="26078"/>
                    </a:cubicBezTo>
                    <a:cubicBezTo>
                      <a:pt x="12681" y="26173"/>
                      <a:pt x="12681" y="21887"/>
                      <a:pt x="9918" y="21792"/>
                    </a:cubicBezTo>
                    <a:cubicBezTo>
                      <a:pt x="7632" y="21697"/>
                      <a:pt x="5442" y="22649"/>
                      <a:pt x="4394" y="19601"/>
                    </a:cubicBezTo>
                    <a:cubicBezTo>
                      <a:pt x="3822" y="18077"/>
                      <a:pt x="4870" y="15410"/>
                      <a:pt x="5251" y="13886"/>
                    </a:cubicBezTo>
                    <a:cubicBezTo>
                      <a:pt x="6108" y="9981"/>
                      <a:pt x="7347" y="6171"/>
                      <a:pt x="8871" y="2551"/>
                    </a:cubicBezTo>
                    <a:cubicBezTo>
                      <a:pt x="9823" y="-20"/>
                      <a:pt x="5727" y="-1068"/>
                      <a:pt x="4680" y="1408"/>
                    </a:cubicBezTo>
                    <a:lnTo>
                      <a:pt x="4680" y="140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5BF35858-01CB-4E46-9D1E-B28D3133E0D1}"/>
                  </a:ext>
                </a:extLst>
              </p:cNvPr>
              <p:cNvSpPr/>
              <p:nvPr/>
            </p:nvSpPr>
            <p:spPr>
              <a:xfrm>
                <a:off x="5486480" y="2752018"/>
                <a:ext cx="31198" cy="9974"/>
              </a:xfrm>
              <a:custGeom>
                <a:avLst/>
                <a:gdLst>
                  <a:gd name="connsiteX0" fmla="*/ 967 w 31198"/>
                  <a:gd name="connsiteY0" fmla="*/ 5279 h 9974"/>
                  <a:gd name="connsiteX1" fmla="*/ 30495 w 31198"/>
                  <a:gd name="connsiteY1" fmla="*/ 3565 h 9974"/>
                  <a:gd name="connsiteX2" fmla="*/ 27446 w 31198"/>
                  <a:gd name="connsiteY2" fmla="*/ 516 h 9974"/>
                  <a:gd name="connsiteX3" fmla="*/ 3158 w 31198"/>
                  <a:gd name="connsiteY3" fmla="*/ 1564 h 9974"/>
                  <a:gd name="connsiteX4" fmla="*/ 967 w 31198"/>
                  <a:gd name="connsiteY4" fmla="*/ 5279 h 9974"/>
                  <a:gd name="connsiteX5" fmla="*/ 967 w 31198"/>
                  <a:gd name="connsiteY5" fmla="*/ 5279 h 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98" h="9974">
                    <a:moveTo>
                      <a:pt x="967" y="5279"/>
                    </a:moveTo>
                    <a:cubicBezTo>
                      <a:pt x="10778" y="12328"/>
                      <a:pt x="21350" y="11185"/>
                      <a:pt x="30495" y="3565"/>
                    </a:cubicBezTo>
                    <a:cubicBezTo>
                      <a:pt x="32590" y="1755"/>
                      <a:pt x="29542" y="-1198"/>
                      <a:pt x="27446" y="516"/>
                    </a:cubicBezTo>
                    <a:cubicBezTo>
                      <a:pt x="19731" y="6994"/>
                      <a:pt x="11254" y="7374"/>
                      <a:pt x="3158" y="1564"/>
                    </a:cubicBezTo>
                    <a:cubicBezTo>
                      <a:pt x="872" y="-55"/>
                      <a:pt x="-1319" y="3660"/>
                      <a:pt x="967" y="5279"/>
                    </a:cubicBezTo>
                    <a:lnTo>
                      <a:pt x="967" y="5279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32B3B1AB-9DAA-4B82-9171-0041B0995E53}"/>
                  </a:ext>
                </a:extLst>
              </p:cNvPr>
              <p:cNvSpPr/>
              <p:nvPr/>
            </p:nvSpPr>
            <p:spPr>
              <a:xfrm>
                <a:off x="5528737" y="2667348"/>
                <a:ext cx="27309" cy="12101"/>
              </a:xfrm>
              <a:custGeom>
                <a:avLst/>
                <a:gdLst>
                  <a:gd name="connsiteX0" fmla="*/ 3764 w 27309"/>
                  <a:gd name="connsiteY0" fmla="*/ 9176 h 12101"/>
                  <a:gd name="connsiteX1" fmla="*/ 14241 w 27309"/>
                  <a:gd name="connsiteY1" fmla="*/ 4223 h 12101"/>
                  <a:gd name="connsiteX2" fmla="*/ 23195 w 27309"/>
                  <a:gd name="connsiteY2" fmla="*/ 11177 h 12101"/>
                  <a:gd name="connsiteX3" fmla="*/ 26910 w 27309"/>
                  <a:gd name="connsiteY3" fmla="*/ 8986 h 12101"/>
                  <a:gd name="connsiteX4" fmla="*/ 15670 w 27309"/>
                  <a:gd name="connsiteY4" fmla="*/ 128 h 12101"/>
                  <a:gd name="connsiteX5" fmla="*/ 811 w 27309"/>
                  <a:gd name="connsiteY5" fmla="*/ 6224 h 12101"/>
                  <a:gd name="connsiteX6" fmla="*/ 3764 w 27309"/>
                  <a:gd name="connsiteY6" fmla="*/ 9176 h 12101"/>
                  <a:gd name="connsiteX7" fmla="*/ 3764 w 27309"/>
                  <a:gd name="connsiteY7" fmla="*/ 9176 h 1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309" h="12101">
                    <a:moveTo>
                      <a:pt x="3764" y="9176"/>
                    </a:moveTo>
                    <a:cubicBezTo>
                      <a:pt x="6526" y="6986"/>
                      <a:pt x="10527" y="3938"/>
                      <a:pt x="14241" y="4223"/>
                    </a:cubicBezTo>
                    <a:cubicBezTo>
                      <a:pt x="18147" y="4414"/>
                      <a:pt x="21004" y="8319"/>
                      <a:pt x="23195" y="11177"/>
                    </a:cubicBezTo>
                    <a:cubicBezTo>
                      <a:pt x="24814" y="13367"/>
                      <a:pt x="28529" y="11272"/>
                      <a:pt x="26910" y="8986"/>
                    </a:cubicBezTo>
                    <a:cubicBezTo>
                      <a:pt x="24052" y="5176"/>
                      <a:pt x="20718" y="890"/>
                      <a:pt x="15670" y="128"/>
                    </a:cubicBezTo>
                    <a:cubicBezTo>
                      <a:pt x="10146" y="-730"/>
                      <a:pt x="4812" y="2890"/>
                      <a:pt x="811" y="6224"/>
                    </a:cubicBezTo>
                    <a:cubicBezTo>
                      <a:pt x="-1475" y="7843"/>
                      <a:pt x="1573" y="10891"/>
                      <a:pt x="3764" y="9176"/>
                    </a:cubicBezTo>
                    <a:lnTo>
                      <a:pt x="3764" y="9176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6E191CBA-23EA-4891-8B38-753A87346A2F}"/>
                  </a:ext>
                </a:extLst>
              </p:cNvPr>
              <p:cNvSpPr/>
              <p:nvPr/>
            </p:nvSpPr>
            <p:spPr>
              <a:xfrm>
                <a:off x="5450948" y="2667253"/>
                <a:ext cx="27204" cy="12084"/>
              </a:xfrm>
              <a:custGeom>
                <a:avLst/>
                <a:gdLst>
                  <a:gd name="connsiteX0" fmla="*/ 26498 w 27204"/>
                  <a:gd name="connsiteY0" fmla="*/ 6224 h 12084"/>
                  <a:gd name="connsiteX1" fmla="*/ 11639 w 27204"/>
                  <a:gd name="connsiteY1" fmla="*/ 128 h 12084"/>
                  <a:gd name="connsiteX2" fmla="*/ 400 w 27204"/>
                  <a:gd name="connsiteY2" fmla="*/ 8986 h 12084"/>
                  <a:gd name="connsiteX3" fmla="*/ 4115 w 27204"/>
                  <a:gd name="connsiteY3" fmla="*/ 11177 h 12084"/>
                  <a:gd name="connsiteX4" fmla="*/ 13068 w 27204"/>
                  <a:gd name="connsiteY4" fmla="*/ 4223 h 12084"/>
                  <a:gd name="connsiteX5" fmla="*/ 23546 w 27204"/>
                  <a:gd name="connsiteY5" fmla="*/ 9177 h 12084"/>
                  <a:gd name="connsiteX6" fmla="*/ 26498 w 27204"/>
                  <a:gd name="connsiteY6" fmla="*/ 6224 h 12084"/>
                  <a:gd name="connsiteX7" fmla="*/ 26498 w 27204"/>
                  <a:gd name="connsiteY7" fmla="*/ 6224 h 1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04" h="12084">
                    <a:moveTo>
                      <a:pt x="26498" y="6224"/>
                    </a:moveTo>
                    <a:cubicBezTo>
                      <a:pt x="22498" y="2890"/>
                      <a:pt x="17164" y="-730"/>
                      <a:pt x="11639" y="128"/>
                    </a:cubicBezTo>
                    <a:cubicBezTo>
                      <a:pt x="6591" y="890"/>
                      <a:pt x="3257" y="5176"/>
                      <a:pt x="400" y="8986"/>
                    </a:cubicBezTo>
                    <a:cubicBezTo>
                      <a:pt x="-1219" y="11177"/>
                      <a:pt x="2495" y="13367"/>
                      <a:pt x="4115" y="11177"/>
                    </a:cubicBezTo>
                    <a:cubicBezTo>
                      <a:pt x="6305" y="8319"/>
                      <a:pt x="9068" y="4509"/>
                      <a:pt x="13068" y="4223"/>
                    </a:cubicBezTo>
                    <a:cubicBezTo>
                      <a:pt x="16783" y="4033"/>
                      <a:pt x="20879" y="6986"/>
                      <a:pt x="23546" y="9177"/>
                    </a:cubicBezTo>
                    <a:cubicBezTo>
                      <a:pt x="25546" y="10986"/>
                      <a:pt x="28594" y="7938"/>
                      <a:pt x="26498" y="6224"/>
                    </a:cubicBezTo>
                    <a:lnTo>
                      <a:pt x="26498" y="6224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5CBC0812-700B-4A11-B7DD-00944650B43C}"/>
                  </a:ext>
                </a:extLst>
              </p:cNvPr>
              <p:cNvSpPr/>
              <p:nvPr/>
            </p:nvSpPr>
            <p:spPr>
              <a:xfrm>
                <a:off x="5489829" y="2789491"/>
                <a:ext cx="90201" cy="39451"/>
              </a:xfrm>
              <a:custGeom>
                <a:avLst/>
                <a:gdLst>
                  <a:gd name="connsiteX0" fmla="*/ 0 w 90201"/>
                  <a:gd name="connsiteY0" fmla="*/ 10287 h 39451"/>
                  <a:gd name="connsiteX1" fmla="*/ 40576 w 90201"/>
                  <a:gd name="connsiteY1" fmla="*/ 39338 h 39451"/>
                  <a:gd name="connsiteX2" fmla="*/ 90202 w 90201"/>
                  <a:gd name="connsiteY2" fmla="*/ 0 h 3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201" h="39451">
                    <a:moveTo>
                      <a:pt x="0" y="10287"/>
                    </a:moveTo>
                    <a:cubicBezTo>
                      <a:pt x="0" y="10287"/>
                      <a:pt x="12287" y="36767"/>
                      <a:pt x="40576" y="39338"/>
                    </a:cubicBezTo>
                    <a:cubicBezTo>
                      <a:pt x="68866" y="41910"/>
                      <a:pt x="90202" y="0"/>
                      <a:pt x="90202" y="0"/>
                    </a:cubicBezTo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58" name="图形 304">
                <a:extLst>
                  <a:ext uri="{FF2B5EF4-FFF2-40B4-BE49-F238E27FC236}">
                    <a16:creationId xmlns:a16="http://schemas.microsoft.com/office/drawing/2014/main" id="{CCB4DEBF-9641-4ED1-87B0-D9690FD2521F}"/>
                  </a:ext>
                </a:extLst>
              </p:cNvPr>
              <p:cNvGrpSpPr/>
              <p:nvPr/>
            </p:nvGrpSpPr>
            <p:grpSpPr>
              <a:xfrm>
                <a:off x="5431095" y="2649094"/>
                <a:ext cx="219450" cy="163680"/>
                <a:chOff x="5431095" y="2649094"/>
                <a:chExt cx="219450" cy="163680"/>
              </a:xfrm>
            </p:grpSpPr>
            <p:sp>
              <p:nvSpPr>
                <p:cNvPr id="459" name="任意多边形: 形状 458">
                  <a:extLst>
                    <a:ext uri="{FF2B5EF4-FFF2-40B4-BE49-F238E27FC236}">
                      <a16:creationId xmlns:a16="http://schemas.microsoft.com/office/drawing/2014/main" id="{99165E75-B571-4EF0-BD92-BB0D2DEAC45C}"/>
                    </a:ext>
                  </a:extLst>
                </p:cNvPr>
                <p:cNvSpPr/>
                <p:nvPr/>
              </p:nvSpPr>
              <p:spPr>
                <a:xfrm>
                  <a:off x="5601366" y="2652085"/>
                  <a:ext cx="37515" cy="109116"/>
                </a:xfrm>
                <a:custGeom>
                  <a:avLst/>
                  <a:gdLst>
                    <a:gd name="connsiteX0" fmla="*/ 667 w 37515"/>
                    <a:gd name="connsiteY0" fmla="*/ 42727 h 109116"/>
                    <a:gd name="connsiteX1" fmla="*/ 32480 w 37515"/>
                    <a:gd name="connsiteY1" fmla="*/ 1674 h 109116"/>
                    <a:gd name="connsiteX2" fmla="*/ 0 w 37515"/>
                    <a:gd name="connsiteY2" fmla="*/ 109116 h 109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7515" h="109116">
                      <a:moveTo>
                        <a:pt x="667" y="42727"/>
                      </a:moveTo>
                      <a:cubicBezTo>
                        <a:pt x="667" y="42727"/>
                        <a:pt x="11049" y="-9946"/>
                        <a:pt x="32480" y="1674"/>
                      </a:cubicBezTo>
                      <a:cubicBezTo>
                        <a:pt x="53911" y="13295"/>
                        <a:pt x="0" y="109116"/>
                        <a:pt x="0" y="109116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0" name="任意多边形: 形状 459">
                  <a:extLst>
                    <a:ext uri="{FF2B5EF4-FFF2-40B4-BE49-F238E27FC236}">
                      <a16:creationId xmlns:a16="http://schemas.microsoft.com/office/drawing/2014/main" id="{E1FAD246-6D71-4F50-900D-0A19100839FE}"/>
                    </a:ext>
                  </a:extLst>
                </p:cNvPr>
                <p:cNvSpPr/>
                <p:nvPr/>
              </p:nvSpPr>
              <p:spPr>
                <a:xfrm>
                  <a:off x="5608188" y="2649094"/>
                  <a:ext cx="42357" cy="72844"/>
                </a:xfrm>
                <a:custGeom>
                  <a:avLst/>
                  <a:gdLst>
                    <a:gd name="connsiteX0" fmla="*/ 1465 w 42357"/>
                    <a:gd name="connsiteY0" fmla="*/ 31526 h 72844"/>
                    <a:gd name="connsiteX1" fmla="*/ 28801 w 42357"/>
                    <a:gd name="connsiteY1" fmla="*/ 284 h 72844"/>
                    <a:gd name="connsiteX2" fmla="*/ 38803 w 42357"/>
                    <a:gd name="connsiteY2" fmla="*/ 41432 h 72844"/>
                    <a:gd name="connsiteX3" fmla="*/ 11466 w 42357"/>
                    <a:gd name="connsiteY3" fmla="*/ 72674 h 72844"/>
                    <a:gd name="connsiteX4" fmla="*/ 1465 w 42357"/>
                    <a:gd name="connsiteY4" fmla="*/ 31526 h 72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357" h="72844">
                      <a:moveTo>
                        <a:pt x="1465" y="31526"/>
                      </a:moveTo>
                      <a:cubicBezTo>
                        <a:pt x="4322" y="11809"/>
                        <a:pt x="16609" y="-2193"/>
                        <a:pt x="28801" y="284"/>
                      </a:cubicBezTo>
                      <a:cubicBezTo>
                        <a:pt x="40993" y="2760"/>
                        <a:pt x="46518" y="23049"/>
                        <a:pt x="38803" y="41432"/>
                      </a:cubicBezTo>
                      <a:cubicBezTo>
                        <a:pt x="28706" y="65625"/>
                        <a:pt x="19657" y="74198"/>
                        <a:pt x="11466" y="72674"/>
                      </a:cubicBezTo>
                      <a:cubicBezTo>
                        <a:pt x="-821" y="70388"/>
                        <a:pt x="-1488" y="51243"/>
                        <a:pt x="1465" y="31526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1" name="任意多边形: 形状 460">
                  <a:extLst>
                    <a:ext uri="{FF2B5EF4-FFF2-40B4-BE49-F238E27FC236}">
                      <a16:creationId xmlns:a16="http://schemas.microsoft.com/office/drawing/2014/main" id="{E9775337-1CFF-4740-9989-BE1523F86A61}"/>
                    </a:ext>
                  </a:extLst>
                </p:cNvPr>
                <p:cNvSpPr/>
                <p:nvPr/>
              </p:nvSpPr>
              <p:spPr>
                <a:xfrm>
                  <a:off x="5431095" y="2680151"/>
                  <a:ext cx="179364" cy="132623"/>
                </a:xfrm>
                <a:custGeom>
                  <a:avLst/>
                  <a:gdLst>
                    <a:gd name="connsiteX0" fmla="*/ 631 w 179364"/>
                    <a:gd name="connsiteY0" fmla="*/ 22186 h 132623"/>
                    <a:gd name="connsiteX1" fmla="*/ 72926 w 179364"/>
                    <a:gd name="connsiteY1" fmla="*/ 278 h 132623"/>
                    <a:gd name="connsiteX2" fmla="*/ 173510 w 179364"/>
                    <a:gd name="connsiteY2" fmla="*/ 13804 h 132623"/>
                    <a:gd name="connsiteX3" fmla="*/ 178653 w 179364"/>
                    <a:gd name="connsiteY3" fmla="*/ 75716 h 132623"/>
                    <a:gd name="connsiteX4" fmla="*/ 91690 w 179364"/>
                    <a:gd name="connsiteY4" fmla="*/ 132485 h 132623"/>
                    <a:gd name="connsiteX5" fmla="*/ 7679 w 179364"/>
                    <a:gd name="connsiteY5" fmla="*/ 71049 h 132623"/>
                    <a:gd name="connsiteX6" fmla="*/ 631 w 179364"/>
                    <a:gd name="connsiteY6" fmla="*/ 22186 h 132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9364" h="132623">
                      <a:moveTo>
                        <a:pt x="631" y="22186"/>
                      </a:moveTo>
                      <a:cubicBezTo>
                        <a:pt x="1298" y="20186"/>
                        <a:pt x="54637" y="2755"/>
                        <a:pt x="72926" y="278"/>
                      </a:cubicBezTo>
                      <a:cubicBezTo>
                        <a:pt x="92261" y="-2293"/>
                        <a:pt x="173510" y="13804"/>
                        <a:pt x="173510" y="13804"/>
                      </a:cubicBezTo>
                      <a:cubicBezTo>
                        <a:pt x="173510" y="13804"/>
                        <a:pt x="181796" y="68001"/>
                        <a:pt x="178653" y="75716"/>
                      </a:cubicBezTo>
                      <a:cubicBezTo>
                        <a:pt x="175415" y="83432"/>
                        <a:pt x="141982" y="129247"/>
                        <a:pt x="91690" y="132485"/>
                      </a:cubicBezTo>
                      <a:cubicBezTo>
                        <a:pt x="36254" y="136010"/>
                        <a:pt x="7679" y="71049"/>
                        <a:pt x="7679" y="71049"/>
                      </a:cubicBezTo>
                      <a:cubicBezTo>
                        <a:pt x="7679" y="71049"/>
                        <a:pt x="-2608" y="31616"/>
                        <a:pt x="631" y="221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2" name="任意多边形: 形状 461">
                  <a:extLst>
                    <a:ext uri="{FF2B5EF4-FFF2-40B4-BE49-F238E27FC236}">
                      <a16:creationId xmlns:a16="http://schemas.microsoft.com/office/drawing/2014/main" id="{94928696-F723-4561-953F-9DBC303C87B3}"/>
                    </a:ext>
                  </a:extLst>
                </p:cNvPr>
                <p:cNvSpPr/>
                <p:nvPr/>
              </p:nvSpPr>
              <p:spPr>
                <a:xfrm>
                  <a:off x="5459994" y="2706026"/>
                  <a:ext cx="96961" cy="9264"/>
                </a:xfrm>
                <a:custGeom>
                  <a:avLst/>
                  <a:gdLst>
                    <a:gd name="connsiteX0" fmla="*/ 2593 w 96961"/>
                    <a:gd name="connsiteY0" fmla="*/ 9170 h 9264"/>
                    <a:gd name="connsiteX1" fmla="*/ 94890 w 96961"/>
                    <a:gd name="connsiteY1" fmla="*/ 8218 h 9264"/>
                    <a:gd name="connsiteX2" fmla="*/ 94890 w 96961"/>
                    <a:gd name="connsiteY2" fmla="*/ 3931 h 9264"/>
                    <a:gd name="connsiteX3" fmla="*/ 1450 w 96961"/>
                    <a:gd name="connsiteY3" fmla="*/ 4979 h 9264"/>
                    <a:gd name="connsiteX4" fmla="*/ 2593 w 96961"/>
                    <a:gd name="connsiteY4" fmla="*/ 9170 h 9264"/>
                    <a:gd name="connsiteX5" fmla="*/ 2593 w 96961"/>
                    <a:gd name="connsiteY5" fmla="*/ 9170 h 9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61" h="9264">
                      <a:moveTo>
                        <a:pt x="2593" y="9170"/>
                      </a:moveTo>
                      <a:cubicBezTo>
                        <a:pt x="34597" y="26"/>
                        <a:pt x="62695" y="6027"/>
                        <a:pt x="94890" y="8218"/>
                      </a:cubicBezTo>
                      <a:cubicBezTo>
                        <a:pt x="97652" y="8408"/>
                        <a:pt x="97652" y="4122"/>
                        <a:pt x="94890" y="3931"/>
                      </a:cubicBezTo>
                      <a:cubicBezTo>
                        <a:pt x="62219" y="1646"/>
                        <a:pt x="33739" y="-4165"/>
                        <a:pt x="1450" y="4979"/>
                      </a:cubicBezTo>
                      <a:cubicBezTo>
                        <a:pt x="-1122" y="5837"/>
                        <a:pt x="21" y="9932"/>
                        <a:pt x="2593" y="9170"/>
                      </a:cubicBezTo>
                      <a:lnTo>
                        <a:pt x="2593" y="9170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3" name="任意多边形: 形状 462">
                  <a:extLst>
                    <a:ext uri="{FF2B5EF4-FFF2-40B4-BE49-F238E27FC236}">
                      <a16:creationId xmlns:a16="http://schemas.microsoft.com/office/drawing/2014/main" id="{26942E04-6542-48A4-BC18-FB5687661450}"/>
                    </a:ext>
                  </a:extLst>
                </p:cNvPr>
                <p:cNvSpPr/>
                <p:nvPr/>
              </p:nvSpPr>
              <p:spPr>
                <a:xfrm>
                  <a:off x="5455300" y="2734605"/>
                  <a:ext cx="111225" cy="9464"/>
                </a:xfrm>
                <a:custGeom>
                  <a:avLst/>
                  <a:gdLst>
                    <a:gd name="connsiteX0" fmla="*/ 1477 w 111225"/>
                    <a:gd name="connsiteY0" fmla="*/ 4308 h 9464"/>
                    <a:gd name="connsiteX1" fmla="*/ 53198 w 111225"/>
                    <a:gd name="connsiteY1" fmla="*/ 8880 h 9464"/>
                    <a:gd name="connsiteX2" fmla="*/ 109776 w 111225"/>
                    <a:gd name="connsiteY2" fmla="*/ 4403 h 9464"/>
                    <a:gd name="connsiteX3" fmla="*/ 108633 w 111225"/>
                    <a:gd name="connsiteY3" fmla="*/ 308 h 9464"/>
                    <a:gd name="connsiteX4" fmla="*/ 53198 w 111225"/>
                    <a:gd name="connsiteY4" fmla="*/ 4594 h 9464"/>
                    <a:gd name="connsiteX5" fmla="*/ 2620 w 111225"/>
                    <a:gd name="connsiteY5" fmla="*/ 117 h 9464"/>
                    <a:gd name="connsiteX6" fmla="*/ 1477 w 111225"/>
                    <a:gd name="connsiteY6" fmla="*/ 4308 h 9464"/>
                    <a:gd name="connsiteX7" fmla="*/ 1477 w 111225"/>
                    <a:gd name="connsiteY7" fmla="*/ 4308 h 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225" h="9464">
                      <a:moveTo>
                        <a:pt x="1477" y="4308"/>
                      </a:moveTo>
                      <a:cubicBezTo>
                        <a:pt x="17098" y="9737"/>
                        <a:pt x="36815" y="8309"/>
                        <a:pt x="53198" y="8880"/>
                      </a:cubicBezTo>
                      <a:cubicBezTo>
                        <a:pt x="72343" y="9547"/>
                        <a:pt x="91488" y="10880"/>
                        <a:pt x="109776" y="4403"/>
                      </a:cubicBezTo>
                      <a:cubicBezTo>
                        <a:pt x="112348" y="3451"/>
                        <a:pt x="111205" y="-645"/>
                        <a:pt x="108633" y="308"/>
                      </a:cubicBezTo>
                      <a:cubicBezTo>
                        <a:pt x="90726" y="6594"/>
                        <a:pt x="71867" y="5356"/>
                        <a:pt x="53198" y="4594"/>
                      </a:cubicBezTo>
                      <a:cubicBezTo>
                        <a:pt x="37481" y="4022"/>
                        <a:pt x="17574" y="5356"/>
                        <a:pt x="2620" y="117"/>
                      </a:cubicBezTo>
                      <a:cubicBezTo>
                        <a:pt x="-47" y="-740"/>
                        <a:pt x="-1095" y="3356"/>
                        <a:pt x="1477" y="4308"/>
                      </a:cubicBezTo>
                      <a:lnTo>
                        <a:pt x="1477" y="4308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4" name="任意多边形: 形状 463">
                  <a:extLst>
                    <a:ext uri="{FF2B5EF4-FFF2-40B4-BE49-F238E27FC236}">
                      <a16:creationId xmlns:a16="http://schemas.microsoft.com/office/drawing/2014/main" id="{8CAD5E7D-33A7-45C1-B8AE-EDC06B3D00ED}"/>
                    </a:ext>
                  </a:extLst>
                </p:cNvPr>
                <p:cNvSpPr/>
                <p:nvPr/>
              </p:nvSpPr>
              <p:spPr>
                <a:xfrm>
                  <a:off x="5460170" y="2762747"/>
                  <a:ext cx="101741" cy="24334"/>
                </a:xfrm>
                <a:custGeom>
                  <a:avLst/>
                  <a:gdLst>
                    <a:gd name="connsiteX0" fmla="*/ 988 w 101741"/>
                    <a:gd name="connsiteY0" fmla="*/ 4075 h 24334"/>
                    <a:gd name="connsiteX1" fmla="*/ 50327 w 101741"/>
                    <a:gd name="connsiteY1" fmla="*/ 24268 h 24334"/>
                    <a:gd name="connsiteX2" fmla="*/ 100715 w 101741"/>
                    <a:gd name="connsiteY2" fmla="*/ 6170 h 24334"/>
                    <a:gd name="connsiteX3" fmla="*/ 98524 w 101741"/>
                    <a:gd name="connsiteY3" fmla="*/ 2455 h 24334"/>
                    <a:gd name="connsiteX4" fmla="*/ 47565 w 101741"/>
                    <a:gd name="connsiteY4" fmla="*/ 19505 h 24334"/>
                    <a:gd name="connsiteX5" fmla="*/ 3083 w 101741"/>
                    <a:gd name="connsiteY5" fmla="*/ 360 h 24334"/>
                    <a:gd name="connsiteX6" fmla="*/ 988 w 101741"/>
                    <a:gd name="connsiteY6" fmla="*/ 4075 h 24334"/>
                    <a:gd name="connsiteX7" fmla="*/ 988 w 101741"/>
                    <a:gd name="connsiteY7" fmla="*/ 4075 h 24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741" h="24334">
                      <a:moveTo>
                        <a:pt x="988" y="4075"/>
                      </a:moveTo>
                      <a:cubicBezTo>
                        <a:pt x="15847" y="14076"/>
                        <a:pt x="32039" y="23315"/>
                        <a:pt x="50327" y="24268"/>
                      </a:cubicBezTo>
                      <a:cubicBezTo>
                        <a:pt x="69187" y="25220"/>
                        <a:pt x="85284" y="15790"/>
                        <a:pt x="100715" y="6170"/>
                      </a:cubicBezTo>
                      <a:cubicBezTo>
                        <a:pt x="103096" y="4741"/>
                        <a:pt x="100905" y="1027"/>
                        <a:pt x="98524" y="2455"/>
                      </a:cubicBezTo>
                      <a:cubicBezTo>
                        <a:pt x="82617" y="12266"/>
                        <a:pt x="66996" y="21315"/>
                        <a:pt x="47565" y="19505"/>
                      </a:cubicBezTo>
                      <a:cubicBezTo>
                        <a:pt x="30992" y="17886"/>
                        <a:pt x="16704" y="9504"/>
                        <a:pt x="3083" y="360"/>
                      </a:cubicBezTo>
                      <a:cubicBezTo>
                        <a:pt x="797" y="-1164"/>
                        <a:pt x="-1298" y="2551"/>
                        <a:pt x="988" y="4075"/>
                      </a:cubicBezTo>
                      <a:lnTo>
                        <a:pt x="988" y="407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5D51C03B-164E-44E6-85E8-E72314CCFD8F}"/>
                  </a:ext>
                </a:extLst>
              </p:cNvPr>
              <p:cNvSpPr/>
              <p:nvPr/>
            </p:nvSpPr>
            <p:spPr>
              <a:xfrm>
                <a:off x="5464968" y="2842736"/>
                <a:ext cx="140017" cy="211931"/>
              </a:xfrm>
              <a:custGeom>
                <a:avLst/>
                <a:gdLst>
                  <a:gd name="connsiteX0" fmla="*/ 0 w 140017"/>
                  <a:gd name="connsiteY0" fmla="*/ 381 h 211931"/>
                  <a:gd name="connsiteX1" fmla="*/ 58293 w 140017"/>
                  <a:gd name="connsiteY1" fmla="*/ 62389 h 211931"/>
                  <a:gd name="connsiteX2" fmla="*/ 140017 w 140017"/>
                  <a:gd name="connsiteY2" fmla="*/ 0 h 211931"/>
                  <a:gd name="connsiteX3" fmla="*/ 35624 w 140017"/>
                  <a:gd name="connsiteY3" fmla="*/ 211931 h 21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017" h="211931">
                    <a:moveTo>
                      <a:pt x="0" y="381"/>
                    </a:moveTo>
                    <a:cubicBezTo>
                      <a:pt x="0" y="381"/>
                      <a:pt x="23146" y="58483"/>
                      <a:pt x="58293" y="62389"/>
                    </a:cubicBezTo>
                    <a:cubicBezTo>
                      <a:pt x="81915" y="65056"/>
                      <a:pt x="112204" y="22003"/>
                      <a:pt x="140017" y="0"/>
                    </a:cubicBezTo>
                    <a:lnTo>
                      <a:pt x="35624" y="211931"/>
                    </a:lnTo>
                  </a:path>
                </a:pathLst>
              </a:custGeom>
              <a:solidFill>
                <a:srgbClr val="9EA1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0FE89FDC-D866-4B7E-BDCF-EF2F725BE967}"/>
                  </a:ext>
                </a:extLst>
              </p:cNvPr>
              <p:cNvSpPr/>
              <p:nvPr/>
            </p:nvSpPr>
            <p:spPr>
              <a:xfrm>
                <a:off x="5043011" y="2464593"/>
                <a:ext cx="182900" cy="330129"/>
              </a:xfrm>
              <a:custGeom>
                <a:avLst/>
                <a:gdLst>
                  <a:gd name="connsiteX0" fmla="*/ 0 w 182900"/>
                  <a:gd name="connsiteY0" fmla="*/ 32766 h 330129"/>
                  <a:gd name="connsiteX1" fmla="*/ 157067 w 182900"/>
                  <a:gd name="connsiteY1" fmla="*/ 330041 h 330129"/>
                  <a:gd name="connsiteX2" fmla="*/ 180118 w 182900"/>
                  <a:gd name="connsiteY2" fmla="*/ 252698 h 330129"/>
                  <a:gd name="connsiteX3" fmla="*/ 45244 w 182900"/>
                  <a:gd name="connsiteY3" fmla="*/ 0 h 330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900" h="330129">
                    <a:moveTo>
                      <a:pt x="0" y="32766"/>
                    </a:moveTo>
                    <a:cubicBezTo>
                      <a:pt x="21908" y="87916"/>
                      <a:pt x="118586" y="335471"/>
                      <a:pt x="157067" y="330041"/>
                    </a:cubicBezTo>
                    <a:cubicBezTo>
                      <a:pt x="195548" y="324612"/>
                      <a:pt x="179451" y="270320"/>
                      <a:pt x="180118" y="252698"/>
                    </a:cubicBezTo>
                    <a:cubicBezTo>
                      <a:pt x="180784" y="235077"/>
                      <a:pt x="45244" y="0"/>
                      <a:pt x="45244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8C12143A-8604-4EC0-AE75-E0B165A0BD04}"/>
                  </a:ext>
                </a:extLst>
              </p:cNvPr>
              <p:cNvSpPr/>
              <p:nvPr/>
            </p:nvSpPr>
            <p:spPr>
              <a:xfrm>
                <a:off x="4968689" y="2345092"/>
                <a:ext cx="123375" cy="159982"/>
              </a:xfrm>
              <a:custGeom>
                <a:avLst/>
                <a:gdLst>
                  <a:gd name="connsiteX0" fmla="*/ 123375 w 123375"/>
                  <a:gd name="connsiteY0" fmla="*/ 134360 h 159982"/>
                  <a:gd name="connsiteX1" fmla="*/ 112136 w 123375"/>
                  <a:gd name="connsiteY1" fmla="*/ 26823 h 159982"/>
                  <a:gd name="connsiteX2" fmla="*/ 94324 w 123375"/>
                  <a:gd name="connsiteY2" fmla="*/ 63589 h 159982"/>
                  <a:gd name="connsiteX3" fmla="*/ 10885 w 123375"/>
                  <a:gd name="connsiteY3" fmla="*/ 8916 h 159982"/>
                  <a:gd name="connsiteX4" fmla="*/ 82037 w 123375"/>
                  <a:gd name="connsiteY4" fmla="*/ 159982 h 159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375" h="159982">
                    <a:moveTo>
                      <a:pt x="123375" y="134360"/>
                    </a:moveTo>
                    <a:cubicBezTo>
                      <a:pt x="123375" y="134360"/>
                      <a:pt x="123471" y="40253"/>
                      <a:pt x="112136" y="26823"/>
                    </a:cubicBezTo>
                    <a:cubicBezTo>
                      <a:pt x="100801" y="13393"/>
                      <a:pt x="94324" y="63589"/>
                      <a:pt x="94324" y="63589"/>
                    </a:cubicBezTo>
                    <a:cubicBezTo>
                      <a:pt x="94324" y="63589"/>
                      <a:pt x="36221" y="-28422"/>
                      <a:pt x="10885" y="8916"/>
                    </a:cubicBezTo>
                    <a:cubicBezTo>
                      <a:pt x="-16166" y="48921"/>
                      <a:pt x="7075" y="91307"/>
                      <a:pt x="82037" y="159982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68" name="图形 304">
                <a:extLst>
                  <a:ext uri="{FF2B5EF4-FFF2-40B4-BE49-F238E27FC236}">
                    <a16:creationId xmlns:a16="http://schemas.microsoft.com/office/drawing/2014/main" id="{AAEF6AA5-364B-4C77-B985-F1B32444A435}"/>
                  </a:ext>
                </a:extLst>
              </p:cNvPr>
              <p:cNvGrpSpPr/>
              <p:nvPr/>
            </p:nvGrpSpPr>
            <p:grpSpPr>
              <a:xfrm>
                <a:off x="5085533" y="2163945"/>
                <a:ext cx="227851" cy="296355"/>
                <a:chOff x="5085533" y="2163945"/>
                <a:chExt cx="227851" cy="296355"/>
              </a:xfrm>
            </p:grpSpPr>
            <p:sp>
              <p:nvSpPr>
                <p:cNvPr id="469" name="任意多边形: 形状 468">
                  <a:extLst>
                    <a:ext uri="{FF2B5EF4-FFF2-40B4-BE49-F238E27FC236}">
                      <a16:creationId xmlns:a16="http://schemas.microsoft.com/office/drawing/2014/main" id="{BD4F0403-F202-40EA-843C-78F26C37E3F8}"/>
                    </a:ext>
                  </a:extLst>
                </p:cNvPr>
                <p:cNvSpPr/>
                <p:nvPr/>
              </p:nvSpPr>
              <p:spPr>
                <a:xfrm rot="-2095015">
                  <a:off x="5173736" y="2150391"/>
                  <a:ext cx="51626" cy="323285"/>
                </a:xfrm>
                <a:custGeom>
                  <a:avLst/>
                  <a:gdLst>
                    <a:gd name="connsiteX0" fmla="*/ 0 w 51626"/>
                    <a:gd name="connsiteY0" fmla="*/ 0 h 323285"/>
                    <a:gd name="connsiteX1" fmla="*/ 51627 w 51626"/>
                    <a:gd name="connsiteY1" fmla="*/ 0 h 323285"/>
                    <a:gd name="connsiteX2" fmla="*/ 51627 w 51626"/>
                    <a:gd name="connsiteY2" fmla="*/ 323285 h 323285"/>
                    <a:gd name="connsiteX3" fmla="*/ 0 w 51626"/>
                    <a:gd name="connsiteY3" fmla="*/ 323285 h 323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26" h="323285">
                      <a:moveTo>
                        <a:pt x="0" y="0"/>
                      </a:moveTo>
                      <a:lnTo>
                        <a:pt x="51627" y="0"/>
                      </a:lnTo>
                      <a:lnTo>
                        <a:pt x="51627" y="323285"/>
                      </a:lnTo>
                      <a:lnTo>
                        <a:pt x="0" y="3232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0" name="任意多边形: 形状 469">
                  <a:extLst>
                    <a:ext uri="{FF2B5EF4-FFF2-40B4-BE49-F238E27FC236}">
                      <a16:creationId xmlns:a16="http://schemas.microsoft.com/office/drawing/2014/main" id="{175E52EC-9519-49E8-AC57-73AA6E824BAC}"/>
                    </a:ext>
                  </a:extLst>
                </p:cNvPr>
                <p:cNvSpPr/>
                <p:nvPr/>
              </p:nvSpPr>
              <p:spPr>
                <a:xfrm>
                  <a:off x="5270414" y="2428892"/>
                  <a:ext cx="42970" cy="31407"/>
                </a:xfrm>
                <a:custGeom>
                  <a:avLst/>
                  <a:gdLst>
                    <a:gd name="connsiteX0" fmla="*/ 42631 w 42970"/>
                    <a:gd name="connsiteY0" fmla="*/ 935 h 31407"/>
                    <a:gd name="connsiteX1" fmla="*/ 25200 w 42970"/>
                    <a:gd name="connsiteY1" fmla="*/ 21033 h 31407"/>
                    <a:gd name="connsiteX2" fmla="*/ 340 w 42970"/>
                    <a:gd name="connsiteY2" fmla="*/ 30462 h 31407"/>
                    <a:gd name="connsiteX3" fmla="*/ 17771 w 42970"/>
                    <a:gd name="connsiteY3" fmla="*/ 10364 h 31407"/>
                    <a:gd name="connsiteX4" fmla="*/ 42631 w 42970"/>
                    <a:gd name="connsiteY4" fmla="*/ 935 h 31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970" h="31407">
                      <a:moveTo>
                        <a:pt x="42631" y="935"/>
                      </a:moveTo>
                      <a:cubicBezTo>
                        <a:pt x="44726" y="3888"/>
                        <a:pt x="36916" y="12841"/>
                        <a:pt x="25200" y="21033"/>
                      </a:cubicBezTo>
                      <a:cubicBezTo>
                        <a:pt x="13484" y="29224"/>
                        <a:pt x="2435" y="33415"/>
                        <a:pt x="340" y="30462"/>
                      </a:cubicBezTo>
                      <a:cubicBezTo>
                        <a:pt x="-1756" y="27509"/>
                        <a:pt x="6055" y="18556"/>
                        <a:pt x="17771" y="10364"/>
                      </a:cubicBezTo>
                      <a:cubicBezTo>
                        <a:pt x="29486" y="2268"/>
                        <a:pt x="40631" y="-2018"/>
                        <a:pt x="42631" y="935"/>
                      </a:cubicBezTo>
                      <a:close/>
                    </a:path>
                  </a:pathLst>
                </a:custGeom>
                <a:solidFill>
                  <a:srgbClr val="E2E2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1" name="任意多边形: 形状 470">
                  <a:extLst>
                    <a:ext uri="{FF2B5EF4-FFF2-40B4-BE49-F238E27FC236}">
                      <a16:creationId xmlns:a16="http://schemas.microsoft.com/office/drawing/2014/main" id="{43132E9E-7C1A-4A40-84E6-64A7D72F08DB}"/>
                    </a:ext>
                  </a:extLst>
                </p:cNvPr>
                <p:cNvSpPr/>
                <p:nvPr/>
              </p:nvSpPr>
              <p:spPr>
                <a:xfrm>
                  <a:off x="5085533" y="2163945"/>
                  <a:ext cx="42970" cy="31369"/>
                </a:xfrm>
                <a:custGeom>
                  <a:avLst/>
                  <a:gdLst>
                    <a:gd name="connsiteX0" fmla="*/ 42631 w 42970"/>
                    <a:gd name="connsiteY0" fmla="*/ 897 h 31369"/>
                    <a:gd name="connsiteX1" fmla="*/ 25200 w 42970"/>
                    <a:gd name="connsiteY1" fmla="*/ 20995 h 31369"/>
                    <a:gd name="connsiteX2" fmla="*/ 340 w 42970"/>
                    <a:gd name="connsiteY2" fmla="*/ 30424 h 31369"/>
                    <a:gd name="connsiteX3" fmla="*/ 17771 w 42970"/>
                    <a:gd name="connsiteY3" fmla="*/ 10327 h 31369"/>
                    <a:gd name="connsiteX4" fmla="*/ 42631 w 42970"/>
                    <a:gd name="connsiteY4" fmla="*/ 897 h 31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970" h="31369">
                      <a:moveTo>
                        <a:pt x="42631" y="897"/>
                      </a:moveTo>
                      <a:cubicBezTo>
                        <a:pt x="44726" y="3850"/>
                        <a:pt x="36916" y="12803"/>
                        <a:pt x="25200" y="20995"/>
                      </a:cubicBezTo>
                      <a:cubicBezTo>
                        <a:pt x="13484" y="29186"/>
                        <a:pt x="2435" y="33377"/>
                        <a:pt x="340" y="30424"/>
                      </a:cubicBezTo>
                      <a:cubicBezTo>
                        <a:pt x="-1756" y="27472"/>
                        <a:pt x="6055" y="18518"/>
                        <a:pt x="17771" y="10327"/>
                      </a:cubicBezTo>
                      <a:cubicBezTo>
                        <a:pt x="29486" y="2230"/>
                        <a:pt x="40535" y="-1961"/>
                        <a:pt x="42631" y="8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2" name="任意多边形: 形状 471">
                  <a:extLst>
                    <a:ext uri="{FF2B5EF4-FFF2-40B4-BE49-F238E27FC236}">
                      <a16:creationId xmlns:a16="http://schemas.microsoft.com/office/drawing/2014/main" id="{27AA29F9-464E-4DFE-8471-9312CCE1F740}"/>
                    </a:ext>
                  </a:extLst>
                </p:cNvPr>
                <p:cNvSpPr/>
                <p:nvPr/>
              </p:nvSpPr>
              <p:spPr>
                <a:xfrm>
                  <a:off x="5165093" y="2281332"/>
                  <a:ext cx="53205" cy="45730"/>
                </a:xfrm>
                <a:custGeom>
                  <a:avLst/>
                  <a:gdLst>
                    <a:gd name="connsiteX0" fmla="*/ 44605 w 53205"/>
                    <a:gd name="connsiteY0" fmla="*/ 0 h 45730"/>
                    <a:gd name="connsiteX1" fmla="*/ 28 w 53205"/>
                    <a:gd name="connsiteY1" fmla="*/ 28385 h 45730"/>
                    <a:gd name="connsiteX2" fmla="*/ 10982 w 53205"/>
                    <a:gd name="connsiteY2" fmla="*/ 45720 h 45730"/>
                    <a:gd name="connsiteX3" fmla="*/ 53083 w 53205"/>
                    <a:gd name="connsiteY3" fmla="*/ 10192 h 45730"/>
                    <a:gd name="connsiteX4" fmla="*/ 44605 w 53205"/>
                    <a:gd name="connsiteY4" fmla="*/ 0 h 4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05" h="45730">
                      <a:moveTo>
                        <a:pt x="44605" y="0"/>
                      </a:moveTo>
                      <a:cubicBezTo>
                        <a:pt x="44605" y="0"/>
                        <a:pt x="-1305" y="24860"/>
                        <a:pt x="28" y="28385"/>
                      </a:cubicBezTo>
                      <a:cubicBezTo>
                        <a:pt x="1267" y="31909"/>
                        <a:pt x="7839" y="45149"/>
                        <a:pt x="10982" y="45720"/>
                      </a:cubicBezTo>
                      <a:cubicBezTo>
                        <a:pt x="14125" y="46387"/>
                        <a:pt x="55750" y="13430"/>
                        <a:pt x="53083" y="10192"/>
                      </a:cubicBezTo>
                      <a:cubicBezTo>
                        <a:pt x="50416" y="7049"/>
                        <a:pt x="44605" y="0"/>
                        <a:pt x="44605" y="0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ED0A92E6-58EC-4B12-9FF0-850B4989D85F}"/>
                  </a:ext>
                </a:extLst>
              </p:cNvPr>
              <p:cNvSpPr/>
              <p:nvPr/>
            </p:nvSpPr>
            <p:spPr>
              <a:xfrm>
                <a:off x="5419280" y="2528411"/>
                <a:ext cx="168561" cy="133436"/>
              </a:xfrm>
              <a:custGeom>
                <a:avLst/>
                <a:gdLst>
                  <a:gd name="connsiteX0" fmla="*/ 165323 w 168561"/>
                  <a:gd name="connsiteY0" fmla="*/ 29623 h 133436"/>
                  <a:gd name="connsiteX1" fmla="*/ 31211 w 168561"/>
                  <a:gd name="connsiteY1" fmla="*/ 110871 h 133436"/>
                  <a:gd name="connsiteX2" fmla="*/ 40926 w 168561"/>
                  <a:gd name="connsiteY2" fmla="*/ 80582 h 133436"/>
                  <a:gd name="connsiteX3" fmla="*/ 9684 w 168561"/>
                  <a:gd name="connsiteY3" fmla="*/ 133350 h 133436"/>
                  <a:gd name="connsiteX4" fmla="*/ 540 w 168561"/>
                  <a:gd name="connsiteY4" fmla="*/ 56959 h 133436"/>
                  <a:gd name="connsiteX5" fmla="*/ 79598 w 168561"/>
                  <a:gd name="connsiteY5" fmla="*/ 0 h 133436"/>
                  <a:gd name="connsiteX6" fmla="*/ 168561 w 168561"/>
                  <a:gd name="connsiteY6" fmla="*/ 10287 h 13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61" h="133436">
                    <a:moveTo>
                      <a:pt x="165323" y="29623"/>
                    </a:moveTo>
                    <a:cubicBezTo>
                      <a:pt x="165323" y="29623"/>
                      <a:pt x="117602" y="101822"/>
                      <a:pt x="31211" y="110871"/>
                    </a:cubicBezTo>
                    <a:lnTo>
                      <a:pt x="40926" y="80582"/>
                    </a:lnTo>
                    <a:cubicBezTo>
                      <a:pt x="40926" y="80582"/>
                      <a:pt x="9684" y="135922"/>
                      <a:pt x="9684" y="133350"/>
                    </a:cubicBezTo>
                    <a:cubicBezTo>
                      <a:pt x="9684" y="130778"/>
                      <a:pt x="-2698" y="62103"/>
                      <a:pt x="540" y="56959"/>
                    </a:cubicBezTo>
                    <a:cubicBezTo>
                      <a:pt x="3779" y="51816"/>
                      <a:pt x="62262" y="667"/>
                      <a:pt x="79598" y="0"/>
                    </a:cubicBezTo>
                    <a:lnTo>
                      <a:pt x="168561" y="10287"/>
                    </a:ln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BD01BC44-15C4-41F1-86EF-53383F7BC177}"/>
                  </a:ext>
                </a:extLst>
              </p:cNvPr>
              <p:cNvSpPr/>
              <p:nvPr/>
            </p:nvSpPr>
            <p:spPr>
              <a:xfrm>
                <a:off x="5565933" y="2552223"/>
                <a:ext cx="54768" cy="97821"/>
              </a:xfrm>
              <a:custGeom>
                <a:avLst/>
                <a:gdLst>
                  <a:gd name="connsiteX0" fmla="*/ 0 w 54768"/>
                  <a:gd name="connsiteY0" fmla="*/ 6382 h 97821"/>
                  <a:gd name="connsiteX1" fmla="*/ 54769 w 54768"/>
                  <a:gd name="connsiteY1" fmla="*/ 97822 h 97821"/>
                  <a:gd name="connsiteX2" fmla="*/ 31242 w 54768"/>
                  <a:gd name="connsiteY2" fmla="*/ 0 h 97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68" h="97821">
                    <a:moveTo>
                      <a:pt x="0" y="6382"/>
                    </a:moveTo>
                    <a:cubicBezTo>
                      <a:pt x="0" y="6382"/>
                      <a:pt x="13525" y="86582"/>
                      <a:pt x="54769" y="97822"/>
                    </a:cubicBezTo>
                    <a:cubicBezTo>
                      <a:pt x="54769" y="97822"/>
                      <a:pt x="54483" y="19717"/>
                      <a:pt x="31242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99768C8A-CC2E-4C4F-9056-28EC2D4B35E8}"/>
                  </a:ext>
                </a:extLst>
              </p:cNvPr>
              <p:cNvSpPr/>
              <p:nvPr/>
            </p:nvSpPr>
            <p:spPr>
              <a:xfrm>
                <a:off x="5451726" y="1993334"/>
                <a:ext cx="374906" cy="236753"/>
              </a:xfrm>
              <a:custGeom>
                <a:avLst/>
                <a:gdLst>
                  <a:gd name="connsiteX0" fmla="*/ 253939 w 374906"/>
                  <a:gd name="connsiteY0" fmla="*/ 33871 h 236753"/>
                  <a:gd name="connsiteX1" fmla="*/ 3 w 374906"/>
                  <a:gd name="connsiteY1" fmla="*/ 248 h 236753"/>
                  <a:gd name="connsiteX2" fmla="*/ 158308 w 374906"/>
                  <a:gd name="connsiteY2" fmla="*/ 179318 h 236753"/>
                  <a:gd name="connsiteX3" fmla="*/ 374907 w 374906"/>
                  <a:gd name="connsiteY3" fmla="*/ 236753 h 236753"/>
                  <a:gd name="connsiteX4" fmla="*/ 253939 w 374906"/>
                  <a:gd name="connsiteY4" fmla="*/ 33871 h 23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906" h="236753">
                    <a:moveTo>
                      <a:pt x="253939" y="33871"/>
                    </a:moveTo>
                    <a:cubicBezTo>
                      <a:pt x="253939" y="33871"/>
                      <a:pt x="669" y="-3372"/>
                      <a:pt x="3" y="248"/>
                    </a:cubicBezTo>
                    <a:cubicBezTo>
                      <a:pt x="-759" y="3867"/>
                      <a:pt x="158308" y="179318"/>
                      <a:pt x="158308" y="179318"/>
                    </a:cubicBezTo>
                    <a:lnTo>
                      <a:pt x="374907" y="236753"/>
                    </a:lnTo>
                    <a:lnTo>
                      <a:pt x="253939" y="33871"/>
                    </a:lnTo>
                    <a:close/>
                  </a:path>
                </a:pathLst>
              </a:custGeom>
              <a:solidFill>
                <a:srgbClr val="0932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E1579496-025F-43ED-8986-C8D00610C987}"/>
                  </a:ext>
                </a:extLst>
              </p:cNvPr>
              <p:cNvSpPr/>
              <p:nvPr/>
            </p:nvSpPr>
            <p:spPr>
              <a:xfrm>
                <a:off x="5504878" y="2042370"/>
                <a:ext cx="251936" cy="202196"/>
              </a:xfrm>
              <a:custGeom>
                <a:avLst/>
                <a:gdLst>
                  <a:gd name="connsiteX0" fmla="*/ 0 w 251936"/>
                  <a:gd name="connsiteY0" fmla="*/ 58083 h 202196"/>
                  <a:gd name="connsiteX1" fmla="*/ 64294 w 251936"/>
                  <a:gd name="connsiteY1" fmla="*/ 129711 h 202196"/>
                  <a:gd name="connsiteX2" fmla="*/ 199930 w 251936"/>
                  <a:gd name="connsiteY2" fmla="*/ 202196 h 202196"/>
                  <a:gd name="connsiteX3" fmla="*/ 251936 w 251936"/>
                  <a:gd name="connsiteY3" fmla="*/ 146189 h 202196"/>
                  <a:gd name="connsiteX4" fmla="*/ 29718 w 251936"/>
                  <a:gd name="connsiteY4" fmla="*/ 76 h 202196"/>
                  <a:gd name="connsiteX5" fmla="*/ 0 w 251936"/>
                  <a:gd name="connsiteY5" fmla="*/ 58083 h 20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936" h="202196">
                    <a:moveTo>
                      <a:pt x="0" y="58083"/>
                    </a:moveTo>
                    <a:cubicBezTo>
                      <a:pt x="0" y="58083"/>
                      <a:pt x="8477" y="68751"/>
                      <a:pt x="64294" y="129711"/>
                    </a:cubicBezTo>
                    <a:cubicBezTo>
                      <a:pt x="141446" y="147237"/>
                      <a:pt x="199930" y="202196"/>
                      <a:pt x="199930" y="202196"/>
                    </a:cubicBezTo>
                    <a:cubicBezTo>
                      <a:pt x="199930" y="202196"/>
                      <a:pt x="230791" y="169049"/>
                      <a:pt x="251936" y="146189"/>
                    </a:cubicBezTo>
                    <a:cubicBezTo>
                      <a:pt x="224028" y="75895"/>
                      <a:pt x="113062" y="-2782"/>
                      <a:pt x="29718" y="76"/>
                    </a:cubicBezTo>
                    <a:cubicBezTo>
                      <a:pt x="4477" y="46748"/>
                      <a:pt x="0" y="58083"/>
                      <a:pt x="0" y="58083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C539D60E-FF8A-430E-BE15-3B1D8AA3A1DF}"/>
                  </a:ext>
                </a:extLst>
              </p:cNvPr>
              <p:cNvSpPr/>
              <p:nvPr/>
            </p:nvSpPr>
            <p:spPr>
              <a:xfrm>
                <a:off x="4953786" y="2465736"/>
                <a:ext cx="397167" cy="581120"/>
              </a:xfrm>
              <a:custGeom>
                <a:avLst/>
                <a:gdLst>
                  <a:gd name="connsiteX0" fmla="*/ 397168 w 397167"/>
                  <a:gd name="connsiteY0" fmla="*/ 382048 h 581120"/>
                  <a:gd name="connsiteX1" fmla="*/ 163424 w 397167"/>
                  <a:gd name="connsiteY1" fmla="*/ 0 h 581120"/>
                  <a:gd name="connsiteX2" fmla="*/ 70 w 397167"/>
                  <a:gd name="connsiteY2" fmla="*/ 232124 h 581120"/>
                  <a:gd name="connsiteX3" fmla="*/ 376594 w 397167"/>
                  <a:gd name="connsiteY3" fmla="*/ 581120 h 58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167" h="581120">
                    <a:moveTo>
                      <a:pt x="397168" y="382048"/>
                    </a:moveTo>
                    <a:cubicBezTo>
                      <a:pt x="332683" y="350234"/>
                      <a:pt x="163424" y="0"/>
                      <a:pt x="163424" y="0"/>
                    </a:cubicBezTo>
                    <a:cubicBezTo>
                      <a:pt x="163424" y="0"/>
                      <a:pt x="5214" y="196025"/>
                      <a:pt x="70" y="232124"/>
                    </a:cubicBezTo>
                    <a:cubicBezTo>
                      <a:pt x="-5073" y="268224"/>
                      <a:pt x="273438" y="512350"/>
                      <a:pt x="376594" y="581120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51ABFBF7-9C58-4401-9E21-8CD68A0BC74D}"/>
                  </a:ext>
                </a:extLst>
              </p:cNvPr>
              <p:cNvSpPr/>
              <p:nvPr/>
            </p:nvSpPr>
            <p:spPr>
              <a:xfrm>
                <a:off x="5879952" y="2482786"/>
                <a:ext cx="182900" cy="330129"/>
              </a:xfrm>
              <a:custGeom>
                <a:avLst/>
                <a:gdLst>
                  <a:gd name="connsiteX0" fmla="*/ 182901 w 182900"/>
                  <a:gd name="connsiteY0" fmla="*/ 32766 h 330129"/>
                  <a:gd name="connsiteX1" fmla="*/ 25833 w 182900"/>
                  <a:gd name="connsiteY1" fmla="*/ 330041 h 330129"/>
                  <a:gd name="connsiteX2" fmla="*/ 2783 w 182900"/>
                  <a:gd name="connsiteY2" fmla="*/ 252698 h 330129"/>
                  <a:gd name="connsiteX3" fmla="*/ 137657 w 182900"/>
                  <a:gd name="connsiteY3" fmla="*/ 0 h 330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900" h="330129">
                    <a:moveTo>
                      <a:pt x="182901" y="32766"/>
                    </a:moveTo>
                    <a:cubicBezTo>
                      <a:pt x="160993" y="87916"/>
                      <a:pt x="64315" y="335471"/>
                      <a:pt x="25833" y="330041"/>
                    </a:cubicBezTo>
                    <a:cubicBezTo>
                      <a:pt x="-12647" y="324517"/>
                      <a:pt x="3450" y="270319"/>
                      <a:pt x="2783" y="252698"/>
                    </a:cubicBezTo>
                    <a:cubicBezTo>
                      <a:pt x="2116" y="235077"/>
                      <a:pt x="137657" y="0"/>
                      <a:pt x="137657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B79F8452-3298-4F77-9FE2-832BF7DE8AD1}"/>
                  </a:ext>
                </a:extLst>
              </p:cNvPr>
              <p:cNvSpPr/>
              <p:nvPr/>
            </p:nvSpPr>
            <p:spPr>
              <a:xfrm>
                <a:off x="6013799" y="2363190"/>
                <a:ext cx="123375" cy="159982"/>
              </a:xfrm>
              <a:custGeom>
                <a:avLst/>
                <a:gdLst>
                  <a:gd name="connsiteX0" fmla="*/ 0 w 123375"/>
                  <a:gd name="connsiteY0" fmla="*/ 134360 h 159982"/>
                  <a:gd name="connsiteX1" fmla="*/ 11240 w 123375"/>
                  <a:gd name="connsiteY1" fmla="*/ 26823 h 159982"/>
                  <a:gd name="connsiteX2" fmla="*/ 29051 w 123375"/>
                  <a:gd name="connsiteY2" fmla="*/ 63589 h 159982"/>
                  <a:gd name="connsiteX3" fmla="*/ 112490 w 123375"/>
                  <a:gd name="connsiteY3" fmla="*/ 8916 h 159982"/>
                  <a:gd name="connsiteX4" fmla="*/ 41339 w 123375"/>
                  <a:gd name="connsiteY4" fmla="*/ 159982 h 159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375" h="159982">
                    <a:moveTo>
                      <a:pt x="0" y="134360"/>
                    </a:moveTo>
                    <a:cubicBezTo>
                      <a:pt x="0" y="134360"/>
                      <a:pt x="-95" y="40253"/>
                      <a:pt x="11240" y="26823"/>
                    </a:cubicBezTo>
                    <a:cubicBezTo>
                      <a:pt x="22574" y="13393"/>
                      <a:pt x="29051" y="63589"/>
                      <a:pt x="29051" y="63589"/>
                    </a:cubicBezTo>
                    <a:cubicBezTo>
                      <a:pt x="29051" y="63589"/>
                      <a:pt x="87154" y="-28422"/>
                      <a:pt x="112490" y="8916"/>
                    </a:cubicBezTo>
                    <a:cubicBezTo>
                      <a:pt x="139541" y="48921"/>
                      <a:pt x="116300" y="91307"/>
                      <a:pt x="41339" y="159982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01E03D39-C359-427A-92C1-E13D359BC840}"/>
                  </a:ext>
                </a:extLst>
              </p:cNvPr>
              <p:cNvSpPr/>
              <p:nvPr/>
            </p:nvSpPr>
            <p:spPr>
              <a:xfrm>
                <a:off x="5694711" y="2515742"/>
                <a:ext cx="441026" cy="552069"/>
              </a:xfrm>
              <a:custGeom>
                <a:avLst/>
                <a:gdLst>
                  <a:gd name="connsiteX0" fmla="*/ 0 w 441026"/>
                  <a:gd name="connsiteY0" fmla="*/ 364712 h 552069"/>
                  <a:gd name="connsiteX1" fmla="*/ 277654 w 441026"/>
                  <a:gd name="connsiteY1" fmla="*/ 0 h 552069"/>
                  <a:gd name="connsiteX2" fmla="*/ 350330 w 441026"/>
                  <a:gd name="connsiteY2" fmla="*/ 124778 h 552069"/>
                  <a:gd name="connsiteX3" fmla="*/ 441008 w 441026"/>
                  <a:gd name="connsiteY3" fmla="*/ 232124 h 552069"/>
                  <a:gd name="connsiteX4" fmla="*/ 60198 w 441026"/>
                  <a:gd name="connsiteY4" fmla="*/ 552069 h 5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26" h="552069">
                    <a:moveTo>
                      <a:pt x="0" y="364712"/>
                    </a:moveTo>
                    <a:cubicBezTo>
                      <a:pt x="64484" y="332899"/>
                      <a:pt x="277654" y="0"/>
                      <a:pt x="277654" y="0"/>
                    </a:cubicBezTo>
                    <a:cubicBezTo>
                      <a:pt x="277654" y="0"/>
                      <a:pt x="309944" y="61627"/>
                      <a:pt x="350330" y="124778"/>
                    </a:cubicBezTo>
                    <a:cubicBezTo>
                      <a:pt x="383286" y="176403"/>
                      <a:pt x="442246" y="231934"/>
                      <a:pt x="441008" y="232124"/>
                    </a:cubicBezTo>
                    <a:cubicBezTo>
                      <a:pt x="389477" y="320802"/>
                      <a:pt x="163354" y="483299"/>
                      <a:pt x="60198" y="552069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81" name="图形 304">
                <a:extLst>
                  <a:ext uri="{FF2B5EF4-FFF2-40B4-BE49-F238E27FC236}">
                    <a16:creationId xmlns:a16="http://schemas.microsoft.com/office/drawing/2014/main" id="{3BF1AB6B-B554-4229-A64D-E93BEF45F840}"/>
                  </a:ext>
                </a:extLst>
              </p:cNvPr>
              <p:cNvGrpSpPr/>
              <p:nvPr/>
            </p:nvGrpSpPr>
            <p:grpSpPr>
              <a:xfrm>
                <a:off x="5775390" y="2212823"/>
                <a:ext cx="26884" cy="114535"/>
                <a:chOff x="5775390" y="2212823"/>
                <a:chExt cx="26884" cy="114535"/>
              </a:xfrm>
            </p:grpSpPr>
            <p:sp>
              <p:nvSpPr>
                <p:cNvPr id="482" name="任意多边形: 形状 481">
                  <a:extLst>
                    <a:ext uri="{FF2B5EF4-FFF2-40B4-BE49-F238E27FC236}">
                      <a16:creationId xmlns:a16="http://schemas.microsoft.com/office/drawing/2014/main" id="{9A26EA89-C44A-4F91-AC25-3135ADEF1218}"/>
                    </a:ext>
                  </a:extLst>
                </p:cNvPr>
                <p:cNvSpPr/>
                <p:nvPr/>
              </p:nvSpPr>
              <p:spPr>
                <a:xfrm>
                  <a:off x="5783936" y="2212823"/>
                  <a:ext cx="18338" cy="100918"/>
                </a:xfrm>
                <a:custGeom>
                  <a:avLst/>
                  <a:gdLst>
                    <a:gd name="connsiteX0" fmla="*/ 2215 w 18338"/>
                    <a:gd name="connsiteY0" fmla="*/ 100894 h 100918"/>
                    <a:gd name="connsiteX1" fmla="*/ 24 w 18338"/>
                    <a:gd name="connsiteY1" fmla="*/ 98036 h 100918"/>
                    <a:gd name="connsiteX2" fmla="*/ 13169 w 18338"/>
                    <a:gd name="connsiteY2" fmla="*/ 2215 h 100918"/>
                    <a:gd name="connsiteX3" fmla="*/ 16121 w 18338"/>
                    <a:gd name="connsiteY3" fmla="*/ 24 h 100918"/>
                    <a:gd name="connsiteX4" fmla="*/ 18312 w 18338"/>
                    <a:gd name="connsiteY4" fmla="*/ 2977 h 100918"/>
                    <a:gd name="connsiteX5" fmla="*/ 5168 w 18338"/>
                    <a:gd name="connsiteY5" fmla="*/ 98798 h 100918"/>
                    <a:gd name="connsiteX6" fmla="*/ 2215 w 18338"/>
                    <a:gd name="connsiteY6" fmla="*/ 100894 h 100918"/>
                    <a:gd name="connsiteX7" fmla="*/ 2215 w 18338"/>
                    <a:gd name="connsiteY7" fmla="*/ 100894 h 10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338" h="100918">
                      <a:moveTo>
                        <a:pt x="2215" y="100894"/>
                      </a:moveTo>
                      <a:cubicBezTo>
                        <a:pt x="786" y="100703"/>
                        <a:pt x="-166" y="99370"/>
                        <a:pt x="24" y="98036"/>
                      </a:cubicBezTo>
                      <a:lnTo>
                        <a:pt x="13169" y="2215"/>
                      </a:lnTo>
                      <a:cubicBezTo>
                        <a:pt x="13359" y="786"/>
                        <a:pt x="14693" y="-166"/>
                        <a:pt x="16121" y="24"/>
                      </a:cubicBezTo>
                      <a:cubicBezTo>
                        <a:pt x="17645" y="215"/>
                        <a:pt x="18503" y="1548"/>
                        <a:pt x="18312" y="2977"/>
                      </a:cubicBezTo>
                      <a:lnTo>
                        <a:pt x="5168" y="98798"/>
                      </a:lnTo>
                      <a:cubicBezTo>
                        <a:pt x="4977" y="100132"/>
                        <a:pt x="3739" y="101084"/>
                        <a:pt x="2215" y="100894"/>
                      </a:cubicBezTo>
                      <a:cubicBezTo>
                        <a:pt x="2310" y="100894"/>
                        <a:pt x="2310" y="100894"/>
                        <a:pt x="2215" y="100894"/>
                      </a:cubicBezTo>
                      <a:close/>
                    </a:path>
                  </a:pathLst>
                </a:custGeom>
                <a:solidFill>
                  <a:srgbClr val="FF646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3" name="任意多边形: 形状 482">
                  <a:extLst>
                    <a:ext uri="{FF2B5EF4-FFF2-40B4-BE49-F238E27FC236}">
                      <a16:creationId xmlns:a16="http://schemas.microsoft.com/office/drawing/2014/main" id="{149134FD-2204-421D-BE60-3DD9209C3DD4}"/>
                    </a:ext>
                  </a:extLst>
                </p:cNvPr>
                <p:cNvSpPr/>
                <p:nvPr/>
              </p:nvSpPr>
              <p:spPr>
                <a:xfrm>
                  <a:off x="5775390" y="2306553"/>
                  <a:ext cx="20782" cy="20805"/>
                </a:xfrm>
                <a:custGeom>
                  <a:avLst/>
                  <a:gdLst>
                    <a:gd name="connsiteX0" fmla="*/ 93 w 20782"/>
                    <a:gd name="connsiteY0" fmla="*/ 8974 h 20805"/>
                    <a:gd name="connsiteX1" fmla="*/ 11809 w 20782"/>
                    <a:gd name="connsiteY1" fmla="*/ 116 h 20805"/>
                    <a:gd name="connsiteX2" fmla="*/ 20667 w 20782"/>
                    <a:gd name="connsiteY2" fmla="*/ 11831 h 20805"/>
                    <a:gd name="connsiteX3" fmla="*/ 8951 w 20782"/>
                    <a:gd name="connsiteY3" fmla="*/ 20690 h 20805"/>
                    <a:gd name="connsiteX4" fmla="*/ 93 w 20782"/>
                    <a:gd name="connsiteY4" fmla="*/ 8974 h 20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82" h="20805">
                      <a:moveTo>
                        <a:pt x="93" y="8974"/>
                      </a:moveTo>
                      <a:cubicBezTo>
                        <a:pt x="855" y="3259"/>
                        <a:pt x="6094" y="-742"/>
                        <a:pt x="11809" y="116"/>
                      </a:cubicBezTo>
                      <a:cubicBezTo>
                        <a:pt x="17524" y="878"/>
                        <a:pt x="21524" y="6117"/>
                        <a:pt x="20667" y="11831"/>
                      </a:cubicBezTo>
                      <a:cubicBezTo>
                        <a:pt x="19905" y="17546"/>
                        <a:pt x="14666" y="21547"/>
                        <a:pt x="8951" y="20690"/>
                      </a:cubicBezTo>
                      <a:cubicBezTo>
                        <a:pt x="3332" y="19928"/>
                        <a:pt x="-669" y="14689"/>
                        <a:pt x="93" y="8974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F867EA9F-3275-46E9-97AF-F9C913A6AC37}"/>
                  </a:ext>
                </a:extLst>
              </p:cNvPr>
              <p:cNvSpPr/>
              <p:nvPr/>
            </p:nvSpPr>
            <p:spPr>
              <a:xfrm>
                <a:off x="5740716" y="2996088"/>
                <a:ext cx="15031" cy="61090"/>
              </a:xfrm>
              <a:custGeom>
                <a:avLst/>
                <a:gdLst>
                  <a:gd name="connsiteX0" fmla="*/ 1 w 15031"/>
                  <a:gd name="connsiteY0" fmla="*/ 3429 h 61090"/>
                  <a:gd name="connsiteX1" fmla="*/ 8002 w 15031"/>
                  <a:gd name="connsiteY1" fmla="*/ 58579 h 61090"/>
                  <a:gd name="connsiteX2" fmla="*/ 14860 w 15031"/>
                  <a:gd name="connsiteY2" fmla="*/ 56674 h 61090"/>
                  <a:gd name="connsiteX3" fmla="*/ 7145 w 15031"/>
                  <a:gd name="connsiteY3" fmla="*/ 3429 h 61090"/>
                  <a:gd name="connsiteX4" fmla="*/ 1 w 15031"/>
                  <a:gd name="connsiteY4" fmla="*/ 3429 h 61090"/>
                  <a:gd name="connsiteX5" fmla="*/ 1 w 15031"/>
                  <a:gd name="connsiteY5" fmla="*/ 3429 h 61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31" h="61090">
                    <a:moveTo>
                      <a:pt x="1" y="3429"/>
                    </a:moveTo>
                    <a:cubicBezTo>
                      <a:pt x="1" y="22193"/>
                      <a:pt x="2668" y="40481"/>
                      <a:pt x="8002" y="58579"/>
                    </a:cubicBezTo>
                    <a:cubicBezTo>
                      <a:pt x="9335" y="62960"/>
                      <a:pt x="16193" y="61151"/>
                      <a:pt x="14860" y="56674"/>
                    </a:cubicBezTo>
                    <a:cubicBezTo>
                      <a:pt x="9716" y="39243"/>
                      <a:pt x="7145" y="21622"/>
                      <a:pt x="7145" y="3429"/>
                    </a:cubicBezTo>
                    <a:cubicBezTo>
                      <a:pt x="7049" y="-1143"/>
                      <a:pt x="-94" y="-1143"/>
                      <a:pt x="1" y="3429"/>
                    </a:cubicBezTo>
                    <a:lnTo>
                      <a:pt x="1" y="3429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18C1F3C2-9C8C-41C8-81F4-E1E5D1ACD80E}"/>
                  </a:ext>
                </a:extLst>
              </p:cNvPr>
              <p:cNvSpPr/>
              <p:nvPr/>
            </p:nvSpPr>
            <p:spPr>
              <a:xfrm>
                <a:off x="5320333" y="2963703"/>
                <a:ext cx="10856" cy="75746"/>
              </a:xfrm>
              <a:custGeom>
                <a:avLst/>
                <a:gdLst>
                  <a:gd name="connsiteX0" fmla="*/ 3189 w 10856"/>
                  <a:gd name="connsiteY0" fmla="*/ 3429 h 75746"/>
                  <a:gd name="connsiteX1" fmla="*/ 46 w 10856"/>
                  <a:gd name="connsiteY1" fmla="*/ 71247 h 75746"/>
                  <a:gd name="connsiteX2" fmla="*/ 6903 w 10856"/>
                  <a:gd name="connsiteY2" fmla="*/ 73152 h 75746"/>
                  <a:gd name="connsiteX3" fmla="*/ 10332 w 10856"/>
                  <a:gd name="connsiteY3" fmla="*/ 3429 h 75746"/>
                  <a:gd name="connsiteX4" fmla="*/ 3189 w 10856"/>
                  <a:gd name="connsiteY4" fmla="*/ 3429 h 75746"/>
                  <a:gd name="connsiteX5" fmla="*/ 3189 w 10856"/>
                  <a:gd name="connsiteY5" fmla="*/ 3429 h 75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56" h="75746">
                    <a:moveTo>
                      <a:pt x="3189" y="3429"/>
                    </a:moveTo>
                    <a:cubicBezTo>
                      <a:pt x="4522" y="26194"/>
                      <a:pt x="3474" y="48673"/>
                      <a:pt x="46" y="71247"/>
                    </a:cubicBezTo>
                    <a:cubicBezTo>
                      <a:pt x="-621" y="75724"/>
                      <a:pt x="6237" y="77724"/>
                      <a:pt x="6903" y="73152"/>
                    </a:cubicBezTo>
                    <a:cubicBezTo>
                      <a:pt x="10428" y="50006"/>
                      <a:pt x="11666" y="26861"/>
                      <a:pt x="10332" y="3429"/>
                    </a:cubicBezTo>
                    <a:cubicBezTo>
                      <a:pt x="10047" y="-1143"/>
                      <a:pt x="2903" y="-1143"/>
                      <a:pt x="3189" y="3429"/>
                    </a:cubicBezTo>
                    <a:lnTo>
                      <a:pt x="3189" y="3429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7D7A1BBF-C161-4EAC-A2AB-720BD72F6BA5}"/>
                  </a:ext>
                </a:extLst>
              </p:cNvPr>
              <p:cNvSpPr/>
              <p:nvPr/>
            </p:nvSpPr>
            <p:spPr>
              <a:xfrm>
                <a:off x="5403818" y="2877312"/>
                <a:ext cx="283178" cy="267557"/>
              </a:xfrm>
              <a:custGeom>
                <a:avLst/>
                <a:gdLst>
                  <a:gd name="connsiteX0" fmla="*/ 0 w 283178"/>
                  <a:gd name="connsiteY0" fmla="*/ 0 h 267557"/>
                  <a:gd name="connsiteX1" fmla="*/ 103251 w 283178"/>
                  <a:gd name="connsiteY1" fmla="*/ 267557 h 267557"/>
                  <a:gd name="connsiteX2" fmla="*/ 283178 w 283178"/>
                  <a:gd name="connsiteY2" fmla="*/ 4191 h 267557"/>
                  <a:gd name="connsiteX3" fmla="*/ 98488 w 283178"/>
                  <a:gd name="connsiteY3" fmla="*/ 185071 h 267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178" h="267557">
                    <a:moveTo>
                      <a:pt x="0" y="0"/>
                    </a:moveTo>
                    <a:lnTo>
                      <a:pt x="103251" y="267557"/>
                    </a:lnTo>
                    <a:lnTo>
                      <a:pt x="283178" y="4191"/>
                    </a:lnTo>
                    <a:lnTo>
                      <a:pt x="98488" y="185071"/>
                    </a:lnTo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FFB32293-2A73-4022-AE9B-F183B69AE139}"/>
                  </a:ext>
                </a:extLst>
              </p:cNvPr>
              <p:cNvSpPr/>
              <p:nvPr/>
            </p:nvSpPr>
            <p:spPr>
              <a:xfrm>
                <a:off x="5388863" y="2834925"/>
                <a:ext cx="302334" cy="262794"/>
              </a:xfrm>
              <a:custGeom>
                <a:avLst/>
                <a:gdLst>
                  <a:gd name="connsiteX0" fmla="*/ 79153 w 302334"/>
                  <a:gd name="connsiteY0" fmla="*/ 667 h 262794"/>
                  <a:gd name="connsiteX1" fmla="*/ 0 w 302334"/>
                  <a:gd name="connsiteY1" fmla="*/ 10001 h 262794"/>
                  <a:gd name="connsiteX2" fmla="*/ 110871 w 302334"/>
                  <a:gd name="connsiteY2" fmla="*/ 262795 h 262794"/>
                  <a:gd name="connsiteX3" fmla="*/ 302324 w 302334"/>
                  <a:gd name="connsiteY3" fmla="*/ 40196 h 262794"/>
                  <a:gd name="connsiteX4" fmla="*/ 205835 w 302334"/>
                  <a:gd name="connsiteY4" fmla="*/ 0 h 262794"/>
                  <a:gd name="connsiteX5" fmla="*/ 115157 w 302334"/>
                  <a:gd name="connsiteY5" fmla="*/ 212503 h 262794"/>
                  <a:gd name="connsiteX6" fmla="*/ 79153 w 302334"/>
                  <a:gd name="connsiteY6" fmla="*/ 667 h 262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334" h="262794">
                    <a:moveTo>
                      <a:pt x="79153" y="667"/>
                    </a:moveTo>
                    <a:lnTo>
                      <a:pt x="0" y="10001"/>
                    </a:lnTo>
                    <a:cubicBezTo>
                      <a:pt x="0" y="10001"/>
                      <a:pt x="98870" y="252413"/>
                      <a:pt x="110871" y="262795"/>
                    </a:cubicBezTo>
                    <a:cubicBezTo>
                      <a:pt x="110871" y="262795"/>
                      <a:pt x="304038" y="45339"/>
                      <a:pt x="302324" y="40196"/>
                    </a:cubicBezTo>
                    <a:cubicBezTo>
                      <a:pt x="300609" y="35052"/>
                      <a:pt x="205835" y="0"/>
                      <a:pt x="205835" y="0"/>
                    </a:cubicBezTo>
                    <a:lnTo>
                      <a:pt x="115157" y="212503"/>
                    </a:lnTo>
                    <a:lnTo>
                      <a:pt x="79153" y="667"/>
                    </a:lnTo>
                    <a:close/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67F2CA7E-AE73-46B7-90A0-CE2916FC7342}"/>
                  </a:ext>
                </a:extLst>
              </p:cNvPr>
              <p:cNvSpPr/>
              <p:nvPr/>
            </p:nvSpPr>
            <p:spPr>
              <a:xfrm>
                <a:off x="5407582" y="2856209"/>
                <a:ext cx="96608" cy="221655"/>
              </a:xfrm>
              <a:custGeom>
                <a:avLst/>
                <a:gdLst>
                  <a:gd name="connsiteX0" fmla="*/ 332 w 96608"/>
                  <a:gd name="connsiteY0" fmla="*/ 5481 h 221655"/>
                  <a:gd name="connsiteX1" fmla="*/ 90057 w 96608"/>
                  <a:gd name="connsiteY1" fmla="*/ 219794 h 221655"/>
                  <a:gd name="connsiteX2" fmla="*/ 96249 w 96608"/>
                  <a:gd name="connsiteY2" fmla="*/ 216174 h 221655"/>
                  <a:gd name="connsiteX3" fmla="*/ 6523 w 96608"/>
                  <a:gd name="connsiteY3" fmla="*/ 1862 h 221655"/>
                  <a:gd name="connsiteX4" fmla="*/ 332 w 96608"/>
                  <a:gd name="connsiteY4" fmla="*/ 5481 h 221655"/>
                  <a:gd name="connsiteX5" fmla="*/ 332 w 96608"/>
                  <a:gd name="connsiteY5" fmla="*/ 5481 h 221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608" h="221655">
                    <a:moveTo>
                      <a:pt x="332" y="5481"/>
                    </a:moveTo>
                    <a:cubicBezTo>
                      <a:pt x="31764" y="76252"/>
                      <a:pt x="57196" y="149595"/>
                      <a:pt x="90057" y="219794"/>
                    </a:cubicBezTo>
                    <a:cubicBezTo>
                      <a:pt x="91962" y="223985"/>
                      <a:pt x="98154" y="220365"/>
                      <a:pt x="96249" y="216174"/>
                    </a:cubicBezTo>
                    <a:cubicBezTo>
                      <a:pt x="63387" y="146070"/>
                      <a:pt x="37956" y="72633"/>
                      <a:pt x="6523" y="1862"/>
                    </a:cubicBezTo>
                    <a:cubicBezTo>
                      <a:pt x="4618" y="-2329"/>
                      <a:pt x="-1478" y="1290"/>
                      <a:pt x="332" y="5481"/>
                    </a:cubicBezTo>
                    <a:lnTo>
                      <a:pt x="332" y="548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AD2C3176-75FD-4AAB-AB35-863821C84A83}"/>
                  </a:ext>
                </a:extLst>
              </p:cNvPr>
              <p:cNvSpPr/>
              <p:nvPr/>
            </p:nvSpPr>
            <p:spPr>
              <a:xfrm>
                <a:off x="5500639" y="2876834"/>
                <a:ext cx="172251" cy="198351"/>
              </a:xfrm>
              <a:custGeom>
                <a:avLst/>
                <a:gdLst>
                  <a:gd name="connsiteX0" fmla="*/ 166260 w 172251"/>
                  <a:gd name="connsiteY0" fmla="*/ 1144 h 198351"/>
                  <a:gd name="connsiteX1" fmla="*/ 906 w 172251"/>
                  <a:gd name="connsiteY1" fmla="*/ 192120 h 198351"/>
                  <a:gd name="connsiteX2" fmla="*/ 5954 w 172251"/>
                  <a:gd name="connsiteY2" fmla="*/ 197169 h 198351"/>
                  <a:gd name="connsiteX3" fmla="*/ 171308 w 172251"/>
                  <a:gd name="connsiteY3" fmla="*/ 6192 h 198351"/>
                  <a:gd name="connsiteX4" fmla="*/ 166260 w 172251"/>
                  <a:gd name="connsiteY4" fmla="*/ 1144 h 198351"/>
                  <a:gd name="connsiteX5" fmla="*/ 166260 w 172251"/>
                  <a:gd name="connsiteY5" fmla="*/ 1144 h 19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251" h="198351">
                    <a:moveTo>
                      <a:pt x="166260" y="1144"/>
                    </a:moveTo>
                    <a:cubicBezTo>
                      <a:pt x="110729" y="64485"/>
                      <a:pt x="55960" y="128398"/>
                      <a:pt x="906" y="192120"/>
                    </a:cubicBezTo>
                    <a:cubicBezTo>
                      <a:pt x="-2047" y="195549"/>
                      <a:pt x="2906" y="200693"/>
                      <a:pt x="5954" y="197169"/>
                    </a:cubicBezTo>
                    <a:cubicBezTo>
                      <a:pt x="61008" y="133446"/>
                      <a:pt x="115777" y="69438"/>
                      <a:pt x="171308" y="6192"/>
                    </a:cubicBezTo>
                    <a:cubicBezTo>
                      <a:pt x="174356" y="2763"/>
                      <a:pt x="169308" y="-2285"/>
                      <a:pt x="166260" y="1144"/>
                    </a:cubicBezTo>
                    <a:lnTo>
                      <a:pt x="166260" y="114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58F36B9F-86CE-4F29-A2C6-1AF7C3862673}"/>
                  </a:ext>
                </a:extLst>
              </p:cNvPr>
              <p:cNvSpPr/>
              <p:nvPr/>
            </p:nvSpPr>
            <p:spPr>
              <a:xfrm>
                <a:off x="5276850" y="3643312"/>
                <a:ext cx="681037" cy="173999"/>
              </a:xfrm>
              <a:custGeom>
                <a:avLst/>
                <a:gdLst>
                  <a:gd name="connsiteX0" fmla="*/ 0 w 681037"/>
                  <a:gd name="connsiteY0" fmla="*/ 166688 h 173999"/>
                  <a:gd name="connsiteX1" fmla="*/ 157163 w 681037"/>
                  <a:gd name="connsiteY1" fmla="*/ 161925 h 173999"/>
                  <a:gd name="connsiteX2" fmla="*/ 681038 w 681037"/>
                  <a:gd name="connsiteY2" fmla="*/ 0 h 173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1037" h="173999">
                    <a:moveTo>
                      <a:pt x="0" y="166688"/>
                    </a:moveTo>
                    <a:cubicBezTo>
                      <a:pt x="0" y="166688"/>
                      <a:pt x="85725" y="152400"/>
                      <a:pt x="157163" y="161925"/>
                    </a:cubicBezTo>
                    <a:cubicBezTo>
                      <a:pt x="228600" y="171450"/>
                      <a:pt x="576263" y="223838"/>
                      <a:pt x="681038" y="0"/>
                    </a:cubicBezTo>
                  </a:path>
                </a:pathLst>
              </a:custGeom>
              <a:noFill/>
              <a:ln w="19050" cap="flat">
                <a:solidFill>
                  <a:srgbClr val="FF646C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1" name="图形 304">
              <a:extLst>
                <a:ext uri="{FF2B5EF4-FFF2-40B4-BE49-F238E27FC236}">
                  <a16:creationId xmlns:a16="http://schemas.microsoft.com/office/drawing/2014/main" id="{96AD4218-A720-4438-9351-E589DB19A8E2}"/>
                </a:ext>
              </a:extLst>
            </p:cNvPr>
            <p:cNvGrpSpPr/>
            <p:nvPr/>
          </p:nvGrpSpPr>
          <p:grpSpPr>
            <a:xfrm>
              <a:off x="6210204" y="2419921"/>
              <a:ext cx="1150563" cy="2131678"/>
              <a:chOff x="6210204" y="2419921"/>
              <a:chExt cx="1150563" cy="2131678"/>
            </a:xfrm>
          </p:grpSpPr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CD4DE560-D699-4C72-B9DB-E47DBE351BFC}"/>
                  </a:ext>
                </a:extLst>
              </p:cNvPr>
              <p:cNvSpPr/>
              <p:nvPr/>
            </p:nvSpPr>
            <p:spPr>
              <a:xfrm>
                <a:off x="6675085" y="4363211"/>
                <a:ext cx="216658" cy="188387"/>
              </a:xfrm>
              <a:custGeom>
                <a:avLst/>
                <a:gdLst>
                  <a:gd name="connsiteX0" fmla="*/ 68233 w 216658"/>
                  <a:gd name="connsiteY0" fmla="*/ 38291 h 188387"/>
                  <a:gd name="connsiteX1" fmla="*/ 606 w 216658"/>
                  <a:gd name="connsiteY1" fmla="*/ 182213 h 188387"/>
                  <a:gd name="connsiteX2" fmla="*/ 216633 w 216658"/>
                  <a:gd name="connsiteY2" fmla="*/ 72962 h 188387"/>
                  <a:gd name="connsiteX3" fmla="*/ 167103 w 216658"/>
                  <a:gd name="connsiteY3" fmla="*/ 0 h 18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658" h="188387">
                    <a:moveTo>
                      <a:pt x="68233" y="38291"/>
                    </a:moveTo>
                    <a:cubicBezTo>
                      <a:pt x="68233" y="38291"/>
                      <a:pt x="-7490" y="160973"/>
                      <a:pt x="606" y="182213"/>
                    </a:cubicBezTo>
                    <a:cubicBezTo>
                      <a:pt x="14227" y="217742"/>
                      <a:pt x="219300" y="89059"/>
                      <a:pt x="216633" y="72962"/>
                    </a:cubicBezTo>
                    <a:cubicBezTo>
                      <a:pt x="213395" y="53435"/>
                      <a:pt x="167103" y="0"/>
                      <a:pt x="167103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FE7D9192-5A55-45F8-930D-637F6AAA2DDD}"/>
                  </a:ext>
                </a:extLst>
              </p:cNvPr>
              <p:cNvSpPr/>
              <p:nvPr/>
            </p:nvSpPr>
            <p:spPr>
              <a:xfrm>
                <a:off x="7112227" y="4211097"/>
                <a:ext cx="173252" cy="229378"/>
              </a:xfrm>
              <a:custGeom>
                <a:avLst/>
                <a:gdLst>
                  <a:gd name="connsiteX0" fmla="*/ 20284 w 173252"/>
                  <a:gd name="connsiteY0" fmla="*/ 68294 h 229378"/>
                  <a:gd name="connsiteX1" fmla="*/ 3901 w 173252"/>
                  <a:gd name="connsiteY1" fmla="*/ 226314 h 229378"/>
                  <a:gd name="connsiteX2" fmla="*/ 172969 w 173252"/>
                  <a:gd name="connsiteY2" fmla="*/ 53054 h 229378"/>
                  <a:gd name="connsiteX3" fmla="*/ 102484 w 173252"/>
                  <a:gd name="connsiteY3" fmla="*/ 0 h 229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252" h="229378">
                    <a:moveTo>
                      <a:pt x="20284" y="68294"/>
                    </a:moveTo>
                    <a:cubicBezTo>
                      <a:pt x="20284" y="68294"/>
                      <a:pt x="-10673" y="208883"/>
                      <a:pt x="3901" y="226314"/>
                    </a:cubicBezTo>
                    <a:cubicBezTo>
                      <a:pt x="28285" y="255461"/>
                      <a:pt x="180685" y="67437"/>
                      <a:pt x="172969" y="53054"/>
                    </a:cubicBezTo>
                    <a:cubicBezTo>
                      <a:pt x="163539" y="35624"/>
                      <a:pt x="102484" y="0"/>
                      <a:pt x="102484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A84E222B-5498-4B0F-96D9-AFF5E02E052A}"/>
                  </a:ext>
                </a:extLst>
              </p:cNvPr>
              <p:cNvSpPr/>
              <p:nvPr/>
            </p:nvSpPr>
            <p:spPr>
              <a:xfrm>
                <a:off x="6539724" y="3517296"/>
                <a:ext cx="308941" cy="893635"/>
              </a:xfrm>
              <a:custGeom>
                <a:avLst/>
                <a:gdLst>
                  <a:gd name="connsiteX0" fmla="*/ 11190 w 308941"/>
                  <a:gd name="connsiteY0" fmla="*/ 0 h 893635"/>
                  <a:gd name="connsiteX1" fmla="*/ 3665 w 308941"/>
                  <a:gd name="connsiteY1" fmla="*/ 330137 h 893635"/>
                  <a:gd name="connsiteX2" fmla="*/ 188545 w 308941"/>
                  <a:gd name="connsiteY2" fmla="*/ 893636 h 893635"/>
                  <a:gd name="connsiteX3" fmla="*/ 308941 w 308941"/>
                  <a:gd name="connsiteY3" fmla="*/ 848868 h 893635"/>
                  <a:gd name="connsiteX4" fmla="*/ 197118 w 308941"/>
                  <a:gd name="connsiteY4" fmla="*/ 363474 h 893635"/>
                  <a:gd name="connsiteX5" fmla="*/ 236266 w 308941"/>
                  <a:gd name="connsiteY5" fmla="*/ 35814 h 893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941" h="893635">
                    <a:moveTo>
                      <a:pt x="11190" y="0"/>
                    </a:moveTo>
                    <a:cubicBezTo>
                      <a:pt x="11190" y="0"/>
                      <a:pt x="-7765" y="261366"/>
                      <a:pt x="3665" y="330137"/>
                    </a:cubicBezTo>
                    <a:cubicBezTo>
                      <a:pt x="15095" y="398907"/>
                      <a:pt x="188545" y="893636"/>
                      <a:pt x="188545" y="893636"/>
                    </a:cubicBezTo>
                    <a:lnTo>
                      <a:pt x="308941" y="848868"/>
                    </a:lnTo>
                    <a:cubicBezTo>
                      <a:pt x="308941" y="848868"/>
                      <a:pt x="219978" y="415100"/>
                      <a:pt x="197118" y="363474"/>
                    </a:cubicBezTo>
                    <a:lnTo>
                      <a:pt x="236266" y="35814"/>
                    </a:lnTo>
                  </a:path>
                </a:pathLst>
              </a:custGeom>
              <a:solidFill>
                <a:srgbClr val="9EA1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5BA8A59B-D552-40E7-95BC-EDAEFFF39449}"/>
                  </a:ext>
                </a:extLst>
              </p:cNvPr>
              <p:cNvSpPr/>
              <p:nvPr/>
            </p:nvSpPr>
            <p:spPr>
              <a:xfrm>
                <a:off x="6539724" y="3517296"/>
                <a:ext cx="236170" cy="399097"/>
              </a:xfrm>
              <a:custGeom>
                <a:avLst/>
                <a:gdLst>
                  <a:gd name="connsiteX0" fmla="*/ 197023 w 236170"/>
                  <a:gd name="connsiteY0" fmla="*/ 363569 h 399097"/>
                  <a:gd name="connsiteX1" fmla="*/ 236170 w 236170"/>
                  <a:gd name="connsiteY1" fmla="*/ 35909 h 399097"/>
                  <a:gd name="connsiteX2" fmla="*/ 11190 w 236170"/>
                  <a:gd name="connsiteY2" fmla="*/ 0 h 399097"/>
                  <a:gd name="connsiteX3" fmla="*/ 3665 w 236170"/>
                  <a:gd name="connsiteY3" fmla="*/ 330137 h 399097"/>
                  <a:gd name="connsiteX4" fmla="*/ 10428 w 236170"/>
                  <a:gd name="connsiteY4" fmla="*/ 358235 h 399097"/>
                  <a:gd name="connsiteX5" fmla="*/ 208357 w 236170"/>
                  <a:gd name="connsiteY5" fmla="*/ 399098 h 399097"/>
                  <a:gd name="connsiteX6" fmla="*/ 197023 w 236170"/>
                  <a:gd name="connsiteY6" fmla="*/ 363569 h 39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170" h="399097">
                    <a:moveTo>
                      <a:pt x="197023" y="363569"/>
                    </a:moveTo>
                    <a:lnTo>
                      <a:pt x="236170" y="35909"/>
                    </a:lnTo>
                    <a:lnTo>
                      <a:pt x="11190" y="0"/>
                    </a:lnTo>
                    <a:cubicBezTo>
                      <a:pt x="11190" y="0"/>
                      <a:pt x="-7765" y="261366"/>
                      <a:pt x="3665" y="330137"/>
                    </a:cubicBezTo>
                    <a:cubicBezTo>
                      <a:pt x="4713" y="336328"/>
                      <a:pt x="6999" y="345948"/>
                      <a:pt x="10428" y="358235"/>
                    </a:cubicBezTo>
                    <a:cubicBezTo>
                      <a:pt x="73198" y="378428"/>
                      <a:pt x="140349" y="396716"/>
                      <a:pt x="208357" y="399098"/>
                    </a:cubicBezTo>
                    <a:cubicBezTo>
                      <a:pt x="203785" y="382334"/>
                      <a:pt x="199880" y="369951"/>
                      <a:pt x="197023" y="363569"/>
                    </a:cubicBez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1DE02DB1-FE66-4CAD-BDB6-C85757F2FA04}"/>
                  </a:ext>
                </a:extLst>
              </p:cNvPr>
              <p:cNvSpPr/>
              <p:nvPr/>
            </p:nvSpPr>
            <p:spPr>
              <a:xfrm>
                <a:off x="6661499" y="3462813"/>
                <a:ext cx="556450" cy="829532"/>
              </a:xfrm>
              <a:custGeom>
                <a:avLst/>
                <a:gdLst>
                  <a:gd name="connsiteX0" fmla="*/ 0 w 556450"/>
                  <a:gd name="connsiteY0" fmla="*/ 38862 h 829532"/>
                  <a:gd name="connsiteX1" fmla="*/ 123539 w 556450"/>
                  <a:gd name="connsiteY1" fmla="*/ 387191 h 829532"/>
                  <a:gd name="connsiteX2" fmla="*/ 461391 w 556450"/>
                  <a:gd name="connsiteY2" fmla="*/ 829532 h 829532"/>
                  <a:gd name="connsiteX3" fmla="*/ 556451 w 556450"/>
                  <a:gd name="connsiteY3" fmla="*/ 745808 h 829532"/>
                  <a:gd name="connsiteX4" fmla="*/ 293561 w 556450"/>
                  <a:gd name="connsiteY4" fmla="*/ 322707 h 829532"/>
                  <a:gd name="connsiteX5" fmla="*/ 224504 w 556450"/>
                  <a:gd name="connsiteY5" fmla="*/ 0 h 82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450" h="829532">
                    <a:moveTo>
                      <a:pt x="0" y="38862"/>
                    </a:moveTo>
                    <a:cubicBezTo>
                      <a:pt x="0" y="38862"/>
                      <a:pt x="90392" y="325755"/>
                      <a:pt x="123539" y="387191"/>
                    </a:cubicBezTo>
                    <a:cubicBezTo>
                      <a:pt x="156686" y="448627"/>
                      <a:pt x="461391" y="829532"/>
                      <a:pt x="461391" y="829532"/>
                    </a:cubicBezTo>
                    <a:lnTo>
                      <a:pt x="556451" y="745808"/>
                    </a:lnTo>
                    <a:cubicBezTo>
                      <a:pt x="556451" y="745808"/>
                      <a:pt x="331946" y="364141"/>
                      <a:pt x="293561" y="322707"/>
                    </a:cubicBezTo>
                    <a:lnTo>
                      <a:pt x="224504" y="0"/>
                    </a:lnTo>
                  </a:path>
                </a:pathLst>
              </a:custGeom>
              <a:solidFill>
                <a:srgbClr val="9EA1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A75B3C4B-F6FD-40C9-883D-BA06460CBDDD}"/>
                  </a:ext>
                </a:extLst>
              </p:cNvPr>
              <p:cNvSpPr/>
              <p:nvPr/>
            </p:nvSpPr>
            <p:spPr>
              <a:xfrm>
                <a:off x="6661403" y="3462813"/>
                <a:ext cx="372332" cy="474208"/>
              </a:xfrm>
              <a:custGeom>
                <a:avLst/>
                <a:gdLst>
                  <a:gd name="connsiteX0" fmla="*/ 372333 w 372332"/>
                  <a:gd name="connsiteY0" fmla="*/ 440436 h 474208"/>
                  <a:gd name="connsiteX1" fmla="*/ 293561 w 372332"/>
                  <a:gd name="connsiteY1" fmla="*/ 322707 h 474208"/>
                  <a:gd name="connsiteX2" fmla="*/ 224504 w 372332"/>
                  <a:gd name="connsiteY2" fmla="*/ 0 h 474208"/>
                  <a:gd name="connsiteX3" fmla="*/ 0 w 372332"/>
                  <a:gd name="connsiteY3" fmla="*/ 38862 h 474208"/>
                  <a:gd name="connsiteX4" fmla="*/ 123539 w 372332"/>
                  <a:gd name="connsiteY4" fmla="*/ 387191 h 474208"/>
                  <a:gd name="connsiteX5" fmla="*/ 183547 w 372332"/>
                  <a:gd name="connsiteY5" fmla="*/ 473202 h 474208"/>
                  <a:gd name="connsiteX6" fmla="*/ 372333 w 372332"/>
                  <a:gd name="connsiteY6" fmla="*/ 440436 h 47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332" h="474208">
                    <a:moveTo>
                      <a:pt x="372333" y="440436"/>
                    </a:moveTo>
                    <a:cubicBezTo>
                      <a:pt x="336137" y="382524"/>
                      <a:pt x="305658" y="335756"/>
                      <a:pt x="293561" y="322707"/>
                    </a:cubicBezTo>
                    <a:lnTo>
                      <a:pt x="224504" y="0"/>
                    </a:lnTo>
                    <a:lnTo>
                      <a:pt x="0" y="38862"/>
                    </a:lnTo>
                    <a:cubicBezTo>
                      <a:pt x="0" y="38862"/>
                      <a:pt x="90392" y="325755"/>
                      <a:pt x="123539" y="387191"/>
                    </a:cubicBezTo>
                    <a:cubicBezTo>
                      <a:pt x="131255" y="401479"/>
                      <a:pt x="153638" y="433102"/>
                      <a:pt x="183547" y="473202"/>
                    </a:cubicBezTo>
                    <a:cubicBezTo>
                      <a:pt x="246602" y="477202"/>
                      <a:pt x="313087" y="469868"/>
                      <a:pt x="372333" y="440436"/>
                    </a:cubicBez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11B6D23A-145B-466D-A773-C86BA2C7A036}"/>
                  </a:ext>
                </a:extLst>
              </p:cNvPr>
              <p:cNvSpPr/>
              <p:nvPr/>
            </p:nvSpPr>
            <p:spPr>
              <a:xfrm>
                <a:off x="6465961" y="2847594"/>
                <a:ext cx="601874" cy="1046028"/>
              </a:xfrm>
              <a:custGeom>
                <a:avLst/>
                <a:gdLst>
                  <a:gd name="connsiteX0" fmla="*/ 546820 w 601874"/>
                  <a:gd name="connsiteY0" fmla="*/ 635318 h 1046028"/>
                  <a:gd name="connsiteX1" fmla="*/ 503767 w 601874"/>
                  <a:gd name="connsiteY1" fmla="*/ 54197 h 1046028"/>
                  <a:gd name="connsiteX2" fmla="*/ 372226 w 601874"/>
                  <a:gd name="connsiteY2" fmla="*/ 0 h 1046028"/>
                  <a:gd name="connsiteX3" fmla="*/ 294883 w 601874"/>
                  <a:gd name="connsiteY3" fmla="*/ 196024 h 1046028"/>
                  <a:gd name="connsiteX4" fmla="*/ 226113 w 601874"/>
                  <a:gd name="connsiteY4" fmla="*/ 0 h 1046028"/>
                  <a:gd name="connsiteX5" fmla="*/ 88572 w 601874"/>
                  <a:gd name="connsiteY5" fmla="*/ 55435 h 1046028"/>
                  <a:gd name="connsiteX6" fmla="*/ 10372 w 601874"/>
                  <a:gd name="connsiteY6" fmla="*/ 652462 h 1046028"/>
                  <a:gd name="connsiteX7" fmla="*/ 85 w 601874"/>
                  <a:gd name="connsiteY7" fmla="*/ 961930 h 1046028"/>
                  <a:gd name="connsiteX8" fmla="*/ 243353 w 601874"/>
                  <a:gd name="connsiteY8" fmla="*/ 1018699 h 1046028"/>
                  <a:gd name="connsiteX9" fmla="*/ 245448 w 601874"/>
                  <a:gd name="connsiteY9" fmla="*/ 1019080 h 1046028"/>
                  <a:gd name="connsiteX10" fmla="*/ 262308 w 601874"/>
                  <a:gd name="connsiteY10" fmla="*/ 808958 h 1046028"/>
                  <a:gd name="connsiteX11" fmla="*/ 317362 w 601874"/>
                  <a:gd name="connsiteY11" fmla="*/ 1032319 h 1046028"/>
                  <a:gd name="connsiteX12" fmla="*/ 601874 w 601874"/>
                  <a:gd name="connsiteY12" fmla="*/ 946499 h 1046028"/>
                  <a:gd name="connsiteX13" fmla="*/ 546820 w 601874"/>
                  <a:gd name="connsiteY13" fmla="*/ 635318 h 1046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1874" h="1046028">
                    <a:moveTo>
                      <a:pt x="546820" y="635318"/>
                    </a:moveTo>
                    <a:cubicBezTo>
                      <a:pt x="520245" y="377190"/>
                      <a:pt x="510148" y="61341"/>
                      <a:pt x="503767" y="54197"/>
                    </a:cubicBezTo>
                    <a:cubicBezTo>
                      <a:pt x="493480" y="42577"/>
                      <a:pt x="372226" y="0"/>
                      <a:pt x="372226" y="0"/>
                    </a:cubicBezTo>
                    <a:lnTo>
                      <a:pt x="294883" y="196024"/>
                    </a:lnTo>
                    <a:lnTo>
                      <a:pt x="226113" y="0"/>
                    </a:lnTo>
                    <a:cubicBezTo>
                      <a:pt x="226113" y="0"/>
                      <a:pt x="95620" y="43243"/>
                      <a:pt x="88572" y="55435"/>
                    </a:cubicBezTo>
                    <a:cubicBezTo>
                      <a:pt x="83523" y="64103"/>
                      <a:pt x="27040" y="398907"/>
                      <a:pt x="10372" y="652462"/>
                    </a:cubicBezTo>
                    <a:cubicBezTo>
                      <a:pt x="-1630" y="835724"/>
                      <a:pt x="85" y="961930"/>
                      <a:pt x="85" y="961930"/>
                    </a:cubicBezTo>
                    <a:cubicBezTo>
                      <a:pt x="85" y="961930"/>
                      <a:pt x="141721" y="1000982"/>
                      <a:pt x="243353" y="1018699"/>
                    </a:cubicBezTo>
                    <a:cubicBezTo>
                      <a:pt x="244020" y="1018794"/>
                      <a:pt x="244782" y="1018984"/>
                      <a:pt x="245448" y="1019080"/>
                    </a:cubicBezTo>
                    <a:cubicBezTo>
                      <a:pt x="244401" y="976693"/>
                      <a:pt x="243544" y="861060"/>
                      <a:pt x="262308" y="808958"/>
                    </a:cubicBezTo>
                    <a:cubicBezTo>
                      <a:pt x="262308" y="808958"/>
                      <a:pt x="279167" y="972217"/>
                      <a:pt x="317362" y="1032319"/>
                    </a:cubicBezTo>
                    <a:cubicBezTo>
                      <a:pt x="438330" y="1054322"/>
                      <a:pt x="540152" y="1064228"/>
                      <a:pt x="601874" y="946499"/>
                    </a:cubicBezTo>
                    <a:cubicBezTo>
                      <a:pt x="601874" y="946499"/>
                      <a:pt x="563203" y="794480"/>
                      <a:pt x="546820" y="635318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E4041AB1-5769-4216-A6E8-35DD277A7B68}"/>
                  </a:ext>
                </a:extLst>
              </p:cNvPr>
              <p:cNvSpPr/>
              <p:nvPr/>
            </p:nvSpPr>
            <p:spPr>
              <a:xfrm>
                <a:off x="7096584" y="2451065"/>
                <a:ext cx="127373" cy="120017"/>
              </a:xfrm>
              <a:custGeom>
                <a:avLst/>
                <a:gdLst>
                  <a:gd name="connsiteX0" fmla="*/ 114888 w 127373"/>
                  <a:gd name="connsiteY0" fmla="*/ 112493 h 120017"/>
                  <a:gd name="connsiteX1" fmla="*/ 125937 w 127373"/>
                  <a:gd name="connsiteY1" fmla="*/ 37150 h 120017"/>
                  <a:gd name="connsiteX2" fmla="*/ 74216 w 127373"/>
                  <a:gd name="connsiteY2" fmla="*/ 98 h 120017"/>
                  <a:gd name="connsiteX3" fmla="*/ 34402 w 127373"/>
                  <a:gd name="connsiteY3" fmla="*/ 21624 h 120017"/>
                  <a:gd name="connsiteX4" fmla="*/ 36593 w 127373"/>
                  <a:gd name="connsiteY4" fmla="*/ 44389 h 120017"/>
                  <a:gd name="connsiteX5" fmla="*/ 493 w 127373"/>
                  <a:gd name="connsiteY5" fmla="*/ 50009 h 120017"/>
                  <a:gd name="connsiteX6" fmla="*/ 58786 w 127373"/>
                  <a:gd name="connsiteY6" fmla="*/ 120017 h 120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373" h="120017">
                    <a:moveTo>
                      <a:pt x="114888" y="112493"/>
                    </a:moveTo>
                    <a:cubicBezTo>
                      <a:pt x="114888" y="112493"/>
                      <a:pt x="132414" y="73726"/>
                      <a:pt x="125937" y="37150"/>
                    </a:cubicBezTo>
                    <a:cubicBezTo>
                      <a:pt x="121841" y="13909"/>
                      <a:pt x="97457" y="1431"/>
                      <a:pt x="74216" y="98"/>
                    </a:cubicBezTo>
                    <a:cubicBezTo>
                      <a:pt x="50975" y="-1236"/>
                      <a:pt x="34402" y="11337"/>
                      <a:pt x="34402" y="21624"/>
                    </a:cubicBezTo>
                    <a:cubicBezTo>
                      <a:pt x="34402" y="31911"/>
                      <a:pt x="36593" y="44389"/>
                      <a:pt x="36593" y="44389"/>
                    </a:cubicBezTo>
                    <a:cubicBezTo>
                      <a:pt x="36593" y="44389"/>
                      <a:pt x="17257" y="30673"/>
                      <a:pt x="493" y="50009"/>
                    </a:cubicBezTo>
                    <a:cubicBezTo>
                      <a:pt x="-6270" y="57819"/>
                      <a:pt x="58786" y="120017"/>
                      <a:pt x="58786" y="120017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00" name="图形 304">
                <a:extLst>
                  <a:ext uri="{FF2B5EF4-FFF2-40B4-BE49-F238E27FC236}">
                    <a16:creationId xmlns:a16="http://schemas.microsoft.com/office/drawing/2014/main" id="{E61BF74E-6D04-49BF-8169-596062639F47}"/>
                  </a:ext>
                </a:extLst>
              </p:cNvPr>
              <p:cNvGrpSpPr/>
              <p:nvPr/>
            </p:nvGrpSpPr>
            <p:grpSpPr>
              <a:xfrm>
                <a:off x="7024648" y="2481582"/>
                <a:ext cx="336119" cy="61783"/>
                <a:chOff x="7024648" y="2481582"/>
                <a:chExt cx="336119" cy="61783"/>
              </a:xfrm>
            </p:grpSpPr>
            <p:sp>
              <p:nvSpPr>
                <p:cNvPr id="501" name="任意多边形: 形状 500">
                  <a:extLst>
                    <a:ext uri="{FF2B5EF4-FFF2-40B4-BE49-F238E27FC236}">
                      <a16:creationId xmlns:a16="http://schemas.microsoft.com/office/drawing/2014/main" id="{F7233035-2796-483F-A924-E27AB344B776}"/>
                    </a:ext>
                  </a:extLst>
                </p:cNvPr>
                <p:cNvSpPr/>
                <p:nvPr/>
              </p:nvSpPr>
              <p:spPr>
                <a:xfrm rot="-5292036">
                  <a:off x="7166877" y="2350819"/>
                  <a:ext cx="51625" cy="323276"/>
                </a:xfrm>
                <a:custGeom>
                  <a:avLst/>
                  <a:gdLst>
                    <a:gd name="connsiteX0" fmla="*/ 0 w 51625"/>
                    <a:gd name="connsiteY0" fmla="*/ 0 h 323276"/>
                    <a:gd name="connsiteX1" fmla="*/ 51625 w 51625"/>
                    <a:gd name="connsiteY1" fmla="*/ 0 h 323276"/>
                    <a:gd name="connsiteX2" fmla="*/ 51625 w 51625"/>
                    <a:gd name="connsiteY2" fmla="*/ 323276 h 323276"/>
                    <a:gd name="connsiteX3" fmla="*/ 0 w 51625"/>
                    <a:gd name="connsiteY3" fmla="*/ 323276 h 323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25" h="323276">
                      <a:moveTo>
                        <a:pt x="0" y="0"/>
                      </a:moveTo>
                      <a:lnTo>
                        <a:pt x="51625" y="0"/>
                      </a:lnTo>
                      <a:lnTo>
                        <a:pt x="51625" y="323276"/>
                      </a:lnTo>
                      <a:lnTo>
                        <a:pt x="0" y="3232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2" name="任意多边形: 形状 501">
                  <a:extLst>
                    <a:ext uri="{FF2B5EF4-FFF2-40B4-BE49-F238E27FC236}">
                      <a16:creationId xmlns:a16="http://schemas.microsoft.com/office/drawing/2014/main" id="{6A351E36-8CC4-4748-9B0D-4D42DF33DA8A}"/>
                    </a:ext>
                  </a:extLst>
                </p:cNvPr>
                <p:cNvSpPr/>
                <p:nvPr/>
              </p:nvSpPr>
              <p:spPr>
                <a:xfrm>
                  <a:off x="7347641" y="2491832"/>
                  <a:ext cx="13126" cy="51533"/>
                </a:xfrm>
                <a:custGeom>
                  <a:avLst/>
                  <a:gdLst>
                    <a:gd name="connsiteX0" fmla="*/ 7373 w 13126"/>
                    <a:gd name="connsiteY0" fmla="*/ 2 h 51533"/>
                    <a:gd name="connsiteX1" fmla="*/ 13088 w 13126"/>
                    <a:gd name="connsiteY1" fmla="*/ 26006 h 51533"/>
                    <a:gd name="connsiteX2" fmla="*/ 5754 w 13126"/>
                    <a:gd name="connsiteY2" fmla="*/ 51533 h 51533"/>
                    <a:gd name="connsiteX3" fmla="*/ 39 w 13126"/>
                    <a:gd name="connsiteY3" fmla="*/ 25529 h 51533"/>
                    <a:gd name="connsiteX4" fmla="*/ 7373 w 13126"/>
                    <a:gd name="connsiteY4" fmla="*/ 2 h 51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26" h="51533">
                      <a:moveTo>
                        <a:pt x="7373" y="2"/>
                      </a:moveTo>
                      <a:cubicBezTo>
                        <a:pt x="10992" y="98"/>
                        <a:pt x="13469" y="11718"/>
                        <a:pt x="13088" y="26006"/>
                      </a:cubicBezTo>
                      <a:cubicBezTo>
                        <a:pt x="12612" y="40198"/>
                        <a:pt x="9373" y="51628"/>
                        <a:pt x="5754" y="51533"/>
                      </a:cubicBezTo>
                      <a:cubicBezTo>
                        <a:pt x="2134" y="51437"/>
                        <a:pt x="-342" y="39817"/>
                        <a:pt x="39" y="25529"/>
                      </a:cubicBezTo>
                      <a:cubicBezTo>
                        <a:pt x="515" y="11337"/>
                        <a:pt x="3753" y="-188"/>
                        <a:pt x="7373" y="2"/>
                      </a:cubicBezTo>
                      <a:close/>
                    </a:path>
                  </a:pathLst>
                </a:custGeom>
                <a:solidFill>
                  <a:srgbClr val="E2E2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3" name="任意多边形: 形状 502">
                  <a:extLst>
                    <a:ext uri="{FF2B5EF4-FFF2-40B4-BE49-F238E27FC236}">
                      <a16:creationId xmlns:a16="http://schemas.microsoft.com/office/drawing/2014/main" id="{3ACEA7F0-89DE-47EB-96FE-A8AA91843C68}"/>
                    </a:ext>
                  </a:extLst>
                </p:cNvPr>
                <p:cNvSpPr/>
                <p:nvPr/>
              </p:nvSpPr>
              <p:spPr>
                <a:xfrm>
                  <a:off x="7024648" y="2481642"/>
                  <a:ext cx="13126" cy="51531"/>
                </a:xfrm>
                <a:custGeom>
                  <a:avLst/>
                  <a:gdLst>
                    <a:gd name="connsiteX0" fmla="*/ 7373 w 13126"/>
                    <a:gd name="connsiteY0" fmla="*/ 1 h 51531"/>
                    <a:gd name="connsiteX1" fmla="*/ 13088 w 13126"/>
                    <a:gd name="connsiteY1" fmla="*/ 26004 h 51531"/>
                    <a:gd name="connsiteX2" fmla="*/ 5754 w 13126"/>
                    <a:gd name="connsiteY2" fmla="*/ 51531 h 51531"/>
                    <a:gd name="connsiteX3" fmla="*/ 39 w 13126"/>
                    <a:gd name="connsiteY3" fmla="*/ 25528 h 51531"/>
                    <a:gd name="connsiteX4" fmla="*/ 7373 w 13126"/>
                    <a:gd name="connsiteY4" fmla="*/ 1 h 5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26" h="51531">
                      <a:moveTo>
                        <a:pt x="7373" y="1"/>
                      </a:moveTo>
                      <a:cubicBezTo>
                        <a:pt x="10992" y="96"/>
                        <a:pt x="13469" y="11716"/>
                        <a:pt x="13088" y="26004"/>
                      </a:cubicBezTo>
                      <a:cubicBezTo>
                        <a:pt x="12612" y="40196"/>
                        <a:pt x="9373" y="51626"/>
                        <a:pt x="5754" y="51531"/>
                      </a:cubicBezTo>
                      <a:cubicBezTo>
                        <a:pt x="2134" y="51436"/>
                        <a:pt x="-342" y="39815"/>
                        <a:pt x="39" y="25528"/>
                      </a:cubicBezTo>
                      <a:cubicBezTo>
                        <a:pt x="515" y="11335"/>
                        <a:pt x="3754" y="-95"/>
                        <a:pt x="737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4" name="任意多边形: 形状 503">
                  <a:extLst>
                    <a:ext uri="{FF2B5EF4-FFF2-40B4-BE49-F238E27FC236}">
                      <a16:creationId xmlns:a16="http://schemas.microsoft.com/office/drawing/2014/main" id="{CD1D0D4A-A08C-41DA-A68A-877B43E5677F}"/>
                    </a:ext>
                  </a:extLst>
                </p:cNvPr>
                <p:cNvSpPr/>
                <p:nvPr/>
              </p:nvSpPr>
              <p:spPr>
                <a:xfrm>
                  <a:off x="7169244" y="2485261"/>
                  <a:ext cx="22593" cy="55798"/>
                </a:xfrm>
                <a:custGeom>
                  <a:avLst/>
                  <a:gdLst>
                    <a:gd name="connsiteX0" fmla="*/ 4890 w 22593"/>
                    <a:gd name="connsiteY0" fmla="*/ 573 h 55798"/>
                    <a:gd name="connsiteX1" fmla="*/ 985 w 22593"/>
                    <a:gd name="connsiteY1" fmla="*/ 53341 h 55798"/>
                    <a:gd name="connsiteX2" fmla="*/ 21463 w 22593"/>
                    <a:gd name="connsiteY2" fmla="*/ 54960 h 55798"/>
                    <a:gd name="connsiteX3" fmla="*/ 18225 w 22593"/>
                    <a:gd name="connsiteY3" fmla="*/ 1 h 55798"/>
                    <a:gd name="connsiteX4" fmla="*/ 4890 w 22593"/>
                    <a:gd name="connsiteY4" fmla="*/ 573 h 55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93" h="55798">
                      <a:moveTo>
                        <a:pt x="4890" y="573"/>
                      </a:moveTo>
                      <a:cubicBezTo>
                        <a:pt x="4890" y="573"/>
                        <a:pt x="-2635" y="52198"/>
                        <a:pt x="985" y="53341"/>
                      </a:cubicBezTo>
                      <a:cubicBezTo>
                        <a:pt x="4604" y="54484"/>
                        <a:pt x="19082" y="57151"/>
                        <a:pt x="21463" y="54960"/>
                      </a:cubicBezTo>
                      <a:cubicBezTo>
                        <a:pt x="23845" y="52770"/>
                        <a:pt x="22321" y="-285"/>
                        <a:pt x="18225" y="1"/>
                      </a:cubicBezTo>
                      <a:cubicBezTo>
                        <a:pt x="14034" y="192"/>
                        <a:pt x="4890" y="573"/>
                        <a:pt x="4890" y="573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7041ABDF-3A68-45A4-9D4B-5CBC770BFD5F}"/>
                  </a:ext>
                </a:extLst>
              </p:cNvPr>
              <p:cNvSpPr/>
              <p:nvPr/>
            </p:nvSpPr>
            <p:spPr>
              <a:xfrm>
                <a:off x="6630197" y="2501590"/>
                <a:ext cx="245095" cy="193793"/>
              </a:xfrm>
              <a:custGeom>
                <a:avLst/>
                <a:gdLst>
                  <a:gd name="connsiteX0" fmla="*/ 19300 w 245095"/>
                  <a:gd name="connsiteY0" fmla="*/ 193794 h 193793"/>
                  <a:gd name="connsiteX1" fmla="*/ 118932 w 245095"/>
                  <a:gd name="connsiteY1" fmla="*/ 83399 h 193793"/>
                  <a:gd name="connsiteX2" fmla="*/ 93024 w 245095"/>
                  <a:gd name="connsiteY2" fmla="*/ 133405 h 193793"/>
                  <a:gd name="connsiteX3" fmla="*/ 182940 w 245095"/>
                  <a:gd name="connsiteY3" fmla="*/ 75588 h 193793"/>
                  <a:gd name="connsiteX4" fmla="*/ 231613 w 245095"/>
                  <a:gd name="connsiteY4" fmla="*/ 179697 h 193793"/>
                  <a:gd name="connsiteX5" fmla="*/ 196846 w 245095"/>
                  <a:gd name="connsiteY5" fmla="*/ 22725 h 193793"/>
                  <a:gd name="connsiteX6" fmla="*/ 19300 w 245095"/>
                  <a:gd name="connsiteY6" fmla="*/ 193794 h 193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095" h="193793">
                    <a:moveTo>
                      <a:pt x="19300" y="193794"/>
                    </a:moveTo>
                    <a:cubicBezTo>
                      <a:pt x="19300" y="193794"/>
                      <a:pt x="104835" y="115974"/>
                      <a:pt x="118932" y="83399"/>
                    </a:cubicBezTo>
                    <a:cubicBezTo>
                      <a:pt x="111407" y="118832"/>
                      <a:pt x="93024" y="133405"/>
                      <a:pt x="93024" y="133405"/>
                    </a:cubicBezTo>
                    <a:cubicBezTo>
                      <a:pt x="93024" y="133405"/>
                      <a:pt x="183702" y="115593"/>
                      <a:pt x="182940" y="75588"/>
                    </a:cubicBezTo>
                    <a:cubicBezTo>
                      <a:pt x="187607" y="114069"/>
                      <a:pt x="231613" y="179697"/>
                      <a:pt x="231613" y="179697"/>
                    </a:cubicBezTo>
                    <a:cubicBezTo>
                      <a:pt x="216754" y="174934"/>
                      <a:pt x="290096" y="84351"/>
                      <a:pt x="196846" y="22725"/>
                    </a:cubicBezTo>
                    <a:cubicBezTo>
                      <a:pt x="68640" y="-48237"/>
                      <a:pt x="-46994" y="57586"/>
                      <a:pt x="19300" y="193794"/>
                    </a:cubicBez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3445DE7E-234E-401A-A137-59A42A891E90}"/>
                  </a:ext>
                </a:extLst>
              </p:cNvPr>
              <p:cNvSpPr/>
              <p:nvPr/>
            </p:nvSpPr>
            <p:spPr>
              <a:xfrm>
                <a:off x="6676280" y="2754915"/>
                <a:ext cx="179052" cy="217360"/>
              </a:xfrm>
              <a:custGeom>
                <a:avLst/>
                <a:gdLst>
                  <a:gd name="connsiteX0" fmla="*/ 144477 w 179052"/>
                  <a:gd name="connsiteY0" fmla="*/ 191 h 217360"/>
                  <a:gd name="connsiteX1" fmla="*/ 86565 w 179052"/>
                  <a:gd name="connsiteY1" fmla="*/ 0 h 217360"/>
                  <a:gd name="connsiteX2" fmla="*/ 21129 w 179052"/>
                  <a:gd name="connsiteY2" fmla="*/ 1429 h 217360"/>
                  <a:gd name="connsiteX3" fmla="*/ 1888 w 179052"/>
                  <a:gd name="connsiteY3" fmla="*/ 104204 h 217360"/>
                  <a:gd name="connsiteX4" fmla="*/ 81136 w 179052"/>
                  <a:gd name="connsiteY4" fmla="*/ 217361 h 217360"/>
                  <a:gd name="connsiteX5" fmla="*/ 179053 w 179052"/>
                  <a:gd name="connsiteY5" fmla="*/ 103442 h 217360"/>
                  <a:gd name="connsiteX6" fmla="*/ 144477 w 179052"/>
                  <a:gd name="connsiteY6" fmla="*/ 191 h 21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052" h="217360">
                    <a:moveTo>
                      <a:pt x="144477" y="191"/>
                    </a:moveTo>
                    <a:lnTo>
                      <a:pt x="86565" y="0"/>
                    </a:lnTo>
                    <a:lnTo>
                      <a:pt x="21129" y="1429"/>
                    </a:lnTo>
                    <a:cubicBezTo>
                      <a:pt x="21129" y="1429"/>
                      <a:pt x="39131" y="93250"/>
                      <a:pt x="1888" y="104204"/>
                    </a:cubicBezTo>
                    <a:cubicBezTo>
                      <a:pt x="-14495" y="166973"/>
                      <a:pt x="81136" y="217361"/>
                      <a:pt x="81136" y="217361"/>
                    </a:cubicBezTo>
                    <a:cubicBezTo>
                      <a:pt x="81136" y="217361"/>
                      <a:pt x="169433" y="185547"/>
                      <a:pt x="179053" y="103442"/>
                    </a:cubicBezTo>
                    <a:cubicBezTo>
                      <a:pt x="132857" y="95250"/>
                      <a:pt x="144477" y="191"/>
                      <a:pt x="144477" y="191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ADE48FE0-A8DE-4687-882B-D5445373F8B7}"/>
                  </a:ext>
                </a:extLst>
              </p:cNvPr>
              <p:cNvSpPr/>
              <p:nvPr/>
            </p:nvSpPr>
            <p:spPr>
              <a:xfrm>
                <a:off x="6659923" y="2541498"/>
                <a:ext cx="191452" cy="267354"/>
              </a:xfrm>
              <a:custGeom>
                <a:avLst/>
                <a:gdLst>
                  <a:gd name="connsiteX0" fmla="*/ 90539 w 191452"/>
                  <a:gd name="connsiteY0" fmla="*/ 629 h 267354"/>
                  <a:gd name="connsiteX1" fmla="*/ 83396 w 191452"/>
                  <a:gd name="connsiteY1" fmla="*/ 1772 h 267354"/>
                  <a:gd name="connsiteX2" fmla="*/ 76157 w 191452"/>
                  <a:gd name="connsiteY2" fmla="*/ 1677 h 267354"/>
                  <a:gd name="connsiteX3" fmla="*/ 2433 w 191452"/>
                  <a:gd name="connsiteY3" fmla="*/ 178366 h 267354"/>
                  <a:gd name="connsiteX4" fmla="*/ 100160 w 191452"/>
                  <a:gd name="connsiteY4" fmla="*/ 267329 h 267354"/>
                  <a:gd name="connsiteX5" fmla="*/ 190266 w 191452"/>
                  <a:gd name="connsiteY5" fmla="*/ 163888 h 267354"/>
                  <a:gd name="connsiteX6" fmla="*/ 90539 w 191452"/>
                  <a:gd name="connsiteY6" fmla="*/ 629 h 26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452" h="267354">
                    <a:moveTo>
                      <a:pt x="90539" y="629"/>
                    </a:moveTo>
                    <a:cubicBezTo>
                      <a:pt x="88063" y="915"/>
                      <a:pt x="85777" y="1391"/>
                      <a:pt x="83396" y="1772"/>
                    </a:cubicBezTo>
                    <a:cubicBezTo>
                      <a:pt x="81014" y="1772"/>
                      <a:pt x="78728" y="1582"/>
                      <a:pt x="76157" y="1677"/>
                    </a:cubicBezTo>
                    <a:cubicBezTo>
                      <a:pt x="-11569" y="4725"/>
                      <a:pt x="-1377" y="127502"/>
                      <a:pt x="2433" y="178366"/>
                    </a:cubicBezTo>
                    <a:cubicBezTo>
                      <a:pt x="4814" y="210370"/>
                      <a:pt x="38819" y="268758"/>
                      <a:pt x="100160" y="267329"/>
                    </a:cubicBezTo>
                    <a:cubicBezTo>
                      <a:pt x="163120" y="266091"/>
                      <a:pt x="185313" y="203321"/>
                      <a:pt x="190266" y="163888"/>
                    </a:cubicBezTo>
                    <a:cubicBezTo>
                      <a:pt x="196838" y="113310"/>
                      <a:pt x="177788" y="-9848"/>
                      <a:pt x="90539" y="629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9C78CA65-9035-4CBB-9D33-327812F4D7B0}"/>
                  </a:ext>
                </a:extLst>
              </p:cNvPr>
              <p:cNvSpPr/>
              <p:nvPr/>
            </p:nvSpPr>
            <p:spPr>
              <a:xfrm>
                <a:off x="6683617" y="2643307"/>
                <a:ext cx="47122" cy="11535"/>
              </a:xfrm>
              <a:custGeom>
                <a:avLst/>
                <a:gdLst>
                  <a:gd name="connsiteX0" fmla="*/ 45604 w 47122"/>
                  <a:gd name="connsiteY0" fmla="*/ 3023 h 11535"/>
                  <a:gd name="connsiteX1" fmla="*/ 1027 w 47122"/>
                  <a:gd name="connsiteY1" fmla="*/ 7500 h 11535"/>
                  <a:gd name="connsiteX2" fmla="*/ 3218 w 47122"/>
                  <a:gd name="connsiteY2" fmla="*/ 11214 h 11535"/>
                  <a:gd name="connsiteX3" fmla="*/ 44461 w 47122"/>
                  <a:gd name="connsiteY3" fmla="*/ 7214 h 11535"/>
                  <a:gd name="connsiteX4" fmla="*/ 45604 w 47122"/>
                  <a:gd name="connsiteY4" fmla="*/ 3023 h 11535"/>
                  <a:gd name="connsiteX5" fmla="*/ 45604 w 47122"/>
                  <a:gd name="connsiteY5" fmla="*/ 3023 h 1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122" h="11535">
                    <a:moveTo>
                      <a:pt x="45604" y="3023"/>
                    </a:moveTo>
                    <a:cubicBezTo>
                      <a:pt x="30555" y="-2216"/>
                      <a:pt x="14743" y="-597"/>
                      <a:pt x="1027" y="7500"/>
                    </a:cubicBezTo>
                    <a:cubicBezTo>
                      <a:pt x="-1354" y="8928"/>
                      <a:pt x="837" y="12643"/>
                      <a:pt x="3218" y="11214"/>
                    </a:cubicBezTo>
                    <a:cubicBezTo>
                      <a:pt x="16077" y="3690"/>
                      <a:pt x="30460" y="2356"/>
                      <a:pt x="44461" y="7214"/>
                    </a:cubicBezTo>
                    <a:cubicBezTo>
                      <a:pt x="47128" y="8071"/>
                      <a:pt x="48271" y="3975"/>
                      <a:pt x="45604" y="3023"/>
                    </a:cubicBezTo>
                    <a:lnTo>
                      <a:pt x="45604" y="3023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79AA9B95-2EA1-4DAE-8AEA-9A562320F93D}"/>
                  </a:ext>
                </a:extLst>
              </p:cNvPr>
              <p:cNvSpPr/>
              <p:nvPr/>
            </p:nvSpPr>
            <p:spPr>
              <a:xfrm>
                <a:off x="6773268" y="2641516"/>
                <a:ext cx="47201" cy="10337"/>
              </a:xfrm>
              <a:custGeom>
                <a:avLst/>
                <a:gdLst>
                  <a:gd name="connsiteX0" fmla="*/ 2531 w 47201"/>
                  <a:gd name="connsiteY0" fmla="*/ 7958 h 10337"/>
                  <a:gd name="connsiteX1" fmla="*/ 43964 w 47201"/>
                  <a:gd name="connsiteY1" fmla="*/ 10053 h 10337"/>
                  <a:gd name="connsiteX2" fmla="*/ 46155 w 47201"/>
                  <a:gd name="connsiteY2" fmla="*/ 6339 h 10337"/>
                  <a:gd name="connsiteX3" fmla="*/ 1483 w 47201"/>
                  <a:gd name="connsiteY3" fmla="*/ 3767 h 10337"/>
                  <a:gd name="connsiteX4" fmla="*/ 2531 w 47201"/>
                  <a:gd name="connsiteY4" fmla="*/ 7958 h 10337"/>
                  <a:gd name="connsiteX5" fmla="*/ 2531 w 47201"/>
                  <a:gd name="connsiteY5" fmla="*/ 7958 h 10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201" h="10337">
                    <a:moveTo>
                      <a:pt x="2531" y="7958"/>
                    </a:moveTo>
                    <a:cubicBezTo>
                      <a:pt x="16342" y="2433"/>
                      <a:pt x="30820" y="3100"/>
                      <a:pt x="43964" y="10053"/>
                    </a:cubicBezTo>
                    <a:cubicBezTo>
                      <a:pt x="46441" y="11387"/>
                      <a:pt x="48537" y="7672"/>
                      <a:pt x="46155" y="6339"/>
                    </a:cubicBezTo>
                    <a:cubicBezTo>
                      <a:pt x="32058" y="-1091"/>
                      <a:pt x="16247" y="-2043"/>
                      <a:pt x="1483" y="3767"/>
                    </a:cubicBezTo>
                    <a:cubicBezTo>
                      <a:pt x="-1089" y="4815"/>
                      <a:pt x="-41" y="9006"/>
                      <a:pt x="2531" y="7958"/>
                    </a:cubicBezTo>
                    <a:lnTo>
                      <a:pt x="2531" y="795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09A8462B-2BB3-41DC-BE45-033BF6620146}"/>
                  </a:ext>
                </a:extLst>
              </p:cNvPr>
              <p:cNvSpPr/>
              <p:nvPr/>
            </p:nvSpPr>
            <p:spPr>
              <a:xfrm>
                <a:off x="6745687" y="2686192"/>
                <a:ext cx="11990" cy="26052"/>
              </a:xfrm>
              <a:custGeom>
                <a:avLst/>
                <a:gdLst>
                  <a:gd name="connsiteX0" fmla="*/ 4680 w 11990"/>
                  <a:gd name="connsiteY0" fmla="*/ 1382 h 26052"/>
                  <a:gd name="connsiteX1" fmla="*/ 203 w 11990"/>
                  <a:gd name="connsiteY1" fmla="*/ 21098 h 26052"/>
                  <a:gd name="connsiteX2" fmla="*/ 9918 w 11990"/>
                  <a:gd name="connsiteY2" fmla="*/ 26051 h 26052"/>
                  <a:gd name="connsiteX3" fmla="*/ 9918 w 11990"/>
                  <a:gd name="connsiteY3" fmla="*/ 21765 h 26052"/>
                  <a:gd name="connsiteX4" fmla="*/ 4394 w 11990"/>
                  <a:gd name="connsiteY4" fmla="*/ 19574 h 26052"/>
                  <a:gd name="connsiteX5" fmla="*/ 5251 w 11990"/>
                  <a:gd name="connsiteY5" fmla="*/ 13859 h 26052"/>
                  <a:gd name="connsiteX6" fmla="*/ 8871 w 11990"/>
                  <a:gd name="connsiteY6" fmla="*/ 2525 h 26052"/>
                  <a:gd name="connsiteX7" fmla="*/ 4680 w 11990"/>
                  <a:gd name="connsiteY7" fmla="*/ 1382 h 26052"/>
                  <a:gd name="connsiteX8" fmla="*/ 4680 w 11990"/>
                  <a:gd name="connsiteY8" fmla="*/ 1382 h 2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90" h="26052">
                    <a:moveTo>
                      <a:pt x="4680" y="1382"/>
                    </a:moveTo>
                    <a:cubicBezTo>
                      <a:pt x="2394" y="6906"/>
                      <a:pt x="-845" y="14907"/>
                      <a:pt x="203" y="21098"/>
                    </a:cubicBezTo>
                    <a:cubicBezTo>
                      <a:pt x="1060" y="26432"/>
                      <a:pt x="5727" y="25861"/>
                      <a:pt x="9918" y="26051"/>
                    </a:cubicBezTo>
                    <a:cubicBezTo>
                      <a:pt x="12681" y="26146"/>
                      <a:pt x="12681" y="21860"/>
                      <a:pt x="9918" y="21765"/>
                    </a:cubicBezTo>
                    <a:cubicBezTo>
                      <a:pt x="7632" y="21670"/>
                      <a:pt x="5442" y="22622"/>
                      <a:pt x="4394" y="19574"/>
                    </a:cubicBezTo>
                    <a:cubicBezTo>
                      <a:pt x="3822" y="18050"/>
                      <a:pt x="4870" y="15383"/>
                      <a:pt x="5251" y="13859"/>
                    </a:cubicBezTo>
                    <a:cubicBezTo>
                      <a:pt x="6108" y="9954"/>
                      <a:pt x="7347" y="6144"/>
                      <a:pt x="8871" y="2525"/>
                    </a:cubicBezTo>
                    <a:cubicBezTo>
                      <a:pt x="9918" y="48"/>
                      <a:pt x="5727" y="-1095"/>
                      <a:pt x="4680" y="1382"/>
                    </a:cubicBezTo>
                    <a:lnTo>
                      <a:pt x="4680" y="1382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D250F0AF-B9E7-48B9-994F-6BD71C027A79}"/>
                  </a:ext>
                </a:extLst>
              </p:cNvPr>
              <p:cNvSpPr/>
              <p:nvPr/>
            </p:nvSpPr>
            <p:spPr>
              <a:xfrm>
                <a:off x="6740774" y="2747731"/>
                <a:ext cx="31156" cy="9974"/>
              </a:xfrm>
              <a:custGeom>
                <a:avLst/>
                <a:gdLst>
                  <a:gd name="connsiteX0" fmla="*/ 925 w 31156"/>
                  <a:gd name="connsiteY0" fmla="*/ 5279 h 9974"/>
                  <a:gd name="connsiteX1" fmla="*/ 30453 w 31156"/>
                  <a:gd name="connsiteY1" fmla="*/ 3565 h 9974"/>
                  <a:gd name="connsiteX2" fmla="*/ 27405 w 31156"/>
                  <a:gd name="connsiteY2" fmla="*/ 516 h 9974"/>
                  <a:gd name="connsiteX3" fmla="*/ 3116 w 31156"/>
                  <a:gd name="connsiteY3" fmla="*/ 1564 h 9974"/>
                  <a:gd name="connsiteX4" fmla="*/ 925 w 31156"/>
                  <a:gd name="connsiteY4" fmla="*/ 5279 h 9974"/>
                  <a:gd name="connsiteX5" fmla="*/ 925 w 31156"/>
                  <a:gd name="connsiteY5" fmla="*/ 5279 h 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56" h="9974">
                    <a:moveTo>
                      <a:pt x="925" y="5279"/>
                    </a:moveTo>
                    <a:cubicBezTo>
                      <a:pt x="10736" y="12328"/>
                      <a:pt x="21308" y="11184"/>
                      <a:pt x="30453" y="3565"/>
                    </a:cubicBezTo>
                    <a:cubicBezTo>
                      <a:pt x="32548" y="1755"/>
                      <a:pt x="29500" y="-1198"/>
                      <a:pt x="27405" y="516"/>
                    </a:cubicBezTo>
                    <a:cubicBezTo>
                      <a:pt x="19689" y="6994"/>
                      <a:pt x="11212" y="7374"/>
                      <a:pt x="3116" y="1564"/>
                    </a:cubicBezTo>
                    <a:cubicBezTo>
                      <a:pt x="830" y="-55"/>
                      <a:pt x="-1266" y="3660"/>
                      <a:pt x="925" y="5279"/>
                    </a:cubicBezTo>
                    <a:lnTo>
                      <a:pt x="925" y="5279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C9E96B9B-42D9-4647-9FA3-E8556C45D4FE}"/>
                  </a:ext>
                </a:extLst>
              </p:cNvPr>
              <p:cNvSpPr/>
              <p:nvPr/>
            </p:nvSpPr>
            <p:spPr>
              <a:xfrm>
                <a:off x="6777898" y="2659633"/>
                <a:ext cx="27256" cy="12101"/>
              </a:xfrm>
              <a:custGeom>
                <a:avLst/>
                <a:gdLst>
                  <a:gd name="connsiteX0" fmla="*/ 3711 w 27256"/>
                  <a:gd name="connsiteY0" fmla="*/ 9176 h 12101"/>
                  <a:gd name="connsiteX1" fmla="*/ 14188 w 27256"/>
                  <a:gd name="connsiteY1" fmla="*/ 4223 h 12101"/>
                  <a:gd name="connsiteX2" fmla="*/ 23141 w 27256"/>
                  <a:gd name="connsiteY2" fmla="*/ 11177 h 12101"/>
                  <a:gd name="connsiteX3" fmla="*/ 26856 w 27256"/>
                  <a:gd name="connsiteY3" fmla="*/ 8986 h 12101"/>
                  <a:gd name="connsiteX4" fmla="*/ 15617 w 27256"/>
                  <a:gd name="connsiteY4" fmla="*/ 128 h 12101"/>
                  <a:gd name="connsiteX5" fmla="*/ 758 w 27256"/>
                  <a:gd name="connsiteY5" fmla="*/ 6224 h 12101"/>
                  <a:gd name="connsiteX6" fmla="*/ 3711 w 27256"/>
                  <a:gd name="connsiteY6" fmla="*/ 9176 h 12101"/>
                  <a:gd name="connsiteX7" fmla="*/ 3711 w 27256"/>
                  <a:gd name="connsiteY7" fmla="*/ 9176 h 1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56" h="12101">
                    <a:moveTo>
                      <a:pt x="3711" y="9176"/>
                    </a:moveTo>
                    <a:cubicBezTo>
                      <a:pt x="6473" y="6986"/>
                      <a:pt x="10473" y="3938"/>
                      <a:pt x="14188" y="4223"/>
                    </a:cubicBezTo>
                    <a:cubicBezTo>
                      <a:pt x="18093" y="4414"/>
                      <a:pt x="20951" y="8319"/>
                      <a:pt x="23141" y="11177"/>
                    </a:cubicBezTo>
                    <a:cubicBezTo>
                      <a:pt x="24761" y="13367"/>
                      <a:pt x="28475" y="11272"/>
                      <a:pt x="26856" y="8986"/>
                    </a:cubicBezTo>
                    <a:cubicBezTo>
                      <a:pt x="23999" y="5176"/>
                      <a:pt x="20665" y="890"/>
                      <a:pt x="15617" y="128"/>
                    </a:cubicBezTo>
                    <a:cubicBezTo>
                      <a:pt x="10092" y="-730"/>
                      <a:pt x="4758" y="2890"/>
                      <a:pt x="758" y="6224"/>
                    </a:cubicBezTo>
                    <a:cubicBezTo>
                      <a:pt x="-1433" y="7938"/>
                      <a:pt x="1615" y="10891"/>
                      <a:pt x="3711" y="9176"/>
                    </a:cubicBezTo>
                    <a:lnTo>
                      <a:pt x="3711" y="9176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D56C7155-BE06-4B52-8951-334320DB6709}"/>
                  </a:ext>
                </a:extLst>
              </p:cNvPr>
              <p:cNvSpPr/>
              <p:nvPr/>
            </p:nvSpPr>
            <p:spPr>
              <a:xfrm>
                <a:off x="6700056" y="2659538"/>
                <a:ext cx="27204" cy="12084"/>
              </a:xfrm>
              <a:custGeom>
                <a:avLst/>
                <a:gdLst>
                  <a:gd name="connsiteX0" fmla="*/ 26499 w 27204"/>
                  <a:gd name="connsiteY0" fmla="*/ 6224 h 12084"/>
                  <a:gd name="connsiteX1" fmla="*/ 11640 w 27204"/>
                  <a:gd name="connsiteY1" fmla="*/ 128 h 12084"/>
                  <a:gd name="connsiteX2" fmla="*/ 400 w 27204"/>
                  <a:gd name="connsiteY2" fmla="*/ 8986 h 12084"/>
                  <a:gd name="connsiteX3" fmla="*/ 4115 w 27204"/>
                  <a:gd name="connsiteY3" fmla="*/ 11177 h 12084"/>
                  <a:gd name="connsiteX4" fmla="*/ 13068 w 27204"/>
                  <a:gd name="connsiteY4" fmla="*/ 4223 h 12084"/>
                  <a:gd name="connsiteX5" fmla="*/ 23546 w 27204"/>
                  <a:gd name="connsiteY5" fmla="*/ 9176 h 12084"/>
                  <a:gd name="connsiteX6" fmla="*/ 26499 w 27204"/>
                  <a:gd name="connsiteY6" fmla="*/ 6224 h 12084"/>
                  <a:gd name="connsiteX7" fmla="*/ 26499 w 27204"/>
                  <a:gd name="connsiteY7" fmla="*/ 6224 h 1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04" h="12084">
                    <a:moveTo>
                      <a:pt x="26499" y="6224"/>
                    </a:moveTo>
                    <a:cubicBezTo>
                      <a:pt x="22498" y="2890"/>
                      <a:pt x="17164" y="-730"/>
                      <a:pt x="11640" y="128"/>
                    </a:cubicBezTo>
                    <a:cubicBezTo>
                      <a:pt x="6591" y="890"/>
                      <a:pt x="3258" y="5176"/>
                      <a:pt x="400" y="8986"/>
                    </a:cubicBezTo>
                    <a:cubicBezTo>
                      <a:pt x="-1219" y="11177"/>
                      <a:pt x="2495" y="13367"/>
                      <a:pt x="4115" y="11177"/>
                    </a:cubicBezTo>
                    <a:cubicBezTo>
                      <a:pt x="6305" y="8319"/>
                      <a:pt x="9068" y="4509"/>
                      <a:pt x="13068" y="4223"/>
                    </a:cubicBezTo>
                    <a:cubicBezTo>
                      <a:pt x="16783" y="4033"/>
                      <a:pt x="20879" y="6986"/>
                      <a:pt x="23546" y="9176"/>
                    </a:cubicBezTo>
                    <a:cubicBezTo>
                      <a:pt x="25546" y="10986"/>
                      <a:pt x="28594" y="8033"/>
                      <a:pt x="26499" y="6224"/>
                    </a:cubicBezTo>
                    <a:lnTo>
                      <a:pt x="26499" y="6224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7DE2834C-7669-41C9-882E-11500985806C}"/>
                  </a:ext>
                </a:extLst>
              </p:cNvPr>
              <p:cNvSpPr/>
              <p:nvPr/>
            </p:nvSpPr>
            <p:spPr>
              <a:xfrm>
                <a:off x="6718268" y="2792158"/>
                <a:ext cx="90201" cy="39451"/>
              </a:xfrm>
              <a:custGeom>
                <a:avLst/>
                <a:gdLst>
                  <a:gd name="connsiteX0" fmla="*/ 0 w 90201"/>
                  <a:gd name="connsiteY0" fmla="*/ 10287 h 39451"/>
                  <a:gd name="connsiteX1" fmla="*/ 40577 w 90201"/>
                  <a:gd name="connsiteY1" fmla="*/ 39338 h 39451"/>
                  <a:gd name="connsiteX2" fmla="*/ 90202 w 90201"/>
                  <a:gd name="connsiteY2" fmla="*/ 0 h 3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201" h="39451">
                    <a:moveTo>
                      <a:pt x="0" y="10287"/>
                    </a:moveTo>
                    <a:cubicBezTo>
                      <a:pt x="0" y="10287"/>
                      <a:pt x="12287" y="36767"/>
                      <a:pt x="40577" y="39338"/>
                    </a:cubicBezTo>
                    <a:cubicBezTo>
                      <a:pt x="68961" y="41910"/>
                      <a:pt x="90202" y="0"/>
                      <a:pt x="90202" y="0"/>
                    </a:cubicBezTo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15" name="图形 304">
                <a:extLst>
                  <a:ext uri="{FF2B5EF4-FFF2-40B4-BE49-F238E27FC236}">
                    <a16:creationId xmlns:a16="http://schemas.microsoft.com/office/drawing/2014/main" id="{EC001F52-998A-4E7F-9BD6-36393DEB9FFB}"/>
                  </a:ext>
                </a:extLst>
              </p:cNvPr>
              <p:cNvGrpSpPr/>
              <p:nvPr/>
            </p:nvGrpSpPr>
            <p:grpSpPr>
              <a:xfrm>
                <a:off x="6625828" y="2651761"/>
                <a:ext cx="253157" cy="163686"/>
                <a:chOff x="6625828" y="2651761"/>
                <a:chExt cx="253157" cy="163686"/>
              </a:xfrm>
            </p:grpSpPr>
            <p:sp>
              <p:nvSpPr>
                <p:cNvPr id="516" name="任意多边形: 形状 515">
                  <a:extLst>
                    <a:ext uri="{FF2B5EF4-FFF2-40B4-BE49-F238E27FC236}">
                      <a16:creationId xmlns:a16="http://schemas.microsoft.com/office/drawing/2014/main" id="{B07FDD93-1EE3-42D3-966D-13CB359946A7}"/>
                    </a:ext>
                  </a:extLst>
                </p:cNvPr>
                <p:cNvSpPr/>
                <p:nvPr/>
              </p:nvSpPr>
              <p:spPr>
                <a:xfrm>
                  <a:off x="6830567" y="2654752"/>
                  <a:ext cx="36978" cy="111211"/>
                </a:xfrm>
                <a:custGeom>
                  <a:avLst/>
                  <a:gdLst>
                    <a:gd name="connsiteX0" fmla="*/ 0 w 36978"/>
                    <a:gd name="connsiteY0" fmla="*/ 42727 h 111211"/>
                    <a:gd name="connsiteX1" fmla="*/ 31813 w 36978"/>
                    <a:gd name="connsiteY1" fmla="*/ 1674 h 111211"/>
                    <a:gd name="connsiteX2" fmla="*/ 1048 w 36978"/>
                    <a:gd name="connsiteY2" fmla="*/ 111212 h 111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6978" h="111211">
                      <a:moveTo>
                        <a:pt x="0" y="42727"/>
                      </a:moveTo>
                      <a:cubicBezTo>
                        <a:pt x="0" y="42727"/>
                        <a:pt x="10382" y="-9946"/>
                        <a:pt x="31813" y="1674"/>
                      </a:cubicBezTo>
                      <a:cubicBezTo>
                        <a:pt x="53245" y="13295"/>
                        <a:pt x="1048" y="111212"/>
                        <a:pt x="1048" y="11121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7" name="任意多边形: 形状 516">
                  <a:extLst>
                    <a:ext uri="{FF2B5EF4-FFF2-40B4-BE49-F238E27FC236}">
                      <a16:creationId xmlns:a16="http://schemas.microsoft.com/office/drawing/2014/main" id="{6F459938-9CAA-4E9E-A164-F840DF54A0D8}"/>
                    </a:ext>
                  </a:extLst>
                </p:cNvPr>
                <p:cNvSpPr/>
                <p:nvPr/>
              </p:nvSpPr>
              <p:spPr>
                <a:xfrm>
                  <a:off x="6635144" y="2665120"/>
                  <a:ext cx="45213" cy="96462"/>
                </a:xfrm>
                <a:custGeom>
                  <a:avLst/>
                  <a:gdLst>
                    <a:gd name="connsiteX0" fmla="*/ 41690 w 45213"/>
                    <a:gd name="connsiteY0" fmla="*/ 33597 h 96462"/>
                    <a:gd name="connsiteX1" fmla="*/ 5780 w 45213"/>
                    <a:gd name="connsiteY1" fmla="*/ 2736 h 96462"/>
                    <a:gd name="connsiteX2" fmla="*/ 45214 w 45213"/>
                    <a:gd name="connsiteY2" fmla="*/ 96462 h 96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213" h="96462">
                      <a:moveTo>
                        <a:pt x="41690" y="33597"/>
                      </a:moveTo>
                      <a:cubicBezTo>
                        <a:pt x="41690" y="33597"/>
                        <a:pt x="23592" y="-11361"/>
                        <a:pt x="5780" y="2736"/>
                      </a:cubicBezTo>
                      <a:cubicBezTo>
                        <a:pt x="-19270" y="22548"/>
                        <a:pt x="45214" y="96462"/>
                        <a:pt x="45214" y="9646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8" name="任意多边形: 形状 517">
                  <a:extLst>
                    <a:ext uri="{FF2B5EF4-FFF2-40B4-BE49-F238E27FC236}">
                      <a16:creationId xmlns:a16="http://schemas.microsoft.com/office/drawing/2014/main" id="{3BF561E2-4AB5-41A6-AA56-C122D3752184}"/>
                    </a:ext>
                  </a:extLst>
                </p:cNvPr>
                <p:cNvSpPr/>
                <p:nvPr/>
              </p:nvSpPr>
              <p:spPr>
                <a:xfrm>
                  <a:off x="6836688" y="2651761"/>
                  <a:ext cx="42297" cy="72844"/>
                </a:xfrm>
                <a:custGeom>
                  <a:avLst/>
                  <a:gdLst>
                    <a:gd name="connsiteX0" fmla="*/ 1404 w 42297"/>
                    <a:gd name="connsiteY0" fmla="*/ 31526 h 72844"/>
                    <a:gd name="connsiteX1" fmla="*/ 28741 w 42297"/>
                    <a:gd name="connsiteY1" fmla="*/ 284 h 72844"/>
                    <a:gd name="connsiteX2" fmla="*/ 38742 w 42297"/>
                    <a:gd name="connsiteY2" fmla="*/ 41432 h 72844"/>
                    <a:gd name="connsiteX3" fmla="*/ 11405 w 42297"/>
                    <a:gd name="connsiteY3" fmla="*/ 72674 h 72844"/>
                    <a:gd name="connsiteX4" fmla="*/ 1404 w 42297"/>
                    <a:gd name="connsiteY4" fmla="*/ 31526 h 72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297" h="72844">
                      <a:moveTo>
                        <a:pt x="1404" y="31526"/>
                      </a:moveTo>
                      <a:cubicBezTo>
                        <a:pt x="4262" y="11809"/>
                        <a:pt x="16549" y="-2193"/>
                        <a:pt x="28741" y="284"/>
                      </a:cubicBezTo>
                      <a:cubicBezTo>
                        <a:pt x="40933" y="2760"/>
                        <a:pt x="46458" y="23049"/>
                        <a:pt x="38742" y="41432"/>
                      </a:cubicBezTo>
                      <a:cubicBezTo>
                        <a:pt x="28646" y="65625"/>
                        <a:pt x="19597" y="74198"/>
                        <a:pt x="11405" y="72674"/>
                      </a:cubicBezTo>
                      <a:cubicBezTo>
                        <a:pt x="-787" y="70388"/>
                        <a:pt x="-1453" y="51243"/>
                        <a:pt x="1404" y="31526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9" name="任意多边形: 形状 518">
                  <a:extLst>
                    <a:ext uri="{FF2B5EF4-FFF2-40B4-BE49-F238E27FC236}">
                      <a16:creationId xmlns:a16="http://schemas.microsoft.com/office/drawing/2014/main" id="{DD274DB0-8604-4ACE-80CC-72F666729212}"/>
                    </a:ext>
                  </a:extLst>
                </p:cNvPr>
                <p:cNvSpPr/>
                <p:nvPr/>
              </p:nvSpPr>
              <p:spPr>
                <a:xfrm>
                  <a:off x="6625828" y="2660527"/>
                  <a:ext cx="47398" cy="69724"/>
                </a:xfrm>
                <a:custGeom>
                  <a:avLst/>
                  <a:gdLst>
                    <a:gd name="connsiteX0" fmla="*/ 41957 w 47398"/>
                    <a:gd name="connsiteY0" fmla="*/ 26665 h 69724"/>
                    <a:gd name="connsiteX1" fmla="*/ 9477 w 47398"/>
                    <a:gd name="connsiteY1" fmla="*/ 1043 h 69724"/>
                    <a:gd name="connsiteX2" fmla="*/ 7000 w 47398"/>
                    <a:gd name="connsiteY2" fmla="*/ 43334 h 69724"/>
                    <a:gd name="connsiteX3" fmla="*/ 39481 w 47398"/>
                    <a:gd name="connsiteY3" fmla="*/ 68956 h 69724"/>
                    <a:gd name="connsiteX4" fmla="*/ 41957 w 47398"/>
                    <a:gd name="connsiteY4" fmla="*/ 26665 h 6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98" h="69724">
                      <a:moveTo>
                        <a:pt x="41957" y="26665"/>
                      </a:moveTo>
                      <a:cubicBezTo>
                        <a:pt x="35575" y="7806"/>
                        <a:pt x="21002" y="-3624"/>
                        <a:pt x="9477" y="1043"/>
                      </a:cubicBezTo>
                      <a:cubicBezTo>
                        <a:pt x="-2048" y="5710"/>
                        <a:pt x="-3286" y="26380"/>
                        <a:pt x="7000" y="43334"/>
                      </a:cubicBezTo>
                      <a:cubicBezTo>
                        <a:pt x="20240" y="64956"/>
                        <a:pt x="31861" y="72290"/>
                        <a:pt x="39481" y="68956"/>
                      </a:cubicBezTo>
                      <a:cubicBezTo>
                        <a:pt x="50911" y="64003"/>
                        <a:pt x="48339" y="45525"/>
                        <a:pt x="41957" y="26665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0" name="任意多边形: 形状 519">
                  <a:extLst>
                    <a:ext uri="{FF2B5EF4-FFF2-40B4-BE49-F238E27FC236}">
                      <a16:creationId xmlns:a16="http://schemas.microsoft.com/office/drawing/2014/main" id="{9ECAFF7F-FBC9-478C-A0B5-E3B1BDD825BB}"/>
                    </a:ext>
                  </a:extLst>
                </p:cNvPr>
                <p:cNvSpPr/>
                <p:nvPr/>
              </p:nvSpPr>
              <p:spPr>
                <a:xfrm>
                  <a:off x="6671881" y="2676516"/>
                  <a:ext cx="167196" cy="138932"/>
                </a:xfrm>
                <a:custGeom>
                  <a:avLst/>
                  <a:gdLst>
                    <a:gd name="connsiteX0" fmla="*/ 2096 w 167196"/>
                    <a:gd name="connsiteY0" fmla="*/ 19344 h 138932"/>
                    <a:gd name="connsiteX1" fmla="*/ 82487 w 167196"/>
                    <a:gd name="connsiteY1" fmla="*/ 8 h 138932"/>
                    <a:gd name="connsiteX2" fmla="*/ 163259 w 167196"/>
                    <a:gd name="connsiteY2" fmla="*/ 15439 h 138932"/>
                    <a:gd name="connsiteX3" fmla="*/ 166307 w 167196"/>
                    <a:gd name="connsiteY3" fmla="*/ 82019 h 138932"/>
                    <a:gd name="connsiteX4" fmla="*/ 90869 w 167196"/>
                    <a:gd name="connsiteY4" fmla="*/ 138788 h 138932"/>
                    <a:gd name="connsiteX5" fmla="*/ 0 w 167196"/>
                    <a:gd name="connsiteY5" fmla="*/ 80114 h 138932"/>
                    <a:gd name="connsiteX6" fmla="*/ 2096 w 167196"/>
                    <a:gd name="connsiteY6" fmla="*/ 19344 h 138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196" h="138932">
                      <a:moveTo>
                        <a:pt x="2096" y="19344"/>
                      </a:moveTo>
                      <a:cubicBezTo>
                        <a:pt x="2096" y="19344"/>
                        <a:pt x="64008" y="-468"/>
                        <a:pt x="82487" y="8"/>
                      </a:cubicBezTo>
                      <a:cubicBezTo>
                        <a:pt x="100584" y="389"/>
                        <a:pt x="163259" y="15439"/>
                        <a:pt x="163259" y="15439"/>
                      </a:cubicBezTo>
                      <a:cubicBezTo>
                        <a:pt x="163259" y="15439"/>
                        <a:pt x="169450" y="74303"/>
                        <a:pt x="166307" y="82019"/>
                      </a:cubicBezTo>
                      <a:cubicBezTo>
                        <a:pt x="163163" y="89734"/>
                        <a:pt x="141161" y="135549"/>
                        <a:pt x="90869" y="138788"/>
                      </a:cubicBezTo>
                      <a:cubicBezTo>
                        <a:pt x="35433" y="142312"/>
                        <a:pt x="0" y="80114"/>
                        <a:pt x="0" y="80114"/>
                      </a:cubicBezTo>
                      <a:lnTo>
                        <a:pt x="2096" y="193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1" name="任意多边形: 形状 520">
                  <a:extLst>
                    <a:ext uri="{FF2B5EF4-FFF2-40B4-BE49-F238E27FC236}">
                      <a16:creationId xmlns:a16="http://schemas.microsoft.com/office/drawing/2014/main" id="{63E68E75-6E53-46F3-BF1C-87C662DB73B8}"/>
                    </a:ext>
                  </a:extLst>
                </p:cNvPr>
                <p:cNvSpPr/>
                <p:nvPr/>
              </p:nvSpPr>
              <p:spPr>
                <a:xfrm>
                  <a:off x="6704611" y="2704560"/>
                  <a:ext cx="96976" cy="6260"/>
                </a:xfrm>
                <a:custGeom>
                  <a:avLst/>
                  <a:gdLst>
                    <a:gd name="connsiteX0" fmla="*/ 2036 w 96976"/>
                    <a:gd name="connsiteY0" fmla="*/ 6255 h 6260"/>
                    <a:gd name="connsiteX1" fmla="*/ 94905 w 96976"/>
                    <a:gd name="connsiteY1" fmla="*/ 5207 h 6260"/>
                    <a:gd name="connsiteX2" fmla="*/ 94905 w 96976"/>
                    <a:gd name="connsiteY2" fmla="*/ 921 h 6260"/>
                    <a:gd name="connsiteX3" fmla="*/ 2036 w 96976"/>
                    <a:gd name="connsiteY3" fmla="*/ 1968 h 6260"/>
                    <a:gd name="connsiteX4" fmla="*/ 2036 w 96976"/>
                    <a:gd name="connsiteY4" fmla="*/ 6255 h 6260"/>
                    <a:gd name="connsiteX5" fmla="*/ 2036 w 96976"/>
                    <a:gd name="connsiteY5" fmla="*/ 6255 h 6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76" h="6260">
                      <a:moveTo>
                        <a:pt x="2036" y="6255"/>
                      </a:moveTo>
                      <a:cubicBezTo>
                        <a:pt x="32992" y="4064"/>
                        <a:pt x="63949" y="3683"/>
                        <a:pt x="94905" y="5207"/>
                      </a:cubicBezTo>
                      <a:cubicBezTo>
                        <a:pt x="97667" y="5302"/>
                        <a:pt x="97667" y="1016"/>
                        <a:pt x="94905" y="921"/>
                      </a:cubicBezTo>
                      <a:cubicBezTo>
                        <a:pt x="63949" y="-603"/>
                        <a:pt x="32992" y="-222"/>
                        <a:pt x="2036" y="1968"/>
                      </a:cubicBezTo>
                      <a:cubicBezTo>
                        <a:pt x="-631" y="2159"/>
                        <a:pt x="-726" y="6445"/>
                        <a:pt x="2036" y="6255"/>
                      </a:cubicBezTo>
                      <a:lnTo>
                        <a:pt x="2036" y="625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2" name="任意多边形: 形状 521">
                  <a:extLst>
                    <a:ext uri="{FF2B5EF4-FFF2-40B4-BE49-F238E27FC236}">
                      <a16:creationId xmlns:a16="http://schemas.microsoft.com/office/drawing/2014/main" id="{7021A506-0DB3-4A6E-83E0-B15F6ECA98DE}"/>
                    </a:ext>
                  </a:extLst>
                </p:cNvPr>
                <p:cNvSpPr/>
                <p:nvPr/>
              </p:nvSpPr>
              <p:spPr>
                <a:xfrm>
                  <a:off x="6699891" y="2730131"/>
                  <a:ext cx="111266" cy="9462"/>
                </a:xfrm>
                <a:custGeom>
                  <a:avLst/>
                  <a:gdLst>
                    <a:gd name="connsiteX0" fmla="*/ 1518 w 111266"/>
                    <a:gd name="connsiteY0" fmla="*/ 4306 h 9462"/>
                    <a:gd name="connsiteX1" fmla="*/ 53239 w 111266"/>
                    <a:gd name="connsiteY1" fmla="*/ 8878 h 9462"/>
                    <a:gd name="connsiteX2" fmla="*/ 109817 w 111266"/>
                    <a:gd name="connsiteY2" fmla="*/ 4401 h 9462"/>
                    <a:gd name="connsiteX3" fmla="*/ 108674 w 111266"/>
                    <a:gd name="connsiteY3" fmla="*/ 305 h 9462"/>
                    <a:gd name="connsiteX4" fmla="*/ 53239 w 111266"/>
                    <a:gd name="connsiteY4" fmla="*/ 4592 h 9462"/>
                    <a:gd name="connsiteX5" fmla="*/ 2661 w 111266"/>
                    <a:gd name="connsiteY5" fmla="*/ 115 h 9462"/>
                    <a:gd name="connsiteX6" fmla="*/ 1518 w 111266"/>
                    <a:gd name="connsiteY6" fmla="*/ 4306 h 9462"/>
                    <a:gd name="connsiteX7" fmla="*/ 1518 w 111266"/>
                    <a:gd name="connsiteY7" fmla="*/ 4306 h 9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266" h="9462">
                      <a:moveTo>
                        <a:pt x="1518" y="4306"/>
                      </a:moveTo>
                      <a:cubicBezTo>
                        <a:pt x="17139" y="9735"/>
                        <a:pt x="36856" y="8306"/>
                        <a:pt x="53239" y="8878"/>
                      </a:cubicBezTo>
                      <a:cubicBezTo>
                        <a:pt x="72384" y="9545"/>
                        <a:pt x="91529" y="10878"/>
                        <a:pt x="109817" y="4401"/>
                      </a:cubicBezTo>
                      <a:cubicBezTo>
                        <a:pt x="112389" y="3449"/>
                        <a:pt x="111246" y="-647"/>
                        <a:pt x="108674" y="305"/>
                      </a:cubicBezTo>
                      <a:cubicBezTo>
                        <a:pt x="90767" y="6592"/>
                        <a:pt x="71908" y="5354"/>
                        <a:pt x="53239" y="4592"/>
                      </a:cubicBezTo>
                      <a:cubicBezTo>
                        <a:pt x="37522" y="4020"/>
                        <a:pt x="17615" y="5354"/>
                        <a:pt x="2661" y="115"/>
                      </a:cubicBezTo>
                      <a:cubicBezTo>
                        <a:pt x="-6" y="-742"/>
                        <a:pt x="-1149" y="3449"/>
                        <a:pt x="1518" y="4306"/>
                      </a:cubicBezTo>
                      <a:lnTo>
                        <a:pt x="1518" y="4306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3" name="任意多边形: 形状 522">
                  <a:extLst>
                    <a:ext uri="{FF2B5EF4-FFF2-40B4-BE49-F238E27FC236}">
                      <a16:creationId xmlns:a16="http://schemas.microsoft.com/office/drawing/2014/main" id="{7D4E54A1-C074-46CE-A94A-6CA1EB228054}"/>
                    </a:ext>
                  </a:extLst>
                </p:cNvPr>
                <p:cNvSpPr/>
                <p:nvPr/>
              </p:nvSpPr>
              <p:spPr>
                <a:xfrm>
                  <a:off x="6704802" y="2758270"/>
                  <a:ext cx="101741" cy="24334"/>
                </a:xfrm>
                <a:custGeom>
                  <a:avLst/>
                  <a:gdLst>
                    <a:gd name="connsiteX0" fmla="*/ 988 w 101741"/>
                    <a:gd name="connsiteY0" fmla="*/ 4075 h 24334"/>
                    <a:gd name="connsiteX1" fmla="*/ 50327 w 101741"/>
                    <a:gd name="connsiteY1" fmla="*/ 24268 h 24334"/>
                    <a:gd name="connsiteX2" fmla="*/ 100715 w 101741"/>
                    <a:gd name="connsiteY2" fmla="*/ 6170 h 24334"/>
                    <a:gd name="connsiteX3" fmla="*/ 98524 w 101741"/>
                    <a:gd name="connsiteY3" fmla="*/ 2455 h 24334"/>
                    <a:gd name="connsiteX4" fmla="*/ 47565 w 101741"/>
                    <a:gd name="connsiteY4" fmla="*/ 19505 h 24334"/>
                    <a:gd name="connsiteX5" fmla="*/ 3083 w 101741"/>
                    <a:gd name="connsiteY5" fmla="*/ 360 h 24334"/>
                    <a:gd name="connsiteX6" fmla="*/ 988 w 101741"/>
                    <a:gd name="connsiteY6" fmla="*/ 4075 h 24334"/>
                    <a:gd name="connsiteX7" fmla="*/ 988 w 101741"/>
                    <a:gd name="connsiteY7" fmla="*/ 4075 h 24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741" h="24334">
                      <a:moveTo>
                        <a:pt x="988" y="4075"/>
                      </a:moveTo>
                      <a:cubicBezTo>
                        <a:pt x="15847" y="14076"/>
                        <a:pt x="32039" y="23315"/>
                        <a:pt x="50327" y="24268"/>
                      </a:cubicBezTo>
                      <a:cubicBezTo>
                        <a:pt x="69187" y="25220"/>
                        <a:pt x="85284" y="15790"/>
                        <a:pt x="100715" y="6170"/>
                      </a:cubicBezTo>
                      <a:cubicBezTo>
                        <a:pt x="103096" y="4741"/>
                        <a:pt x="100905" y="1027"/>
                        <a:pt x="98524" y="2455"/>
                      </a:cubicBezTo>
                      <a:cubicBezTo>
                        <a:pt x="82617" y="12266"/>
                        <a:pt x="66996" y="21315"/>
                        <a:pt x="47565" y="19505"/>
                      </a:cubicBezTo>
                      <a:cubicBezTo>
                        <a:pt x="30992" y="17886"/>
                        <a:pt x="16704" y="9504"/>
                        <a:pt x="3083" y="360"/>
                      </a:cubicBezTo>
                      <a:cubicBezTo>
                        <a:pt x="797" y="-1164"/>
                        <a:pt x="-1298" y="2551"/>
                        <a:pt x="988" y="4075"/>
                      </a:cubicBezTo>
                      <a:lnTo>
                        <a:pt x="988" y="407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8AA9395C-AF98-44FF-9E6B-53596A61D65A}"/>
                  </a:ext>
                </a:extLst>
              </p:cNvPr>
              <p:cNvSpPr/>
              <p:nvPr/>
            </p:nvSpPr>
            <p:spPr>
              <a:xfrm>
                <a:off x="6636797" y="2530983"/>
                <a:ext cx="179578" cy="128087"/>
              </a:xfrm>
              <a:custGeom>
                <a:avLst/>
                <a:gdLst>
                  <a:gd name="connsiteX0" fmla="*/ 176340 w 179578"/>
                  <a:gd name="connsiteY0" fmla="*/ 29623 h 128087"/>
                  <a:gd name="connsiteX1" fmla="*/ 22416 w 179578"/>
                  <a:gd name="connsiteY1" fmla="*/ 120967 h 128087"/>
                  <a:gd name="connsiteX2" fmla="*/ 19654 w 179578"/>
                  <a:gd name="connsiteY2" fmla="*/ 127635 h 128087"/>
                  <a:gd name="connsiteX3" fmla="*/ 318 w 179578"/>
                  <a:gd name="connsiteY3" fmla="*/ 53530 h 128087"/>
                  <a:gd name="connsiteX4" fmla="*/ 90615 w 179578"/>
                  <a:gd name="connsiteY4" fmla="*/ 0 h 128087"/>
                  <a:gd name="connsiteX5" fmla="*/ 179578 w 179578"/>
                  <a:gd name="connsiteY5" fmla="*/ 10287 h 128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578" h="128087">
                    <a:moveTo>
                      <a:pt x="176340" y="29623"/>
                    </a:moveTo>
                    <a:cubicBezTo>
                      <a:pt x="176340" y="29623"/>
                      <a:pt x="108808" y="111919"/>
                      <a:pt x="22416" y="120967"/>
                    </a:cubicBezTo>
                    <a:cubicBezTo>
                      <a:pt x="22416" y="120967"/>
                      <a:pt x="19654" y="130207"/>
                      <a:pt x="19654" y="127635"/>
                    </a:cubicBezTo>
                    <a:cubicBezTo>
                      <a:pt x="19654" y="125063"/>
                      <a:pt x="-2921" y="58674"/>
                      <a:pt x="318" y="53530"/>
                    </a:cubicBezTo>
                    <a:cubicBezTo>
                      <a:pt x="3556" y="48387"/>
                      <a:pt x="73184" y="667"/>
                      <a:pt x="90615" y="0"/>
                    </a:cubicBezTo>
                    <a:lnTo>
                      <a:pt x="179578" y="10287"/>
                    </a:ln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79F131FA-F72D-45E9-9ED0-11E4E6B23F46}"/>
                  </a:ext>
                </a:extLst>
              </p:cNvPr>
              <p:cNvSpPr/>
              <p:nvPr/>
            </p:nvSpPr>
            <p:spPr>
              <a:xfrm>
                <a:off x="6794468" y="2554890"/>
                <a:ext cx="54768" cy="97821"/>
              </a:xfrm>
              <a:custGeom>
                <a:avLst/>
                <a:gdLst>
                  <a:gd name="connsiteX0" fmla="*/ 0 w 54768"/>
                  <a:gd name="connsiteY0" fmla="*/ 6382 h 97821"/>
                  <a:gd name="connsiteX1" fmla="*/ 54769 w 54768"/>
                  <a:gd name="connsiteY1" fmla="*/ 97822 h 97821"/>
                  <a:gd name="connsiteX2" fmla="*/ 31242 w 54768"/>
                  <a:gd name="connsiteY2" fmla="*/ 0 h 97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68" h="97821">
                    <a:moveTo>
                      <a:pt x="0" y="6382"/>
                    </a:moveTo>
                    <a:cubicBezTo>
                      <a:pt x="0" y="6382"/>
                      <a:pt x="13526" y="86582"/>
                      <a:pt x="54769" y="97822"/>
                    </a:cubicBezTo>
                    <a:cubicBezTo>
                      <a:pt x="54769" y="97822"/>
                      <a:pt x="54483" y="19717"/>
                      <a:pt x="31242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EC41F364-37CC-4F4C-A552-1A8D5F31FDEC}"/>
                  </a:ext>
                </a:extLst>
              </p:cNvPr>
              <p:cNvSpPr/>
              <p:nvPr/>
            </p:nvSpPr>
            <p:spPr>
              <a:xfrm>
                <a:off x="6315933" y="2447075"/>
                <a:ext cx="119953" cy="120102"/>
              </a:xfrm>
              <a:custGeom>
                <a:avLst/>
                <a:gdLst>
                  <a:gd name="connsiteX0" fmla="*/ 12096 w 119953"/>
                  <a:gd name="connsiteY0" fmla="*/ 112483 h 120102"/>
                  <a:gd name="connsiteX1" fmla="*/ 2476 w 119953"/>
                  <a:gd name="connsiteY1" fmla="*/ 33616 h 120102"/>
                  <a:gd name="connsiteX2" fmla="*/ 52768 w 119953"/>
                  <a:gd name="connsiteY2" fmla="*/ 87 h 120102"/>
                  <a:gd name="connsiteX3" fmla="*/ 105631 w 119953"/>
                  <a:gd name="connsiteY3" fmla="*/ 23329 h 120102"/>
                  <a:gd name="connsiteX4" fmla="*/ 101726 w 119953"/>
                  <a:gd name="connsiteY4" fmla="*/ 43998 h 120102"/>
                  <a:gd name="connsiteX5" fmla="*/ 119824 w 119953"/>
                  <a:gd name="connsiteY5" fmla="*/ 49141 h 120102"/>
                  <a:gd name="connsiteX6" fmla="*/ 68198 w 119953"/>
                  <a:gd name="connsiteY6" fmla="*/ 120103 h 1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53" h="120102">
                    <a:moveTo>
                      <a:pt x="12096" y="112483"/>
                    </a:moveTo>
                    <a:cubicBezTo>
                      <a:pt x="12096" y="112483"/>
                      <a:pt x="-6573" y="50379"/>
                      <a:pt x="2476" y="33616"/>
                    </a:cubicBezTo>
                    <a:cubicBezTo>
                      <a:pt x="11524" y="16851"/>
                      <a:pt x="29527" y="1421"/>
                      <a:pt x="52768" y="87"/>
                    </a:cubicBezTo>
                    <a:cubicBezTo>
                      <a:pt x="76009" y="-1246"/>
                      <a:pt x="105631" y="12946"/>
                      <a:pt x="105631" y="23329"/>
                    </a:cubicBezTo>
                    <a:cubicBezTo>
                      <a:pt x="105631" y="33711"/>
                      <a:pt x="101726" y="43998"/>
                      <a:pt x="101726" y="43998"/>
                    </a:cubicBezTo>
                    <a:cubicBezTo>
                      <a:pt x="101726" y="43998"/>
                      <a:pt x="114585" y="33044"/>
                      <a:pt x="119824" y="49141"/>
                    </a:cubicBezTo>
                    <a:cubicBezTo>
                      <a:pt x="122967" y="59047"/>
                      <a:pt x="68198" y="120103"/>
                      <a:pt x="68198" y="120103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6805737C-B9AA-445E-B601-562C43001172}"/>
                  </a:ext>
                </a:extLst>
              </p:cNvPr>
              <p:cNvSpPr/>
              <p:nvPr/>
            </p:nvSpPr>
            <p:spPr>
              <a:xfrm>
                <a:off x="6328028" y="2539745"/>
                <a:ext cx="88191" cy="349096"/>
              </a:xfrm>
              <a:custGeom>
                <a:avLst/>
                <a:gdLst>
                  <a:gd name="connsiteX0" fmla="*/ 0 w 88191"/>
                  <a:gd name="connsiteY0" fmla="*/ 14002 h 349096"/>
                  <a:gd name="connsiteX1" fmla="*/ 37624 w 88191"/>
                  <a:gd name="connsiteY1" fmla="*/ 348139 h 349096"/>
                  <a:gd name="connsiteX2" fmla="*/ 87344 w 88191"/>
                  <a:gd name="connsiteY2" fmla="*/ 284512 h 349096"/>
                  <a:gd name="connsiteX3" fmla="*/ 54102 w 88191"/>
                  <a:gd name="connsiteY3" fmla="*/ 0 h 34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191" h="349096">
                    <a:moveTo>
                      <a:pt x="0" y="14002"/>
                    </a:moveTo>
                    <a:cubicBezTo>
                      <a:pt x="191" y="73342"/>
                      <a:pt x="-190" y="339185"/>
                      <a:pt x="37624" y="348139"/>
                    </a:cubicBezTo>
                    <a:cubicBezTo>
                      <a:pt x="75438" y="357092"/>
                      <a:pt x="80201" y="300704"/>
                      <a:pt x="87344" y="284512"/>
                    </a:cubicBezTo>
                    <a:cubicBezTo>
                      <a:pt x="94488" y="268319"/>
                      <a:pt x="54102" y="0"/>
                      <a:pt x="54102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E4B706D6-EC1C-4F15-9AA6-0BC34A264789}"/>
                  </a:ext>
                </a:extLst>
              </p:cNvPr>
              <p:cNvSpPr/>
              <p:nvPr/>
            </p:nvSpPr>
            <p:spPr>
              <a:xfrm>
                <a:off x="6210204" y="2691955"/>
                <a:ext cx="437102" cy="385081"/>
              </a:xfrm>
              <a:custGeom>
                <a:avLst/>
                <a:gdLst>
                  <a:gd name="connsiteX0" fmla="*/ 437102 w 437102"/>
                  <a:gd name="connsiteY0" fmla="*/ 163830 h 385081"/>
                  <a:gd name="connsiteX1" fmla="*/ 283750 w 437102"/>
                  <a:gd name="connsiteY1" fmla="*/ 183071 h 385081"/>
                  <a:gd name="connsiteX2" fmla="*/ 199930 w 437102"/>
                  <a:gd name="connsiteY2" fmla="*/ 0 h 385081"/>
                  <a:gd name="connsiteX3" fmla="*/ 0 w 437102"/>
                  <a:gd name="connsiteY3" fmla="*/ 229553 h 385081"/>
                  <a:gd name="connsiteX4" fmla="*/ 189167 w 437102"/>
                  <a:gd name="connsiteY4" fmla="*/ 379095 h 385081"/>
                  <a:gd name="connsiteX5" fmla="*/ 380048 w 437102"/>
                  <a:gd name="connsiteY5" fmla="*/ 367094 h 3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7102" h="385081">
                    <a:moveTo>
                      <a:pt x="437102" y="163830"/>
                    </a:moveTo>
                    <a:cubicBezTo>
                      <a:pt x="437102" y="163830"/>
                      <a:pt x="319850" y="183071"/>
                      <a:pt x="283750" y="183071"/>
                    </a:cubicBezTo>
                    <a:cubicBezTo>
                      <a:pt x="247650" y="183071"/>
                      <a:pt x="199930" y="0"/>
                      <a:pt x="199930" y="0"/>
                    </a:cubicBezTo>
                    <a:cubicBezTo>
                      <a:pt x="199930" y="0"/>
                      <a:pt x="61913" y="55436"/>
                      <a:pt x="0" y="229553"/>
                    </a:cubicBezTo>
                    <a:cubicBezTo>
                      <a:pt x="0" y="229553"/>
                      <a:pt x="64484" y="337852"/>
                      <a:pt x="189167" y="379095"/>
                    </a:cubicBezTo>
                    <a:cubicBezTo>
                      <a:pt x="245364" y="397669"/>
                      <a:pt x="380048" y="367094"/>
                      <a:pt x="380048" y="367094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E0E7E3D3-9096-4AAF-9CD1-D1A982307586}"/>
                  </a:ext>
                </a:extLst>
              </p:cNvPr>
              <p:cNvSpPr/>
              <p:nvPr/>
            </p:nvSpPr>
            <p:spPr>
              <a:xfrm>
                <a:off x="6327034" y="2492145"/>
                <a:ext cx="89318" cy="31459"/>
              </a:xfrm>
              <a:custGeom>
                <a:avLst/>
                <a:gdLst>
                  <a:gd name="connsiteX0" fmla="*/ 42 w 89318"/>
                  <a:gd name="connsiteY0" fmla="*/ 6071 h 31459"/>
                  <a:gd name="connsiteX1" fmla="*/ 38523 w 89318"/>
                  <a:gd name="connsiteY1" fmla="*/ 30931 h 31459"/>
                  <a:gd name="connsiteX2" fmla="*/ 88625 w 89318"/>
                  <a:gd name="connsiteY2" fmla="*/ 5119 h 31459"/>
                  <a:gd name="connsiteX3" fmla="*/ 82434 w 89318"/>
                  <a:gd name="connsiteY3" fmla="*/ 1499 h 31459"/>
                  <a:gd name="connsiteX4" fmla="*/ 47001 w 89318"/>
                  <a:gd name="connsiteY4" fmla="*/ 24455 h 31459"/>
                  <a:gd name="connsiteX5" fmla="*/ 7186 w 89318"/>
                  <a:gd name="connsiteY5" fmla="*/ 5976 h 31459"/>
                  <a:gd name="connsiteX6" fmla="*/ 42 w 89318"/>
                  <a:gd name="connsiteY6" fmla="*/ 6071 h 31459"/>
                  <a:gd name="connsiteX7" fmla="*/ 42 w 89318"/>
                  <a:gd name="connsiteY7" fmla="*/ 6071 h 3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318" h="31459">
                    <a:moveTo>
                      <a:pt x="42" y="6071"/>
                    </a:moveTo>
                    <a:cubicBezTo>
                      <a:pt x="-1101" y="27598"/>
                      <a:pt x="21093" y="29027"/>
                      <a:pt x="38523" y="30931"/>
                    </a:cubicBezTo>
                    <a:cubicBezTo>
                      <a:pt x="63765" y="33789"/>
                      <a:pt x="73385" y="25026"/>
                      <a:pt x="88625" y="5119"/>
                    </a:cubicBezTo>
                    <a:cubicBezTo>
                      <a:pt x="91387" y="1499"/>
                      <a:pt x="85196" y="-2120"/>
                      <a:pt x="82434" y="1499"/>
                    </a:cubicBezTo>
                    <a:cubicBezTo>
                      <a:pt x="73194" y="13596"/>
                      <a:pt x="63765" y="25312"/>
                      <a:pt x="47001" y="24455"/>
                    </a:cubicBezTo>
                    <a:cubicBezTo>
                      <a:pt x="36713" y="23883"/>
                      <a:pt x="6329" y="22645"/>
                      <a:pt x="7186" y="5976"/>
                    </a:cubicBezTo>
                    <a:cubicBezTo>
                      <a:pt x="7377" y="1499"/>
                      <a:pt x="233" y="1499"/>
                      <a:pt x="42" y="6071"/>
                    </a:cubicBezTo>
                    <a:lnTo>
                      <a:pt x="42" y="6071"/>
                    </a:lnTo>
                    <a:close/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562B8B64-09FD-4CCB-A10C-42871AF6DB4B}"/>
                  </a:ext>
                </a:extLst>
              </p:cNvPr>
              <p:cNvSpPr/>
              <p:nvPr/>
            </p:nvSpPr>
            <p:spPr>
              <a:xfrm>
                <a:off x="7123281" y="2543746"/>
                <a:ext cx="88191" cy="349096"/>
              </a:xfrm>
              <a:custGeom>
                <a:avLst/>
                <a:gdLst>
                  <a:gd name="connsiteX0" fmla="*/ 88191 w 88191"/>
                  <a:gd name="connsiteY0" fmla="*/ 14002 h 349096"/>
                  <a:gd name="connsiteX1" fmla="*/ 50568 w 88191"/>
                  <a:gd name="connsiteY1" fmla="*/ 348139 h 349096"/>
                  <a:gd name="connsiteX2" fmla="*/ 847 w 88191"/>
                  <a:gd name="connsiteY2" fmla="*/ 284512 h 349096"/>
                  <a:gd name="connsiteX3" fmla="*/ 34089 w 88191"/>
                  <a:gd name="connsiteY3" fmla="*/ 0 h 34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191" h="349096">
                    <a:moveTo>
                      <a:pt x="88191" y="14002"/>
                    </a:moveTo>
                    <a:cubicBezTo>
                      <a:pt x="88001" y="73342"/>
                      <a:pt x="88382" y="339185"/>
                      <a:pt x="50568" y="348139"/>
                    </a:cubicBezTo>
                    <a:cubicBezTo>
                      <a:pt x="12753" y="357092"/>
                      <a:pt x="7991" y="300704"/>
                      <a:pt x="847" y="284512"/>
                    </a:cubicBezTo>
                    <a:cubicBezTo>
                      <a:pt x="-6297" y="268319"/>
                      <a:pt x="34089" y="0"/>
                      <a:pt x="34089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E2A726AD-5D0C-4FD5-B7CC-1B14CF705369}"/>
                  </a:ext>
                </a:extLst>
              </p:cNvPr>
              <p:cNvSpPr/>
              <p:nvPr/>
            </p:nvSpPr>
            <p:spPr>
              <a:xfrm>
                <a:off x="6893718" y="2695860"/>
                <a:ext cx="435578" cy="385081"/>
              </a:xfrm>
              <a:custGeom>
                <a:avLst/>
                <a:gdLst>
                  <a:gd name="connsiteX0" fmla="*/ 0 w 435578"/>
                  <a:gd name="connsiteY0" fmla="*/ 158591 h 385081"/>
                  <a:gd name="connsiteX1" fmla="*/ 151829 w 435578"/>
                  <a:gd name="connsiteY1" fmla="*/ 183071 h 385081"/>
                  <a:gd name="connsiteX2" fmla="*/ 235648 w 435578"/>
                  <a:gd name="connsiteY2" fmla="*/ 0 h 385081"/>
                  <a:gd name="connsiteX3" fmla="*/ 435578 w 435578"/>
                  <a:gd name="connsiteY3" fmla="*/ 229553 h 385081"/>
                  <a:gd name="connsiteX4" fmla="*/ 246412 w 435578"/>
                  <a:gd name="connsiteY4" fmla="*/ 379095 h 385081"/>
                  <a:gd name="connsiteX5" fmla="*/ 55531 w 435578"/>
                  <a:gd name="connsiteY5" fmla="*/ 367094 h 3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5578" h="385081">
                    <a:moveTo>
                      <a:pt x="0" y="158591"/>
                    </a:moveTo>
                    <a:cubicBezTo>
                      <a:pt x="0" y="158591"/>
                      <a:pt x="115729" y="183071"/>
                      <a:pt x="151829" y="183071"/>
                    </a:cubicBezTo>
                    <a:cubicBezTo>
                      <a:pt x="187928" y="183071"/>
                      <a:pt x="235648" y="0"/>
                      <a:pt x="235648" y="0"/>
                    </a:cubicBezTo>
                    <a:cubicBezTo>
                      <a:pt x="235648" y="0"/>
                      <a:pt x="373666" y="55436"/>
                      <a:pt x="435578" y="229553"/>
                    </a:cubicBezTo>
                    <a:cubicBezTo>
                      <a:pt x="435578" y="229553"/>
                      <a:pt x="371094" y="337852"/>
                      <a:pt x="246412" y="379095"/>
                    </a:cubicBezTo>
                    <a:cubicBezTo>
                      <a:pt x="190214" y="397669"/>
                      <a:pt x="55531" y="367094"/>
                      <a:pt x="55531" y="367094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32" name="图形 304">
                <a:extLst>
                  <a:ext uri="{FF2B5EF4-FFF2-40B4-BE49-F238E27FC236}">
                    <a16:creationId xmlns:a16="http://schemas.microsoft.com/office/drawing/2014/main" id="{F7797862-F754-4750-AA50-65A616BC5C1B}"/>
                  </a:ext>
                </a:extLst>
              </p:cNvPr>
              <p:cNvGrpSpPr/>
              <p:nvPr/>
            </p:nvGrpSpPr>
            <p:grpSpPr>
              <a:xfrm>
                <a:off x="6520427" y="2419921"/>
                <a:ext cx="460064" cy="392062"/>
                <a:chOff x="6520427" y="2419921"/>
                <a:chExt cx="460064" cy="392062"/>
              </a:xfrm>
            </p:grpSpPr>
            <p:sp>
              <p:nvSpPr>
                <p:cNvPr id="533" name="任意多边形: 形状 532">
                  <a:extLst>
                    <a:ext uri="{FF2B5EF4-FFF2-40B4-BE49-F238E27FC236}">
                      <a16:creationId xmlns:a16="http://schemas.microsoft.com/office/drawing/2014/main" id="{783321E0-FB82-4068-A9FF-758348DC273B}"/>
                    </a:ext>
                  </a:extLst>
                </p:cNvPr>
                <p:cNvSpPr/>
                <p:nvPr/>
              </p:nvSpPr>
              <p:spPr>
                <a:xfrm>
                  <a:off x="6520427" y="2419921"/>
                  <a:ext cx="442919" cy="174116"/>
                </a:xfrm>
                <a:custGeom>
                  <a:avLst/>
                  <a:gdLst>
                    <a:gd name="connsiteX0" fmla="*/ 228131 w 442919"/>
                    <a:gd name="connsiteY0" fmla="*/ 0 h 174116"/>
                    <a:gd name="connsiteX1" fmla="*/ 7 w 442919"/>
                    <a:gd name="connsiteY1" fmla="*/ 116586 h 174116"/>
                    <a:gd name="connsiteX2" fmla="*/ 232036 w 442919"/>
                    <a:gd name="connsiteY2" fmla="*/ 174117 h 174116"/>
                    <a:gd name="connsiteX3" fmla="*/ 442919 w 442919"/>
                    <a:gd name="connsiteY3" fmla="*/ 98393 h 174116"/>
                    <a:gd name="connsiteX4" fmla="*/ 228131 w 442919"/>
                    <a:gd name="connsiteY4" fmla="*/ 0 h 17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919" h="174116">
                      <a:moveTo>
                        <a:pt x="228131" y="0"/>
                      </a:moveTo>
                      <a:cubicBezTo>
                        <a:pt x="228131" y="0"/>
                        <a:pt x="-1422" y="113157"/>
                        <a:pt x="7" y="116586"/>
                      </a:cubicBezTo>
                      <a:cubicBezTo>
                        <a:pt x="1435" y="120015"/>
                        <a:pt x="232036" y="174117"/>
                        <a:pt x="232036" y="174117"/>
                      </a:cubicBezTo>
                      <a:lnTo>
                        <a:pt x="442919" y="98393"/>
                      </a:lnTo>
                      <a:lnTo>
                        <a:pt x="228131" y="0"/>
                      </a:lnTo>
                      <a:close/>
                    </a:path>
                  </a:pathLst>
                </a:custGeom>
                <a:solidFill>
                  <a:srgbClr val="0932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4" name="任意多边形: 形状 533">
                  <a:extLst>
                    <a:ext uri="{FF2B5EF4-FFF2-40B4-BE49-F238E27FC236}">
                      <a16:creationId xmlns:a16="http://schemas.microsoft.com/office/drawing/2014/main" id="{25BEDFED-282F-4753-8590-3AE25C3A89AE}"/>
                    </a:ext>
                  </a:extLst>
                </p:cNvPr>
                <p:cNvSpPr/>
                <p:nvPr/>
              </p:nvSpPr>
              <p:spPr>
                <a:xfrm>
                  <a:off x="6616255" y="2492187"/>
                  <a:ext cx="265938" cy="116043"/>
                </a:xfrm>
                <a:custGeom>
                  <a:avLst/>
                  <a:gdLst>
                    <a:gd name="connsiteX0" fmla="*/ 13335 w 265938"/>
                    <a:gd name="connsiteY0" fmla="*/ 109471 h 116043"/>
                    <a:gd name="connsiteX1" fmla="*/ 136493 w 265938"/>
                    <a:gd name="connsiteY1" fmla="*/ 116044 h 116043"/>
                    <a:gd name="connsiteX2" fmla="*/ 258509 w 265938"/>
                    <a:gd name="connsiteY2" fmla="*/ 98708 h 116043"/>
                    <a:gd name="connsiteX3" fmla="*/ 265938 w 265938"/>
                    <a:gd name="connsiteY3" fmla="*/ 31462 h 116043"/>
                    <a:gd name="connsiteX4" fmla="*/ 0 w 265938"/>
                    <a:gd name="connsiteY4" fmla="*/ 37367 h 116043"/>
                    <a:gd name="connsiteX5" fmla="*/ 13335 w 265938"/>
                    <a:gd name="connsiteY5" fmla="*/ 109471 h 116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5938" h="116043">
                      <a:moveTo>
                        <a:pt x="13335" y="109471"/>
                      </a:moveTo>
                      <a:cubicBezTo>
                        <a:pt x="13335" y="109471"/>
                        <a:pt x="51245" y="97851"/>
                        <a:pt x="136493" y="116044"/>
                      </a:cubicBezTo>
                      <a:cubicBezTo>
                        <a:pt x="209931" y="86707"/>
                        <a:pt x="258509" y="98708"/>
                        <a:pt x="258509" y="98708"/>
                      </a:cubicBezTo>
                      <a:cubicBezTo>
                        <a:pt x="258509" y="98708"/>
                        <a:pt x="261556" y="62323"/>
                        <a:pt x="265938" y="31462"/>
                      </a:cubicBezTo>
                      <a:cubicBezTo>
                        <a:pt x="203073" y="-10544"/>
                        <a:pt x="67056" y="-12353"/>
                        <a:pt x="0" y="37367"/>
                      </a:cubicBezTo>
                      <a:cubicBezTo>
                        <a:pt x="8192" y="88897"/>
                        <a:pt x="13335" y="109471"/>
                        <a:pt x="13335" y="109471"/>
                      </a:cubicBezTo>
                      <a:close/>
                    </a:path>
                  </a:pathLst>
                </a:custGeom>
                <a:solidFill>
                  <a:srgbClr val="415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5" name="任意多边形: 形状 534">
                  <a:extLst>
                    <a:ext uri="{FF2B5EF4-FFF2-40B4-BE49-F238E27FC236}">
                      <a16:creationId xmlns:a16="http://schemas.microsoft.com/office/drawing/2014/main" id="{1E833396-035F-4330-AD2B-97CBA1427C00}"/>
                    </a:ext>
                  </a:extLst>
                </p:cNvPr>
                <p:cNvSpPr/>
                <p:nvPr/>
              </p:nvSpPr>
              <p:spPr>
                <a:xfrm>
                  <a:off x="6934114" y="2618612"/>
                  <a:ext cx="46376" cy="193371"/>
                </a:xfrm>
                <a:custGeom>
                  <a:avLst/>
                  <a:gdLst>
                    <a:gd name="connsiteX0" fmla="*/ 9610 w 46376"/>
                    <a:gd name="connsiteY0" fmla="*/ 667 h 193371"/>
                    <a:gd name="connsiteX1" fmla="*/ 3419 w 46376"/>
                    <a:gd name="connsiteY1" fmla="*/ 186976 h 193371"/>
                    <a:gd name="connsiteX2" fmla="*/ 46377 w 46376"/>
                    <a:gd name="connsiteY2" fmla="*/ 190405 h 193371"/>
                    <a:gd name="connsiteX3" fmla="*/ 19897 w 46376"/>
                    <a:gd name="connsiteY3" fmla="*/ 0 h 193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76" h="193371">
                      <a:moveTo>
                        <a:pt x="9610" y="667"/>
                      </a:moveTo>
                      <a:cubicBezTo>
                        <a:pt x="9610" y="667"/>
                        <a:pt x="-6963" y="174974"/>
                        <a:pt x="3419" y="186976"/>
                      </a:cubicBezTo>
                      <a:cubicBezTo>
                        <a:pt x="13801" y="198977"/>
                        <a:pt x="46377" y="190405"/>
                        <a:pt x="46377" y="190405"/>
                      </a:cubicBezTo>
                      <a:cubicBezTo>
                        <a:pt x="46377" y="190405"/>
                        <a:pt x="15611" y="30956"/>
                        <a:pt x="19897" y="0"/>
                      </a:cubicBezTo>
                    </a:path>
                  </a:pathLst>
                </a:custGeom>
                <a:solidFill>
                  <a:srgbClr val="FF646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36" name="图形 304">
                  <a:extLst>
                    <a:ext uri="{FF2B5EF4-FFF2-40B4-BE49-F238E27FC236}">
                      <a16:creationId xmlns:a16="http://schemas.microsoft.com/office/drawing/2014/main" id="{1BEAB55D-2296-426D-9629-20C813420307}"/>
                    </a:ext>
                  </a:extLst>
                </p:cNvPr>
                <p:cNvGrpSpPr/>
                <p:nvPr/>
              </p:nvGrpSpPr>
              <p:grpSpPr>
                <a:xfrm>
                  <a:off x="6937627" y="2516023"/>
                  <a:ext cx="20862" cy="115449"/>
                  <a:chOff x="6937627" y="2516023"/>
                  <a:chExt cx="20862" cy="115449"/>
                </a:xfrm>
              </p:grpSpPr>
              <p:sp>
                <p:nvSpPr>
                  <p:cNvPr id="537" name="任意多边形: 形状 536">
                    <a:extLst>
                      <a:ext uri="{FF2B5EF4-FFF2-40B4-BE49-F238E27FC236}">
                        <a16:creationId xmlns:a16="http://schemas.microsoft.com/office/drawing/2014/main" id="{3EA401FB-730E-445C-8D5F-E030720798D1}"/>
                      </a:ext>
                    </a:extLst>
                  </p:cNvPr>
                  <p:cNvSpPr/>
                  <p:nvPr/>
                </p:nvSpPr>
                <p:spPr>
                  <a:xfrm>
                    <a:off x="6943248" y="2516023"/>
                    <a:ext cx="7238" cy="101827"/>
                  </a:xfrm>
                  <a:custGeom>
                    <a:avLst/>
                    <a:gdLst>
                      <a:gd name="connsiteX0" fmla="*/ 4667 w 7238"/>
                      <a:gd name="connsiteY0" fmla="*/ 101827 h 101827"/>
                      <a:gd name="connsiteX1" fmla="*/ 2096 w 7238"/>
                      <a:gd name="connsiteY1" fmla="*/ 99351 h 101827"/>
                      <a:gd name="connsiteX2" fmla="*/ 0 w 7238"/>
                      <a:gd name="connsiteY2" fmla="*/ 2672 h 101827"/>
                      <a:gd name="connsiteX3" fmla="*/ 2476 w 7238"/>
                      <a:gd name="connsiteY3" fmla="*/ 5 h 101827"/>
                      <a:gd name="connsiteX4" fmla="*/ 5143 w 7238"/>
                      <a:gd name="connsiteY4" fmla="*/ 2482 h 101827"/>
                      <a:gd name="connsiteX5" fmla="*/ 7239 w 7238"/>
                      <a:gd name="connsiteY5" fmla="*/ 99160 h 101827"/>
                      <a:gd name="connsiteX6" fmla="*/ 4667 w 7238"/>
                      <a:gd name="connsiteY6" fmla="*/ 101827 h 101827"/>
                      <a:gd name="connsiteX7" fmla="*/ 4667 w 7238"/>
                      <a:gd name="connsiteY7" fmla="*/ 101827 h 101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38" h="101827">
                        <a:moveTo>
                          <a:pt x="4667" y="101827"/>
                        </a:moveTo>
                        <a:cubicBezTo>
                          <a:pt x="3238" y="101827"/>
                          <a:pt x="2096" y="100684"/>
                          <a:pt x="2096" y="99351"/>
                        </a:cubicBezTo>
                        <a:lnTo>
                          <a:pt x="0" y="2672"/>
                        </a:lnTo>
                        <a:cubicBezTo>
                          <a:pt x="0" y="1243"/>
                          <a:pt x="1143" y="100"/>
                          <a:pt x="2476" y="5"/>
                        </a:cubicBezTo>
                        <a:cubicBezTo>
                          <a:pt x="4000" y="-90"/>
                          <a:pt x="5048" y="1148"/>
                          <a:pt x="5143" y="2482"/>
                        </a:cubicBezTo>
                        <a:lnTo>
                          <a:pt x="7239" y="99160"/>
                        </a:lnTo>
                        <a:cubicBezTo>
                          <a:pt x="7239" y="100589"/>
                          <a:pt x="6096" y="101732"/>
                          <a:pt x="4667" y="101827"/>
                        </a:cubicBezTo>
                        <a:cubicBezTo>
                          <a:pt x="4667" y="101827"/>
                          <a:pt x="4667" y="101827"/>
                          <a:pt x="4667" y="101827"/>
                        </a:cubicBezTo>
                        <a:close/>
                      </a:path>
                    </a:pathLst>
                  </a:custGeom>
                  <a:solidFill>
                    <a:srgbClr val="FF646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8" name="任意多边形: 形状 537">
                    <a:extLst>
                      <a:ext uri="{FF2B5EF4-FFF2-40B4-BE49-F238E27FC236}">
                        <a16:creationId xmlns:a16="http://schemas.microsoft.com/office/drawing/2014/main" id="{DFBB5041-D3E6-4198-8303-8352C558C28A}"/>
                      </a:ext>
                    </a:extLst>
                  </p:cNvPr>
                  <p:cNvSpPr/>
                  <p:nvPr/>
                </p:nvSpPr>
                <p:spPr>
                  <a:xfrm>
                    <a:off x="6937627" y="2610610"/>
                    <a:ext cx="20862" cy="20862"/>
                  </a:xfrm>
                  <a:custGeom>
                    <a:avLst/>
                    <a:gdLst>
                      <a:gd name="connsiteX0" fmla="*/ 1 w 20862"/>
                      <a:gd name="connsiteY0" fmla="*/ 10669 h 20862"/>
                      <a:gd name="connsiteX1" fmla="*/ 10193 w 20862"/>
                      <a:gd name="connsiteY1" fmla="*/ 1 h 20862"/>
                      <a:gd name="connsiteX2" fmla="*/ 20861 w 20862"/>
                      <a:gd name="connsiteY2" fmla="*/ 10193 h 20862"/>
                      <a:gd name="connsiteX3" fmla="*/ 10670 w 20862"/>
                      <a:gd name="connsiteY3" fmla="*/ 20861 h 20862"/>
                      <a:gd name="connsiteX4" fmla="*/ 1 w 20862"/>
                      <a:gd name="connsiteY4" fmla="*/ 10669 h 2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862" h="20862">
                        <a:moveTo>
                          <a:pt x="1" y="10669"/>
                        </a:moveTo>
                        <a:cubicBezTo>
                          <a:pt x="-94" y="4955"/>
                          <a:pt x="4383" y="192"/>
                          <a:pt x="10193" y="1"/>
                        </a:cubicBezTo>
                        <a:cubicBezTo>
                          <a:pt x="15908" y="-94"/>
                          <a:pt x="20671" y="4383"/>
                          <a:pt x="20861" y="10193"/>
                        </a:cubicBezTo>
                        <a:cubicBezTo>
                          <a:pt x="20957" y="15908"/>
                          <a:pt x="16480" y="20671"/>
                          <a:pt x="10670" y="20861"/>
                        </a:cubicBezTo>
                        <a:cubicBezTo>
                          <a:pt x="4859" y="20956"/>
                          <a:pt x="97" y="16385"/>
                          <a:pt x="1" y="10669"/>
                        </a:cubicBezTo>
                        <a:close/>
                      </a:path>
                    </a:pathLst>
                  </a:custGeom>
                  <a:solidFill>
                    <a:srgbClr val="EF37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F71B4E84-2001-41D8-8489-C6217876E293}"/>
                  </a:ext>
                </a:extLst>
              </p:cNvPr>
              <p:cNvSpPr/>
              <p:nvPr/>
            </p:nvSpPr>
            <p:spPr>
              <a:xfrm>
                <a:off x="7119755" y="2478309"/>
                <a:ext cx="101051" cy="36861"/>
              </a:xfrm>
              <a:custGeom>
                <a:avLst/>
                <a:gdLst>
                  <a:gd name="connsiteX0" fmla="*/ 7802 w 101051"/>
                  <a:gd name="connsiteY0" fmla="*/ 0 h 36861"/>
                  <a:gd name="connsiteX1" fmla="*/ 34377 w 101051"/>
                  <a:gd name="connsiteY1" fmla="*/ 35338 h 36861"/>
                  <a:gd name="connsiteX2" fmla="*/ 85621 w 101051"/>
                  <a:gd name="connsiteY2" fmla="*/ 33718 h 36861"/>
                  <a:gd name="connsiteX3" fmla="*/ 101052 w 101051"/>
                  <a:gd name="connsiteY3" fmla="*/ 9239 h 3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051" h="36861">
                    <a:moveTo>
                      <a:pt x="7802" y="0"/>
                    </a:moveTo>
                    <a:cubicBezTo>
                      <a:pt x="7802" y="0"/>
                      <a:pt x="-21821" y="27337"/>
                      <a:pt x="34377" y="35338"/>
                    </a:cubicBezTo>
                    <a:cubicBezTo>
                      <a:pt x="47902" y="37243"/>
                      <a:pt x="77144" y="38005"/>
                      <a:pt x="85621" y="33718"/>
                    </a:cubicBezTo>
                    <a:cubicBezTo>
                      <a:pt x="99718" y="26575"/>
                      <a:pt x="101052" y="9239"/>
                      <a:pt x="101052" y="9239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FFA7109B-435C-4315-9B24-D93D592780C3}"/>
                  </a:ext>
                </a:extLst>
              </p:cNvPr>
              <p:cNvSpPr/>
              <p:nvPr/>
            </p:nvSpPr>
            <p:spPr>
              <a:xfrm>
                <a:off x="7102537" y="2475806"/>
                <a:ext cx="67596" cy="63558"/>
              </a:xfrm>
              <a:custGeom>
                <a:avLst/>
                <a:gdLst>
                  <a:gd name="connsiteX0" fmla="*/ 20733 w 67596"/>
                  <a:gd name="connsiteY0" fmla="*/ 62701 h 63558"/>
                  <a:gd name="connsiteX1" fmla="*/ 1588 w 67596"/>
                  <a:gd name="connsiteY1" fmla="*/ 18505 h 63558"/>
                  <a:gd name="connsiteX2" fmla="*/ 28353 w 67596"/>
                  <a:gd name="connsiteY2" fmla="*/ 789 h 63558"/>
                  <a:gd name="connsiteX3" fmla="*/ 27401 w 67596"/>
                  <a:gd name="connsiteY3" fmla="*/ 29840 h 63558"/>
                  <a:gd name="connsiteX4" fmla="*/ 67596 w 67596"/>
                  <a:gd name="connsiteY4" fmla="*/ 63559 h 63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96" h="63558">
                    <a:moveTo>
                      <a:pt x="20733" y="62701"/>
                    </a:moveTo>
                    <a:cubicBezTo>
                      <a:pt x="20733" y="62701"/>
                      <a:pt x="-6794" y="28888"/>
                      <a:pt x="1588" y="18505"/>
                    </a:cubicBezTo>
                    <a:cubicBezTo>
                      <a:pt x="9970" y="8218"/>
                      <a:pt x="19305" y="-3116"/>
                      <a:pt x="28353" y="789"/>
                    </a:cubicBezTo>
                    <a:cubicBezTo>
                      <a:pt x="37402" y="4694"/>
                      <a:pt x="27401" y="29840"/>
                      <a:pt x="27401" y="29840"/>
                    </a:cubicBezTo>
                    <a:cubicBezTo>
                      <a:pt x="27401" y="29840"/>
                      <a:pt x="65025" y="30031"/>
                      <a:pt x="67596" y="63559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7A290D7A-0969-4478-A517-199130A24D53}"/>
                  </a:ext>
                </a:extLst>
              </p:cNvPr>
              <p:cNvSpPr/>
              <p:nvPr/>
            </p:nvSpPr>
            <p:spPr>
              <a:xfrm>
                <a:off x="7130891" y="2476595"/>
                <a:ext cx="39242" cy="62769"/>
              </a:xfrm>
              <a:custGeom>
                <a:avLst/>
                <a:gdLst>
                  <a:gd name="connsiteX0" fmla="*/ 0 w 39242"/>
                  <a:gd name="connsiteY0" fmla="*/ 0 h 62769"/>
                  <a:gd name="connsiteX1" fmla="*/ 667 w 39242"/>
                  <a:gd name="connsiteY1" fmla="*/ 28670 h 62769"/>
                  <a:gd name="connsiteX2" fmla="*/ 39243 w 39242"/>
                  <a:gd name="connsiteY2" fmla="*/ 62770 h 6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42" h="62769">
                    <a:moveTo>
                      <a:pt x="0" y="0"/>
                    </a:moveTo>
                    <a:cubicBezTo>
                      <a:pt x="9049" y="3905"/>
                      <a:pt x="667" y="28670"/>
                      <a:pt x="667" y="28670"/>
                    </a:cubicBezTo>
                    <a:cubicBezTo>
                      <a:pt x="667" y="28670"/>
                      <a:pt x="36671" y="29242"/>
                      <a:pt x="39243" y="62770"/>
                    </a:cubicBezTo>
                  </a:path>
                </a:pathLst>
              </a:custGeom>
              <a:noFill/>
              <a:ln w="2381" cap="rnd">
                <a:solidFill>
                  <a:srgbClr val="FFC68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ECF3ADE7-7E53-4C26-9DA2-3F12F9609F2A}"/>
                  </a:ext>
                </a:extLst>
              </p:cNvPr>
              <p:cNvSpPr/>
              <p:nvPr/>
            </p:nvSpPr>
            <p:spPr>
              <a:xfrm>
                <a:off x="6525929" y="3010830"/>
                <a:ext cx="18947" cy="53328"/>
              </a:xfrm>
              <a:custGeom>
                <a:avLst/>
                <a:gdLst>
                  <a:gd name="connsiteX0" fmla="*/ 12030 w 18947"/>
                  <a:gd name="connsiteY0" fmla="*/ 2594 h 53328"/>
                  <a:gd name="connsiteX1" fmla="*/ 219 w 18947"/>
                  <a:gd name="connsiteY1" fmla="*/ 48981 h 53328"/>
                  <a:gd name="connsiteX2" fmla="*/ 7078 w 18947"/>
                  <a:gd name="connsiteY2" fmla="*/ 50886 h 53328"/>
                  <a:gd name="connsiteX3" fmla="*/ 18888 w 18947"/>
                  <a:gd name="connsiteY3" fmla="*/ 4499 h 53328"/>
                  <a:gd name="connsiteX4" fmla="*/ 12030 w 18947"/>
                  <a:gd name="connsiteY4" fmla="*/ 2594 h 53328"/>
                  <a:gd name="connsiteX5" fmla="*/ 12030 w 18947"/>
                  <a:gd name="connsiteY5" fmla="*/ 2594 h 53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47" h="53328">
                    <a:moveTo>
                      <a:pt x="12030" y="2594"/>
                    </a:moveTo>
                    <a:cubicBezTo>
                      <a:pt x="9459" y="18405"/>
                      <a:pt x="5553" y="33836"/>
                      <a:pt x="219" y="48981"/>
                    </a:cubicBezTo>
                    <a:cubicBezTo>
                      <a:pt x="-1305" y="53362"/>
                      <a:pt x="5553" y="55172"/>
                      <a:pt x="7078" y="50886"/>
                    </a:cubicBezTo>
                    <a:cubicBezTo>
                      <a:pt x="12411" y="35741"/>
                      <a:pt x="16317" y="20310"/>
                      <a:pt x="18888" y="4499"/>
                    </a:cubicBezTo>
                    <a:cubicBezTo>
                      <a:pt x="19651" y="22"/>
                      <a:pt x="12793" y="-1978"/>
                      <a:pt x="12030" y="2594"/>
                    </a:cubicBezTo>
                    <a:lnTo>
                      <a:pt x="12030" y="2594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DA629DF9-CD87-40D2-98CB-143770490E96}"/>
                  </a:ext>
                </a:extLst>
              </p:cNvPr>
              <p:cNvSpPr/>
              <p:nvPr/>
            </p:nvSpPr>
            <p:spPr>
              <a:xfrm>
                <a:off x="6967537" y="2992850"/>
                <a:ext cx="15368" cy="71323"/>
              </a:xfrm>
              <a:custGeom>
                <a:avLst/>
                <a:gdLst>
                  <a:gd name="connsiteX0" fmla="*/ 0 w 15368"/>
                  <a:gd name="connsiteY0" fmla="*/ 3429 h 71323"/>
                  <a:gd name="connsiteX1" fmla="*/ 8382 w 15368"/>
                  <a:gd name="connsiteY1" fmla="*/ 68770 h 71323"/>
                  <a:gd name="connsiteX2" fmla="*/ 15240 w 15368"/>
                  <a:gd name="connsiteY2" fmla="*/ 66865 h 71323"/>
                  <a:gd name="connsiteX3" fmla="*/ 7144 w 15368"/>
                  <a:gd name="connsiteY3" fmla="*/ 3429 h 71323"/>
                  <a:gd name="connsiteX4" fmla="*/ 0 w 15368"/>
                  <a:gd name="connsiteY4" fmla="*/ 3429 h 71323"/>
                  <a:gd name="connsiteX5" fmla="*/ 0 w 15368"/>
                  <a:gd name="connsiteY5" fmla="*/ 3429 h 7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68" h="71323">
                    <a:moveTo>
                      <a:pt x="0" y="3429"/>
                    </a:moveTo>
                    <a:cubicBezTo>
                      <a:pt x="190" y="25622"/>
                      <a:pt x="2953" y="47244"/>
                      <a:pt x="8382" y="68770"/>
                    </a:cubicBezTo>
                    <a:cubicBezTo>
                      <a:pt x="9525" y="73247"/>
                      <a:pt x="16383" y="71342"/>
                      <a:pt x="15240" y="66865"/>
                    </a:cubicBezTo>
                    <a:cubicBezTo>
                      <a:pt x="10001" y="46006"/>
                      <a:pt x="7334" y="24956"/>
                      <a:pt x="7144" y="3429"/>
                    </a:cubicBezTo>
                    <a:cubicBezTo>
                      <a:pt x="7144" y="-1143"/>
                      <a:pt x="0" y="-1143"/>
                      <a:pt x="0" y="3429"/>
                    </a:cubicBezTo>
                    <a:lnTo>
                      <a:pt x="0" y="3429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B40320FF-212F-43BD-A2A0-D0871D5F755C}"/>
                  </a:ext>
                </a:extLst>
              </p:cNvPr>
              <p:cNvSpPr/>
              <p:nvPr/>
            </p:nvSpPr>
            <p:spPr>
              <a:xfrm>
                <a:off x="6694455" y="2818828"/>
                <a:ext cx="136969" cy="232314"/>
              </a:xfrm>
              <a:custGeom>
                <a:avLst/>
                <a:gdLst>
                  <a:gd name="connsiteX0" fmla="*/ 476 w 136969"/>
                  <a:gd name="connsiteY0" fmla="*/ 21717 h 232314"/>
                  <a:gd name="connsiteX1" fmla="*/ 5525 w 136969"/>
                  <a:gd name="connsiteY1" fmla="*/ 4477 h 232314"/>
                  <a:gd name="connsiteX2" fmla="*/ 65913 w 136969"/>
                  <a:gd name="connsiteY2" fmla="*/ 35052 h 232314"/>
                  <a:gd name="connsiteX3" fmla="*/ 129064 w 136969"/>
                  <a:gd name="connsiteY3" fmla="*/ 0 h 232314"/>
                  <a:gd name="connsiteX4" fmla="*/ 136970 w 136969"/>
                  <a:gd name="connsiteY4" fmla="*/ 21622 h 232314"/>
                  <a:gd name="connsiteX5" fmla="*/ 69914 w 136969"/>
                  <a:gd name="connsiteY5" fmla="*/ 232315 h 232314"/>
                  <a:gd name="connsiteX6" fmla="*/ 0 w 136969"/>
                  <a:gd name="connsiteY6" fmla="*/ 88678 h 23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969" h="232314">
                    <a:moveTo>
                      <a:pt x="476" y="21717"/>
                    </a:moveTo>
                    <a:lnTo>
                      <a:pt x="5525" y="4477"/>
                    </a:lnTo>
                    <a:lnTo>
                      <a:pt x="65913" y="35052"/>
                    </a:lnTo>
                    <a:lnTo>
                      <a:pt x="129064" y="0"/>
                    </a:lnTo>
                    <a:lnTo>
                      <a:pt x="136970" y="21622"/>
                    </a:lnTo>
                    <a:lnTo>
                      <a:pt x="69914" y="232315"/>
                    </a:lnTo>
                    <a:lnTo>
                      <a:pt x="0" y="88678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02FA6D8A-EE02-4097-B372-37A296619D02}"/>
                  </a:ext>
                </a:extLst>
              </p:cNvPr>
              <p:cNvSpPr/>
              <p:nvPr/>
            </p:nvSpPr>
            <p:spPr>
              <a:xfrm>
                <a:off x="6690169" y="2823305"/>
                <a:ext cx="70199" cy="92106"/>
              </a:xfrm>
              <a:custGeom>
                <a:avLst/>
                <a:gdLst>
                  <a:gd name="connsiteX0" fmla="*/ 70199 w 70199"/>
                  <a:gd name="connsiteY0" fmla="*/ 30575 h 92106"/>
                  <a:gd name="connsiteX1" fmla="*/ 39624 w 70199"/>
                  <a:gd name="connsiteY1" fmla="*/ 92107 h 92106"/>
                  <a:gd name="connsiteX2" fmla="*/ 0 w 70199"/>
                  <a:gd name="connsiteY2" fmla="*/ 26289 h 92106"/>
                  <a:gd name="connsiteX3" fmla="*/ 9811 w 70199"/>
                  <a:gd name="connsiteY3" fmla="*/ 0 h 92106"/>
                  <a:gd name="connsiteX4" fmla="*/ 70199 w 70199"/>
                  <a:gd name="connsiteY4" fmla="*/ 30575 h 9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199" h="92106">
                    <a:moveTo>
                      <a:pt x="70199" y="30575"/>
                    </a:moveTo>
                    <a:lnTo>
                      <a:pt x="39624" y="92107"/>
                    </a:lnTo>
                    <a:lnTo>
                      <a:pt x="0" y="26289"/>
                    </a:lnTo>
                    <a:lnTo>
                      <a:pt x="9811" y="0"/>
                    </a:lnTo>
                    <a:lnTo>
                      <a:pt x="70199" y="30575"/>
                    </a:lnTo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44AAE016-8F6D-4CE0-8983-BA536B8765E2}"/>
                  </a:ext>
                </a:extLst>
              </p:cNvPr>
              <p:cNvSpPr/>
              <p:nvPr/>
            </p:nvSpPr>
            <p:spPr>
              <a:xfrm>
                <a:off x="6760178" y="2818733"/>
                <a:ext cx="73056" cy="92106"/>
              </a:xfrm>
              <a:custGeom>
                <a:avLst/>
                <a:gdLst>
                  <a:gd name="connsiteX0" fmla="*/ 0 w 73056"/>
                  <a:gd name="connsiteY0" fmla="*/ 35433 h 92106"/>
                  <a:gd name="connsiteX1" fmla="*/ 33338 w 73056"/>
                  <a:gd name="connsiteY1" fmla="*/ 92107 h 92106"/>
                  <a:gd name="connsiteX2" fmla="*/ 73057 w 73056"/>
                  <a:gd name="connsiteY2" fmla="*/ 26289 h 92106"/>
                  <a:gd name="connsiteX3" fmla="*/ 63151 w 73056"/>
                  <a:gd name="connsiteY3" fmla="*/ 0 h 92106"/>
                  <a:gd name="connsiteX4" fmla="*/ 0 w 73056"/>
                  <a:gd name="connsiteY4" fmla="*/ 35052 h 9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56" h="92106">
                    <a:moveTo>
                      <a:pt x="0" y="35433"/>
                    </a:moveTo>
                    <a:lnTo>
                      <a:pt x="33338" y="92107"/>
                    </a:lnTo>
                    <a:lnTo>
                      <a:pt x="73057" y="26289"/>
                    </a:lnTo>
                    <a:lnTo>
                      <a:pt x="63151" y="0"/>
                    </a:lnTo>
                    <a:lnTo>
                      <a:pt x="0" y="35052"/>
                    </a:lnTo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19948D31-4319-49D8-881E-14DED29C26EE}"/>
                  </a:ext>
                </a:extLst>
              </p:cNvPr>
              <p:cNvSpPr/>
              <p:nvPr/>
            </p:nvSpPr>
            <p:spPr>
              <a:xfrm>
                <a:off x="6623494" y="2883693"/>
                <a:ext cx="293465" cy="291274"/>
              </a:xfrm>
              <a:custGeom>
                <a:avLst/>
                <a:gdLst>
                  <a:gd name="connsiteX0" fmla="*/ 0 w 293465"/>
                  <a:gd name="connsiteY0" fmla="*/ 4763 h 291274"/>
                  <a:gd name="connsiteX1" fmla="*/ 134493 w 293465"/>
                  <a:gd name="connsiteY1" fmla="*/ 291275 h 291274"/>
                  <a:gd name="connsiteX2" fmla="*/ 293465 w 293465"/>
                  <a:gd name="connsiteY2" fmla="*/ 0 h 291274"/>
                  <a:gd name="connsiteX3" fmla="*/ 133350 w 293465"/>
                  <a:gd name="connsiteY3" fmla="*/ 184499 h 291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465" h="291274">
                    <a:moveTo>
                      <a:pt x="0" y="4763"/>
                    </a:moveTo>
                    <a:lnTo>
                      <a:pt x="134493" y="291275"/>
                    </a:lnTo>
                    <a:lnTo>
                      <a:pt x="293465" y="0"/>
                    </a:lnTo>
                    <a:lnTo>
                      <a:pt x="133350" y="184499"/>
                    </a:lnTo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439D1634-C1B6-46B8-B8CD-4D48CCADDA0F}"/>
                  </a:ext>
                </a:extLst>
              </p:cNvPr>
              <p:cNvSpPr/>
              <p:nvPr/>
            </p:nvSpPr>
            <p:spPr>
              <a:xfrm>
                <a:off x="6605397" y="2838069"/>
                <a:ext cx="325196" cy="282892"/>
              </a:xfrm>
              <a:custGeom>
                <a:avLst/>
                <a:gdLst>
                  <a:gd name="connsiteX0" fmla="*/ 89916 w 325196"/>
                  <a:gd name="connsiteY0" fmla="*/ 286 h 282892"/>
                  <a:gd name="connsiteX1" fmla="*/ 0 w 325196"/>
                  <a:gd name="connsiteY1" fmla="*/ 23813 h 282892"/>
                  <a:gd name="connsiteX2" fmla="*/ 157353 w 325196"/>
                  <a:gd name="connsiteY2" fmla="*/ 282892 h 282892"/>
                  <a:gd name="connsiteX3" fmla="*/ 325183 w 325196"/>
                  <a:gd name="connsiteY3" fmla="*/ 23622 h 282892"/>
                  <a:gd name="connsiteX4" fmla="*/ 225076 w 325196"/>
                  <a:gd name="connsiteY4" fmla="*/ 0 h 282892"/>
                  <a:gd name="connsiteX5" fmla="*/ 156686 w 325196"/>
                  <a:gd name="connsiteY5" fmla="*/ 195834 h 282892"/>
                  <a:gd name="connsiteX6" fmla="*/ 89916 w 325196"/>
                  <a:gd name="connsiteY6" fmla="*/ 286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5196" h="282892">
                    <a:moveTo>
                      <a:pt x="89916" y="286"/>
                    </a:moveTo>
                    <a:lnTo>
                      <a:pt x="0" y="23813"/>
                    </a:lnTo>
                    <a:cubicBezTo>
                      <a:pt x="0" y="23813"/>
                      <a:pt x="145351" y="272605"/>
                      <a:pt x="157353" y="282892"/>
                    </a:cubicBezTo>
                    <a:cubicBezTo>
                      <a:pt x="157353" y="282892"/>
                      <a:pt x="326898" y="28765"/>
                      <a:pt x="325183" y="23622"/>
                    </a:cubicBezTo>
                    <a:cubicBezTo>
                      <a:pt x="323469" y="18478"/>
                      <a:pt x="225076" y="0"/>
                      <a:pt x="225076" y="0"/>
                    </a:cubicBezTo>
                    <a:lnTo>
                      <a:pt x="156686" y="195834"/>
                    </a:lnTo>
                    <a:lnTo>
                      <a:pt x="89916" y="286"/>
                    </a:lnTo>
                    <a:close/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E0701E9F-FA7B-498F-9B6E-C716D0A96A7E}"/>
                  </a:ext>
                </a:extLst>
              </p:cNvPr>
              <p:cNvSpPr/>
              <p:nvPr/>
            </p:nvSpPr>
            <p:spPr>
              <a:xfrm>
                <a:off x="6625739" y="2865155"/>
                <a:ext cx="137913" cy="232460"/>
              </a:xfrm>
              <a:custGeom>
                <a:avLst/>
                <a:gdLst>
                  <a:gd name="connsiteX0" fmla="*/ 613 w 137913"/>
                  <a:gd name="connsiteY0" fmla="*/ 5298 h 232460"/>
                  <a:gd name="connsiteX1" fmla="*/ 131296 w 137913"/>
                  <a:gd name="connsiteY1" fmla="*/ 230660 h 232460"/>
                  <a:gd name="connsiteX2" fmla="*/ 137487 w 137913"/>
                  <a:gd name="connsiteY2" fmla="*/ 227040 h 232460"/>
                  <a:gd name="connsiteX3" fmla="*/ 6804 w 137913"/>
                  <a:gd name="connsiteY3" fmla="*/ 1679 h 232460"/>
                  <a:gd name="connsiteX4" fmla="*/ 613 w 137913"/>
                  <a:gd name="connsiteY4" fmla="*/ 5298 h 232460"/>
                  <a:gd name="connsiteX5" fmla="*/ 613 w 137913"/>
                  <a:gd name="connsiteY5" fmla="*/ 5298 h 2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913" h="232460">
                    <a:moveTo>
                      <a:pt x="613" y="5298"/>
                    </a:moveTo>
                    <a:cubicBezTo>
                      <a:pt x="47952" y="78164"/>
                      <a:pt x="91863" y="153221"/>
                      <a:pt x="131296" y="230660"/>
                    </a:cubicBezTo>
                    <a:cubicBezTo>
                      <a:pt x="133391" y="234755"/>
                      <a:pt x="139583" y="231136"/>
                      <a:pt x="137487" y="227040"/>
                    </a:cubicBezTo>
                    <a:cubicBezTo>
                      <a:pt x="98054" y="149602"/>
                      <a:pt x="54048" y="74545"/>
                      <a:pt x="6804" y="1679"/>
                    </a:cubicBezTo>
                    <a:cubicBezTo>
                      <a:pt x="4232" y="-2226"/>
                      <a:pt x="-1959" y="1393"/>
                      <a:pt x="613" y="5298"/>
                    </a:cubicBezTo>
                    <a:lnTo>
                      <a:pt x="613" y="52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FE0AAF86-E4AC-46C0-9D8D-6CE969466911}"/>
                  </a:ext>
                </a:extLst>
              </p:cNvPr>
              <p:cNvSpPr/>
              <p:nvPr/>
            </p:nvSpPr>
            <p:spPr>
              <a:xfrm>
                <a:off x="6758493" y="2868852"/>
                <a:ext cx="148391" cy="226737"/>
              </a:xfrm>
              <a:custGeom>
                <a:avLst/>
                <a:gdLst>
                  <a:gd name="connsiteX0" fmla="*/ 141702 w 148391"/>
                  <a:gd name="connsiteY0" fmla="*/ 1697 h 226737"/>
                  <a:gd name="connsiteX1" fmla="*/ 542 w 148391"/>
                  <a:gd name="connsiteY1" fmla="*/ 221439 h 226737"/>
                  <a:gd name="connsiteX2" fmla="*/ 6733 w 148391"/>
                  <a:gd name="connsiteY2" fmla="*/ 225059 h 226737"/>
                  <a:gd name="connsiteX3" fmla="*/ 147893 w 148391"/>
                  <a:gd name="connsiteY3" fmla="*/ 5317 h 226737"/>
                  <a:gd name="connsiteX4" fmla="*/ 141702 w 148391"/>
                  <a:gd name="connsiteY4" fmla="*/ 1697 h 226737"/>
                  <a:gd name="connsiteX5" fmla="*/ 141702 w 148391"/>
                  <a:gd name="connsiteY5" fmla="*/ 1697 h 22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391" h="226737">
                    <a:moveTo>
                      <a:pt x="141702" y="1697"/>
                    </a:moveTo>
                    <a:cubicBezTo>
                      <a:pt x="97792" y="76849"/>
                      <a:pt x="46357" y="147430"/>
                      <a:pt x="542" y="221439"/>
                    </a:cubicBezTo>
                    <a:cubicBezTo>
                      <a:pt x="-1840" y="225344"/>
                      <a:pt x="4256" y="228964"/>
                      <a:pt x="6733" y="225059"/>
                    </a:cubicBezTo>
                    <a:cubicBezTo>
                      <a:pt x="52548" y="151049"/>
                      <a:pt x="104079" y="80564"/>
                      <a:pt x="147893" y="5317"/>
                    </a:cubicBezTo>
                    <a:cubicBezTo>
                      <a:pt x="150180" y="1316"/>
                      <a:pt x="143988" y="-2208"/>
                      <a:pt x="141702" y="1697"/>
                    </a:cubicBezTo>
                    <a:lnTo>
                      <a:pt x="141702" y="16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FAFA49B2-B1B6-42C2-B242-1BCD5B523B26}"/>
                  </a:ext>
                </a:extLst>
              </p:cNvPr>
              <p:cNvSpPr/>
              <p:nvPr/>
            </p:nvSpPr>
            <p:spPr>
              <a:xfrm>
                <a:off x="6435756" y="3721131"/>
                <a:ext cx="638175" cy="113600"/>
              </a:xfrm>
              <a:custGeom>
                <a:avLst/>
                <a:gdLst>
                  <a:gd name="connsiteX0" fmla="*/ 0 w 638175"/>
                  <a:gd name="connsiteY0" fmla="*/ 41243 h 113600"/>
                  <a:gd name="connsiteX1" fmla="*/ 288893 w 638175"/>
                  <a:gd name="connsiteY1" fmla="*/ 95250 h 113600"/>
                  <a:gd name="connsiteX2" fmla="*/ 638175 w 638175"/>
                  <a:gd name="connsiteY2" fmla="*/ 0 h 11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8175" h="113600">
                    <a:moveTo>
                      <a:pt x="0" y="41243"/>
                    </a:moveTo>
                    <a:cubicBezTo>
                      <a:pt x="0" y="41243"/>
                      <a:pt x="180975" y="63436"/>
                      <a:pt x="288893" y="95250"/>
                    </a:cubicBezTo>
                    <a:cubicBezTo>
                      <a:pt x="396811" y="126968"/>
                      <a:pt x="565118" y="130207"/>
                      <a:pt x="638175" y="0"/>
                    </a:cubicBezTo>
                  </a:path>
                </a:pathLst>
              </a:custGeom>
              <a:noFill/>
              <a:ln w="19050" cap="flat">
                <a:solidFill>
                  <a:srgbClr val="FF646C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2" name="图形 304">
              <a:extLst>
                <a:ext uri="{FF2B5EF4-FFF2-40B4-BE49-F238E27FC236}">
                  <a16:creationId xmlns:a16="http://schemas.microsoft.com/office/drawing/2014/main" id="{B75B7A99-5B55-4FBD-909E-DCBF4AC24FC6}"/>
                </a:ext>
              </a:extLst>
            </p:cNvPr>
            <p:cNvGrpSpPr/>
            <p:nvPr/>
          </p:nvGrpSpPr>
          <p:grpSpPr>
            <a:xfrm>
              <a:off x="7455609" y="2573274"/>
              <a:ext cx="753150" cy="2113468"/>
              <a:chOff x="7455609" y="2573274"/>
              <a:chExt cx="753150" cy="2113468"/>
            </a:xfrm>
          </p:grpSpPr>
          <p:grpSp>
            <p:nvGrpSpPr>
              <p:cNvPr id="553" name="图形 304">
                <a:extLst>
                  <a:ext uri="{FF2B5EF4-FFF2-40B4-BE49-F238E27FC236}">
                    <a16:creationId xmlns:a16="http://schemas.microsoft.com/office/drawing/2014/main" id="{2A676937-7D47-449C-905B-F13B94C67F3E}"/>
                  </a:ext>
                </a:extLst>
              </p:cNvPr>
              <p:cNvGrpSpPr/>
              <p:nvPr/>
            </p:nvGrpSpPr>
            <p:grpSpPr>
              <a:xfrm>
                <a:off x="7528934" y="2573274"/>
                <a:ext cx="460159" cy="392062"/>
                <a:chOff x="7528934" y="2573274"/>
                <a:chExt cx="460159" cy="392062"/>
              </a:xfrm>
            </p:grpSpPr>
            <p:sp>
              <p:nvSpPr>
                <p:cNvPr id="554" name="任意多边形: 形状 553">
                  <a:extLst>
                    <a:ext uri="{FF2B5EF4-FFF2-40B4-BE49-F238E27FC236}">
                      <a16:creationId xmlns:a16="http://schemas.microsoft.com/office/drawing/2014/main" id="{C0197203-F0E6-419E-B910-9C175BB994ED}"/>
                    </a:ext>
                  </a:extLst>
                </p:cNvPr>
                <p:cNvSpPr/>
                <p:nvPr/>
              </p:nvSpPr>
              <p:spPr>
                <a:xfrm>
                  <a:off x="7528934" y="2573274"/>
                  <a:ext cx="442919" cy="174116"/>
                </a:xfrm>
                <a:custGeom>
                  <a:avLst/>
                  <a:gdLst>
                    <a:gd name="connsiteX0" fmla="*/ 228131 w 442919"/>
                    <a:gd name="connsiteY0" fmla="*/ 0 h 174116"/>
                    <a:gd name="connsiteX1" fmla="*/ 7 w 442919"/>
                    <a:gd name="connsiteY1" fmla="*/ 116586 h 174116"/>
                    <a:gd name="connsiteX2" fmla="*/ 232036 w 442919"/>
                    <a:gd name="connsiteY2" fmla="*/ 174117 h 174116"/>
                    <a:gd name="connsiteX3" fmla="*/ 442919 w 442919"/>
                    <a:gd name="connsiteY3" fmla="*/ 98393 h 174116"/>
                    <a:gd name="connsiteX4" fmla="*/ 228131 w 442919"/>
                    <a:gd name="connsiteY4" fmla="*/ 0 h 17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919" h="174116">
                      <a:moveTo>
                        <a:pt x="228131" y="0"/>
                      </a:moveTo>
                      <a:cubicBezTo>
                        <a:pt x="228131" y="0"/>
                        <a:pt x="-1422" y="113157"/>
                        <a:pt x="7" y="116586"/>
                      </a:cubicBezTo>
                      <a:cubicBezTo>
                        <a:pt x="1435" y="120015"/>
                        <a:pt x="232036" y="174117"/>
                        <a:pt x="232036" y="174117"/>
                      </a:cubicBezTo>
                      <a:lnTo>
                        <a:pt x="442919" y="98393"/>
                      </a:lnTo>
                      <a:lnTo>
                        <a:pt x="228131" y="0"/>
                      </a:lnTo>
                      <a:close/>
                    </a:path>
                  </a:pathLst>
                </a:custGeom>
                <a:solidFill>
                  <a:srgbClr val="0932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5" name="任意多边形: 形状 554">
                  <a:extLst>
                    <a:ext uri="{FF2B5EF4-FFF2-40B4-BE49-F238E27FC236}">
                      <a16:creationId xmlns:a16="http://schemas.microsoft.com/office/drawing/2014/main" id="{F6C70CD7-6C4B-41AE-B08A-1E9DABC1DEF6}"/>
                    </a:ext>
                  </a:extLst>
                </p:cNvPr>
                <p:cNvSpPr/>
                <p:nvPr/>
              </p:nvSpPr>
              <p:spPr>
                <a:xfrm>
                  <a:off x="7624762" y="2645539"/>
                  <a:ext cx="265938" cy="116043"/>
                </a:xfrm>
                <a:custGeom>
                  <a:avLst/>
                  <a:gdLst>
                    <a:gd name="connsiteX0" fmla="*/ 12287 w 265938"/>
                    <a:gd name="connsiteY0" fmla="*/ 109662 h 116043"/>
                    <a:gd name="connsiteX1" fmla="*/ 136493 w 265938"/>
                    <a:gd name="connsiteY1" fmla="*/ 116044 h 116043"/>
                    <a:gd name="connsiteX2" fmla="*/ 257270 w 265938"/>
                    <a:gd name="connsiteY2" fmla="*/ 99565 h 116043"/>
                    <a:gd name="connsiteX3" fmla="*/ 265938 w 265938"/>
                    <a:gd name="connsiteY3" fmla="*/ 31462 h 116043"/>
                    <a:gd name="connsiteX4" fmla="*/ 0 w 265938"/>
                    <a:gd name="connsiteY4" fmla="*/ 37367 h 116043"/>
                    <a:gd name="connsiteX5" fmla="*/ 12287 w 265938"/>
                    <a:gd name="connsiteY5" fmla="*/ 109662 h 116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5938" h="116043">
                      <a:moveTo>
                        <a:pt x="12287" y="109662"/>
                      </a:moveTo>
                      <a:cubicBezTo>
                        <a:pt x="12287" y="109662"/>
                        <a:pt x="51245" y="97851"/>
                        <a:pt x="136493" y="116044"/>
                      </a:cubicBezTo>
                      <a:cubicBezTo>
                        <a:pt x="209931" y="86707"/>
                        <a:pt x="257270" y="99565"/>
                        <a:pt x="257270" y="99565"/>
                      </a:cubicBezTo>
                      <a:cubicBezTo>
                        <a:pt x="257270" y="99565"/>
                        <a:pt x="262033" y="66895"/>
                        <a:pt x="265938" y="31462"/>
                      </a:cubicBezTo>
                      <a:cubicBezTo>
                        <a:pt x="203073" y="-10544"/>
                        <a:pt x="67056" y="-12353"/>
                        <a:pt x="0" y="37367"/>
                      </a:cubicBezTo>
                      <a:cubicBezTo>
                        <a:pt x="8191" y="88802"/>
                        <a:pt x="12287" y="109662"/>
                        <a:pt x="12287" y="109662"/>
                      </a:cubicBezTo>
                      <a:close/>
                    </a:path>
                  </a:pathLst>
                </a:custGeom>
                <a:solidFill>
                  <a:srgbClr val="415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6" name="任意多边形: 形状 555">
                  <a:extLst>
                    <a:ext uri="{FF2B5EF4-FFF2-40B4-BE49-F238E27FC236}">
                      <a16:creationId xmlns:a16="http://schemas.microsoft.com/office/drawing/2014/main" id="{1E22D9DE-F699-4138-8EFD-AF40D5C2312B}"/>
                    </a:ext>
                  </a:extLst>
                </p:cNvPr>
                <p:cNvSpPr/>
                <p:nvPr/>
              </p:nvSpPr>
              <p:spPr>
                <a:xfrm>
                  <a:off x="7942716" y="2771965"/>
                  <a:ext cx="46376" cy="193370"/>
                </a:xfrm>
                <a:custGeom>
                  <a:avLst/>
                  <a:gdLst>
                    <a:gd name="connsiteX0" fmla="*/ 9611 w 46376"/>
                    <a:gd name="connsiteY0" fmla="*/ 667 h 193370"/>
                    <a:gd name="connsiteX1" fmla="*/ 3419 w 46376"/>
                    <a:gd name="connsiteY1" fmla="*/ 186976 h 193370"/>
                    <a:gd name="connsiteX2" fmla="*/ 46377 w 46376"/>
                    <a:gd name="connsiteY2" fmla="*/ 190405 h 193370"/>
                    <a:gd name="connsiteX3" fmla="*/ 19897 w 46376"/>
                    <a:gd name="connsiteY3" fmla="*/ 0 h 193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76" h="193370">
                      <a:moveTo>
                        <a:pt x="9611" y="667"/>
                      </a:moveTo>
                      <a:cubicBezTo>
                        <a:pt x="9611" y="667"/>
                        <a:pt x="-6963" y="174974"/>
                        <a:pt x="3419" y="186976"/>
                      </a:cubicBezTo>
                      <a:cubicBezTo>
                        <a:pt x="13706" y="198977"/>
                        <a:pt x="46377" y="190405"/>
                        <a:pt x="46377" y="190405"/>
                      </a:cubicBezTo>
                      <a:cubicBezTo>
                        <a:pt x="46377" y="190405"/>
                        <a:pt x="15611" y="30956"/>
                        <a:pt x="19897" y="0"/>
                      </a:cubicBezTo>
                    </a:path>
                  </a:pathLst>
                </a:custGeom>
                <a:solidFill>
                  <a:srgbClr val="FF646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57" name="图形 304">
                  <a:extLst>
                    <a:ext uri="{FF2B5EF4-FFF2-40B4-BE49-F238E27FC236}">
                      <a16:creationId xmlns:a16="http://schemas.microsoft.com/office/drawing/2014/main" id="{6BBED58F-8ECF-4C51-A6E5-F941B68C90D7}"/>
                    </a:ext>
                  </a:extLst>
                </p:cNvPr>
                <p:cNvGrpSpPr/>
                <p:nvPr/>
              </p:nvGrpSpPr>
              <p:grpSpPr>
                <a:xfrm>
                  <a:off x="7946134" y="2669280"/>
                  <a:ext cx="20867" cy="115544"/>
                  <a:chOff x="7946134" y="2669280"/>
                  <a:chExt cx="20867" cy="115544"/>
                </a:xfrm>
              </p:grpSpPr>
              <p:sp>
                <p:nvSpPr>
                  <p:cNvPr id="558" name="任意多边形: 形状 557">
                    <a:extLst>
                      <a:ext uri="{FF2B5EF4-FFF2-40B4-BE49-F238E27FC236}">
                        <a16:creationId xmlns:a16="http://schemas.microsoft.com/office/drawing/2014/main" id="{2F80AE6C-81EF-4051-A9C1-480BF59F2A49}"/>
                      </a:ext>
                    </a:extLst>
                  </p:cNvPr>
                  <p:cNvSpPr/>
                  <p:nvPr/>
                </p:nvSpPr>
                <p:spPr>
                  <a:xfrm>
                    <a:off x="7951755" y="2669280"/>
                    <a:ext cx="7244" cy="101827"/>
                  </a:xfrm>
                  <a:custGeom>
                    <a:avLst/>
                    <a:gdLst>
                      <a:gd name="connsiteX0" fmla="*/ 4667 w 7244"/>
                      <a:gd name="connsiteY0" fmla="*/ 101827 h 101827"/>
                      <a:gd name="connsiteX1" fmla="*/ 2096 w 7244"/>
                      <a:gd name="connsiteY1" fmla="*/ 99351 h 101827"/>
                      <a:gd name="connsiteX2" fmla="*/ 0 w 7244"/>
                      <a:gd name="connsiteY2" fmla="*/ 2672 h 101827"/>
                      <a:gd name="connsiteX3" fmla="*/ 2477 w 7244"/>
                      <a:gd name="connsiteY3" fmla="*/ 5 h 101827"/>
                      <a:gd name="connsiteX4" fmla="*/ 5144 w 7244"/>
                      <a:gd name="connsiteY4" fmla="*/ 2482 h 101827"/>
                      <a:gd name="connsiteX5" fmla="*/ 7239 w 7244"/>
                      <a:gd name="connsiteY5" fmla="*/ 99160 h 101827"/>
                      <a:gd name="connsiteX6" fmla="*/ 4667 w 7244"/>
                      <a:gd name="connsiteY6" fmla="*/ 101827 h 101827"/>
                      <a:gd name="connsiteX7" fmla="*/ 4667 w 7244"/>
                      <a:gd name="connsiteY7" fmla="*/ 101827 h 101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44" h="101827">
                        <a:moveTo>
                          <a:pt x="4667" y="101827"/>
                        </a:moveTo>
                        <a:cubicBezTo>
                          <a:pt x="3239" y="101827"/>
                          <a:pt x="2096" y="100684"/>
                          <a:pt x="2096" y="99351"/>
                        </a:cubicBezTo>
                        <a:lnTo>
                          <a:pt x="0" y="2672"/>
                        </a:lnTo>
                        <a:cubicBezTo>
                          <a:pt x="0" y="1243"/>
                          <a:pt x="1143" y="100"/>
                          <a:pt x="2477" y="5"/>
                        </a:cubicBezTo>
                        <a:cubicBezTo>
                          <a:pt x="4001" y="-90"/>
                          <a:pt x="5048" y="1148"/>
                          <a:pt x="5144" y="2482"/>
                        </a:cubicBezTo>
                        <a:lnTo>
                          <a:pt x="7239" y="99160"/>
                        </a:lnTo>
                        <a:cubicBezTo>
                          <a:pt x="7334" y="100589"/>
                          <a:pt x="6191" y="101827"/>
                          <a:pt x="4667" y="101827"/>
                        </a:cubicBezTo>
                        <a:cubicBezTo>
                          <a:pt x="4667" y="101827"/>
                          <a:pt x="4667" y="101827"/>
                          <a:pt x="4667" y="101827"/>
                        </a:cubicBezTo>
                        <a:close/>
                      </a:path>
                    </a:pathLst>
                  </a:custGeom>
                  <a:solidFill>
                    <a:srgbClr val="FF646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59" name="任意多边形: 形状 558">
                    <a:extLst>
                      <a:ext uri="{FF2B5EF4-FFF2-40B4-BE49-F238E27FC236}">
                        <a16:creationId xmlns:a16="http://schemas.microsoft.com/office/drawing/2014/main" id="{881F5C66-9BFD-46D3-929A-F891EECCFF69}"/>
                      </a:ext>
                    </a:extLst>
                  </p:cNvPr>
                  <p:cNvSpPr/>
                  <p:nvPr/>
                </p:nvSpPr>
                <p:spPr>
                  <a:xfrm>
                    <a:off x="7946134" y="2763962"/>
                    <a:ext cx="20867" cy="20862"/>
                  </a:xfrm>
                  <a:custGeom>
                    <a:avLst/>
                    <a:gdLst>
                      <a:gd name="connsiteX0" fmla="*/ 1 w 20867"/>
                      <a:gd name="connsiteY0" fmla="*/ 10670 h 20862"/>
                      <a:gd name="connsiteX1" fmla="*/ 10193 w 20867"/>
                      <a:gd name="connsiteY1" fmla="*/ 1 h 20862"/>
                      <a:gd name="connsiteX2" fmla="*/ 20861 w 20867"/>
                      <a:gd name="connsiteY2" fmla="*/ 10193 h 20862"/>
                      <a:gd name="connsiteX3" fmla="*/ 10669 w 20867"/>
                      <a:gd name="connsiteY3" fmla="*/ 20861 h 20862"/>
                      <a:gd name="connsiteX4" fmla="*/ 1 w 20867"/>
                      <a:gd name="connsiteY4" fmla="*/ 10670 h 2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867" h="20862">
                        <a:moveTo>
                          <a:pt x="1" y="10670"/>
                        </a:moveTo>
                        <a:cubicBezTo>
                          <a:pt x="-94" y="4955"/>
                          <a:pt x="4383" y="192"/>
                          <a:pt x="10193" y="1"/>
                        </a:cubicBezTo>
                        <a:cubicBezTo>
                          <a:pt x="15908" y="-94"/>
                          <a:pt x="20671" y="4383"/>
                          <a:pt x="20861" y="10193"/>
                        </a:cubicBezTo>
                        <a:cubicBezTo>
                          <a:pt x="21052" y="16004"/>
                          <a:pt x="16480" y="20671"/>
                          <a:pt x="10669" y="20861"/>
                        </a:cubicBezTo>
                        <a:cubicBezTo>
                          <a:pt x="4955" y="20957"/>
                          <a:pt x="192" y="16385"/>
                          <a:pt x="1" y="10670"/>
                        </a:cubicBezTo>
                        <a:close/>
                      </a:path>
                    </a:pathLst>
                  </a:custGeom>
                  <a:solidFill>
                    <a:srgbClr val="EF37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560" name="任意多边形: 形状 559">
                <a:extLst>
                  <a:ext uri="{FF2B5EF4-FFF2-40B4-BE49-F238E27FC236}">
                    <a16:creationId xmlns:a16="http://schemas.microsoft.com/office/drawing/2014/main" id="{19302A69-9A5D-4A43-A1A3-3AAE85660688}"/>
                  </a:ext>
                </a:extLst>
              </p:cNvPr>
              <p:cNvSpPr/>
              <p:nvPr/>
            </p:nvSpPr>
            <p:spPr>
              <a:xfrm>
                <a:off x="7578801" y="2718149"/>
                <a:ext cx="356262" cy="451768"/>
              </a:xfrm>
              <a:custGeom>
                <a:avLst/>
                <a:gdLst>
                  <a:gd name="connsiteX0" fmla="*/ 57011 w 356262"/>
                  <a:gd name="connsiteY0" fmla="*/ 41148 h 451768"/>
                  <a:gd name="connsiteX1" fmla="*/ 43676 w 356262"/>
                  <a:gd name="connsiteY1" fmla="*/ 164497 h 451768"/>
                  <a:gd name="connsiteX2" fmla="*/ 33008 w 356262"/>
                  <a:gd name="connsiteY2" fmla="*/ 272891 h 451768"/>
                  <a:gd name="connsiteX3" fmla="*/ 12338 w 356262"/>
                  <a:gd name="connsiteY3" fmla="*/ 405289 h 451768"/>
                  <a:gd name="connsiteX4" fmla="*/ 340760 w 356262"/>
                  <a:gd name="connsiteY4" fmla="*/ 432816 h 451768"/>
                  <a:gd name="connsiteX5" fmla="*/ 340760 w 356262"/>
                  <a:gd name="connsiteY5" fmla="*/ 281464 h 451768"/>
                  <a:gd name="connsiteX6" fmla="*/ 262274 w 356262"/>
                  <a:gd name="connsiteY6" fmla="*/ 0 h 45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262" h="451768">
                    <a:moveTo>
                      <a:pt x="57011" y="41148"/>
                    </a:moveTo>
                    <a:cubicBezTo>
                      <a:pt x="57011" y="41148"/>
                      <a:pt x="37484" y="90107"/>
                      <a:pt x="43676" y="164497"/>
                    </a:cubicBezTo>
                    <a:cubicBezTo>
                      <a:pt x="49676" y="236029"/>
                      <a:pt x="53581" y="223075"/>
                      <a:pt x="33008" y="272891"/>
                    </a:cubicBezTo>
                    <a:cubicBezTo>
                      <a:pt x="12338" y="322802"/>
                      <a:pt x="-16904" y="360617"/>
                      <a:pt x="12338" y="405289"/>
                    </a:cubicBezTo>
                    <a:cubicBezTo>
                      <a:pt x="41580" y="449961"/>
                      <a:pt x="320091" y="468916"/>
                      <a:pt x="340760" y="432816"/>
                    </a:cubicBezTo>
                    <a:cubicBezTo>
                      <a:pt x="361429" y="396716"/>
                      <a:pt x="361429" y="315849"/>
                      <a:pt x="340760" y="281464"/>
                    </a:cubicBezTo>
                    <a:cubicBezTo>
                      <a:pt x="320091" y="247079"/>
                      <a:pt x="373145" y="31623"/>
                      <a:pt x="262274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61" name="图形 304">
                <a:extLst>
                  <a:ext uri="{FF2B5EF4-FFF2-40B4-BE49-F238E27FC236}">
                    <a16:creationId xmlns:a16="http://schemas.microsoft.com/office/drawing/2014/main" id="{6759A816-441D-4650-AAFA-4894FDC54FA9}"/>
                  </a:ext>
                </a:extLst>
              </p:cNvPr>
              <p:cNvGrpSpPr/>
              <p:nvPr/>
            </p:nvGrpSpPr>
            <p:grpSpPr>
              <a:xfrm>
                <a:off x="7495610" y="3917632"/>
                <a:ext cx="267073" cy="768233"/>
                <a:chOff x="7495610" y="3917632"/>
                <a:chExt cx="267073" cy="768233"/>
              </a:xfrm>
            </p:grpSpPr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AE2E1105-F710-4A72-B177-210AA316F28F}"/>
                    </a:ext>
                  </a:extLst>
                </p:cNvPr>
                <p:cNvSpPr/>
                <p:nvPr/>
              </p:nvSpPr>
              <p:spPr>
                <a:xfrm>
                  <a:off x="7495610" y="4585430"/>
                  <a:ext cx="219015" cy="100435"/>
                </a:xfrm>
                <a:custGeom>
                  <a:avLst/>
                  <a:gdLst>
                    <a:gd name="connsiteX0" fmla="*/ 134676 w 219015"/>
                    <a:gd name="connsiteY0" fmla="*/ 0 h 100435"/>
                    <a:gd name="connsiteX1" fmla="*/ 4088 w 219015"/>
                    <a:gd name="connsiteY1" fmla="*/ 96964 h 100435"/>
                    <a:gd name="connsiteX2" fmla="*/ 216020 w 219015"/>
                    <a:gd name="connsiteY2" fmla="*/ 97155 h 100435"/>
                    <a:gd name="connsiteX3" fmla="*/ 214115 w 219015"/>
                    <a:gd name="connsiteY3" fmla="*/ 857 h 100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15" h="100435">
                      <a:moveTo>
                        <a:pt x="134676" y="0"/>
                      </a:moveTo>
                      <a:cubicBezTo>
                        <a:pt x="134676" y="0"/>
                        <a:pt x="-27535" y="87344"/>
                        <a:pt x="4088" y="96964"/>
                      </a:cubicBezTo>
                      <a:cubicBezTo>
                        <a:pt x="21614" y="102298"/>
                        <a:pt x="211162" y="100774"/>
                        <a:pt x="216020" y="97155"/>
                      </a:cubicBezTo>
                      <a:cubicBezTo>
                        <a:pt x="223735" y="91345"/>
                        <a:pt x="214115" y="857"/>
                        <a:pt x="214115" y="857"/>
                      </a:cubicBezTo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CB2D1BB6-9271-4AE1-990F-97A7BA89FA84}"/>
                    </a:ext>
                  </a:extLst>
                </p:cNvPr>
                <p:cNvSpPr/>
                <p:nvPr/>
              </p:nvSpPr>
              <p:spPr>
                <a:xfrm>
                  <a:off x="7597711" y="3917632"/>
                  <a:ext cx="164973" cy="669321"/>
                </a:xfrm>
                <a:custGeom>
                  <a:avLst/>
                  <a:gdLst>
                    <a:gd name="connsiteX0" fmla="*/ 8763 w 164973"/>
                    <a:gd name="connsiteY0" fmla="*/ 0 h 669321"/>
                    <a:gd name="connsiteX1" fmla="*/ 0 w 164973"/>
                    <a:gd name="connsiteY1" fmla="*/ 187071 h 669321"/>
                    <a:gd name="connsiteX2" fmla="*/ 18955 w 164973"/>
                    <a:gd name="connsiteY2" fmla="*/ 669322 h 669321"/>
                    <a:gd name="connsiteX3" fmla="*/ 116110 w 164973"/>
                    <a:gd name="connsiteY3" fmla="*/ 669322 h 669321"/>
                    <a:gd name="connsiteX4" fmla="*/ 164973 w 164973"/>
                    <a:gd name="connsiteY4" fmla="*/ 173927 h 669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973" h="669321">
                      <a:moveTo>
                        <a:pt x="8763" y="0"/>
                      </a:moveTo>
                      <a:lnTo>
                        <a:pt x="0" y="187071"/>
                      </a:lnTo>
                      <a:lnTo>
                        <a:pt x="18955" y="669322"/>
                      </a:lnTo>
                      <a:lnTo>
                        <a:pt x="116110" y="669322"/>
                      </a:lnTo>
                      <a:cubicBezTo>
                        <a:pt x="116110" y="669322"/>
                        <a:pt x="161449" y="324803"/>
                        <a:pt x="164973" y="173927"/>
                      </a:cubicBezTo>
                    </a:path>
                  </a:pathLst>
                </a:custGeom>
                <a:solidFill>
                  <a:srgbClr val="1C2B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9D4D5DF8-2EDA-4CD3-A42D-130CB273D745}"/>
                    </a:ext>
                  </a:extLst>
                </p:cNvPr>
                <p:cNvSpPr/>
                <p:nvPr/>
              </p:nvSpPr>
              <p:spPr>
                <a:xfrm>
                  <a:off x="7597711" y="3917632"/>
                  <a:ext cx="164973" cy="300513"/>
                </a:xfrm>
                <a:custGeom>
                  <a:avLst/>
                  <a:gdLst>
                    <a:gd name="connsiteX0" fmla="*/ 164973 w 164973"/>
                    <a:gd name="connsiteY0" fmla="*/ 173927 h 300513"/>
                    <a:gd name="connsiteX1" fmla="*/ 8763 w 164973"/>
                    <a:gd name="connsiteY1" fmla="*/ 0 h 300513"/>
                    <a:gd name="connsiteX2" fmla="*/ 0 w 164973"/>
                    <a:gd name="connsiteY2" fmla="*/ 187071 h 300513"/>
                    <a:gd name="connsiteX3" fmla="*/ 3143 w 164973"/>
                    <a:gd name="connsiteY3" fmla="*/ 268415 h 300513"/>
                    <a:gd name="connsiteX4" fmla="*/ 156972 w 164973"/>
                    <a:gd name="connsiteY4" fmla="*/ 300514 h 300513"/>
                    <a:gd name="connsiteX5" fmla="*/ 164973 w 164973"/>
                    <a:gd name="connsiteY5" fmla="*/ 173927 h 300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4973" h="300513">
                      <a:moveTo>
                        <a:pt x="164973" y="173927"/>
                      </a:moveTo>
                      <a:lnTo>
                        <a:pt x="8763" y="0"/>
                      </a:lnTo>
                      <a:lnTo>
                        <a:pt x="0" y="187071"/>
                      </a:lnTo>
                      <a:lnTo>
                        <a:pt x="3143" y="268415"/>
                      </a:lnTo>
                      <a:cubicBezTo>
                        <a:pt x="56674" y="276892"/>
                        <a:pt x="104585" y="290989"/>
                        <a:pt x="156972" y="300514"/>
                      </a:cubicBezTo>
                      <a:cubicBezTo>
                        <a:pt x="161163" y="252603"/>
                        <a:pt x="164116" y="208217"/>
                        <a:pt x="164973" y="173927"/>
                      </a:cubicBezTo>
                      <a:close/>
                    </a:path>
                  </a:pathLst>
                </a:custGeom>
                <a:solidFill>
                  <a:srgbClr val="B7B7B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5" name="图形 304">
                <a:extLst>
                  <a:ext uri="{FF2B5EF4-FFF2-40B4-BE49-F238E27FC236}">
                    <a16:creationId xmlns:a16="http://schemas.microsoft.com/office/drawing/2014/main" id="{BC7F44F9-3B9B-4695-8F26-6D37F936918B}"/>
                  </a:ext>
                </a:extLst>
              </p:cNvPr>
              <p:cNvGrpSpPr/>
              <p:nvPr/>
            </p:nvGrpSpPr>
            <p:grpSpPr>
              <a:xfrm>
                <a:off x="7759922" y="3917632"/>
                <a:ext cx="278968" cy="769110"/>
                <a:chOff x="7759922" y="3917632"/>
                <a:chExt cx="278968" cy="769110"/>
              </a:xfrm>
            </p:grpSpPr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FF70AE2B-DD13-46BE-8E87-FD52BF2825AC}"/>
                    </a:ext>
                  </a:extLst>
                </p:cNvPr>
                <p:cNvSpPr/>
                <p:nvPr/>
              </p:nvSpPr>
              <p:spPr>
                <a:xfrm>
                  <a:off x="7821610" y="4584573"/>
                  <a:ext cx="217280" cy="102169"/>
                </a:xfrm>
                <a:custGeom>
                  <a:avLst/>
                  <a:gdLst>
                    <a:gd name="connsiteX0" fmla="*/ 85854 w 217280"/>
                    <a:gd name="connsiteY0" fmla="*/ 0 h 102169"/>
                    <a:gd name="connsiteX1" fmla="*/ 213775 w 217280"/>
                    <a:gd name="connsiteY1" fmla="*/ 98298 h 102169"/>
                    <a:gd name="connsiteX2" fmla="*/ 4130 w 217280"/>
                    <a:gd name="connsiteY2" fmla="*/ 97822 h 102169"/>
                    <a:gd name="connsiteX3" fmla="*/ 6416 w 217280"/>
                    <a:gd name="connsiteY3" fmla="*/ 857 h 102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280" h="102169">
                      <a:moveTo>
                        <a:pt x="85854" y="0"/>
                      </a:moveTo>
                      <a:cubicBezTo>
                        <a:pt x="85854" y="0"/>
                        <a:pt x="242445" y="81820"/>
                        <a:pt x="213775" y="98298"/>
                      </a:cubicBezTo>
                      <a:cubicBezTo>
                        <a:pt x="202631" y="104680"/>
                        <a:pt x="17370" y="102203"/>
                        <a:pt x="4130" y="97822"/>
                      </a:cubicBezTo>
                      <a:cubicBezTo>
                        <a:pt x="-6348" y="94393"/>
                        <a:pt x="6416" y="857"/>
                        <a:pt x="6416" y="857"/>
                      </a:cubicBezTo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DDC7CB7B-7CEA-4C95-B7DD-26543AC7F871}"/>
                    </a:ext>
                  </a:extLst>
                </p:cNvPr>
                <p:cNvSpPr/>
                <p:nvPr/>
              </p:nvSpPr>
              <p:spPr>
                <a:xfrm>
                  <a:off x="7759922" y="3917632"/>
                  <a:ext cx="177831" cy="669321"/>
                </a:xfrm>
                <a:custGeom>
                  <a:avLst/>
                  <a:gdLst>
                    <a:gd name="connsiteX0" fmla="*/ 169640 w 177831"/>
                    <a:gd name="connsiteY0" fmla="*/ 0 h 669321"/>
                    <a:gd name="connsiteX1" fmla="*/ 177832 w 177831"/>
                    <a:gd name="connsiteY1" fmla="*/ 194786 h 669321"/>
                    <a:gd name="connsiteX2" fmla="*/ 161544 w 177831"/>
                    <a:gd name="connsiteY2" fmla="*/ 668465 h 669321"/>
                    <a:gd name="connsiteX3" fmla="*/ 61817 w 177831"/>
                    <a:gd name="connsiteY3" fmla="*/ 669322 h 669321"/>
                    <a:gd name="connsiteX4" fmla="*/ 0 w 177831"/>
                    <a:gd name="connsiteY4" fmla="*/ 9620 h 669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831" h="669321">
                      <a:moveTo>
                        <a:pt x="169640" y="0"/>
                      </a:moveTo>
                      <a:lnTo>
                        <a:pt x="177832" y="194786"/>
                      </a:lnTo>
                      <a:lnTo>
                        <a:pt x="161544" y="668465"/>
                      </a:lnTo>
                      <a:lnTo>
                        <a:pt x="61817" y="669322"/>
                      </a:lnTo>
                      <a:cubicBezTo>
                        <a:pt x="61817" y="669322"/>
                        <a:pt x="3524" y="160496"/>
                        <a:pt x="0" y="9620"/>
                      </a:cubicBezTo>
                    </a:path>
                  </a:pathLst>
                </a:custGeom>
                <a:solidFill>
                  <a:srgbClr val="1C2B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284A1554-048F-42D7-8CB8-E67E551DCA26}"/>
                    </a:ext>
                  </a:extLst>
                </p:cNvPr>
                <p:cNvSpPr/>
                <p:nvPr/>
              </p:nvSpPr>
              <p:spPr>
                <a:xfrm>
                  <a:off x="7759922" y="3917727"/>
                  <a:ext cx="177831" cy="294989"/>
                </a:xfrm>
                <a:custGeom>
                  <a:avLst/>
                  <a:gdLst>
                    <a:gd name="connsiteX0" fmla="*/ 22098 w 177831"/>
                    <a:gd name="connsiteY0" fmla="*/ 294989 h 294989"/>
                    <a:gd name="connsiteX1" fmla="*/ 175260 w 177831"/>
                    <a:gd name="connsiteY1" fmla="*/ 268700 h 294989"/>
                    <a:gd name="connsiteX2" fmla="*/ 175260 w 177831"/>
                    <a:gd name="connsiteY2" fmla="*/ 268700 h 294989"/>
                    <a:gd name="connsiteX3" fmla="*/ 177832 w 177831"/>
                    <a:gd name="connsiteY3" fmla="*/ 194786 h 294989"/>
                    <a:gd name="connsiteX4" fmla="*/ 169640 w 177831"/>
                    <a:gd name="connsiteY4" fmla="*/ 0 h 294989"/>
                    <a:gd name="connsiteX5" fmla="*/ 0 w 177831"/>
                    <a:gd name="connsiteY5" fmla="*/ 9620 h 294989"/>
                    <a:gd name="connsiteX6" fmla="*/ 13430 w 177831"/>
                    <a:gd name="connsiteY6" fmla="*/ 202121 h 294989"/>
                    <a:gd name="connsiteX7" fmla="*/ 22098 w 177831"/>
                    <a:gd name="connsiteY7" fmla="*/ 294989 h 29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831" h="294989">
                      <a:moveTo>
                        <a:pt x="22098" y="294989"/>
                      </a:moveTo>
                      <a:cubicBezTo>
                        <a:pt x="74676" y="293465"/>
                        <a:pt x="126778" y="285750"/>
                        <a:pt x="175260" y="268700"/>
                      </a:cubicBezTo>
                      <a:lnTo>
                        <a:pt x="175260" y="268700"/>
                      </a:lnTo>
                      <a:lnTo>
                        <a:pt x="177832" y="194786"/>
                      </a:lnTo>
                      <a:lnTo>
                        <a:pt x="169640" y="0"/>
                      </a:lnTo>
                      <a:lnTo>
                        <a:pt x="0" y="9620"/>
                      </a:lnTo>
                      <a:cubicBezTo>
                        <a:pt x="476" y="31052"/>
                        <a:pt x="7525" y="125825"/>
                        <a:pt x="13430" y="202121"/>
                      </a:cubicBezTo>
                      <a:cubicBezTo>
                        <a:pt x="16097" y="232124"/>
                        <a:pt x="19050" y="263462"/>
                        <a:pt x="22098" y="294989"/>
                      </a:cubicBezTo>
                      <a:close/>
                    </a:path>
                  </a:pathLst>
                </a:custGeom>
                <a:solidFill>
                  <a:srgbClr val="B7B7B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69" name="任意多边形: 形状 568">
                <a:extLst>
                  <a:ext uri="{FF2B5EF4-FFF2-40B4-BE49-F238E27FC236}">
                    <a16:creationId xmlns:a16="http://schemas.microsoft.com/office/drawing/2014/main" id="{98FCFE15-F24E-487A-9FBE-73E04658F9EC}"/>
                  </a:ext>
                </a:extLst>
              </p:cNvPr>
              <p:cNvSpPr/>
              <p:nvPr/>
            </p:nvSpPr>
            <p:spPr>
              <a:xfrm>
                <a:off x="7474553" y="3011138"/>
                <a:ext cx="591502" cy="1166054"/>
              </a:xfrm>
              <a:custGeom>
                <a:avLst/>
                <a:gdLst>
                  <a:gd name="connsiteX0" fmla="*/ 481013 w 591502"/>
                  <a:gd name="connsiteY0" fmla="*/ 48577 h 1166054"/>
                  <a:gd name="connsiteX1" fmla="*/ 366617 w 591502"/>
                  <a:gd name="connsiteY1" fmla="*/ 1048 h 1166054"/>
                  <a:gd name="connsiteX2" fmla="*/ 294037 w 591502"/>
                  <a:gd name="connsiteY2" fmla="*/ 187833 h 1166054"/>
                  <a:gd name="connsiteX3" fmla="*/ 220694 w 591502"/>
                  <a:gd name="connsiteY3" fmla="*/ 0 h 1166054"/>
                  <a:gd name="connsiteX4" fmla="*/ 101441 w 591502"/>
                  <a:gd name="connsiteY4" fmla="*/ 46387 h 1166054"/>
                  <a:gd name="connsiteX5" fmla="*/ 0 w 591502"/>
                  <a:gd name="connsiteY5" fmla="*/ 1069467 h 1166054"/>
                  <a:gd name="connsiteX6" fmla="*/ 237744 w 591502"/>
                  <a:gd name="connsiteY6" fmla="*/ 1153954 h 1166054"/>
                  <a:gd name="connsiteX7" fmla="*/ 282892 w 591502"/>
                  <a:gd name="connsiteY7" fmla="*/ 1161859 h 1166054"/>
                  <a:gd name="connsiteX8" fmla="*/ 300990 w 591502"/>
                  <a:gd name="connsiteY8" fmla="*/ 936212 h 1166054"/>
                  <a:gd name="connsiteX9" fmla="*/ 317278 w 591502"/>
                  <a:gd name="connsiteY9" fmla="*/ 1163193 h 1166054"/>
                  <a:gd name="connsiteX10" fmla="*/ 591502 w 591502"/>
                  <a:gd name="connsiteY10" fmla="*/ 1045369 h 1166054"/>
                  <a:gd name="connsiteX11" fmla="*/ 481013 w 591502"/>
                  <a:gd name="connsiteY11" fmla="*/ 48577 h 116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1502" h="1166054">
                    <a:moveTo>
                      <a:pt x="481013" y="48577"/>
                    </a:moveTo>
                    <a:cubicBezTo>
                      <a:pt x="470725" y="36957"/>
                      <a:pt x="366617" y="1048"/>
                      <a:pt x="366617" y="1048"/>
                    </a:cubicBezTo>
                    <a:lnTo>
                      <a:pt x="294037" y="187833"/>
                    </a:lnTo>
                    <a:lnTo>
                      <a:pt x="220694" y="0"/>
                    </a:lnTo>
                    <a:cubicBezTo>
                      <a:pt x="220694" y="0"/>
                      <a:pt x="108490" y="34195"/>
                      <a:pt x="101441" y="46387"/>
                    </a:cubicBezTo>
                    <a:cubicBezTo>
                      <a:pt x="92773" y="61341"/>
                      <a:pt x="0" y="1069467"/>
                      <a:pt x="0" y="1069467"/>
                    </a:cubicBezTo>
                    <a:cubicBezTo>
                      <a:pt x="0" y="1069467"/>
                      <a:pt x="136112" y="1136237"/>
                      <a:pt x="237744" y="1153954"/>
                    </a:cubicBezTo>
                    <a:cubicBezTo>
                      <a:pt x="247364" y="1155668"/>
                      <a:pt x="273463" y="1160431"/>
                      <a:pt x="282892" y="1161859"/>
                    </a:cubicBezTo>
                    <a:lnTo>
                      <a:pt x="300990" y="936212"/>
                    </a:lnTo>
                    <a:lnTo>
                      <a:pt x="317278" y="1163193"/>
                    </a:lnTo>
                    <a:cubicBezTo>
                      <a:pt x="430721" y="1173956"/>
                      <a:pt x="532257" y="1158431"/>
                      <a:pt x="591502" y="1045369"/>
                    </a:cubicBezTo>
                    <a:cubicBezTo>
                      <a:pt x="591502" y="1045464"/>
                      <a:pt x="491299" y="60198"/>
                      <a:pt x="481013" y="48577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0" name="任意多边形: 形状 569">
                <a:extLst>
                  <a:ext uri="{FF2B5EF4-FFF2-40B4-BE49-F238E27FC236}">
                    <a16:creationId xmlns:a16="http://schemas.microsoft.com/office/drawing/2014/main" id="{87516FC2-E13A-4603-981A-642AC3B9EF72}"/>
                  </a:ext>
                </a:extLst>
              </p:cNvPr>
              <p:cNvSpPr/>
              <p:nvPr/>
            </p:nvSpPr>
            <p:spPr>
              <a:xfrm>
                <a:off x="8061761" y="3002535"/>
                <a:ext cx="146998" cy="182528"/>
              </a:xfrm>
              <a:custGeom>
                <a:avLst/>
                <a:gdLst>
                  <a:gd name="connsiteX0" fmla="*/ 146883 w 146998"/>
                  <a:gd name="connsiteY0" fmla="*/ 174433 h 182528"/>
                  <a:gd name="connsiteX1" fmla="*/ 8 w 146998"/>
                  <a:gd name="connsiteY1" fmla="*/ 30 h 182528"/>
                  <a:gd name="connsiteX2" fmla="*/ 120690 w 146998"/>
                  <a:gd name="connsiteY2" fmla="*/ 182529 h 182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998" h="182528">
                    <a:moveTo>
                      <a:pt x="146883" y="174433"/>
                    </a:moveTo>
                    <a:cubicBezTo>
                      <a:pt x="151551" y="149858"/>
                      <a:pt x="12200" y="-2447"/>
                      <a:pt x="8" y="30"/>
                    </a:cubicBezTo>
                    <a:cubicBezTo>
                      <a:pt x="-944" y="3268"/>
                      <a:pt x="82780" y="173099"/>
                      <a:pt x="120690" y="182529"/>
                    </a:cubicBezTo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1" name="任意多边形: 形状 570">
                <a:extLst>
                  <a:ext uri="{FF2B5EF4-FFF2-40B4-BE49-F238E27FC236}">
                    <a16:creationId xmlns:a16="http://schemas.microsoft.com/office/drawing/2014/main" id="{19719407-D9F4-43CB-BF57-5C54E765FFF2}"/>
                  </a:ext>
                </a:extLst>
              </p:cNvPr>
              <p:cNvSpPr/>
              <p:nvPr/>
            </p:nvSpPr>
            <p:spPr>
              <a:xfrm>
                <a:off x="8027848" y="2979610"/>
                <a:ext cx="115454" cy="348254"/>
              </a:xfrm>
              <a:custGeom>
                <a:avLst/>
                <a:gdLst>
                  <a:gd name="connsiteX0" fmla="*/ 115455 w 115454"/>
                  <a:gd name="connsiteY0" fmla="*/ 19621 h 348254"/>
                  <a:gd name="connsiteX1" fmla="*/ 43064 w 115454"/>
                  <a:gd name="connsiteY1" fmla="*/ 347948 h 348254"/>
                  <a:gd name="connsiteX2" fmla="*/ 297 w 115454"/>
                  <a:gd name="connsiteY2" fmla="*/ 279463 h 348254"/>
                  <a:gd name="connsiteX3" fmla="*/ 63162 w 115454"/>
                  <a:gd name="connsiteY3" fmla="*/ 0 h 348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454" h="348254">
                    <a:moveTo>
                      <a:pt x="115455" y="19621"/>
                    </a:moveTo>
                    <a:cubicBezTo>
                      <a:pt x="108978" y="78581"/>
                      <a:pt x="81546" y="342995"/>
                      <a:pt x="43064" y="347948"/>
                    </a:cubicBezTo>
                    <a:cubicBezTo>
                      <a:pt x="4488" y="352901"/>
                      <a:pt x="5631" y="296323"/>
                      <a:pt x="297" y="279463"/>
                    </a:cubicBezTo>
                    <a:cubicBezTo>
                      <a:pt x="-5037" y="262604"/>
                      <a:pt x="63162" y="0"/>
                      <a:pt x="63162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2" name="任意多边形: 形状 571">
                <a:extLst>
                  <a:ext uri="{FF2B5EF4-FFF2-40B4-BE49-F238E27FC236}">
                    <a16:creationId xmlns:a16="http://schemas.microsoft.com/office/drawing/2014/main" id="{E6CF4B66-E60C-4BFF-B318-5D3420929FA3}"/>
                  </a:ext>
                </a:extLst>
              </p:cNvPr>
              <p:cNvSpPr/>
              <p:nvPr/>
            </p:nvSpPr>
            <p:spPr>
              <a:xfrm>
                <a:off x="8072049" y="2838958"/>
                <a:ext cx="115637" cy="169798"/>
              </a:xfrm>
              <a:custGeom>
                <a:avLst/>
                <a:gdLst>
                  <a:gd name="connsiteX0" fmla="*/ 19153 w 115637"/>
                  <a:gd name="connsiteY0" fmla="*/ 155987 h 169798"/>
                  <a:gd name="connsiteX1" fmla="*/ 1341 w 115637"/>
                  <a:gd name="connsiteY1" fmla="*/ 49307 h 169798"/>
                  <a:gd name="connsiteX2" fmla="*/ 28296 w 115637"/>
                  <a:gd name="connsiteY2" fmla="*/ 80073 h 169798"/>
                  <a:gd name="connsiteX3" fmla="*/ 94210 w 115637"/>
                  <a:gd name="connsiteY3" fmla="*/ 5207 h 169798"/>
                  <a:gd name="connsiteX4" fmla="*/ 65825 w 115637"/>
                  <a:gd name="connsiteY4" fmla="*/ 169799 h 169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637" h="169798">
                    <a:moveTo>
                      <a:pt x="19153" y="155987"/>
                    </a:moveTo>
                    <a:cubicBezTo>
                      <a:pt x="19153" y="155987"/>
                      <a:pt x="-5994" y="65310"/>
                      <a:pt x="1341" y="49307"/>
                    </a:cubicBezTo>
                    <a:cubicBezTo>
                      <a:pt x="8675" y="33306"/>
                      <a:pt x="28296" y="80073"/>
                      <a:pt x="28296" y="80073"/>
                    </a:cubicBezTo>
                    <a:cubicBezTo>
                      <a:pt x="28296" y="80073"/>
                      <a:pt x="59824" y="-24130"/>
                      <a:pt x="94210" y="5207"/>
                    </a:cubicBezTo>
                    <a:cubicBezTo>
                      <a:pt x="130976" y="36544"/>
                      <a:pt x="119737" y="83598"/>
                      <a:pt x="65825" y="169799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3" name="任意多边形: 形状 572">
                <a:extLst>
                  <a:ext uri="{FF2B5EF4-FFF2-40B4-BE49-F238E27FC236}">
                    <a16:creationId xmlns:a16="http://schemas.microsoft.com/office/drawing/2014/main" id="{0BF6E76E-0E23-494C-AB5D-37B4A77AF6F5}"/>
                  </a:ext>
                </a:extLst>
              </p:cNvPr>
              <p:cNvSpPr/>
              <p:nvPr/>
            </p:nvSpPr>
            <p:spPr>
              <a:xfrm>
                <a:off x="7944707" y="3002565"/>
                <a:ext cx="263937" cy="432353"/>
              </a:xfrm>
              <a:custGeom>
                <a:avLst/>
                <a:gdLst>
                  <a:gd name="connsiteX0" fmla="*/ 10763 w 263937"/>
                  <a:gd name="connsiteY0" fmla="*/ 57245 h 432353"/>
                  <a:gd name="connsiteX1" fmla="*/ 88773 w 263937"/>
                  <a:gd name="connsiteY1" fmla="*/ 171831 h 432353"/>
                  <a:gd name="connsiteX2" fmla="*/ 117062 w 263937"/>
                  <a:gd name="connsiteY2" fmla="*/ 0 h 432353"/>
                  <a:gd name="connsiteX3" fmla="*/ 263938 w 263937"/>
                  <a:gd name="connsiteY3" fmla="*/ 174403 h 432353"/>
                  <a:gd name="connsiteX4" fmla="*/ 107347 w 263937"/>
                  <a:gd name="connsiteY4" fmla="*/ 432340 h 432353"/>
                  <a:gd name="connsiteX5" fmla="*/ 0 w 263937"/>
                  <a:gd name="connsiteY5" fmla="*/ 292227 h 43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937" h="432353">
                    <a:moveTo>
                      <a:pt x="10763" y="57245"/>
                    </a:moveTo>
                    <a:cubicBezTo>
                      <a:pt x="29718" y="74486"/>
                      <a:pt x="88773" y="171831"/>
                      <a:pt x="88773" y="171831"/>
                    </a:cubicBezTo>
                    <a:lnTo>
                      <a:pt x="117062" y="0"/>
                    </a:lnTo>
                    <a:cubicBezTo>
                      <a:pt x="117062" y="0"/>
                      <a:pt x="225171" y="170498"/>
                      <a:pt x="263938" y="174403"/>
                    </a:cubicBezTo>
                    <a:cubicBezTo>
                      <a:pt x="248221" y="271082"/>
                      <a:pt x="159448" y="431006"/>
                      <a:pt x="107347" y="432340"/>
                    </a:cubicBezTo>
                    <a:cubicBezTo>
                      <a:pt x="42672" y="433959"/>
                      <a:pt x="0" y="292227"/>
                      <a:pt x="0" y="292227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4" name="任意多边形: 形状 573">
                <a:extLst>
                  <a:ext uri="{FF2B5EF4-FFF2-40B4-BE49-F238E27FC236}">
                    <a16:creationId xmlns:a16="http://schemas.microsoft.com/office/drawing/2014/main" id="{5C7E7DDC-59BA-4087-A69A-54ABE74F81BD}"/>
                  </a:ext>
                </a:extLst>
              </p:cNvPr>
              <p:cNvSpPr/>
              <p:nvPr/>
            </p:nvSpPr>
            <p:spPr>
              <a:xfrm>
                <a:off x="7627194" y="2680994"/>
                <a:ext cx="245083" cy="182316"/>
              </a:xfrm>
              <a:custGeom>
                <a:avLst/>
                <a:gdLst>
                  <a:gd name="connsiteX0" fmla="*/ 24048 w 245083"/>
                  <a:gd name="connsiteY0" fmla="*/ 182316 h 182316"/>
                  <a:gd name="connsiteX1" fmla="*/ 123679 w 245083"/>
                  <a:gd name="connsiteY1" fmla="*/ 71921 h 182316"/>
                  <a:gd name="connsiteX2" fmla="*/ 97771 w 245083"/>
                  <a:gd name="connsiteY2" fmla="*/ 121928 h 182316"/>
                  <a:gd name="connsiteX3" fmla="*/ 187687 w 245083"/>
                  <a:gd name="connsiteY3" fmla="*/ 64111 h 182316"/>
                  <a:gd name="connsiteX4" fmla="*/ 236360 w 245083"/>
                  <a:gd name="connsiteY4" fmla="*/ 168219 h 182316"/>
                  <a:gd name="connsiteX5" fmla="*/ 193879 w 245083"/>
                  <a:gd name="connsiteY5" fmla="*/ 19058 h 182316"/>
                  <a:gd name="connsiteX6" fmla="*/ 24048 w 245083"/>
                  <a:gd name="connsiteY6" fmla="*/ 182316 h 182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083" h="182316">
                    <a:moveTo>
                      <a:pt x="24048" y="182316"/>
                    </a:moveTo>
                    <a:cubicBezTo>
                      <a:pt x="24048" y="182316"/>
                      <a:pt x="109583" y="104497"/>
                      <a:pt x="123679" y="71921"/>
                    </a:cubicBezTo>
                    <a:cubicBezTo>
                      <a:pt x="116155" y="107354"/>
                      <a:pt x="97771" y="121928"/>
                      <a:pt x="97771" y="121928"/>
                    </a:cubicBezTo>
                    <a:cubicBezTo>
                      <a:pt x="97771" y="121928"/>
                      <a:pt x="188450" y="104116"/>
                      <a:pt x="187687" y="64111"/>
                    </a:cubicBezTo>
                    <a:cubicBezTo>
                      <a:pt x="192355" y="102592"/>
                      <a:pt x="236360" y="168219"/>
                      <a:pt x="236360" y="168219"/>
                    </a:cubicBezTo>
                    <a:cubicBezTo>
                      <a:pt x="221501" y="163457"/>
                      <a:pt x="287128" y="80589"/>
                      <a:pt x="193879" y="19058"/>
                    </a:cubicBezTo>
                    <a:cubicBezTo>
                      <a:pt x="65577" y="-51999"/>
                      <a:pt x="-52057" y="92019"/>
                      <a:pt x="24048" y="182316"/>
                    </a:cubicBez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5" name="任意多边形: 形状 574">
                <a:extLst>
                  <a:ext uri="{FF2B5EF4-FFF2-40B4-BE49-F238E27FC236}">
                    <a16:creationId xmlns:a16="http://schemas.microsoft.com/office/drawing/2014/main" id="{C6292BA3-1AB1-4EDE-87B5-DF826DEE4641}"/>
                  </a:ext>
                </a:extLst>
              </p:cNvPr>
              <p:cNvSpPr/>
              <p:nvPr/>
            </p:nvSpPr>
            <p:spPr>
              <a:xfrm>
                <a:off x="7678049" y="2922841"/>
                <a:ext cx="179028" cy="269081"/>
              </a:xfrm>
              <a:custGeom>
                <a:avLst/>
                <a:gdLst>
                  <a:gd name="connsiteX0" fmla="*/ 144357 w 179028"/>
                  <a:gd name="connsiteY0" fmla="*/ 191 h 269081"/>
                  <a:gd name="connsiteX1" fmla="*/ 86445 w 179028"/>
                  <a:gd name="connsiteY1" fmla="*/ 0 h 269081"/>
                  <a:gd name="connsiteX2" fmla="*/ 21008 w 179028"/>
                  <a:gd name="connsiteY2" fmla="*/ 1429 h 269081"/>
                  <a:gd name="connsiteX3" fmla="*/ 1768 w 179028"/>
                  <a:gd name="connsiteY3" fmla="*/ 104204 h 269081"/>
                  <a:gd name="connsiteX4" fmla="*/ 88255 w 179028"/>
                  <a:gd name="connsiteY4" fmla="*/ 269081 h 269081"/>
                  <a:gd name="connsiteX5" fmla="*/ 179028 w 179028"/>
                  <a:gd name="connsiteY5" fmla="*/ 103442 h 269081"/>
                  <a:gd name="connsiteX6" fmla="*/ 144357 w 179028"/>
                  <a:gd name="connsiteY6" fmla="*/ 191 h 26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028" h="269081">
                    <a:moveTo>
                      <a:pt x="144357" y="191"/>
                    </a:moveTo>
                    <a:lnTo>
                      <a:pt x="86445" y="0"/>
                    </a:lnTo>
                    <a:lnTo>
                      <a:pt x="21008" y="1429"/>
                    </a:lnTo>
                    <a:cubicBezTo>
                      <a:pt x="21008" y="1429"/>
                      <a:pt x="48060" y="94393"/>
                      <a:pt x="1768" y="104204"/>
                    </a:cubicBezTo>
                    <a:cubicBezTo>
                      <a:pt x="-14615" y="166973"/>
                      <a:pt x="88255" y="269081"/>
                      <a:pt x="88255" y="269081"/>
                    </a:cubicBezTo>
                    <a:cubicBezTo>
                      <a:pt x="88255" y="269081"/>
                      <a:pt x="169313" y="185547"/>
                      <a:pt x="179028" y="103442"/>
                    </a:cubicBezTo>
                    <a:cubicBezTo>
                      <a:pt x="119116" y="99536"/>
                      <a:pt x="144357" y="191"/>
                      <a:pt x="144357" y="191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6" name="任意多边形: 形状 575">
                <a:extLst>
                  <a:ext uri="{FF2B5EF4-FFF2-40B4-BE49-F238E27FC236}">
                    <a16:creationId xmlns:a16="http://schemas.microsoft.com/office/drawing/2014/main" id="{D6755CF8-6C30-4688-B807-3B801E24B28B}"/>
                  </a:ext>
                </a:extLst>
              </p:cNvPr>
              <p:cNvSpPr/>
              <p:nvPr/>
            </p:nvSpPr>
            <p:spPr>
              <a:xfrm>
                <a:off x="7661572" y="2709423"/>
                <a:ext cx="191478" cy="267354"/>
              </a:xfrm>
              <a:custGeom>
                <a:avLst/>
                <a:gdLst>
                  <a:gd name="connsiteX0" fmla="*/ 90539 w 191478"/>
                  <a:gd name="connsiteY0" fmla="*/ 629 h 267354"/>
                  <a:gd name="connsiteX1" fmla="*/ 83396 w 191478"/>
                  <a:gd name="connsiteY1" fmla="*/ 1772 h 267354"/>
                  <a:gd name="connsiteX2" fmla="*/ 76156 w 191478"/>
                  <a:gd name="connsiteY2" fmla="*/ 1677 h 267354"/>
                  <a:gd name="connsiteX3" fmla="*/ 2433 w 191478"/>
                  <a:gd name="connsiteY3" fmla="*/ 178366 h 267354"/>
                  <a:gd name="connsiteX4" fmla="*/ 100160 w 191478"/>
                  <a:gd name="connsiteY4" fmla="*/ 267329 h 267354"/>
                  <a:gd name="connsiteX5" fmla="*/ 190266 w 191478"/>
                  <a:gd name="connsiteY5" fmla="*/ 163888 h 267354"/>
                  <a:gd name="connsiteX6" fmla="*/ 90539 w 191478"/>
                  <a:gd name="connsiteY6" fmla="*/ 629 h 26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478" h="267354">
                    <a:moveTo>
                      <a:pt x="90539" y="629"/>
                    </a:moveTo>
                    <a:cubicBezTo>
                      <a:pt x="88063" y="915"/>
                      <a:pt x="85777" y="1391"/>
                      <a:pt x="83396" y="1772"/>
                    </a:cubicBezTo>
                    <a:cubicBezTo>
                      <a:pt x="81014" y="1772"/>
                      <a:pt x="78728" y="1582"/>
                      <a:pt x="76156" y="1677"/>
                    </a:cubicBezTo>
                    <a:cubicBezTo>
                      <a:pt x="-11569" y="4725"/>
                      <a:pt x="-1377" y="127502"/>
                      <a:pt x="2433" y="178366"/>
                    </a:cubicBezTo>
                    <a:cubicBezTo>
                      <a:pt x="4814" y="210370"/>
                      <a:pt x="38819" y="268758"/>
                      <a:pt x="100160" y="267329"/>
                    </a:cubicBezTo>
                    <a:cubicBezTo>
                      <a:pt x="163120" y="266091"/>
                      <a:pt x="185313" y="203321"/>
                      <a:pt x="190266" y="163888"/>
                    </a:cubicBezTo>
                    <a:cubicBezTo>
                      <a:pt x="196934" y="113310"/>
                      <a:pt x="177788" y="-9848"/>
                      <a:pt x="90539" y="629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7" name="任意多边形: 形状 576">
                <a:extLst>
                  <a:ext uri="{FF2B5EF4-FFF2-40B4-BE49-F238E27FC236}">
                    <a16:creationId xmlns:a16="http://schemas.microsoft.com/office/drawing/2014/main" id="{68D07882-B236-4270-81EB-4C79CC8246D6}"/>
                  </a:ext>
                </a:extLst>
              </p:cNvPr>
              <p:cNvSpPr/>
              <p:nvPr/>
            </p:nvSpPr>
            <p:spPr>
              <a:xfrm>
                <a:off x="7685362" y="2811228"/>
                <a:ext cx="47053" cy="11446"/>
              </a:xfrm>
              <a:custGeom>
                <a:avLst/>
                <a:gdLst>
                  <a:gd name="connsiteX0" fmla="*/ 45604 w 47053"/>
                  <a:gd name="connsiteY0" fmla="*/ 3028 h 11446"/>
                  <a:gd name="connsiteX1" fmla="*/ 1027 w 47053"/>
                  <a:gd name="connsiteY1" fmla="*/ 7410 h 11446"/>
                  <a:gd name="connsiteX2" fmla="*/ 3218 w 47053"/>
                  <a:gd name="connsiteY2" fmla="*/ 11125 h 11446"/>
                  <a:gd name="connsiteX3" fmla="*/ 44461 w 47053"/>
                  <a:gd name="connsiteY3" fmla="*/ 7124 h 11446"/>
                  <a:gd name="connsiteX4" fmla="*/ 45604 w 47053"/>
                  <a:gd name="connsiteY4" fmla="*/ 3028 h 11446"/>
                  <a:gd name="connsiteX5" fmla="*/ 45604 w 47053"/>
                  <a:gd name="connsiteY5" fmla="*/ 3028 h 11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53" h="11446">
                    <a:moveTo>
                      <a:pt x="45604" y="3028"/>
                    </a:moveTo>
                    <a:cubicBezTo>
                      <a:pt x="30555" y="-2210"/>
                      <a:pt x="14743" y="-591"/>
                      <a:pt x="1027" y="7410"/>
                    </a:cubicBezTo>
                    <a:cubicBezTo>
                      <a:pt x="-1354" y="8839"/>
                      <a:pt x="837" y="12553"/>
                      <a:pt x="3218" y="11125"/>
                    </a:cubicBezTo>
                    <a:cubicBezTo>
                      <a:pt x="16077" y="3600"/>
                      <a:pt x="30459" y="2266"/>
                      <a:pt x="44461" y="7124"/>
                    </a:cubicBezTo>
                    <a:cubicBezTo>
                      <a:pt x="47033" y="8077"/>
                      <a:pt x="48176" y="3981"/>
                      <a:pt x="45604" y="3028"/>
                    </a:cubicBezTo>
                    <a:lnTo>
                      <a:pt x="45604" y="302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8" name="任意多边形: 形状 577">
                <a:extLst>
                  <a:ext uri="{FF2B5EF4-FFF2-40B4-BE49-F238E27FC236}">
                    <a16:creationId xmlns:a16="http://schemas.microsoft.com/office/drawing/2014/main" id="{330BBAB8-2DD7-479A-BD60-FAAFD84B860F}"/>
                  </a:ext>
                </a:extLst>
              </p:cNvPr>
              <p:cNvSpPr/>
              <p:nvPr/>
            </p:nvSpPr>
            <p:spPr>
              <a:xfrm>
                <a:off x="7774917" y="2809459"/>
                <a:ext cx="47200" cy="10320"/>
              </a:xfrm>
              <a:custGeom>
                <a:avLst/>
                <a:gdLst>
                  <a:gd name="connsiteX0" fmla="*/ 2531 w 47200"/>
                  <a:gd name="connsiteY0" fmla="*/ 7941 h 10320"/>
                  <a:gd name="connsiteX1" fmla="*/ 43964 w 47200"/>
                  <a:gd name="connsiteY1" fmla="*/ 10036 h 10320"/>
                  <a:gd name="connsiteX2" fmla="*/ 46155 w 47200"/>
                  <a:gd name="connsiteY2" fmla="*/ 6321 h 10320"/>
                  <a:gd name="connsiteX3" fmla="*/ 1483 w 47200"/>
                  <a:gd name="connsiteY3" fmla="*/ 3845 h 10320"/>
                  <a:gd name="connsiteX4" fmla="*/ 2531 w 47200"/>
                  <a:gd name="connsiteY4" fmla="*/ 7941 h 10320"/>
                  <a:gd name="connsiteX5" fmla="*/ 2531 w 47200"/>
                  <a:gd name="connsiteY5" fmla="*/ 7941 h 1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200" h="10320">
                    <a:moveTo>
                      <a:pt x="2531" y="7941"/>
                    </a:moveTo>
                    <a:cubicBezTo>
                      <a:pt x="16342" y="2416"/>
                      <a:pt x="30820" y="3083"/>
                      <a:pt x="43964" y="10036"/>
                    </a:cubicBezTo>
                    <a:cubicBezTo>
                      <a:pt x="46441" y="11370"/>
                      <a:pt x="48536" y="7655"/>
                      <a:pt x="46155" y="6321"/>
                    </a:cubicBezTo>
                    <a:cubicBezTo>
                      <a:pt x="32058" y="-1108"/>
                      <a:pt x="16247" y="-2061"/>
                      <a:pt x="1483" y="3845"/>
                    </a:cubicBezTo>
                    <a:cubicBezTo>
                      <a:pt x="-1089" y="4797"/>
                      <a:pt x="-41" y="8893"/>
                      <a:pt x="2531" y="7941"/>
                    </a:cubicBezTo>
                    <a:lnTo>
                      <a:pt x="2531" y="7941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9" name="任意多边形: 形状 578">
                <a:extLst>
                  <a:ext uri="{FF2B5EF4-FFF2-40B4-BE49-F238E27FC236}">
                    <a16:creationId xmlns:a16="http://schemas.microsoft.com/office/drawing/2014/main" id="{B5EFBAA9-FE11-44C2-A8EE-40BEB6C2F27A}"/>
                  </a:ext>
                </a:extLst>
              </p:cNvPr>
              <p:cNvSpPr/>
              <p:nvPr/>
            </p:nvSpPr>
            <p:spPr>
              <a:xfrm>
                <a:off x="7747336" y="2854118"/>
                <a:ext cx="11990" cy="26052"/>
              </a:xfrm>
              <a:custGeom>
                <a:avLst/>
                <a:gdLst>
                  <a:gd name="connsiteX0" fmla="*/ 4679 w 11990"/>
                  <a:gd name="connsiteY0" fmla="*/ 1382 h 26052"/>
                  <a:gd name="connsiteX1" fmla="*/ 203 w 11990"/>
                  <a:gd name="connsiteY1" fmla="*/ 21098 h 26052"/>
                  <a:gd name="connsiteX2" fmla="*/ 9918 w 11990"/>
                  <a:gd name="connsiteY2" fmla="*/ 26051 h 26052"/>
                  <a:gd name="connsiteX3" fmla="*/ 9918 w 11990"/>
                  <a:gd name="connsiteY3" fmla="*/ 21765 h 26052"/>
                  <a:gd name="connsiteX4" fmla="*/ 4394 w 11990"/>
                  <a:gd name="connsiteY4" fmla="*/ 19574 h 26052"/>
                  <a:gd name="connsiteX5" fmla="*/ 5251 w 11990"/>
                  <a:gd name="connsiteY5" fmla="*/ 13859 h 26052"/>
                  <a:gd name="connsiteX6" fmla="*/ 8870 w 11990"/>
                  <a:gd name="connsiteY6" fmla="*/ 2525 h 26052"/>
                  <a:gd name="connsiteX7" fmla="*/ 4679 w 11990"/>
                  <a:gd name="connsiteY7" fmla="*/ 1382 h 26052"/>
                  <a:gd name="connsiteX8" fmla="*/ 4679 w 11990"/>
                  <a:gd name="connsiteY8" fmla="*/ 1382 h 2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90" h="26052">
                    <a:moveTo>
                      <a:pt x="4679" y="1382"/>
                    </a:moveTo>
                    <a:cubicBezTo>
                      <a:pt x="2394" y="6906"/>
                      <a:pt x="-845" y="14907"/>
                      <a:pt x="203" y="21098"/>
                    </a:cubicBezTo>
                    <a:cubicBezTo>
                      <a:pt x="1060" y="26432"/>
                      <a:pt x="5727" y="25861"/>
                      <a:pt x="9918" y="26051"/>
                    </a:cubicBezTo>
                    <a:cubicBezTo>
                      <a:pt x="12681" y="26147"/>
                      <a:pt x="12681" y="21860"/>
                      <a:pt x="9918" y="21765"/>
                    </a:cubicBezTo>
                    <a:cubicBezTo>
                      <a:pt x="7632" y="21670"/>
                      <a:pt x="5442" y="22622"/>
                      <a:pt x="4394" y="19574"/>
                    </a:cubicBezTo>
                    <a:cubicBezTo>
                      <a:pt x="3822" y="18050"/>
                      <a:pt x="4870" y="15383"/>
                      <a:pt x="5251" y="13859"/>
                    </a:cubicBezTo>
                    <a:cubicBezTo>
                      <a:pt x="6108" y="9954"/>
                      <a:pt x="7347" y="6144"/>
                      <a:pt x="8870" y="2525"/>
                    </a:cubicBezTo>
                    <a:cubicBezTo>
                      <a:pt x="9918" y="48"/>
                      <a:pt x="5823" y="-1095"/>
                      <a:pt x="4679" y="1382"/>
                    </a:cubicBezTo>
                    <a:lnTo>
                      <a:pt x="4679" y="1382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0" name="任意多边形: 形状 579">
                <a:extLst>
                  <a:ext uri="{FF2B5EF4-FFF2-40B4-BE49-F238E27FC236}">
                    <a16:creationId xmlns:a16="http://schemas.microsoft.com/office/drawing/2014/main" id="{C98637FA-9343-43E5-BFF7-CF3E5130637A}"/>
                  </a:ext>
                </a:extLst>
              </p:cNvPr>
              <p:cNvSpPr/>
              <p:nvPr/>
            </p:nvSpPr>
            <p:spPr>
              <a:xfrm>
                <a:off x="7742423" y="2915657"/>
                <a:ext cx="31156" cy="9974"/>
              </a:xfrm>
              <a:custGeom>
                <a:avLst/>
                <a:gdLst>
                  <a:gd name="connsiteX0" fmla="*/ 925 w 31156"/>
                  <a:gd name="connsiteY0" fmla="*/ 5279 h 9974"/>
                  <a:gd name="connsiteX1" fmla="*/ 30452 w 31156"/>
                  <a:gd name="connsiteY1" fmla="*/ 3564 h 9974"/>
                  <a:gd name="connsiteX2" fmla="*/ 27405 w 31156"/>
                  <a:gd name="connsiteY2" fmla="*/ 517 h 9974"/>
                  <a:gd name="connsiteX3" fmla="*/ 3116 w 31156"/>
                  <a:gd name="connsiteY3" fmla="*/ 1564 h 9974"/>
                  <a:gd name="connsiteX4" fmla="*/ 925 w 31156"/>
                  <a:gd name="connsiteY4" fmla="*/ 5279 h 9974"/>
                  <a:gd name="connsiteX5" fmla="*/ 925 w 31156"/>
                  <a:gd name="connsiteY5" fmla="*/ 5279 h 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56" h="9974">
                    <a:moveTo>
                      <a:pt x="925" y="5279"/>
                    </a:moveTo>
                    <a:cubicBezTo>
                      <a:pt x="10736" y="12327"/>
                      <a:pt x="21308" y="11184"/>
                      <a:pt x="30452" y="3564"/>
                    </a:cubicBezTo>
                    <a:cubicBezTo>
                      <a:pt x="32548" y="1755"/>
                      <a:pt x="29500" y="-1198"/>
                      <a:pt x="27405" y="517"/>
                    </a:cubicBezTo>
                    <a:cubicBezTo>
                      <a:pt x="19689" y="6993"/>
                      <a:pt x="11212" y="7375"/>
                      <a:pt x="3116" y="1564"/>
                    </a:cubicBezTo>
                    <a:cubicBezTo>
                      <a:pt x="830" y="-55"/>
                      <a:pt x="-1266" y="3660"/>
                      <a:pt x="925" y="5279"/>
                    </a:cubicBezTo>
                    <a:lnTo>
                      <a:pt x="925" y="5279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1" name="任意多边形: 形状 580">
                <a:extLst>
                  <a:ext uri="{FF2B5EF4-FFF2-40B4-BE49-F238E27FC236}">
                    <a16:creationId xmlns:a16="http://schemas.microsoft.com/office/drawing/2014/main" id="{50DA8508-CBD5-43B4-AFDB-E8902DBD919C}"/>
                  </a:ext>
                </a:extLst>
              </p:cNvPr>
              <p:cNvSpPr/>
              <p:nvPr/>
            </p:nvSpPr>
            <p:spPr>
              <a:xfrm>
                <a:off x="7779547" y="2827559"/>
                <a:ext cx="27256" cy="12101"/>
              </a:xfrm>
              <a:custGeom>
                <a:avLst/>
                <a:gdLst>
                  <a:gd name="connsiteX0" fmla="*/ 3711 w 27256"/>
                  <a:gd name="connsiteY0" fmla="*/ 9177 h 12101"/>
                  <a:gd name="connsiteX1" fmla="*/ 14188 w 27256"/>
                  <a:gd name="connsiteY1" fmla="*/ 4223 h 12101"/>
                  <a:gd name="connsiteX2" fmla="*/ 23142 w 27256"/>
                  <a:gd name="connsiteY2" fmla="*/ 11177 h 12101"/>
                  <a:gd name="connsiteX3" fmla="*/ 26856 w 27256"/>
                  <a:gd name="connsiteY3" fmla="*/ 8986 h 12101"/>
                  <a:gd name="connsiteX4" fmla="*/ 15617 w 27256"/>
                  <a:gd name="connsiteY4" fmla="*/ 128 h 12101"/>
                  <a:gd name="connsiteX5" fmla="*/ 758 w 27256"/>
                  <a:gd name="connsiteY5" fmla="*/ 6224 h 12101"/>
                  <a:gd name="connsiteX6" fmla="*/ 3711 w 27256"/>
                  <a:gd name="connsiteY6" fmla="*/ 9177 h 12101"/>
                  <a:gd name="connsiteX7" fmla="*/ 3711 w 27256"/>
                  <a:gd name="connsiteY7" fmla="*/ 9177 h 1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56" h="12101">
                    <a:moveTo>
                      <a:pt x="3711" y="9177"/>
                    </a:moveTo>
                    <a:cubicBezTo>
                      <a:pt x="6473" y="6986"/>
                      <a:pt x="10473" y="3938"/>
                      <a:pt x="14188" y="4223"/>
                    </a:cubicBezTo>
                    <a:cubicBezTo>
                      <a:pt x="18093" y="4414"/>
                      <a:pt x="20951" y="8319"/>
                      <a:pt x="23142" y="11177"/>
                    </a:cubicBezTo>
                    <a:cubicBezTo>
                      <a:pt x="24761" y="13367"/>
                      <a:pt x="28476" y="11272"/>
                      <a:pt x="26856" y="8986"/>
                    </a:cubicBezTo>
                    <a:cubicBezTo>
                      <a:pt x="23999" y="5176"/>
                      <a:pt x="20665" y="890"/>
                      <a:pt x="15617" y="128"/>
                    </a:cubicBezTo>
                    <a:cubicBezTo>
                      <a:pt x="10092" y="-730"/>
                      <a:pt x="4758" y="2890"/>
                      <a:pt x="758" y="6224"/>
                    </a:cubicBezTo>
                    <a:cubicBezTo>
                      <a:pt x="-1433" y="7938"/>
                      <a:pt x="1615" y="10891"/>
                      <a:pt x="3711" y="9177"/>
                    </a:cubicBezTo>
                    <a:lnTo>
                      <a:pt x="3711" y="9177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2" name="任意多边形: 形状 581">
                <a:extLst>
                  <a:ext uri="{FF2B5EF4-FFF2-40B4-BE49-F238E27FC236}">
                    <a16:creationId xmlns:a16="http://schemas.microsoft.com/office/drawing/2014/main" id="{DA818869-CA08-4162-9F86-EEBB2A8D0744}"/>
                  </a:ext>
                </a:extLst>
              </p:cNvPr>
              <p:cNvSpPr/>
              <p:nvPr/>
            </p:nvSpPr>
            <p:spPr>
              <a:xfrm>
                <a:off x="7701705" y="2827463"/>
                <a:ext cx="27256" cy="12084"/>
              </a:xfrm>
              <a:custGeom>
                <a:avLst/>
                <a:gdLst>
                  <a:gd name="connsiteX0" fmla="*/ 26498 w 27256"/>
                  <a:gd name="connsiteY0" fmla="*/ 6224 h 12084"/>
                  <a:gd name="connsiteX1" fmla="*/ 11639 w 27256"/>
                  <a:gd name="connsiteY1" fmla="*/ 128 h 12084"/>
                  <a:gd name="connsiteX2" fmla="*/ 400 w 27256"/>
                  <a:gd name="connsiteY2" fmla="*/ 8986 h 12084"/>
                  <a:gd name="connsiteX3" fmla="*/ 4115 w 27256"/>
                  <a:gd name="connsiteY3" fmla="*/ 11177 h 12084"/>
                  <a:gd name="connsiteX4" fmla="*/ 13068 w 27256"/>
                  <a:gd name="connsiteY4" fmla="*/ 4223 h 12084"/>
                  <a:gd name="connsiteX5" fmla="*/ 23546 w 27256"/>
                  <a:gd name="connsiteY5" fmla="*/ 9176 h 12084"/>
                  <a:gd name="connsiteX6" fmla="*/ 26498 w 27256"/>
                  <a:gd name="connsiteY6" fmla="*/ 6224 h 12084"/>
                  <a:gd name="connsiteX7" fmla="*/ 26498 w 27256"/>
                  <a:gd name="connsiteY7" fmla="*/ 6224 h 1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56" h="12084">
                    <a:moveTo>
                      <a:pt x="26498" y="6224"/>
                    </a:moveTo>
                    <a:cubicBezTo>
                      <a:pt x="22498" y="2890"/>
                      <a:pt x="17164" y="-730"/>
                      <a:pt x="11639" y="128"/>
                    </a:cubicBezTo>
                    <a:cubicBezTo>
                      <a:pt x="6591" y="890"/>
                      <a:pt x="3258" y="5176"/>
                      <a:pt x="400" y="8986"/>
                    </a:cubicBezTo>
                    <a:cubicBezTo>
                      <a:pt x="-1219" y="11177"/>
                      <a:pt x="2495" y="13367"/>
                      <a:pt x="4115" y="11177"/>
                    </a:cubicBezTo>
                    <a:cubicBezTo>
                      <a:pt x="6305" y="8319"/>
                      <a:pt x="9068" y="4509"/>
                      <a:pt x="13068" y="4223"/>
                    </a:cubicBezTo>
                    <a:cubicBezTo>
                      <a:pt x="16783" y="4033"/>
                      <a:pt x="20879" y="6986"/>
                      <a:pt x="23546" y="9176"/>
                    </a:cubicBezTo>
                    <a:cubicBezTo>
                      <a:pt x="25641" y="10986"/>
                      <a:pt x="28689" y="8033"/>
                      <a:pt x="26498" y="6224"/>
                    </a:cubicBezTo>
                    <a:lnTo>
                      <a:pt x="26498" y="6224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3" name="任意多边形: 形状 582">
                <a:extLst>
                  <a:ext uri="{FF2B5EF4-FFF2-40B4-BE49-F238E27FC236}">
                    <a16:creationId xmlns:a16="http://schemas.microsoft.com/office/drawing/2014/main" id="{ECCB492B-462D-431D-9CCB-B12284AD7068}"/>
                  </a:ext>
                </a:extLst>
              </p:cNvPr>
              <p:cNvSpPr/>
              <p:nvPr/>
            </p:nvSpPr>
            <p:spPr>
              <a:xfrm>
                <a:off x="7720012" y="2960084"/>
                <a:ext cx="90201" cy="39451"/>
              </a:xfrm>
              <a:custGeom>
                <a:avLst/>
                <a:gdLst>
                  <a:gd name="connsiteX0" fmla="*/ 0 w 90201"/>
                  <a:gd name="connsiteY0" fmla="*/ 10287 h 39451"/>
                  <a:gd name="connsiteX1" fmla="*/ 40577 w 90201"/>
                  <a:gd name="connsiteY1" fmla="*/ 39338 h 39451"/>
                  <a:gd name="connsiteX2" fmla="*/ 90202 w 90201"/>
                  <a:gd name="connsiteY2" fmla="*/ 0 h 3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201" h="39451">
                    <a:moveTo>
                      <a:pt x="0" y="10287"/>
                    </a:moveTo>
                    <a:cubicBezTo>
                      <a:pt x="0" y="10287"/>
                      <a:pt x="12287" y="36767"/>
                      <a:pt x="40577" y="39338"/>
                    </a:cubicBezTo>
                    <a:cubicBezTo>
                      <a:pt x="68961" y="41910"/>
                      <a:pt x="90202" y="0"/>
                      <a:pt x="90202" y="0"/>
                    </a:cubicBezTo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84" name="图形 304">
                <a:extLst>
                  <a:ext uri="{FF2B5EF4-FFF2-40B4-BE49-F238E27FC236}">
                    <a16:creationId xmlns:a16="http://schemas.microsoft.com/office/drawing/2014/main" id="{237D7742-830E-47EE-A152-C4DD8588A0D4}"/>
                  </a:ext>
                </a:extLst>
              </p:cNvPr>
              <p:cNvGrpSpPr/>
              <p:nvPr/>
            </p:nvGrpSpPr>
            <p:grpSpPr>
              <a:xfrm>
                <a:off x="7627477" y="2819687"/>
                <a:ext cx="253157" cy="163686"/>
                <a:chOff x="7627477" y="2819687"/>
                <a:chExt cx="253157" cy="163686"/>
              </a:xfrm>
            </p:grpSpPr>
            <p:sp>
              <p:nvSpPr>
                <p:cNvPr id="585" name="任意多边形: 形状 584">
                  <a:extLst>
                    <a:ext uri="{FF2B5EF4-FFF2-40B4-BE49-F238E27FC236}">
                      <a16:creationId xmlns:a16="http://schemas.microsoft.com/office/drawing/2014/main" id="{6BFADFEB-CBE6-40BF-BD22-F84B7AFCAA42}"/>
                    </a:ext>
                  </a:extLst>
                </p:cNvPr>
                <p:cNvSpPr/>
                <p:nvPr/>
              </p:nvSpPr>
              <p:spPr>
                <a:xfrm>
                  <a:off x="7832216" y="2822678"/>
                  <a:ext cx="36978" cy="111211"/>
                </a:xfrm>
                <a:custGeom>
                  <a:avLst/>
                  <a:gdLst>
                    <a:gd name="connsiteX0" fmla="*/ 0 w 36978"/>
                    <a:gd name="connsiteY0" fmla="*/ 42727 h 111211"/>
                    <a:gd name="connsiteX1" fmla="*/ 31813 w 36978"/>
                    <a:gd name="connsiteY1" fmla="*/ 1674 h 111211"/>
                    <a:gd name="connsiteX2" fmla="*/ 1048 w 36978"/>
                    <a:gd name="connsiteY2" fmla="*/ 111212 h 111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6978" h="111211">
                      <a:moveTo>
                        <a:pt x="0" y="42727"/>
                      </a:moveTo>
                      <a:cubicBezTo>
                        <a:pt x="0" y="42727"/>
                        <a:pt x="10382" y="-9946"/>
                        <a:pt x="31813" y="1674"/>
                      </a:cubicBezTo>
                      <a:cubicBezTo>
                        <a:pt x="53245" y="13295"/>
                        <a:pt x="1048" y="111212"/>
                        <a:pt x="1048" y="11121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8ED6DEBA-9C89-4BE8-9D04-C4E445C03A2B}"/>
                    </a:ext>
                  </a:extLst>
                </p:cNvPr>
                <p:cNvSpPr/>
                <p:nvPr/>
              </p:nvSpPr>
              <p:spPr>
                <a:xfrm>
                  <a:off x="7636793" y="2833046"/>
                  <a:ext cx="45213" cy="96462"/>
                </a:xfrm>
                <a:custGeom>
                  <a:avLst/>
                  <a:gdLst>
                    <a:gd name="connsiteX0" fmla="*/ 41690 w 45213"/>
                    <a:gd name="connsiteY0" fmla="*/ 33597 h 96462"/>
                    <a:gd name="connsiteX1" fmla="*/ 5780 w 45213"/>
                    <a:gd name="connsiteY1" fmla="*/ 2736 h 96462"/>
                    <a:gd name="connsiteX2" fmla="*/ 45214 w 45213"/>
                    <a:gd name="connsiteY2" fmla="*/ 96462 h 96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213" h="96462">
                      <a:moveTo>
                        <a:pt x="41690" y="33597"/>
                      </a:moveTo>
                      <a:cubicBezTo>
                        <a:pt x="41690" y="33597"/>
                        <a:pt x="23592" y="-11361"/>
                        <a:pt x="5780" y="2736"/>
                      </a:cubicBezTo>
                      <a:cubicBezTo>
                        <a:pt x="-19270" y="22548"/>
                        <a:pt x="45214" y="96462"/>
                        <a:pt x="45214" y="9646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3794CE9E-353F-4E10-84A8-7216DED3976C}"/>
                    </a:ext>
                  </a:extLst>
                </p:cNvPr>
                <p:cNvSpPr/>
                <p:nvPr/>
              </p:nvSpPr>
              <p:spPr>
                <a:xfrm>
                  <a:off x="7838337" y="2819687"/>
                  <a:ext cx="42297" cy="72844"/>
                </a:xfrm>
                <a:custGeom>
                  <a:avLst/>
                  <a:gdLst>
                    <a:gd name="connsiteX0" fmla="*/ 1404 w 42297"/>
                    <a:gd name="connsiteY0" fmla="*/ 31526 h 72844"/>
                    <a:gd name="connsiteX1" fmla="*/ 28741 w 42297"/>
                    <a:gd name="connsiteY1" fmla="*/ 284 h 72844"/>
                    <a:gd name="connsiteX2" fmla="*/ 38742 w 42297"/>
                    <a:gd name="connsiteY2" fmla="*/ 41432 h 72844"/>
                    <a:gd name="connsiteX3" fmla="*/ 11405 w 42297"/>
                    <a:gd name="connsiteY3" fmla="*/ 72674 h 72844"/>
                    <a:gd name="connsiteX4" fmla="*/ 1404 w 42297"/>
                    <a:gd name="connsiteY4" fmla="*/ 31526 h 72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297" h="72844">
                      <a:moveTo>
                        <a:pt x="1404" y="31526"/>
                      </a:moveTo>
                      <a:cubicBezTo>
                        <a:pt x="4262" y="11809"/>
                        <a:pt x="16549" y="-2193"/>
                        <a:pt x="28741" y="284"/>
                      </a:cubicBezTo>
                      <a:cubicBezTo>
                        <a:pt x="40933" y="2760"/>
                        <a:pt x="46457" y="23049"/>
                        <a:pt x="38742" y="41432"/>
                      </a:cubicBezTo>
                      <a:cubicBezTo>
                        <a:pt x="28646" y="65625"/>
                        <a:pt x="19597" y="74198"/>
                        <a:pt x="11405" y="72674"/>
                      </a:cubicBezTo>
                      <a:cubicBezTo>
                        <a:pt x="-787" y="70388"/>
                        <a:pt x="-1453" y="51243"/>
                        <a:pt x="1404" y="31526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375BCC8E-0768-4E1B-B1DE-CA088425725E}"/>
                    </a:ext>
                  </a:extLst>
                </p:cNvPr>
                <p:cNvSpPr/>
                <p:nvPr/>
              </p:nvSpPr>
              <p:spPr>
                <a:xfrm>
                  <a:off x="7627477" y="2828358"/>
                  <a:ext cx="47434" cy="69724"/>
                </a:xfrm>
                <a:custGeom>
                  <a:avLst/>
                  <a:gdLst>
                    <a:gd name="connsiteX0" fmla="*/ 41957 w 47434"/>
                    <a:gd name="connsiteY0" fmla="*/ 26665 h 69724"/>
                    <a:gd name="connsiteX1" fmla="*/ 9477 w 47434"/>
                    <a:gd name="connsiteY1" fmla="*/ 1043 h 69724"/>
                    <a:gd name="connsiteX2" fmla="*/ 7000 w 47434"/>
                    <a:gd name="connsiteY2" fmla="*/ 43334 h 69724"/>
                    <a:gd name="connsiteX3" fmla="*/ 39481 w 47434"/>
                    <a:gd name="connsiteY3" fmla="*/ 68956 h 69724"/>
                    <a:gd name="connsiteX4" fmla="*/ 41957 w 47434"/>
                    <a:gd name="connsiteY4" fmla="*/ 26665 h 6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434" h="69724">
                      <a:moveTo>
                        <a:pt x="41957" y="26665"/>
                      </a:moveTo>
                      <a:cubicBezTo>
                        <a:pt x="35575" y="7806"/>
                        <a:pt x="21002" y="-3624"/>
                        <a:pt x="9477" y="1043"/>
                      </a:cubicBezTo>
                      <a:cubicBezTo>
                        <a:pt x="-2048" y="5710"/>
                        <a:pt x="-3286" y="26380"/>
                        <a:pt x="7000" y="43334"/>
                      </a:cubicBezTo>
                      <a:cubicBezTo>
                        <a:pt x="20240" y="64956"/>
                        <a:pt x="31861" y="72290"/>
                        <a:pt x="39481" y="68956"/>
                      </a:cubicBezTo>
                      <a:cubicBezTo>
                        <a:pt x="51006" y="64003"/>
                        <a:pt x="48339" y="45525"/>
                        <a:pt x="41957" y="26665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9" name="任意多边形: 形状 588">
                  <a:extLst>
                    <a:ext uri="{FF2B5EF4-FFF2-40B4-BE49-F238E27FC236}">
                      <a16:creationId xmlns:a16="http://schemas.microsoft.com/office/drawing/2014/main" id="{6C06BA4F-99BE-4320-A664-B488541B2D28}"/>
                    </a:ext>
                  </a:extLst>
                </p:cNvPr>
                <p:cNvSpPr/>
                <p:nvPr/>
              </p:nvSpPr>
              <p:spPr>
                <a:xfrm>
                  <a:off x="7673625" y="2844442"/>
                  <a:ext cx="167196" cy="138931"/>
                </a:xfrm>
                <a:custGeom>
                  <a:avLst/>
                  <a:gdLst>
                    <a:gd name="connsiteX0" fmla="*/ 2096 w 167196"/>
                    <a:gd name="connsiteY0" fmla="*/ 19344 h 138931"/>
                    <a:gd name="connsiteX1" fmla="*/ 82487 w 167196"/>
                    <a:gd name="connsiteY1" fmla="*/ 8 h 138931"/>
                    <a:gd name="connsiteX2" fmla="*/ 163258 w 167196"/>
                    <a:gd name="connsiteY2" fmla="*/ 15439 h 138931"/>
                    <a:gd name="connsiteX3" fmla="*/ 166306 w 167196"/>
                    <a:gd name="connsiteY3" fmla="*/ 82019 h 138931"/>
                    <a:gd name="connsiteX4" fmla="*/ 90869 w 167196"/>
                    <a:gd name="connsiteY4" fmla="*/ 138788 h 138931"/>
                    <a:gd name="connsiteX5" fmla="*/ 0 w 167196"/>
                    <a:gd name="connsiteY5" fmla="*/ 80114 h 138931"/>
                    <a:gd name="connsiteX6" fmla="*/ 2096 w 167196"/>
                    <a:gd name="connsiteY6" fmla="*/ 19344 h 13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196" h="138931">
                      <a:moveTo>
                        <a:pt x="2096" y="19344"/>
                      </a:moveTo>
                      <a:cubicBezTo>
                        <a:pt x="2096" y="19344"/>
                        <a:pt x="64008" y="-468"/>
                        <a:pt x="82487" y="8"/>
                      </a:cubicBezTo>
                      <a:cubicBezTo>
                        <a:pt x="100584" y="389"/>
                        <a:pt x="163258" y="15439"/>
                        <a:pt x="163258" y="15439"/>
                      </a:cubicBezTo>
                      <a:cubicBezTo>
                        <a:pt x="163258" y="15439"/>
                        <a:pt x="169450" y="74303"/>
                        <a:pt x="166306" y="82019"/>
                      </a:cubicBezTo>
                      <a:cubicBezTo>
                        <a:pt x="163163" y="89734"/>
                        <a:pt x="141161" y="135549"/>
                        <a:pt x="90869" y="138788"/>
                      </a:cubicBezTo>
                      <a:cubicBezTo>
                        <a:pt x="35433" y="142312"/>
                        <a:pt x="0" y="80114"/>
                        <a:pt x="0" y="80114"/>
                      </a:cubicBezTo>
                      <a:lnTo>
                        <a:pt x="2096" y="193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B63A25F7-79AA-4FB4-A5C2-8C8A23A60365}"/>
                    </a:ext>
                  </a:extLst>
                </p:cNvPr>
                <p:cNvSpPr/>
                <p:nvPr/>
              </p:nvSpPr>
              <p:spPr>
                <a:xfrm>
                  <a:off x="7706296" y="2872486"/>
                  <a:ext cx="96940" cy="6260"/>
                </a:xfrm>
                <a:custGeom>
                  <a:avLst/>
                  <a:gdLst>
                    <a:gd name="connsiteX0" fmla="*/ 2000 w 96940"/>
                    <a:gd name="connsiteY0" fmla="*/ 6255 h 6260"/>
                    <a:gd name="connsiteX1" fmla="*/ 94869 w 96940"/>
                    <a:gd name="connsiteY1" fmla="*/ 5207 h 6260"/>
                    <a:gd name="connsiteX2" fmla="*/ 94869 w 96940"/>
                    <a:gd name="connsiteY2" fmla="*/ 921 h 6260"/>
                    <a:gd name="connsiteX3" fmla="*/ 2000 w 96940"/>
                    <a:gd name="connsiteY3" fmla="*/ 1968 h 6260"/>
                    <a:gd name="connsiteX4" fmla="*/ 2000 w 96940"/>
                    <a:gd name="connsiteY4" fmla="*/ 6255 h 6260"/>
                    <a:gd name="connsiteX5" fmla="*/ 2000 w 96940"/>
                    <a:gd name="connsiteY5" fmla="*/ 6255 h 6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40" h="6260">
                      <a:moveTo>
                        <a:pt x="2000" y="6255"/>
                      </a:moveTo>
                      <a:cubicBezTo>
                        <a:pt x="32956" y="4064"/>
                        <a:pt x="63913" y="3683"/>
                        <a:pt x="94869" y="5207"/>
                      </a:cubicBezTo>
                      <a:cubicBezTo>
                        <a:pt x="97631" y="5302"/>
                        <a:pt x="97631" y="1016"/>
                        <a:pt x="94869" y="921"/>
                      </a:cubicBezTo>
                      <a:cubicBezTo>
                        <a:pt x="63913" y="-603"/>
                        <a:pt x="32956" y="-222"/>
                        <a:pt x="2000" y="1968"/>
                      </a:cubicBezTo>
                      <a:cubicBezTo>
                        <a:pt x="-667" y="2159"/>
                        <a:pt x="-667" y="6445"/>
                        <a:pt x="2000" y="6255"/>
                      </a:cubicBezTo>
                      <a:lnTo>
                        <a:pt x="2000" y="625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96E6B821-D8F9-409C-B18F-64D597B80BA2}"/>
                    </a:ext>
                  </a:extLst>
                </p:cNvPr>
                <p:cNvSpPr/>
                <p:nvPr/>
              </p:nvSpPr>
              <p:spPr>
                <a:xfrm>
                  <a:off x="7701581" y="2898056"/>
                  <a:ext cx="111225" cy="9462"/>
                </a:xfrm>
                <a:custGeom>
                  <a:avLst/>
                  <a:gdLst>
                    <a:gd name="connsiteX0" fmla="*/ 1477 w 111225"/>
                    <a:gd name="connsiteY0" fmla="*/ 4306 h 9462"/>
                    <a:gd name="connsiteX1" fmla="*/ 53197 w 111225"/>
                    <a:gd name="connsiteY1" fmla="*/ 8878 h 9462"/>
                    <a:gd name="connsiteX2" fmla="*/ 109776 w 111225"/>
                    <a:gd name="connsiteY2" fmla="*/ 4401 h 9462"/>
                    <a:gd name="connsiteX3" fmla="*/ 108633 w 111225"/>
                    <a:gd name="connsiteY3" fmla="*/ 305 h 9462"/>
                    <a:gd name="connsiteX4" fmla="*/ 53197 w 111225"/>
                    <a:gd name="connsiteY4" fmla="*/ 4592 h 9462"/>
                    <a:gd name="connsiteX5" fmla="*/ 2620 w 111225"/>
                    <a:gd name="connsiteY5" fmla="*/ 115 h 9462"/>
                    <a:gd name="connsiteX6" fmla="*/ 1477 w 111225"/>
                    <a:gd name="connsiteY6" fmla="*/ 4306 h 9462"/>
                    <a:gd name="connsiteX7" fmla="*/ 1477 w 111225"/>
                    <a:gd name="connsiteY7" fmla="*/ 4306 h 9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225" h="9462">
                      <a:moveTo>
                        <a:pt x="1477" y="4306"/>
                      </a:moveTo>
                      <a:cubicBezTo>
                        <a:pt x="17098" y="9735"/>
                        <a:pt x="36814" y="8306"/>
                        <a:pt x="53197" y="8878"/>
                      </a:cubicBezTo>
                      <a:cubicBezTo>
                        <a:pt x="72343" y="9545"/>
                        <a:pt x="91488" y="10878"/>
                        <a:pt x="109776" y="4401"/>
                      </a:cubicBezTo>
                      <a:cubicBezTo>
                        <a:pt x="112348" y="3449"/>
                        <a:pt x="111205" y="-647"/>
                        <a:pt x="108633" y="305"/>
                      </a:cubicBezTo>
                      <a:cubicBezTo>
                        <a:pt x="90726" y="6592"/>
                        <a:pt x="71866" y="5354"/>
                        <a:pt x="53197" y="4592"/>
                      </a:cubicBezTo>
                      <a:cubicBezTo>
                        <a:pt x="37481" y="4020"/>
                        <a:pt x="17574" y="5354"/>
                        <a:pt x="2620" y="115"/>
                      </a:cubicBezTo>
                      <a:cubicBezTo>
                        <a:pt x="-47" y="-742"/>
                        <a:pt x="-1095" y="3449"/>
                        <a:pt x="1477" y="4306"/>
                      </a:cubicBezTo>
                      <a:lnTo>
                        <a:pt x="1477" y="4306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21155002-0D46-427F-8E73-FBEA3BCDD4AD}"/>
                    </a:ext>
                  </a:extLst>
                </p:cNvPr>
                <p:cNvSpPr/>
                <p:nvPr/>
              </p:nvSpPr>
              <p:spPr>
                <a:xfrm>
                  <a:off x="7706451" y="2926196"/>
                  <a:ext cx="101741" cy="24334"/>
                </a:xfrm>
                <a:custGeom>
                  <a:avLst/>
                  <a:gdLst>
                    <a:gd name="connsiteX0" fmla="*/ 988 w 101741"/>
                    <a:gd name="connsiteY0" fmla="*/ 4075 h 24334"/>
                    <a:gd name="connsiteX1" fmla="*/ 50327 w 101741"/>
                    <a:gd name="connsiteY1" fmla="*/ 24268 h 24334"/>
                    <a:gd name="connsiteX2" fmla="*/ 100715 w 101741"/>
                    <a:gd name="connsiteY2" fmla="*/ 6170 h 24334"/>
                    <a:gd name="connsiteX3" fmla="*/ 98524 w 101741"/>
                    <a:gd name="connsiteY3" fmla="*/ 2455 h 24334"/>
                    <a:gd name="connsiteX4" fmla="*/ 47565 w 101741"/>
                    <a:gd name="connsiteY4" fmla="*/ 19505 h 24334"/>
                    <a:gd name="connsiteX5" fmla="*/ 3083 w 101741"/>
                    <a:gd name="connsiteY5" fmla="*/ 360 h 24334"/>
                    <a:gd name="connsiteX6" fmla="*/ 988 w 101741"/>
                    <a:gd name="connsiteY6" fmla="*/ 4075 h 24334"/>
                    <a:gd name="connsiteX7" fmla="*/ 988 w 101741"/>
                    <a:gd name="connsiteY7" fmla="*/ 4075 h 24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741" h="24334">
                      <a:moveTo>
                        <a:pt x="988" y="4075"/>
                      </a:moveTo>
                      <a:cubicBezTo>
                        <a:pt x="15847" y="14076"/>
                        <a:pt x="32039" y="23315"/>
                        <a:pt x="50327" y="24268"/>
                      </a:cubicBezTo>
                      <a:cubicBezTo>
                        <a:pt x="69187" y="25220"/>
                        <a:pt x="85284" y="15790"/>
                        <a:pt x="100715" y="6170"/>
                      </a:cubicBezTo>
                      <a:cubicBezTo>
                        <a:pt x="103096" y="4741"/>
                        <a:pt x="100905" y="1027"/>
                        <a:pt x="98524" y="2455"/>
                      </a:cubicBezTo>
                      <a:cubicBezTo>
                        <a:pt x="82617" y="12266"/>
                        <a:pt x="66996" y="21315"/>
                        <a:pt x="47565" y="19505"/>
                      </a:cubicBezTo>
                      <a:cubicBezTo>
                        <a:pt x="30991" y="17886"/>
                        <a:pt x="16704" y="9504"/>
                        <a:pt x="3083" y="360"/>
                      </a:cubicBezTo>
                      <a:cubicBezTo>
                        <a:pt x="797" y="-1164"/>
                        <a:pt x="-1298" y="2551"/>
                        <a:pt x="988" y="4075"/>
                      </a:cubicBezTo>
                      <a:lnTo>
                        <a:pt x="988" y="407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93" name="任意多边形: 形状 592">
                <a:extLst>
                  <a:ext uri="{FF2B5EF4-FFF2-40B4-BE49-F238E27FC236}">
                    <a16:creationId xmlns:a16="http://schemas.microsoft.com/office/drawing/2014/main" id="{DFE3E035-E989-4662-B472-7CC69142FE76}"/>
                  </a:ext>
                </a:extLst>
              </p:cNvPr>
              <p:cNvSpPr/>
              <p:nvPr/>
            </p:nvSpPr>
            <p:spPr>
              <a:xfrm>
                <a:off x="7645832" y="2698813"/>
                <a:ext cx="172192" cy="128182"/>
              </a:xfrm>
              <a:custGeom>
                <a:avLst/>
                <a:gdLst>
                  <a:gd name="connsiteX0" fmla="*/ 168954 w 172192"/>
                  <a:gd name="connsiteY0" fmla="*/ 29718 h 128182"/>
                  <a:gd name="connsiteX1" fmla="*/ 15030 w 172192"/>
                  <a:gd name="connsiteY1" fmla="*/ 121063 h 128182"/>
                  <a:gd name="connsiteX2" fmla="*/ 12268 w 172192"/>
                  <a:gd name="connsiteY2" fmla="*/ 127730 h 128182"/>
                  <a:gd name="connsiteX3" fmla="*/ 457 w 172192"/>
                  <a:gd name="connsiteY3" fmla="*/ 54197 h 128182"/>
                  <a:gd name="connsiteX4" fmla="*/ 83229 w 172192"/>
                  <a:gd name="connsiteY4" fmla="*/ 0 h 128182"/>
                  <a:gd name="connsiteX5" fmla="*/ 172192 w 172192"/>
                  <a:gd name="connsiteY5" fmla="*/ 10287 h 12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192" h="128182">
                    <a:moveTo>
                      <a:pt x="168954" y="29718"/>
                    </a:moveTo>
                    <a:cubicBezTo>
                      <a:pt x="168954" y="29718"/>
                      <a:pt x="101421" y="112014"/>
                      <a:pt x="15030" y="121063"/>
                    </a:cubicBezTo>
                    <a:cubicBezTo>
                      <a:pt x="15030" y="121063"/>
                      <a:pt x="12268" y="130302"/>
                      <a:pt x="12268" y="127730"/>
                    </a:cubicBezTo>
                    <a:cubicBezTo>
                      <a:pt x="12268" y="125158"/>
                      <a:pt x="-2782" y="59341"/>
                      <a:pt x="457" y="54197"/>
                    </a:cubicBezTo>
                    <a:cubicBezTo>
                      <a:pt x="3695" y="49054"/>
                      <a:pt x="65798" y="667"/>
                      <a:pt x="83229" y="0"/>
                    </a:cubicBezTo>
                    <a:lnTo>
                      <a:pt x="172192" y="10287"/>
                    </a:ln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4" name="任意多边形: 形状 593">
                <a:extLst>
                  <a:ext uri="{FF2B5EF4-FFF2-40B4-BE49-F238E27FC236}">
                    <a16:creationId xmlns:a16="http://schemas.microsoft.com/office/drawing/2014/main" id="{751F3A54-352C-4774-8C63-E5A903CA5CA0}"/>
                  </a:ext>
                </a:extLst>
              </p:cNvPr>
              <p:cNvSpPr/>
              <p:nvPr/>
            </p:nvSpPr>
            <p:spPr>
              <a:xfrm>
                <a:off x="7796117" y="2722816"/>
                <a:ext cx="54768" cy="97821"/>
              </a:xfrm>
              <a:custGeom>
                <a:avLst/>
                <a:gdLst>
                  <a:gd name="connsiteX0" fmla="*/ 0 w 54768"/>
                  <a:gd name="connsiteY0" fmla="*/ 6382 h 97821"/>
                  <a:gd name="connsiteX1" fmla="*/ 54769 w 54768"/>
                  <a:gd name="connsiteY1" fmla="*/ 97822 h 97821"/>
                  <a:gd name="connsiteX2" fmla="*/ 31242 w 54768"/>
                  <a:gd name="connsiteY2" fmla="*/ 0 h 97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68" h="97821">
                    <a:moveTo>
                      <a:pt x="0" y="6382"/>
                    </a:moveTo>
                    <a:cubicBezTo>
                      <a:pt x="0" y="6382"/>
                      <a:pt x="13526" y="86582"/>
                      <a:pt x="54769" y="97822"/>
                    </a:cubicBezTo>
                    <a:cubicBezTo>
                      <a:pt x="54769" y="97822"/>
                      <a:pt x="54483" y="19717"/>
                      <a:pt x="31242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95" name="图形 304">
                <a:extLst>
                  <a:ext uri="{FF2B5EF4-FFF2-40B4-BE49-F238E27FC236}">
                    <a16:creationId xmlns:a16="http://schemas.microsoft.com/office/drawing/2014/main" id="{B9445A90-5A1B-4DF9-A6D9-F326CA6D5EB5}"/>
                  </a:ext>
                </a:extLst>
              </p:cNvPr>
              <p:cNvGrpSpPr/>
              <p:nvPr/>
            </p:nvGrpSpPr>
            <p:grpSpPr>
              <a:xfrm>
                <a:off x="7806419" y="3197324"/>
                <a:ext cx="76571" cy="335811"/>
                <a:chOff x="7806419" y="3197324"/>
                <a:chExt cx="76571" cy="335811"/>
              </a:xfrm>
            </p:grpSpPr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EDD147B9-420E-441E-897B-E91B98835246}"/>
                    </a:ext>
                  </a:extLst>
                </p:cNvPr>
                <p:cNvSpPr/>
                <p:nvPr/>
              </p:nvSpPr>
              <p:spPr>
                <a:xfrm rot="266005">
                  <a:off x="7818836" y="3203779"/>
                  <a:ext cx="51625" cy="323275"/>
                </a:xfrm>
                <a:custGeom>
                  <a:avLst/>
                  <a:gdLst>
                    <a:gd name="connsiteX0" fmla="*/ 0 w 51625"/>
                    <a:gd name="connsiteY0" fmla="*/ 0 h 323275"/>
                    <a:gd name="connsiteX1" fmla="*/ 51625 w 51625"/>
                    <a:gd name="connsiteY1" fmla="*/ 0 h 323275"/>
                    <a:gd name="connsiteX2" fmla="*/ 51625 w 51625"/>
                    <a:gd name="connsiteY2" fmla="*/ 323276 h 323275"/>
                    <a:gd name="connsiteX3" fmla="*/ 0 w 51625"/>
                    <a:gd name="connsiteY3" fmla="*/ 323276 h 32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25" h="323275">
                      <a:moveTo>
                        <a:pt x="0" y="0"/>
                      </a:moveTo>
                      <a:lnTo>
                        <a:pt x="51625" y="0"/>
                      </a:lnTo>
                      <a:lnTo>
                        <a:pt x="51625" y="323276"/>
                      </a:lnTo>
                      <a:lnTo>
                        <a:pt x="0" y="3232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7" name="任意多边形: 形状 596">
                  <a:extLst>
                    <a:ext uri="{FF2B5EF4-FFF2-40B4-BE49-F238E27FC236}">
                      <a16:creationId xmlns:a16="http://schemas.microsoft.com/office/drawing/2014/main" id="{399D6DAF-0887-4B8D-AAD0-0F592FA13AAB}"/>
                    </a:ext>
                  </a:extLst>
                </p:cNvPr>
                <p:cNvSpPr/>
                <p:nvPr/>
              </p:nvSpPr>
              <p:spPr>
                <a:xfrm>
                  <a:off x="7806684" y="3519555"/>
                  <a:ext cx="51347" cy="13580"/>
                </a:xfrm>
                <a:custGeom>
                  <a:avLst/>
                  <a:gdLst>
                    <a:gd name="connsiteX0" fmla="*/ 51345 w 51347"/>
                    <a:gd name="connsiteY0" fmla="*/ 8790 h 13580"/>
                    <a:gd name="connsiteX1" fmla="*/ 25151 w 51347"/>
                    <a:gd name="connsiteY1" fmla="*/ 13267 h 13580"/>
                    <a:gd name="connsiteX2" fmla="*/ 5 w 51347"/>
                    <a:gd name="connsiteY2" fmla="*/ 4790 h 13580"/>
                    <a:gd name="connsiteX3" fmla="*/ 26199 w 51347"/>
                    <a:gd name="connsiteY3" fmla="*/ 313 h 13580"/>
                    <a:gd name="connsiteX4" fmla="*/ 51345 w 51347"/>
                    <a:gd name="connsiteY4" fmla="*/ 8790 h 13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47" h="13580">
                      <a:moveTo>
                        <a:pt x="51345" y="8790"/>
                      </a:moveTo>
                      <a:cubicBezTo>
                        <a:pt x="51059" y="12315"/>
                        <a:pt x="39344" y="14410"/>
                        <a:pt x="25151" y="13267"/>
                      </a:cubicBezTo>
                      <a:cubicBezTo>
                        <a:pt x="10959" y="12124"/>
                        <a:pt x="-280" y="8410"/>
                        <a:pt x="5" y="4790"/>
                      </a:cubicBezTo>
                      <a:cubicBezTo>
                        <a:pt x="291" y="1266"/>
                        <a:pt x="12007" y="-830"/>
                        <a:pt x="26199" y="313"/>
                      </a:cubicBezTo>
                      <a:cubicBezTo>
                        <a:pt x="40296" y="1361"/>
                        <a:pt x="51536" y="5171"/>
                        <a:pt x="51345" y="8790"/>
                      </a:cubicBezTo>
                      <a:close/>
                    </a:path>
                  </a:pathLst>
                </a:custGeom>
                <a:solidFill>
                  <a:srgbClr val="E2E2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9A59F632-3A7C-4415-8576-3F4F12CBAF43}"/>
                    </a:ext>
                  </a:extLst>
                </p:cNvPr>
                <p:cNvSpPr/>
                <p:nvPr/>
              </p:nvSpPr>
              <p:spPr>
                <a:xfrm>
                  <a:off x="7831547" y="3197324"/>
                  <a:ext cx="51442" cy="13580"/>
                </a:xfrm>
                <a:custGeom>
                  <a:avLst/>
                  <a:gdLst>
                    <a:gd name="connsiteX0" fmla="*/ 51437 w 51442"/>
                    <a:gd name="connsiteY0" fmla="*/ 8791 h 13580"/>
                    <a:gd name="connsiteX1" fmla="*/ 25244 w 51442"/>
                    <a:gd name="connsiteY1" fmla="*/ 13267 h 13580"/>
                    <a:gd name="connsiteX2" fmla="*/ 2 w 51442"/>
                    <a:gd name="connsiteY2" fmla="*/ 4790 h 13580"/>
                    <a:gd name="connsiteX3" fmla="*/ 26196 w 51442"/>
                    <a:gd name="connsiteY3" fmla="*/ 313 h 13580"/>
                    <a:gd name="connsiteX4" fmla="*/ 51437 w 51442"/>
                    <a:gd name="connsiteY4" fmla="*/ 8791 h 13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442" h="13580">
                      <a:moveTo>
                        <a:pt x="51437" y="8791"/>
                      </a:moveTo>
                      <a:cubicBezTo>
                        <a:pt x="51152" y="12315"/>
                        <a:pt x="39436" y="14410"/>
                        <a:pt x="25244" y="13267"/>
                      </a:cubicBezTo>
                      <a:cubicBezTo>
                        <a:pt x="11051" y="12124"/>
                        <a:pt x="-188" y="8410"/>
                        <a:pt x="2" y="4790"/>
                      </a:cubicBezTo>
                      <a:cubicBezTo>
                        <a:pt x="288" y="1266"/>
                        <a:pt x="12004" y="-830"/>
                        <a:pt x="26196" y="313"/>
                      </a:cubicBezTo>
                      <a:cubicBezTo>
                        <a:pt x="40389" y="1456"/>
                        <a:pt x="51723" y="5266"/>
                        <a:pt x="51437" y="87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DE1567D1-3A6D-4CCA-9B96-38884BDF78D9}"/>
                    </a:ext>
                  </a:extLst>
                </p:cNvPr>
                <p:cNvSpPr/>
                <p:nvPr/>
              </p:nvSpPr>
              <p:spPr>
                <a:xfrm>
                  <a:off x="7816542" y="3340891"/>
                  <a:ext cx="55679" cy="23231"/>
                </a:xfrm>
                <a:custGeom>
                  <a:avLst/>
                  <a:gdLst>
                    <a:gd name="connsiteX0" fmla="*/ 55679 w 55679"/>
                    <a:gd name="connsiteY0" fmla="*/ 7051 h 23231"/>
                    <a:gd name="connsiteX1" fmla="*/ 3197 w 55679"/>
                    <a:gd name="connsiteY1" fmla="*/ 764 h 23231"/>
                    <a:gd name="connsiteX2" fmla="*/ 625 w 55679"/>
                    <a:gd name="connsiteY2" fmla="*/ 21148 h 23231"/>
                    <a:gd name="connsiteX3" fmla="*/ 55679 w 55679"/>
                    <a:gd name="connsiteY3" fmla="*/ 20386 h 23231"/>
                    <a:gd name="connsiteX4" fmla="*/ 55679 w 55679"/>
                    <a:gd name="connsiteY4" fmla="*/ 7051 h 23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679" h="23231">
                      <a:moveTo>
                        <a:pt x="55679" y="7051"/>
                      </a:moveTo>
                      <a:cubicBezTo>
                        <a:pt x="55679" y="7051"/>
                        <a:pt x="4435" y="-2760"/>
                        <a:pt x="3197" y="764"/>
                      </a:cubicBezTo>
                      <a:cubicBezTo>
                        <a:pt x="1958" y="4288"/>
                        <a:pt x="-1376" y="18671"/>
                        <a:pt x="625" y="21148"/>
                      </a:cubicBezTo>
                      <a:cubicBezTo>
                        <a:pt x="2625" y="23624"/>
                        <a:pt x="55774" y="24481"/>
                        <a:pt x="55679" y="20386"/>
                      </a:cubicBezTo>
                      <a:cubicBezTo>
                        <a:pt x="55679" y="16195"/>
                        <a:pt x="55679" y="7051"/>
                        <a:pt x="55679" y="7051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00" name="任意多边形: 形状 599">
                <a:extLst>
                  <a:ext uri="{FF2B5EF4-FFF2-40B4-BE49-F238E27FC236}">
                    <a16:creationId xmlns:a16="http://schemas.microsoft.com/office/drawing/2014/main" id="{864BA241-CF9D-4E5C-90E4-8CAD383B9373}"/>
                  </a:ext>
                </a:extLst>
              </p:cNvPr>
              <p:cNvSpPr/>
              <p:nvPr/>
            </p:nvSpPr>
            <p:spPr>
              <a:xfrm>
                <a:off x="7456581" y="3361692"/>
                <a:ext cx="349155" cy="100168"/>
              </a:xfrm>
              <a:custGeom>
                <a:avLst/>
                <a:gdLst>
                  <a:gd name="connsiteX0" fmla="*/ 332678 w 349155"/>
                  <a:gd name="connsiteY0" fmla="*/ 100169 h 100168"/>
                  <a:gd name="connsiteX1" fmla="*/ 636 w 349155"/>
                  <a:gd name="connsiteY1" fmla="*/ 47305 h 100168"/>
                  <a:gd name="connsiteX2" fmla="*/ 66454 w 349155"/>
                  <a:gd name="connsiteY2" fmla="*/ 537 h 100168"/>
                  <a:gd name="connsiteX3" fmla="*/ 349156 w 349155"/>
                  <a:gd name="connsiteY3" fmla="*/ 46733 h 10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155" h="100168">
                    <a:moveTo>
                      <a:pt x="332678" y="100169"/>
                    </a:moveTo>
                    <a:cubicBezTo>
                      <a:pt x="273432" y="97216"/>
                      <a:pt x="7875" y="85405"/>
                      <a:pt x="636" y="47305"/>
                    </a:cubicBezTo>
                    <a:cubicBezTo>
                      <a:pt x="-6603" y="9110"/>
                      <a:pt x="49976" y="6919"/>
                      <a:pt x="66454" y="537"/>
                    </a:cubicBezTo>
                    <a:cubicBezTo>
                      <a:pt x="82932" y="-5844"/>
                      <a:pt x="349156" y="46733"/>
                      <a:pt x="349156" y="46733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1" name="任意多边形: 形状 600">
                <a:extLst>
                  <a:ext uri="{FF2B5EF4-FFF2-40B4-BE49-F238E27FC236}">
                    <a16:creationId xmlns:a16="http://schemas.microsoft.com/office/drawing/2014/main" id="{A4DB4C43-89CC-4CBD-9D17-A6FAFB107E2F}"/>
                  </a:ext>
                </a:extLst>
              </p:cNvPr>
              <p:cNvSpPr/>
              <p:nvPr/>
            </p:nvSpPr>
            <p:spPr>
              <a:xfrm>
                <a:off x="7455609" y="3056286"/>
                <a:ext cx="263037" cy="511968"/>
              </a:xfrm>
              <a:custGeom>
                <a:avLst/>
                <a:gdLst>
                  <a:gd name="connsiteX0" fmla="*/ 121623 w 263037"/>
                  <a:gd name="connsiteY0" fmla="*/ 0 h 511968"/>
                  <a:gd name="connsiteX1" fmla="*/ 84 w 263037"/>
                  <a:gd name="connsiteY1" fmla="*/ 305657 h 511968"/>
                  <a:gd name="connsiteX2" fmla="*/ 227065 w 263037"/>
                  <a:gd name="connsiteY2" fmla="*/ 511969 h 511968"/>
                  <a:gd name="connsiteX3" fmla="*/ 258021 w 263037"/>
                  <a:gd name="connsiteY3" fmla="*/ 321088 h 511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3037" h="511968">
                    <a:moveTo>
                      <a:pt x="121623" y="0"/>
                    </a:moveTo>
                    <a:cubicBezTo>
                      <a:pt x="121623" y="0"/>
                      <a:pt x="5228" y="135446"/>
                      <a:pt x="84" y="305657"/>
                    </a:cubicBezTo>
                    <a:cubicBezTo>
                      <a:pt x="-5059" y="475869"/>
                      <a:pt x="227065" y="511969"/>
                      <a:pt x="227065" y="511969"/>
                    </a:cubicBezTo>
                    <a:cubicBezTo>
                      <a:pt x="227065" y="511969"/>
                      <a:pt x="279072" y="379190"/>
                      <a:pt x="258021" y="321088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2" name="任意多边形: 形状 601">
                <a:extLst>
                  <a:ext uri="{FF2B5EF4-FFF2-40B4-BE49-F238E27FC236}">
                    <a16:creationId xmlns:a16="http://schemas.microsoft.com/office/drawing/2014/main" id="{A23E8587-AE2D-4469-AED1-44247FCB3DD3}"/>
                  </a:ext>
                </a:extLst>
              </p:cNvPr>
              <p:cNvSpPr/>
              <p:nvPr/>
            </p:nvSpPr>
            <p:spPr>
              <a:xfrm>
                <a:off x="7778496" y="3350787"/>
                <a:ext cx="119372" cy="126119"/>
              </a:xfrm>
              <a:custGeom>
                <a:avLst/>
                <a:gdLst>
                  <a:gd name="connsiteX0" fmla="*/ 4953 w 119372"/>
                  <a:gd name="connsiteY0" fmla="*/ 110883 h 126119"/>
                  <a:gd name="connsiteX1" fmla="*/ 79724 w 119372"/>
                  <a:gd name="connsiteY1" fmla="*/ 125361 h 126119"/>
                  <a:gd name="connsiteX2" fmla="*/ 119063 w 119372"/>
                  <a:gd name="connsiteY2" fmla="*/ 75355 h 126119"/>
                  <a:gd name="connsiteX3" fmla="*/ 99346 w 119372"/>
                  <a:gd name="connsiteY3" fmla="*/ 34588 h 126119"/>
                  <a:gd name="connsiteX4" fmla="*/ 76486 w 119372"/>
                  <a:gd name="connsiteY4" fmla="*/ 35731 h 126119"/>
                  <a:gd name="connsiteX5" fmla="*/ 80391 w 119372"/>
                  <a:gd name="connsiteY5" fmla="*/ 12 h 126119"/>
                  <a:gd name="connsiteX6" fmla="*/ 0 w 119372"/>
                  <a:gd name="connsiteY6" fmla="*/ 54495 h 126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372" h="126119">
                    <a:moveTo>
                      <a:pt x="4953" y="110883"/>
                    </a:moveTo>
                    <a:cubicBezTo>
                      <a:pt x="4953" y="110883"/>
                      <a:pt x="42863" y="130124"/>
                      <a:pt x="79724" y="125361"/>
                    </a:cubicBezTo>
                    <a:cubicBezTo>
                      <a:pt x="103156" y="122313"/>
                      <a:pt x="116776" y="98501"/>
                      <a:pt x="119063" y="75355"/>
                    </a:cubicBezTo>
                    <a:cubicBezTo>
                      <a:pt x="121444" y="52209"/>
                      <a:pt x="109633" y="35064"/>
                      <a:pt x="99346" y="34588"/>
                    </a:cubicBezTo>
                    <a:cubicBezTo>
                      <a:pt x="89059" y="34112"/>
                      <a:pt x="76486" y="35731"/>
                      <a:pt x="76486" y="35731"/>
                    </a:cubicBezTo>
                    <a:cubicBezTo>
                      <a:pt x="76486" y="35731"/>
                      <a:pt x="96774" y="1441"/>
                      <a:pt x="80391" y="12"/>
                    </a:cubicBezTo>
                    <a:cubicBezTo>
                      <a:pt x="70009" y="-940"/>
                      <a:pt x="0" y="54495"/>
                      <a:pt x="0" y="54495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3" name="任意多边形: 形状 602">
                <a:extLst>
                  <a:ext uri="{FF2B5EF4-FFF2-40B4-BE49-F238E27FC236}">
                    <a16:creationId xmlns:a16="http://schemas.microsoft.com/office/drawing/2014/main" id="{DD9300B2-6C6C-4C35-A55B-D9A6BB84708F}"/>
                  </a:ext>
                </a:extLst>
              </p:cNvPr>
              <p:cNvSpPr/>
              <p:nvPr/>
            </p:nvSpPr>
            <p:spPr>
              <a:xfrm>
                <a:off x="7533382" y="3510172"/>
                <a:ext cx="128007" cy="62415"/>
              </a:xfrm>
              <a:custGeom>
                <a:avLst/>
                <a:gdLst>
                  <a:gd name="connsiteX0" fmla="*/ 2512 w 128007"/>
                  <a:gd name="connsiteY0" fmla="*/ 7029 h 62415"/>
                  <a:gd name="connsiteX1" fmla="*/ 67948 w 128007"/>
                  <a:gd name="connsiteY1" fmla="*/ 37985 h 62415"/>
                  <a:gd name="connsiteX2" fmla="*/ 122526 w 128007"/>
                  <a:gd name="connsiteY2" fmla="*/ 62084 h 62415"/>
                  <a:gd name="connsiteX3" fmla="*/ 126146 w 128007"/>
                  <a:gd name="connsiteY3" fmla="*/ 55892 h 62415"/>
                  <a:gd name="connsiteX4" fmla="*/ 66615 w 128007"/>
                  <a:gd name="connsiteY4" fmla="*/ 29508 h 62415"/>
                  <a:gd name="connsiteX5" fmla="*/ 4417 w 128007"/>
                  <a:gd name="connsiteY5" fmla="*/ 171 h 62415"/>
                  <a:gd name="connsiteX6" fmla="*/ 2512 w 128007"/>
                  <a:gd name="connsiteY6" fmla="*/ 7029 h 62415"/>
                  <a:gd name="connsiteX7" fmla="*/ 2512 w 128007"/>
                  <a:gd name="connsiteY7" fmla="*/ 7029 h 6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007" h="62415">
                    <a:moveTo>
                      <a:pt x="2512" y="7029"/>
                    </a:moveTo>
                    <a:cubicBezTo>
                      <a:pt x="24895" y="13792"/>
                      <a:pt x="46612" y="28270"/>
                      <a:pt x="67948" y="37985"/>
                    </a:cubicBezTo>
                    <a:cubicBezTo>
                      <a:pt x="86046" y="46177"/>
                      <a:pt x="104334" y="53987"/>
                      <a:pt x="122526" y="62084"/>
                    </a:cubicBezTo>
                    <a:cubicBezTo>
                      <a:pt x="126718" y="63893"/>
                      <a:pt x="130337" y="57797"/>
                      <a:pt x="126146" y="55892"/>
                    </a:cubicBezTo>
                    <a:cubicBezTo>
                      <a:pt x="106334" y="47129"/>
                      <a:pt x="86332" y="38652"/>
                      <a:pt x="66615" y="29508"/>
                    </a:cubicBezTo>
                    <a:cubicBezTo>
                      <a:pt x="46136" y="20078"/>
                      <a:pt x="25943" y="6648"/>
                      <a:pt x="4417" y="171"/>
                    </a:cubicBezTo>
                    <a:cubicBezTo>
                      <a:pt x="-60" y="-1163"/>
                      <a:pt x="-1870" y="5695"/>
                      <a:pt x="2512" y="7029"/>
                    </a:cubicBezTo>
                    <a:lnTo>
                      <a:pt x="2512" y="7029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4" name="任意多边形: 形状 603">
                <a:extLst>
                  <a:ext uri="{FF2B5EF4-FFF2-40B4-BE49-F238E27FC236}">
                    <a16:creationId xmlns:a16="http://schemas.microsoft.com/office/drawing/2014/main" id="{2BEA0101-9E76-4240-BEF5-FD4B454DBFDD}"/>
                  </a:ext>
                </a:extLst>
              </p:cNvPr>
              <p:cNvSpPr/>
              <p:nvPr/>
            </p:nvSpPr>
            <p:spPr>
              <a:xfrm>
                <a:off x="7658157" y="3466478"/>
                <a:ext cx="54103" cy="108972"/>
              </a:xfrm>
              <a:custGeom>
                <a:avLst/>
                <a:gdLst>
                  <a:gd name="connsiteX0" fmla="*/ 47187 w 54103"/>
                  <a:gd name="connsiteY0" fmla="*/ 2621 h 108972"/>
                  <a:gd name="connsiteX1" fmla="*/ 895 w 54103"/>
                  <a:gd name="connsiteY1" fmla="*/ 102729 h 108972"/>
                  <a:gd name="connsiteX2" fmla="*/ 5944 w 54103"/>
                  <a:gd name="connsiteY2" fmla="*/ 107777 h 108972"/>
                  <a:gd name="connsiteX3" fmla="*/ 54045 w 54103"/>
                  <a:gd name="connsiteY3" fmla="*/ 4526 h 108972"/>
                  <a:gd name="connsiteX4" fmla="*/ 47187 w 54103"/>
                  <a:gd name="connsiteY4" fmla="*/ 2621 h 108972"/>
                  <a:gd name="connsiteX5" fmla="*/ 47187 w 54103"/>
                  <a:gd name="connsiteY5" fmla="*/ 2621 h 10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103" h="108972">
                    <a:moveTo>
                      <a:pt x="47187" y="2621"/>
                    </a:moveTo>
                    <a:cubicBezTo>
                      <a:pt x="40710" y="40055"/>
                      <a:pt x="25279" y="73583"/>
                      <a:pt x="895" y="102729"/>
                    </a:cubicBezTo>
                    <a:cubicBezTo>
                      <a:pt x="-2057" y="106253"/>
                      <a:pt x="2991" y="111302"/>
                      <a:pt x="5944" y="107777"/>
                    </a:cubicBezTo>
                    <a:cubicBezTo>
                      <a:pt x="31089" y="77774"/>
                      <a:pt x="47377" y="43102"/>
                      <a:pt x="54045" y="4526"/>
                    </a:cubicBezTo>
                    <a:cubicBezTo>
                      <a:pt x="54807" y="-46"/>
                      <a:pt x="47949" y="-1951"/>
                      <a:pt x="47187" y="2621"/>
                    </a:cubicBezTo>
                    <a:lnTo>
                      <a:pt x="47187" y="2621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5" name="任意多边形: 形状 604">
                <a:extLst>
                  <a:ext uri="{FF2B5EF4-FFF2-40B4-BE49-F238E27FC236}">
                    <a16:creationId xmlns:a16="http://schemas.microsoft.com/office/drawing/2014/main" id="{EB594B57-F519-435E-BEC9-18E964E981F4}"/>
                  </a:ext>
                </a:extLst>
              </p:cNvPr>
              <p:cNvSpPr/>
              <p:nvPr/>
            </p:nvSpPr>
            <p:spPr>
              <a:xfrm>
                <a:off x="7605207" y="3230273"/>
                <a:ext cx="36321" cy="91155"/>
              </a:xfrm>
              <a:custGeom>
                <a:avLst/>
                <a:gdLst>
                  <a:gd name="connsiteX0" fmla="*/ 29271 w 36321"/>
                  <a:gd name="connsiteY0" fmla="*/ 2511 h 91155"/>
                  <a:gd name="connsiteX1" fmla="*/ 219 w 36321"/>
                  <a:gd name="connsiteY1" fmla="*/ 86808 h 91155"/>
                  <a:gd name="connsiteX2" fmla="*/ 7078 w 36321"/>
                  <a:gd name="connsiteY2" fmla="*/ 88713 h 91155"/>
                  <a:gd name="connsiteX3" fmla="*/ 36129 w 36321"/>
                  <a:gd name="connsiteY3" fmla="*/ 4417 h 91155"/>
                  <a:gd name="connsiteX4" fmla="*/ 29271 w 36321"/>
                  <a:gd name="connsiteY4" fmla="*/ 2511 h 91155"/>
                  <a:gd name="connsiteX5" fmla="*/ 29271 w 36321"/>
                  <a:gd name="connsiteY5" fmla="*/ 2511 h 9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21" h="91155">
                    <a:moveTo>
                      <a:pt x="29271" y="2511"/>
                    </a:moveTo>
                    <a:cubicBezTo>
                      <a:pt x="20412" y="30801"/>
                      <a:pt x="10126" y="58804"/>
                      <a:pt x="219" y="86808"/>
                    </a:cubicBezTo>
                    <a:cubicBezTo>
                      <a:pt x="-1305" y="91189"/>
                      <a:pt x="5553" y="92999"/>
                      <a:pt x="7078" y="88713"/>
                    </a:cubicBezTo>
                    <a:cubicBezTo>
                      <a:pt x="16984" y="60709"/>
                      <a:pt x="27175" y="32706"/>
                      <a:pt x="36129" y="4417"/>
                    </a:cubicBezTo>
                    <a:cubicBezTo>
                      <a:pt x="37558" y="-60"/>
                      <a:pt x="30604" y="-1870"/>
                      <a:pt x="29271" y="2511"/>
                    </a:cubicBezTo>
                    <a:lnTo>
                      <a:pt x="29271" y="2511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6" name="任意多边形: 形状 605">
                <a:extLst>
                  <a:ext uri="{FF2B5EF4-FFF2-40B4-BE49-F238E27FC236}">
                    <a16:creationId xmlns:a16="http://schemas.microsoft.com/office/drawing/2014/main" id="{9E1887DA-06CC-4300-8EAC-4031972BAA8E}"/>
                  </a:ext>
                </a:extLst>
              </p:cNvPr>
              <p:cNvSpPr/>
              <p:nvPr/>
            </p:nvSpPr>
            <p:spPr>
              <a:xfrm>
                <a:off x="7572108" y="3309163"/>
                <a:ext cx="146278" cy="50767"/>
              </a:xfrm>
              <a:custGeom>
                <a:avLst/>
                <a:gdLst>
                  <a:gd name="connsiteX0" fmla="*/ 2553 w 146278"/>
                  <a:gd name="connsiteY0" fmla="*/ 6965 h 50767"/>
                  <a:gd name="connsiteX1" fmla="*/ 141999 w 146278"/>
                  <a:gd name="connsiteY1" fmla="*/ 50495 h 50767"/>
                  <a:gd name="connsiteX2" fmla="*/ 143904 w 146278"/>
                  <a:gd name="connsiteY2" fmla="*/ 43637 h 50767"/>
                  <a:gd name="connsiteX3" fmla="*/ 4458 w 146278"/>
                  <a:gd name="connsiteY3" fmla="*/ 107 h 50767"/>
                  <a:gd name="connsiteX4" fmla="*/ 2553 w 146278"/>
                  <a:gd name="connsiteY4" fmla="*/ 6965 h 50767"/>
                  <a:gd name="connsiteX5" fmla="*/ 2553 w 146278"/>
                  <a:gd name="connsiteY5" fmla="*/ 6965 h 5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278" h="50767">
                    <a:moveTo>
                      <a:pt x="2553" y="6965"/>
                    </a:moveTo>
                    <a:cubicBezTo>
                      <a:pt x="50273" y="17728"/>
                      <a:pt x="96660" y="32207"/>
                      <a:pt x="141999" y="50495"/>
                    </a:cubicBezTo>
                    <a:cubicBezTo>
                      <a:pt x="146285" y="52209"/>
                      <a:pt x="148095" y="45351"/>
                      <a:pt x="143904" y="43637"/>
                    </a:cubicBezTo>
                    <a:cubicBezTo>
                      <a:pt x="98565" y="25253"/>
                      <a:pt x="52178" y="10775"/>
                      <a:pt x="4458" y="107"/>
                    </a:cubicBezTo>
                    <a:cubicBezTo>
                      <a:pt x="-19" y="-940"/>
                      <a:pt x="-1924" y="6013"/>
                      <a:pt x="2553" y="6965"/>
                    </a:cubicBezTo>
                    <a:lnTo>
                      <a:pt x="2553" y="6965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7" name="任意多边形: 形状 606">
                <a:extLst>
                  <a:ext uri="{FF2B5EF4-FFF2-40B4-BE49-F238E27FC236}">
                    <a16:creationId xmlns:a16="http://schemas.microsoft.com/office/drawing/2014/main" id="{21DD9938-1238-4D12-A8C2-DD12B90E7976}"/>
                  </a:ext>
                </a:extLst>
              </p:cNvPr>
              <p:cNvSpPr/>
              <p:nvPr/>
            </p:nvSpPr>
            <p:spPr>
              <a:xfrm>
                <a:off x="7971712" y="3227089"/>
                <a:ext cx="23903" cy="165833"/>
              </a:xfrm>
              <a:custGeom>
                <a:avLst/>
                <a:gdLst>
                  <a:gd name="connsiteX0" fmla="*/ 46 w 23903"/>
                  <a:gd name="connsiteY0" fmla="*/ 4458 h 165833"/>
                  <a:gd name="connsiteX1" fmla="*/ 17000 w 23903"/>
                  <a:gd name="connsiteY1" fmla="*/ 163239 h 165833"/>
                  <a:gd name="connsiteX2" fmla="*/ 23858 w 23903"/>
                  <a:gd name="connsiteY2" fmla="*/ 161335 h 165833"/>
                  <a:gd name="connsiteX3" fmla="*/ 6904 w 23903"/>
                  <a:gd name="connsiteY3" fmla="*/ 2553 h 165833"/>
                  <a:gd name="connsiteX4" fmla="*/ 46 w 23903"/>
                  <a:gd name="connsiteY4" fmla="*/ 4458 h 165833"/>
                  <a:gd name="connsiteX5" fmla="*/ 46 w 23903"/>
                  <a:gd name="connsiteY5" fmla="*/ 4458 h 16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03" h="165833">
                    <a:moveTo>
                      <a:pt x="46" y="4458"/>
                    </a:moveTo>
                    <a:cubicBezTo>
                      <a:pt x="8142" y="57131"/>
                      <a:pt x="9856" y="110471"/>
                      <a:pt x="17000" y="163239"/>
                    </a:cubicBezTo>
                    <a:cubicBezTo>
                      <a:pt x="17572" y="167811"/>
                      <a:pt x="24525" y="165811"/>
                      <a:pt x="23858" y="161335"/>
                    </a:cubicBezTo>
                    <a:cubicBezTo>
                      <a:pt x="16714" y="108566"/>
                      <a:pt x="15000" y="55226"/>
                      <a:pt x="6904" y="2553"/>
                    </a:cubicBezTo>
                    <a:cubicBezTo>
                      <a:pt x="6237" y="-1924"/>
                      <a:pt x="-621" y="-19"/>
                      <a:pt x="46" y="4458"/>
                    </a:cubicBezTo>
                    <a:lnTo>
                      <a:pt x="46" y="4458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8" name="任意多边形: 形状 607">
                <a:extLst>
                  <a:ext uri="{FF2B5EF4-FFF2-40B4-BE49-F238E27FC236}">
                    <a16:creationId xmlns:a16="http://schemas.microsoft.com/office/drawing/2014/main" id="{5C1E89CC-52EC-4C25-8E1E-CA877531F80B}"/>
                  </a:ext>
                </a:extLst>
              </p:cNvPr>
              <p:cNvSpPr/>
              <p:nvPr/>
            </p:nvSpPr>
            <p:spPr>
              <a:xfrm>
                <a:off x="8024431" y="3175273"/>
                <a:ext cx="13284" cy="91230"/>
              </a:xfrm>
              <a:custGeom>
                <a:avLst/>
                <a:gdLst>
                  <a:gd name="connsiteX0" fmla="*/ 6382 w 13284"/>
                  <a:gd name="connsiteY0" fmla="*/ 2553 h 91230"/>
                  <a:gd name="connsiteX1" fmla="*/ 0 w 13284"/>
                  <a:gd name="connsiteY1" fmla="*/ 87801 h 91230"/>
                  <a:gd name="connsiteX2" fmla="*/ 7144 w 13284"/>
                  <a:gd name="connsiteY2" fmla="*/ 87801 h 91230"/>
                  <a:gd name="connsiteX3" fmla="*/ 13240 w 13284"/>
                  <a:gd name="connsiteY3" fmla="*/ 4458 h 91230"/>
                  <a:gd name="connsiteX4" fmla="*/ 6382 w 13284"/>
                  <a:gd name="connsiteY4" fmla="*/ 2553 h 91230"/>
                  <a:gd name="connsiteX5" fmla="*/ 6382 w 13284"/>
                  <a:gd name="connsiteY5" fmla="*/ 2553 h 9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84" h="91230">
                    <a:moveTo>
                      <a:pt x="6382" y="2553"/>
                    </a:moveTo>
                    <a:cubicBezTo>
                      <a:pt x="2381" y="30842"/>
                      <a:pt x="191" y="59226"/>
                      <a:pt x="0" y="87801"/>
                    </a:cubicBezTo>
                    <a:cubicBezTo>
                      <a:pt x="0" y="92373"/>
                      <a:pt x="7144" y="92373"/>
                      <a:pt x="7144" y="87801"/>
                    </a:cubicBezTo>
                    <a:cubicBezTo>
                      <a:pt x="7334" y="59893"/>
                      <a:pt x="9335" y="32176"/>
                      <a:pt x="13240" y="4458"/>
                    </a:cubicBezTo>
                    <a:cubicBezTo>
                      <a:pt x="13907" y="-19"/>
                      <a:pt x="6953" y="-1924"/>
                      <a:pt x="6382" y="2553"/>
                    </a:cubicBezTo>
                    <a:lnTo>
                      <a:pt x="6382" y="2553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9" name="任意多边形: 形状 608">
                <a:extLst>
                  <a:ext uri="{FF2B5EF4-FFF2-40B4-BE49-F238E27FC236}">
                    <a16:creationId xmlns:a16="http://schemas.microsoft.com/office/drawing/2014/main" id="{C7970542-D034-4393-812B-C20DBA4E8A8A}"/>
                  </a:ext>
                </a:extLst>
              </p:cNvPr>
              <p:cNvSpPr/>
              <p:nvPr/>
            </p:nvSpPr>
            <p:spPr>
              <a:xfrm>
                <a:off x="7638478" y="3035522"/>
                <a:ext cx="259556" cy="209550"/>
              </a:xfrm>
              <a:custGeom>
                <a:avLst/>
                <a:gdLst>
                  <a:gd name="connsiteX0" fmla="*/ 0 w 259556"/>
                  <a:gd name="connsiteY0" fmla="*/ 0 h 209550"/>
                  <a:gd name="connsiteX1" fmla="*/ 128588 w 259556"/>
                  <a:gd name="connsiteY1" fmla="*/ 209550 h 209550"/>
                  <a:gd name="connsiteX2" fmla="*/ 259556 w 259556"/>
                  <a:gd name="connsiteY2" fmla="*/ 2381 h 209550"/>
                  <a:gd name="connsiteX3" fmla="*/ 128588 w 259556"/>
                  <a:gd name="connsiteY3" fmla="*/ 139255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556" h="209550">
                    <a:moveTo>
                      <a:pt x="0" y="0"/>
                    </a:moveTo>
                    <a:lnTo>
                      <a:pt x="128588" y="209550"/>
                    </a:lnTo>
                    <a:lnTo>
                      <a:pt x="259556" y="2381"/>
                    </a:lnTo>
                    <a:lnTo>
                      <a:pt x="128588" y="139255"/>
                    </a:lnTo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0" name="任意多边形: 形状 609">
                <a:extLst>
                  <a:ext uri="{FF2B5EF4-FFF2-40B4-BE49-F238E27FC236}">
                    <a16:creationId xmlns:a16="http://schemas.microsoft.com/office/drawing/2014/main" id="{E1CE6B2F-8284-4235-A7AA-5ADF9E285598}"/>
                  </a:ext>
                </a:extLst>
              </p:cNvPr>
              <p:cNvSpPr/>
              <p:nvPr/>
            </p:nvSpPr>
            <p:spPr>
              <a:xfrm>
                <a:off x="7635144" y="3007328"/>
                <a:ext cx="269287" cy="198405"/>
              </a:xfrm>
              <a:custGeom>
                <a:avLst/>
                <a:gdLst>
                  <a:gd name="connsiteX0" fmla="*/ 66389 w 269287"/>
                  <a:gd name="connsiteY0" fmla="*/ 0 h 198405"/>
                  <a:gd name="connsiteX1" fmla="*/ 0 w 269287"/>
                  <a:gd name="connsiteY1" fmla="*/ 23050 h 198405"/>
                  <a:gd name="connsiteX2" fmla="*/ 132302 w 269287"/>
                  <a:gd name="connsiteY2" fmla="*/ 198406 h 198405"/>
                  <a:gd name="connsiteX3" fmla="*/ 269272 w 269287"/>
                  <a:gd name="connsiteY3" fmla="*/ 27051 h 198405"/>
                  <a:gd name="connsiteX4" fmla="*/ 191453 w 269287"/>
                  <a:gd name="connsiteY4" fmla="*/ 381 h 198405"/>
                  <a:gd name="connsiteX5" fmla="*/ 131921 w 269287"/>
                  <a:gd name="connsiteY5" fmla="*/ 148400 h 198405"/>
                  <a:gd name="connsiteX6" fmla="*/ 66389 w 269287"/>
                  <a:gd name="connsiteY6" fmla="*/ 0 h 198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287" h="198405">
                    <a:moveTo>
                      <a:pt x="66389" y="0"/>
                    </a:moveTo>
                    <a:lnTo>
                      <a:pt x="0" y="23050"/>
                    </a:lnTo>
                    <a:cubicBezTo>
                      <a:pt x="0" y="23050"/>
                      <a:pt x="120301" y="188119"/>
                      <a:pt x="132302" y="198406"/>
                    </a:cubicBezTo>
                    <a:cubicBezTo>
                      <a:pt x="132302" y="198406"/>
                      <a:pt x="270986" y="32195"/>
                      <a:pt x="269272" y="27051"/>
                    </a:cubicBezTo>
                    <a:cubicBezTo>
                      <a:pt x="267557" y="21908"/>
                      <a:pt x="191453" y="381"/>
                      <a:pt x="191453" y="381"/>
                    </a:cubicBezTo>
                    <a:lnTo>
                      <a:pt x="131921" y="148400"/>
                    </a:lnTo>
                    <a:lnTo>
                      <a:pt x="66389" y="0"/>
                    </a:lnTo>
                    <a:close/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1" name="任意多边形: 形状 610">
                <a:extLst>
                  <a:ext uri="{FF2B5EF4-FFF2-40B4-BE49-F238E27FC236}">
                    <a16:creationId xmlns:a16="http://schemas.microsoft.com/office/drawing/2014/main" id="{030108A7-A84F-454B-A7FD-6C7A4B39E444}"/>
                  </a:ext>
                </a:extLst>
              </p:cNvPr>
              <p:cNvSpPr/>
              <p:nvPr/>
            </p:nvSpPr>
            <p:spPr>
              <a:xfrm>
                <a:off x="7656937" y="3034916"/>
                <a:ext cx="113179" cy="160357"/>
              </a:xfrm>
              <a:custGeom>
                <a:avLst/>
                <a:gdLst>
                  <a:gd name="connsiteX0" fmla="*/ 687 w 113179"/>
                  <a:gd name="connsiteY0" fmla="*/ 5178 h 160357"/>
                  <a:gd name="connsiteX1" fmla="*/ 106414 w 113179"/>
                  <a:gd name="connsiteY1" fmla="*/ 158721 h 160357"/>
                  <a:gd name="connsiteX2" fmla="*/ 112606 w 113179"/>
                  <a:gd name="connsiteY2" fmla="*/ 155102 h 160357"/>
                  <a:gd name="connsiteX3" fmla="*/ 6878 w 113179"/>
                  <a:gd name="connsiteY3" fmla="*/ 1559 h 160357"/>
                  <a:gd name="connsiteX4" fmla="*/ 687 w 113179"/>
                  <a:gd name="connsiteY4" fmla="*/ 5178 h 160357"/>
                  <a:gd name="connsiteX5" fmla="*/ 687 w 113179"/>
                  <a:gd name="connsiteY5" fmla="*/ 5178 h 16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179" h="160357">
                    <a:moveTo>
                      <a:pt x="687" y="5178"/>
                    </a:moveTo>
                    <a:cubicBezTo>
                      <a:pt x="36977" y="55661"/>
                      <a:pt x="72696" y="106524"/>
                      <a:pt x="106414" y="158721"/>
                    </a:cubicBezTo>
                    <a:cubicBezTo>
                      <a:pt x="108891" y="162531"/>
                      <a:pt x="115082" y="159007"/>
                      <a:pt x="112606" y="155102"/>
                    </a:cubicBezTo>
                    <a:cubicBezTo>
                      <a:pt x="78982" y="102809"/>
                      <a:pt x="43168" y="51946"/>
                      <a:pt x="6878" y="1559"/>
                    </a:cubicBezTo>
                    <a:cubicBezTo>
                      <a:pt x="4211" y="-2156"/>
                      <a:pt x="-2076" y="1463"/>
                      <a:pt x="687" y="5178"/>
                    </a:cubicBezTo>
                    <a:lnTo>
                      <a:pt x="687" y="517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2" name="任意多边形: 形状 611">
                <a:extLst>
                  <a:ext uri="{FF2B5EF4-FFF2-40B4-BE49-F238E27FC236}">
                    <a16:creationId xmlns:a16="http://schemas.microsoft.com/office/drawing/2014/main" id="{CA27A185-34A1-4D4A-815E-987F4683A293}"/>
                  </a:ext>
                </a:extLst>
              </p:cNvPr>
              <p:cNvSpPr/>
              <p:nvPr/>
            </p:nvSpPr>
            <p:spPr>
              <a:xfrm>
                <a:off x="7763936" y="3033338"/>
                <a:ext cx="120559" cy="161476"/>
              </a:xfrm>
              <a:custGeom>
                <a:avLst/>
                <a:gdLst>
                  <a:gd name="connsiteX0" fmla="*/ 113715 w 120559"/>
                  <a:gd name="connsiteY0" fmla="*/ 1517 h 161476"/>
                  <a:gd name="connsiteX1" fmla="*/ 653 w 120559"/>
                  <a:gd name="connsiteY1" fmla="*/ 156298 h 161476"/>
                  <a:gd name="connsiteX2" fmla="*/ 6844 w 120559"/>
                  <a:gd name="connsiteY2" fmla="*/ 159917 h 161476"/>
                  <a:gd name="connsiteX3" fmla="*/ 119906 w 120559"/>
                  <a:gd name="connsiteY3" fmla="*/ 5136 h 161476"/>
                  <a:gd name="connsiteX4" fmla="*/ 113715 w 120559"/>
                  <a:gd name="connsiteY4" fmla="*/ 1517 h 161476"/>
                  <a:gd name="connsiteX5" fmla="*/ 113715 w 120559"/>
                  <a:gd name="connsiteY5" fmla="*/ 1517 h 161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559" h="161476">
                    <a:moveTo>
                      <a:pt x="113715" y="1517"/>
                    </a:moveTo>
                    <a:cubicBezTo>
                      <a:pt x="75996" y="53142"/>
                      <a:pt x="38086" y="104577"/>
                      <a:pt x="653" y="156298"/>
                    </a:cubicBezTo>
                    <a:cubicBezTo>
                      <a:pt x="-2014" y="160013"/>
                      <a:pt x="4177" y="163632"/>
                      <a:pt x="6844" y="159917"/>
                    </a:cubicBezTo>
                    <a:cubicBezTo>
                      <a:pt x="44373" y="108197"/>
                      <a:pt x="82282" y="56762"/>
                      <a:pt x="119906" y="5136"/>
                    </a:cubicBezTo>
                    <a:cubicBezTo>
                      <a:pt x="122573" y="1421"/>
                      <a:pt x="116382" y="-2103"/>
                      <a:pt x="113715" y="1517"/>
                    </a:cubicBezTo>
                    <a:lnTo>
                      <a:pt x="113715" y="151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3" name="任意多边形: 形状 612">
                <a:extLst>
                  <a:ext uri="{FF2B5EF4-FFF2-40B4-BE49-F238E27FC236}">
                    <a16:creationId xmlns:a16="http://schemas.microsoft.com/office/drawing/2014/main" id="{9DC31689-DE70-489A-8C75-71CF95D453C9}"/>
                  </a:ext>
                </a:extLst>
              </p:cNvPr>
              <p:cNvSpPr/>
              <p:nvPr/>
            </p:nvSpPr>
            <p:spPr>
              <a:xfrm>
                <a:off x="7462266" y="3998690"/>
                <a:ext cx="615981" cy="127814"/>
              </a:xfrm>
              <a:custGeom>
                <a:avLst/>
                <a:gdLst>
                  <a:gd name="connsiteX0" fmla="*/ 0 w 615981"/>
                  <a:gd name="connsiteY0" fmla="*/ 28575 h 127814"/>
                  <a:gd name="connsiteX1" fmla="*/ 615982 w 615981"/>
                  <a:gd name="connsiteY1" fmla="*/ 0 h 12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5981" h="127814">
                    <a:moveTo>
                      <a:pt x="0" y="28575"/>
                    </a:moveTo>
                    <a:cubicBezTo>
                      <a:pt x="0" y="28575"/>
                      <a:pt x="450818" y="269843"/>
                      <a:pt x="615982" y="0"/>
                    </a:cubicBezTo>
                  </a:path>
                </a:pathLst>
              </a:custGeom>
              <a:noFill/>
              <a:ln w="19050" cap="flat">
                <a:solidFill>
                  <a:srgbClr val="FF646C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49968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E180D4A7-C9FB-4DFB-919C-405C955672EB}">
      <p14:showEvtLst xmlns:p14="http://schemas.microsoft.com/office/powerpoint/2010/main">
        <p14:playEvt time="0" objId="63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ight Arrow 34"/>
          <p:cNvSpPr/>
          <p:nvPr/>
        </p:nvSpPr>
        <p:spPr>
          <a:xfrm>
            <a:off x="5342752" y="2580774"/>
            <a:ext cx="884567" cy="318321"/>
          </a:xfrm>
          <a:prstGeom prst="rightArrow">
            <a:avLst>
              <a:gd name="adj1" fmla="val 19124"/>
              <a:gd name="adj2" fmla="val 50000"/>
            </a:avLst>
          </a:prstGeom>
          <a:solidFill>
            <a:srgbClr val="FFA9F8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Right Arrow 35"/>
          <p:cNvSpPr/>
          <p:nvPr/>
        </p:nvSpPr>
        <p:spPr>
          <a:xfrm flipH="1">
            <a:off x="5342752" y="2366460"/>
            <a:ext cx="884567" cy="318321"/>
          </a:xfrm>
          <a:prstGeom prst="rightArrow">
            <a:avLst>
              <a:gd name="adj1" fmla="val 19124"/>
              <a:gd name="adj2" fmla="val 50000"/>
            </a:avLst>
          </a:prstGeom>
          <a:solidFill>
            <a:srgbClr val="FC83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843529" y="1381421"/>
            <a:ext cx="3357586" cy="2691667"/>
            <a:chOff x="928662" y="1571618"/>
            <a:chExt cx="2714644" cy="2176241"/>
          </a:xfrm>
        </p:grpSpPr>
        <p:sp>
          <p:nvSpPr>
            <p:cNvPr id="10" name="Isosceles Triangle 2"/>
            <p:cNvSpPr/>
            <p:nvPr/>
          </p:nvSpPr>
          <p:spPr>
            <a:xfrm>
              <a:off x="928662" y="1571618"/>
              <a:ext cx="1103218" cy="1811168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FA9F8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" name="Rectangle 41"/>
            <p:cNvSpPr/>
            <p:nvPr/>
          </p:nvSpPr>
          <p:spPr>
            <a:xfrm>
              <a:off x="1162076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90%</a:t>
              </a:r>
            </a:p>
          </p:txBody>
        </p:sp>
        <p:sp>
          <p:nvSpPr>
            <p:cNvPr id="12" name="Isosceles Triangle 2"/>
            <p:cNvSpPr/>
            <p:nvPr/>
          </p:nvSpPr>
          <p:spPr>
            <a:xfrm>
              <a:off x="1509738" y="2228414"/>
              <a:ext cx="1028743" cy="115437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C838C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" name="Rectangle 42"/>
            <p:cNvSpPr/>
            <p:nvPr/>
          </p:nvSpPr>
          <p:spPr>
            <a:xfrm>
              <a:off x="1733580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50%</a:t>
              </a:r>
            </a:p>
          </p:txBody>
        </p:sp>
        <p:sp>
          <p:nvSpPr>
            <p:cNvPr id="14" name="Isosceles Triangle 2"/>
            <p:cNvSpPr/>
            <p:nvPr/>
          </p:nvSpPr>
          <p:spPr>
            <a:xfrm>
              <a:off x="2014828" y="2071684"/>
              <a:ext cx="1199470" cy="131110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BFA9A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Rectangle 43"/>
            <p:cNvSpPr/>
            <p:nvPr/>
          </p:nvSpPr>
          <p:spPr>
            <a:xfrm>
              <a:off x="2305084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65%</a:t>
              </a:r>
            </a:p>
          </p:txBody>
        </p:sp>
        <p:sp>
          <p:nvSpPr>
            <p:cNvPr id="16" name="Isosceles Triangle 2"/>
            <p:cNvSpPr/>
            <p:nvPr/>
          </p:nvSpPr>
          <p:spPr>
            <a:xfrm>
              <a:off x="2614563" y="2357436"/>
              <a:ext cx="1028743" cy="1025352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8AE0D4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" name="Rectangle 44"/>
            <p:cNvSpPr/>
            <p:nvPr/>
          </p:nvSpPr>
          <p:spPr>
            <a:xfrm>
              <a:off x="2876588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40%</a:t>
              </a:r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6486999" y="1381421"/>
            <a:ext cx="3357586" cy="2691667"/>
            <a:chOff x="5572132" y="1571618"/>
            <a:chExt cx="2714644" cy="2176241"/>
          </a:xfrm>
        </p:grpSpPr>
        <p:sp>
          <p:nvSpPr>
            <p:cNvPr id="19" name="Isosceles Triangle 2"/>
            <p:cNvSpPr/>
            <p:nvPr/>
          </p:nvSpPr>
          <p:spPr>
            <a:xfrm>
              <a:off x="5572132" y="1571618"/>
              <a:ext cx="1103218" cy="1811168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FA9F8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Rectangle 64"/>
            <p:cNvSpPr/>
            <p:nvPr/>
          </p:nvSpPr>
          <p:spPr>
            <a:xfrm>
              <a:off x="5816577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90%</a:t>
              </a:r>
            </a:p>
          </p:txBody>
        </p:sp>
        <p:sp>
          <p:nvSpPr>
            <p:cNvPr id="21" name="Isosceles Triangle 2"/>
            <p:cNvSpPr/>
            <p:nvPr/>
          </p:nvSpPr>
          <p:spPr>
            <a:xfrm>
              <a:off x="6153208" y="2214560"/>
              <a:ext cx="1028743" cy="1168228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C838C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2" name="Rectangle 65"/>
            <p:cNvSpPr/>
            <p:nvPr/>
          </p:nvSpPr>
          <p:spPr>
            <a:xfrm>
              <a:off x="6388081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50%</a:t>
              </a:r>
            </a:p>
          </p:txBody>
        </p:sp>
        <p:sp>
          <p:nvSpPr>
            <p:cNvPr id="23" name="Isosceles Triangle 2"/>
            <p:cNvSpPr/>
            <p:nvPr/>
          </p:nvSpPr>
          <p:spPr>
            <a:xfrm>
              <a:off x="6658298" y="2071684"/>
              <a:ext cx="1199470" cy="131110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FBFA9A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" name="Rectangle 66"/>
            <p:cNvSpPr/>
            <p:nvPr/>
          </p:nvSpPr>
          <p:spPr>
            <a:xfrm>
              <a:off x="6959585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65%</a:t>
              </a:r>
            </a:p>
          </p:txBody>
        </p:sp>
        <p:sp>
          <p:nvSpPr>
            <p:cNvPr id="25" name="Isosceles Triangle 2"/>
            <p:cNvSpPr/>
            <p:nvPr/>
          </p:nvSpPr>
          <p:spPr>
            <a:xfrm>
              <a:off x="7258033" y="1714494"/>
              <a:ext cx="1028743" cy="1668294"/>
            </a:xfrm>
            <a:custGeom>
              <a:avLst/>
              <a:gdLst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2 h 1102282"/>
                <a:gd name="connsiteX1" fmla="*/ 639324 w 1278647"/>
                <a:gd name="connsiteY1" fmla="*/ 0 h 1102282"/>
                <a:gd name="connsiteX2" fmla="*/ 1278647 w 1278647"/>
                <a:gd name="connsiteY2" fmla="*/ 1102282 h 1102282"/>
                <a:gd name="connsiteX3" fmla="*/ 0 w 1278647"/>
                <a:gd name="connsiteY3" fmla="*/ 1102282 h 1102282"/>
                <a:gd name="connsiteX0" fmla="*/ 0 w 1278647"/>
                <a:gd name="connsiteY0" fmla="*/ 1102284 h 1102284"/>
                <a:gd name="connsiteX1" fmla="*/ 639324 w 1278647"/>
                <a:gd name="connsiteY1" fmla="*/ 2 h 1102284"/>
                <a:gd name="connsiteX2" fmla="*/ 1278647 w 1278647"/>
                <a:gd name="connsiteY2" fmla="*/ 1102284 h 1102284"/>
                <a:gd name="connsiteX3" fmla="*/ 0 w 1278647"/>
                <a:gd name="connsiteY3" fmla="*/ 1102284 h 110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8647" h="1102284">
                  <a:moveTo>
                    <a:pt x="0" y="1102284"/>
                  </a:moveTo>
                  <a:cubicBezTo>
                    <a:pt x="213108" y="734857"/>
                    <a:pt x="133608" y="-1665"/>
                    <a:pt x="639324" y="2"/>
                  </a:cubicBezTo>
                  <a:cubicBezTo>
                    <a:pt x="1145040" y="1669"/>
                    <a:pt x="1065539" y="734857"/>
                    <a:pt x="1278647" y="1102284"/>
                  </a:cubicBezTo>
                  <a:lnTo>
                    <a:pt x="0" y="1102284"/>
                  </a:lnTo>
                  <a:close/>
                </a:path>
              </a:pathLst>
            </a:custGeom>
            <a:solidFill>
              <a:srgbClr val="8AE0D4">
                <a:alpha val="7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5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" name="Rectangle 67"/>
            <p:cNvSpPr/>
            <p:nvPr/>
          </p:nvSpPr>
          <p:spPr>
            <a:xfrm>
              <a:off x="7531089" y="3499018"/>
              <a:ext cx="439619" cy="24884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40%</a:t>
              </a:r>
            </a:p>
          </p:txBody>
        </p:sp>
      </p:grpSp>
      <p:sp>
        <p:nvSpPr>
          <p:cNvPr id="27" name="Rectangle 64"/>
          <p:cNvSpPr/>
          <p:nvPr/>
        </p:nvSpPr>
        <p:spPr>
          <a:xfrm>
            <a:off x="5506745" y="2132153"/>
            <a:ext cx="6976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/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2022</a:t>
            </a:r>
          </a:p>
        </p:txBody>
      </p:sp>
      <p:sp>
        <p:nvSpPr>
          <p:cNvPr id="28" name="Rectangle 64"/>
          <p:cNvSpPr/>
          <p:nvPr/>
        </p:nvSpPr>
        <p:spPr>
          <a:xfrm>
            <a:off x="5459245" y="2917490"/>
            <a:ext cx="6976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/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2023</a:t>
            </a:r>
          </a:p>
        </p:txBody>
      </p:sp>
      <p:grpSp>
        <p:nvGrpSpPr>
          <p:cNvPr id="29" name="组合 28"/>
          <p:cNvGrpSpPr/>
          <p:nvPr/>
        </p:nvGrpSpPr>
        <p:grpSpPr>
          <a:xfrm>
            <a:off x="1985167" y="4564741"/>
            <a:ext cx="3258328" cy="606805"/>
            <a:chOff x="928662" y="3910468"/>
            <a:chExt cx="2028878" cy="377842"/>
          </a:xfrm>
          <a:solidFill>
            <a:srgbClr val="FC838C"/>
          </a:solidFill>
        </p:grpSpPr>
        <p:grpSp>
          <p:nvGrpSpPr>
            <p:cNvPr id="30" name="Group 299"/>
            <p:cNvGrpSpPr/>
            <p:nvPr/>
          </p:nvGrpSpPr>
          <p:grpSpPr>
            <a:xfrm>
              <a:off x="92866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8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59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31" name="Group 299"/>
            <p:cNvGrpSpPr/>
            <p:nvPr/>
          </p:nvGrpSpPr>
          <p:grpSpPr>
            <a:xfrm>
              <a:off x="113758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6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57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32" name="Group 299"/>
            <p:cNvGrpSpPr/>
            <p:nvPr/>
          </p:nvGrpSpPr>
          <p:grpSpPr>
            <a:xfrm>
              <a:off x="134651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4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55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33" name="Group 299"/>
            <p:cNvGrpSpPr/>
            <p:nvPr/>
          </p:nvGrpSpPr>
          <p:grpSpPr>
            <a:xfrm>
              <a:off x="155543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2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53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34" name="Group 299"/>
            <p:cNvGrpSpPr/>
            <p:nvPr/>
          </p:nvGrpSpPr>
          <p:grpSpPr>
            <a:xfrm>
              <a:off x="176436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50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51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35" name="Group 299"/>
            <p:cNvGrpSpPr/>
            <p:nvPr/>
          </p:nvGrpSpPr>
          <p:grpSpPr>
            <a:xfrm>
              <a:off x="197328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49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36" name="Group 299"/>
            <p:cNvGrpSpPr/>
            <p:nvPr/>
          </p:nvGrpSpPr>
          <p:grpSpPr>
            <a:xfrm>
              <a:off x="218221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6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47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37" name="Group 299"/>
            <p:cNvGrpSpPr/>
            <p:nvPr/>
          </p:nvGrpSpPr>
          <p:grpSpPr>
            <a:xfrm>
              <a:off x="2391137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4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45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38" name="Group 299"/>
            <p:cNvGrpSpPr/>
            <p:nvPr/>
          </p:nvGrpSpPr>
          <p:grpSpPr>
            <a:xfrm>
              <a:off x="2600062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2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43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39" name="Group 299"/>
            <p:cNvGrpSpPr/>
            <p:nvPr/>
          </p:nvGrpSpPr>
          <p:grpSpPr>
            <a:xfrm>
              <a:off x="2808988" y="3910468"/>
              <a:ext cx="148552" cy="377842"/>
              <a:chOff x="6141009" y="3540977"/>
              <a:chExt cx="85046" cy="216315"/>
            </a:xfrm>
            <a:grpFill/>
          </p:grpSpPr>
          <p:sp>
            <p:nvSpPr>
              <p:cNvPr id="40" name="Freeform 12"/>
              <p:cNvSpPr>
                <a:spLocks/>
              </p:cNvSpPr>
              <p:nvPr/>
            </p:nvSpPr>
            <p:spPr bwMode="auto">
              <a:xfrm>
                <a:off x="6141009" y="3577954"/>
                <a:ext cx="85046" cy="179338"/>
              </a:xfrm>
              <a:custGeom>
                <a:avLst/>
                <a:gdLst>
                  <a:gd name="T0" fmla="*/ 59 w 78"/>
                  <a:gd name="T1" fmla="*/ 0 h 164"/>
                  <a:gd name="T2" fmla="*/ 20 w 78"/>
                  <a:gd name="T3" fmla="*/ 0 h 164"/>
                  <a:gd name="T4" fmla="*/ 0 w 78"/>
                  <a:gd name="T5" fmla="*/ 16 h 164"/>
                  <a:gd name="T6" fmla="*/ 0 w 78"/>
                  <a:gd name="T7" fmla="*/ 16 h 164"/>
                  <a:gd name="T8" fmla="*/ 0 w 78"/>
                  <a:gd name="T9" fmla="*/ 19 h 164"/>
                  <a:gd name="T10" fmla="*/ 0 w 78"/>
                  <a:gd name="T11" fmla="*/ 74 h 164"/>
                  <a:gd name="T12" fmla="*/ 7 w 78"/>
                  <a:gd name="T13" fmla="*/ 80 h 164"/>
                  <a:gd name="T14" fmla="*/ 13 w 78"/>
                  <a:gd name="T15" fmla="*/ 74 h 164"/>
                  <a:gd name="T16" fmla="*/ 13 w 78"/>
                  <a:gd name="T17" fmla="*/ 26 h 164"/>
                  <a:gd name="T18" fmla="*/ 19 w 78"/>
                  <a:gd name="T19" fmla="*/ 26 h 164"/>
                  <a:gd name="T20" fmla="*/ 19 w 78"/>
                  <a:gd name="T21" fmla="*/ 72 h 164"/>
                  <a:gd name="T22" fmla="*/ 19 w 78"/>
                  <a:gd name="T23" fmla="*/ 73 h 164"/>
                  <a:gd name="T24" fmla="*/ 19 w 78"/>
                  <a:gd name="T25" fmla="*/ 154 h 164"/>
                  <a:gd name="T26" fmla="*/ 28 w 78"/>
                  <a:gd name="T27" fmla="*/ 164 h 164"/>
                  <a:gd name="T28" fmla="*/ 37 w 78"/>
                  <a:gd name="T29" fmla="*/ 154 h 164"/>
                  <a:gd name="T30" fmla="*/ 37 w 78"/>
                  <a:gd name="T31" fmla="*/ 83 h 164"/>
                  <a:gd name="T32" fmla="*/ 41 w 78"/>
                  <a:gd name="T33" fmla="*/ 83 h 164"/>
                  <a:gd name="T34" fmla="*/ 41 w 78"/>
                  <a:gd name="T35" fmla="*/ 154 h 164"/>
                  <a:gd name="T36" fmla="*/ 50 w 78"/>
                  <a:gd name="T37" fmla="*/ 164 h 164"/>
                  <a:gd name="T38" fmla="*/ 59 w 78"/>
                  <a:gd name="T39" fmla="*/ 154 h 164"/>
                  <a:gd name="T40" fmla="*/ 59 w 78"/>
                  <a:gd name="T41" fmla="*/ 72 h 164"/>
                  <a:gd name="T42" fmla="*/ 59 w 78"/>
                  <a:gd name="T43" fmla="*/ 71 h 164"/>
                  <a:gd name="T44" fmla="*/ 59 w 78"/>
                  <a:gd name="T45" fmla="*/ 26 h 164"/>
                  <a:gd name="T46" fmla="*/ 64 w 78"/>
                  <a:gd name="T47" fmla="*/ 26 h 164"/>
                  <a:gd name="T48" fmla="*/ 64 w 78"/>
                  <a:gd name="T49" fmla="*/ 74 h 164"/>
                  <a:gd name="T50" fmla="*/ 71 w 78"/>
                  <a:gd name="T51" fmla="*/ 80 h 164"/>
                  <a:gd name="T52" fmla="*/ 78 w 78"/>
                  <a:gd name="T53" fmla="*/ 74 h 164"/>
                  <a:gd name="T54" fmla="*/ 78 w 78"/>
                  <a:gd name="T55" fmla="*/ 19 h 164"/>
                  <a:gd name="T56" fmla="*/ 78 w 78"/>
                  <a:gd name="T57" fmla="*/ 16 h 164"/>
                  <a:gd name="T58" fmla="*/ 78 w 78"/>
                  <a:gd name="T59" fmla="*/ 15 h 164"/>
                  <a:gd name="T60" fmla="*/ 59 w 78"/>
                  <a:gd name="T6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64">
                    <a:moveTo>
                      <a:pt x="59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6" y="0"/>
                      <a:pt x="0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3" y="80"/>
                      <a:pt x="7" y="80"/>
                    </a:cubicBezTo>
                    <a:cubicBezTo>
                      <a:pt x="10" y="80"/>
                      <a:pt x="13" y="77"/>
                      <a:pt x="13" y="7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19" y="72"/>
                      <a:pt x="19" y="73"/>
                      <a:pt x="19" y="73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9" y="159"/>
                      <a:pt x="23" y="164"/>
                      <a:pt x="28" y="164"/>
                    </a:cubicBezTo>
                    <a:cubicBezTo>
                      <a:pt x="33" y="164"/>
                      <a:pt x="37" y="159"/>
                      <a:pt x="37" y="154"/>
                    </a:cubicBezTo>
                    <a:cubicBezTo>
                      <a:pt x="37" y="83"/>
                      <a:pt x="37" y="83"/>
                      <a:pt x="37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1" y="154"/>
                      <a:pt x="41" y="154"/>
                      <a:pt x="41" y="154"/>
                    </a:cubicBezTo>
                    <a:cubicBezTo>
                      <a:pt x="41" y="159"/>
                      <a:pt x="45" y="164"/>
                      <a:pt x="50" y="164"/>
                    </a:cubicBezTo>
                    <a:cubicBezTo>
                      <a:pt x="55" y="164"/>
                      <a:pt x="59" y="159"/>
                      <a:pt x="59" y="154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59" y="71"/>
                      <a:pt x="59" y="71"/>
                      <a:pt x="59" y="71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4" y="77"/>
                      <a:pt x="67" y="80"/>
                      <a:pt x="71" y="80"/>
                    </a:cubicBezTo>
                    <a:cubicBezTo>
                      <a:pt x="75" y="80"/>
                      <a:pt x="78" y="77"/>
                      <a:pt x="78" y="74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0"/>
                      <a:pt x="72" y="0"/>
                      <a:pt x="59" y="0"/>
                    </a:cubicBezTo>
                    <a:close/>
                  </a:path>
                </a:pathLst>
              </a:cu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41" name="Oval 13"/>
              <p:cNvSpPr>
                <a:spLocks noChangeArrowheads="1"/>
              </p:cNvSpPr>
              <p:nvPr/>
            </p:nvSpPr>
            <p:spPr bwMode="auto">
              <a:xfrm>
                <a:off x="6166893" y="3540977"/>
                <a:ext cx="33741" cy="33741"/>
              </a:xfrm>
              <a:prstGeom prst="ellipse">
                <a:avLst/>
              </a:prstGeom>
              <a:solidFill>
                <a:srgbClr val="FFFFFF">
                  <a:lumMod val="8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61" name="组合 60"/>
          <p:cNvGrpSpPr/>
          <p:nvPr/>
        </p:nvGrpSpPr>
        <p:grpSpPr>
          <a:xfrm>
            <a:off x="6777069" y="4504578"/>
            <a:ext cx="3122936" cy="607059"/>
            <a:chOff x="5703446" y="3914891"/>
            <a:chExt cx="1944572" cy="378000"/>
          </a:xfrm>
        </p:grpSpPr>
        <p:grpSp>
          <p:nvGrpSpPr>
            <p:cNvPr id="62" name="Group 302"/>
            <p:cNvGrpSpPr>
              <a:grpSpLocks noChangeAspect="1"/>
            </p:cNvGrpSpPr>
            <p:nvPr/>
          </p:nvGrpSpPr>
          <p:grpSpPr>
            <a:xfrm>
              <a:off x="5703446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90" name="Oval 58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91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63" name="Group 302"/>
            <p:cNvGrpSpPr>
              <a:grpSpLocks noChangeAspect="1"/>
            </p:cNvGrpSpPr>
            <p:nvPr/>
          </p:nvGrpSpPr>
          <p:grpSpPr>
            <a:xfrm>
              <a:off x="5900035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8" name="Oval 73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9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64" name="Group 302"/>
            <p:cNvGrpSpPr>
              <a:grpSpLocks noChangeAspect="1"/>
            </p:cNvGrpSpPr>
            <p:nvPr/>
          </p:nvGrpSpPr>
          <p:grpSpPr>
            <a:xfrm>
              <a:off x="6096624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6" name="Oval 76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7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65" name="Group 302"/>
            <p:cNvGrpSpPr>
              <a:grpSpLocks noChangeAspect="1"/>
            </p:cNvGrpSpPr>
            <p:nvPr/>
          </p:nvGrpSpPr>
          <p:grpSpPr>
            <a:xfrm>
              <a:off x="6293213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4" name="Oval 79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5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66" name="Group 302"/>
            <p:cNvGrpSpPr>
              <a:grpSpLocks noChangeAspect="1"/>
            </p:cNvGrpSpPr>
            <p:nvPr/>
          </p:nvGrpSpPr>
          <p:grpSpPr>
            <a:xfrm>
              <a:off x="6489802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2" name="Oval 82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3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67" name="Group 302"/>
            <p:cNvGrpSpPr>
              <a:grpSpLocks noChangeAspect="1"/>
            </p:cNvGrpSpPr>
            <p:nvPr/>
          </p:nvGrpSpPr>
          <p:grpSpPr>
            <a:xfrm>
              <a:off x="6686391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80" name="Oval 58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1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68" name="Group 302"/>
            <p:cNvGrpSpPr>
              <a:grpSpLocks noChangeAspect="1"/>
            </p:cNvGrpSpPr>
            <p:nvPr/>
          </p:nvGrpSpPr>
          <p:grpSpPr>
            <a:xfrm>
              <a:off x="6882980" y="3914891"/>
              <a:ext cx="175272" cy="378000"/>
              <a:chOff x="6138760" y="4271257"/>
              <a:chExt cx="97227" cy="209688"/>
            </a:xfrm>
            <a:solidFill>
              <a:srgbClr val="FFA9F8"/>
            </a:solidFill>
          </p:grpSpPr>
          <p:sp>
            <p:nvSpPr>
              <p:cNvPr id="78" name="Oval 73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9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69" name="Group 302"/>
            <p:cNvGrpSpPr>
              <a:grpSpLocks noChangeAspect="1"/>
            </p:cNvGrpSpPr>
            <p:nvPr/>
          </p:nvGrpSpPr>
          <p:grpSpPr>
            <a:xfrm>
              <a:off x="7079569" y="3914891"/>
              <a:ext cx="175272" cy="378000"/>
              <a:chOff x="6138760" y="4271257"/>
              <a:chExt cx="97227" cy="209688"/>
            </a:xfrm>
            <a:solidFill>
              <a:srgbClr val="FFFFFF">
                <a:lumMod val="85000"/>
              </a:srgbClr>
            </a:solidFill>
          </p:grpSpPr>
          <p:sp>
            <p:nvSpPr>
              <p:cNvPr id="76" name="Oval 76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7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70" name="Group 302"/>
            <p:cNvGrpSpPr>
              <a:grpSpLocks noChangeAspect="1"/>
            </p:cNvGrpSpPr>
            <p:nvPr/>
          </p:nvGrpSpPr>
          <p:grpSpPr>
            <a:xfrm>
              <a:off x="7276158" y="3914891"/>
              <a:ext cx="175272" cy="378000"/>
              <a:chOff x="6138760" y="4271257"/>
              <a:chExt cx="97227" cy="209688"/>
            </a:xfrm>
            <a:solidFill>
              <a:srgbClr val="FFFFFF">
                <a:lumMod val="85000"/>
              </a:srgbClr>
            </a:solidFill>
          </p:grpSpPr>
          <p:sp>
            <p:nvSpPr>
              <p:cNvPr id="74" name="Oval 79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5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71" name="Group 302"/>
            <p:cNvGrpSpPr>
              <a:grpSpLocks noChangeAspect="1"/>
            </p:cNvGrpSpPr>
            <p:nvPr/>
          </p:nvGrpSpPr>
          <p:grpSpPr>
            <a:xfrm>
              <a:off x="7472746" y="3914891"/>
              <a:ext cx="175272" cy="378000"/>
              <a:chOff x="6138760" y="4271257"/>
              <a:chExt cx="97227" cy="209688"/>
            </a:xfrm>
            <a:solidFill>
              <a:srgbClr val="FFFFFF">
                <a:lumMod val="85000"/>
              </a:srgbClr>
            </a:solidFill>
          </p:grpSpPr>
          <p:sp>
            <p:nvSpPr>
              <p:cNvPr id="72" name="Oval 82"/>
              <p:cNvSpPr>
                <a:spLocks noChangeArrowheads="1"/>
              </p:cNvSpPr>
              <p:nvPr/>
            </p:nvSpPr>
            <p:spPr bwMode="auto">
              <a:xfrm>
                <a:off x="6171468" y="4271257"/>
                <a:ext cx="30916" cy="3181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3" name="Freeform 7"/>
              <p:cNvSpPr>
                <a:spLocks/>
              </p:cNvSpPr>
              <p:nvPr/>
            </p:nvSpPr>
            <p:spPr bwMode="auto">
              <a:xfrm>
                <a:off x="6138760" y="4309341"/>
                <a:ext cx="97227" cy="171604"/>
              </a:xfrm>
              <a:custGeom>
                <a:avLst/>
                <a:gdLst>
                  <a:gd name="T0" fmla="*/ 91 w 92"/>
                  <a:gd name="T1" fmla="*/ 60 h 162"/>
                  <a:gd name="T2" fmla="*/ 75 w 92"/>
                  <a:gd name="T3" fmla="*/ 10 h 162"/>
                  <a:gd name="T4" fmla="*/ 64 w 92"/>
                  <a:gd name="T5" fmla="*/ 0 h 162"/>
                  <a:gd name="T6" fmla="*/ 28 w 92"/>
                  <a:gd name="T7" fmla="*/ 0 h 162"/>
                  <a:gd name="T8" fmla="*/ 19 w 92"/>
                  <a:gd name="T9" fmla="*/ 5 h 162"/>
                  <a:gd name="T10" fmla="*/ 18 w 92"/>
                  <a:gd name="T11" fmla="*/ 7 h 162"/>
                  <a:gd name="T12" fmla="*/ 18 w 92"/>
                  <a:gd name="T13" fmla="*/ 7 h 162"/>
                  <a:gd name="T14" fmla="*/ 17 w 92"/>
                  <a:gd name="T15" fmla="*/ 8 h 162"/>
                  <a:gd name="T16" fmla="*/ 1 w 92"/>
                  <a:gd name="T17" fmla="*/ 60 h 162"/>
                  <a:gd name="T18" fmla="*/ 5 w 92"/>
                  <a:gd name="T19" fmla="*/ 68 h 162"/>
                  <a:gd name="T20" fmla="*/ 14 w 92"/>
                  <a:gd name="T21" fmla="*/ 64 h 162"/>
                  <a:gd name="T22" fmla="*/ 26 w 92"/>
                  <a:gd name="T23" fmla="*/ 23 h 162"/>
                  <a:gd name="T24" fmla="*/ 28 w 92"/>
                  <a:gd name="T25" fmla="*/ 23 h 162"/>
                  <a:gd name="T26" fmla="*/ 29 w 92"/>
                  <a:gd name="T27" fmla="*/ 23 h 162"/>
                  <a:gd name="T28" fmla="*/ 9 w 92"/>
                  <a:gd name="T29" fmla="*/ 96 h 162"/>
                  <a:gd name="T30" fmla="*/ 29 w 92"/>
                  <a:gd name="T31" fmla="*/ 96 h 162"/>
                  <a:gd name="T32" fmla="*/ 29 w 92"/>
                  <a:gd name="T33" fmla="*/ 154 h 162"/>
                  <a:gd name="T34" fmla="*/ 37 w 92"/>
                  <a:gd name="T35" fmla="*/ 162 h 162"/>
                  <a:gd name="T36" fmla="*/ 44 w 92"/>
                  <a:gd name="T37" fmla="*/ 154 h 162"/>
                  <a:gd name="T38" fmla="*/ 44 w 92"/>
                  <a:gd name="T39" fmla="*/ 96 h 162"/>
                  <a:gd name="T40" fmla="*/ 49 w 92"/>
                  <a:gd name="T41" fmla="*/ 96 h 162"/>
                  <a:gd name="T42" fmla="*/ 49 w 92"/>
                  <a:gd name="T43" fmla="*/ 154 h 162"/>
                  <a:gd name="T44" fmla="*/ 56 w 92"/>
                  <a:gd name="T45" fmla="*/ 162 h 162"/>
                  <a:gd name="T46" fmla="*/ 64 w 92"/>
                  <a:gd name="T47" fmla="*/ 154 h 162"/>
                  <a:gd name="T48" fmla="*/ 64 w 92"/>
                  <a:gd name="T49" fmla="*/ 96 h 162"/>
                  <a:gd name="T50" fmla="*/ 83 w 92"/>
                  <a:gd name="T51" fmla="*/ 96 h 162"/>
                  <a:gd name="T52" fmla="*/ 63 w 92"/>
                  <a:gd name="T53" fmla="*/ 23 h 162"/>
                  <a:gd name="T54" fmla="*/ 64 w 92"/>
                  <a:gd name="T55" fmla="*/ 23 h 162"/>
                  <a:gd name="T56" fmla="*/ 65 w 92"/>
                  <a:gd name="T57" fmla="*/ 23 h 162"/>
                  <a:gd name="T58" fmla="*/ 79 w 92"/>
                  <a:gd name="T59" fmla="*/ 64 h 162"/>
                  <a:gd name="T60" fmla="*/ 87 w 92"/>
                  <a:gd name="T61" fmla="*/ 68 h 162"/>
                  <a:gd name="T62" fmla="*/ 91 w 92"/>
                  <a:gd name="T63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162">
                    <a:moveTo>
                      <a:pt x="91" y="60"/>
                    </a:move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4"/>
                      <a:pt x="70" y="0"/>
                      <a:pt x="6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4" y="0"/>
                      <a:pt x="21" y="2"/>
                      <a:pt x="19" y="5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8"/>
                      <a:pt x="17" y="8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3"/>
                      <a:pt x="2" y="67"/>
                      <a:pt x="5" y="68"/>
                    </a:cubicBezTo>
                    <a:cubicBezTo>
                      <a:pt x="9" y="69"/>
                      <a:pt x="13" y="67"/>
                      <a:pt x="14" y="6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8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9" y="96"/>
                      <a:pt x="9" y="96"/>
                      <a:pt x="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154"/>
                      <a:pt x="29" y="154"/>
                      <a:pt x="29" y="154"/>
                    </a:cubicBezTo>
                    <a:cubicBezTo>
                      <a:pt x="29" y="159"/>
                      <a:pt x="33" y="162"/>
                      <a:pt x="37" y="162"/>
                    </a:cubicBezTo>
                    <a:cubicBezTo>
                      <a:pt x="41" y="162"/>
                      <a:pt x="44" y="159"/>
                      <a:pt x="44" y="154"/>
                    </a:cubicBezTo>
                    <a:cubicBezTo>
                      <a:pt x="44" y="96"/>
                      <a:pt x="44" y="96"/>
                      <a:pt x="44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154"/>
                      <a:pt x="49" y="154"/>
                      <a:pt x="49" y="154"/>
                    </a:cubicBezTo>
                    <a:cubicBezTo>
                      <a:pt x="49" y="159"/>
                      <a:pt x="52" y="162"/>
                      <a:pt x="56" y="162"/>
                    </a:cubicBezTo>
                    <a:cubicBezTo>
                      <a:pt x="60" y="162"/>
                      <a:pt x="64" y="159"/>
                      <a:pt x="64" y="154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7"/>
                      <a:pt x="84" y="69"/>
                      <a:pt x="87" y="68"/>
                    </a:cubicBezTo>
                    <a:cubicBezTo>
                      <a:pt x="91" y="67"/>
                      <a:pt x="92" y="63"/>
                      <a:pt x="91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3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sp>
        <p:nvSpPr>
          <p:cNvPr id="94" name="文本框 59"/>
          <p:cNvSpPr txBox="1"/>
          <p:nvPr/>
        </p:nvSpPr>
        <p:spPr>
          <a:xfrm>
            <a:off x="6594038" y="5127058"/>
            <a:ext cx="3678384" cy="707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5" name="文本框 59"/>
          <p:cNvSpPr txBox="1"/>
          <p:nvPr/>
        </p:nvSpPr>
        <p:spPr>
          <a:xfrm>
            <a:off x="1942902" y="5149954"/>
            <a:ext cx="3678384" cy="707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96" name="组合 95">
            <a:extLst>
              <a:ext uri="{FF2B5EF4-FFF2-40B4-BE49-F238E27FC236}">
                <a16:creationId xmlns:a16="http://schemas.microsoft.com/office/drawing/2014/main" id="{14F33B12-3D96-4480-809A-F3EFF6247067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97" name="组合 96">
              <a:extLst>
                <a:ext uri="{FF2B5EF4-FFF2-40B4-BE49-F238E27FC236}">
                  <a16:creationId xmlns:a16="http://schemas.microsoft.com/office/drawing/2014/main" id="{E541287E-0682-4C65-A160-C166BCF852B5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CA1B1C8D-5FC8-4C8C-8F39-ECB291817C5C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B853FBBB-E511-43AE-BBA9-02C9FD6DE508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1748A7E3-1274-478F-A20B-BEED01FCFDE3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98" name="组合 97">
              <a:extLst>
                <a:ext uri="{FF2B5EF4-FFF2-40B4-BE49-F238E27FC236}">
                  <a16:creationId xmlns:a16="http://schemas.microsoft.com/office/drawing/2014/main" id="{6B60D316-C2FA-49DC-9CA6-38D3EFFC2B05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390890DB-E411-410B-A776-C47719B4E784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FC0E6C02-C24F-41CC-B970-EDEE511E1B84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74AA8EB6-3706-4BCE-8610-47397D1C86DD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105" name="文本框 25">
            <a:extLst>
              <a:ext uri="{FF2B5EF4-FFF2-40B4-BE49-F238E27FC236}">
                <a16:creationId xmlns:a16="http://schemas.microsoft.com/office/drawing/2014/main" id="{10D2EF6A-BDD9-4E8D-9C02-11EFFAEC4CC9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研究思路</a:t>
            </a:r>
          </a:p>
        </p:txBody>
      </p:sp>
      <p:sp>
        <p:nvSpPr>
          <p:cNvPr id="106" name="文本框 26">
            <a:extLst>
              <a:ext uri="{FF2B5EF4-FFF2-40B4-BE49-F238E27FC236}">
                <a16:creationId xmlns:a16="http://schemas.microsoft.com/office/drawing/2014/main" id="{E66B08AF-D070-4185-BAF7-F28EE3AC21A2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02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898188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318"/>
          <p:cNvSpPr>
            <a:spLocks noEditPoints="1"/>
          </p:cNvSpPr>
          <p:nvPr/>
        </p:nvSpPr>
        <p:spPr bwMode="auto">
          <a:xfrm rot="20653783">
            <a:off x="2137908" y="2536754"/>
            <a:ext cx="527050" cy="885825"/>
          </a:xfrm>
          <a:custGeom>
            <a:avLst/>
            <a:gdLst>
              <a:gd name="T0" fmla="*/ 16 w 124"/>
              <a:gd name="T1" fmla="*/ 82 h 208"/>
              <a:gd name="T2" fmla="*/ 36 w 124"/>
              <a:gd name="T3" fmla="*/ 85 h 208"/>
              <a:gd name="T4" fmla="*/ 71 w 124"/>
              <a:gd name="T5" fmla="*/ 63 h 208"/>
              <a:gd name="T6" fmla="*/ 69 w 124"/>
              <a:gd name="T7" fmla="*/ 85 h 208"/>
              <a:gd name="T8" fmla="*/ 62 w 124"/>
              <a:gd name="T9" fmla="*/ 108 h 208"/>
              <a:gd name="T10" fmla="*/ 53 w 124"/>
              <a:gd name="T11" fmla="*/ 122 h 208"/>
              <a:gd name="T12" fmla="*/ 48 w 124"/>
              <a:gd name="T13" fmla="*/ 133 h 208"/>
              <a:gd name="T14" fmla="*/ 45 w 124"/>
              <a:gd name="T15" fmla="*/ 153 h 208"/>
              <a:gd name="T16" fmla="*/ 40 w 124"/>
              <a:gd name="T17" fmla="*/ 166 h 208"/>
              <a:gd name="T18" fmla="*/ 37 w 124"/>
              <a:gd name="T19" fmla="*/ 200 h 208"/>
              <a:gd name="T20" fmla="*/ 52 w 124"/>
              <a:gd name="T21" fmla="*/ 205 h 208"/>
              <a:gd name="T22" fmla="*/ 73 w 124"/>
              <a:gd name="T23" fmla="*/ 201 h 208"/>
              <a:gd name="T24" fmla="*/ 77 w 124"/>
              <a:gd name="T25" fmla="*/ 177 h 208"/>
              <a:gd name="T26" fmla="*/ 85 w 124"/>
              <a:gd name="T27" fmla="*/ 169 h 208"/>
              <a:gd name="T28" fmla="*/ 91 w 124"/>
              <a:gd name="T29" fmla="*/ 150 h 208"/>
              <a:gd name="T30" fmla="*/ 96 w 124"/>
              <a:gd name="T31" fmla="*/ 133 h 208"/>
              <a:gd name="T32" fmla="*/ 101 w 124"/>
              <a:gd name="T33" fmla="*/ 109 h 208"/>
              <a:gd name="T34" fmla="*/ 110 w 124"/>
              <a:gd name="T35" fmla="*/ 72 h 208"/>
              <a:gd name="T36" fmla="*/ 119 w 124"/>
              <a:gd name="T37" fmla="*/ 34 h 208"/>
              <a:gd name="T38" fmla="*/ 114 w 124"/>
              <a:gd name="T39" fmla="*/ 0 h 208"/>
              <a:gd name="T40" fmla="*/ 109 w 124"/>
              <a:gd name="T41" fmla="*/ 9 h 208"/>
              <a:gd name="T42" fmla="*/ 114 w 124"/>
              <a:gd name="T43" fmla="*/ 20 h 208"/>
              <a:gd name="T44" fmla="*/ 113 w 124"/>
              <a:gd name="T45" fmla="*/ 29 h 208"/>
              <a:gd name="T46" fmla="*/ 107 w 124"/>
              <a:gd name="T47" fmla="*/ 61 h 208"/>
              <a:gd name="T48" fmla="*/ 98 w 124"/>
              <a:gd name="T49" fmla="*/ 83 h 208"/>
              <a:gd name="T50" fmla="*/ 93 w 124"/>
              <a:gd name="T51" fmla="*/ 98 h 208"/>
              <a:gd name="T52" fmla="*/ 87 w 124"/>
              <a:gd name="T53" fmla="*/ 123 h 208"/>
              <a:gd name="T54" fmla="*/ 81 w 124"/>
              <a:gd name="T55" fmla="*/ 140 h 208"/>
              <a:gd name="T56" fmla="*/ 85 w 124"/>
              <a:gd name="T57" fmla="*/ 146 h 208"/>
              <a:gd name="T58" fmla="*/ 78 w 124"/>
              <a:gd name="T59" fmla="*/ 159 h 208"/>
              <a:gd name="T60" fmla="*/ 77 w 124"/>
              <a:gd name="T61" fmla="*/ 169 h 208"/>
              <a:gd name="T62" fmla="*/ 71 w 124"/>
              <a:gd name="T63" fmla="*/ 193 h 208"/>
              <a:gd name="T64" fmla="*/ 68 w 124"/>
              <a:gd name="T65" fmla="*/ 200 h 208"/>
              <a:gd name="T66" fmla="*/ 57 w 124"/>
              <a:gd name="T67" fmla="*/ 204 h 208"/>
              <a:gd name="T68" fmla="*/ 45 w 124"/>
              <a:gd name="T69" fmla="*/ 196 h 208"/>
              <a:gd name="T70" fmla="*/ 50 w 124"/>
              <a:gd name="T71" fmla="*/ 171 h 208"/>
              <a:gd name="T72" fmla="*/ 50 w 124"/>
              <a:gd name="T73" fmla="*/ 159 h 208"/>
              <a:gd name="T74" fmla="*/ 55 w 124"/>
              <a:gd name="T75" fmla="*/ 151 h 208"/>
              <a:gd name="T76" fmla="*/ 55 w 124"/>
              <a:gd name="T77" fmla="*/ 150 h 208"/>
              <a:gd name="T78" fmla="*/ 60 w 124"/>
              <a:gd name="T79" fmla="*/ 134 h 208"/>
              <a:gd name="T80" fmla="*/ 60 w 124"/>
              <a:gd name="T81" fmla="*/ 139 h 208"/>
              <a:gd name="T82" fmla="*/ 84 w 124"/>
              <a:gd name="T83" fmla="*/ 84 h 208"/>
              <a:gd name="T84" fmla="*/ 87 w 124"/>
              <a:gd name="T85" fmla="*/ 49 h 208"/>
              <a:gd name="T86" fmla="*/ 75 w 124"/>
              <a:gd name="T87" fmla="*/ 49 h 208"/>
              <a:gd name="T88" fmla="*/ 70 w 124"/>
              <a:gd name="T89" fmla="*/ 55 h 208"/>
              <a:gd name="T90" fmla="*/ 59 w 124"/>
              <a:gd name="T91" fmla="*/ 55 h 208"/>
              <a:gd name="T92" fmla="*/ 52 w 124"/>
              <a:gd name="T93" fmla="*/ 59 h 208"/>
              <a:gd name="T94" fmla="*/ 35 w 124"/>
              <a:gd name="T95" fmla="*/ 71 h 208"/>
              <a:gd name="T96" fmla="*/ 32 w 124"/>
              <a:gd name="T97" fmla="*/ 71 h 208"/>
              <a:gd name="T98" fmla="*/ 14 w 124"/>
              <a:gd name="T99" fmla="*/ 69 h 208"/>
              <a:gd name="T100" fmla="*/ 26 w 124"/>
              <a:gd name="T101" fmla="*/ 49 h 208"/>
              <a:gd name="T102" fmla="*/ 59 w 124"/>
              <a:gd name="T103" fmla="*/ 31 h 208"/>
              <a:gd name="T104" fmla="*/ 93 w 124"/>
              <a:gd name="T105" fmla="*/ 11 h 208"/>
              <a:gd name="T106" fmla="*/ 87 w 124"/>
              <a:gd name="T107" fmla="*/ 5 h 208"/>
              <a:gd name="T108" fmla="*/ 69 w 124"/>
              <a:gd name="T109" fmla="*/ 16 h 208"/>
              <a:gd name="T110" fmla="*/ 0 w 124"/>
              <a:gd name="T111" fmla="*/ 53 h 208"/>
              <a:gd name="T112" fmla="*/ 110 w 124"/>
              <a:gd name="T113" fmla="*/ 8 h 208"/>
              <a:gd name="T114" fmla="*/ 81 w 124"/>
              <a:gd name="T115" fmla="*/ 176 h 208"/>
              <a:gd name="T116" fmla="*/ 62 w 124"/>
              <a:gd name="T117" fmla="*/ 61 h 208"/>
              <a:gd name="T118" fmla="*/ 46 w 124"/>
              <a:gd name="T119" fmla="*/ 69 h 208"/>
              <a:gd name="T120" fmla="*/ 24 w 124"/>
              <a:gd name="T121" fmla="*/ 82 h 208"/>
              <a:gd name="T122" fmla="*/ 29 w 124"/>
              <a:gd name="T123" fmla="*/ 8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4" h="208">
                <a:moveTo>
                  <a:pt x="10" y="72"/>
                </a:moveTo>
                <a:cubicBezTo>
                  <a:pt x="10" y="72"/>
                  <a:pt x="10" y="72"/>
                  <a:pt x="10" y="72"/>
                </a:cubicBezTo>
                <a:cubicBezTo>
                  <a:pt x="11" y="76"/>
                  <a:pt x="13" y="75"/>
                  <a:pt x="14" y="80"/>
                </a:cubicBezTo>
                <a:cubicBezTo>
                  <a:pt x="14" y="79"/>
                  <a:pt x="13" y="78"/>
                  <a:pt x="12" y="78"/>
                </a:cubicBezTo>
                <a:cubicBezTo>
                  <a:pt x="13" y="79"/>
                  <a:pt x="14" y="81"/>
                  <a:pt x="15" y="83"/>
                </a:cubicBezTo>
                <a:cubicBezTo>
                  <a:pt x="16" y="84"/>
                  <a:pt x="16" y="85"/>
                  <a:pt x="16" y="82"/>
                </a:cubicBezTo>
                <a:cubicBezTo>
                  <a:pt x="17" y="85"/>
                  <a:pt x="19" y="88"/>
                  <a:pt x="20" y="90"/>
                </a:cubicBezTo>
                <a:cubicBezTo>
                  <a:pt x="24" y="94"/>
                  <a:pt x="24" y="94"/>
                  <a:pt x="24" y="94"/>
                </a:cubicBezTo>
                <a:cubicBezTo>
                  <a:pt x="28" y="91"/>
                  <a:pt x="28" y="91"/>
                  <a:pt x="28" y="91"/>
                </a:cubicBezTo>
                <a:cubicBezTo>
                  <a:pt x="31" y="89"/>
                  <a:pt x="32" y="87"/>
                  <a:pt x="34" y="85"/>
                </a:cubicBezTo>
                <a:cubicBezTo>
                  <a:pt x="35" y="86"/>
                  <a:pt x="34" y="86"/>
                  <a:pt x="35" y="87"/>
                </a:cubicBezTo>
                <a:cubicBezTo>
                  <a:pt x="36" y="86"/>
                  <a:pt x="36" y="86"/>
                  <a:pt x="36" y="85"/>
                </a:cubicBezTo>
                <a:cubicBezTo>
                  <a:pt x="40" y="85"/>
                  <a:pt x="43" y="80"/>
                  <a:pt x="47" y="79"/>
                </a:cubicBezTo>
                <a:cubicBezTo>
                  <a:pt x="46" y="78"/>
                  <a:pt x="45" y="78"/>
                  <a:pt x="46" y="77"/>
                </a:cubicBezTo>
                <a:cubicBezTo>
                  <a:pt x="47" y="77"/>
                  <a:pt x="47" y="79"/>
                  <a:pt x="48" y="78"/>
                </a:cubicBezTo>
                <a:cubicBezTo>
                  <a:pt x="51" y="75"/>
                  <a:pt x="54" y="73"/>
                  <a:pt x="56" y="71"/>
                </a:cubicBezTo>
                <a:cubicBezTo>
                  <a:pt x="59" y="69"/>
                  <a:pt x="62" y="68"/>
                  <a:pt x="64" y="66"/>
                </a:cubicBezTo>
                <a:cubicBezTo>
                  <a:pt x="67" y="65"/>
                  <a:pt x="69" y="64"/>
                  <a:pt x="71" y="63"/>
                </a:cubicBezTo>
                <a:cubicBezTo>
                  <a:pt x="73" y="62"/>
                  <a:pt x="75" y="60"/>
                  <a:pt x="76" y="59"/>
                </a:cubicBezTo>
                <a:cubicBezTo>
                  <a:pt x="76" y="59"/>
                  <a:pt x="77" y="59"/>
                  <a:pt x="77" y="59"/>
                </a:cubicBezTo>
                <a:cubicBezTo>
                  <a:pt x="77" y="63"/>
                  <a:pt x="76" y="67"/>
                  <a:pt x="74" y="68"/>
                </a:cubicBezTo>
                <a:cubicBezTo>
                  <a:pt x="77" y="69"/>
                  <a:pt x="70" y="79"/>
                  <a:pt x="75" y="77"/>
                </a:cubicBezTo>
                <a:cubicBezTo>
                  <a:pt x="74" y="80"/>
                  <a:pt x="70" y="82"/>
                  <a:pt x="72" y="84"/>
                </a:cubicBezTo>
                <a:cubicBezTo>
                  <a:pt x="71" y="84"/>
                  <a:pt x="69" y="82"/>
                  <a:pt x="69" y="85"/>
                </a:cubicBezTo>
                <a:cubicBezTo>
                  <a:pt x="68" y="87"/>
                  <a:pt x="71" y="84"/>
                  <a:pt x="70" y="86"/>
                </a:cubicBezTo>
                <a:cubicBezTo>
                  <a:pt x="69" y="86"/>
                  <a:pt x="70" y="87"/>
                  <a:pt x="71" y="88"/>
                </a:cubicBezTo>
                <a:cubicBezTo>
                  <a:pt x="68" y="86"/>
                  <a:pt x="69" y="92"/>
                  <a:pt x="67" y="92"/>
                </a:cubicBezTo>
                <a:cubicBezTo>
                  <a:pt x="67" y="94"/>
                  <a:pt x="69" y="91"/>
                  <a:pt x="69" y="93"/>
                </a:cubicBezTo>
                <a:cubicBezTo>
                  <a:pt x="68" y="95"/>
                  <a:pt x="64" y="96"/>
                  <a:pt x="66" y="99"/>
                </a:cubicBezTo>
                <a:cubicBezTo>
                  <a:pt x="61" y="102"/>
                  <a:pt x="61" y="104"/>
                  <a:pt x="62" y="108"/>
                </a:cubicBezTo>
                <a:cubicBezTo>
                  <a:pt x="61" y="108"/>
                  <a:pt x="60" y="107"/>
                  <a:pt x="59" y="108"/>
                </a:cubicBezTo>
                <a:cubicBezTo>
                  <a:pt x="61" y="111"/>
                  <a:pt x="55" y="114"/>
                  <a:pt x="55" y="116"/>
                </a:cubicBezTo>
                <a:cubicBezTo>
                  <a:pt x="56" y="116"/>
                  <a:pt x="56" y="115"/>
                  <a:pt x="57" y="116"/>
                </a:cubicBezTo>
                <a:cubicBezTo>
                  <a:pt x="56" y="117"/>
                  <a:pt x="56" y="119"/>
                  <a:pt x="56" y="121"/>
                </a:cubicBezTo>
                <a:cubicBezTo>
                  <a:pt x="55" y="121"/>
                  <a:pt x="55" y="119"/>
                  <a:pt x="54" y="119"/>
                </a:cubicBezTo>
                <a:cubicBezTo>
                  <a:pt x="51" y="122"/>
                  <a:pt x="58" y="122"/>
                  <a:pt x="53" y="122"/>
                </a:cubicBezTo>
                <a:cubicBezTo>
                  <a:pt x="52" y="124"/>
                  <a:pt x="54" y="125"/>
                  <a:pt x="52" y="127"/>
                </a:cubicBezTo>
                <a:cubicBezTo>
                  <a:pt x="54" y="127"/>
                  <a:pt x="56" y="127"/>
                  <a:pt x="56" y="128"/>
                </a:cubicBezTo>
                <a:cubicBezTo>
                  <a:pt x="55" y="128"/>
                  <a:pt x="55" y="129"/>
                  <a:pt x="54" y="129"/>
                </a:cubicBezTo>
                <a:cubicBezTo>
                  <a:pt x="53" y="128"/>
                  <a:pt x="53" y="127"/>
                  <a:pt x="51" y="129"/>
                </a:cubicBezTo>
                <a:cubicBezTo>
                  <a:pt x="52" y="129"/>
                  <a:pt x="53" y="129"/>
                  <a:pt x="53" y="130"/>
                </a:cubicBezTo>
                <a:cubicBezTo>
                  <a:pt x="50" y="129"/>
                  <a:pt x="49" y="132"/>
                  <a:pt x="48" y="133"/>
                </a:cubicBezTo>
                <a:cubicBezTo>
                  <a:pt x="48" y="136"/>
                  <a:pt x="51" y="132"/>
                  <a:pt x="51" y="135"/>
                </a:cubicBezTo>
                <a:cubicBezTo>
                  <a:pt x="50" y="136"/>
                  <a:pt x="49" y="138"/>
                  <a:pt x="48" y="136"/>
                </a:cubicBezTo>
                <a:cubicBezTo>
                  <a:pt x="48" y="138"/>
                  <a:pt x="48" y="138"/>
                  <a:pt x="48" y="139"/>
                </a:cubicBezTo>
                <a:cubicBezTo>
                  <a:pt x="48" y="140"/>
                  <a:pt x="48" y="140"/>
                  <a:pt x="48" y="142"/>
                </a:cubicBezTo>
                <a:cubicBezTo>
                  <a:pt x="45" y="142"/>
                  <a:pt x="47" y="146"/>
                  <a:pt x="45" y="147"/>
                </a:cubicBezTo>
                <a:cubicBezTo>
                  <a:pt x="46" y="149"/>
                  <a:pt x="43" y="150"/>
                  <a:pt x="45" y="153"/>
                </a:cubicBezTo>
                <a:cubicBezTo>
                  <a:pt x="44" y="151"/>
                  <a:pt x="44" y="151"/>
                  <a:pt x="43" y="153"/>
                </a:cubicBezTo>
                <a:cubicBezTo>
                  <a:pt x="43" y="153"/>
                  <a:pt x="44" y="153"/>
                  <a:pt x="44" y="154"/>
                </a:cubicBezTo>
                <a:cubicBezTo>
                  <a:pt x="43" y="154"/>
                  <a:pt x="42" y="154"/>
                  <a:pt x="41" y="155"/>
                </a:cubicBezTo>
                <a:cubicBezTo>
                  <a:pt x="42" y="155"/>
                  <a:pt x="42" y="156"/>
                  <a:pt x="41" y="156"/>
                </a:cubicBezTo>
                <a:cubicBezTo>
                  <a:pt x="45" y="159"/>
                  <a:pt x="40" y="161"/>
                  <a:pt x="39" y="164"/>
                </a:cubicBezTo>
                <a:cubicBezTo>
                  <a:pt x="40" y="165"/>
                  <a:pt x="41" y="165"/>
                  <a:pt x="40" y="166"/>
                </a:cubicBezTo>
                <a:cubicBezTo>
                  <a:pt x="39" y="164"/>
                  <a:pt x="39" y="167"/>
                  <a:pt x="40" y="168"/>
                </a:cubicBezTo>
                <a:cubicBezTo>
                  <a:pt x="39" y="169"/>
                  <a:pt x="38" y="172"/>
                  <a:pt x="37" y="172"/>
                </a:cubicBezTo>
                <a:cubicBezTo>
                  <a:pt x="37" y="176"/>
                  <a:pt x="37" y="180"/>
                  <a:pt x="36" y="183"/>
                </a:cubicBezTo>
                <a:cubicBezTo>
                  <a:pt x="36" y="186"/>
                  <a:pt x="35" y="190"/>
                  <a:pt x="37" y="194"/>
                </a:cubicBezTo>
                <a:cubicBezTo>
                  <a:pt x="35" y="194"/>
                  <a:pt x="35" y="194"/>
                  <a:pt x="35" y="194"/>
                </a:cubicBezTo>
                <a:cubicBezTo>
                  <a:pt x="35" y="196"/>
                  <a:pt x="36" y="197"/>
                  <a:pt x="37" y="200"/>
                </a:cubicBezTo>
                <a:cubicBezTo>
                  <a:pt x="39" y="203"/>
                  <a:pt x="39" y="203"/>
                  <a:pt x="39" y="203"/>
                </a:cubicBezTo>
                <a:cubicBezTo>
                  <a:pt x="43" y="203"/>
                  <a:pt x="43" y="203"/>
                  <a:pt x="43" y="203"/>
                </a:cubicBezTo>
                <a:cubicBezTo>
                  <a:pt x="44" y="203"/>
                  <a:pt x="45" y="203"/>
                  <a:pt x="46" y="202"/>
                </a:cubicBezTo>
                <a:cubicBezTo>
                  <a:pt x="46" y="204"/>
                  <a:pt x="47" y="204"/>
                  <a:pt x="49" y="204"/>
                </a:cubicBezTo>
                <a:cubicBezTo>
                  <a:pt x="50" y="204"/>
                  <a:pt x="52" y="204"/>
                  <a:pt x="50" y="205"/>
                </a:cubicBezTo>
                <a:cubicBezTo>
                  <a:pt x="51" y="206"/>
                  <a:pt x="51" y="205"/>
                  <a:pt x="52" y="205"/>
                </a:cubicBezTo>
                <a:cubicBezTo>
                  <a:pt x="52" y="204"/>
                  <a:pt x="53" y="204"/>
                  <a:pt x="54" y="204"/>
                </a:cubicBezTo>
                <a:cubicBezTo>
                  <a:pt x="54" y="205"/>
                  <a:pt x="53" y="205"/>
                  <a:pt x="52" y="206"/>
                </a:cubicBezTo>
                <a:cubicBezTo>
                  <a:pt x="53" y="206"/>
                  <a:pt x="54" y="207"/>
                  <a:pt x="55" y="207"/>
                </a:cubicBezTo>
                <a:cubicBezTo>
                  <a:pt x="57" y="208"/>
                  <a:pt x="58" y="208"/>
                  <a:pt x="60" y="208"/>
                </a:cubicBezTo>
                <a:cubicBezTo>
                  <a:pt x="63" y="208"/>
                  <a:pt x="65" y="207"/>
                  <a:pt x="67" y="206"/>
                </a:cubicBezTo>
                <a:cubicBezTo>
                  <a:pt x="70" y="204"/>
                  <a:pt x="71" y="203"/>
                  <a:pt x="73" y="201"/>
                </a:cubicBezTo>
                <a:cubicBezTo>
                  <a:pt x="74" y="200"/>
                  <a:pt x="74" y="200"/>
                  <a:pt x="74" y="200"/>
                </a:cubicBezTo>
                <a:cubicBezTo>
                  <a:pt x="74" y="199"/>
                  <a:pt x="74" y="199"/>
                  <a:pt x="74" y="199"/>
                </a:cubicBezTo>
                <a:cubicBezTo>
                  <a:pt x="75" y="197"/>
                  <a:pt x="75" y="196"/>
                  <a:pt x="77" y="194"/>
                </a:cubicBezTo>
                <a:cubicBezTo>
                  <a:pt x="75" y="191"/>
                  <a:pt x="79" y="186"/>
                  <a:pt x="78" y="183"/>
                </a:cubicBezTo>
                <a:cubicBezTo>
                  <a:pt x="78" y="185"/>
                  <a:pt x="80" y="183"/>
                  <a:pt x="80" y="181"/>
                </a:cubicBezTo>
                <a:cubicBezTo>
                  <a:pt x="79" y="178"/>
                  <a:pt x="78" y="179"/>
                  <a:pt x="77" y="177"/>
                </a:cubicBezTo>
                <a:cubicBezTo>
                  <a:pt x="80" y="177"/>
                  <a:pt x="79" y="179"/>
                  <a:pt x="81" y="180"/>
                </a:cubicBezTo>
                <a:cubicBezTo>
                  <a:pt x="82" y="175"/>
                  <a:pt x="82" y="176"/>
                  <a:pt x="84" y="173"/>
                </a:cubicBezTo>
                <a:cubicBezTo>
                  <a:pt x="84" y="173"/>
                  <a:pt x="84" y="172"/>
                  <a:pt x="84" y="171"/>
                </a:cubicBezTo>
                <a:cubicBezTo>
                  <a:pt x="84" y="169"/>
                  <a:pt x="82" y="172"/>
                  <a:pt x="83" y="170"/>
                </a:cubicBezTo>
                <a:cubicBezTo>
                  <a:pt x="84" y="171"/>
                  <a:pt x="82" y="167"/>
                  <a:pt x="84" y="168"/>
                </a:cubicBezTo>
                <a:cubicBezTo>
                  <a:pt x="84" y="169"/>
                  <a:pt x="84" y="170"/>
                  <a:pt x="85" y="169"/>
                </a:cubicBezTo>
                <a:cubicBezTo>
                  <a:pt x="84" y="168"/>
                  <a:pt x="85" y="168"/>
                  <a:pt x="86" y="167"/>
                </a:cubicBezTo>
                <a:cubicBezTo>
                  <a:pt x="85" y="166"/>
                  <a:pt x="84" y="167"/>
                  <a:pt x="84" y="166"/>
                </a:cubicBezTo>
                <a:cubicBezTo>
                  <a:pt x="85" y="166"/>
                  <a:pt x="84" y="164"/>
                  <a:pt x="86" y="166"/>
                </a:cubicBezTo>
                <a:cubicBezTo>
                  <a:pt x="87" y="163"/>
                  <a:pt x="87" y="161"/>
                  <a:pt x="86" y="159"/>
                </a:cubicBezTo>
                <a:cubicBezTo>
                  <a:pt x="87" y="158"/>
                  <a:pt x="87" y="159"/>
                  <a:pt x="88" y="158"/>
                </a:cubicBezTo>
                <a:cubicBezTo>
                  <a:pt x="90" y="156"/>
                  <a:pt x="88" y="148"/>
                  <a:pt x="91" y="150"/>
                </a:cubicBezTo>
                <a:cubicBezTo>
                  <a:pt x="92" y="146"/>
                  <a:pt x="89" y="148"/>
                  <a:pt x="89" y="147"/>
                </a:cubicBezTo>
                <a:cubicBezTo>
                  <a:pt x="91" y="145"/>
                  <a:pt x="96" y="135"/>
                  <a:pt x="92" y="137"/>
                </a:cubicBezTo>
                <a:cubicBezTo>
                  <a:pt x="92" y="134"/>
                  <a:pt x="96" y="135"/>
                  <a:pt x="94" y="132"/>
                </a:cubicBezTo>
                <a:cubicBezTo>
                  <a:pt x="93" y="134"/>
                  <a:pt x="94" y="131"/>
                  <a:pt x="92" y="132"/>
                </a:cubicBezTo>
                <a:cubicBezTo>
                  <a:pt x="93" y="131"/>
                  <a:pt x="91" y="129"/>
                  <a:pt x="92" y="129"/>
                </a:cubicBezTo>
                <a:cubicBezTo>
                  <a:pt x="92" y="133"/>
                  <a:pt x="94" y="131"/>
                  <a:pt x="96" y="133"/>
                </a:cubicBezTo>
                <a:cubicBezTo>
                  <a:pt x="95" y="128"/>
                  <a:pt x="97" y="126"/>
                  <a:pt x="96" y="123"/>
                </a:cubicBezTo>
                <a:cubicBezTo>
                  <a:pt x="98" y="119"/>
                  <a:pt x="98" y="119"/>
                  <a:pt x="101" y="115"/>
                </a:cubicBezTo>
                <a:cubicBezTo>
                  <a:pt x="100" y="113"/>
                  <a:pt x="99" y="115"/>
                  <a:pt x="99" y="113"/>
                </a:cubicBezTo>
                <a:cubicBezTo>
                  <a:pt x="99" y="111"/>
                  <a:pt x="101" y="112"/>
                  <a:pt x="101" y="112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0" y="106"/>
                  <a:pt x="103" y="109"/>
                  <a:pt x="101" y="109"/>
                </a:cubicBezTo>
                <a:cubicBezTo>
                  <a:pt x="101" y="106"/>
                  <a:pt x="105" y="103"/>
                  <a:pt x="103" y="100"/>
                </a:cubicBezTo>
                <a:cubicBezTo>
                  <a:pt x="107" y="94"/>
                  <a:pt x="107" y="89"/>
                  <a:pt x="108" y="81"/>
                </a:cubicBezTo>
                <a:cubicBezTo>
                  <a:pt x="109" y="81"/>
                  <a:pt x="109" y="84"/>
                  <a:pt x="110" y="82"/>
                </a:cubicBezTo>
                <a:cubicBezTo>
                  <a:pt x="109" y="80"/>
                  <a:pt x="109" y="80"/>
                  <a:pt x="108" y="79"/>
                </a:cubicBezTo>
                <a:cubicBezTo>
                  <a:pt x="109" y="79"/>
                  <a:pt x="109" y="77"/>
                  <a:pt x="111" y="78"/>
                </a:cubicBezTo>
                <a:cubicBezTo>
                  <a:pt x="111" y="76"/>
                  <a:pt x="111" y="74"/>
                  <a:pt x="110" y="72"/>
                </a:cubicBezTo>
                <a:cubicBezTo>
                  <a:pt x="112" y="71"/>
                  <a:pt x="111" y="68"/>
                  <a:pt x="112" y="64"/>
                </a:cubicBezTo>
                <a:cubicBezTo>
                  <a:pt x="115" y="64"/>
                  <a:pt x="114" y="61"/>
                  <a:pt x="114" y="58"/>
                </a:cubicBezTo>
                <a:cubicBezTo>
                  <a:pt x="116" y="58"/>
                  <a:pt x="114" y="56"/>
                  <a:pt x="116" y="56"/>
                </a:cubicBezTo>
                <a:cubicBezTo>
                  <a:pt x="114" y="54"/>
                  <a:pt x="118" y="52"/>
                  <a:pt x="119" y="49"/>
                </a:cubicBezTo>
                <a:cubicBezTo>
                  <a:pt x="118" y="49"/>
                  <a:pt x="117" y="44"/>
                  <a:pt x="119" y="46"/>
                </a:cubicBezTo>
                <a:cubicBezTo>
                  <a:pt x="121" y="42"/>
                  <a:pt x="122" y="36"/>
                  <a:pt x="119" y="34"/>
                </a:cubicBezTo>
                <a:cubicBezTo>
                  <a:pt x="124" y="36"/>
                  <a:pt x="120" y="29"/>
                  <a:pt x="122" y="28"/>
                </a:cubicBezTo>
                <a:cubicBezTo>
                  <a:pt x="119" y="27"/>
                  <a:pt x="121" y="21"/>
                  <a:pt x="120" y="16"/>
                </a:cubicBezTo>
                <a:cubicBezTo>
                  <a:pt x="119" y="16"/>
                  <a:pt x="119" y="15"/>
                  <a:pt x="118" y="14"/>
                </a:cubicBezTo>
                <a:cubicBezTo>
                  <a:pt x="119" y="14"/>
                  <a:pt x="119" y="15"/>
                  <a:pt x="120" y="15"/>
                </a:cubicBezTo>
                <a:cubicBezTo>
                  <a:pt x="119" y="10"/>
                  <a:pt x="117" y="6"/>
                  <a:pt x="116" y="3"/>
                </a:cubicBezTo>
                <a:cubicBezTo>
                  <a:pt x="114" y="0"/>
                  <a:pt x="114" y="0"/>
                  <a:pt x="114" y="0"/>
                </a:cubicBezTo>
                <a:cubicBezTo>
                  <a:pt x="112" y="1"/>
                  <a:pt x="112" y="1"/>
                  <a:pt x="112" y="1"/>
                </a:cubicBezTo>
                <a:cubicBezTo>
                  <a:pt x="107" y="2"/>
                  <a:pt x="104" y="4"/>
                  <a:pt x="101" y="7"/>
                </a:cubicBezTo>
                <a:cubicBezTo>
                  <a:pt x="98" y="10"/>
                  <a:pt x="95" y="13"/>
                  <a:pt x="93" y="16"/>
                </a:cubicBezTo>
                <a:cubicBezTo>
                  <a:pt x="95" y="17"/>
                  <a:pt x="96" y="20"/>
                  <a:pt x="97" y="19"/>
                </a:cubicBezTo>
                <a:cubicBezTo>
                  <a:pt x="98" y="15"/>
                  <a:pt x="101" y="13"/>
                  <a:pt x="103" y="11"/>
                </a:cubicBezTo>
                <a:cubicBezTo>
                  <a:pt x="105" y="10"/>
                  <a:pt x="107" y="10"/>
                  <a:pt x="109" y="9"/>
                </a:cubicBezTo>
                <a:cubicBezTo>
                  <a:pt x="109" y="10"/>
                  <a:pt x="110" y="12"/>
                  <a:pt x="110" y="13"/>
                </a:cubicBezTo>
                <a:cubicBezTo>
                  <a:pt x="111" y="12"/>
                  <a:pt x="112" y="13"/>
                  <a:pt x="113" y="14"/>
                </a:cubicBezTo>
                <a:cubicBezTo>
                  <a:pt x="113" y="15"/>
                  <a:pt x="112" y="15"/>
                  <a:pt x="112" y="18"/>
                </a:cubicBezTo>
                <a:cubicBezTo>
                  <a:pt x="111" y="17"/>
                  <a:pt x="110" y="18"/>
                  <a:pt x="110" y="19"/>
                </a:cubicBezTo>
                <a:cubicBezTo>
                  <a:pt x="111" y="19"/>
                  <a:pt x="110" y="21"/>
                  <a:pt x="111" y="21"/>
                </a:cubicBezTo>
                <a:cubicBezTo>
                  <a:pt x="110" y="18"/>
                  <a:pt x="114" y="18"/>
                  <a:pt x="114" y="20"/>
                </a:cubicBezTo>
                <a:cubicBezTo>
                  <a:pt x="112" y="18"/>
                  <a:pt x="112" y="22"/>
                  <a:pt x="110" y="22"/>
                </a:cubicBezTo>
                <a:cubicBezTo>
                  <a:pt x="111" y="22"/>
                  <a:pt x="109" y="24"/>
                  <a:pt x="110" y="26"/>
                </a:cubicBezTo>
                <a:cubicBezTo>
                  <a:pt x="112" y="25"/>
                  <a:pt x="113" y="29"/>
                  <a:pt x="111" y="30"/>
                </a:cubicBezTo>
                <a:cubicBezTo>
                  <a:pt x="110" y="28"/>
                  <a:pt x="113" y="27"/>
                  <a:pt x="110" y="27"/>
                </a:cubicBezTo>
                <a:cubicBezTo>
                  <a:pt x="110" y="30"/>
                  <a:pt x="111" y="31"/>
                  <a:pt x="113" y="33"/>
                </a:cubicBezTo>
                <a:cubicBezTo>
                  <a:pt x="112" y="31"/>
                  <a:pt x="113" y="30"/>
                  <a:pt x="113" y="29"/>
                </a:cubicBezTo>
                <a:cubicBezTo>
                  <a:pt x="113" y="27"/>
                  <a:pt x="113" y="26"/>
                  <a:pt x="112" y="24"/>
                </a:cubicBezTo>
                <a:cubicBezTo>
                  <a:pt x="114" y="26"/>
                  <a:pt x="112" y="23"/>
                  <a:pt x="112" y="22"/>
                </a:cubicBezTo>
                <a:cubicBezTo>
                  <a:pt x="114" y="23"/>
                  <a:pt x="112" y="20"/>
                  <a:pt x="114" y="21"/>
                </a:cubicBezTo>
                <a:cubicBezTo>
                  <a:pt x="115" y="24"/>
                  <a:pt x="115" y="28"/>
                  <a:pt x="114" y="33"/>
                </a:cubicBezTo>
                <a:cubicBezTo>
                  <a:pt x="114" y="37"/>
                  <a:pt x="113" y="42"/>
                  <a:pt x="112" y="47"/>
                </a:cubicBezTo>
                <a:cubicBezTo>
                  <a:pt x="110" y="51"/>
                  <a:pt x="109" y="56"/>
                  <a:pt x="107" y="61"/>
                </a:cubicBezTo>
                <a:cubicBezTo>
                  <a:pt x="105" y="65"/>
                  <a:pt x="104" y="69"/>
                  <a:pt x="102" y="73"/>
                </a:cubicBezTo>
                <a:cubicBezTo>
                  <a:pt x="104" y="75"/>
                  <a:pt x="100" y="77"/>
                  <a:pt x="102" y="81"/>
                </a:cubicBezTo>
                <a:cubicBezTo>
                  <a:pt x="100" y="80"/>
                  <a:pt x="100" y="81"/>
                  <a:pt x="99" y="81"/>
                </a:cubicBezTo>
                <a:cubicBezTo>
                  <a:pt x="99" y="80"/>
                  <a:pt x="101" y="79"/>
                  <a:pt x="100" y="79"/>
                </a:cubicBezTo>
                <a:cubicBezTo>
                  <a:pt x="98" y="82"/>
                  <a:pt x="97" y="81"/>
                  <a:pt x="95" y="83"/>
                </a:cubicBezTo>
                <a:cubicBezTo>
                  <a:pt x="96" y="84"/>
                  <a:pt x="97" y="83"/>
                  <a:pt x="98" y="83"/>
                </a:cubicBezTo>
                <a:cubicBezTo>
                  <a:pt x="97" y="84"/>
                  <a:pt x="98" y="84"/>
                  <a:pt x="98" y="85"/>
                </a:cubicBezTo>
                <a:cubicBezTo>
                  <a:pt x="96" y="86"/>
                  <a:pt x="95" y="91"/>
                  <a:pt x="96" y="97"/>
                </a:cubicBezTo>
                <a:cubicBezTo>
                  <a:pt x="95" y="97"/>
                  <a:pt x="95" y="97"/>
                  <a:pt x="94" y="97"/>
                </a:cubicBezTo>
                <a:cubicBezTo>
                  <a:pt x="95" y="97"/>
                  <a:pt x="95" y="96"/>
                  <a:pt x="94" y="95"/>
                </a:cubicBezTo>
                <a:cubicBezTo>
                  <a:pt x="93" y="99"/>
                  <a:pt x="96" y="97"/>
                  <a:pt x="96" y="98"/>
                </a:cubicBezTo>
                <a:cubicBezTo>
                  <a:pt x="95" y="100"/>
                  <a:pt x="94" y="96"/>
                  <a:pt x="93" y="98"/>
                </a:cubicBezTo>
                <a:cubicBezTo>
                  <a:pt x="93" y="100"/>
                  <a:pt x="95" y="100"/>
                  <a:pt x="95" y="102"/>
                </a:cubicBezTo>
                <a:cubicBezTo>
                  <a:pt x="93" y="101"/>
                  <a:pt x="91" y="103"/>
                  <a:pt x="90" y="104"/>
                </a:cubicBezTo>
                <a:cubicBezTo>
                  <a:pt x="91" y="106"/>
                  <a:pt x="87" y="105"/>
                  <a:pt x="90" y="108"/>
                </a:cubicBezTo>
                <a:cubicBezTo>
                  <a:pt x="85" y="112"/>
                  <a:pt x="92" y="116"/>
                  <a:pt x="89" y="120"/>
                </a:cubicBezTo>
                <a:cubicBezTo>
                  <a:pt x="86" y="119"/>
                  <a:pt x="90" y="118"/>
                  <a:pt x="88" y="116"/>
                </a:cubicBezTo>
                <a:cubicBezTo>
                  <a:pt x="87" y="119"/>
                  <a:pt x="87" y="121"/>
                  <a:pt x="87" y="123"/>
                </a:cubicBezTo>
                <a:cubicBezTo>
                  <a:pt x="86" y="122"/>
                  <a:pt x="86" y="123"/>
                  <a:pt x="85" y="124"/>
                </a:cubicBezTo>
                <a:cubicBezTo>
                  <a:pt x="86" y="127"/>
                  <a:pt x="83" y="129"/>
                  <a:pt x="85" y="132"/>
                </a:cubicBezTo>
                <a:cubicBezTo>
                  <a:pt x="85" y="133"/>
                  <a:pt x="84" y="134"/>
                  <a:pt x="85" y="135"/>
                </a:cubicBezTo>
                <a:cubicBezTo>
                  <a:pt x="85" y="134"/>
                  <a:pt x="86" y="134"/>
                  <a:pt x="85" y="135"/>
                </a:cubicBezTo>
                <a:cubicBezTo>
                  <a:pt x="84" y="135"/>
                  <a:pt x="84" y="135"/>
                  <a:pt x="83" y="135"/>
                </a:cubicBezTo>
                <a:cubicBezTo>
                  <a:pt x="82" y="138"/>
                  <a:pt x="80" y="139"/>
                  <a:pt x="81" y="140"/>
                </a:cubicBezTo>
                <a:cubicBezTo>
                  <a:pt x="82" y="141"/>
                  <a:pt x="82" y="141"/>
                  <a:pt x="82" y="141"/>
                </a:cubicBezTo>
                <a:cubicBezTo>
                  <a:pt x="82" y="140"/>
                  <a:pt x="83" y="140"/>
                  <a:pt x="83" y="140"/>
                </a:cubicBezTo>
                <a:cubicBezTo>
                  <a:pt x="84" y="138"/>
                  <a:pt x="83" y="138"/>
                  <a:pt x="83" y="137"/>
                </a:cubicBezTo>
                <a:cubicBezTo>
                  <a:pt x="83" y="138"/>
                  <a:pt x="84" y="138"/>
                  <a:pt x="84" y="139"/>
                </a:cubicBezTo>
                <a:cubicBezTo>
                  <a:pt x="82" y="141"/>
                  <a:pt x="85" y="145"/>
                  <a:pt x="81" y="146"/>
                </a:cubicBezTo>
                <a:cubicBezTo>
                  <a:pt x="83" y="146"/>
                  <a:pt x="83" y="150"/>
                  <a:pt x="85" y="146"/>
                </a:cubicBezTo>
                <a:cubicBezTo>
                  <a:pt x="82" y="145"/>
                  <a:pt x="85" y="148"/>
                  <a:pt x="83" y="147"/>
                </a:cubicBezTo>
                <a:cubicBezTo>
                  <a:pt x="83" y="147"/>
                  <a:pt x="83" y="146"/>
                  <a:pt x="83" y="146"/>
                </a:cubicBezTo>
                <a:cubicBezTo>
                  <a:pt x="84" y="145"/>
                  <a:pt x="85" y="144"/>
                  <a:pt x="86" y="143"/>
                </a:cubicBezTo>
                <a:cubicBezTo>
                  <a:pt x="85" y="149"/>
                  <a:pt x="84" y="152"/>
                  <a:pt x="83" y="158"/>
                </a:cubicBezTo>
                <a:cubicBezTo>
                  <a:pt x="79" y="156"/>
                  <a:pt x="81" y="162"/>
                  <a:pt x="78" y="162"/>
                </a:cubicBezTo>
                <a:cubicBezTo>
                  <a:pt x="78" y="161"/>
                  <a:pt x="78" y="160"/>
                  <a:pt x="78" y="159"/>
                </a:cubicBezTo>
                <a:cubicBezTo>
                  <a:pt x="77" y="160"/>
                  <a:pt x="77" y="160"/>
                  <a:pt x="76" y="160"/>
                </a:cubicBezTo>
                <a:cubicBezTo>
                  <a:pt x="76" y="161"/>
                  <a:pt x="75" y="162"/>
                  <a:pt x="76" y="163"/>
                </a:cubicBezTo>
                <a:cubicBezTo>
                  <a:pt x="78" y="156"/>
                  <a:pt x="77" y="167"/>
                  <a:pt x="79" y="165"/>
                </a:cubicBezTo>
                <a:cubicBezTo>
                  <a:pt x="76" y="168"/>
                  <a:pt x="78" y="167"/>
                  <a:pt x="79" y="171"/>
                </a:cubicBezTo>
                <a:cubicBezTo>
                  <a:pt x="76" y="169"/>
                  <a:pt x="79" y="175"/>
                  <a:pt x="76" y="174"/>
                </a:cubicBezTo>
                <a:cubicBezTo>
                  <a:pt x="77" y="173"/>
                  <a:pt x="77" y="170"/>
                  <a:pt x="77" y="169"/>
                </a:cubicBezTo>
                <a:cubicBezTo>
                  <a:pt x="74" y="172"/>
                  <a:pt x="75" y="176"/>
                  <a:pt x="76" y="178"/>
                </a:cubicBezTo>
                <a:cubicBezTo>
                  <a:pt x="74" y="178"/>
                  <a:pt x="74" y="175"/>
                  <a:pt x="73" y="177"/>
                </a:cubicBezTo>
                <a:cubicBezTo>
                  <a:pt x="75" y="181"/>
                  <a:pt x="72" y="187"/>
                  <a:pt x="70" y="191"/>
                </a:cubicBezTo>
                <a:cubicBezTo>
                  <a:pt x="71" y="192"/>
                  <a:pt x="73" y="192"/>
                  <a:pt x="73" y="194"/>
                </a:cubicBezTo>
                <a:cubicBezTo>
                  <a:pt x="72" y="194"/>
                  <a:pt x="72" y="194"/>
                  <a:pt x="71" y="194"/>
                </a:cubicBezTo>
                <a:cubicBezTo>
                  <a:pt x="72" y="193"/>
                  <a:pt x="73" y="193"/>
                  <a:pt x="71" y="193"/>
                </a:cubicBezTo>
                <a:cubicBezTo>
                  <a:pt x="71" y="194"/>
                  <a:pt x="67" y="194"/>
                  <a:pt x="68" y="196"/>
                </a:cubicBezTo>
                <a:cubicBezTo>
                  <a:pt x="69" y="195"/>
                  <a:pt x="69" y="196"/>
                  <a:pt x="69" y="197"/>
                </a:cubicBezTo>
                <a:cubicBezTo>
                  <a:pt x="69" y="197"/>
                  <a:pt x="69" y="197"/>
                  <a:pt x="69" y="197"/>
                </a:cubicBezTo>
                <a:cubicBezTo>
                  <a:pt x="69" y="197"/>
                  <a:pt x="69" y="197"/>
                  <a:pt x="69" y="197"/>
                </a:cubicBezTo>
                <a:cubicBezTo>
                  <a:pt x="68" y="198"/>
                  <a:pt x="67" y="198"/>
                  <a:pt x="67" y="198"/>
                </a:cubicBezTo>
                <a:cubicBezTo>
                  <a:pt x="67" y="200"/>
                  <a:pt x="70" y="198"/>
                  <a:pt x="68" y="200"/>
                </a:cubicBezTo>
                <a:cubicBezTo>
                  <a:pt x="67" y="198"/>
                  <a:pt x="68" y="201"/>
                  <a:pt x="67" y="201"/>
                </a:cubicBezTo>
                <a:cubicBezTo>
                  <a:pt x="66" y="201"/>
                  <a:pt x="65" y="201"/>
                  <a:pt x="65" y="201"/>
                </a:cubicBezTo>
                <a:cubicBezTo>
                  <a:pt x="65" y="202"/>
                  <a:pt x="64" y="202"/>
                  <a:pt x="63" y="202"/>
                </a:cubicBezTo>
                <a:cubicBezTo>
                  <a:pt x="63" y="202"/>
                  <a:pt x="62" y="202"/>
                  <a:pt x="61" y="202"/>
                </a:cubicBezTo>
                <a:cubicBezTo>
                  <a:pt x="63" y="203"/>
                  <a:pt x="61" y="204"/>
                  <a:pt x="60" y="204"/>
                </a:cubicBezTo>
                <a:cubicBezTo>
                  <a:pt x="59" y="204"/>
                  <a:pt x="58" y="203"/>
                  <a:pt x="57" y="204"/>
                </a:cubicBezTo>
                <a:cubicBezTo>
                  <a:pt x="58" y="204"/>
                  <a:pt x="59" y="205"/>
                  <a:pt x="57" y="205"/>
                </a:cubicBezTo>
                <a:cubicBezTo>
                  <a:pt x="56" y="204"/>
                  <a:pt x="57" y="203"/>
                  <a:pt x="57" y="202"/>
                </a:cubicBezTo>
                <a:cubicBezTo>
                  <a:pt x="57" y="201"/>
                  <a:pt x="58" y="200"/>
                  <a:pt x="56" y="200"/>
                </a:cubicBezTo>
                <a:cubicBezTo>
                  <a:pt x="55" y="200"/>
                  <a:pt x="55" y="199"/>
                  <a:pt x="53" y="198"/>
                </a:cubicBezTo>
                <a:cubicBezTo>
                  <a:pt x="53" y="198"/>
                  <a:pt x="54" y="197"/>
                  <a:pt x="54" y="197"/>
                </a:cubicBezTo>
                <a:cubicBezTo>
                  <a:pt x="50" y="195"/>
                  <a:pt x="48" y="195"/>
                  <a:pt x="45" y="196"/>
                </a:cubicBezTo>
                <a:cubicBezTo>
                  <a:pt x="45" y="196"/>
                  <a:pt x="44" y="196"/>
                  <a:pt x="44" y="195"/>
                </a:cubicBezTo>
                <a:cubicBezTo>
                  <a:pt x="44" y="194"/>
                  <a:pt x="44" y="193"/>
                  <a:pt x="45" y="192"/>
                </a:cubicBezTo>
                <a:cubicBezTo>
                  <a:pt x="45" y="191"/>
                  <a:pt x="45" y="190"/>
                  <a:pt x="45" y="188"/>
                </a:cubicBezTo>
                <a:cubicBezTo>
                  <a:pt x="43" y="188"/>
                  <a:pt x="44" y="185"/>
                  <a:pt x="46" y="182"/>
                </a:cubicBezTo>
                <a:cubicBezTo>
                  <a:pt x="47" y="179"/>
                  <a:pt x="48" y="175"/>
                  <a:pt x="47" y="174"/>
                </a:cubicBezTo>
                <a:cubicBezTo>
                  <a:pt x="47" y="172"/>
                  <a:pt x="49" y="172"/>
                  <a:pt x="50" y="171"/>
                </a:cubicBezTo>
                <a:cubicBezTo>
                  <a:pt x="49" y="171"/>
                  <a:pt x="48" y="170"/>
                  <a:pt x="48" y="169"/>
                </a:cubicBezTo>
                <a:cubicBezTo>
                  <a:pt x="51" y="170"/>
                  <a:pt x="48" y="166"/>
                  <a:pt x="50" y="167"/>
                </a:cubicBezTo>
                <a:cubicBezTo>
                  <a:pt x="48" y="165"/>
                  <a:pt x="50" y="164"/>
                  <a:pt x="47" y="163"/>
                </a:cubicBezTo>
                <a:cubicBezTo>
                  <a:pt x="48" y="162"/>
                  <a:pt x="48" y="162"/>
                  <a:pt x="48" y="161"/>
                </a:cubicBezTo>
                <a:cubicBezTo>
                  <a:pt x="50" y="160"/>
                  <a:pt x="50" y="164"/>
                  <a:pt x="50" y="162"/>
                </a:cubicBezTo>
                <a:cubicBezTo>
                  <a:pt x="48" y="161"/>
                  <a:pt x="53" y="160"/>
                  <a:pt x="50" y="159"/>
                </a:cubicBezTo>
                <a:cubicBezTo>
                  <a:pt x="51" y="161"/>
                  <a:pt x="47" y="160"/>
                  <a:pt x="48" y="158"/>
                </a:cubicBezTo>
                <a:cubicBezTo>
                  <a:pt x="52" y="160"/>
                  <a:pt x="48" y="158"/>
                  <a:pt x="49" y="156"/>
                </a:cubicBezTo>
                <a:cubicBezTo>
                  <a:pt x="50" y="158"/>
                  <a:pt x="50" y="155"/>
                  <a:pt x="52" y="156"/>
                </a:cubicBezTo>
                <a:cubicBezTo>
                  <a:pt x="51" y="155"/>
                  <a:pt x="53" y="154"/>
                  <a:pt x="53" y="152"/>
                </a:cubicBezTo>
                <a:cubicBezTo>
                  <a:pt x="54" y="152"/>
                  <a:pt x="54" y="154"/>
                  <a:pt x="54" y="153"/>
                </a:cubicBezTo>
                <a:cubicBezTo>
                  <a:pt x="54" y="152"/>
                  <a:pt x="54" y="152"/>
                  <a:pt x="55" y="151"/>
                </a:cubicBezTo>
                <a:cubicBezTo>
                  <a:pt x="51" y="151"/>
                  <a:pt x="52" y="149"/>
                  <a:pt x="52" y="145"/>
                </a:cubicBezTo>
                <a:cubicBezTo>
                  <a:pt x="53" y="145"/>
                  <a:pt x="53" y="147"/>
                  <a:pt x="53" y="146"/>
                </a:cubicBezTo>
                <a:cubicBezTo>
                  <a:pt x="53" y="146"/>
                  <a:pt x="53" y="145"/>
                  <a:pt x="53" y="145"/>
                </a:cubicBezTo>
                <a:cubicBezTo>
                  <a:pt x="55" y="145"/>
                  <a:pt x="55" y="145"/>
                  <a:pt x="55" y="145"/>
                </a:cubicBezTo>
                <a:cubicBezTo>
                  <a:pt x="53" y="146"/>
                  <a:pt x="53" y="149"/>
                  <a:pt x="54" y="150"/>
                </a:cubicBezTo>
                <a:cubicBezTo>
                  <a:pt x="54" y="149"/>
                  <a:pt x="55" y="149"/>
                  <a:pt x="55" y="150"/>
                </a:cubicBezTo>
                <a:cubicBezTo>
                  <a:pt x="55" y="147"/>
                  <a:pt x="57" y="146"/>
                  <a:pt x="55" y="147"/>
                </a:cubicBezTo>
                <a:cubicBezTo>
                  <a:pt x="55" y="142"/>
                  <a:pt x="57" y="147"/>
                  <a:pt x="58" y="144"/>
                </a:cubicBezTo>
                <a:cubicBezTo>
                  <a:pt x="57" y="144"/>
                  <a:pt x="55" y="141"/>
                  <a:pt x="54" y="140"/>
                </a:cubicBezTo>
                <a:cubicBezTo>
                  <a:pt x="56" y="139"/>
                  <a:pt x="57" y="136"/>
                  <a:pt x="55" y="136"/>
                </a:cubicBezTo>
                <a:cubicBezTo>
                  <a:pt x="56" y="135"/>
                  <a:pt x="56" y="135"/>
                  <a:pt x="56" y="135"/>
                </a:cubicBezTo>
                <a:cubicBezTo>
                  <a:pt x="57" y="138"/>
                  <a:pt x="58" y="133"/>
                  <a:pt x="60" y="134"/>
                </a:cubicBezTo>
                <a:cubicBezTo>
                  <a:pt x="57" y="137"/>
                  <a:pt x="60" y="139"/>
                  <a:pt x="56" y="140"/>
                </a:cubicBezTo>
                <a:cubicBezTo>
                  <a:pt x="59" y="140"/>
                  <a:pt x="57" y="142"/>
                  <a:pt x="58" y="142"/>
                </a:cubicBezTo>
                <a:cubicBezTo>
                  <a:pt x="59" y="142"/>
                  <a:pt x="59" y="141"/>
                  <a:pt x="59" y="141"/>
                </a:cubicBezTo>
                <a:cubicBezTo>
                  <a:pt x="59" y="141"/>
                  <a:pt x="59" y="142"/>
                  <a:pt x="60" y="143"/>
                </a:cubicBezTo>
                <a:cubicBezTo>
                  <a:pt x="60" y="142"/>
                  <a:pt x="60" y="141"/>
                  <a:pt x="60" y="140"/>
                </a:cubicBezTo>
                <a:cubicBezTo>
                  <a:pt x="60" y="140"/>
                  <a:pt x="60" y="139"/>
                  <a:pt x="60" y="139"/>
                </a:cubicBezTo>
                <a:cubicBezTo>
                  <a:pt x="60" y="138"/>
                  <a:pt x="59" y="137"/>
                  <a:pt x="59" y="136"/>
                </a:cubicBezTo>
                <a:cubicBezTo>
                  <a:pt x="62" y="137"/>
                  <a:pt x="62" y="130"/>
                  <a:pt x="63" y="128"/>
                </a:cubicBezTo>
                <a:cubicBezTo>
                  <a:pt x="61" y="131"/>
                  <a:pt x="63" y="124"/>
                  <a:pt x="61" y="126"/>
                </a:cubicBezTo>
                <a:cubicBezTo>
                  <a:pt x="62" y="128"/>
                  <a:pt x="59" y="128"/>
                  <a:pt x="59" y="129"/>
                </a:cubicBezTo>
                <a:cubicBezTo>
                  <a:pt x="63" y="115"/>
                  <a:pt x="70" y="104"/>
                  <a:pt x="76" y="87"/>
                </a:cubicBezTo>
                <a:cubicBezTo>
                  <a:pt x="80" y="86"/>
                  <a:pt x="82" y="89"/>
                  <a:pt x="84" y="84"/>
                </a:cubicBezTo>
                <a:cubicBezTo>
                  <a:pt x="86" y="77"/>
                  <a:pt x="86" y="72"/>
                  <a:pt x="87" y="68"/>
                </a:cubicBezTo>
                <a:cubicBezTo>
                  <a:pt x="87" y="66"/>
                  <a:pt x="87" y="64"/>
                  <a:pt x="87" y="62"/>
                </a:cubicBezTo>
                <a:cubicBezTo>
                  <a:pt x="87" y="60"/>
                  <a:pt x="87" y="58"/>
                  <a:pt x="86" y="55"/>
                </a:cubicBezTo>
                <a:cubicBezTo>
                  <a:pt x="87" y="55"/>
                  <a:pt x="88" y="55"/>
                  <a:pt x="88" y="54"/>
                </a:cubicBezTo>
                <a:cubicBezTo>
                  <a:pt x="87" y="54"/>
                  <a:pt x="88" y="53"/>
                  <a:pt x="88" y="52"/>
                </a:cubicBezTo>
                <a:cubicBezTo>
                  <a:pt x="87" y="52"/>
                  <a:pt x="87" y="51"/>
                  <a:pt x="87" y="49"/>
                </a:cubicBezTo>
                <a:cubicBezTo>
                  <a:pt x="88" y="46"/>
                  <a:pt x="88" y="46"/>
                  <a:pt x="88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80" y="46"/>
                  <a:pt x="79" y="46"/>
                  <a:pt x="79" y="47"/>
                </a:cubicBezTo>
                <a:cubicBezTo>
                  <a:pt x="80" y="47"/>
                  <a:pt x="80" y="47"/>
                  <a:pt x="80" y="48"/>
                </a:cubicBezTo>
                <a:cubicBezTo>
                  <a:pt x="79" y="48"/>
                  <a:pt x="79" y="49"/>
                  <a:pt x="79" y="49"/>
                </a:cubicBezTo>
                <a:cubicBezTo>
                  <a:pt x="78" y="47"/>
                  <a:pt x="77" y="49"/>
                  <a:pt x="75" y="49"/>
                </a:cubicBezTo>
                <a:cubicBezTo>
                  <a:pt x="75" y="49"/>
                  <a:pt x="75" y="48"/>
                  <a:pt x="74" y="49"/>
                </a:cubicBezTo>
                <a:cubicBezTo>
                  <a:pt x="75" y="52"/>
                  <a:pt x="77" y="50"/>
                  <a:pt x="78" y="50"/>
                </a:cubicBezTo>
                <a:cubicBezTo>
                  <a:pt x="76" y="51"/>
                  <a:pt x="76" y="51"/>
                  <a:pt x="75" y="52"/>
                </a:cubicBezTo>
                <a:cubicBezTo>
                  <a:pt x="74" y="53"/>
                  <a:pt x="74" y="54"/>
                  <a:pt x="73" y="55"/>
                </a:cubicBezTo>
                <a:cubicBezTo>
                  <a:pt x="73" y="54"/>
                  <a:pt x="74" y="53"/>
                  <a:pt x="73" y="53"/>
                </a:cubicBezTo>
                <a:cubicBezTo>
                  <a:pt x="71" y="53"/>
                  <a:pt x="72" y="55"/>
                  <a:pt x="70" y="55"/>
                </a:cubicBezTo>
                <a:cubicBezTo>
                  <a:pt x="70" y="54"/>
                  <a:pt x="68" y="55"/>
                  <a:pt x="66" y="55"/>
                </a:cubicBezTo>
                <a:cubicBezTo>
                  <a:pt x="68" y="55"/>
                  <a:pt x="66" y="53"/>
                  <a:pt x="66" y="52"/>
                </a:cubicBezTo>
                <a:cubicBezTo>
                  <a:pt x="65" y="53"/>
                  <a:pt x="61" y="53"/>
                  <a:pt x="62" y="54"/>
                </a:cubicBezTo>
                <a:cubicBezTo>
                  <a:pt x="64" y="54"/>
                  <a:pt x="66" y="55"/>
                  <a:pt x="65" y="57"/>
                </a:cubicBezTo>
                <a:cubicBezTo>
                  <a:pt x="62" y="57"/>
                  <a:pt x="63" y="57"/>
                  <a:pt x="63" y="55"/>
                </a:cubicBezTo>
                <a:cubicBezTo>
                  <a:pt x="62" y="55"/>
                  <a:pt x="60" y="55"/>
                  <a:pt x="59" y="55"/>
                </a:cubicBezTo>
                <a:cubicBezTo>
                  <a:pt x="60" y="58"/>
                  <a:pt x="57" y="56"/>
                  <a:pt x="56" y="59"/>
                </a:cubicBezTo>
                <a:cubicBezTo>
                  <a:pt x="57" y="58"/>
                  <a:pt x="60" y="58"/>
                  <a:pt x="59" y="60"/>
                </a:cubicBezTo>
                <a:cubicBezTo>
                  <a:pt x="57" y="58"/>
                  <a:pt x="55" y="60"/>
                  <a:pt x="54" y="60"/>
                </a:cubicBezTo>
                <a:cubicBezTo>
                  <a:pt x="53" y="57"/>
                  <a:pt x="53" y="58"/>
                  <a:pt x="51" y="56"/>
                </a:cubicBezTo>
                <a:cubicBezTo>
                  <a:pt x="51" y="58"/>
                  <a:pt x="48" y="59"/>
                  <a:pt x="49" y="60"/>
                </a:cubicBezTo>
                <a:cubicBezTo>
                  <a:pt x="50" y="60"/>
                  <a:pt x="51" y="58"/>
                  <a:pt x="52" y="59"/>
                </a:cubicBezTo>
                <a:cubicBezTo>
                  <a:pt x="50" y="61"/>
                  <a:pt x="47" y="61"/>
                  <a:pt x="48" y="59"/>
                </a:cubicBezTo>
                <a:cubicBezTo>
                  <a:pt x="45" y="61"/>
                  <a:pt x="45" y="61"/>
                  <a:pt x="45" y="61"/>
                </a:cubicBezTo>
                <a:cubicBezTo>
                  <a:pt x="47" y="64"/>
                  <a:pt x="41" y="64"/>
                  <a:pt x="41" y="67"/>
                </a:cubicBezTo>
                <a:cubicBezTo>
                  <a:pt x="39" y="65"/>
                  <a:pt x="40" y="67"/>
                  <a:pt x="39" y="68"/>
                </a:cubicBezTo>
                <a:cubicBezTo>
                  <a:pt x="39" y="67"/>
                  <a:pt x="38" y="68"/>
                  <a:pt x="37" y="66"/>
                </a:cubicBezTo>
                <a:cubicBezTo>
                  <a:pt x="36" y="68"/>
                  <a:pt x="34" y="69"/>
                  <a:pt x="35" y="71"/>
                </a:cubicBezTo>
                <a:cubicBezTo>
                  <a:pt x="36" y="71"/>
                  <a:pt x="36" y="69"/>
                  <a:pt x="37" y="70"/>
                </a:cubicBezTo>
                <a:cubicBezTo>
                  <a:pt x="37" y="71"/>
                  <a:pt x="36" y="72"/>
                  <a:pt x="35" y="72"/>
                </a:cubicBezTo>
                <a:cubicBezTo>
                  <a:pt x="33" y="72"/>
                  <a:pt x="33" y="68"/>
                  <a:pt x="33" y="70"/>
                </a:cubicBezTo>
                <a:cubicBezTo>
                  <a:pt x="31" y="72"/>
                  <a:pt x="36" y="72"/>
                  <a:pt x="34" y="73"/>
                </a:cubicBezTo>
                <a:cubicBezTo>
                  <a:pt x="33" y="74"/>
                  <a:pt x="32" y="74"/>
                  <a:pt x="31" y="74"/>
                </a:cubicBezTo>
                <a:cubicBezTo>
                  <a:pt x="32" y="73"/>
                  <a:pt x="33" y="72"/>
                  <a:pt x="32" y="71"/>
                </a:cubicBezTo>
                <a:cubicBezTo>
                  <a:pt x="29" y="74"/>
                  <a:pt x="28" y="78"/>
                  <a:pt x="26" y="77"/>
                </a:cubicBezTo>
                <a:cubicBezTo>
                  <a:pt x="26" y="77"/>
                  <a:pt x="26" y="77"/>
                  <a:pt x="26" y="78"/>
                </a:cubicBezTo>
                <a:cubicBezTo>
                  <a:pt x="25" y="77"/>
                  <a:pt x="25" y="76"/>
                  <a:pt x="26" y="76"/>
                </a:cubicBezTo>
                <a:cubicBezTo>
                  <a:pt x="21" y="74"/>
                  <a:pt x="21" y="68"/>
                  <a:pt x="17" y="68"/>
                </a:cubicBezTo>
                <a:cubicBezTo>
                  <a:pt x="17" y="69"/>
                  <a:pt x="18" y="70"/>
                  <a:pt x="17" y="70"/>
                </a:cubicBezTo>
                <a:cubicBezTo>
                  <a:pt x="16" y="70"/>
                  <a:pt x="15" y="70"/>
                  <a:pt x="14" y="69"/>
                </a:cubicBezTo>
                <a:cubicBezTo>
                  <a:pt x="14" y="68"/>
                  <a:pt x="17" y="67"/>
                  <a:pt x="16" y="66"/>
                </a:cubicBezTo>
                <a:cubicBezTo>
                  <a:pt x="14" y="68"/>
                  <a:pt x="15" y="65"/>
                  <a:pt x="15" y="64"/>
                </a:cubicBezTo>
                <a:cubicBezTo>
                  <a:pt x="13" y="63"/>
                  <a:pt x="12" y="60"/>
                  <a:pt x="10" y="60"/>
                </a:cubicBezTo>
                <a:cubicBezTo>
                  <a:pt x="10" y="60"/>
                  <a:pt x="10" y="59"/>
                  <a:pt x="10" y="58"/>
                </a:cubicBezTo>
                <a:cubicBezTo>
                  <a:pt x="10" y="58"/>
                  <a:pt x="11" y="59"/>
                  <a:pt x="11" y="60"/>
                </a:cubicBezTo>
                <a:cubicBezTo>
                  <a:pt x="19" y="55"/>
                  <a:pt x="20" y="51"/>
                  <a:pt x="26" y="49"/>
                </a:cubicBezTo>
                <a:cubicBezTo>
                  <a:pt x="25" y="47"/>
                  <a:pt x="27" y="49"/>
                  <a:pt x="28" y="49"/>
                </a:cubicBezTo>
                <a:cubicBezTo>
                  <a:pt x="28" y="48"/>
                  <a:pt x="28" y="47"/>
                  <a:pt x="28" y="46"/>
                </a:cubicBezTo>
                <a:cubicBezTo>
                  <a:pt x="29" y="47"/>
                  <a:pt x="31" y="46"/>
                  <a:pt x="32" y="46"/>
                </a:cubicBezTo>
                <a:cubicBezTo>
                  <a:pt x="33" y="44"/>
                  <a:pt x="45" y="37"/>
                  <a:pt x="44" y="39"/>
                </a:cubicBezTo>
                <a:cubicBezTo>
                  <a:pt x="46" y="38"/>
                  <a:pt x="45" y="37"/>
                  <a:pt x="46" y="36"/>
                </a:cubicBezTo>
                <a:cubicBezTo>
                  <a:pt x="50" y="37"/>
                  <a:pt x="53" y="30"/>
                  <a:pt x="59" y="31"/>
                </a:cubicBezTo>
                <a:cubicBezTo>
                  <a:pt x="60" y="27"/>
                  <a:pt x="59" y="27"/>
                  <a:pt x="63" y="24"/>
                </a:cubicBezTo>
                <a:cubicBezTo>
                  <a:pt x="62" y="27"/>
                  <a:pt x="66" y="23"/>
                  <a:pt x="65" y="27"/>
                </a:cubicBezTo>
                <a:cubicBezTo>
                  <a:pt x="67" y="24"/>
                  <a:pt x="73" y="23"/>
                  <a:pt x="75" y="20"/>
                </a:cubicBezTo>
                <a:cubicBezTo>
                  <a:pt x="76" y="21"/>
                  <a:pt x="77" y="22"/>
                  <a:pt x="78" y="20"/>
                </a:cubicBezTo>
                <a:cubicBezTo>
                  <a:pt x="79" y="15"/>
                  <a:pt x="94" y="14"/>
                  <a:pt x="92" y="9"/>
                </a:cubicBezTo>
                <a:cubicBezTo>
                  <a:pt x="94" y="8"/>
                  <a:pt x="93" y="10"/>
                  <a:pt x="93" y="11"/>
                </a:cubicBezTo>
                <a:cubicBezTo>
                  <a:pt x="95" y="10"/>
                  <a:pt x="96" y="8"/>
                  <a:pt x="97" y="6"/>
                </a:cubicBezTo>
                <a:cubicBezTo>
                  <a:pt x="97" y="4"/>
                  <a:pt x="95" y="5"/>
                  <a:pt x="94" y="4"/>
                </a:cubicBezTo>
                <a:cubicBezTo>
                  <a:pt x="95" y="4"/>
                  <a:pt x="96" y="5"/>
                  <a:pt x="97" y="4"/>
                </a:cubicBezTo>
                <a:cubicBezTo>
                  <a:pt x="95" y="3"/>
                  <a:pt x="96" y="2"/>
                  <a:pt x="95" y="2"/>
                </a:cubicBezTo>
                <a:cubicBezTo>
                  <a:pt x="95" y="5"/>
                  <a:pt x="94" y="1"/>
                  <a:pt x="93" y="2"/>
                </a:cubicBezTo>
                <a:cubicBezTo>
                  <a:pt x="93" y="3"/>
                  <a:pt x="89" y="4"/>
                  <a:pt x="87" y="5"/>
                </a:cubicBezTo>
                <a:cubicBezTo>
                  <a:pt x="86" y="7"/>
                  <a:pt x="88" y="6"/>
                  <a:pt x="87" y="8"/>
                </a:cubicBezTo>
                <a:cubicBezTo>
                  <a:pt x="86" y="7"/>
                  <a:pt x="85" y="7"/>
                  <a:pt x="85" y="7"/>
                </a:cubicBezTo>
                <a:cubicBezTo>
                  <a:pt x="83" y="9"/>
                  <a:pt x="81" y="10"/>
                  <a:pt x="79" y="12"/>
                </a:cubicBezTo>
                <a:cubicBezTo>
                  <a:pt x="78" y="9"/>
                  <a:pt x="70" y="15"/>
                  <a:pt x="74" y="15"/>
                </a:cubicBezTo>
                <a:cubicBezTo>
                  <a:pt x="71" y="17"/>
                  <a:pt x="71" y="16"/>
                  <a:pt x="70" y="18"/>
                </a:cubicBezTo>
                <a:cubicBezTo>
                  <a:pt x="69" y="16"/>
                  <a:pt x="69" y="16"/>
                  <a:pt x="69" y="16"/>
                </a:cubicBezTo>
                <a:cubicBezTo>
                  <a:pt x="64" y="17"/>
                  <a:pt x="57" y="20"/>
                  <a:pt x="49" y="24"/>
                </a:cubicBezTo>
                <a:cubicBezTo>
                  <a:pt x="42" y="28"/>
                  <a:pt x="35" y="32"/>
                  <a:pt x="32" y="36"/>
                </a:cubicBezTo>
                <a:cubicBezTo>
                  <a:pt x="31" y="34"/>
                  <a:pt x="28" y="36"/>
                  <a:pt x="25" y="38"/>
                </a:cubicBezTo>
                <a:cubicBezTo>
                  <a:pt x="21" y="40"/>
                  <a:pt x="18" y="42"/>
                  <a:pt x="18" y="44"/>
                </a:cubicBezTo>
                <a:cubicBezTo>
                  <a:pt x="14" y="45"/>
                  <a:pt x="8" y="48"/>
                  <a:pt x="3" y="51"/>
                </a:cubicBezTo>
                <a:cubicBezTo>
                  <a:pt x="0" y="53"/>
                  <a:pt x="0" y="53"/>
                  <a:pt x="0" y="53"/>
                </a:cubicBezTo>
                <a:cubicBezTo>
                  <a:pt x="2" y="56"/>
                  <a:pt x="2" y="56"/>
                  <a:pt x="2" y="56"/>
                </a:cubicBezTo>
                <a:cubicBezTo>
                  <a:pt x="5" y="62"/>
                  <a:pt x="9" y="68"/>
                  <a:pt x="10" y="72"/>
                </a:cubicBezTo>
                <a:close/>
                <a:moveTo>
                  <a:pt x="110" y="8"/>
                </a:moveTo>
                <a:cubicBezTo>
                  <a:pt x="111" y="8"/>
                  <a:pt x="111" y="8"/>
                  <a:pt x="111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1" y="8"/>
                  <a:pt x="111" y="8"/>
                  <a:pt x="110" y="8"/>
                </a:cubicBezTo>
                <a:close/>
                <a:moveTo>
                  <a:pt x="86" y="136"/>
                </a:moveTo>
                <a:cubicBezTo>
                  <a:pt x="87" y="135"/>
                  <a:pt x="89" y="135"/>
                  <a:pt x="90" y="134"/>
                </a:cubicBezTo>
                <a:cubicBezTo>
                  <a:pt x="90" y="136"/>
                  <a:pt x="91" y="136"/>
                  <a:pt x="90" y="138"/>
                </a:cubicBezTo>
                <a:cubicBezTo>
                  <a:pt x="89" y="138"/>
                  <a:pt x="90" y="137"/>
                  <a:pt x="90" y="136"/>
                </a:cubicBezTo>
                <a:cubicBezTo>
                  <a:pt x="88" y="137"/>
                  <a:pt x="88" y="137"/>
                  <a:pt x="86" y="136"/>
                </a:cubicBezTo>
                <a:close/>
                <a:moveTo>
                  <a:pt x="81" y="176"/>
                </a:moveTo>
                <a:cubicBezTo>
                  <a:pt x="79" y="178"/>
                  <a:pt x="78" y="174"/>
                  <a:pt x="76" y="176"/>
                </a:cubicBezTo>
                <a:cubicBezTo>
                  <a:pt x="75" y="174"/>
                  <a:pt x="80" y="174"/>
                  <a:pt x="81" y="176"/>
                </a:cubicBezTo>
                <a:close/>
                <a:moveTo>
                  <a:pt x="62" y="61"/>
                </a:moveTo>
                <a:cubicBezTo>
                  <a:pt x="63" y="62"/>
                  <a:pt x="62" y="62"/>
                  <a:pt x="63" y="63"/>
                </a:cubicBezTo>
                <a:cubicBezTo>
                  <a:pt x="61" y="64"/>
                  <a:pt x="60" y="64"/>
                  <a:pt x="59" y="63"/>
                </a:cubicBezTo>
                <a:cubicBezTo>
                  <a:pt x="60" y="63"/>
                  <a:pt x="59" y="61"/>
                  <a:pt x="62" y="61"/>
                </a:cubicBezTo>
                <a:close/>
                <a:moveTo>
                  <a:pt x="54" y="62"/>
                </a:moveTo>
                <a:cubicBezTo>
                  <a:pt x="55" y="63"/>
                  <a:pt x="55" y="64"/>
                  <a:pt x="54" y="64"/>
                </a:cubicBezTo>
                <a:cubicBezTo>
                  <a:pt x="54" y="64"/>
                  <a:pt x="55" y="65"/>
                  <a:pt x="56" y="65"/>
                </a:cubicBezTo>
                <a:cubicBezTo>
                  <a:pt x="54" y="67"/>
                  <a:pt x="53" y="66"/>
                  <a:pt x="52" y="64"/>
                </a:cubicBezTo>
                <a:lnTo>
                  <a:pt x="54" y="62"/>
                </a:lnTo>
                <a:close/>
                <a:moveTo>
                  <a:pt x="46" y="69"/>
                </a:moveTo>
                <a:cubicBezTo>
                  <a:pt x="48" y="69"/>
                  <a:pt x="48" y="70"/>
                  <a:pt x="49" y="70"/>
                </a:cubicBezTo>
                <a:cubicBezTo>
                  <a:pt x="50" y="72"/>
                  <a:pt x="46" y="71"/>
                  <a:pt x="46" y="71"/>
                </a:cubicBezTo>
                <a:cubicBezTo>
                  <a:pt x="45" y="72"/>
                  <a:pt x="46" y="71"/>
                  <a:pt x="47" y="72"/>
                </a:cubicBezTo>
                <a:cubicBezTo>
                  <a:pt x="46" y="72"/>
                  <a:pt x="45" y="73"/>
                  <a:pt x="44" y="73"/>
                </a:cubicBezTo>
                <a:cubicBezTo>
                  <a:pt x="44" y="72"/>
                  <a:pt x="44" y="70"/>
                  <a:pt x="46" y="69"/>
                </a:cubicBezTo>
                <a:close/>
                <a:moveTo>
                  <a:pt x="24" y="82"/>
                </a:moveTo>
                <a:cubicBezTo>
                  <a:pt x="24" y="82"/>
                  <a:pt x="24" y="82"/>
                  <a:pt x="24" y="81"/>
                </a:cubicBezTo>
                <a:cubicBezTo>
                  <a:pt x="25" y="82"/>
                  <a:pt x="26" y="82"/>
                  <a:pt x="26" y="82"/>
                </a:cubicBezTo>
                <a:cubicBezTo>
                  <a:pt x="25" y="82"/>
                  <a:pt x="25" y="82"/>
                  <a:pt x="24" y="82"/>
                </a:cubicBezTo>
                <a:close/>
                <a:moveTo>
                  <a:pt x="27" y="82"/>
                </a:moveTo>
                <a:cubicBezTo>
                  <a:pt x="27" y="82"/>
                  <a:pt x="27" y="82"/>
                  <a:pt x="27" y="82"/>
                </a:cubicBezTo>
                <a:cubicBezTo>
                  <a:pt x="28" y="82"/>
                  <a:pt x="28" y="82"/>
                  <a:pt x="29" y="82"/>
                </a:cubicBezTo>
                <a:cubicBezTo>
                  <a:pt x="28" y="82"/>
                  <a:pt x="28" y="82"/>
                  <a:pt x="27" y="82"/>
                </a:cubicBezTo>
                <a:close/>
              </a:path>
            </a:pathLst>
          </a:custGeom>
          <a:solidFill>
            <a:srgbClr val="FF5E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Freeform 319"/>
          <p:cNvSpPr>
            <a:spLocks noEditPoints="1"/>
          </p:cNvSpPr>
          <p:nvPr/>
        </p:nvSpPr>
        <p:spPr bwMode="auto">
          <a:xfrm rot="504742">
            <a:off x="5730084" y="2446495"/>
            <a:ext cx="806255" cy="988723"/>
          </a:xfrm>
          <a:custGeom>
            <a:avLst/>
            <a:gdLst>
              <a:gd name="T0" fmla="*/ 121 w 142"/>
              <a:gd name="T1" fmla="*/ 138 h 174"/>
              <a:gd name="T2" fmla="*/ 69 w 142"/>
              <a:gd name="T3" fmla="*/ 127 h 174"/>
              <a:gd name="T4" fmla="*/ 85 w 142"/>
              <a:gd name="T5" fmla="*/ 110 h 174"/>
              <a:gd name="T6" fmla="*/ 92 w 142"/>
              <a:gd name="T7" fmla="*/ 93 h 174"/>
              <a:gd name="T8" fmla="*/ 97 w 142"/>
              <a:gd name="T9" fmla="*/ 81 h 174"/>
              <a:gd name="T10" fmla="*/ 99 w 142"/>
              <a:gd name="T11" fmla="*/ 48 h 174"/>
              <a:gd name="T12" fmla="*/ 70 w 142"/>
              <a:gd name="T13" fmla="*/ 5 h 174"/>
              <a:gd name="T14" fmla="*/ 69 w 142"/>
              <a:gd name="T15" fmla="*/ 6 h 174"/>
              <a:gd name="T16" fmla="*/ 39 w 142"/>
              <a:gd name="T17" fmla="*/ 2 h 174"/>
              <a:gd name="T18" fmla="*/ 2 w 142"/>
              <a:gd name="T19" fmla="*/ 26 h 174"/>
              <a:gd name="T20" fmla="*/ 8 w 142"/>
              <a:gd name="T21" fmla="*/ 55 h 174"/>
              <a:gd name="T22" fmla="*/ 31 w 142"/>
              <a:gd name="T23" fmla="*/ 77 h 174"/>
              <a:gd name="T24" fmla="*/ 44 w 142"/>
              <a:gd name="T25" fmla="*/ 54 h 174"/>
              <a:gd name="T26" fmla="*/ 38 w 142"/>
              <a:gd name="T27" fmla="*/ 43 h 174"/>
              <a:gd name="T28" fmla="*/ 33 w 142"/>
              <a:gd name="T29" fmla="*/ 40 h 174"/>
              <a:gd name="T30" fmla="*/ 66 w 142"/>
              <a:gd name="T31" fmla="*/ 55 h 174"/>
              <a:gd name="T32" fmla="*/ 62 w 142"/>
              <a:gd name="T33" fmla="*/ 81 h 174"/>
              <a:gd name="T34" fmla="*/ 52 w 142"/>
              <a:gd name="T35" fmla="*/ 99 h 174"/>
              <a:gd name="T36" fmla="*/ 34 w 142"/>
              <a:gd name="T37" fmla="*/ 120 h 174"/>
              <a:gd name="T38" fmla="*/ 26 w 142"/>
              <a:gd name="T39" fmla="*/ 135 h 174"/>
              <a:gd name="T40" fmla="*/ 16 w 142"/>
              <a:gd name="T41" fmla="*/ 148 h 174"/>
              <a:gd name="T42" fmla="*/ 10 w 142"/>
              <a:gd name="T43" fmla="*/ 162 h 174"/>
              <a:gd name="T44" fmla="*/ 8 w 142"/>
              <a:gd name="T45" fmla="*/ 173 h 174"/>
              <a:gd name="T46" fmla="*/ 31 w 142"/>
              <a:gd name="T47" fmla="*/ 172 h 174"/>
              <a:gd name="T48" fmla="*/ 50 w 142"/>
              <a:gd name="T49" fmla="*/ 165 h 174"/>
              <a:gd name="T50" fmla="*/ 85 w 142"/>
              <a:gd name="T51" fmla="*/ 161 h 174"/>
              <a:gd name="T52" fmla="*/ 119 w 142"/>
              <a:gd name="T53" fmla="*/ 159 h 174"/>
              <a:gd name="T54" fmla="*/ 137 w 142"/>
              <a:gd name="T55" fmla="*/ 157 h 174"/>
              <a:gd name="T56" fmla="*/ 135 w 142"/>
              <a:gd name="T57" fmla="*/ 160 h 174"/>
              <a:gd name="T58" fmla="*/ 141 w 142"/>
              <a:gd name="T59" fmla="*/ 153 h 174"/>
              <a:gd name="T60" fmla="*/ 133 w 142"/>
              <a:gd name="T61" fmla="*/ 144 h 174"/>
              <a:gd name="T62" fmla="*/ 141 w 142"/>
              <a:gd name="T63" fmla="*/ 146 h 174"/>
              <a:gd name="T64" fmla="*/ 62 w 142"/>
              <a:gd name="T65" fmla="*/ 126 h 174"/>
              <a:gd name="T66" fmla="*/ 72 w 142"/>
              <a:gd name="T67" fmla="*/ 113 h 174"/>
              <a:gd name="T68" fmla="*/ 36 w 142"/>
              <a:gd name="T69" fmla="*/ 123 h 174"/>
              <a:gd name="T70" fmla="*/ 11 w 142"/>
              <a:gd name="T71" fmla="*/ 170 h 174"/>
              <a:gd name="T72" fmla="*/ 14 w 142"/>
              <a:gd name="T73" fmla="*/ 168 h 174"/>
              <a:gd name="T74" fmla="*/ 16 w 142"/>
              <a:gd name="T75" fmla="*/ 160 h 174"/>
              <a:gd name="T76" fmla="*/ 29 w 142"/>
              <a:gd name="T77" fmla="*/ 142 h 174"/>
              <a:gd name="T78" fmla="*/ 48 w 142"/>
              <a:gd name="T79" fmla="*/ 123 h 174"/>
              <a:gd name="T80" fmla="*/ 67 w 142"/>
              <a:gd name="T81" fmla="*/ 99 h 174"/>
              <a:gd name="T82" fmla="*/ 76 w 142"/>
              <a:gd name="T83" fmla="*/ 69 h 174"/>
              <a:gd name="T84" fmla="*/ 74 w 142"/>
              <a:gd name="T85" fmla="*/ 39 h 174"/>
              <a:gd name="T86" fmla="*/ 43 w 142"/>
              <a:gd name="T87" fmla="*/ 20 h 174"/>
              <a:gd name="T88" fmla="*/ 32 w 142"/>
              <a:gd name="T89" fmla="*/ 25 h 174"/>
              <a:gd name="T90" fmla="*/ 35 w 142"/>
              <a:gd name="T91" fmla="*/ 61 h 174"/>
              <a:gd name="T92" fmla="*/ 28 w 142"/>
              <a:gd name="T93" fmla="*/ 71 h 174"/>
              <a:gd name="T94" fmla="*/ 15 w 142"/>
              <a:gd name="T95" fmla="*/ 51 h 174"/>
              <a:gd name="T96" fmla="*/ 8 w 142"/>
              <a:gd name="T97" fmla="*/ 35 h 174"/>
              <a:gd name="T98" fmla="*/ 8 w 142"/>
              <a:gd name="T99" fmla="*/ 24 h 174"/>
              <a:gd name="T100" fmla="*/ 64 w 142"/>
              <a:gd name="T101" fmla="*/ 15 h 174"/>
              <a:gd name="T102" fmla="*/ 68 w 142"/>
              <a:gd name="T103" fmla="*/ 17 h 174"/>
              <a:gd name="T104" fmla="*/ 89 w 142"/>
              <a:gd name="T105" fmla="*/ 68 h 174"/>
              <a:gd name="T106" fmla="*/ 43 w 142"/>
              <a:gd name="T107" fmla="*/ 140 h 174"/>
              <a:gd name="T108" fmla="*/ 122 w 142"/>
              <a:gd name="T109" fmla="*/ 149 h 174"/>
              <a:gd name="T110" fmla="*/ 73 w 142"/>
              <a:gd name="T111" fmla="*/ 157 h 174"/>
              <a:gd name="T112" fmla="*/ 26 w 142"/>
              <a:gd name="T113" fmla="*/ 166 h 174"/>
              <a:gd name="T114" fmla="*/ 35 w 142"/>
              <a:gd name="T115" fmla="*/ 159 h 174"/>
              <a:gd name="T116" fmla="*/ 67 w 142"/>
              <a:gd name="T117" fmla="*/ 149 h 174"/>
              <a:gd name="T118" fmla="*/ 110 w 142"/>
              <a:gd name="T119" fmla="*/ 145 h 174"/>
              <a:gd name="T120" fmla="*/ 125 w 142"/>
              <a:gd name="T121" fmla="*/ 148 h 174"/>
              <a:gd name="T122" fmla="*/ 129 w 142"/>
              <a:gd name="T123" fmla="*/ 15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2" h="174">
                <a:moveTo>
                  <a:pt x="142" y="148"/>
                </a:moveTo>
                <a:cubicBezTo>
                  <a:pt x="142" y="147"/>
                  <a:pt x="141" y="146"/>
                  <a:pt x="140" y="145"/>
                </a:cubicBezTo>
                <a:cubicBezTo>
                  <a:pt x="140" y="144"/>
                  <a:pt x="139" y="143"/>
                  <a:pt x="138" y="143"/>
                </a:cubicBezTo>
                <a:cubicBezTo>
                  <a:pt x="137" y="142"/>
                  <a:pt x="135" y="142"/>
                  <a:pt x="134" y="141"/>
                </a:cubicBezTo>
                <a:cubicBezTo>
                  <a:pt x="135" y="140"/>
                  <a:pt x="133" y="138"/>
                  <a:pt x="130" y="137"/>
                </a:cubicBezTo>
                <a:cubicBezTo>
                  <a:pt x="127" y="136"/>
                  <a:pt x="124" y="136"/>
                  <a:pt x="122" y="135"/>
                </a:cubicBezTo>
                <a:cubicBezTo>
                  <a:pt x="125" y="136"/>
                  <a:pt x="123" y="137"/>
                  <a:pt x="122" y="137"/>
                </a:cubicBezTo>
                <a:cubicBezTo>
                  <a:pt x="120" y="137"/>
                  <a:pt x="119" y="137"/>
                  <a:pt x="121" y="138"/>
                </a:cubicBezTo>
                <a:cubicBezTo>
                  <a:pt x="122" y="136"/>
                  <a:pt x="124" y="139"/>
                  <a:pt x="125" y="140"/>
                </a:cubicBezTo>
                <a:cubicBezTo>
                  <a:pt x="115" y="138"/>
                  <a:pt x="106" y="137"/>
                  <a:pt x="96" y="137"/>
                </a:cubicBezTo>
                <a:cubicBezTo>
                  <a:pt x="87" y="137"/>
                  <a:pt x="77" y="138"/>
                  <a:pt x="65" y="141"/>
                </a:cubicBezTo>
                <a:cubicBezTo>
                  <a:pt x="62" y="140"/>
                  <a:pt x="62" y="137"/>
                  <a:pt x="60" y="137"/>
                </a:cubicBezTo>
                <a:cubicBezTo>
                  <a:pt x="61" y="136"/>
                  <a:pt x="63" y="135"/>
                  <a:pt x="64" y="135"/>
                </a:cubicBezTo>
                <a:cubicBezTo>
                  <a:pt x="61" y="133"/>
                  <a:pt x="65" y="133"/>
                  <a:pt x="66" y="129"/>
                </a:cubicBezTo>
                <a:cubicBezTo>
                  <a:pt x="65" y="130"/>
                  <a:pt x="61" y="132"/>
                  <a:pt x="62" y="129"/>
                </a:cubicBezTo>
                <a:cubicBezTo>
                  <a:pt x="65" y="131"/>
                  <a:pt x="68" y="127"/>
                  <a:pt x="69" y="127"/>
                </a:cubicBezTo>
                <a:cubicBezTo>
                  <a:pt x="69" y="129"/>
                  <a:pt x="70" y="128"/>
                  <a:pt x="72" y="129"/>
                </a:cubicBezTo>
                <a:cubicBezTo>
                  <a:pt x="72" y="127"/>
                  <a:pt x="75" y="125"/>
                  <a:pt x="74" y="124"/>
                </a:cubicBezTo>
                <a:cubicBezTo>
                  <a:pt x="72" y="125"/>
                  <a:pt x="71" y="127"/>
                  <a:pt x="70" y="127"/>
                </a:cubicBezTo>
                <a:cubicBezTo>
                  <a:pt x="72" y="123"/>
                  <a:pt x="75" y="122"/>
                  <a:pt x="75" y="125"/>
                </a:cubicBezTo>
                <a:cubicBezTo>
                  <a:pt x="78" y="121"/>
                  <a:pt x="78" y="121"/>
                  <a:pt x="78" y="121"/>
                </a:cubicBezTo>
                <a:cubicBezTo>
                  <a:pt x="75" y="119"/>
                  <a:pt x="82" y="116"/>
                  <a:pt x="81" y="111"/>
                </a:cubicBezTo>
                <a:cubicBezTo>
                  <a:pt x="84" y="113"/>
                  <a:pt x="82" y="111"/>
                  <a:pt x="82" y="109"/>
                </a:cubicBezTo>
                <a:cubicBezTo>
                  <a:pt x="83" y="110"/>
                  <a:pt x="84" y="109"/>
                  <a:pt x="85" y="110"/>
                </a:cubicBezTo>
                <a:cubicBezTo>
                  <a:pt x="86" y="107"/>
                  <a:pt x="88" y="104"/>
                  <a:pt x="87" y="103"/>
                </a:cubicBezTo>
                <a:cubicBezTo>
                  <a:pt x="85" y="104"/>
                  <a:pt x="86" y="106"/>
                  <a:pt x="85" y="106"/>
                </a:cubicBezTo>
                <a:cubicBezTo>
                  <a:pt x="84" y="105"/>
                  <a:pt x="86" y="103"/>
                  <a:pt x="86" y="101"/>
                </a:cubicBezTo>
                <a:cubicBezTo>
                  <a:pt x="88" y="101"/>
                  <a:pt x="89" y="105"/>
                  <a:pt x="89" y="103"/>
                </a:cubicBezTo>
                <a:cubicBezTo>
                  <a:pt x="90" y="99"/>
                  <a:pt x="85" y="102"/>
                  <a:pt x="86" y="100"/>
                </a:cubicBezTo>
                <a:cubicBezTo>
                  <a:pt x="88" y="99"/>
                  <a:pt x="89" y="98"/>
                  <a:pt x="90" y="97"/>
                </a:cubicBezTo>
                <a:cubicBezTo>
                  <a:pt x="89" y="99"/>
                  <a:pt x="88" y="100"/>
                  <a:pt x="90" y="101"/>
                </a:cubicBezTo>
                <a:cubicBezTo>
                  <a:pt x="91" y="98"/>
                  <a:pt x="91" y="95"/>
                  <a:pt x="92" y="93"/>
                </a:cubicBezTo>
                <a:cubicBezTo>
                  <a:pt x="92" y="92"/>
                  <a:pt x="93" y="90"/>
                  <a:pt x="94" y="90"/>
                </a:cubicBezTo>
                <a:cubicBezTo>
                  <a:pt x="94" y="87"/>
                  <a:pt x="90" y="88"/>
                  <a:pt x="91" y="85"/>
                </a:cubicBezTo>
                <a:cubicBezTo>
                  <a:pt x="92" y="83"/>
                  <a:pt x="92" y="83"/>
                  <a:pt x="93" y="83"/>
                </a:cubicBezTo>
                <a:cubicBezTo>
                  <a:pt x="94" y="85"/>
                  <a:pt x="91" y="85"/>
                  <a:pt x="92" y="87"/>
                </a:cubicBezTo>
                <a:cubicBezTo>
                  <a:pt x="93" y="86"/>
                  <a:pt x="93" y="87"/>
                  <a:pt x="94" y="87"/>
                </a:cubicBezTo>
                <a:cubicBezTo>
                  <a:pt x="94" y="84"/>
                  <a:pt x="94" y="85"/>
                  <a:pt x="96" y="82"/>
                </a:cubicBezTo>
                <a:cubicBezTo>
                  <a:pt x="96" y="82"/>
                  <a:pt x="95" y="81"/>
                  <a:pt x="95" y="80"/>
                </a:cubicBezTo>
                <a:cubicBezTo>
                  <a:pt x="96" y="80"/>
                  <a:pt x="96" y="80"/>
                  <a:pt x="97" y="81"/>
                </a:cubicBezTo>
                <a:cubicBezTo>
                  <a:pt x="98" y="75"/>
                  <a:pt x="98" y="71"/>
                  <a:pt x="100" y="71"/>
                </a:cubicBezTo>
                <a:cubicBezTo>
                  <a:pt x="100" y="70"/>
                  <a:pt x="100" y="68"/>
                  <a:pt x="100" y="67"/>
                </a:cubicBezTo>
                <a:cubicBezTo>
                  <a:pt x="100" y="65"/>
                  <a:pt x="100" y="64"/>
                  <a:pt x="100" y="62"/>
                </a:cubicBezTo>
                <a:cubicBezTo>
                  <a:pt x="100" y="59"/>
                  <a:pt x="100" y="56"/>
                  <a:pt x="98" y="55"/>
                </a:cubicBezTo>
                <a:cubicBezTo>
                  <a:pt x="98" y="56"/>
                  <a:pt x="98" y="57"/>
                  <a:pt x="98" y="57"/>
                </a:cubicBezTo>
                <a:cubicBezTo>
                  <a:pt x="97" y="57"/>
                  <a:pt x="96" y="55"/>
                  <a:pt x="96" y="54"/>
                </a:cubicBezTo>
                <a:cubicBezTo>
                  <a:pt x="96" y="52"/>
                  <a:pt x="99" y="54"/>
                  <a:pt x="99" y="51"/>
                </a:cubicBezTo>
                <a:cubicBezTo>
                  <a:pt x="96" y="52"/>
                  <a:pt x="98" y="49"/>
                  <a:pt x="99" y="48"/>
                </a:cubicBezTo>
                <a:cubicBezTo>
                  <a:pt x="98" y="47"/>
                  <a:pt x="97" y="45"/>
                  <a:pt x="97" y="44"/>
                </a:cubicBezTo>
                <a:cubicBezTo>
                  <a:pt x="96" y="42"/>
                  <a:pt x="95" y="41"/>
                  <a:pt x="94" y="41"/>
                </a:cubicBezTo>
                <a:cubicBezTo>
                  <a:pt x="95" y="37"/>
                  <a:pt x="94" y="33"/>
                  <a:pt x="93" y="31"/>
                </a:cubicBezTo>
                <a:cubicBezTo>
                  <a:pt x="92" y="28"/>
                  <a:pt x="91" y="25"/>
                  <a:pt x="94" y="24"/>
                </a:cubicBezTo>
                <a:cubicBezTo>
                  <a:pt x="90" y="18"/>
                  <a:pt x="86" y="16"/>
                  <a:pt x="82" y="14"/>
                </a:cubicBezTo>
                <a:cubicBezTo>
                  <a:pt x="80" y="12"/>
                  <a:pt x="79" y="12"/>
                  <a:pt x="77" y="10"/>
                </a:cubicBezTo>
                <a:cubicBezTo>
                  <a:pt x="75" y="9"/>
                  <a:pt x="74" y="8"/>
                  <a:pt x="72" y="7"/>
                </a:cubicBezTo>
                <a:cubicBezTo>
                  <a:pt x="71" y="9"/>
                  <a:pt x="71" y="6"/>
                  <a:pt x="70" y="5"/>
                </a:cubicBezTo>
                <a:cubicBezTo>
                  <a:pt x="70" y="6"/>
                  <a:pt x="70" y="6"/>
                  <a:pt x="70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9" y="6"/>
                  <a:pt x="69" y="6"/>
                  <a:pt x="69" y="6"/>
                </a:cubicBezTo>
                <a:cubicBezTo>
                  <a:pt x="68" y="6"/>
                  <a:pt x="68" y="6"/>
                  <a:pt x="67" y="6"/>
                </a:cubicBezTo>
                <a:cubicBezTo>
                  <a:pt x="66" y="5"/>
                  <a:pt x="65" y="3"/>
                  <a:pt x="63" y="2"/>
                </a:cubicBezTo>
                <a:cubicBezTo>
                  <a:pt x="62" y="2"/>
                  <a:pt x="56" y="1"/>
                  <a:pt x="51" y="1"/>
                </a:cubicBezTo>
                <a:cubicBezTo>
                  <a:pt x="46" y="1"/>
                  <a:pt x="41" y="1"/>
                  <a:pt x="42" y="0"/>
                </a:cubicBezTo>
                <a:cubicBezTo>
                  <a:pt x="40" y="0"/>
                  <a:pt x="40" y="1"/>
                  <a:pt x="39" y="2"/>
                </a:cubicBezTo>
                <a:cubicBezTo>
                  <a:pt x="36" y="1"/>
                  <a:pt x="33" y="1"/>
                  <a:pt x="29" y="3"/>
                </a:cubicBezTo>
                <a:cubicBezTo>
                  <a:pt x="26" y="4"/>
                  <a:pt x="23" y="5"/>
                  <a:pt x="19" y="4"/>
                </a:cubicBezTo>
                <a:cubicBezTo>
                  <a:pt x="17" y="7"/>
                  <a:pt x="17" y="8"/>
                  <a:pt x="16" y="9"/>
                </a:cubicBezTo>
                <a:cubicBezTo>
                  <a:pt x="16" y="10"/>
                  <a:pt x="15" y="11"/>
                  <a:pt x="13" y="13"/>
                </a:cubicBezTo>
                <a:cubicBezTo>
                  <a:pt x="13" y="12"/>
                  <a:pt x="12" y="12"/>
                  <a:pt x="11" y="13"/>
                </a:cubicBezTo>
                <a:cubicBezTo>
                  <a:pt x="10" y="13"/>
                  <a:pt x="9" y="14"/>
                  <a:pt x="10" y="12"/>
                </a:cubicBezTo>
                <a:cubicBezTo>
                  <a:pt x="8" y="13"/>
                  <a:pt x="6" y="16"/>
                  <a:pt x="5" y="18"/>
                </a:cubicBezTo>
                <a:cubicBezTo>
                  <a:pt x="3" y="21"/>
                  <a:pt x="2" y="24"/>
                  <a:pt x="2" y="26"/>
                </a:cubicBezTo>
                <a:cubicBezTo>
                  <a:pt x="2" y="27"/>
                  <a:pt x="1" y="27"/>
                  <a:pt x="1" y="28"/>
                </a:cubicBezTo>
                <a:cubicBezTo>
                  <a:pt x="0" y="28"/>
                  <a:pt x="0" y="28"/>
                  <a:pt x="0" y="29"/>
                </a:cubicBezTo>
                <a:cubicBezTo>
                  <a:pt x="0" y="30"/>
                  <a:pt x="0" y="30"/>
                  <a:pt x="0" y="31"/>
                </a:cubicBezTo>
                <a:cubicBezTo>
                  <a:pt x="2" y="33"/>
                  <a:pt x="2" y="39"/>
                  <a:pt x="3" y="44"/>
                </a:cubicBezTo>
                <a:cubicBezTo>
                  <a:pt x="3" y="47"/>
                  <a:pt x="4" y="50"/>
                  <a:pt x="5" y="51"/>
                </a:cubicBezTo>
                <a:cubicBezTo>
                  <a:pt x="7" y="53"/>
                  <a:pt x="8" y="54"/>
                  <a:pt x="10" y="53"/>
                </a:cubicBezTo>
                <a:cubicBezTo>
                  <a:pt x="11" y="54"/>
                  <a:pt x="10" y="55"/>
                  <a:pt x="10" y="55"/>
                </a:cubicBezTo>
                <a:cubicBezTo>
                  <a:pt x="9" y="55"/>
                  <a:pt x="8" y="55"/>
                  <a:pt x="8" y="55"/>
                </a:cubicBezTo>
                <a:cubicBezTo>
                  <a:pt x="8" y="56"/>
                  <a:pt x="9" y="56"/>
                  <a:pt x="9" y="56"/>
                </a:cubicBezTo>
                <a:cubicBezTo>
                  <a:pt x="8" y="57"/>
                  <a:pt x="7" y="57"/>
                  <a:pt x="7" y="57"/>
                </a:cubicBezTo>
                <a:cubicBezTo>
                  <a:pt x="9" y="59"/>
                  <a:pt x="11" y="61"/>
                  <a:pt x="12" y="63"/>
                </a:cubicBezTo>
                <a:cubicBezTo>
                  <a:pt x="13" y="65"/>
                  <a:pt x="15" y="68"/>
                  <a:pt x="16" y="70"/>
                </a:cubicBezTo>
                <a:cubicBezTo>
                  <a:pt x="18" y="72"/>
                  <a:pt x="20" y="74"/>
                  <a:pt x="22" y="76"/>
                </a:cubicBezTo>
                <a:cubicBezTo>
                  <a:pt x="23" y="76"/>
                  <a:pt x="24" y="77"/>
                  <a:pt x="24" y="77"/>
                </a:cubicBezTo>
                <a:cubicBezTo>
                  <a:pt x="25" y="77"/>
                  <a:pt x="26" y="77"/>
                  <a:pt x="27" y="78"/>
                </a:cubicBezTo>
                <a:cubicBezTo>
                  <a:pt x="28" y="78"/>
                  <a:pt x="30" y="78"/>
                  <a:pt x="31" y="77"/>
                </a:cubicBezTo>
                <a:cubicBezTo>
                  <a:pt x="34" y="79"/>
                  <a:pt x="37" y="77"/>
                  <a:pt x="40" y="75"/>
                </a:cubicBezTo>
                <a:cubicBezTo>
                  <a:pt x="39" y="75"/>
                  <a:pt x="39" y="75"/>
                  <a:pt x="39" y="75"/>
                </a:cubicBezTo>
                <a:cubicBezTo>
                  <a:pt x="40" y="74"/>
                  <a:pt x="42" y="73"/>
                  <a:pt x="43" y="72"/>
                </a:cubicBezTo>
                <a:cubicBezTo>
                  <a:pt x="44" y="70"/>
                  <a:pt x="46" y="68"/>
                  <a:pt x="46" y="66"/>
                </a:cubicBezTo>
                <a:cubicBezTo>
                  <a:pt x="45" y="66"/>
                  <a:pt x="44" y="65"/>
                  <a:pt x="43" y="63"/>
                </a:cubicBezTo>
                <a:cubicBezTo>
                  <a:pt x="43" y="61"/>
                  <a:pt x="43" y="61"/>
                  <a:pt x="43" y="60"/>
                </a:cubicBezTo>
                <a:cubicBezTo>
                  <a:pt x="43" y="59"/>
                  <a:pt x="43" y="58"/>
                  <a:pt x="42" y="56"/>
                </a:cubicBezTo>
                <a:cubicBezTo>
                  <a:pt x="44" y="57"/>
                  <a:pt x="44" y="56"/>
                  <a:pt x="44" y="54"/>
                </a:cubicBezTo>
                <a:cubicBezTo>
                  <a:pt x="43" y="54"/>
                  <a:pt x="42" y="51"/>
                  <a:pt x="41" y="52"/>
                </a:cubicBezTo>
                <a:cubicBezTo>
                  <a:pt x="43" y="53"/>
                  <a:pt x="43" y="54"/>
                  <a:pt x="42" y="55"/>
                </a:cubicBezTo>
                <a:cubicBezTo>
                  <a:pt x="41" y="55"/>
                  <a:pt x="40" y="55"/>
                  <a:pt x="39" y="54"/>
                </a:cubicBezTo>
                <a:cubicBezTo>
                  <a:pt x="43" y="55"/>
                  <a:pt x="40" y="50"/>
                  <a:pt x="41" y="49"/>
                </a:cubicBezTo>
                <a:cubicBezTo>
                  <a:pt x="40" y="50"/>
                  <a:pt x="40" y="46"/>
                  <a:pt x="39" y="45"/>
                </a:cubicBezTo>
                <a:cubicBezTo>
                  <a:pt x="38" y="46"/>
                  <a:pt x="37" y="45"/>
                  <a:pt x="36" y="44"/>
                </a:cubicBezTo>
                <a:cubicBezTo>
                  <a:pt x="36" y="43"/>
                  <a:pt x="35" y="42"/>
                  <a:pt x="36" y="42"/>
                </a:cubicBezTo>
                <a:cubicBezTo>
                  <a:pt x="38" y="42"/>
                  <a:pt x="36" y="44"/>
                  <a:pt x="38" y="43"/>
                </a:cubicBezTo>
                <a:cubicBezTo>
                  <a:pt x="37" y="42"/>
                  <a:pt x="37" y="41"/>
                  <a:pt x="36" y="41"/>
                </a:cubicBezTo>
                <a:cubicBezTo>
                  <a:pt x="36" y="40"/>
                  <a:pt x="35" y="40"/>
                  <a:pt x="34" y="39"/>
                </a:cubicBezTo>
                <a:cubicBezTo>
                  <a:pt x="35" y="41"/>
                  <a:pt x="35" y="42"/>
                  <a:pt x="35" y="43"/>
                </a:cubicBezTo>
                <a:cubicBezTo>
                  <a:pt x="35" y="44"/>
                  <a:pt x="35" y="46"/>
                  <a:pt x="38" y="47"/>
                </a:cubicBezTo>
                <a:cubicBezTo>
                  <a:pt x="35" y="47"/>
                  <a:pt x="38" y="49"/>
                  <a:pt x="39" y="50"/>
                </a:cubicBezTo>
                <a:cubicBezTo>
                  <a:pt x="37" y="50"/>
                  <a:pt x="41" y="53"/>
                  <a:pt x="38" y="53"/>
                </a:cubicBezTo>
                <a:cubicBezTo>
                  <a:pt x="37" y="51"/>
                  <a:pt x="36" y="49"/>
                  <a:pt x="35" y="47"/>
                </a:cubicBezTo>
                <a:cubicBezTo>
                  <a:pt x="33" y="45"/>
                  <a:pt x="33" y="42"/>
                  <a:pt x="33" y="40"/>
                </a:cubicBezTo>
                <a:cubicBezTo>
                  <a:pt x="32" y="35"/>
                  <a:pt x="37" y="30"/>
                  <a:pt x="42" y="28"/>
                </a:cubicBezTo>
                <a:cubicBezTo>
                  <a:pt x="48" y="26"/>
                  <a:pt x="54" y="27"/>
                  <a:pt x="59" y="31"/>
                </a:cubicBezTo>
                <a:cubicBezTo>
                  <a:pt x="63" y="34"/>
                  <a:pt x="66" y="39"/>
                  <a:pt x="67" y="44"/>
                </a:cubicBezTo>
                <a:cubicBezTo>
                  <a:pt x="67" y="44"/>
                  <a:pt x="67" y="43"/>
                  <a:pt x="66" y="43"/>
                </a:cubicBezTo>
                <a:cubicBezTo>
                  <a:pt x="67" y="45"/>
                  <a:pt x="66" y="46"/>
                  <a:pt x="66" y="47"/>
                </a:cubicBezTo>
                <a:cubicBezTo>
                  <a:pt x="69" y="49"/>
                  <a:pt x="67" y="52"/>
                  <a:pt x="69" y="57"/>
                </a:cubicBezTo>
                <a:cubicBezTo>
                  <a:pt x="68" y="57"/>
                  <a:pt x="68" y="58"/>
                  <a:pt x="66" y="58"/>
                </a:cubicBezTo>
                <a:cubicBezTo>
                  <a:pt x="66" y="57"/>
                  <a:pt x="68" y="56"/>
                  <a:pt x="66" y="55"/>
                </a:cubicBezTo>
                <a:cubicBezTo>
                  <a:pt x="66" y="60"/>
                  <a:pt x="65" y="58"/>
                  <a:pt x="63" y="62"/>
                </a:cubicBezTo>
                <a:cubicBezTo>
                  <a:pt x="64" y="62"/>
                  <a:pt x="64" y="61"/>
                  <a:pt x="66" y="61"/>
                </a:cubicBezTo>
                <a:cubicBezTo>
                  <a:pt x="66" y="62"/>
                  <a:pt x="66" y="62"/>
                  <a:pt x="66" y="63"/>
                </a:cubicBezTo>
                <a:cubicBezTo>
                  <a:pt x="65" y="65"/>
                  <a:pt x="65" y="72"/>
                  <a:pt x="65" y="79"/>
                </a:cubicBezTo>
                <a:cubicBezTo>
                  <a:pt x="65" y="79"/>
                  <a:pt x="64" y="79"/>
                  <a:pt x="64" y="80"/>
                </a:cubicBezTo>
                <a:cubicBezTo>
                  <a:pt x="64" y="79"/>
                  <a:pt x="64" y="78"/>
                  <a:pt x="63" y="77"/>
                </a:cubicBezTo>
                <a:cubicBezTo>
                  <a:pt x="62" y="82"/>
                  <a:pt x="66" y="79"/>
                  <a:pt x="65" y="81"/>
                </a:cubicBezTo>
                <a:cubicBezTo>
                  <a:pt x="64" y="84"/>
                  <a:pt x="63" y="79"/>
                  <a:pt x="62" y="81"/>
                </a:cubicBezTo>
                <a:cubicBezTo>
                  <a:pt x="62" y="83"/>
                  <a:pt x="64" y="83"/>
                  <a:pt x="64" y="85"/>
                </a:cubicBezTo>
                <a:cubicBezTo>
                  <a:pt x="63" y="85"/>
                  <a:pt x="62" y="85"/>
                  <a:pt x="61" y="86"/>
                </a:cubicBezTo>
                <a:cubicBezTo>
                  <a:pt x="60" y="86"/>
                  <a:pt x="59" y="87"/>
                  <a:pt x="58" y="88"/>
                </a:cubicBezTo>
                <a:cubicBezTo>
                  <a:pt x="58" y="89"/>
                  <a:pt x="58" y="89"/>
                  <a:pt x="57" y="89"/>
                </a:cubicBezTo>
                <a:cubicBezTo>
                  <a:pt x="56" y="90"/>
                  <a:pt x="56" y="90"/>
                  <a:pt x="57" y="91"/>
                </a:cubicBezTo>
                <a:cubicBezTo>
                  <a:pt x="57" y="91"/>
                  <a:pt x="56" y="91"/>
                  <a:pt x="56" y="91"/>
                </a:cubicBezTo>
                <a:cubicBezTo>
                  <a:pt x="56" y="92"/>
                  <a:pt x="56" y="92"/>
                  <a:pt x="56" y="92"/>
                </a:cubicBezTo>
                <a:cubicBezTo>
                  <a:pt x="53" y="94"/>
                  <a:pt x="53" y="97"/>
                  <a:pt x="52" y="99"/>
                </a:cubicBezTo>
                <a:cubicBezTo>
                  <a:pt x="52" y="102"/>
                  <a:pt x="52" y="104"/>
                  <a:pt x="50" y="106"/>
                </a:cubicBezTo>
                <a:cubicBezTo>
                  <a:pt x="48" y="104"/>
                  <a:pt x="52" y="103"/>
                  <a:pt x="51" y="102"/>
                </a:cubicBezTo>
                <a:cubicBezTo>
                  <a:pt x="48" y="104"/>
                  <a:pt x="47" y="106"/>
                  <a:pt x="47" y="109"/>
                </a:cubicBezTo>
                <a:cubicBezTo>
                  <a:pt x="46" y="108"/>
                  <a:pt x="45" y="108"/>
                  <a:pt x="44" y="109"/>
                </a:cubicBezTo>
                <a:cubicBezTo>
                  <a:pt x="43" y="113"/>
                  <a:pt x="38" y="114"/>
                  <a:pt x="38" y="118"/>
                </a:cubicBezTo>
                <a:cubicBezTo>
                  <a:pt x="37" y="119"/>
                  <a:pt x="36" y="119"/>
                  <a:pt x="36" y="121"/>
                </a:cubicBezTo>
                <a:cubicBezTo>
                  <a:pt x="37" y="120"/>
                  <a:pt x="37" y="120"/>
                  <a:pt x="37" y="121"/>
                </a:cubicBezTo>
                <a:cubicBezTo>
                  <a:pt x="36" y="121"/>
                  <a:pt x="35" y="122"/>
                  <a:pt x="34" y="120"/>
                </a:cubicBezTo>
                <a:cubicBezTo>
                  <a:pt x="32" y="124"/>
                  <a:pt x="29" y="124"/>
                  <a:pt x="29" y="126"/>
                </a:cubicBezTo>
                <a:cubicBezTo>
                  <a:pt x="30" y="127"/>
                  <a:pt x="30" y="127"/>
                  <a:pt x="30" y="127"/>
                </a:cubicBezTo>
                <a:cubicBezTo>
                  <a:pt x="30" y="126"/>
                  <a:pt x="31" y="126"/>
                  <a:pt x="31" y="126"/>
                </a:cubicBezTo>
                <a:cubicBezTo>
                  <a:pt x="33" y="125"/>
                  <a:pt x="32" y="124"/>
                  <a:pt x="32" y="123"/>
                </a:cubicBezTo>
                <a:cubicBezTo>
                  <a:pt x="33" y="124"/>
                  <a:pt x="34" y="124"/>
                  <a:pt x="33" y="125"/>
                </a:cubicBezTo>
                <a:cubicBezTo>
                  <a:pt x="29" y="127"/>
                  <a:pt x="29" y="133"/>
                  <a:pt x="25" y="132"/>
                </a:cubicBezTo>
                <a:cubicBezTo>
                  <a:pt x="27" y="133"/>
                  <a:pt x="24" y="139"/>
                  <a:pt x="28" y="134"/>
                </a:cubicBezTo>
                <a:cubicBezTo>
                  <a:pt x="27" y="132"/>
                  <a:pt x="27" y="136"/>
                  <a:pt x="26" y="135"/>
                </a:cubicBezTo>
                <a:cubicBezTo>
                  <a:pt x="27" y="134"/>
                  <a:pt x="26" y="134"/>
                  <a:pt x="27" y="133"/>
                </a:cubicBezTo>
                <a:cubicBezTo>
                  <a:pt x="28" y="132"/>
                  <a:pt x="30" y="131"/>
                  <a:pt x="31" y="131"/>
                </a:cubicBezTo>
                <a:cubicBezTo>
                  <a:pt x="29" y="134"/>
                  <a:pt x="28" y="136"/>
                  <a:pt x="26" y="138"/>
                </a:cubicBezTo>
                <a:cubicBezTo>
                  <a:pt x="24" y="141"/>
                  <a:pt x="23" y="143"/>
                  <a:pt x="21" y="145"/>
                </a:cubicBezTo>
                <a:cubicBezTo>
                  <a:pt x="21" y="145"/>
                  <a:pt x="21" y="145"/>
                  <a:pt x="21" y="145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20" y="146"/>
                  <a:pt x="20" y="147"/>
                  <a:pt x="19" y="148"/>
                </a:cubicBezTo>
                <a:cubicBezTo>
                  <a:pt x="18" y="146"/>
                  <a:pt x="17" y="147"/>
                  <a:pt x="16" y="148"/>
                </a:cubicBezTo>
                <a:cubicBezTo>
                  <a:pt x="14" y="150"/>
                  <a:pt x="14" y="151"/>
                  <a:pt x="12" y="151"/>
                </a:cubicBezTo>
                <a:cubicBezTo>
                  <a:pt x="13" y="149"/>
                  <a:pt x="13" y="148"/>
                  <a:pt x="13" y="147"/>
                </a:cubicBezTo>
                <a:cubicBezTo>
                  <a:pt x="13" y="148"/>
                  <a:pt x="12" y="148"/>
                  <a:pt x="12" y="147"/>
                </a:cubicBezTo>
                <a:cubicBezTo>
                  <a:pt x="11" y="149"/>
                  <a:pt x="9" y="151"/>
                  <a:pt x="9" y="151"/>
                </a:cubicBezTo>
                <a:cubicBezTo>
                  <a:pt x="13" y="148"/>
                  <a:pt x="12" y="149"/>
                  <a:pt x="12" y="151"/>
                </a:cubicBezTo>
                <a:cubicBezTo>
                  <a:pt x="11" y="153"/>
                  <a:pt x="11" y="156"/>
                  <a:pt x="12" y="155"/>
                </a:cubicBezTo>
                <a:cubicBezTo>
                  <a:pt x="10" y="157"/>
                  <a:pt x="9" y="157"/>
                  <a:pt x="9" y="158"/>
                </a:cubicBezTo>
                <a:cubicBezTo>
                  <a:pt x="9" y="159"/>
                  <a:pt x="10" y="160"/>
                  <a:pt x="10" y="162"/>
                </a:cubicBezTo>
                <a:cubicBezTo>
                  <a:pt x="9" y="161"/>
                  <a:pt x="8" y="162"/>
                  <a:pt x="8" y="164"/>
                </a:cubicBezTo>
                <a:cubicBezTo>
                  <a:pt x="8" y="165"/>
                  <a:pt x="9" y="166"/>
                  <a:pt x="7" y="166"/>
                </a:cubicBezTo>
                <a:cubicBezTo>
                  <a:pt x="8" y="165"/>
                  <a:pt x="8" y="162"/>
                  <a:pt x="8" y="160"/>
                </a:cubicBezTo>
                <a:cubicBezTo>
                  <a:pt x="6" y="162"/>
                  <a:pt x="6" y="164"/>
                  <a:pt x="6" y="167"/>
                </a:cubicBezTo>
                <a:cubicBezTo>
                  <a:pt x="7" y="169"/>
                  <a:pt x="8" y="171"/>
                  <a:pt x="10" y="171"/>
                </a:cubicBezTo>
                <a:cubicBezTo>
                  <a:pt x="9" y="172"/>
                  <a:pt x="8" y="171"/>
                  <a:pt x="8" y="171"/>
                </a:cubicBezTo>
                <a:cubicBezTo>
                  <a:pt x="7" y="171"/>
                  <a:pt x="7" y="171"/>
                  <a:pt x="7" y="172"/>
                </a:cubicBezTo>
                <a:cubicBezTo>
                  <a:pt x="7" y="173"/>
                  <a:pt x="8" y="173"/>
                  <a:pt x="8" y="173"/>
                </a:cubicBezTo>
                <a:cubicBezTo>
                  <a:pt x="8" y="173"/>
                  <a:pt x="8" y="173"/>
                  <a:pt x="8" y="173"/>
                </a:cubicBezTo>
                <a:cubicBezTo>
                  <a:pt x="9" y="174"/>
                  <a:pt x="11" y="174"/>
                  <a:pt x="12" y="174"/>
                </a:cubicBezTo>
                <a:cubicBezTo>
                  <a:pt x="14" y="174"/>
                  <a:pt x="15" y="174"/>
                  <a:pt x="17" y="174"/>
                </a:cubicBezTo>
                <a:cubicBezTo>
                  <a:pt x="20" y="174"/>
                  <a:pt x="23" y="173"/>
                  <a:pt x="26" y="173"/>
                </a:cubicBezTo>
                <a:cubicBezTo>
                  <a:pt x="27" y="172"/>
                  <a:pt x="26" y="170"/>
                  <a:pt x="29" y="169"/>
                </a:cubicBezTo>
                <a:cubicBezTo>
                  <a:pt x="29" y="170"/>
                  <a:pt x="30" y="170"/>
                  <a:pt x="30" y="170"/>
                </a:cubicBezTo>
                <a:cubicBezTo>
                  <a:pt x="29" y="170"/>
                  <a:pt x="28" y="170"/>
                  <a:pt x="28" y="171"/>
                </a:cubicBezTo>
                <a:cubicBezTo>
                  <a:pt x="29" y="171"/>
                  <a:pt x="30" y="171"/>
                  <a:pt x="31" y="172"/>
                </a:cubicBezTo>
                <a:cubicBezTo>
                  <a:pt x="32" y="173"/>
                  <a:pt x="33" y="173"/>
                  <a:pt x="34" y="172"/>
                </a:cubicBezTo>
                <a:cubicBezTo>
                  <a:pt x="30" y="171"/>
                  <a:pt x="36" y="171"/>
                  <a:pt x="38" y="171"/>
                </a:cubicBezTo>
                <a:cubicBezTo>
                  <a:pt x="39" y="170"/>
                  <a:pt x="34" y="169"/>
                  <a:pt x="37" y="168"/>
                </a:cubicBezTo>
                <a:cubicBezTo>
                  <a:pt x="38" y="171"/>
                  <a:pt x="38" y="168"/>
                  <a:pt x="39" y="168"/>
                </a:cubicBezTo>
                <a:cubicBezTo>
                  <a:pt x="40" y="169"/>
                  <a:pt x="41" y="169"/>
                  <a:pt x="42" y="170"/>
                </a:cubicBezTo>
                <a:cubicBezTo>
                  <a:pt x="42" y="168"/>
                  <a:pt x="46" y="169"/>
                  <a:pt x="46" y="169"/>
                </a:cubicBezTo>
                <a:cubicBezTo>
                  <a:pt x="44" y="167"/>
                  <a:pt x="51" y="168"/>
                  <a:pt x="50" y="166"/>
                </a:cubicBezTo>
                <a:cubicBezTo>
                  <a:pt x="49" y="166"/>
                  <a:pt x="49" y="165"/>
                  <a:pt x="50" y="165"/>
                </a:cubicBezTo>
                <a:cubicBezTo>
                  <a:pt x="52" y="165"/>
                  <a:pt x="50" y="169"/>
                  <a:pt x="54" y="169"/>
                </a:cubicBezTo>
                <a:cubicBezTo>
                  <a:pt x="55" y="168"/>
                  <a:pt x="56" y="168"/>
                  <a:pt x="59" y="167"/>
                </a:cubicBezTo>
                <a:cubicBezTo>
                  <a:pt x="59" y="168"/>
                  <a:pt x="59" y="168"/>
                  <a:pt x="58" y="169"/>
                </a:cubicBezTo>
                <a:cubicBezTo>
                  <a:pt x="64" y="167"/>
                  <a:pt x="67" y="167"/>
                  <a:pt x="70" y="164"/>
                </a:cubicBezTo>
                <a:cubicBezTo>
                  <a:pt x="74" y="164"/>
                  <a:pt x="76" y="164"/>
                  <a:pt x="81" y="163"/>
                </a:cubicBezTo>
                <a:cubicBezTo>
                  <a:pt x="81" y="163"/>
                  <a:pt x="81" y="163"/>
                  <a:pt x="81" y="163"/>
                </a:cubicBezTo>
                <a:cubicBezTo>
                  <a:pt x="81" y="163"/>
                  <a:pt x="82" y="163"/>
                  <a:pt x="83" y="163"/>
                </a:cubicBezTo>
                <a:cubicBezTo>
                  <a:pt x="82" y="162"/>
                  <a:pt x="83" y="161"/>
                  <a:pt x="85" y="161"/>
                </a:cubicBezTo>
                <a:cubicBezTo>
                  <a:pt x="86" y="161"/>
                  <a:pt x="89" y="161"/>
                  <a:pt x="91" y="161"/>
                </a:cubicBezTo>
                <a:cubicBezTo>
                  <a:pt x="96" y="160"/>
                  <a:pt x="101" y="161"/>
                  <a:pt x="101" y="159"/>
                </a:cubicBezTo>
                <a:cubicBezTo>
                  <a:pt x="104" y="158"/>
                  <a:pt x="104" y="160"/>
                  <a:pt x="106" y="161"/>
                </a:cubicBezTo>
                <a:cubicBezTo>
                  <a:pt x="106" y="160"/>
                  <a:pt x="107" y="159"/>
                  <a:pt x="108" y="159"/>
                </a:cubicBezTo>
                <a:cubicBezTo>
                  <a:pt x="108" y="162"/>
                  <a:pt x="113" y="157"/>
                  <a:pt x="112" y="160"/>
                </a:cubicBezTo>
                <a:cubicBezTo>
                  <a:pt x="113" y="157"/>
                  <a:pt x="116" y="160"/>
                  <a:pt x="115" y="156"/>
                </a:cubicBezTo>
                <a:cubicBezTo>
                  <a:pt x="117" y="157"/>
                  <a:pt x="117" y="157"/>
                  <a:pt x="119" y="156"/>
                </a:cubicBezTo>
                <a:cubicBezTo>
                  <a:pt x="120" y="158"/>
                  <a:pt x="116" y="159"/>
                  <a:pt x="119" y="159"/>
                </a:cubicBezTo>
                <a:cubicBezTo>
                  <a:pt x="119" y="157"/>
                  <a:pt x="122" y="161"/>
                  <a:pt x="122" y="159"/>
                </a:cubicBezTo>
                <a:cubicBezTo>
                  <a:pt x="120" y="159"/>
                  <a:pt x="120" y="155"/>
                  <a:pt x="122" y="156"/>
                </a:cubicBezTo>
                <a:cubicBezTo>
                  <a:pt x="122" y="160"/>
                  <a:pt x="123" y="156"/>
                  <a:pt x="125" y="156"/>
                </a:cubicBezTo>
                <a:cubicBezTo>
                  <a:pt x="124" y="158"/>
                  <a:pt x="128" y="157"/>
                  <a:pt x="127" y="159"/>
                </a:cubicBezTo>
                <a:cubicBezTo>
                  <a:pt x="128" y="158"/>
                  <a:pt x="129" y="160"/>
                  <a:pt x="132" y="159"/>
                </a:cubicBezTo>
                <a:cubicBezTo>
                  <a:pt x="132" y="160"/>
                  <a:pt x="130" y="161"/>
                  <a:pt x="132" y="161"/>
                </a:cubicBezTo>
                <a:cubicBezTo>
                  <a:pt x="132" y="160"/>
                  <a:pt x="133" y="160"/>
                  <a:pt x="134" y="161"/>
                </a:cubicBezTo>
                <a:cubicBezTo>
                  <a:pt x="133" y="159"/>
                  <a:pt x="134" y="158"/>
                  <a:pt x="137" y="157"/>
                </a:cubicBezTo>
                <a:cubicBezTo>
                  <a:pt x="136" y="157"/>
                  <a:pt x="136" y="156"/>
                  <a:pt x="136" y="156"/>
                </a:cubicBezTo>
                <a:cubicBezTo>
                  <a:pt x="137" y="156"/>
                  <a:pt x="137" y="157"/>
                  <a:pt x="138" y="156"/>
                </a:cubicBezTo>
                <a:cubicBezTo>
                  <a:pt x="137" y="156"/>
                  <a:pt x="137" y="155"/>
                  <a:pt x="138" y="155"/>
                </a:cubicBezTo>
                <a:cubicBezTo>
                  <a:pt x="139" y="155"/>
                  <a:pt x="139" y="155"/>
                  <a:pt x="139" y="155"/>
                </a:cubicBezTo>
                <a:cubicBezTo>
                  <a:pt x="139" y="156"/>
                  <a:pt x="138" y="157"/>
                  <a:pt x="138" y="158"/>
                </a:cubicBezTo>
                <a:cubicBezTo>
                  <a:pt x="138" y="158"/>
                  <a:pt x="138" y="158"/>
                  <a:pt x="138" y="158"/>
                </a:cubicBezTo>
                <a:cubicBezTo>
                  <a:pt x="138" y="158"/>
                  <a:pt x="138" y="158"/>
                  <a:pt x="138" y="158"/>
                </a:cubicBezTo>
                <a:cubicBezTo>
                  <a:pt x="137" y="158"/>
                  <a:pt x="135" y="159"/>
                  <a:pt x="135" y="160"/>
                </a:cubicBezTo>
                <a:cubicBezTo>
                  <a:pt x="137" y="160"/>
                  <a:pt x="137" y="160"/>
                  <a:pt x="136" y="161"/>
                </a:cubicBezTo>
                <a:cubicBezTo>
                  <a:pt x="137" y="161"/>
                  <a:pt x="137" y="161"/>
                  <a:pt x="138" y="161"/>
                </a:cubicBezTo>
                <a:cubicBezTo>
                  <a:pt x="140" y="161"/>
                  <a:pt x="140" y="161"/>
                  <a:pt x="140" y="161"/>
                </a:cubicBezTo>
                <a:cubicBezTo>
                  <a:pt x="140" y="159"/>
                  <a:pt x="140" y="159"/>
                  <a:pt x="140" y="159"/>
                </a:cubicBezTo>
                <a:cubicBezTo>
                  <a:pt x="141" y="157"/>
                  <a:pt x="141" y="156"/>
                  <a:pt x="139" y="157"/>
                </a:cubicBezTo>
                <a:cubicBezTo>
                  <a:pt x="140" y="156"/>
                  <a:pt x="140" y="156"/>
                  <a:pt x="140" y="155"/>
                </a:cubicBezTo>
                <a:cubicBezTo>
                  <a:pt x="140" y="155"/>
                  <a:pt x="140" y="154"/>
                  <a:pt x="140" y="154"/>
                </a:cubicBezTo>
                <a:cubicBezTo>
                  <a:pt x="140" y="153"/>
                  <a:pt x="140" y="153"/>
                  <a:pt x="141" y="153"/>
                </a:cubicBezTo>
                <a:cubicBezTo>
                  <a:pt x="141" y="153"/>
                  <a:pt x="142" y="154"/>
                  <a:pt x="142" y="151"/>
                </a:cubicBezTo>
                <a:cubicBezTo>
                  <a:pt x="141" y="151"/>
                  <a:pt x="140" y="151"/>
                  <a:pt x="139" y="150"/>
                </a:cubicBezTo>
                <a:cubicBezTo>
                  <a:pt x="138" y="150"/>
                  <a:pt x="137" y="149"/>
                  <a:pt x="136" y="149"/>
                </a:cubicBezTo>
                <a:cubicBezTo>
                  <a:pt x="136" y="148"/>
                  <a:pt x="137" y="148"/>
                  <a:pt x="136" y="147"/>
                </a:cubicBezTo>
                <a:cubicBezTo>
                  <a:pt x="136" y="146"/>
                  <a:pt x="136" y="146"/>
                  <a:pt x="135" y="146"/>
                </a:cubicBezTo>
                <a:cubicBezTo>
                  <a:pt x="135" y="145"/>
                  <a:pt x="134" y="145"/>
                  <a:pt x="133" y="145"/>
                </a:cubicBezTo>
                <a:cubicBezTo>
                  <a:pt x="133" y="145"/>
                  <a:pt x="133" y="144"/>
                  <a:pt x="132" y="144"/>
                </a:cubicBezTo>
                <a:cubicBezTo>
                  <a:pt x="133" y="144"/>
                  <a:pt x="133" y="144"/>
                  <a:pt x="133" y="144"/>
                </a:cubicBezTo>
                <a:cubicBezTo>
                  <a:pt x="133" y="143"/>
                  <a:pt x="133" y="143"/>
                  <a:pt x="133" y="142"/>
                </a:cubicBezTo>
                <a:cubicBezTo>
                  <a:pt x="132" y="142"/>
                  <a:pt x="131" y="140"/>
                  <a:pt x="131" y="140"/>
                </a:cubicBezTo>
                <a:cubicBezTo>
                  <a:pt x="133" y="141"/>
                  <a:pt x="134" y="142"/>
                  <a:pt x="136" y="143"/>
                </a:cubicBezTo>
                <a:cubicBezTo>
                  <a:pt x="136" y="143"/>
                  <a:pt x="137" y="143"/>
                  <a:pt x="137" y="144"/>
                </a:cubicBezTo>
                <a:cubicBezTo>
                  <a:pt x="137" y="144"/>
                  <a:pt x="137" y="144"/>
                  <a:pt x="137" y="145"/>
                </a:cubicBezTo>
                <a:cubicBezTo>
                  <a:pt x="138" y="145"/>
                  <a:pt x="138" y="146"/>
                  <a:pt x="138" y="147"/>
                </a:cubicBezTo>
                <a:cubicBezTo>
                  <a:pt x="139" y="145"/>
                  <a:pt x="140" y="148"/>
                  <a:pt x="141" y="148"/>
                </a:cubicBezTo>
                <a:cubicBezTo>
                  <a:pt x="141" y="147"/>
                  <a:pt x="140" y="146"/>
                  <a:pt x="141" y="146"/>
                </a:cubicBezTo>
                <a:cubicBezTo>
                  <a:pt x="141" y="147"/>
                  <a:pt x="142" y="148"/>
                  <a:pt x="142" y="148"/>
                </a:cubicBezTo>
                <a:close/>
                <a:moveTo>
                  <a:pt x="56" y="136"/>
                </a:moveTo>
                <a:cubicBezTo>
                  <a:pt x="56" y="136"/>
                  <a:pt x="56" y="136"/>
                  <a:pt x="56" y="135"/>
                </a:cubicBezTo>
                <a:cubicBezTo>
                  <a:pt x="59" y="135"/>
                  <a:pt x="58" y="135"/>
                  <a:pt x="58" y="136"/>
                </a:cubicBezTo>
                <a:cubicBezTo>
                  <a:pt x="58" y="136"/>
                  <a:pt x="57" y="136"/>
                  <a:pt x="56" y="136"/>
                </a:cubicBezTo>
                <a:close/>
                <a:moveTo>
                  <a:pt x="59" y="130"/>
                </a:moveTo>
                <a:cubicBezTo>
                  <a:pt x="58" y="130"/>
                  <a:pt x="59" y="128"/>
                  <a:pt x="58" y="128"/>
                </a:cubicBezTo>
                <a:cubicBezTo>
                  <a:pt x="59" y="126"/>
                  <a:pt x="61" y="125"/>
                  <a:pt x="62" y="126"/>
                </a:cubicBezTo>
                <a:cubicBezTo>
                  <a:pt x="60" y="127"/>
                  <a:pt x="61" y="128"/>
                  <a:pt x="59" y="130"/>
                </a:cubicBezTo>
                <a:close/>
                <a:moveTo>
                  <a:pt x="67" y="124"/>
                </a:moveTo>
                <a:cubicBezTo>
                  <a:pt x="66" y="124"/>
                  <a:pt x="67" y="123"/>
                  <a:pt x="67" y="122"/>
                </a:cubicBezTo>
                <a:cubicBezTo>
                  <a:pt x="67" y="122"/>
                  <a:pt x="66" y="122"/>
                  <a:pt x="65" y="122"/>
                </a:cubicBezTo>
                <a:cubicBezTo>
                  <a:pt x="67" y="119"/>
                  <a:pt x="68" y="120"/>
                  <a:pt x="70" y="121"/>
                </a:cubicBezTo>
                <a:lnTo>
                  <a:pt x="67" y="124"/>
                </a:lnTo>
                <a:close/>
                <a:moveTo>
                  <a:pt x="75" y="113"/>
                </a:moveTo>
                <a:cubicBezTo>
                  <a:pt x="73" y="114"/>
                  <a:pt x="73" y="112"/>
                  <a:pt x="72" y="113"/>
                </a:cubicBezTo>
                <a:cubicBezTo>
                  <a:pt x="71" y="111"/>
                  <a:pt x="74" y="111"/>
                  <a:pt x="75" y="110"/>
                </a:cubicBezTo>
                <a:cubicBezTo>
                  <a:pt x="76" y="109"/>
                  <a:pt x="74" y="110"/>
                  <a:pt x="73" y="109"/>
                </a:cubicBezTo>
                <a:cubicBezTo>
                  <a:pt x="74" y="108"/>
                  <a:pt x="75" y="108"/>
                  <a:pt x="76" y="107"/>
                </a:cubicBezTo>
                <a:cubicBezTo>
                  <a:pt x="76" y="108"/>
                  <a:pt x="77" y="110"/>
                  <a:pt x="75" y="113"/>
                </a:cubicBezTo>
                <a:close/>
                <a:moveTo>
                  <a:pt x="42" y="123"/>
                </a:moveTo>
                <a:cubicBezTo>
                  <a:pt x="40" y="124"/>
                  <a:pt x="41" y="125"/>
                  <a:pt x="39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37" y="125"/>
                  <a:pt x="38" y="125"/>
                  <a:pt x="36" y="123"/>
                </a:cubicBezTo>
                <a:cubicBezTo>
                  <a:pt x="38" y="122"/>
                  <a:pt x="40" y="123"/>
                  <a:pt x="42" y="123"/>
                </a:cubicBezTo>
                <a:close/>
                <a:moveTo>
                  <a:pt x="9" y="169"/>
                </a:moveTo>
                <a:cubicBezTo>
                  <a:pt x="8" y="169"/>
                  <a:pt x="8" y="168"/>
                  <a:pt x="8" y="168"/>
                </a:cubicBezTo>
                <a:cubicBezTo>
                  <a:pt x="8" y="167"/>
                  <a:pt x="8" y="167"/>
                  <a:pt x="9" y="167"/>
                </a:cubicBezTo>
                <a:cubicBezTo>
                  <a:pt x="10" y="166"/>
                  <a:pt x="12" y="167"/>
                  <a:pt x="12" y="167"/>
                </a:cubicBezTo>
                <a:cubicBezTo>
                  <a:pt x="12" y="168"/>
                  <a:pt x="11" y="168"/>
                  <a:pt x="11" y="168"/>
                </a:cubicBezTo>
                <a:cubicBezTo>
                  <a:pt x="10" y="167"/>
                  <a:pt x="9" y="167"/>
                  <a:pt x="9" y="169"/>
                </a:cubicBezTo>
                <a:close/>
                <a:moveTo>
                  <a:pt x="11" y="170"/>
                </a:moveTo>
                <a:cubicBezTo>
                  <a:pt x="11" y="170"/>
                  <a:pt x="10" y="170"/>
                  <a:pt x="9" y="169"/>
                </a:cubicBezTo>
                <a:cubicBezTo>
                  <a:pt x="11" y="168"/>
                  <a:pt x="11" y="169"/>
                  <a:pt x="12" y="169"/>
                </a:cubicBezTo>
                <a:cubicBezTo>
                  <a:pt x="12" y="169"/>
                  <a:pt x="12" y="169"/>
                  <a:pt x="13" y="169"/>
                </a:cubicBezTo>
                <a:cubicBezTo>
                  <a:pt x="13" y="169"/>
                  <a:pt x="13" y="169"/>
                  <a:pt x="13" y="169"/>
                </a:cubicBezTo>
                <a:cubicBezTo>
                  <a:pt x="12" y="169"/>
                  <a:pt x="12" y="170"/>
                  <a:pt x="11" y="170"/>
                </a:cubicBezTo>
                <a:close/>
                <a:moveTo>
                  <a:pt x="14" y="170"/>
                </a:moveTo>
                <a:cubicBezTo>
                  <a:pt x="15" y="169"/>
                  <a:pt x="14" y="168"/>
                  <a:pt x="14" y="168"/>
                </a:cubicBezTo>
                <a:cubicBezTo>
                  <a:pt x="14" y="168"/>
                  <a:pt x="14" y="168"/>
                  <a:pt x="14" y="168"/>
                </a:cubicBezTo>
                <a:cubicBezTo>
                  <a:pt x="14" y="168"/>
                  <a:pt x="14" y="167"/>
                  <a:pt x="14" y="167"/>
                </a:cubicBezTo>
                <a:cubicBezTo>
                  <a:pt x="14" y="167"/>
                  <a:pt x="14" y="167"/>
                  <a:pt x="14" y="166"/>
                </a:cubicBezTo>
                <a:cubicBezTo>
                  <a:pt x="14" y="166"/>
                  <a:pt x="14" y="166"/>
                  <a:pt x="15" y="164"/>
                </a:cubicBezTo>
                <a:cubicBezTo>
                  <a:pt x="15" y="164"/>
                  <a:pt x="15" y="164"/>
                  <a:pt x="15" y="163"/>
                </a:cubicBezTo>
                <a:cubicBezTo>
                  <a:pt x="15" y="161"/>
                  <a:pt x="13" y="163"/>
                  <a:pt x="14" y="161"/>
                </a:cubicBezTo>
                <a:cubicBezTo>
                  <a:pt x="15" y="162"/>
                  <a:pt x="15" y="161"/>
                  <a:pt x="15" y="160"/>
                </a:cubicBezTo>
                <a:cubicBezTo>
                  <a:pt x="15" y="159"/>
                  <a:pt x="15" y="158"/>
                  <a:pt x="16" y="159"/>
                </a:cubicBezTo>
                <a:cubicBezTo>
                  <a:pt x="15" y="160"/>
                  <a:pt x="16" y="161"/>
                  <a:pt x="16" y="160"/>
                </a:cubicBezTo>
                <a:cubicBezTo>
                  <a:pt x="16" y="160"/>
                  <a:pt x="17" y="159"/>
                  <a:pt x="18" y="158"/>
                </a:cubicBezTo>
                <a:cubicBezTo>
                  <a:pt x="17" y="157"/>
                  <a:pt x="16" y="158"/>
                  <a:pt x="16" y="157"/>
                </a:cubicBezTo>
                <a:cubicBezTo>
                  <a:pt x="17" y="157"/>
                  <a:pt x="18" y="154"/>
                  <a:pt x="18" y="157"/>
                </a:cubicBezTo>
                <a:cubicBezTo>
                  <a:pt x="21" y="154"/>
                  <a:pt x="22" y="152"/>
                  <a:pt x="22" y="150"/>
                </a:cubicBezTo>
                <a:cubicBezTo>
                  <a:pt x="24" y="149"/>
                  <a:pt x="23" y="150"/>
                  <a:pt x="24" y="150"/>
                </a:cubicBezTo>
                <a:cubicBezTo>
                  <a:pt x="24" y="150"/>
                  <a:pt x="25" y="150"/>
                  <a:pt x="25" y="149"/>
                </a:cubicBezTo>
                <a:cubicBezTo>
                  <a:pt x="26" y="148"/>
                  <a:pt x="26" y="148"/>
                  <a:pt x="26" y="148"/>
                </a:cubicBezTo>
                <a:cubicBezTo>
                  <a:pt x="27" y="147"/>
                  <a:pt x="28" y="145"/>
                  <a:pt x="29" y="142"/>
                </a:cubicBezTo>
                <a:cubicBezTo>
                  <a:pt x="30" y="140"/>
                  <a:pt x="31" y="139"/>
                  <a:pt x="32" y="140"/>
                </a:cubicBezTo>
                <a:cubicBezTo>
                  <a:pt x="35" y="137"/>
                  <a:pt x="31" y="138"/>
                  <a:pt x="32" y="136"/>
                </a:cubicBezTo>
                <a:cubicBezTo>
                  <a:pt x="34" y="136"/>
                  <a:pt x="37" y="133"/>
                  <a:pt x="40" y="131"/>
                </a:cubicBezTo>
                <a:cubicBezTo>
                  <a:pt x="42" y="129"/>
                  <a:pt x="44" y="126"/>
                  <a:pt x="42" y="126"/>
                </a:cubicBezTo>
                <a:cubicBezTo>
                  <a:pt x="44" y="123"/>
                  <a:pt x="47" y="125"/>
                  <a:pt x="47" y="122"/>
                </a:cubicBezTo>
                <a:cubicBezTo>
                  <a:pt x="45" y="124"/>
                  <a:pt x="47" y="120"/>
                  <a:pt x="45" y="121"/>
                </a:cubicBezTo>
                <a:cubicBezTo>
                  <a:pt x="46" y="120"/>
                  <a:pt x="46" y="117"/>
                  <a:pt x="47" y="118"/>
                </a:cubicBezTo>
                <a:cubicBezTo>
                  <a:pt x="44" y="122"/>
                  <a:pt x="48" y="120"/>
                  <a:pt x="48" y="123"/>
                </a:cubicBezTo>
                <a:cubicBezTo>
                  <a:pt x="50" y="118"/>
                  <a:pt x="54" y="115"/>
                  <a:pt x="55" y="111"/>
                </a:cubicBezTo>
                <a:cubicBezTo>
                  <a:pt x="57" y="110"/>
                  <a:pt x="58" y="109"/>
                  <a:pt x="59" y="107"/>
                </a:cubicBezTo>
                <a:cubicBezTo>
                  <a:pt x="60" y="107"/>
                  <a:pt x="61" y="106"/>
                  <a:pt x="61" y="106"/>
                </a:cubicBezTo>
                <a:cubicBezTo>
                  <a:pt x="62" y="105"/>
                  <a:pt x="63" y="104"/>
                  <a:pt x="64" y="103"/>
                </a:cubicBezTo>
                <a:cubicBezTo>
                  <a:pt x="65" y="100"/>
                  <a:pt x="62" y="103"/>
                  <a:pt x="63" y="101"/>
                </a:cubicBezTo>
                <a:cubicBezTo>
                  <a:pt x="64" y="98"/>
                  <a:pt x="66" y="99"/>
                  <a:pt x="67" y="99"/>
                </a:cubicBezTo>
                <a:cubicBezTo>
                  <a:pt x="66" y="99"/>
                  <a:pt x="66" y="99"/>
                  <a:pt x="66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98"/>
                  <a:pt x="67" y="98"/>
                  <a:pt x="67" y="98"/>
                </a:cubicBezTo>
                <a:cubicBezTo>
                  <a:pt x="68" y="96"/>
                  <a:pt x="68" y="96"/>
                  <a:pt x="68" y="96"/>
                </a:cubicBezTo>
                <a:cubicBezTo>
                  <a:pt x="70" y="94"/>
                  <a:pt x="70" y="94"/>
                  <a:pt x="70" y="94"/>
                </a:cubicBezTo>
                <a:cubicBezTo>
                  <a:pt x="68" y="92"/>
                  <a:pt x="69" y="96"/>
                  <a:pt x="67" y="95"/>
                </a:cubicBezTo>
                <a:cubicBezTo>
                  <a:pt x="68" y="93"/>
                  <a:pt x="70" y="91"/>
                  <a:pt x="71" y="89"/>
                </a:cubicBezTo>
                <a:cubicBezTo>
                  <a:pt x="72" y="87"/>
                  <a:pt x="73" y="84"/>
                  <a:pt x="73" y="82"/>
                </a:cubicBezTo>
                <a:cubicBezTo>
                  <a:pt x="75" y="77"/>
                  <a:pt x="75" y="74"/>
                  <a:pt x="76" y="69"/>
                </a:cubicBezTo>
                <a:cubicBezTo>
                  <a:pt x="76" y="65"/>
                  <a:pt x="76" y="60"/>
                  <a:pt x="75" y="55"/>
                </a:cubicBezTo>
                <a:cubicBezTo>
                  <a:pt x="76" y="54"/>
                  <a:pt x="77" y="59"/>
                  <a:pt x="77" y="56"/>
                </a:cubicBezTo>
                <a:cubicBezTo>
                  <a:pt x="76" y="53"/>
                  <a:pt x="76" y="53"/>
                  <a:pt x="75" y="52"/>
                </a:cubicBezTo>
                <a:cubicBezTo>
                  <a:pt x="76" y="52"/>
                  <a:pt x="75" y="49"/>
                  <a:pt x="77" y="50"/>
                </a:cubicBezTo>
                <a:cubicBezTo>
                  <a:pt x="76" y="47"/>
                  <a:pt x="75" y="43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2"/>
                  <a:pt x="74" y="42"/>
                  <a:pt x="74" y="42"/>
                </a:cubicBezTo>
                <a:cubicBezTo>
                  <a:pt x="74" y="41"/>
                  <a:pt x="74" y="40"/>
                  <a:pt x="74" y="39"/>
                </a:cubicBezTo>
                <a:cubicBezTo>
                  <a:pt x="74" y="38"/>
                  <a:pt x="73" y="37"/>
                  <a:pt x="72" y="37"/>
                </a:cubicBezTo>
                <a:cubicBezTo>
                  <a:pt x="71" y="35"/>
                  <a:pt x="69" y="33"/>
                  <a:pt x="67" y="31"/>
                </a:cubicBezTo>
                <a:cubicBezTo>
                  <a:pt x="68" y="28"/>
                  <a:pt x="64" y="26"/>
                  <a:pt x="58" y="24"/>
                </a:cubicBezTo>
                <a:cubicBezTo>
                  <a:pt x="59" y="22"/>
                  <a:pt x="56" y="23"/>
                  <a:pt x="55" y="21"/>
                </a:cubicBezTo>
                <a:cubicBezTo>
                  <a:pt x="55" y="21"/>
                  <a:pt x="54" y="21"/>
                  <a:pt x="53" y="21"/>
                </a:cubicBezTo>
                <a:cubicBezTo>
                  <a:pt x="52" y="21"/>
                  <a:pt x="51" y="21"/>
                  <a:pt x="50" y="20"/>
                </a:cubicBezTo>
                <a:cubicBezTo>
                  <a:pt x="49" y="20"/>
                  <a:pt x="48" y="20"/>
                  <a:pt x="47" y="20"/>
                </a:cubicBezTo>
                <a:cubicBezTo>
                  <a:pt x="45" y="20"/>
                  <a:pt x="44" y="19"/>
                  <a:pt x="43" y="20"/>
                </a:cubicBezTo>
                <a:cubicBezTo>
                  <a:pt x="43" y="21"/>
                  <a:pt x="41" y="22"/>
                  <a:pt x="40" y="22"/>
                </a:cubicBezTo>
                <a:cubicBezTo>
                  <a:pt x="38" y="23"/>
                  <a:pt x="37" y="23"/>
                  <a:pt x="38" y="21"/>
                </a:cubicBezTo>
                <a:cubicBezTo>
                  <a:pt x="36" y="22"/>
                  <a:pt x="35" y="23"/>
                  <a:pt x="33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6"/>
                  <a:pt x="32" y="26"/>
                  <a:pt x="32" y="26"/>
                </a:cubicBezTo>
                <a:cubicBezTo>
                  <a:pt x="31" y="27"/>
                  <a:pt x="31" y="27"/>
                  <a:pt x="31" y="27"/>
                </a:cubicBezTo>
                <a:cubicBezTo>
                  <a:pt x="30" y="27"/>
                  <a:pt x="29" y="28"/>
                  <a:pt x="29" y="29"/>
                </a:cubicBezTo>
                <a:cubicBezTo>
                  <a:pt x="27" y="32"/>
                  <a:pt x="26" y="36"/>
                  <a:pt x="28" y="37"/>
                </a:cubicBezTo>
                <a:cubicBezTo>
                  <a:pt x="26" y="36"/>
                  <a:pt x="25" y="38"/>
                  <a:pt x="25" y="41"/>
                </a:cubicBezTo>
                <a:cubicBezTo>
                  <a:pt x="26" y="44"/>
                  <a:pt x="27" y="47"/>
                  <a:pt x="27" y="48"/>
                </a:cubicBezTo>
                <a:cubicBezTo>
                  <a:pt x="28" y="48"/>
                  <a:pt x="30" y="50"/>
                  <a:pt x="31" y="53"/>
                </a:cubicBezTo>
                <a:cubicBezTo>
                  <a:pt x="33" y="55"/>
                  <a:pt x="34" y="59"/>
                  <a:pt x="35" y="61"/>
                </a:cubicBezTo>
                <a:cubicBezTo>
                  <a:pt x="36" y="61"/>
                  <a:pt x="37" y="61"/>
                  <a:pt x="38" y="62"/>
                </a:cubicBezTo>
                <a:cubicBezTo>
                  <a:pt x="37" y="62"/>
                  <a:pt x="37" y="62"/>
                  <a:pt x="36" y="62"/>
                </a:cubicBezTo>
                <a:cubicBezTo>
                  <a:pt x="37" y="63"/>
                  <a:pt x="37" y="65"/>
                  <a:pt x="37" y="65"/>
                </a:cubicBezTo>
                <a:cubicBezTo>
                  <a:pt x="37" y="65"/>
                  <a:pt x="37" y="66"/>
                  <a:pt x="36" y="66"/>
                </a:cubicBezTo>
                <a:cubicBezTo>
                  <a:pt x="36" y="67"/>
                  <a:pt x="36" y="67"/>
                  <a:pt x="36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2" y="69"/>
                  <a:pt x="30" y="71"/>
                  <a:pt x="28" y="71"/>
                </a:cubicBezTo>
                <a:cubicBezTo>
                  <a:pt x="26" y="71"/>
                  <a:pt x="24" y="70"/>
                  <a:pt x="22" y="68"/>
                </a:cubicBezTo>
                <a:cubicBezTo>
                  <a:pt x="18" y="65"/>
                  <a:pt x="16" y="61"/>
                  <a:pt x="13" y="57"/>
                </a:cubicBezTo>
                <a:cubicBezTo>
                  <a:pt x="14" y="57"/>
                  <a:pt x="15" y="57"/>
                  <a:pt x="16" y="57"/>
                </a:cubicBezTo>
                <a:cubicBezTo>
                  <a:pt x="17" y="56"/>
                  <a:pt x="16" y="55"/>
                  <a:pt x="16" y="55"/>
                </a:cubicBezTo>
                <a:cubicBezTo>
                  <a:pt x="15" y="54"/>
                  <a:pt x="15" y="54"/>
                  <a:pt x="15" y="53"/>
                </a:cubicBezTo>
                <a:cubicBezTo>
                  <a:pt x="15" y="54"/>
                  <a:pt x="16" y="55"/>
                  <a:pt x="17" y="55"/>
                </a:cubicBezTo>
                <a:cubicBezTo>
                  <a:pt x="16" y="53"/>
                  <a:pt x="18" y="53"/>
                  <a:pt x="16" y="52"/>
                </a:cubicBezTo>
                <a:cubicBezTo>
                  <a:pt x="15" y="55"/>
                  <a:pt x="16" y="50"/>
                  <a:pt x="15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5" y="51"/>
                  <a:pt x="14" y="51"/>
                </a:cubicBezTo>
                <a:cubicBezTo>
                  <a:pt x="14" y="50"/>
                  <a:pt x="14" y="50"/>
                  <a:pt x="14" y="50"/>
                </a:cubicBezTo>
                <a:cubicBezTo>
                  <a:pt x="13" y="49"/>
                  <a:pt x="13" y="48"/>
                  <a:pt x="12" y="47"/>
                </a:cubicBezTo>
                <a:cubicBezTo>
                  <a:pt x="10" y="46"/>
                  <a:pt x="11" y="49"/>
                  <a:pt x="10" y="47"/>
                </a:cubicBezTo>
                <a:cubicBezTo>
                  <a:pt x="10" y="47"/>
                  <a:pt x="11" y="46"/>
                  <a:pt x="11" y="45"/>
                </a:cubicBezTo>
                <a:cubicBezTo>
                  <a:pt x="9" y="43"/>
                  <a:pt x="8" y="39"/>
                  <a:pt x="7" y="37"/>
                </a:cubicBezTo>
                <a:cubicBezTo>
                  <a:pt x="7" y="37"/>
                  <a:pt x="8" y="36"/>
                  <a:pt x="8" y="35"/>
                </a:cubicBezTo>
                <a:cubicBezTo>
                  <a:pt x="8" y="35"/>
                  <a:pt x="8" y="34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31"/>
                  <a:pt x="8" y="30"/>
                  <a:pt x="8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8"/>
                  <a:pt x="7" y="28"/>
                  <a:pt x="7" y="29"/>
                </a:cubicBezTo>
                <a:cubicBezTo>
                  <a:pt x="7" y="27"/>
                  <a:pt x="7" y="27"/>
                  <a:pt x="7" y="26"/>
                </a:cubicBezTo>
                <a:cubicBezTo>
                  <a:pt x="8" y="26"/>
                  <a:pt x="8" y="25"/>
                  <a:pt x="8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1" y="22"/>
                  <a:pt x="13" y="20"/>
                  <a:pt x="16" y="18"/>
                </a:cubicBezTo>
                <a:cubicBezTo>
                  <a:pt x="20" y="16"/>
                  <a:pt x="24" y="14"/>
                  <a:pt x="29" y="13"/>
                </a:cubicBezTo>
                <a:cubicBezTo>
                  <a:pt x="39" y="10"/>
                  <a:pt x="49" y="11"/>
                  <a:pt x="54" y="10"/>
                </a:cubicBezTo>
                <a:cubicBezTo>
                  <a:pt x="54" y="11"/>
                  <a:pt x="58" y="13"/>
                  <a:pt x="62" y="14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5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15"/>
                  <a:pt x="64" y="15"/>
                  <a:pt x="64" y="15"/>
                </a:cubicBezTo>
                <a:cubicBezTo>
                  <a:pt x="65" y="15"/>
                  <a:pt x="65" y="15"/>
                  <a:pt x="65" y="15"/>
                </a:cubicBezTo>
                <a:cubicBezTo>
                  <a:pt x="66" y="16"/>
                  <a:pt x="67" y="16"/>
                  <a:pt x="68" y="17"/>
                </a:cubicBezTo>
                <a:cubicBezTo>
                  <a:pt x="69" y="17"/>
                  <a:pt x="70" y="17"/>
                  <a:pt x="71" y="18"/>
                </a:cubicBezTo>
                <a:cubicBezTo>
                  <a:pt x="72" y="18"/>
                  <a:pt x="72" y="18"/>
                  <a:pt x="73" y="18"/>
                </a:cubicBezTo>
                <a:cubicBezTo>
                  <a:pt x="77" y="22"/>
                  <a:pt x="83" y="27"/>
                  <a:pt x="87" y="34"/>
                </a:cubicBezTo>
                <a:cubicBezTo>
                  <a:pt x="90" y="41"/>
                  <a:pt x="92" y="49"/>
                  <a:pt x="91" y="54"/>
                </a:cubicBezTo>
                <a:cubicBezTo>
                  <a:pt x="91" y="54"/>
                  <a:pt x="91" y="54"/>
                  <a:pt x="91" y="54"/>
                </a:cubicBezTo>
                <a:cubicBezTo>
                  <a:pt x="89" y="59"/>
                  <a:pt x="91" y="59"/>
                  <a:pt x="89" y="65"/>
                </a:cubicBezTo>
                <a:cubicBezTo>
                  <a:pt x="89" y="64"/>
                  <a:pt x="90" y="62"/>
                  <a:pt x="89" y="62"/>
                </a:cubicBezTo>
                <a:cubicBezTo>
                  <a:pt x="88" y="64"/>
                  <a:pt x="85" y="74"/>
                  <a:pt x="89" y="68"/>
                </a:cubicBezTo>
                <a:cubicBezTo>
                  <a:pt x="85" y="76"/>
                  <a:pt x="84" y="80"/>
                  <a:pt x="82" y="87"/>
                </a:cubicBezTo>
                <a:cubicBezTo>
                  <a:pt x="81" y="87"/>
                  <a:pt x="82" y="86"/>
                  <a:pt x="81" y="86"/>
                </a:cubicBezTo>
                <a:cubicBezTo>
                  <a:pt x="80" y="87"/>
                  <a:pt x="81" y="88"/>
                  <a:pt x="81" y="89"/>
                </a:cubicBezTo>
                <a:cubicBezTo>
                  <a:pt x="77" y="92"/>
                  <a:pt x="76" y="98"/>
                  <a:pt x="72" y="102"/>
                </a:cubicBezTo>
                <a:cubicBezTo>
                  <a:pt x="72" y="103"/>
                  <a:pt x="74" y="101"/>
                  <a:pt x="73" y="103"/>
                </a:cubicBezTo>
                <a:cubicBezTo>
                  <a:pt x="72" y="104"/>
                  <a:pt x="72" y="102"/>
                  <a:pt x="71" y="103"/>
                </a:cubicBezTo>
                <a:cubicBezTo>
                  <a:pt x="66" y="113"/>
                  <a:pt x="60" y="120"/>
                  <a:pt x="55" y="125"/>
                </a:cubicBezTo>
                <a:cubicBezTo>
                  <a:pt x="50" y="131"/>
                  <a:pt x="45" y="135"/>
                  <a:pt x="43" y="140"/>
                </a:cubicBezTo>
                <a:cubicBezTo>
                  <a:pt x="38" y="141"/>
                  <a:pt x="32" y="148"/>
                  <a:pt x="25" y="153"/>
                </a:cubicBezTo>
                <a:cubicBezTo>
                  <a:pt x="25" y="153"/>
                  <a:pt x="26" y="154"/>
                  <a:pt x="26" y="154"/>
                </a:cubicBezTo>
                <a:cubicBezTo>
                  <a:pt x="26" y="155"/>
                  <a:pt x="25" y="156"/>
                  <a:pt x="25" y="156"/>
                </a:cubicBezTo>
                <a:cubicBezTo>
                  <a:pt x="19" y="169"/>
                  <a:pt x="19" y="169"/>
                  <a:pt x="19" y="169"/>
                </a:cubicBezTo>
                <a:cubicBezTo>
                  <a:pt x="17" y="169"/>
                  <a:pt x="15" y="169"/>
                  <a:pt x="14" y="170"/>
                </a:cubicBezTo>
                <a:close/>
                <a:moveTo>
                  <a:pt x="126" y="151"/>
                </a:moveTo>
                <a:cubicBezTo>
                  <a:pt x="127" y="150"/>
                  <a:pt x="126" y="149"/>
                  <a:pt x="124" y="149"/>
                </a:cubicBezTo>
                <a:cubicBezTo>
                  <a:pt x="124" y="150"/>
                  <a:pt x="123" y="149"/>
                  <a:pt x="122" y="149"/>
                </a:cubicBezTo>
                <a:cubicBezTo>
                  <a:pt x="120" y="153"/>
                  <a:pt x="116" y="148"/>
                  <a:pt x="111" y="148"/>
                </a:cubicBezTo>
                <a:cubicBezTo>
                  <a:pt x="111" y="150"/>
                  <a:pt x="111" y="151"/>
                  <a:pt x="109" y="150"/>
                </a:cubicBezTo>
                <a:cubicBezTo>
                  <a:pt x="111" y="148"/>
                  <a:pt x="108" y="149"/>
                  <a:pt x="107" y="150"/>
                </a:cubicBezTo>
                <a:cubicBezTo>
                  <a:pt x="106" y="150"/>
                  <a:pt x="104" y="150"/>
                  <a:pt x="103" y="150"/>
                </a:cubicBezTo>
                <a:cubicBezTo>
                  <a:pt x="102" y="150"/>
                  <a:pt x="100" y="149"/>
                  <a:pt x="100" y="149"/>
                </a:cubicBezTo>
                <a:cubicBezTo>
                  <a:pt x="92" y="152"/>
                  <a:pt x="85" y="152"/>
                  <a:pt x="79" y="154"/>
                </a:cubicBezTo>
                <a:cubicBezTo>
                  <a:pt x="78" y="154"/>
                  <a:pt x="78" y="154"/>
                  <a:pt x="78" y="154"/>
                </a:cubicBezTo>
                <a:cubicBezTo>
                  <a:pt x="76" y="155"/>
                  <a:pt x="75" y="156"/>
                  <a:pt x="73" y="157"/>
                </a:cubicBezTo>
                <a:cubicBezTo>
                  <a:pt x="72" y="155"/>
                  <a:pt x="72" y="155"/>
                  <a:pt x="72" y="155"/>
                </a:cubicBezTo>
                <a:cubicBezTo>
                  <a:pt x="69" y="157"/>
                  <a:pt x="67" y="157"/>
                  <a:pt x="65" y="159"/>
                </a:cubicBezTo>
                <a:cubicBezTo>
                  <a:pt x="63" y="156"/>
                  <a:pt x="54" y="164"/>
                  <a:pt x="56" y="160"/>
                </a:cubicBezTo>
                <a:cubicBezTo>
                  <a:pt x="53" y="160"/>
                  <a:pt x="56" y="163"/>
                  <a:pt x="53" y="164"/>
                </a:cubicBezTo>
                <a:cubicBezTo>
                  <a:pt x="53" y="163"/>
                  <a:pt x="53" y="162"/>
                  <a:pt x="53" y="161"/>
                </a:cubicBezTo>
                <a:cubicBezTo>
                  <a:pt x="41" y="164"/>
                  <a:pt x="36" y="166"/>
                  <a:pt x="30" y="166"/>
                </a:cubicBezTo>
                <a:cubicBezTo>
                  <a:pt x="30" y="166"/>
                  <a:pt x="30" y="166"/>
                  <a:pt x="31" y="166"/>
                </a:cubicBezTo>
                <a:cubicBezTo>
                  <a:pt x="29" y="166"/>
                  <a:pt x="27" y="166"/>
                  <a:pt x="26" y="166"/>
                </a:cubicBezTo>
                <a:cubicBezTo>
                  <a:pt x="25" y="166"/>
                  <a:pt x="25" y="167"/>
                  <a:pt x="24" y="167"/>
                </a:cubicBezTo>
                <a:cubicBezTo>
                  <a:pt x="30" y="161"/>
                  <a:pt x="30" y="161"/>
                  <a:pt x="30" y="161"/>
                </a:cubicBezTo>
                <a:cubicBezTo>
                  <a:pt x="30" y="161"/>
                  <a:pt x="31" y="160"/>
                  <a:pt x="32" y="160"/>
                </a:cubicBezTo>
                <a:cubicBezTo>
                  <a:pt x="32" y="160"/>
                  <a:pt x="33" y="161"/>
                  <a:pt x="33" y="161"/>
                </a:cubicBezTo>
                <a:cubicBezTo>
                  <a:pt x="33" y="161"/>
                  <a:pt x="34" y="161"/>
                  <a:pt x="3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60"/>
                  <a:pt x="35" y="160"/>
                  <a:pt x="35" y="159"/>
                </a:cubicBezTo>
                <a:cubicBezTo>
                  <a:pt x="36" y="159"/>
                  <a:pt x="36" y="159"/>
                  <a:pt x="37" y="158"/>
                </a:cubicBezTo>
                <a:cubicBezTo>
                  <a:pt x="37" y="158"/>
                  <a:pt x="37" y="158"/>
                  <a:pt x="37" y="158"/>
                </a:cubicBezTo>
                <a:cubicBezTo>
                  <a:pt x="37" y="158"/>
                  <a:pt x="38" y="157"/>
                  <a:pt x="38" y="157"/>
                </a:cubicBezTo>
                <a:cubicBezTo>
                  <a:pt x="41" y="156"/>
                  <a:pt x="43" y="155"/>
                  <a:pt x="45" y="156"/>
                </a:cubicBezTo>
                <a:cubicBezTo>
                  <a:pt x="44" y="154"/>
                  <a:pt x="48" y="153"/>
                  <a:pt x="51" y="152"/>
                </a:cubicBezTo>
                <a:cubicBezTo>
                  <a:pt x="54" y="151"/>
                  <a:pt x="56" y="150"/>
                  <a:pt x="54" y="149"/>
                </a:cubicBezTo>
                <a:cubicBezTo>
                  <a:pt x="57" y="148"/>
                  <a:pt x="63" y="149"/>
                  <a:pt x="64" y="146"/>
                </a:cubicBezTo>
                <a:cubicBezTo>
                  <a:pt x="65" y="148"/>
                  <a:pt x="64" y="150"/>
                  <a:pt x="67" y="149"/>
                </a:cubicBezTo>
                <a:cubicBezTo>
                  <a:pt x="70" y="148"/>
                  <a:pt x="64" y="147"/>
                  <a:pt x="67" y="146"/>
                </a:cubicBezTo>
                <a:cubicBezTo>
                  <a:pt x="68" y="147"/>
                  <a:pt x="68" y="146"/>
                  <a:pt x="69" y="145"/>
                </a:cubicBezTo>
                <a:cubicBezTo>
                  <a:pt x="69" y="148"/>
                  <a:pt x="75" y="145"/>
                  <a:pt x="76" y="146"/>
                </a:cubicBezTo>
                <a:cubicBezTo>
                  <a:pt x="78" y="145"/>
                  <a:pt x="74" y="145"/>
                  <a:pt x="76" y="144"/>
                </a:cubicBezTo>
                <a:cubicBezTo>
                  <a:pt x="79" y="143"/>
                  <a:pt x="82" y="146"/>
                  <a:pt x="85" y="143"/>
                </a:cubicBezTo>
                <a:cubicBezTo>
                  <a:pt x="91" y="145"/>
                  <a:pt x="93" y="145"/>
                  <a:pt x="98" y="142"/>
                </a:cubicBezTo>
                <a:cubicBezTo>
                  <a:pt x="98" y="143"/>
                  <a:pt x="98" y="144"/>
                  <a:pt x="99" y="144"/>
                </a:cubicBezTo>
                <a:cubicBezTo>
                  <a:pt x="102" y="142"/>
                  <a:pt x="108" y="146"/>
                  <a:pt x="110" y="145"/>
                </a:cubicBezTo>
                <a:cubicBezTo>
                  <a:pt x="110" y="145"/>
                  <a:pt x="109" y="144"/>
                  <a:pt x="110" y="143"/>
                </a:cubicBezTo>
                <a:cubicBezTo>
                  <a:pt x="111" y="144"/>
                  <a:pt x="113" y="143"/>
                  <a:pt x="116" y="143"/>
                </a:cubicBezTo>
                <a:cubicBezTo>
                  <a:pt x="116" y="145"/>
                  <a:pt x="114" y="145"/>
                  <a:pt x="114" y="146"/>
                </a:cubicBezTo>
                <a:cubicBezTo>
                  <a:pt x="119" y="148"/>
                  <a:pt x="116" y="142"/>
                  <a:pt x="118" y="146"/>
                </a:cubicBezTo>
                <a:cubicBezTo>
                  <a:pt x="120" y="147"/>
                  <a:pt x="120" y="145"/>
                  <a:pt x="123" y="146"/>
                </a:cubicBezTo>
                <a:cubicBezTo>
                  <a:pt x="123" y="144"/>
                  <a:pt x="123" y="143"/>
                  <a:pt x="124" y="143"/>
                </a:cubicBezTo>
                <a:cubicBezTo>
                  <a:pt x="124" y="143"/>
                  <a:pt x="125" y="144"/>
                  <a:pt x="125" y="144"/>
                </a:cubicBezTo>
                <a:cubicBezTo>
                  <a:pt x="124" y="146"/>
                  <a:pt x="123" y="146"/>
                  <a:pt x="125" y="148"/>
                </a:cubicBezTo>
                <a:cubicBezTo>
                  <a:pt x="125" y="147"/>
                  <a:pt x="125" y="146"/>
                  <a:pt x="126" y="146"/>
                </a:cubicBezTo>
                <a:cubicBezTo>
                  <a:pt x="126" y="147"/>
                  <a:pt x="126" y="148"/>
                  <a:pt x="127" y="149"/>
                </a:cubicBezTo>
                <a:cubicBezTo>
                  <a:pt x="127" y="149"/>
                  <a:pt x="127" y="150"/>
                  <a:pt x="127" y="150"/>
                </a:cubicBezTo>
                <a:cubicBezTo>
                  <a:pt x="127" y="150"/>
                  <a:pt x="127" y="151"/>
                  <a:pt x="126" y="151"/>
                </a:cubicBezTo>
                <a:close/>
                <a:moveTo>
                  <a:pt x="131" y="150"/>
                </a:moveTo>
                <a:cubicBezTo>
                  <a:pt x="131" y="150"/>
                  <a:pt x="131" y="150"/>
                  <a:pt x="131" y="150"/>
                </a:cubicBezTo>
                <a:cubicBezTo>
                  <a:pt x="130" y="150"/>
                  <a:pt x="129" y="151"/>
                  <a:pt x="129" y="152"/>
                </a:cubicBezTo>
                <a:cubicBezTo>
                  <a:pt x="129" y="151"/>
                  <a:pt x="130" y="150"/>
                  <a:pt x="129" y="150"/>
                </a:cubicBezTo>
                <a:cubicBezTo>
                  <a:pt x="129" y="150"/>
                  <a:pt x="129" y="150"/>
                  <a:pt x="129" y="150"/>
                </a:cubicBezTo>
                <a:cubicBezTo>
                  <a:pt x="129" y="149"/>
                  <a:pt x="130" y="148"/>
                  <a:pt x="130" y="149"/>
                </a:cubicBezTo>
                <a:cubicBezTo>
                  <a:pt x="131" y="149"/>
                  <a:pt x="131" y="150"/>
                  <a:pt x="131" y="150"/>
                </a:cubicBezTo>
                <a:close/>
              </a:path>
            </a:pathLst>
          </a:custGeom>
          <a:solidFill>
            <a:srgbClr val="FFAE4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Freeform 320"/>
          <p:cNvSpPr>
            <a:spLocks noEditPoints="1"/>
          </p:cNvSpPr>
          <p:nvPr/>
        </p:nvSpPr>
        <p:spPr bwMode="auto">
          <a:xfrm rot="19780307">
            <a:off x="9482345" y="2276935"/>
            <a:ext cx="855663" cy="1089025"/>
          </a:xfrm>
          <a:custGeom>
            <a:avLst/>
            <a:gdLst>
              <a:gd name="T0" fmla="*/ 176 w 201"/>
              <a:gd name="T1" fmla="*/ 197 h 256"/>
              <a:gd name="T2" fmla="*/ 178 w 201"/>
              <a:gd name="T3" fmla="*/ 184 h 256"/>
              <a:gd name="T4" fmla="*/ 183 w 201"/>
              <a:gd name="T5" fmla="*/ 127 h 256"/>
              <a:gd name="T6" fmla="*/ 198 w 201"/>
              <a:gd name="T7" fmla="*/ 107 h 256"/>
              <a:gd name="T8" fmla="*/ 196 w 201"/>
              <a:gd name="T9" fmla="*/ 76 h 256"/>
              <a:gd name="T10" fmla="*/ 168 w 201"/>
              <a:gd name="T11" fmla="*/ 29 h 256"/>
              <a:gd name="T12" fmla="*/ 107 w 201"/>
              <a:gd name="T13" fmla="*/ 4 h 256"/>
              <a:gd name="T14" fmla="*/ 83 w 201"/>
              <a:gd name="T15" fmla="*/ 32 h 256"/>
              <a:gd name="T16" fmla="*/ 132 w 201"/>
              <a:gd name="T17" fmla="*/ 51 h 256"/>
              <a:gd name="T18" fmla="*/ 154 w 201"/>
              <a:gd name="T19" fmla="*/ 68 h 256"/>
              <a:gd name="T20" fmla="*/ 153 w 201"/>
              <a:gd name="T21" fmla="*/ 87 h 256"/>
              <a:gd name="T22" fmla="*/ 143 w 201"/>
              <a:gd name="T23" fmla="*/ 106 h 256"/>
              <a:gd name="T24" fmla="*/ 123 w 201"/>
              <a:gd name="T25" fmla="*/ 107 h 256"/>
              <a:gd name="T26" fmla="*/ 90 w 201"/>
              <a:gd name="T27" fmla="*/ 88 h 256"/>
              <a:gd name="T28" fmla="*/ 89 w 201"/>
              <a:gd name="T29" fmla="*/ 93 h 256"/>
              <a:gd name="T30" fmla="*/ 125 w 201"/>
              <a:gd name="T31" fmla="*/ 115 h 256"/>
              <a:gd name="T32" fmla="*/ 137 w 201"/>
              <a:gd name="T33" fmla="*/ 112 h 256"/>
              <a:gd name="T34" fmla="*/ 152 w 201"/>
              <a:gd name="T35" fmla="*/ 104 h 256"/>
              <a:gd name="T36" fmla="*/ 162 w 201"/>
              <a:gd name="T37" fmla="*/ 88 h 256"/>
              <a:gd name="T38" fmla="*/ 160 w 201"/>
              <a:gd name="T39" fmla="*/ 73 h 256"/>
              <a:gd name="T40" fmla="*/ 146 w 201"/>
              <a:gd name="T41" fmla="*/ 53 h 256"/>
              <a:gd name="T42" fmla="*/ 127 w 201"/>
              <a:gd name="T43" fmla="*/ 38 h 256"/>
              <a:gd name="T44" fmla="*/ 113 w 201"/>
              <a:gd name="T45" fmla="*/ 31 h 256"/>
              <a:gd name="T46" fmla="*/ 96 w 201"/>
              <a:gd name="T47" fmla="*/ 31 h 256"/>
              <a:gd name="T48" fmla="*/ 110 w 201"/>
              <a:gd name="T49" fmla="*/ 7 h 256"/>
              <a:gd name="T50" fmla="*/ 134 w 201"/>
              <a:gd name="T51" fmla="*/ 19 h 256"/>
              <a:gd name="T52" fmla="*/ 181 w 201"/>
              <a:gd name="T53" fmla="*/ 110 h 256"/>
              <a:gd name="T54" fmla="*/ 161 w 201"/>
              <a:gd name="T55" fmla="*/ 164 h 256"/>
              <a:gd name="T56" fmla="*/ 165 w 201"/>
              <a:gd name="T57" fmla="*/ 198 h 256"/>
              <a:gd name="T58" fmla="*/ 154 w 201"/>
              <a:gd name="T59" fmla="*/ 230 h 256"/>
              <a:gd name="T60" fmla="*/ 113 w 201"/>
              <a:gd name="T61" fmla="*/ 245 h 256"/>
              <a:gd name="T62" fmla="*/ 49 w 201"/>
              <a:gd name="T63" fmla="*/ 222 h 256"/>
              <a:gd name="T64" fmla="*/ 9 w 201"/>
              <a:gd name="T65" fmla="*/ 187 h 256"/>
              <a:gd name="T66" fmla="*/ 25 w 201"/>
              <a:gd name="T67" fmla="*/ 191 h 256"/>
              <a:gd name="T68" fmla="*/ 66 w 201"/>
              <a:gd name="T69" fmla="*/ 219 h 256"/>
              <a:gd name="T70" fmla="*/ 85 w 201"/>
              <a:gd name="T71" fmla="*/ 219 h 256"/>
              <a:gd name="T72" fmla="*/ 104 w 201"/>
              <a:gd name="T73" fmla="*/ 215 h 256"/>
              <a:gd name="T74" fmla="*/ 125 w 201"/>
              <a:gd name="T75" fmla="*/ 205 h 256"/>
              <a:gd name="T76" fmla="*/ 127 w 201"/>
              <a:gd name="T77" fmla="*/ 192 h 256"/>
              <a:gd name="T78" fmla="*/ 133 w 201"/>
              <a:gd name="T79" fmla="*/ 184 h 256"/>
              <a:gd name="T80" fmla="*/ 115 w 201"/>
              <a:gd name="T81" fmla="*/ 148 h 256"/>
              <a:gd name="T82" fmla="*/ 105 w 201"/>
              <a:gd name="T83" fmla="*/ 132 h 256"/>
              <a:gd name="T84" fmla="*/ 88 w 201"/>
              <a:gd name="T85" fmla="*/ 123 h 256"/>
              <a:gd name="T86" fmla="*/ 71 w 201"/>
              <a:gd name="T87" fmla="*/ 95 h 256"/>
              <a:gd name="T88" fmla="*/ 54 w 201"/>
              <a:gd name="T89" fmla="*/ 105 h 256"/>
              <a:gd name="T90" fmla="*/ 121 w 201"/>
              <a:gd name="T91" fmla="*/ 163 h 256"/>
              <a:gd name="T92" fmla="*/ 127 w 201"/>
              <a:gd name="T93" fmla="*/ 185 h 256"/>
              <a:gd name="T94" fmla="*/ 117 w 201"/>
              <a:gd name="T95" fmla="*/ 199 h 256"/>
              <a:gd name="T96" fmla="*/ 104 w 201"/>
              <a:gd name="T97" fmla="*/ 211 h 256"/>
              <a:gd name="T98" fmla="*/ 79 w 201"/>
              <a:gd name="T99" fmla="*/ 215 h 256"/>
              <a:gd name="T100" fmla="*/ 46 w 201"/>
              <a:gd name="T101" fmla="*/ 199 h 256"/>
              <a:gd name="T102" fmla="*/ 1 w 201"/>
              <a:gd name="T103" fmla="*/ 181 h 256"/>
              <a:gd name="T104" fmla="*/ 6 w 201"/>
              <a:gd name="T105" fmla="*/ 193 h 256"/>
              <a:gd name="T106" fmla="*/ 70 w 201"/>
              <a:gd name="T107" fmla="*/ 247 h 256"/>
              <a:gd name="T108" fmla="*/ 98 w 201"/>
              <a:gd name="T109" fmla="*/ 254 h 256"/>
              <a:gd name="T110" fmla="*/ 134 w 201"/>
              <a:gd name="T111" fmla="*/ 248 h 256"/>
              <a:gd name="T112" fmla="*/ 166 w 201"/>
              <a:gd name="T113" fmla="*/ 227 h 256"/>
              <a:gd name="T114" fmla="*/ 123 w 201"/>
              <a:gd name="T115" fmla="*/ 41 h 256"/>
              <a:gd name="T116" fmla="*/ 110 w 201"/>
              <a:gd name="T117" fmla="*/ 6 h 256"/>
              <a:gd name="T118" fmla="*/ 189 w 201"/>
              <a:gd name="T119" fmla="*/ 100 h 256"/>
              <a:gd name="T120" fmla="*/ 105 w 201"/>
              <a:gd name="T121" fmla="*/ 137 h 256"/>
              <a:gd name="T122" fmla="*/ 74 w 201"/>
              <a:gd name="T123" fmla="*/ 21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01" h="256">
                <a:moveTo>
                  <a:pt x="166" y="225"/>
                </a:moveTo>
                <a:cubicBezTo>
                  <a:pt x="166" y="224"/>
                  <a:pt x="167" y="224"/>
                  <a:pt x="167" y="223"/>
                </a:cubicBezTo>
                <a:cubicBezTo>
                  <a:pt x="167" y="223"/>
                  <a:pt x="168" y="223"/>
                  <a:pt x="168" y="223"/>
                </a:cubicBezTo>
                <a:cubicBezTo>
                  <a:pt x="168" y="222"/>
                  <a:pt x="168" y="222"/>
                  <a:pt x="168" y="222"/>
                </a:cubicBezTo>
                <a:cubicBezTo>
                  <a:pt x="169" y="220"/>
                  <a:pt x="170" y="219"/>
                  <a:pt x="171" y="218"/>
                </a:cubicBezTo>
                <a:cubicBezTo>
                  <a:pt x="171" y="217"/>
                  <a:pt x="171" y="216"/>
                  <a:pt x="170" y="215"/>
                </a:cubicBezTo>
                <a:cubicBezTo>
                  <a:pt x="171" y="213"/>
                  <a:pt x="173" y="214"/>
                  <a:pt x="174" y="213"/>
                </a:cubicBezTo>
                <a:cubicBezTo>
                  <a:pt x="173" y="213"/>
                  <a:pt x="172" y="212"/>
                  <a:pt x="172" y="211"/>
                </a:cubicBezTo>
                <a:cubicBezTo>
                  <a:pt x="175" y="212"/>
                  <a:pt x="171" y="208"/>
                  <a:pt x="174" y="209"/>
                </a:cubicBezTo>
                <a:cubicBezTo>
                  <a:pt x="172" y="208"/>
                  <a:pt x="174" y="206"/>
                  <a:pt x="171" y="206"/>
                </a:cubicBezTo>
                <a:cubicBezTo>
                  <a:pt x="171" y="205"/>
                  <a:pt x="172" y="205"/>
                  <a:pt x="171" y="204"/>
                </a:cubicBezTo>
                <a:cubicBezTo>
                  <a:pt x="173" y="204"/>
                  <a:pt x="173" y="206"/>
                  <a:pt x="174" y="205"/>
                </a:cubicBezTo>
                <a:cubicBezTo>
                  <a:pt x="172" y="204"/>
                  <a:pt x="176" y="203"/>
                  <a:pt x="174" y="203"/>
                </a:cubicBezTo>
                <a:cubicBezTo>
                  <a:pt x="174" y="204"/>
                  <a:pt x="170" y="203"/>
                  <a:pt x="171" y="202"/>
                </a:cubicBezTo>
                <a:cubicBezTo>
                  <a:pt x="175" y="203"/>
                  <a:pt x="171" y="202"/>
                  <a:pt x="171" y="200"/>
                </a:cubicBezTo>
                <a:cubicBezTo>
                  <a:pt x="173" y="201"/>
                  <a:pt x="173" y="199"/>
                  <a:pt x="175" y="199"/>
                </a:cubicBezTo>
                <a:cubicBezTo>
                  <a:pt x="174" y="199"/>
                  <a:pt x="175" y="198"/>
                  <a:pt x="174" y="196"/>
                </a:cubicBezTo>
                <a:cubicBezTo>
                  <a:pt x="176" y="196"/>
                  <a:pt x="176" y="198"/>
                  <a:pt x="176" y="197"/>
                </a:cubicBezTo>
                <a:cubicBezTo>
                  <a:pt x="176" y="196"/>
                  <a:pt x="176" y="196"/>
                  <a:pt x="176" y="195"/>
                </a:cubicBezTo>
                <a:cubicBezTo>
                  <a:pt x="173" y="196"/>
                  <a:pt x="173" y="194"/>
                  <a:pt x="172" y="191"/>
                </a:cubicBezTo>
                <a:cubicBezTo>
                  <a:pt x="173" y="191"/>
                  <a:pt x="173" y="192"/>
                  <a:pt x="173" y="191"/>
                </a:cubicBezTo>
                <a:cubicBezTo>
                  <a:pt x="173" y="191"/>
                  <a:pt x="173" y="190"/>
                  <a:pt x="173" y="190"/>
                </a:cubicBezTo>
                <a:cubicBezTo>
                  <a:pt x="175" y="190"/>
                  <a:pt x="175" y="190"/>
                  <a:pt x="175" y="190"/>
                </a:cubicBezTo>
                <a:cubicBezTo>
                  <a:pt x="174" y="191"/>
                  <a:pt x="174" y="194"/>
                  <a:pt x="175" y="194"/>
                </a:cubicBezTo>
                <a:cubicBezTo>
                  <a:pt x="175" y="193"/>
                  <a:pt x="176" y="193"/>
                  <a:pt x="177" y="194"/>
                </a:cubicBezTo>
                <a:cubicBezTo>
                  <a:pt x="176" y="192"/>
                  <a:pt x="177" y="191"/>
                  <a:pt x="175" y="192"/>
                </a:cubicBezTo>
                <a:cubicBezTo>
                  <a:pt x="174" y="187"/>
                  <a:pt x="178" y="191"/>
                  <a:pt x="177" y="188"/>
                </a:cubicBezTo>
                <a:cubicBezTo>
                  <a:pt x="176" y="188"/>
                  <a:pt x="173" y="187"/>
                  <a:pt x="173" y="186"/>
                </a:cubicBezTo>
                <a:cubicBezTo>
                  <a:pt x="174" y="185"/>
                  <a:pt x="174" y="183"/>
                  <a:pt x="172" y="183"/>
                </a:cubicBezTo>
                <a:cubicBezTo>
                  <a:pt x="172" y="182"/>
                  <a:pt x="172" y="182"/>
                  <a:pt x="172" y="182"/>
                </a:cubicBezTo>
                <a:cubicBezTo>
                  <a:pt x="174" y="183"/>
                  <a:pt x="174" y="180"/>
                  <a:pt x="175" y="179"/>
                </a:cubicBezTo>
                <a:cubicBezTo>
                  <a:pt x="174" y="183"/>
                  <a:pt x="178" y="183"/>
                  <a:pt x="175" y="186"/>
                </a:cubicBezTo>
                <a:cubicBezTo>
                  <a:pt x="177" y="185"/>
                  <a:pt x="176" y="187"/>
                  <a:pt x="177" y="187"/>
                </a:cubicBezTo>
                <a:cubicBezTo>
                  <a:pt x="177" y="186"/>
                  <a:pt x="177" y="186"/>
                  <a:pt x="178" y="185"/>
                </a:cubicBezTo>
                <a:cubicBezTo>
                  <a:pt x="178" y="186"/>
                  <a:pt x="178" y="187"/>
                  <a:pt x="179" y="187"/>
                </a:cubicBezTo>
                <a:cubicBezTo>
                  <a:pt x="178" y="185"/>
                  <a:pt x="178" y="184"/>
                  <a:pt x="178" y="184"/>
                </a:cubicBezTo>
                <a:cubicBezTo>
                  <a:pt x="177" y="183"/>
                  <a:pt x="176" y="182"/>
                  <a:pt x="176" y="181"/>
                </a:cubicBezTo>
                <a:cubicBezTo>
                  <a:pt x="177" y="181"/>
                  <a:pt x="177" y="180"/>
                  <a:pt x="177" y="178"/>
                </a:cubicBezTo>
                <a:cubicBezTo>
                  <a:pt x="177" y="176"/>
                  <a:pt x="176" y="174"/>
                  <a:pt x="176" y="174"/>
                </a:cubicBezTo>
                <a:cubicBezTo>
                  <a:pt x="175" y="177"/>
                  <a:pt x="173" y="171"/>
                  <a:pt x="173" y="173"/>
                </a:cubicBezTo>
                <a:cubicBezTo>
                  <a:pt x="175" y="174"/>
                  <a:pt x="172" y="176"/>
                  <a:pt x="172" y="176"/>
                </a:cubicBezTo>
                <a:cubicBezTo>
                  <a:pt x="171" y="170"/>
                  <a:pt x="169" y="165"/>
                  <a:pt x="167" y="160"/>
                </a:cubicBezTo>
                <a:cubicBezTo>
                  <a:pt x="165" y="154"/>
                  <a:pt x="162" y="149"/>
                  <a:pt x="157" y="144"/>
                </a:cubicBezTo>
                <a:cubicBezTo>
                  <a:pt x="160" y="143"/>
                  <a:pt x="163" y="142"/>
                  <a:pt x="165" y="140"/>
                </a:cubicBezTo>
                <a:cubicBezTo>
                  <a:pt x="167" y="140"/>
                  <a:pt x="168" y="139"/>
                  <a:pt x="170" y="138"/>
                </a:cubicBezTo>
                <a:cubicBezTo>
                  <a:pt x="171" y="137"/>
                  <a:pt x="172" y="135"/>
                  <a:pt x="173" y="134"/>
                </a:cubicBezTo>
                <a:cubicBezTo>
                  <a:pt x="174" y="134"/>
                  <a:pt x="174" y="136"/>
                  <a:pt x="175" y="135"/>
                </a:cubicBezTo>
                <a:cubicBezTo>
                  <a:pt x="175" y="134"/>
                  <a:pt x="176" y="135"/>
                  <a:pt x="177" y="134"/>
                </a:cubicBezTo>
                <a:cubicBezTo>
                  <a:pt x="176" y="133"/>
                  <a:pt x="177" y="132"/>
                  <a:pt x="178" y="132"/>
                </a:cubicBezTo>
                <a:cubicBezTo>
                  <a:pt x="179" y="132"/>
                  <a:pt x="181" y="131"/>
                  <a:pt x="180" y="131"/>
                </a:cubicBezTo>
                <a:cubicBezTo>
                  <a:pt x="180" y="131"/>
                  <a:pt x="179" y="131"/>
                  <a:pt x="179" y="130"/>
                </a:cubicBezTo>
                <a:cubicBezTo>
                  <a:pt x="179" y="130"/>
                  <a:pt x="179" y="129"/>
                  <a:pt x="179" y="129"/>
                </a:cubicBezTo>
                <a:cubicBezTo>
                  <a:pt x="181" y="130"/>
                  <a:pt x="181" y="128"/>
                  <a:pt x="182" y="127"/>
                </a:cubicBezTo>
                <a:cubicBezTo>
                  <a:pt x="182" y="127"/>
                  <a:pt x="183" y="128"/>
                  <a:pt x="183" y="127"/>
                </a:cubicBezTo>
                <a:cubicBezTo>
                  <a:pt x="181" y="125"/>
                  <a:pt x="181" y="127"/>
                  <a:pt x="180" y="127"/>
                </a:cubicBezTo>
                <a:cubicBezTo>
                  <a:pt x="181" y="125"/>
                  <a:pt x="181" y="124"/>
                  <a:pt x="181" y="122"/>
                </a:cubicBezTo>
                <a:cubicBezTo>
                  <a:pt x="182" y="122"/>
                  <a:pt x="181" y="123"/>
                  <a:pt x="182" y="124"/>
                </a:cubicBezTo>
                <a:cubicBezTo>
                  <a:pt x="184" y="122"/>
                  <a:pt x="182" y="121"/>
                  <a:pt x="183" y="120"/>
                </a:cubicBezTo>
                <a:cubicBezTo>
                  <a:pt x="184" y="122"/>
                  <a:pt x="185" y="120"/>
                  <a:pt x="187" y="118"/>
                </a:cubicBezTo>
                <a:cubicBezTo>
                  <a:pt x="185" y="120"/>
                  <a:pt x="187" y="120"/>
                  <a:pt x="188" y="121"/>
                </a:cubicBezTo>
                <a:cubicBezTo>
                  <a:pt x="188" y="121"/>
                  <a:pt x="189" y="120"/>
                  <a:pt x="190" y="119"/>
                </a:cubicBezTo>
                <a:cubicBezTo>
                  <a:pt x="191" y="119"/>
                  <a:pt x="191" y="118"/>
                  <a:pt x="191" y="118"/>
                </a:cubicBezTo>
                <a:cubicBezTo>
                  <a:pt x="189" y="119"/>
                  <a:pt x="187" y="119"/>
                  <a:pt x="186" y="116"/>
                </a:cubicBezTo>
                <a:cubicBezTo>
                  <a:pt x="189" y="116"/>
                  <a:pt x="188" y="116"/>
                  <a:pt x="189" y="118"/>
                </a:cubicBezTo>
                <a:cubicBezTo>
                  <a:pt x="190" y="117"/>
                  <a:pt x="191" y="116"/>
                  <a:pt x="193" y="116"/>
                </a:cubicBezTo>
                <a:cubicBezTo>
                  <a:pt x="190" y="114"/>
                  <a:pt x="193" y="114"/>
                  <a:pt x="192" y="111"/>
                </a:cubicBezTo>
                <a:cubicBezTo>
                  <a:pt x="192" y="112"/>
                  <a:pt x="189" y="114"/>
                  <a:pt x="189" y="112"/>
                </a:cubicBezTo>
                <a:cubicBezTo>
                  <a:pt x="192" y="113"/>
                  <a:pt x="193" y="110"/>
                  <a:pt x="193" y="109"/>
                </a:cubicBezTo>
                <a:cubicBezTo>
                  <a:pt x="195" y="111"/>
                  <a:pt x="195" y="110"/>
                  <a:pt x="197" y="111"/>
                </a:cubicBezTo>
                <a:cubicBezTo>
                  <a:pt x="197" y="109"/>
                  <a:pt x="198" y="107"/>
                  <a:pt x="196" y="106"/>
                </a:cubicBezTo>
                <a:cubicBezTo>
                  <a:pt x="196" y="107"/>
                  <a:pt x="196" y="109"/>
                  <a:pt x="195" y="109"/>
                </a:cubicBezTo>
                <a:cubicBezTo>
                  <a:pt x="195" y="106"/>
                  <a:pt x="197" y="105"/>
                  <a:pt x="198" y="107"/>
                </a:cubicBezTo>
                <a:cubicBezTo>
                  <a:pt x="198" y="106"/>
                  <a:pt x="199" y="105"/>
                  <a:pt x="199" y="104"/>
                </a:cubicBezTo>
                <a:cubicBezTo>
                  <a:pt x="197" y="103"/>
                  <a:pt x="197" y="102"/>
                  <a:pt x="197" y="101"/>
                </a:cubicBezTo>
                <a:cubicBezTo>
                  <a:pt x="198" y="99"/>
                  <a:pt x="198" y="98"/>
                  <a:pt x="197" y="97"/>
                </a:cubicBezTo>
                <a:cubicBezTo>
                  <a:pt x="200" y="97"/>
                  <a:pt x="197" y="96"/>
                  <a:pt x="197" y="95"/>
                </a:cubicBezTo>
                <a:cubicBezTo>
                  <a:pt x="198" y="95"/>
                  <a:pt x="198" y="94"/>
                  <a:pt x="200" y="94"/>
                </a:cubicBezTo>
                <a:cubicBezTo>
                  <a:pt x="199" y="93"/>
                  <a:pt x="199" y="90"/>
                  <a:pt x="198" y="90"/>
                </a:cubicBezTo>
                <a:cubicBezTo>
                  <a:pt x="196" y="91"/>
                  <a:pt x="199" y="92"/>
                  <a:pt x="197" y="92"/>
                </a:cubicBezTo>
                <a:cubicBezTo>
                  <a:pt x="196" y="92"/>
                  <a:pt x="196" y="90"/>
                  <a:pt x="196" y="89"/>
                </a:cubicBezTo>
                <a:cubicBezTo>
                  <a:pt x="198" y="89"/>
                  <a:pt x="201" y="91"/>
                  <a:pt x="199" y="89"/>
                </a:cubicBezTo>
                <a:cubicBezTo>
                  <a:pt x="199" y="87"/>
                  <a:pt x="195" y="91"/>
                  <a:pt x="196" y="89"/>
                </a:cubicBezTo>
                <a:cubicBezTo>
                  <a:pt x="196" y="88"/>
                  <a:pt x="196" y="86"/>
                  <a:pt x="197" y="86"/>
                </a:cubicBezTo>
                <a:cubicBezTo>
                  <a:pt x="197" y="87"/>
                  <a:pt x="197" y="88"/>
                  <a:pt x="199" y="88"/>
                </a:cubicBezTo>
                <a:cubicBezTo>
                  <a:pt x="198" y="84"/>
                  <a:pt x="195" y="82"/>
                  <a:pt x="197" y="80"/>
                </a:cubicBezTo>
                <a:cubicBezTo>
                  <a:pt x="196" y="79"/>
                  <a:pt x="193" y="81"/>
                  <a:pt x="192" y="79"/>
                </a:cubicBezTo>
                <a:cubicBezTo>
                  <a:pt x="192" y="78"/>
                  <a:pt x="192" y="77"/>
                  <a:pt x="193" y="77"/>
                </a:cubicBezTo>
                <a:cubicBezTo>
                  <a:pt x="195" y="77"/>
                  <a:pt x="192" y="79"/>
                  <a:pt x="194" y="79"/>
                </a:cubicBezTo>
                <a:cubicBezTo>
                  <a:pt x="194" y="79"/>
                  <a:pt x="195" y="79"/>
                  <a:pt x="196" y="79"/>
                </a:cubicBezTo>
                <a:cubicBezTo>
                  <a:pt x="195" y="77"/>
                  <a:pt x="195" y="77"/>
                  <a:pt x="196" y="76"/>
                </a:cubicBezTo>
                <a:cubicBezTo>
                  <a:pt x="195" y="75"/>
                  <a:pt x="194" y="75"/>
                  <a:pt x="193" y="75"/>
                </a:cubicBezTo>
                <a:cubicBezTo>
                  <a:pt x="194" y="74"/>
                  <a:pt x="195" y="75"/>
                  <a:pt x="195" y="75"/>
                </a:cubicBezTo>
                <a:cubicBezTo>
                  <a:pt x="194" y="71"/>
                  <a:pt x="192" y="69"/>
                  <a:pt x="194" y="68"/>
                </a:cubicBezTo>
                <a:cubicBezTo>
                  <a:pt x="193" y="67"/>
                  <a:pt x="192" y="65"/>
                  <a:pt x="191" y="64"/>
                </a:cubicBezTo>
                <a:cubicBezTo>
                  <a:pt x="191" y="62"/>
                  <a:pt x="190" y="60"/>
                  <a:pt x="188" y="60"/>
                </a:cubicBezTo>
                <a:cubicBezTo>
                  <a:pt x="188" y="61"/>
                  <a:pt x="188" y="62"/>
                  <a:pt x="188" y="62"/>
                </a:cubicBezTo>
                <a:cubicBezTo>
                  <a:pt x="187" y="62"/>
                  <a:pt x="186" y="61"/>
                  <a:pt x="185" y="61"/>
                </a:cubicBezTo>
                <a:cubicBezTo>
                  <a:pt x="185" y="59"/>
                  <a:pt x="188" y="59"/>
                  <a:pt x="188" y="58"/>
                </a:cubicBezTo>
                <a:cubicBezTo>
                  <a:pt x="185" y="59"/>
                  <a:pt x="186" y="57"/>
                  <a:pt x="187" y="56"/>
                </a:cubicBezTo>
                <a:cubicBezTo>
                  <a:pt x="185" y="55"/>
                  <a:pt x="184" y="53"/>
                  <a:pt x="182" y="53"/>
                </a:cubicBezTo>
                <a:cubicBezTo>
                  <a:pt x="183" y="48"/>
                  <a:pt x="178" y="45"/>
                  <a:pt x="183" y="42"/>
                </a:cubicBezTo>
                <a:cubicBezTo>
                  <a:pt x="181" y="39"/>
                  <a:pt x="178" y="37"/>
                  <a:pt x="176" y="35"/>
                </a:cubicBezTo>
                <a:cubicBezTo>
                  <a:pt x="176" y="35"/>
                  <a:pt x="175" y="35"/>
                  <a:pt x="175" y="34"/>
                </a:cubicBezTo>
                <a:cubicBezTo>
                  <a:pt x="175" y="34"/>
                  <a:pt x="175" y="34"/>
                  <a:pt x="174" y="34"/>
                </a:cubicBezTo>
                <a:cubicBezTo>
                  <a:pt x="174" y="33"/>
                  <a:pt x="174" y="33"/>
                  <a:pt x="174" y="33"/>
                </a:cubicBezTo>
                <a:cubicBezTo>
                  <a:pt x="173" y="32"/>
                  <a:pt x="172" y="31"/>
                  <a:pt x="172" y="30"/>
                </a:cubicBezTo>
                <a:cubicBezTo>
                  <a:pt x="169" y="31"/>
                  <a:pt x="171" y="29"/>
                  <a:pt x="171" y="29"/>
                </a:cubicBezTo>
                <a:cubicBezTo>
                  <a:pt x="170" y="29"/>
                  <a:pt x="169" y="29"/>
                  <a:pt x="168" y="29"/>
                </a:cubicBezTo>
                <a:cubicBezTo>
                  <a:pt x="168" y="28"/>
                  <a:pt x="168" y="27"/>
                  <a:pt x="167" y="26"/>
                </a:cubicBezTo>
                <a:cubicBezTo>
                  <a:pt x="165" y="25"/>
                  <a:pt x="155" y="19"/>
                  <a:pt x="156" y="19"/>
                </a:cubicBezTo>
                <a:cubicBezTo>
                  <a:pt x="155" y="18"/>
                  <a:pt x="155" y="19"/>
                  <a:pt x="154" y="19"/>
                </a:cubicBezTo>
                <a:cubicBezTo>
                  <a:pt x="152" y="15"/>
                  <a:pt x="145" y="17"/>
                  <a:pt x="144" y="12"/>
                </a:cubicBezTo>
                <a:cubicBezTo>
                  <a:pt x="140" y="13"/>
                  <a:pt x="140" y="14"/>
                  <a:pt x="136" y="14"/>
                </a:cubicBezTo>
                <a:cubicBezTo>
                  <a:pt x="139" y="13"/>
                  <a:pt x="134" y="12"/>
                  <a:pt x="137" y="11"/>
                </a:cubicBezTo>
                <a:cubicBezTo>
                  <a:pt x="134" y="11"/>
                  <a:pt x="130" y="8"/>
                  <a:pt x="127" y="9"/>
                </a:cubicBezTo>
                <a:cubicBezTo>
                  <a:pt x="127" y="8"/>
                  <a:pt x="127" y="6"/>
                  <a:pt x="125" y="6"/>
                </a:cubicBezTo>
                <a:cubicBezTo>
                  <a:pt x="125" y="6"/>
                  <a:pt x="124" y="7"/>
                  <a:pt x="124" y="7"/>
                </a:cubicBezTo>
                <a:cubicBezTo>
                  <a:pt x="123" y="7"/>
                  <a:pt x="123" y="7"/>
                  <a:pt x="123" y="7"/>
                </a:cubicBezTo>
                <a:cubicBezTo>
                  <a:pt x="121" y="7"/>
                  <a:pt x="118" y="6"/>
                  <a:pt x="116" y="5"/>
                </a:cubicBezTo>
                <a:cubicBezTo>
                  <a:pt x="113" y="4"/>
                  <a:pt x="111" y="4"/>
                  <a:pt x="110" y="6"/>
                </a:cubicBezTo>
                <a:cubicBezTo>
                  <a:pt x="108" y="6"/>
                  <a:pt x="110" y="4"/>
                  <a:pt x="110" y="4"/>
                </a:cubicBezTo>
                <a:cubicBezTo>
                  <a:pt x="109" y="4"/>
                  <a:pt x="108" y="4"/>
                  <a:pt x="107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7" y="5"/>
                  <a:pt x="107" y="5"/>
                  <a:pt x="107" y="5"/>
                </a:cubicBezTo>
                <a:cubicBezTo>
                  <a:pt x="107" y="4"/>
                  <a:pt x="106" y="3"/>
                  <a:pt x="105" y="3"/>
                </a:cubicBezTo>
                <a:cubicBezTo>
                  <a:pt x="105" y="2"/>
                  <a:pt x="107" y="3"/>
                  <a:pt x="107" y="4"/>
                </a:cubicBezTo>
                <a:cubicBezTo>
                  <a:pt x="107" y="2"/>
                  <a:pt x="106" y="2"/>
                  <a:pt x="106" y="1"/>
                </a:cubicBezTo>
                <a:cubicBezTo>
                  <a:pt x="104" y="1"/>
                  <a:pt x="104" y="1"/>
                  <a:pt x="102" y="1"/>
                </a:cubicBezTo>
                <a:cubicBezTo>
                  <a:pt x="102" y="1"/>
                  <a:pt x="103" y="1"/>
                  <a:pt x="104" y="1"/>
                </a:cubicBezTo>
                <a:cubicBezTo>
                  <a:pt x="102" y="1"/>
                  <a:pt x="102" y="0"/>
                  <a:pt x="101" y="1"/>
                </a:cubicBezTo>
                <a:cubicBezTo>
                  <a:pt x="103" y="1"/>
                  <a:pt x="99" y="1"/>
                  <a:pt x="100" y="1"/>
                </a:cubicBezTo>
                <a:cubicBezTo>
                  <a:pt x="100" y="1"/>
                  <a:pt x="100" y="2"/>
                  <a:pt x="100" y="2"/>
                </a:cubicBezTo>
                <a:cubicBezTo>
                  <a:pt x="99" y="3"/>
                  <a:pt x="99" y="3"/>
                  <a:pt x="99" y="3"/>
                </a:cubicBezTo>
                <a:cubicBezTo>
                  <a:pt x="100" y="4"/>
                  <a:pt x="101" y="3"/>
                  <a:pt x="101" y="4"/>
                </a:cubicBezTo>
                <a:cubicBezTo>
                  <a:pt x="100" y="4"/>
                  <a:pt x="100" y="4"/>
                  <a:pt x="99" y="4"/>
                </a:cubicBezTo>
                <a:cubicBezTo>
                  <a:pt x="100" y="5"/>
                  <a:pt x="100" y="6"/>
                  <a:pt x="101" y="7"/>
                </a:cubicBezTo>
                <a:cubicBezTo>
                  <a:pt x="98" y="6"/>
                  <a:pt x="97" y="9"/>
                  <a:pt x="100" y="9"/>
                </a:cubicBezTo>
                <a:cubicBezTo>
                  <a:pt x="99" y="10"/>
                  <a:pt x="99" y="10"/>
                  <a:pt x="99" y="11"/>
                </a:cubicBezTo>
                <a:cubicBezTo>
                  <a:pt x="97" y="10"/>
                  <a:pt x="97" y="10"/>
                  <a:pt x="97" y="10"/>
                </a:cubicBezTo>
                <a:cubicBezTo>
                  <a:pt x="96" y="11"/>
                  <a:pt x="94" y="13"/>
                  <a:pt x="92" y="16"/>
                </a:cubicBezTo>
                <a:cubicBezTo>
                  <a:pt x="90" y="18"/>
                  <a:pt x="88" y="21"/>
                  <a:pt x="89" y="23"/>
                </a:cubicBezTo>
                <a:cubicBezTo>
                  <a:pt x="87" y="22"/>
                  <a:pt x="84" y="27"/>
                  <a:pt x="86" y="29"/>
                </a:cubicBezTo>
                <a:cubicBezTo>
                  <a:pt x="86" y="29"/>
                  <a:pt x="85" y="30"/>
                  <a:pt x="85" y="30"/>
                </a:cubicBezTo>
                <a:cubicBezTo>
                  <a:pt x="83" y="32"/>
                  <a:pt x="83" y="32"/>
                  <a:pt x="83" y="32"/>
                </a:cubicBezTo>
                <a:cubicBezTo>
                  <a:pt x="86" y="35"/>
                  <a:pt x="86" y="35"/>
                  <a:pt x="86" y="35"/>
                </a:cubicBezTo>
                <a:cubicBezTo>
                  <a:pt x="87" y="36"/>
                  <a:pt x="87" y="36"/>
                  <a:pt x="88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90" y="37"/>
                  <a:pt x="90" y="37"/>
                  <a:pt x="90" y="37"/>
                </a:cubicBezTo>
                <a:cubicBezTo>
                  <a:pt x="93" y="37"/>
                  <a:pt x="97" y="37"/>
                  <a:pt x="99" y="39"/>
                </a:cubicBezTo>
                <a:cubicBezTo>
                  <a:pt x="99" y="39"/>
                  <a:pt x="99" y="38"/>
                  <a:pt x="99" y="38"/>
                </a:cubicBezTo>
                <a:cubicBezTo>
                  <a:pt x="100" y="40"/>
                  <a:pt x="101" y="38"/>
                  <a:pt x="102" y="40"/>
                </a:cubicBezTo>
                <a:cubicBezTo>
                  <a:pt x="102" y="40"/>
                  <a:pt x="101" y="40"/>
                  <a:pt x="101" y="41"/>
                </a:cubicBezTo>
                <a:cubicBezTo>
                  <a:pt x="102" y="41"/>
                  <a:pt x="105" y="43"/>
                  <a:pt x="103" y="40"/>
                </a:cubicBezTo>
                <a:cubicBezTo>
                  <a:pt x="106" y="42"/>
                  <a:pt x="107" y="42"/>
                  <a:pt x="109" y="41"/>
                </a:cubicBezTo>
                <a:cubicBezTo>
                  <a:pt x="109" y="42"/>
                  <a:pt x="109" y="42"/>
                  <a:pt x="108" y="43"/>
                </a:cubicBezTo>
                <a:cubicBezTo>
                  <a:pt x="109" y="44"/>
                  <a:pt x="109" y="43"/>
                  <a:pt x="110" y="42"/>
                </a:cubicBezTo>
                <a:cubicBezTo>
                  <a:pt x="110" y="45"/>
                  <a:pt x="112" y="44"/>
                  <a:pt x="114" y="45"/>
                </a:cubicBezTo>
                <a:cubicBezTo>
                  <a:pt x="114" y="44"/>
                  <a:pt x="114" y="44"/>
                  <a:pt x="114" y="43"/>
                </a:cubicBezTo>
                <a:cubicBezTo>
                  <a:pt x="115" y="44"/>
                  <a:pt x="114" y="45"/>
                  <a:pt x="114" y="45"/>
                </a:cubicBezTo>
                <a:cubicBezTo>
                  <a:pt x="117" y="45"/>
                  <a:pt x="120" y="46"/>
                  <a:pt x="121" y="47"/>
                </a:cubicBezTo>
                <a:cubicBezTo>
                  <a:pt x="123" y="49"/>
                  <a:pt x="125" y="50"/>
                  <a:pt x="127" y="48"/>
                </a:cubicBezTo>
                <a:cubicBezTo>
                  <a:pt x="127" y="50"/>
                  <a:pt x="130" y="50"/>
                  <a:pt x="132" y="51"/>
                </a:cubicBezTo>
                <a:cubicBezTo>
                  <a:pt x="134" y="52"/>
                  <a:pt x="136" y="53"/>
                  <a:pt x="135" y="55"/>
                </a:cubicBezTo>
                <a:cubicBezTo>
                  <a:pt x="137" y="53"/>
                  <a:pt x="138" y="59"/>
                  <a:pt x="140" y="55"/>
                </a:cubicBezTo>
                <a:cubicBezTo>
                  <a:pt x="141" y="55"/>
                  <a:pt x="140" y="58"/>
                  <a:pt x="142" y="57"/>
                </a:cubicBezTo>
                <a:cubicBezTo>
                  <a:pt x="141" y="58"/>
                  <a:pt x="139" y="59"/>
                  <a:pt x="141" y="59"/>
                </a:cubicBezTo>
                <a:cubicBezTo>
                  <a:pt x="141" y="60"/>
                  <a:pt x="141" y="57"/>
                  <a:pt x="142" y="58"/>
                </a:cubicBezTo>
                <a:cubicBezTo>
                  <a:pt x="141" y="59"/>
                  <a:pt x="142" y="58"/>
                  <a:pt x="143" y="58"/>
                </a:cubicBezTo>
                <a:cubicBezTo>
                  <a:pt x="141" y="59"/>
                  <a:pt x="144" y="59"/>
                  <a:pt x="143" y="60"/>
                </a:cubicBezTo>
                <a:cubicBezTo>
                  <a:pt x="144" y="60"/>
                  <a:pt x="144" y="59"/>
                  <a:pt x="144" y="59"/>
                </a:cubicBezTo>
                <a:cubicBezTo>
                  <a:pt x="145" y="59"/>
                  <a:pt x="144" y="62"/>
                  <a:pt x="146" y="61"/>
                </a:cubicBezTo>
                <a:cubicBezTo>
                  <a:pt x="145" y="64"/>
                  <a:pt x="146" y="64"/>
                  <a:pt x="148" y="63"/>
                </a:cubicBezTo>
                <a:cubicBezTo>
                  <a:pt x="148" y="64"/>
                  <a:pt x="147" y="65"/>
                  <a:pt x="147" y="65"/>
                </a:cubicBezTo>
                <a:cubicBezTo>
                  <a:pt x="149" y="64"/>
                  <a:pt x="147" y="68"/>
                  <a:pt x="148" y="68"/>
                </a:cubicBezTo>
                <a:cubicBezTo>
                  <a:pt x="148" y="67"/>
                  <a:pt x="148" y="67"/>
                  <a:pt x="149" y="66"/>
                </a:cubicBezTo>
                <a:cubicBezTo>
                  <a:pt x="149" y="67"/>
                  <a:pt x="150" y="67"/>
                  <a:pt x="151" y="67"/>
                </a:cubicBezTo>
                <a:cubicBezTo>
                  <a:pt x="150" y="68"/>
                  <a:pt x="149" y="68"/>
                  <a:pt x="148" y="69"/>
                </a:cubicBezTo>
                <a:cubicBezTo>
                  <a:pt x="148" y="70"/>
                  <a:pt x="152" y="67"/>
                  <a:pt x="149" y="69"/>
                </a:cubicBezTo>
                <a:cubicBezTo>
                  <a:pt x="149" y="70"/>
                  <a:pt x="151" y="69"/>
                  <a:pt x="150" y="70"/>
                </a:cubicBezTo>
                <a:cubicBezTo>
                  <a:pt x="152" y="69"/>
                  <a:pt x="153" y="68"/>
                  <a:pt x="154" y="68"/>
                </a:cubicBezTo>
                <a:cubicBezTo>
                  <a:pt x="153" y="69"/>
                  <a:pt x="154" y="69"/>
                  <a:pt x="153" y="69"/>
                </a:cubicBezTo>
                <a:cubicBezTo>
                  <a:pt x="151" y="70"/>
                  <a:pt x="151" y="70"/>
                  <a:pt x="150" y="71"/>
                </a:cubicBezTo>
                <a:cubicBezTo>
                  <a:pt x="151" y="71"/>
                  <a:pt x="152" y="70"/>
                  <a:pt x="152" y="70"/>
                </a:cubicBezTo>
                <a:cubicBezTo>
                  <a:pt x="150" y="71"/>
                  <a:pt x="150" y="72"/>
                  <a:pt x="150" y="73"/>
                </a:cubicBezTo>
                <a:cubicBezTo>
                  <a:pt x="151" y="73"/>
                  <a:pt x="152" y="71"/>
                  <a:pt x="153" y="72"/>
                </a:cubicBezTo>
                <a:cubicBezTo>
                  <a:pt x="152" y="72"/>
                  <a:pt x="153" y="73"/>
                  <a:pt x="151" y="73"/>
                </a:cubicBezTo>
                <a:cubicBezTo>
                  <a:pt x="152" y="73"/>
                  <a:pt x="151" y="74"/>
                  <a:pt x="153" y="74"/>
                </a:cubicBezTo>
                <a:cubicBezTo>
                  <a:pt x="151" y="75"/>
                  <a:pt x="154" y="76"/>
                  <a:pt x="151" y="76"/>
                </a:cubicBezTo>
                <a:cubicBezTo>
                  <a:pt x="154" y="76"/>
                  <a:pt x="151" y="77"/>
                  <a:pt x="154" y="78"/>
                </a:cubicBezTo>
                <a:cubicBezTo>
                  <a:pt x="153" y="78"/>
                  <a:pt x="152" y="78"/>
                  <a:pt x="152" y="78"/>
                </a:cubicBezTo>
                <a:cubicBezTo>
                  <a:pt x="152" y="78"/>
                  <a:pt x="153" y="78"/>
                  <a:pt x="153" y="78"/>
                </a:cubicBezTo>
                <a:cubicBezTo>
                  <a:pt x="152" y="78"/>
                  <a:pt x="151" y="79"/>
                  <a:pt x="151" y="79"/>
                </a:cubicBezTo>
                <a:cubicBezTo>
                  <a:pt x="152" y="79"/>
                  <a:pt x="152" y="79"/>
                  <a:pt x="151" y="79"/>
                </a:cubicBezTo>
                <a:cubicBezTo>
                  <a:pt x="156" y="80"/>
                  <a:pt x="151" y="81"/>
                  <a:pt x="151" y="82"/>
                </a:cubicBezTo>
                <a:cubicBezTo>
                  <a:pt x="152" y="82"/>
                  <a:pt x="154" y="82"/>
                  <a:pt x="153" y="82"/>
                </a:cubicBezTo>
                <a:cubicBezTo>
                  <a:pt x="151" y="82"/>
                  <a:pt x="152" y="83"/>
                  <a:pt x="153" y="83"/>
                </a:cubicBezTo>
                <a:cubicBezTo>
                  <a:pt x="152" y="83"/>
                  <a:pt x="153" y="84"/>
                  <a:pt x="151" y="84"/>
                </a:cubicBezTo>
                <a:cubicBezTo>
                  <a:pt x="153" y="85"/>
                  <a:pt x="153" y="86"/>
                  <a:pt x="153" y="87"/>
                </a:cubicBezTo>
                <a:cubicBezTo>
                  <a:pt x="152" y="89"/>
                  <a:pt x="152" y="90"/>
                  <a:pt x="153" y="91"/>
                </a:cubicBezTo>
                <a:cubicBezTo>
                  <a:pt x="152" y="90"/>
                  <a:pt x="152" y="90"/>
                  <a:pt x="152" y="90"/>
                </a:cubicBezTo>
                <a:cubicBezTo>
                  <a:pt x="152" y="91"/>
                  <a:pt x="151" y="91"/>
                  <a:pt x="152" y="92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2" y="92"/>
                  <a:pt x="152" y="92"/>
                  <a:pt x="152" y="92"/>
                </a:cubicBezTo>
                <a:cubicBezTo>
                  <a:pt x="150" y="93"/>
                  <a:pt x="153" y="96"/>
                  <a:pt x="151" y="94"/>
                </a:cubicBezTo>
                <a:cubicBezTo>
                  <a:pt x="150" y="95"/>
                  <a:pt x="153" y="96"/>
                  <a:pt x="153" y="97"/>
                </a:cubicBezTo>
                <a:cubicBezTo>
                  <a:pt x="152" y="96"/>
                  <a:pt x="151" y="96"/>
                  <a:pt x="151" y="95"/>
                </a:cubicBezTo>
                <a:cubicBezTo>
                  <a:pt x="150" y="97"/>
                  <a:pt x="150" y="98"/>
                  <a:pt x="149" y="99"/>
                </a:cubicBezTo>
                <a:cubicBezTo>
                  <a:pt x="149" y="100"/>
                  <a:pt x="149" y="100"/>
                  <a:pt x="147" y="100"/>
                </a:cubicBezTo>
                <a:cubicBezTo>
                  <a:pt x="148" y="101"/>
                  <a:pt x="147" y="102"/>
                  <a:pt x="147" y="102"/>
                </a:cubicBezTo>
                <a:cubicBezTo>
                  <a:pt x="147" y="103"/>
                  <a:pt x="146" y="104"/>
                  <a:pt x="147" y="105"/>
                </a:cubicBezTo>
                <a:cubicBezTo>
                  <a:pt x="146" y="103"/>
                  <a:pt x="145" y="103"/>
                  <a:pt x="145" y="103"/>
                </a:cubicBezTo>
                <a:cubicBezTo>
                  <a:pt x="145" y="105"/>
                  <a:pt x="146" y="106"/>
                  <a:pt x="147" y="108"/>
                </a:cubicBezTo>
                <a:cubicBezTo>
                  <a:pt x="145" y="106"/>
                  <a:pt x="146" y="105"/>
                  <a:pt x="144" y="104"/>
                </a:cubicBezTo>
                <a:cubicBezTo>
                  <a:pt x="143" y="105"/>
                  <a:pt x="143" y="104"/>
                  <a:pt x="142" y="104"/>
                </a:cubicBezTo>
                <a:cubicBezTo>
                  <a:pt x="142" y="104"/>
                  <a:pt x="142" y="104"/>
                  <a:pt x="142" y="104"/>
                </a:cubicBezTo>
                <a:cubicBezTo>
                  <a:pt x="142" y="106"/>
                  <a:pt x="143" y="106"/>
                  <a:pt x="143" y="106"/>
                </a:cubicBezTo>
                <a:cubicBezTo>
                  <a:pt x="142" y="104"/>
                  <a:pt x="143" y="108"/>
                  <a:pt x="142" y="106"/>
                </a:cubicBezTo>
                <a:cubicBezTo>
                  <a:pt x="142" y="106"/>
                  <a:pt x="142" y="105"/>
                  <a:pt x="141" y="105"/>
                </a:cubicBezTo>
                <a:cubicBezTo>
                  <a:pt x="142" y="106"/>
                  <a:pt x="141" y="105"/>
                  <a:pt x="141" y="105"/>
                </a:cubicBezTo>
                <a:cubicBezTo>
                  <a:pt x="141" y="106"/>
                  <a:pt x="142" y="106"/>
                  <a:pt x="141" y="107"/>
                </a:cubicBezTo>
                <a:cubicBezTo>
                  <a:pt x="141" y="106"/>
                  <a:pt x="141" y="107"/>
                  <a:pt x="140" y="105"/>
                </a:cubicBezTo>
                <a:cubicBezTo>
                  <a:pt x="139" y="105"/>
                  <a:pt x="139" y="106"/>
                  <a:pt x="139" y="108"/>
                </a:cubicBezTo>
                <a:cubicBezTo>
                  <a:pt x="138" y="107"/>
                  <a:pt x="139" y="106"/>
                  <a:pt x="138" y="106"/>
                </a:cubicBezTo>
                <a:cubicBezTo>
                  <a:pt x="138" y="105"/>
                  <a:pt x="136" y="109"/>
                  <a:pt x="136" y="106"/>
                </a:cubicBezTo>
                <a:cubicBezTo>
                  <a:pt x="135" y="106"/>
                  <a:pt x="136" y="108"/>
                  <a:pt x="135" y="108"/>
                </a:cubicBezTo>
                <a:cubicBezTo>
                  <a:pt x="135" y="108"/>
                  <a:pt x="134" y="107"/>
                  <a:pt x="133" y="107"/>
                </a:cubicBezTo>
                <a:cubicBezTo>
                  <a:pt x="132" y="107"/>
                  <a:pt x="131" y="107"/>
                  <a:pt x="132" y="108"/>
                </a:cubicBezTo>
                <a:cubicBezTo>
                  <a:pt x="131" y="109"/>
                  <a:pt x="131" y="105"/>
                  <a:pt x="130" y="108"/>
                </a:cubicBezTo>
                <a:cubicBezTo>
                  <a:pt x="131" y="108"/>
                  <a:pt x="130" y="109"/>
                  <a:pt x="130" y="110"/>
                </a:cubicBezTo>
                <a:cubicBezTo>
                  <a:pt x="130" y="109"/>
                  <a:pt x="129" y="112"/>
                  <a:pt x="129" y="110"/>
                </a:cubicBezTo>
                <a:cubicBezTo>
                  <a:pt x="130" y="109"/>
                  <a:pt x="129" y="108"/>
                  <a:pt x="130" y="106"/>
                </a:cubicBezTo>
                <a:cubicBezTo>
                  <a:pt x="129" y="108"/>
                  <a:pt x="128" y="107"/>
                  <a:pt x="126" y="108"/>
                </a:cubicBezTo>
                <a:cubicBezTo>
                  <a:pt x="125" y="107"/>
                  <a:pt x="125" y="106"/>
                  <a:pt x="124" y="105"/>
                </a:cubicBezTo>
                <a:cubicBezTo>
                  <a:pt x="123" y="106"/>
                  <a:pt x="124" y="107"/>
                  <a:pt x="123" y="107"/>
                </a:cubicBezTo>
                <a:cubicBezTo>
                  <a:pt x="122" y="107"/>
                  <a:pt x="123" y="105"/>
                  <a:pt x="123" y="105"/>
                </a:cubicBezTo>
                <a:cubicBezTo>
                  <a:pt x="122" y="104"/>
                  <a:pt x="122" y="104"/>
                  <a:pt x="122" y="104"/>
                </a:cubicBezTo>
                <a:cubicBezTo>
                  <a:pt x="121" y="107"/>
                  <a:pt x="122" y="104"/>
                  <a:pt x="122" y="106"/>
                </a:cubicBezTo>
                <a:cubicBezTo>
                  <a:pt x="121" y="106"/>
                  <a:pt x="120" y="102"/>
                  <a:pt x="119" y="104"/>
                </a:cubicBezTo>
                <a:cubicBezTo>
                  <a:pt x="117" y="102"/>
                  <a:pt x="115" y="102"/>
                  <a:pt x="112" y="102"/>
                </a:cubicBezTo>
                <a:cubicBezTo>
                  <a:pt x="112" y="101"/>
                  <a:pt x="114" y="101"/>
                  <a:pt x="113" y="100"/>
                </a:cubicBezTo>
                <a:cubicBezTo>
                  <a:pt x="112" y="101"/>
                  <a:pt x="112" y="101"/>
                  <a:pt x="111" y="102"/>
                </a:cubicBezTo>
                <a:cubicBezTo>
                  <a:pt x="112" y="101"/>
                  <a:pt x="111" y="101"/>
                  <a:pt x="112" y="100"/>
                </a:cubicBezTo>
                <a:cubicBezTo>
                  <a:pt x="111" y="100"/>
                  <a:pt x="110" y="99"/>
                  <a:pt x="109" y="100"/>
                </a:cubicBezTo>
                <a:cubicBezTo>
                  <a:pt x="109" y="98"/>
                  <a:pt x="108" y="100"/>
                  <a:pt x="106" y="99"/>
                </a:cubicBezTo>
                <a:cubicBezTo>
                  <a:pt x="107" y="97"/>
                  <a:pt x="105" y="98"/>
                  <a:pt x="104" y="98"/>
                </a:cubicBezTo>
                <a:cubicBezTo>
                  <a:pt x="105" y="96"/>
                  <a:pt x="103" y="98"/>
                  <a:pt x="104" y="96"/>
                </a:cubicBezTo>
                <a:cubicBezTo>
                  <a:pt x="102" y="98"/>
                  <a:pt x="103" y="94"/>
                  <a:pt x="102" y="94"/>
                </a:cubicBezTo>
                <a:cubicBezTo>
                  <a:pt x="101" y="95"/>
                  <a:pt x="99" y="95"/>
                  <a:pt x="101" y="94"/>
                </a:cubicBezTo>
                <a:cubicBezTo>
                  <a:pt x="100" y="92"/>
                  <a:pt x="99" y="91"/>
                  <a:pt x="96" y="93"/>
                </a:cubicBezTo>
                <a:cubicBezTo>
                  <a:pt x="99" y="90"/>
                  <a:pt x="95" y="91"/>
                  <a:pt x="96" y="90"/>
                </a:cubicBezTo>
                <a:cubicBezTo>
                  <a:pt x="94" y="91"/>
                  <a:pt x="93" y="89"/>
                  <a:pt x="92" y="87"/>
                </a:cubicBezTo>
                <a:cubicBezTo>
                  <a:pt x="91" y="88"/>
                  <a:pt x="91" y="88"/>
                  <a:pt x="90" y="88"/>
                </a:cubicBezTo>
                <a:cubicBezTo>
                  <a:pt x="91" y="88"/>
                  <a:pt x="91" y="88"/>
                  <a:pt x="91" y="88"/>
                </a:cubicBezTo>
                <a:cubicBezTo>
                  <a:pt x="88" y="83"/>
                  <a:pt x="83" y="83"/>
                  <a:pt x="79" y="80"/>
                </a:cubicBezTo>
                <a:cubicBezTo>
                  <a:pt x="78" y="81"/>
                  <a:pt x="75" y="82"/>
                  <a:pt x="75" y="82"/>
                </a:cubicBezTo>
                <a:cubicBezTo>
                  <a:pt x="80" y="83"/>
                  <a:pt x="79" y="88"/>
                  <a:pt x="82" y="88"/>
                </a:cubicBezTo>
                <a:cubicBezTo>
                  <a:pt x="80" y="92"/>
                  <a:pt x="84" y="91"/>
                  <a:pt x="84" y="93"/>
                </a:cubicBezTo>
                <a:cubicBezTo>
                  <a:pt x="85" y="92"/>
                  <a:pt x="86" y="91"/>
                  <a:pt x="86" y="92"/>
                </a:cubicBezTo>
                <a:cubicBezTo>
                  <a:pt x="86" y="92"/>
                  <a:pt x="85" y="93"/>
                  <a:pt x="86" y="94"/>
                </a:cubicBezTo>
                <a:cubicBezTo>
                  <a:pt x="85" y="94"/>
                  <a:pt x="85" y="95"/>
                  <a:pt x="85" y="96"/>
                </a:cubicBezTo>
                <a:cubicBezTo>
                  <a:pt x="85" y="95"/>
                  <a:pt x="86" y="96"/>
                  <a:pt x="86" y="96"/>
                </a:cubicBezTo>
                <a:cubicBezTo>
                  <a:pt x="85" y="95"/>
                  <a:pt x="87" y="93"/>
                  <a:pt x="88" y="93"/>
                </a:cubicBezTo>
                <a:cubicBezTo>
                  <a:pt x="86" y="94"/>
                  <a:pt x="87" y="96"/>
                  <a:pt x="86" y="97"/>
                </a:cubicBezTo>
                <a:cubicBezTo>
                  <a:pt x="87" y="96"/>
                  <a:pt x="86" y="98"/>
                  <a:pt x="87" y="98"/>
                </a:cubicBezTo>
                <a:cubicBezTo>
                  <a:pt x="88" y="96"/>
                  <a:pt x="90" y="97"/>
                  <a:pt x="89" y="98"/>
                </a:cubicBezTo>
                <a:cubicBezTo>
                  <a:pt x="88" y="99"/>
                  <a:pt x="89" y="97"/>
                  <a:pt x="88" y="99"/>
                </a:cubicBezTo>
                <a:cubicBezTo>
                  <a:pt x="89" y="100"/>
                  <a:pt x="90" y="99"/>
                  <a:pt x="92" y="98"/>
                </a:cubicBezTo>
                <a:cubicBezTo>
                  <a:pt x="89" y="98"/>
                  <a:pt x="91" y="95"/>
                  <a:pt x="88" y="96"/>
                </a:cubicBezTo>
                <a:cubicBezTo>
                  <a:pt x="90" y="95"/>
                  <a:pt x="88" y="96"/>
                  <a:pt x="87" y="96"/>
                </a:cubicBezTo>
                <a:cubicBezTo>
                  <a:pt x="89" y="94"/>
                  <a:pt x="87" y="94"/>
                  <a:pt x="89" y="93"/>
                </a:cubicBezTo>
                <a:cubicBezTo>
                  <a:pt x="91" y="95"/>
                  <a:pt x="94" y="98"/>
                  <a:pt x="97" y="100"/>
                </a:cubicBezTo>
                <a:cubicBezTo>
                  <a:pt x="101" y="102"/>
                  <a:pt x="104" y="105"/>
                  <a:pt x="106" y="108"/>
                </a:cubicBezTo>
                <a:cubicBezTo>
                  <a:pt x="108" y="106"/>
                  <a:pt x="107" y="109"/>
                  <a:pt x="110" y="108"/>
                </a:cubicBezTo>
                <a:cubicBezTo>
                  <a:pt x="109" y="109"/>
                  <a:pt x="109" y="109"/>
                  <a:pt x="109" y="110"/>
                </a:cubicBezTo>
                <a:cubicBezTo>
                  <a:pt x="108" y="110"/>
                  <a:pt x="108" y="109"/>
                  <a:pt x="108" y="110"/>
                </a:cubicBezTo>
                <a:cubicBezTo>
                  <a:pt x="109" y="111"/>
                  <a:pt x="108" y="111"/>
                  <a:pt x="108" y="114"/>
                </a:cubicBezTo>
                <a:cubicBezTo>
                  <a:pt x="109" y="112"/>
                  <a:pt x="109" y="112"/>
                  <a:pt x="109" y="111"/>
                </a:cubicBezTo>
                <a:cubicBezTo>
                  <a:pt x="109" y="111"/>
                  <a:pt x="110" y="111"/>
                  <a:pt x="110" y="111"/>
                </a:cubicBezTo>
                <a:cubicBezTo>
                  <a:pt x="110" y="112"/>
                  <a:pt x="112" y="113"/>
                  <a:pt x="115" y="112"/>
                </a:cubicBezTo>
                <a:cubicBezTo>
                  <a:pt x="115" y="112"/>
                  <a:pt x="115" y="112"/>
                  <a:pt x="115" y="113"/>
                </a:cubicBezTo>
                <a:cubicBezTo>
                  <a:pt x="115" y="113"/>
                  <a:pt x="114" y="113"/>
                  <a:pt x="114" y="113"/>
                </a:cubicBezTo>
                <a:cubicBezTo>
                  <a:pt x="115" y="114"/>
                  <a:pt x="116" y="111"/>
                  <a:pt x="116" y="111"/>
                </a:cubicBezTo>
                <a:cubicBezTo>
                  <a:pt x="117" y="113"/>
                  <a:pt x="114" y="114"/>
                  <a:pt x="115" y="114"/>
                </a:cubicBezTo>
                <a:cubicBezTo>
                  <a:pt x="116" y="114"/>
                  <a:pt x="117" y="112"/>
                  <a:pt x="117" y="112"/>
                </a:cubicBezTo>
                <a:cubicBezTo>
                  <a:pt x="116" y="114"/>
                  <a:pt x="117" y="115"/>
                  <a:pt x="117" y="117"/>
                </a:cubicBezTo>
                <a:cubicBezTo>
                  <a:pt x="119" y="115"/>
                  <a:pt x="117" y="119"/>
                  <a:pt x="119" y="116"/>
                </a:cubicBezTo>
                <a:cubicBezTo>
                  <a:pt x="120" y="119"/>
                  <a:pt x="121" y="118"/>
                  <a:pt x="122" y="117"/>
                </a:cubicBezTo>
                <a:cubicBezTo>
                  <a:pt x="123" y="116"/>
                  <a:pt x="124" y="114"/>
                  <a:pt x="125" y="115"/>
                </a:cubicBezTo>
                <a:cubicBezTo>
                  <a:pt x="124" y="118"/>
                  <a:pt x="124" y="115"/>
                  <a:pt x="123" y="116"/>
                </a:cubicBezTo>
                <a:cubicBezTo>
                  <a:pt x="124" y="118"/>
                  <a:pt x="125" y="117"/>
                  <a:pt x="126" y="116"/>
                </a:cubicBezTo>
                <a:cubicBezTo>
                  <a:pt x="126" y="117"/>
                  <a:pt x="126" y="118"/>
                  <a:pt x="126" y="118"/>
                </a:cubicBezTo>
                <a:cubicBezTo>
                  <a:pt x="128" y="117"/>
                  <a:pt x="129" y="120"/>
                  <a:pt x="130" y="116"/>
                </a:cubicBezTo>
                <a:cubicBezTo>
                  <a:pt x="130" y="116"/>
                  <a:pt x="131" y="117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2" y="117"/>
                  <a:pt x="131" y="118"/>
                </a:cubicBezTo>
                <a:cubicBezTo>
                  <a:pt x="133" y="118"/>
                  <a:pt x="133" y="119"/>
                  <a:pt x="134" y="118"/>
                </a:cubicBezTo>
                <a:cubicBezTo>
                  <a:pt x="134" y="117"/>
                  <a:pt x="134" y="117"/>
                  <a:pt x="134" y="117"/>
                </a:cubicBezTo>
                <a:cubicBezTo>
                  <a:pt x="134" y="117"/>
                  <a:pt x="133" y="117"/>
                  <a:pt x="134" y="116"/>
                </a:cubicBezTo>
                <a:cubicBezTo>
                  <a:pt x="133" y="116"/>
                  <a:pt x="133" y="117"/>
                  <a:pt x="132" y="118"/>
                </a:cubicBezTo>
                <a:cubicBezTo>
                  <a:pt x="133" y="117"/>
                  <a:pt x="132" y="116"/>
                  <a:pt x="133" y="116"/>
                </a:cubicBezTo>
                <a:cubicBezTo>
                  <a:pt x="134" y="117"/>
                  <a:pt x="135" y="113"/>
                  <a:pt x="136" y="117"/>
                </a:cubicBezTo>
                <a:cubicBezTo>
                  <a:pt x="136" y="114"/>
                  <a:pt x="138" y="113"/>
                  <a:pt x="136" y="113"/>
                </a:cubicBezTo>
                <a:cubicBezTo>
                  <a:pt x="136" y="116"/>
                  <a:pt x="136" y="112"/>
                  <a:pt x="136" y="114"/>
                </a:cubicBezTo>
                <a:cubicBezTo>
                  <a:pt x="136" y="114"/>
                  <a:pt x="136" y="115"/>
                  <a:pt x="136" y="115"/>
                </a:cubicBezTo>
                <a:cubicBezTo>
                  <a:pt x="135" y="114"/>
                  <a:pt x="135" y="114"/>
                  <a:pt x="134" y="113"/>
                </a:cubicBezTo>
                <a:cubicBezTo>
                  <a:pt x="136" y="112"/>
                  <a:pt x="136" y="112"/>
                  <a:pt x="137" y="112"/>
                </a:cubicBezTo>
                <a:cubicBezTo>
                  <a:pt x="138" y="112"/>
                  <a:pt x="139" y="111"/>
                  <a:pt x="140" y="111"/>
                </a:cubicBezTo>
                <a:cubicBezTo>
                  <a:pt x="140" y="113"/>
                  <a:pt x="141" y="113"/>
                  <a:pt x="141" y="113"/>
                </a:cubicBezTo>
                <a:cubicBezTo>
                  <a:pt x="142" y="113"/>
                  <a:pt x="142" y="112"/>
                  <a:pt x="143" y="113"/>
                </a:cubicBezTo>
                <a:cubicBezTo>
                  <a:pt x="143" y="114"/>
                  <a:pt x="142" y="114"/>
                  <a:pt x="142" y="115"/>
                </a:cubicBezTo>
                <a:cubicBezTo>
                  <a:pt x="143" y="115"/>
                  <a:pt x="143" y="115"/>
                  <a:pt x="143" y="116"/>
                </a:cubicBezTo>
                <a:cubicBezTo>
                  <a:pt x="144" y="116"/>
                  <a:pt x="144" y="116"/>
                  <a:pt x="144" y="115"/>
                </a:cubicBezTo>
                <a:cubicBezTo>
                  <a:pt x="143" y="115"/>
                  <a:pt x="143" y="114"/>
                  <a:pt x="143" y="114"/>
                </a:cubicBezTo>
                <a:cubicBezTo>
                  <a:pt x="143" y="113"/>
                  <a:pt x="144" y="112"/>
                  <a:pt x="143" y="111"/>
                </a:cubicBezTo>
                <a:cubicBezTo>
                  <a:pt x="145" y="112"/>
                  <a:pt x="144" y="111"/>
                  <a:pt x="144" y="109"/>
                </a:cubicBezTo>
                <a:cubicBezTo>
                  <a:pt x="146" y="112"/>
                  <a:pt x="145" y="108"/>
                  <a:pt x="147" y="110"/>
                </a:cubicBezTo>
                <a:cubicBezTo>
                  <a:pt x="146" y="110"/>
                  <a:pt x="145" y="111"/>
                  <a:pt x="145" y="112"/>
                </a:cubicBezTo>
                <a:cubicBezTo>
                  <a:pt x="147" y="112"/>
                  <a:pt x="148" y="110"/>
                  <a:pt x="147" y="108"/>
                </a:cubicBezTo>
                <a:cubicBezTo>
                  <a:pt x="148" y="109"/>
                  <a:pt x="148" y="110"/>
                  <a:pt x="149" y="110"/>
                </a:cubicBezTo>
                <a:cubicBezTo>
                  <a:pt x="149" y="109"/>
                  <a:pt x="149" y="108"/>
                  <a:pt x="150" y="107"/>
                </a:cubicBezTo>
                <a:cubicBezTo>
                  <a:pt x="151" y="106"/>
                  <a:pt x="152" y="106"/>
                  <a:pt x="152" y="105"/>
                </a:cubicBezTo>
                <a:cubicBezTo>
                  <a:pt x="152" y="105"/>
                  <a:pt x="150" y="103"/>
                  <a:pt x="150" y="103"/>
                </a:cubicBezTo>
                <a:cubicBezTo>
                  <a:pt x="151" y="103"/>
                  <a:pt x="151" y="103"/>
                  <a:pt x="152" y="103"/>
                </a:cubicBezTo>
                <a:cubicBezTo>
                  <a:pt x="151" y="103"/>
                  <a:pt x="150" y="103"/>
                  <a:pt x="152" y="104"/>
                </a:cubicBezTo>
                <a:cubicBezTo>
                  <a:pt x="151" y="103"/>
                  <a:pt x="155" y="105"/>
                  <a:pt x="154" y="104"/>
                </a:cubicBezTo>
                <a:cubicBezTo>
                  <a:pt x="152" y="104"/>
                  <a:pt x="154" y="103"/>
                  <a:pt x="154" y="103"/>
                </a:cubicBezTo>
                <a:cubicBezTo>
                  <a:pt x="154" y="102"/>
                  <a:pt x="152" y="102"/>
                  <a:pt x="152" y="101"/>
                </a:cubicBezTo>
                <a:cubicBezTo>
                  <a:pt x="154" y="103"/>
                  <a:pt x="152" y="101"/>
                  <a:pt x="153" y="101"/>
                </a:cubicBezTo>
                <a:cubicBezTo>
                  <a:pt x="153" y="101"/>
                  <a:pt x="154" y="101"/>
                  <a:pt x="155" y="101"/>
                </a:cubicBezTo>
                <a:cubicBezTo>
                  <a:pt x="153" y="100"/>
                  <a:pt x="155" y="100"/>
                  <a:pt x="155" y="100"/>
                </a:cubicBezTo>
                <a:cubicBezTo>
                  <a:pt x="153" y="99"/>
                  <a:pt x="156" y="99"/>
                  <a:pt x="154" y="98"/>
                </a:cubicBezTo>
                <a:cubicBezTo>
                  <a:pt x="154" y="98"/>
                  <a:pt x="153" y="98"/>
                  <a:pt x="153" y="98"/>
                </a:cubicBezTo>
                <a:cubicBezTo>
                  <a:pt x="154" y="97"/>
                  <a:pt x="157" y="100"/>
                  <a:pt x="157" y="99"/>
                </a:cubicBezTo>
                <a:cubicBezTo>
                  <a:pt x="157" y="98"/>
                  <a:pt x="158" y="98"/>
                  <a:pt x="158" y="97"/>
                </a:cubicBezTo>
                <a:cubicBezTo>
                  <a:pt x="158" y="97"/>
                  <a:pt x="159" y="98"/>
                  <a:pt x="159" y="98"/>
                </a:cubicBezTo>
                <a:cubicBezTo>
                  <a:pt x="159" y="97"/>
                  <a:pt x="159" y="97"/>
                  <a:pt x="159" y="96"/>
                </a:cubicBezTo>
                <a:cubicBezTo>
                  <a:pt x="159" y="96"/>
                  <a:pt x="159" y="96"/>
                  <a:pt x="159" y="96"/>
                </a:cubicBezTo>
                <a:cubicBezTo>
                  <a:pt x="159" y="95"/>
                  <a:pt x="159" y="96"/>
                  <a:pt x="159" y="95"/>
                </a:cubicBezTo>
                <a:cubicBezTo>
                  <a:pt x="159" y="95"/>
                  <a:pt x="159" y="95"/>
                  <a:pt x="159" y="95"/>
                </a:cubicBezTo>
                <a:cubicBezTo>
                  <a:pt x="159" y="95"/>
                  <a:pt x="159" y="94"/>
                  <a:pt x="159" y="94"/>
                </a:cubicBezTo>
                <a:cubicBezTo>
                  <a:pt x="160" y="93"/>
                  <a:pt x="161" y="93"/>
                  <a:pt x="162" y="91"/>
                </a:cubicBezTo>
                <a:cubicBezTo>
                  <a:pt x="160" y="91"/>
                  <a:pt x="161" y="89"/>
                  <a:pt x="162" y="88"/>
                </a:cubicBezTo>
                <a:cubicBezTo>
                  <a:pt x="162" y="87"/>
                  <a:pt x="163" y="85"/>
                  <a:pt x="161" y="85"/>
                </a:cubicBezTo>
                <a:cubicBezTo>
                  <a:pt x="161" y="84"/>
                  <a:pt x="163" y="84"/>
                  <a:pt x="164" y="83"/>
                </a:cubicBezTo>
                <a:cubicBezTo>
                  <a:pt x="163" y="83"/>
                  <a:pt x="162" y="83"/>
                  <a:pt x="162" y="83"/>
                </a:cubicBezTo>
                <a:cubicBezTo>
                  <a:pt x="165" y="83"/>
                  <a:pt x="160" y="81"/>
                  <a:pt x="163" y="81"/>
                </a:cubicBezTo>
                <a:cubicBezTo>
                  <a:pt x="160" y="81"/>
                  <a:pt x="162" y="80"/>
                  <a:pt x="159" y="81"/>
                </a:cubicBezTo>
                <a:cubicBezTo>
                  <a:pt x="160" y="80"/>
                  <a:pt x="160" y="80"/>
                  <a:pt x="159" y="80"/>
                </a:cubicBezTo>
                <a:cubicBezTo>
                  <a:pt x="161" y="79"/>
                  <a:pt x="162" y="80"/>
                  <a:pt x="162" y="79"/>
                </a:cubicBezTo>
                <a:cubicBezTo>
                  <a:pt x="160" y="80"/>
                  <a:pt x="163" y="78"/>
                  <a:pt x="161" y="78"/>
                </a:cubicBezTo>
                <a:cubicBezTo>
                  <a:pt x="162" y="79"/>
                  <a:pt x="158" y="79"/>
                  <a:pt x="158" y="79"/>
                </a:cubicBezTo>
                <a:cubicBezTo>
                  <a:pt x="162" y="78"/>
                  <a:pt x="159" y="78"/>
                  <a:pt x="158" y="78"/>
                </a:cubicBezTo>
                <a:cubicBezTo>
                  <a:pt x="160" y="78"/>
                  <a:pt x="160" y="77"/>
                  <a:pt x="162" y="77"/>
                </a:cubicBezTo>
                <a:cubicBezTo>
                  <a:pt x="161" y="77"/>
                  <a:pt x="162" y="76"/>
                  <a:pt x="161" y="76"/>
                </a:cubicBezTo>
                <a:cubicBezTo>
                  <a:pt x="162" y="75"/>
                  <a:pt x="162" y="76"/>
                  <a:pt x="163" y="75"/>
                </a:cubicBezTo>
                <a:cubicBezTo>
                  <a:pt x="162" y="75"/>
                  <a:pt x="162" y="75"/>
                  <a:pt x="163" y="75"/>
                </a:cubicBezTo>
                <a:cubicBezTo>
                  <a:pt x="159" y="76"/>
                  <a:pt x="159" y="75"/>
                  <a:pt x="158" y="74"/>
                </a:cubicBezTo>
                <a:cubicBezTo>
                  <a:pt x="158" y="74"/>
                  <a:pt x="159" y="74"/>
                  <a:pt x="159" y="73"/>
                </a:cubicBezTo>
                <a:cubicBezTo>
                  <a:pt x="158" y="73"/>
                  <a:pt x="158" y="73"/>
                  <a:pt x="159" y="73"/>
                </a:cubicBezTo>
                <a:cubicBezTo>
                  <a:pt x="160" y="73"/>
                  <a:pt x="160" y="73"/>
                  <a:pt x="160" y="73"/>
                </a:cubicBezTo>
                <a:cubicBezTo>
                  <a:pt x="159" y="74"/>
                  <a:pt x="160" y="74"/>
                  <a:pt x="161" y="75"/>
                </a:cubicBezTo>
                <a:cubicBezTo>
                  <a:pt x="161" y="74"/>
                  <a:pt x="161" y="74"/>
                  <a:pt x="162" y="74"/>
                </a:cubicBezTo>
                <a:cubicBezTo>
                  <a:pt x="161" y="73"/>
                  <a:pt x="163" y="72"/>
                  <a:pt x="161" y="73"/>
                </a:cubicBezTo>
                <a:cubicBezTo>
                  <a:pt x="159" y="71"/>
                  <a:pt x="163" y="72"/>
                  <a:pt x="162" y="71"/>
                </a:cubicBezTo>
                <a:cubicBezTo>
                  <a:pt x="161" y="71"/>
                  <a:pt x="158" y="71"/>
                  <a:pt x="158" y="71"/>
                </a:cubicBezTo>
                <a:cubicBezTo>
                  <a:pt x="159" y="70"/>
                  <a:pt x="158" y="69"/>
                  <a:pt x="157" y="70"/>
                </a:cubicBezTo>
                <a:cubicBezTo>
                  <a:pt x="157" y="70"/>
                  <a:pt x="157" y="70"/>
                  <a:pt x="157" y="70"/>
                </a:cubicBezTo>
                <a:cubicBezTo>
                  <a:pt x="159" y="70"/>
                  <a:pt x="158" y="68"/>
                  <a:pt x="159" y="67"/>
                </a:cubicBezTo>
                <a:cubicBezTo>
                  <a:pt x="159" y="69"/>
                  <a:pt x="162" y="69"/>
                  <a:pt x="159" y="71"/>
                </a:cubicBezTo>
                <a:cubicBezTo>
                  <a:pt x="161" y="70"/>
                  <a:pt x="161" y="71"/>
                  <a:pt x="162" y="70"/>
                </a:cubicBezTo>
                <a:cubicBezTo>
                  <a:pt x="162" y="70"/>
                  <a:pt x="162" y="70"/>
                  <a:pt x="162" y="69"/>
                </a:cubicBezTo>
                <a:cubicBezTo>
                  <a:pt x="163" y="70"/>
                  <a:pt x="163" y="70"/>
                  <a:pt x="163" y="70"/>
                </a:cubicBezTo>
                <a:cubicBezTo>
                  <a:pt x="163" y="69"/>
                  <a:pt x="161" y="68"/>
                  <a:pt x="160" y="68"/>
                </a:cubicBezTo>
                <a:cubicBezTo>
                  <a:pt x="163" y="67"/>
                  <a:pt x="160" y="65"/>
                  <a:pt x="159" y="64"/>
                </a:cubicBezTo>
                <a:cubicBezTo>
                  <a:pt x="159" y="66"/>
                  <a:pt x="157" y="64"/>
                  <a:pt x="157" y="65"/>
                </a:cubicBezTo>
                <a:cubicBezTo>
                  <a:pt x="159" y="65"/>
                  <a:pt x="156" y="67"/>
                  <a:pt x="156" y="67"/>
                </a:cubicBezTo>
                <a:cubicBezTo>
                  <a:pt x="155" y="65"/>
                  <a:pt x="153" y="62"/>
                  <a:pt x="152" y="60"/>
                </a:cubicBezTo>
                <a:cubicBezTo>
                  <a:pt x="150" y="58"/>
                  <a:pt x="148" y="55"/>
                  <a:pt x="146" y="53"/>
                </a:cubicBezTo>
                <a:cubicBezTo>
                  <a:pt x="146" y="50"/>
                  <a:pt x="149" y="49"/>
                  <a:pt x="148" y="46"/>
                </a:cubicBezTo>
                <a:cubicBezTo>
                  <a:pt x="142" y="45"/>
                  <a:pt x="141" y="42"/>
                  <a:pt x="136" y="43"/>
                </a:cubicBezTo>
                <a:cubicBezTo>
                  <a:pt x="137" y="42"/>
                  <a:pt x="137" y="41"/>
                  <a:pt x="137" y="41"/>
                </a:cubicBezTo>
                <a:cubicBezTo>
                  <a:pt x="136" y="42"/>
                  <a:pt x="137" y="41"/>
                  <a:pt x="136" y="41"/>
                </a:cubicBezTo>
                <a:cubicBezTo>
                  <a:pt x="135" y="44"/>
                  <a:pt x="135" y="39"/>
                  <a:pt x="134" y="40"/>
                </a:cubicBezTo>
                <a:cubicBezTo>
                  <a:pt x="134" y="41"/>
                  <a:pt x="134" y="41"/>
                  <a:pt x="134" y="42"/>
                </a:cubicBezTo>
                <a:cubicBezTo>
                  <a:pt x="133" y="42"/>
                  <a:pt x="133" y="42"/>
                  <a:pt x="133" y="42"/>
                </a:cubicBezTo>
                <a:cubicBezTo>
                  <a:pt x="133" y="40"/>
                  <a:pt x="133" y="41"/>
                  <a:pt x="132" y="41"/>
                </a:cubicBezTo>
                <a:cubicBezTo>
                  <a:pt x="132" y="40"/>
                  <a:pt x="132" y="40"/>
                  <a:pt x="132" y="39"/>
                </a:cubicBezTo>
                <a:cubicBezTo>
                  <a:pt x="131" y="42"/>
                  <a:pt x="132" y="41"/>
                  <a:pt x="132" y="42"/>
                </a:cubicBezTo>
                <a:cubicBezTo>
                  <a:pt x="131" y="42"/>
                  <a:pt x="130" y="43"/>
                  <a:pt x="129" y="44"/>
                </a:cubicBezTo>
                <a:cubicBezTo>
                  <a:pt x="129" y="43"/>
                  <a:pt x="129" y="43"/>
                  <a:pt x="130" y="42"/>
                </a:cubicBezTo>
                <a:cubicBezTo>
                  <a:pt x="129" y="41"/>
                  <a:pt x="129" y="43"/>
                  <a:pt x="128" y="43"/>
                </a:cubicBezTo>
                <a:cubicBezTo>
                  <a:pt x="129" y="41"/>
                  <a:pt x="128" y="41"/>
                  <a:pt x="127" y="40"/>
                </a:cubicBezTo>
                <a:cubicBezTo>
                  <a:pt x="128" y="41"/>
                  <a:pt x="128" y="39"/>
                  <a:pt x="129" y="38"/>
                </a:cubicBezTo>
                <a:cubicBezTo>
                  <a:pt x="128" y="38"/>
                  <a:pt x="128" y="36"/>
                  <a:pt x="127" y="37"/>
                </a:cubicBezTo>
                <a:cubicBezTo>
                  <a:pt x="128" y="38"/>
                  <a:pt x="127" y="40"/>
                  <a:pt x="126" y="41"/>
                </a:cubicBezTo>
                <a:cubicBezTo>
                  <a:pt x="126" y="39"/>
                  <a:pt x="126" y="40"/>
                  <a:pt x="127" y="38"/>
                </a:cubicBezTo>
                <a:cubicBezTo>
                  <a:pt x="127" y="37"/>
                  <a:pt x="126" y="37"/>
                  <a:pt x="126" y="36"/>
                </a:cubicBezTo>
                <a:cubicBezTo>
                  <a:pt x="125" y="39"/>
                  <a:pt x="126" y="36"/>
                  <a:pt x="124" y="37"/>
                </a:cubicBezTo>
                <a:cubicBezTo>
                  <a:pt x="124" y="37"/>
                  <a:pt x="125" y="39"/>
                  <a:pt x="124" y="40"/>
                </a:cubicBezTo>
                <a:cubicBezTo>
                  <a:pt x="125" y="37"/>
                  <a:pt x="124" y="36"/>
                  <a:pt x="123" y="36"/>
                </a:cubicBezTo>
                <a:cubicBezTo>
                  <a:pt x="125" y="34"/>
                  <a:pt x="124" y="35"/>
                  <a:pt x="125" y="32"/>
                </a:cubicBezTo>
                <a:cubicBezTo>
                  <a:pt x="124" y="33"/>
                  <a:pt x="123" y="32"/>
                  <a:pt x="123" y="34"/>
                </a:cubicBezTo>
                <a:cubicBezTo>
                  <a:pt x="123" y="34"/>
                  <a:pt x="124" y="34"/>
                  <a:pt x="124" y="35"/>
                </a:cubicBezTo>
                <a:cubicBezTo>
                  <a:pt x="122" y="35"/>
                  <a:pt x="122" y="33"/>
                  <a:pt x="123" y="32"/>
                </a:cubicBezTo>
                <a:cubicBezTo>
                  <a:pt x="122" y="31"/>
                  <a:pt x="122" y="31"/>
                  <a:pt x="122" y="31"/>
                </a:cubicBezTo>
                <a:cubicBezTo>
                  <a:pt x="121" y="35"/>
                  <a:pt x="120" y="31"/>
                  <a:pt x="118" y="33"/>
                </a:cubicBezTo>
                <a:cubicBezTo>
                  <a:pt x="119" y="30"/>
                  <a:pt x="118" y="33"/>
                  <a:pt x="117" y="33"/>
                </a:cubicBezTo>
                <a:cubicBezTo>
                  <a:pt x="118" y="32"/>
                  <a:pt x="117" y="31"/>
                  <a:pt x="118" y="30"/>
                </a:cubicBezTo>
                <a:cubicBezTo>
                  <a:pt x="117" y="30"/>
                  <a:pt x="116" y="30"/>
                  <a:pt x="115" y="31"/>
                </a:cubicBezTo>
                <a:cubicBezTo>
                  <a:pt x="115" y="33"/>
                  <a:pt x="116" y="31"/>
                  <a:pt x="116" y="32"/>
                </a:cubicBezTo>
                <a:cubicBezTo>
                  <a:pt x="116" y="33"/>
                  <a:pt x="115" y="33"/>
                  <a:pt x="115" y="33"/>
                </a:cubicBezTo>
                <a:cubicBezTo>
                  <a:pt x="115" y="31"/>
                  <a:pt x="116" y="29"/>
                  <a:pt x="115" y="30"/>
                </a:cubicBezTo>
                <a:cubicBezTo>
                  <a:pt x="114" y="30"/>
                  <a:pt x="115" y="34"/>
                  <a:pt x="114" y="33"/>
                </a:cubicBezTo>
                <a:cubicBezTo>
                  <a:pt x="114" y="32"/>
                  <a:pt x="114" y="32"/>
                  <a:pt x="113" y="31"/>
                </a:cubicBezTo>
                <a:cubicBezTo>
                  <a:pt x="114" y="31"/>
                  <a:pt x="115" y="31"/>
                  <a:pt x="115" y="30"/>
                </a:cubicBezTo>
                <a:cubicBezTo>
                  <a:pt x="113" y="30"/>
                  <a:pt x="111" y="32"/>
                  <a:pt x="111" y="30"/>
                </a:cubicBezTo>
                <a:cubicBezTo>
                  <a:pt x="110" y="30"/>
                  <a:pt x="110" y="34"/>
                  <a:pt x="109" y="34"/>
                </a:cubicBezTo>
                <a:cubicBezTo>
                  <a:pt x="109" y="34"/>
                  <a:pt x="109" y="33"/>
                  <a:pt x="109" y="33"/>
                </a:cubicBezTo>
                <a:cubicBezTo>
                  <a:pt x="109" y="31"/>
                  <a:pt x="109" y="34"/>
                  <a:pt x="110" y="32"/>
                </a:cubicBezTo>
                <a:cubicBezTo>
                  <a:pt x="110" y="32"/>
                  <a:pt x="110" y="31"/>
                  <a:pt x="110" y="31"/>
                </a:cubicBezTo>
                <a:cubicBezTo>
                  <a:pt x="109" y="31"/>
                  <a:pt x="109" y="31"/>
                  <a:pt x="109" y="30"/>
                </a:cubicBezTo>
                <a:cubicBezTo>
                  <a:pt x="109" y="31"/>
                  <a:pt x="108" y="31"/>
                  <a:pt x="108" y="32"/>
                </a:cubicBezTo>
                <a:cubicBezTo>
                  <a:pt x="108" y="31"/>
                  <a:pt x="108" y="30"/>
                  <a:pt x="109" y="30"/>
                </a:cubicBezTo>
                <a:cubicBezTo>
                  <a:pt x="107" y="30"/>
                  <a:pt x="105" y="31"/>
                  <a:pt x="106" y="29"/>
                </a:cubicBezTo>
                <a:cubicBezTo>
                  <a:pt x="104" y="31"/>
                  <a:pt x="102" y="28"/>
                  <a:pt x="101" y="31"/>
                </a:cubicBezTo>
                <a:cubicBezTo>
                  <a:pt x="101" y="31"/>
                  <a:pt x="101" y="31"/>
                  <a:pt x="101" y="32"/>
                </a:cubicBezTo>
                <a:cubicBezTo>
                  <a:pt x="101" y="33"/>
                  <a:pt x="100" y="33"/>
                  <a:pt x="100" y="34"/>
                </a:cubicBezTo>
                <a:cubicBezTo>
                  <a:pt x="99" y="33"/>
                  <a:pt x="100" y="31"/>
                  <a:pt x="100" y="30"/>
                </a:cubicBezTo>
                <a:cubicBezTo>
                  <a:pt x="99" y="33"/>
                  <a:pt x="99" y="31"/>
                  <a:pt x="99" y="30"/>
                </a:cubicBezTo>
                <a:cubicBezTo>
                  <a:pt x="98" y="31"/>
                  <a:pt x="97" y="31"/>
                  <a:pt x="96" y="33"/>
                </a:cubicBezTo>
                <a:cubicBezTo>
                  <a:pt x="96" y="32"/>
                  <a:pt x="95" y="31"/>
                  <a:pt x="94" y="31"/>
                </a:cubicBezTo>
                <a:cubicBezTo>
                  <a:pt x="95" y="31"/>
                  <a:pt x="95" y="31"/>
                  <a:pt x="96" y="31"/>
                </a:cubicBezTo>
                <a:cubicBezTo>
                  <a:pt x="95" y="29"/>
                  <a:pt x="98" y="24"/>
                  <a:pt x="98" y="25"/>
                </a:cubicBezTo>
                <a:cubicBezTo>
                  <a:pt x="99" y="25"/>
                  <a:pt x="98" y="24"/>
                  <a:pt x="98" y="24"/>
                </a:cubicBezTo>
                <a:cubicBezTo>
                  <a:pt x="101" y="24"/>
                  <a:pt x="98" y="19"/>
                  <a:pt x="102" y="20"/>
                </a:cubicBezTo>
                <a:cubicBezTo>
                  <a:pt x="100" y="17"/>
                  <a:pt x="100" y="17"/>
                  <a:pt x="100" y="15"/>
                </a:cubicBezTo>
                <a:cubicBezTo>
                  <a:pt x="101" y="17"/>
                  <a:pt x="101" y="14"/>
                  <a:pt x="103" y="17"/>
                </a:cubicBezTo>
                <a:cubicBezTo>
                  <a:pt x="102" y="15"/>
                  <a:pt x="104" y="13"/>
                  <a:pt x="104" y="12"/>
                </a:cubicBezTo>
                <a:cubicBezTo>
                  <a:pt x="105" y="12"/>
                  <a:pt x="106" y="12"/>
                  <a:pt x="106" y="11"/>
                </a:cubicBezTo>
                <a:cubicBezTo>
                  <a:pt x="105" y="10"/>
                  <a:pt x="105" y="9"/>
                  <a:pt x="106" y="7"/>
                </a:cubicBezTo>
                <a:cubicBezTo>
                  <a:pt x="106" y="8"/>
                  <a:pt x="106" y="8"/>
                  <a:pt x="106" y="8"/>
                </a:cubicBezTo>
                <a:cubicBezTo>
                  <a:pt x="107" y="8"/>
                  <a:pt x="108" y="7"/>
                  <a:pt x="108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08" y="7"/>
                  <a:pt x="108" y="7"/>
                  <a:pt x="108" y="8"/>
                </a:cubicBezTo>
                <a:cubicBezTo>
                  <a:pt x="108" y="7"/>
                  <a:pt x="109" y="7"/>
                  <a:pt x="109" y="7"/>
                </a:cubicBezTo>
                <a:cubicBezTo>
                  <a:pt x="109" y="8"/>
                  <a:pt x="109" y="8"/>
                  <a:pt x="109" y="8"/>
                </a:cubicBezTo>
                <a:cubicBezTo>
                  <a:pt x="109" y="8"/>
                  <a:pt x="109" y="7"/>
                  <a:pt x="109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7"/>
                  <a:pt x="110" y="7"/>
                  <a:pt x="110" y="7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7"/>
                  <a:pt x="110" y="7"/>
                  <a:pt x="111" y="7"/>
                </a:cubicBezTo>
                <a:cubicBezTo>
                  <a:pt x="111" y="7"/>
                  <a:pt x="111" y="7"/>
                  <a:pt x="112" y="7"/>
                </a:cubicBezTo>
                <a:cubicBezTo>
                  <a:pt x="112" y="7"/>
                  <a:pt x="112" y="8"/>
                  <a:pt x="112" y="8"/>
                </a:cubicBezTo>
                <a:cubicBezTo>
                  <a:pt x="112" y="9"/>
                  <a:pt x="112" y="9"/>
                  <a:pt x="111" y="10"/>
                </a:cubicBezTo>
                <a:cubicBezTo>
                  <a:pt x="111" y="10"/>
                  <a:pt x="110" y="11"/>
                  <a:pt x="110" y="11"/>
                </a:cubicBezTo>
                <a:cubicBezTo>
                  <a:pt x="109" y="11"/>
                  <a:pt x="109" y="11"/>
                  <a:pt x="109" y="11"/>
                </a:cubicBezTo>
                <a:cubicBezTo>
                  <a:pt x="108" y="11"/>
                  <a:pt x="108" y="11"/>
                  <a:pt x="108" y="12"/>
                </a:cubicBezTo>
                <a:cubicBezTo>
                  <a:pt x="109" y="12"/>
                  <a:pt x="110" y="12"/>
                  <a:pt x="111" y="12"/>
                </a:cubicBezTo>
                <a:cubicBezTo>
                  <a:pt x="113" y="11"/>
                  <a:pt x="111" y="10"/>
                  <a:pt x="112" y="10"/>
                </a:cubicBezTo>
                <a:cubicBezTo>
                  <a:pt x="112" y="11"/>
                  <a:pt x="113" y="12"/>
                  <a:pt x="113" y="13"/>
                </a:cubicBezTo>
                <a:cubicBezTo>
                  <a:pt x="115" y="12"/>
                  <a:pt x="118" y="12"/>
                  <a:pt x="120" y="11"/>
                </a:cubicBezTo>
                <a:cubicBezTo>
                  <a:pt x="119" y="13"/>
                  <a:pt x="120" y="14"/>
                  <a:pt x="122" y="14"/>
                </a:cubicBezTo>
                <a:cubicBezTo>
                  <a:pt x="122" y="14"/>
                  <a:pt x="122" y="14"/>
                  <a:pt x="122" y="14"/>
                </a:cubicBezTo>
                <a:cubicBezTo>
                  <a:pt x="123" y="15"/>
                  <a:pt x="126" y="14"/>
                  <a:pt x="125" y="13"/>
                </a:cubicBezTo>
                <a:cubicBezTo>
                  <a:pt x="127" y="13"/>
                  <a:pt x="126" y="14"/>
                  <a:pt x="129" y="14"/>
                </a:cubicBezTo>
                <a:cubicBezTo>
                  <a:pt x="128" y="16"/>
                  <a:pt x="128" y="16"/>
                  <a:pt x="128" y="16"/>
                </a:cubicBezTo>
                <a:cubicBezTo>
                  <a:pt x="129" y="17"/>
                  <a:pt x="132" y="18"/>
                  <a:pt x="134" y="19"/>
                </a:cubicBezTo>
                <a:cubicBezTo>
                  <a:pt x="137" y="21"/>
                  <a:pt x="140" y="22"/>
                  <a:pt x="143" y="24"/>
                </a:cubicBezTo>
                <a:cubicBezTo>
                  <a:pt x="146" y="25"/>
                  <a:pt x="148" y="27"/>
                  <a:pt x="151" y="28"/>
                </a:cubicBezTo>
                <a:cubicBezTo>
                  <a:pt x="154" y="29"/>
                  <a:pt x="156" y="30"/>
                  <a:pt x="158" y="30"/>
                </a:cubicBezTo>
                <a:cubicBezTo>
                  <a:pt x="157" y="31"/>
                  <a:pt x="159" y="34"/>
                  <a:pt x="161" y="35"/>
                </a:cubicBezTo>
                <a:cubicBezTo>
                  <a:pt x="163" y="37"/>
                  <a:pt x="166" y="39"/>
                  <a:pt x="167" y="39"/>
                </a:cubicBezTo>
                <a:cubicBezTo>
                  <a:pt x="169" y="42"/>
                  <a:pt x="172" y="46"/>
                  <a:pt x="175" y="51"/>
                </a:cubicBezTo>
                <a:cubicBezTo>
                  <a:pt x="178" y="55"/>
                  <a:pt x="180" y="60"/>
                  <a:pt x="181" y="63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1" y="66"/>
                  <a:pt x="182" y="65"/>
                  <a:pt x="182" y="70"/>
                </a:cubicBezTo>
                <a:cubicBezTo>
                  <a:pt x="182" y="69"/>
                  <a:pt x="182" y="68"/>
                  <a:pt x="181" y="68"/>
                </a:cubicBezTo>
                <a:cubicBezTo>
                  <a:pt x="181" y="69"/>
                  <a:pt x="182" y="76"/>
                  <a:pt x="183" y="71"/>
                </a:cubicBezTo>
                <a:cubicBezTo>
                  <a:pt x="183" y="77"/>
                  <a:pt x="184" y="80"/>
                  <a:pt x="186" y="84"/>
                </a:cubicBezTo>
                <a:cubicBezTo>
                  <a:pt x="185" y="84"/>
                  <a:pt x="185" y="83"/>
                  <a:pt x="184" y="83"/>
                </a:cubicBezTo>
                <a:cubicBezTo>
                  <a:pt x="184" y="85"/>
                  <a:pt x="185" y="84"/>
                  <a:pt x="185" y="85"/>
                </a:cubicBezTo>
                <a:cubicBezTo>
                  <a:pt x="183" y="88"/>
                  <a:pt x="185" y="91"/>
                  <a:pt x="184" y="94"/>
                </a:cubicBezTo>
                <a:cubicBezTo>
                  <a:pt x="185" y="94"/>
                  <a:pt x="186" y="93"/>
                  <a:pt x="186" y="94"/>
                </a:cubicBezTo>
                <a:cubicBezTo>
                  <a:pt x="186" y="95"/>
                  <a:pt x="184" y="94"/>
                  <a:pt x="184" y="95"/>
                </a:cubicBezTo>
                <a:cubicBezTo>
                  <a:pt x="185" y="101"/>
                  <a:pt x="183" y="106"/>
                  <a:pt x="181" y="110"/>
                </a:cubicBezTo>
                <a:cubicBezTo>
                  <a:pt x="179" y="113"/>
                  <a:pt x="177" y="116"/>
                  <a:pt x="177" y="119"/>
                </a:cubicBezTo>
                <a:cubicBezTo>
                  <a:pt x="174" y="120"/>
                  <a:pt x="172" y="123"/>
                  <a:pt x="169" y="126"/>
                </a:cubicBezTo>
                <a:cubicBezTo>
                  <a:pt x="165" y="129"/>
                  <a:pt x="161" y="131"/>
                  <a:pt x="158" y="129"/>
                </a:cubicBezTo>
                <a:cubicBezTo>
                  <a:pt x="159" y="131"/>
                  <a:pt x="156" y="132"/>
                  <a:pt x="154" y="132"/>
                </a:cubicBezTo>
                <a:cubicBezTo>
                  <a:pt x="152" y="133"/>
                  <a:pt x="151" y="133"/>
                  <a:pt x="153" y="135"/>
                </a:cubicBezTo>
                <a:cubicBezTo>
                  <a:pt x="152" y="135"/>
                  <a:pt x="151" y="135"/>
                  <a:pt x="150" y="134"/>
                </a:cubicBezTo>
                <a:cubicBezTo>
                  <a:pt x="143" y="133"/>
                  <a:pt x="143" y="133"/>
                  <a:pt x="143" y="133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46"/>
                  <a:pt x="150" y="148"/>
                  <a:pt x="152" y="147"/>
                </a:cubicBezTo>
                <a:cubicBezTo>
                  <a:pt x="151" y="148"/>
                  <a:pt x="149" y="149"/>
                  <a:pt x="151" y="149"/>
                </a:cubicBezTo>
                <a:cubicBezTo>
                  <a:pt x="152" y="151"/>
                  <a:pt x="151" y="147"/>
                  <a:pt x="152" y="148"/>
                </a:cubicBezTo>
                <a:cubicBezTo>
                  <a:pt x="152" y="149"/>
                  <a:pt x="153" y="149"/>
                  <a:pt x="154" y="149"/>
                </a:cubicBezTo>
                <a:cubicBezTo>
                  <a:pt x="152" y="150"/>
                  <a:pt x="156" y="151"/>
                  <a:pt x="155" y="153"/>
                </a:cubicBezTo>
                <a:cubicBezTo>
                  <a:pt x="156" y="153"/>
                  <a:pt x="156" y="151"/>
                  <a:pt x="157" y="152"/>
                </a:cubicBezTo>
                <a:cubicBezTo>
                  <a:pt x="158" y="153"/>
                  <a:pt x="157" y="156"/>
                  <a:pt x="159" y="155"/>
                </a:cubicBezTo>
                <a:cubicBezTo>
                  <a:pt x="159" y="158"/>
                  <a:pt x="159" y="159"/>
                  <a:pt x="160" y="160"/>
                </a:cubicBezTo>
                <a:cubicBezTo>
                  <a:pt x="160" y="161"/>
                  <a:pt x="161" y="162"/>
                  <a:pt x="163" y="162"/>
                </a:cubicBezTo>
                <a:cubicBezTo>
                  <a:pt x="162" y="163"/>
                  <a:pt x="161" y="163"/>
                  <a:pt x="161" y="164"/>
                </a:cubicBezTo>
                <a:cubicBezTo>
                  <a:pt x="163" y="164"/>
                  <a:pt x="163" y="166"/>
                  <a:pt x="163" y="167"/>
                </a:cubicBezTo>
                <a:cubicBezTo>
                  <a:pt x="163" y="168"/>
                  <a:pt x="162" y="170"/>
                  <a:pt x="163" y="170"/>
                </a:cubicBezTo>
                <a:cubicBezTo>
                  <a:pt x="164" y="170"/>
                  <a:pt x="163" y="169"/>
                  <a:pt x="164" y="169"/>
                </a:cubicBezTo>
                <a:cubicBezTo>
                  <a:pt x="164" y="170"/>
                  <a:pt x="165" y="171"/>
                  <a:pt x="166" y="172"/>
                </a:cubicBezTo>
                <a:cubicBezTo>
                  <a:pt x="165" y="173"/>
                  <a:pt x="164" y="172"/>
                  <a:pt x="163" y="172"/>
                </a:cubicBezTo>
                <a:cubicBezTo>
                  <a:pt x="163" y="176"/>
                  <a:pt x="168" y="172"/>
                  <a:pt x="165" y="175"/>
                </a:cubicBezTo>
                <a:cubicBezTo>
                  <a:pt x="165" y="176"/>
                  <a:pt x="166" y="176"/>
                  <a:pt x="166" y="177"/>
                </a:cubicBezTo>
                <a:cubicBezTo>
                  <a:pt x="167" y="177"/>
                  <a:pt x="169" y="176"/>
                  <a:pt x="170" y="177"/>
                </a:cubicBezTo>
                <a:cubicBezTo>
                  <a:pt x="169" y="177"/>
                  <a:pt x="169" y="178"/>
                  <a:pt x="169" y="178"/>
                </a:cubicBezTo>
                <a:cubicBezTo>
                  <a:pt x="167" y="178"/>
                  <a:pt x="166" y="178"/>
                  <a:pt x="165" y="179"/>
                </a:cubicBezTo>
                <a:cubicBezTo>
                  <a:pt x="166" y="179"/>
                  <a:pt x="167" y="179"/>
                  <a:pt x="167" y="180"/>
                </a:cubicBezTo>
                <a:cubicBezTo>
                  <a:pt x="165" y="180"/>
                  <a:pt x="165" y="182"/>
                  <a:pt x="165" y="183"/>
                </a:cubicBezTo>
                <a:cubicBezTo>
                  <a:pt x="166" y="185"/>
                  <a:pt x="167" y="182"/>
                  <a:pt x="168" y="183"/>
                </a:cubicBezTo>
                <a:cubicBezTo>
                  <a:pt x="167" y="184"/>
                  <a:pt x="167" y="186"/>
                  <a:pt x="166" y="185"/>
                </a:cubicBezTo>
                <a:cubicBezTo>
                  <a:pt x="167" y="187"/>
                  <a:pt x="166" y="187"/>
                  <a:pt x="167" y="189"/>
                </a:cubicBezTo>
                <a:cubicBezTo>
                  <a:pt x="165" y="190"/>
                  <a:pt x="168" y="193"/>
                  <a:pt x="165" y="193"/>
                </a:cubicBezTo>
                <a:cubicBezTo>
                  <a:pt x="168" y="195"/>
                  <a:pt x="164" y="196"/>
                  <a:pt x="167" y="198"/>
                </a:cubicBezTo>
                <a:cubicBezTo>
                  <a:pt x="166" y="197"/>
                  <a:pt x="165" y="197"/>
                  <a:pt x="165" y="198"/>
                </a:cubicBezTo>
                <a:cubicBezTo>
                  <a:pt x="165" y="198"/>
                  <a:pt x="166" y="198"/>
                  <a:pt x="166" y="199"/>
                </a:cubicBezTo>
                <a:cubicBezTo>
                  <a:pt x="165" y="199"/>
                  <a:pt x="164" y="199"/>
                  <a:pt x="164" y="200"/>
                </a:cubicBezTo>
                <a:cubicBezTo>
                  <a:pt x="165" y="200"/>
                  <a:pt x="164" y="200"/>
                  <a:pt x="164" y="201"/>
                </a:cubicBezTo>
                <a:cubicBezTo>
                  <a:pt x="168" y="203"/>
                  <a:pt x="163" y="204"/>
                  <a:pt x="163" y="207"/>
                </a:cubicBezTo>
                <a:cubicBezTo>
                  <a:pt x="164" y="207"/>
                  <a:pt x="165" y="207"/>
                  <a:pt x="164" y="208"/>
                </a:cubicBezTo>
                <a:cubicBezTo>
                  <a:pt x="162" y="207"/>
                  <a:pt x="163" y="209"/>
                  <a:pt x="164" y="210"/>
                </a:cubicBezTo>
                <a:cubicBezTo>
                  <a:pt x="163" y="210"/>
                  <a:pt x="162" y="212"/>
                  <a:pt x="161" y="212"/>
                </a:cubicBezTo>
                <a:cubicBezTo>
                  <a:pt x="161" y="214"/>
                  <a:pt x="161" y="215"/>
                  <a:pt x="161" y="216"/>
                </a:cubicBezTo>
                <a:cubicBezTo>
                  <a:pt x="161" y="217"/>
                  <a:pt x="160" y="217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ubicBezTo>
                  <a:pt x="160" y="219"/>
                  <a:pt x="160" y="219"/>
                  <a:pt x="160" y="219"/>
                </a:cubicBezTo>
                <a:cubicBezTo>
                  <a:pt x="160" y="219"/>
                  <a:pt x="160" y="219"/>
                  <a:pt x="160" y="219"/>
                </a:cubicBezTo>
                <a:cubicBezTo>
                  <a:pt x="159" y="219"/>
                  <a:pt x="159" y="219"/>
                  <a:pt x="159" y="219"/>
                </a:cubicBezTo>
                <a:cubicBezTo>
                  <a:pt x="159" y="220"/>
                  <a:pt x="158" y="221"/>
                  <a:pt x="158" y="223"/>
                </a:cubicBezTo>
                <a:cubicBezTo>
                  <a:pt x="157" y="224"/>
                  <a:pt x="157" y="225"/>
                  <a:pt x="157" y="226"/>
                </a:cubicBezTo>
                <a:cubicBezTo>
                  <a:pt x="155" y="225"/>
                  <a:pt x="155" y="225"/>
                  <a:pt x="155" y="225"/>
                </a:cubicBezTo>
                <a:cubicBezTo>
                  <a:pt x="155" y="227"/>
                  <a:pt x="153" y="227"/>
                  <a:pt x="154" y="230"/>
                </a:cubicBezTo>
                <a:cubicBezTo>
                  <a:pt x="152" y="228"/>
                  <a:pt x="151" y="230"/>
                  <a:pt x="151" y="231"/>
                </a:cubicBezTo>
                <a:cubicBezTo>
                  <a:pt x="150" y="232"/>
                  <a:pt x="150" y="234"/>
                  <a:pt x="149" y="232"/>
                </a:cubicBezTo>
                <a:cubicBezTo>
                  <a:pt x="147" y="233"/>
                  <a:pt x="151" y="234"/>
                  <a:pt x="149" y="235"/>
                </a:cubicBezTo>
                <a:cubicBezTo>
                  <a:pt x="149" y="235"/>
                  <a:pt x="149" y="234"/>
                  <a:pt x="149" y="233"/>
                </a:cubicBezTo>
                <a:cubicBezTo>
                  <a:pt x="141" y="238"/>
                  <a:pt x="140" y="241"/>
                  <a:pt x="135" y="240"/>
                </a:cubicBezTo>
                <a:cubicBezTo>
                  <a:pt x="134" y="242"/>
                  <a:pt x="133" y="242"/>
                  <a:pt x="132" y="243"/>
                </a:cubicBezTo>
                <a:cubicBezTo>
                  <a:pt x="130" y="244"/>
                  <a:pt x="128" y="244"/>
                  <a:pt x="128" y="245"/>
                </a:cubicBezTo>
                <a:cubicBezTo>
                  <a:pt x="129" y="244"/>
                  <a:pt x="127" y="244"/>
                  <a:pt x="125" y="244"/>
                </a:cubicBezTo>
                <a:cubicBezTo>
                  <a:pt x="124" y="246"/>
                  <a:pt x="125" y="247"/>
                  <a:pt x="124" y="249"/>
                </a:cubicBezTo>
                <a:cubicBezTo>
                  <a:pt x="123" y="246"/>
                  <a:pt x="125" y="246"/>
                  <a:pt x="124" y="244"/>
                </a:cubicBezTo>
                <a:cubicBezTo>
                  <a:pt x="120" y="245"/>
                  <a:pt x="121" y="244"/>
                  <a:pt x="119" y="243"/>
                </a:cubicBezTo>
                <a:cubicBezTo>
                  <a:pt x="119" y="244"/>
                  <a:pt x="118" y="244"/>
                  <a:pt x="117" y="244"/>
                </a:cubicBezTo>
                <a:cubicBezTo>
                  <a:pt x="116" y="245"/>
                  <a:pt x="118" y="246"/>
                  <a:pt x="117" y="246"/>
                </a:cubicBezTo>
                <a:cubicBezTo>
                  <a:pt x="117" y="244"/>
                  <a:pt x="115" y="248"/>
                  <a:pt x="115" y="246"/>
                </a:cubicBezTo>
                <a:cubicBezTo>
                  <a:pt x="116" y="246"/>
                  <a:pt x="116" y="245"/>
                  <a:pt x="116" y="244"/>
                </a:cubicBezTo>
                <a:cubicBezTo>
                  <a:pt x="115" y="246"/>
                  <a:pt x="115" y="244"/>
                  <a:pt x="114" y="244"/>
                </a:cubicBezTo>
                <a:cubicBezTo>
                  <a:pt x="114" y="246"/>
                  <a:pt x="115" y="246"/>
                  <a:pt x="114" y="246"/>
                </a:cubicBezTo>
                <a:cubicBezTo>
                  <a:pt x="113" y="246"/>
                  <a:pt x="112" y="247"/>
                  <a:pt x="113" y="245"/>
                </a:cubicBezTo>
                <a:cubicBezTo>
                  <a:pt x="111" y="244"/>
                  <a:pt x="109" y="245"/>
                  <a:pt x="108" y="246"/>
                </a:cubicBezTo>
                <a:cubicBezTo>
                  <a:pt x="107" y="246"/>
                  <a:pt x="108" y="245"/>
                  <a:pt x="107" y="244"/>
                </a:cubicBezTo>
                <a:cubicBezTo>
                  <a:pt x="106" y="244"/>
                  <a:pt x="104" y="244"/>
                  <a:pt x="103" y="245"/>
                </a:cubicBezTo>
                <a:cubicBezTo>
                  <a:pt x="101" y="245"/>
                  <a:pt x="100" y="245"/>
                  <a:pt x="100" y="244"/>
                </a:cubicBezTo>
                <a:cubicBezTo>
                  <a:pt x="98" y="243"/>
                  <a:pt x="99" y="245"/>
                  <a:pt x="98" y="245"/>
                </a:cubicBezTo>
                <a:cubicBezTo>
                  <a:pt x="97" y="244"/>
                  <a:pt x="89" y="240"/>
                  <a:pt x="90" y="243"/>
                </a:cubicBezTo>
                <a:cubicBezTo>
                  <a:pt x="87" y="244"/>
                  <a:pt x="88" y="240"/>
                  <a:pt x="86" y="242"/>
                </a:cubicBezTo>
                <a:cubicBezTo>
                  <a:pt x="88" y="242"/>
                  <a:pt x="85" y="242"/>
                  <a:pt x="86" y="244"/>
                </a:cubicBezTo>
                <a:cubicBezTo>
                  <a:pt x="86" y="243"/>
                  <a:pt x="83" y="245"/>
                  <a:pt x="84" y="244"/>
                </a:cubicBezTo>
                <a:cubicBezTo>
                  <a:pt x="87" y="244"/>
                  <a:pt x="85" y="242"/>
                  <a:pt x="87" y="240"/>
                </a:cubicBezTo>
                <a:cubicBezTo>
                  <a:pt x="83" y="241"/>
                  <a:pt x="81" y="239"/>
                  <a:pt x="79" y="240"/>
                </a:cubicBezTo>
                <a:cubicBezTo>
                  <a:pt x="77" y="238"/>
                  <a:pt x="76" y="238"/>
                  <a:pt x="73" y="235"/>
                </a:cubicBezTo>
                <a:cubicBezTo>
                  <a:pt x="72" y="235"/>
                  <a:pt x="73" y="237"/>
                  <a:pt x="72" y="237"/>
                </a:cubicBezTo>
                <a:cubicBezTo>
                  <a:pt x="70" y="236"/>
                  <a:pt x="72" y="235"/>
                  <a:pt x="71" y="234"/>
                </a:cubicBezTo>
                <a:cubicBezTo>
                  <a:pt x="70" y="234"/>
                  <a:pt x="69" y="233"/>
                  <a:pt x="68" y="232"/>
                </a:cubicBezTo>
                <a:cubicBezTo>
                  <a:pt x="67" y="235"/>
                  <a:pt x="70" y="233"/>
                  <a:pt x="69" y="234"/>
                </a:cubicBezTo>
                <a:cubicBezTo>
                  <a:pt x="67" y="234"/>
                  <a:pt x="66" y="229"/>
                  <a:pt x="62" y="230"/>
                </a:cubicBezTo>
                <a:cubicBezTo>
                  <a:pt x="59" y="226"/>
                  <a:pt x="55" y="225"/>
                  <a:pt x="49" y="222"/>
                </a:cubicBezTo>
                <a:cubicBezTo>
                  <a:pt x="49" y="221"/>
                  <a:pt x="52" y="222"/>
                  <a:pt x="51" y="221"/>
                </a:cubicBezTo>
                <a:cubicBezTo>
                  <a:pt x="49" y="221"/>
                  <a:pt x="49" y="221"/>
                  <a:pt x="48" y="221"/>
                </a:cubicBezTo>
                <a:cubicBezTo>
                  <a:pt x="48" y="220"/>
                  <a:pt x="47" y="220"/>
                  <a:pt x="48" y="219"/>
                </a:cubicBezTo>
                <a:cubicBezTo>
                  <a:pt x="46" y="218"/>
                  <a:pt x="45" y="217"/>
                  <a:pt x="43" y="217"/>
                </a:cubicBezTo>
                <a:cubicBezTo>
                  <a:pt x="43" y="215"/>
                  <a:pt x="40" y="215"/>
                  <a:pt x="37" y="214"/>
                </a:cubicBezTo>
                <a:cubicBezTo>
                  <a:pt x="39" y="211"/>
                  <a:pt x="36" y="211"/>
                  <a:pt x="33" y="210"/>
                </a:cubicBezTo>
                <a:cubicBezTo>
                  <a:pt x="34" y="208"/>
                  <a:pt x="32" y="209"/>
                  <a:pt x="33" y="207"/>
                </a:cubicBezTo>
                <a:cubicBezTo>
                  <a:pt x="30" y="209"/>
                  <a:pt x="30" y="204"/>
                  <a:pt x="28" y="203"/>
                </a:cubicBezTo>
                <a:cubicBezTo>
                  <a:pt x="27" y="204"/>
                  <a:pt x="23" y="203"/>
                  <a:pt x="26" y="202"/>
                </a:cubicBezTo>
                <a:cubicBezTo>
                  <a:pt x="25" y="201"/>
                  <a:pt x="25" y="201"/>
                  <a:pt x="24" y="200"/>
                </a:cubicBezTo>
                <a:cubicBezTo>
                  <a:pt x="23" y="199"/>
                  <a:pt x="22" y="199"/>
                  <a:pt x="22" y="198"/>
                </a:cubicBezTo>
                <a:cubicBezTo>
                  <a:pt x="20" y="197"/>
                  <a:pt x="19" y="197"/>
                  <a:pt x="17" y="198"/>
                </a:cubicBezTo>
                <a:cubicBezTo>
                  <a:pt x="21" y="195"/>
                  <a:pt x="14" y="195"/>
                  <a:pt x="15" y="193"/>
                </a:cubicBezTo>
                <a:cubicBezTo>
                  <a:pt x="14" y="194"/>
                  <a:pt x="13" y="193"/>
                  <a:pt x="12" y="192"/>
                </a:cubicBezTo>
                <a:cubicBezTo>
                  <a:pt x="11" y="191"/>
                  <a:pt x="11" y="190"/>
                  <a:pt x="11" y="190"/>
                </a:cubicBezTo>
                <a:cubicBezTo>
                  <a:pt x="10" y="189"/>
                  <a:pt x="10" y="188"/>
                  <a:pt x="10" y="187"/>
                </a:cubicBezTo>
                <a:cubicBezTo>
                  <a:pt x="9" y="188"/>
                  <a:pt x="8" y="188"/>
                  <a:pt x="8" y="187"/>
                </a:cubicBezTo>
                <a:cubicBezTo>
                  <a:pt x="8" y="187"/>
                  <a:pt x="9" y="187"/>
                  <a:pt x="9" y="187"/>
                </a:cubicBezTo>
                <a:cubicBezTo>
                  <a:pt x="9" y="185"/>
                  <a:pt x="9" y="184"/>
                  <a:pt x="10" y="182"/>
                </a:cubicBezTo>
                <a:cubicBezTo>
                  <a:pt x="11" y="181"/>
                  <a:pt x="12" y="179"/>
                  <a:pt x="14" y="177"/>
                </a:cubicBezTo>
                <a:cubicBezTo>
                  <a:pt x="15" y="176"/>
                  <a:pt x="15" y="176"/>
                  <a:pt x="16" y="175"/>
                </a:cubicBezTo>
                <a:cubicBezTo>
                  <a:pt x="17" y="176"/>
                  <a:pt x="17" y="177"/>
                  <a:pt x="18" y="178"/>
                </a:cubicBezTo>
                <a:cubicBezTo>
                  <a:pt x="19" y="179"/>
                  <a:pt x="19" y="181"/>
                  <a:pt x="21" y="182"/>
                </a:cubicBezTo>
                <a:cubicBezTo>
                  <a:pt x="17" y="185"/>
                  <a:pt x="22" y="185"/>
                  <a:pt x="22" y="187"/>
                </a:cubicBezTo>
                <a:cubicBezTo>
                  <a:pt x="23" y="186"/>
                  <a:pt x="24" y="186"/>
                  <a:pt x="24" y="186"/>
                </a:cubicBezTo>
                <a:cubicBezTo>
                  <a:pt x="25" y="187"/>
                  <a:pt x="24" y="187"/>
                  <a:pt x="24" y="189"/>
                </a:cubicBezTo>
                <a:cubicBezTo>
                  <a:pt x="23" y="189"/>
                  <a:pt x="23" y="190"/>
                  <a:pt x="23" y="190"/>
                </a:cubicBezTo>
                <a:cubicBezTo>
                  <a:pt x="23" y="190"/>
                  <a:pt x="24" y="191"/>
                  <a:pt x="24" y="191"/>
                </a:cubicBezTo>
                <a:cubicBezTo>
                  <a:pt x="23" y="190"/>
                  <a:pt x="26" y="188"/>
                  <a:pt x="26" y="189"/>
                </a:cubicBezTo>
                <a:cubicBezTo>
                  <a:pt x="24" y="189"/>
                  <a:pt x="25" y="191"/>
                  <a:pt x="24" y="192"/>
                </a:cubicBezTo>
                <a:cubicBezTo>
                  <a:pt x="25" y="191"/>
                  <a:pt x="24" y="193"/>
                  <a:pt x="25" y="194"/>
                </a:cubicBezTo>
                <a:cubicBezTo>
                  <a:pt x="26" y="192"/>
                  <a:pt x="28" y="193"/>
                  <a:pt x="27" y="194"/>
                </a:cubicBezTo>
                <a:cubicBezTo>
                  <a:pt x="26" y="195"/>
                  <a:pt x="28" y="193"/>
                  <a:pt x="26" y="194"/>
                </a:cubicBezTo>
                <a:cubicBezTo>
                  <a:pt x="27" y="196"/>
                  <a:pt x="28" y="195"/>
                  <a:pt x="30" y="194"/>
                </a:cubicBezTo>
                <a:cubicBezTo>
                  <a:pt x="27" y="194"/>
                  <a:pt x="29" y="192"/>
                  <a:pt x="26" y="192"/>
                </a:cubicBezTo>
                <a:cubicBezTo>
                  <a:pt x="29" y="191"/>
                  <a:pt x="26" y="191"/>
                  <a:pt x="25" y="191"/>
                </a:cubicBezTo>
                <a:cubicBezTo>
                  <a:pt x="27" y="190"/>
                  <a:pt x="25" y="190"/>
                  <a:pt x="27" y="189"/>
                </a:cubicBezTo>
                <a:cubicBezTo>
                  <a:pt x="29" y="191"/>
                  <a:pt x="33" y="195"/>
                  <a:pt x="36" y="198"/>
                </a:cubicBezTo>
                <a:cubicBezTo>
                  <a:pt x="40" y="201"/>
                  <a:pt x="43" y="204"/>
                  <a:pt x="45" y="208"/>
                </a:cubicBezTo>
                <a:cubicBezTo>
                  <a:pt x="48" y="206"/>
                  <a:pt x="47" y="209"/>
                  <a:pt x="49" y="208"/>
                </a:cubicBezTo>
                <a:cubicBezTo>
                  <a:pt x="49" y="209"/>
                  <a:pt x="49" y="210"/>
                  <a:pt x="48" y="211"/>
                </a:cubicBezTo>
                <a:cubicBezTo>
                  <a:pt x="48" y="210"/>
                  <a:pt x="48" y="209"/>
                  <a:pt x="47" y="210"/>
                </a:cubicBezTo>
                <a:cubicBezTo>
                  <a:pt x="49" y="211"/>
                  <a:pt x="47" y="212"/>
                  <a:pt x="48" y="214"/>
                </a:cubicBezTo>
                <a:cubicBezTo>
                  <a:pt x="49" y="213"/>
                  <a:pt x="48" y="213"/>
                  <a:pt x="49" y="212"/>
                </a:cubicBezTo>
                <a:cubicBezTo>
                  <a:pt x="49" y="212"/>
                  <a:pt x="50" y="212"/>
                  <a:pt x="50" y="212"/>
                </a:cubicBezTo>
                <a:cubicBezTo>
                  <a:pt x="50" y="213"/>
                  <a:pt x="52" y="214"/>
                  <a:pt x="56" y="213"/>
                </a:cubicBezTo>
                <a:cubicBezTo>
                  <a:pt x="55" y="214"/>
                  <a:pt x="56" y="214"/>
                  <a:pt x="55" y="215"/>
                </a:cubicBezTo>
                <a:cubicBezTo>
                  <a:pt x="55" y="215"/>
                  <a:pt x="55" y="214"/>
                  <a:pt x="54" y="215"/>
                </a:cubicBezTo>
                <a:cubicBezTo>
                  <a:pt x="56" y="216"/>
                  <a:pt x="56" y="213"/>
                  <a:pt x="57" y="213"/>
                </a:cubicBezTo>
                <a:cubicBezTo>
                  <a:pt x="57" y="215"/>
                  <a:pt x="55" y="215"/>
                  <a:pt x="55" y="216"/>
                </a:cubicBezTo>
                <a:cubicBezTo>
                  <a:pt x="56" y="216"/>
                  <a:pt x="57" y="214"/>
                  <a:pt x="58" y="214"/>
                </a:cubicBezTo>
                <a:cubicBezTo>
                  <a:pt x="57" y="216"/>
                  <a:pt x="57" y="217"/>
                  <a:pt x="58" y="219"/>
                </a:cubicBezTo>
                <a:cubicBezTo>
                  <a:pt x="59" y="218"/>
                  <a:pt x="58" y="221"/>
                  <a:pt x="59" y="219"/>
                </a:cubicBezTo>
                <a:cubicBezTo>
                  <a:pt x="61" y="223"/>
                  <a:pt x="65" y="216"/>
                  <a:pt x="66" y="219"/>
                </a:cubicBezTo>
                <a:cubicBezTo>
                  <a:pt x="65" y="221"/>
                  <a:pt x="65" y="218"/>
                  <a:pt x="64" y="220"/>
                </a:cubicBezTo>
                <a:cubicBezTo>
                  <a:pt x="65" y="221"/>
                  <a:pt x="66" y="221"/>
                  <a:pt x="67" y="220"/>
                </a:cubicBezTo>
                <a:cubicBezTo>
                  <a:pt x="67" y="221"/>
                  <a:pt x="67" y="222"/>
                  <a:pt x="67" y="222"/>
                </a:cubicBezTo>
                <a:cubicBezTo>
                  <a:pt x="69" y="221"/>
                  <a:pt x="70" y="224"/>
                  <a:pt x="72" y="221"/>
                </a:cubicBezTo>
                <a:cubicBezTo>
                  <a:pt x="72" y="221"/>
                  <a:pt x="72" y="222"/>
                  <a:pt x="73" y="221"/>
                </a:cubicBezTo>
                <a:cubicBezTo>
                  <a:pt x="73" y="221"/>
                  <a:pt x="73" y="221"/>
                  <a:pt x="73" y="221"/>
                </a:cubicBezTo>
                <a:cubicBezTo>
                  <a:pt x="73" y="221"/>
                  <a:pt x="73" y="222"/>
                  <a:pt x="73" y="223"/>
                </a:cubicBezTo>
                <a:cubicBezTo>
                  <a:pt x="74" y="223"/>
                  <a:pt x="75" y="225"/>
                  <a:pt x="76" y="224"/>
                </a:cubicBezTo>
                <a:cubicBezTo>
                  <a:pt x="76" y="223"/>
                  <a:pt x="76" y="223"/>
                  <a:pt x="76" y="223"/>
                </a:cubicBezTo>
                <a:cubicBezTo>
                  <a:pt x="76" y="222"/>
                  <a:pt x="75" y="222"/>
                  <a:pt x="76" y="222"/>
                </a:cubicBezTo>
                <a:cubicBezTo>
                  <a:pt x="75" y="221"/>
                  <a:pt x="75" y="222"/>
                  <a:pt x="74" y="223"/>
                </a:cubicBezTo>
                <a:cubicBezTo>
                  <a:pt x="74" y="222"/>
                  <a:pt x="75" y="221"/>
                  <a:pt x="75" y="221"/>
                </a:cubicBezTo>
                <a:cubicBezTo>
                  <a:pt x="76" y="223"/>
                  <a:pt x="78" y="219"/>
                  <a:pt x="79" y="223"/>
                </a:cubicBezTo>
                <a:cubicBezTo>
                  <a:pt x="79" y="221"/>
                  <a:pt x="81" y="220"/>
                  <a:pt x="79" y="219"/>
                </a:cubicBezTo>
                <a:cubicBezTo>
                  <a:pt x="78" y="222"/>
                  <a:pt x="80" y="219"/>
                  <a:pt x="79" y="221"/>
                </a:cubicBezTo>
                <a:cubicBezTo>
                  <a:pt x="79" y="220"/>
                  <a:pt x="79" y="221"/>
                  <a:pt x="79" y="221"/>
                </a:cubicBezTo>
                <a:cubicBezTo>
                  <a:pt x="78" y="220"/>
                  <a:pt x="78" y="220"/>
                  <a:pt x="77" y="219"/>
                </a:cubicBezTo>
                <a:cubicBezTo>
                  <a:pt x="80" y="218"/>
                  <a:pt x="82" y="219"/>
                  <a:pt x="85" y="219"/>
                </a:cubicBezTo>
                <a:cubicBezTo>
                  <a:pt x="84" y="223"/>
                  <a:pt x="87" y="220"/>
                  <a:pt x="87" y="222"/>
                </a:cubicBezTo>
                <a:cubicBezTo>
                  <a:pt x="86" y="222"/>
                  <a:pt x="86" y="223"/>
                  <a:pt x="85" y="223"/>
                </a:cubicBezTo>
                <a:cubicBezTo>
                  <a:pt x="86" y="223"/>
                  <a:pt x="86" y="224"/>
                  <a:pt x="86" y="225"/>
                </a:cubicBezTo>
                <a:cubicBezTo>
                  <a:pt x="86" y="224"/>
                  <a:pt x="87" y="225"/>
                  <a:pt x="87" y="224"/>
                </a:cubicBezTo>
                <a:cubicBezTo>
                  <a:pt x="84" y="223"/>
                  <a:pt x="89" y="221"/>
                  <a:pt x="88" y="220"/>
                </a:cubicBezTo>
                <a:cubicBezTo>
                  <a:pt x="90" y="222"/>
                  <a:pt x="89" y="221"/>
                  <a:pt x="90" y="219"/>
                </a:cubicBezTo>
                <a:cubicBezTo>
                  <a:pt x="91" y="222"/>
                  <a:pt x="92" y="218"/>
                  <a:pt x="92" y="221"/>
                </a:cubicBezTo>
                <a:cubicBezTo>
                  <a:pt x="92" y="220"/>
                  <a:pt x="91" y="220"/>
                  <a:pt x="90" y="221"/>
                </a:cubicBezTo>
                <a:cubicBezTo>
                  <a:pt x="92" y="223"/>
                  <a:pt x="94" y="221"/>
                  <a:pt x="94" y="219"/>
                </a:cubicBezTo>
                <a:cubicBezTo>
                  <a:pt x="95" y="220"/>
                  <a:pt x="93" y="221"/>
                  <a:pt x="94" y="222"/>
                </a:cubicBezTo>
                <a:cubicBezTo>
                  <a:pt x="96" y="219"/>
                  <a:pt x="98" y="219"/>
                  <a:pt x="101" y="219"/>
                </a:cubicBezTo>
                <a:cubicBezTo>
                  <a:pt x="101" y="218"/>
                  <a:pt x="100" y="216"/>
                  <a:pt x="101" y="216"/>
                </a:cubicBezTo>
                <a:cubicBezTo>
                  <a:pt x="101" y="216"/>
                  <a:pt x="101" y="216"/>
                  <a:pt x="101" y="217"/>
                </a:cubicBezTo>
                <a:cubicBezTo>
                  <a:pt x="101" y="217"/>
                  <a:pt x="100" y="216"/>
                  <a:pt x="101" y="218"/>
                </a:cubicBezTo>
                <a:cubicBezTo>
                  <a:pt x="101" y="217"/>
                  <a:pt x="103" y="220"/>
                  <a:pt x="103" y="219"/>
                </a:cubicBezTo>
                <a:cubicBezTo>
                  <a:pt x="102" y="218"/>
                  <a:pt x="104" y="218"/>
                  <a:pt x="104" y="218"/>
                </a:cubicBezTo>
                <a:cubicBezTo>
                  <a:pt x="104" y="217"/>
                  <a:pt x="103" y="216"/>
                  <a:pt x="104" y="215"/>
                </a:cubicBezTo>
                <a:cubicBezTo>
                  <a:pt x="105" y="218"/>
                  <a:pt x="104" y="215"/>
                  <a:pt x="104" y="215"/>
                </a:cubicBezTo>
                <a:cubicBezTo>
                  <a:pt x="105" y="216"/>
                  <a:pt x="105" y="216"/>
                  <a:pt x="106" y="217"/>
                </a:cubicBezTo>
                <a:cubicBezTo>
                  <a:pt x="105" y="215"/>
                  <a:pt x="107" y="216"/>
                  <a:pt x="107" y="216"/>
                </a:cubicBezTo>
                <a:cubicBezTo>
                  <a:pt x="105" y="214"/>
                  <a:pt x="108" y="215"/>
                  <a:pt x="107" y="214"/>
                </a:cubicBezTo>
                <a:cubicBezTo>
                  <a:pt x="107" y="214"/>
                  <a:pt x="106" y="213"/>
                  <a:pt x="107" y="212"/>
                </a:cubicBezTo>
                <a:cubicBezTo>
                  <a:pt x="108" y="213"/>
                  <a:pt x="109" y="217"/>
                  <a:pt x="110" y="216"/>
                </a:cubicBezTo>
                <a:cubicBezTo>
                  <a:pt x="110" y="215"/>
                  <a:pt x="110" y="216"/>
                  <a:pt x="111" y="214"/>
                </a:cubicBezTo>
                <a:cubicBezTo>
                  <a:pt x="112" y="215"/>
                  <a:pt x="112" y="216"/>
                  <a:pt x="112" y="216"/>
                </a:cubicBezTo>
                <a:cubicBezTo>
                  <a:pt x="113" y="215"/>
                  <a:pt x="114" y="214"/>
                  <a:pt x="114" y="212"/>
                </a:cubicBezTo>
                <a:cubicBezTo>
                  <a:pt x="116" y="212"/>
                  <a:pt x="118" y="212"/>
                  <a:pt x="119" y="211"/>
                </a:cubicBezTo>
                <a:cubicBezTo>
                  <a:pt x="118" y="210"/>
                  <a:pt x="119" y="209"/>
                  <a:pt x="121" y="208"/>
                </a:cubicBezTo>
                <a:cubicBezTo>
                  <a:pt x="123" y="207"/>
                  <a:pt x="124" y="206"/>
                  <a:pt x="123" y="205"/>
                </a:cubicBezTo>
                <a:cubicBezTo>
                  <a:pt x="123" y="204"/>
                  <a:pt x="124" y="204"/>
                  <a:pt x="124" y="205"/>
                </a:cubicBezTo>
                <a:cubicBezTo>
                  <a:pt x="124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5" y="205"/>
                  <a:pt x="125" y="205"/>
                  <a:pt x="125" y="205"/>
                </a:cubicBezTo>
                <a:cubicBezTo>
                  <a:pt x="126" y="205"/>
                  <a:pt x="126" y="205"/>
                  <a:pt x="126" y="205"/>
                </a:cubicBezTo>
                <a:cubicBezTo>
                  <a:pt x="125" y="204"/>
                  <a:pt x="125" y="204"/>
                  <a:pt x="125" y="203"/>
                </a:cubicBezTo>
                <a:cubicBezTo>
                  <a:pt x="127" y="205"/>
                  <a:pt x="124" y="201"/>
                  <a:pt x="127" y="203"/>
                </a:cubicBezTo>
                <a:cubicBezTo>
                  <a:pt x="124" y="201"/>
                  <a:pt x="127" y="201"/>
                  <a:pt x="124" y="200"/>
                </a:cubicBezTo>
                <a:cubicBezTo>
                  <a:pt x="124" y="199"/>
                  <a:pt x="125" y="199"/>
                  <a:pt x="124" y="199"/>
                </a:cubicBezTo>
                <a:cubicBezTo>
                  <a:pt x="126" y="199"/>
                  <a:pt x="126" y="201"/>
                  <a:pt x="127" y="200"/>
                </a:cubicBezTo>
                <a:cubicBezTo>
                  <a:pt x="125" y="199"/>
                  <a:pt x="129" y="200"/>
                  <a:pt x="127" y="199"/>
                </a:cubicBezTo>
                <a:cubicBezTo>
                  <a:pt x="127" y="200"/>
                  <a:pt x="124" y="198"/>
                  <a:pt x="125" y="197"/>
                </a:cubicBezTo>
                <a:cubicBezTo>
                  <a:pt x="128" y="199"/>
                  <a:pt x="125" y="197"/>
                  <a:pt x="125" y="196"/>
                </a:cubicBezTo>
                <a:cubicBezTo>
                  <a:pt x="126" y="198"/>
                  <a:pt x="127" y="196"/>
                  <a:pt x="128" y="197"/>
                </a:cubicBezTo>
                <a:cubicBezTo>
                  <a:pt x="128" y="197"/>
                  <a:pt x="129" y="197"/>
                  <a:pt x="128" y="196"/>
                </a:cubicBezTo>
                <a:cubicBezTo>
                  <a:pt x="129" y="196"/>
                  <a:pt x="130" y="197"/>
                  <a:pt x="130" y="197"/>
                </a:cubicBezTo>
                <a:cubicBezTo>
                  <a:pt x="129" y="196"/>
                  <a:pt x="130" y="196"/>
                  <a:pt x="131" y="196"/>
                </a:cubicBezTo>
                <a:cubicBezTo>
                  <a:pt x="127" y="195"/>
                  <a:pt x="128" y="194"/>
                  <a:pt x="127" y="192"/>
                </a:cubicBezTo>
                <a:cubicBezTo>
                  <a:pt x="128" y="192"/>
                  <a:pt x="128" y="193"/>
                  <a:pt x="129" y="192"/>
                </a:cubicBezTo>
                <a:cubicBezTo>
                  <a:pt x="128" y="192"/>
                  <a:pt x="128" y="192"/>
                  <a:pt x="129" y="192"/>
                </a:cubicBezTo>
                <a:cubicBezTo>
                  <a:pt x="130" y="193"/>
                  <a:pt x="130" y="193"/>
                  <a:pt x="130" y="193"/>
                </a:cubicBezTo>
                <a:cubicBezTo>
                  <a:pt x="129" y="193"/>
                  <a:pt x="129" y="194"/>
                  <a:pt x="130" y="195"/>
                </a:cubicBezTo>
                <a:cubicBezTo>
                  <a:pt x="130" y="194"/>
                  <a:pt x="130" y="195"/>
                  <a:pt x="131" y="195"/>
                </a:cubicBezTo>
                <a:cubicBezTo>
                  <a:pt x="130" y="194"/>
                  <a:pt x="132" y="194"/>
                  <a:pt x="130" y="194"/>
                </a:cubicBezTo>
                <a:cubicBezTo>
                  <a:pt x="130" y="191"/>
                  <a:pt x="132" y="194"/>
                  <a:pt x="133" y="193"/>
                </a:cubicBezTo>
                <a:cubicBezTo>
                  <a:pt x="132" y="192"/>
                  <a:pt x="129" y="190"/>
                  <a:pt x="129" y="190"/>
                </a:cubicBezTo>
                <a:cubicBezTo>
                  <a:pt x="131" y="190"/>
                  <a:pt x="131" y="188"/>
                  <a:pt x="130" y="188"/>
                </a:cubicBezTo>
                <a:cubicBezTo>
                  <a:pt x="130" y="187"/>
                  <a:pt x="130" y="187"/>
                  <a:pt x="130" y="187"/>
                </a:cubicBezTo>
                <a:cubicBezTo>
                  <a:pt x="131" y="189"/>
                  <a:pt x="131" y="187"/>
                  <a:pt x="133" y="187"/>
                </a:cubicBezTo>
                <a:cubicBezTo>
                  <a:pt x="131" y="189"/>
                  <a:pt x="134" y="190"/>
                  <a:pt x="131" y="190"/>
                </a:cubicBezTo>
                <a:cubicBezTo>
                  <a:pt x="133" y="191"/>
                  <a:pt x="132" y="191"/>
                  <a:pt x="133" y="192"/>
                </a:cubicBezTo>
                <a:cubicBezTo>
                  <a:pt x="133" y="192"/>
                  <a:pt x="133" y="191"/>
                  <a:pt x="134" y="191"/>
                </a:cubicBezTo>
                <a:cubicBezTo>
                  <a:pt x="134" y="192"/>
                  <a:pt x="134" y="192"/>
                  <a:pt x="134" y="192"/>
                </a:cubicBezTo>
                <a:cubicBezTo>
                  <a:pt x="135" y="191"/>
                  <a:pt x="134" y="190"/>
                  <a:pt x="133" y="188"/>
                </a:cubicBezTo>
                <a:cubicBezTo>
                  <a:pt x="136" y="189"/>
                  <a:pt x="135" y="185"/>
                  <a:pt x="135" y="184"/>
                </a:cubicBezTo>
                <a:cubicBezTo>
                  <a:pt x="134" y="186"/>
                  <a:pt x="134" y="182"/>
                  <a:pt x="133" y="184"/>
                </a:cubicBezTo>
                <a:cubicBezTo>
                  <a:pt x="135" y="184"/>
                  <a:pt x="131" y="184"/>
                  <a:pt x="131" y="185"/>
                </a:cubicBezTo>
                <a:cubicBezTo>
                  <a:pt x="131" y="183"/>
                  <a:pt x="132" y="182"/>
                  <a:pt x="132" y="180"/>
                </a:cubicBezTo>
                <a:cubicBezTo>
                  <a:pt x="132" y="179"/>
                  <a:pt x="132" y="178"/>
                  <a:pt x="132" y="178"/>
                </a:cubicBezTo>
                <a:cubicBezTo>
                  <a:pt x="132" y="177"/>
                  <a:pt x="132" y="176"/>
                  <a:pt x="132" y="175"/>
                </a:cubicBezTo>
                <a:cubicBezTo>
                  <a:pt x="132" y="173"/>
                  <a:pt x="132" y="172"/>
                  <a:pt x="131" y="170"/>
                </a:cubicBezTo>
                <a:cubicBezTo>
                  <a:pt x="131" y="168"/>
                  <a:pt x="130" y="166"/>
                  <a:pt x="129" y="165"/>
                </a:cubicBezTo>
                <a:cubicBezTo>
                  <a:pt x="131" y="162"/>
                  <a:pt x="134" y="162"/>
                  <a:pt x="134" y="159"/>
                </a:cubicBezTo>
                <a:cubicBezTo>
                  <a:pt x="131" y="157"/>
                  <a:pt x="129" y="155"/>
                  <a:pt x="128" y="153"/>
                </a:cubicBezTo>
                <a:cubicBezTo>
                  <a:pt x="127" y="152"/>
                  <a:pt x="125" y="150"/>
                  <a:pt x="123" y="150"/>
                </a:cubicBezTo>
                <a:cubicBezTo>
                  <a:pt x="123" y="149"/>
                  <a:pt x="124" y="149"/>
                  <a:pt x="124" y="148"/>
                </a:cubicBezTo>
                <a:cubicBezTo>
                  <a:pt x="123" y="149"/>
                  <a:pt x="124" y="148"/>
                  <a:pt x="123" y="147"/>
                </a:cubicBezTo>
                <a:cubicBezTo>
                  <a:pt x="121" y="150"/>
                  <a:pt x="122" y="145"/>
                  <a:pt x="121" y="146"/>
                </a:cubicBezTo>
                <a:cubicBezTo>
                  <a:pt x="121" y="147"/>
                  <a:pt x="121" y="147"/>
                  <a:pt x="120" y="147"/>
                </a:cubicBezTo>
                <a:cubicBezTo>
                  <a:pt x="120" y="147"/>
                  <a:pt x="120" y="148"/>
                  <a:pt x="119" y="147"/>
                </a:cubicBezTo>
                <a:cubicBezTo>
                  <a:pt x="120" y="146"/>
                  <a:pt x="119" y="146"/>
                  <a:pt x="119" y="146"/>
                </a:cubicBezTo>
                <a:cubicBezTo>
                  <a:pt x="119" y="145"/>
                  <a:pt x="120" y="145"/>
                  <a:pt x="119" y="145"/>
                </a:cubicBezTo>
                <a:cubicBezTo>
                  <a:pt x="117" y="147"/>
                  <a:pt x="119" y="147"/>
                  <a:pt x="118" y="147"/>
                </a:cubicBezTo>
                <a:cubicBezTo>
                  <a:pt x="117" y="147"/>
                  <a:pt x="116" y="147"/>
                  <a:pt x="115" y="148"/>
                </a:cubicBezTo>
                <a:cubicBezTo>
                  <a:pt x="115" y="147"/>
                  <a:pt x="116" y="147"/>
                  <a:pt x="116" y="146"/>
                </a:cubicBezTo>
                <a:cubicBezTo>
                  <a:pt x="116" y="145"/>
                  <a:pt x="114" y="147"/>
                  <a:pt x="114" y="146"/>
                </a:cubicBezTo>
                <a:cubicBezTo>
                  <a:pt x="115" y="145"/>
                  <a:pt x="114" y="145"/>
                  <a:pt x="114" y="143"/>
                </a:cubicBezTo>
                <a:cubicBezTo>
                  <a:pt x="114" y="145"/>
                  <a:pt x="115" y="143"/>
                  <a:pt x="116" y="142"/>
                </a:cubicBezTo>
                <a:cubicBezTo>
                  <a:pt x="116" y="141"/>
                  <a:pt x="116" y="139"/>
                  <a:pt x="115" y="140"/>
                </a:cubicBezTo>
                <a:cubicBezTo>
                  <a:pt x="115" y="142"/>
                  <a:pt x="114" y="143"/>
                  <a:pt x="112" y="144"/>
                </a:cubicBezTo>
                <a:cubicBezTo>
                  <a:pt x="113" y="142"/>
                  <a:pt x="113" y="143"/>
                  <a:pt x="114" y="141"/>
                </a:cubicBezTo>
                <a:cubicBezTo>
                  <a:pt x="114" y="140"/>
                  <a:pt x="114" y="140"/>
                  <a:pt x="114" y="139"/>
                </a:cubicBezTo>
                <a:cubicBezTo>
                  <a:pt x="112" y="141"/>
                  <a:pt x="114" y="138"/>
                  <a:pt x="111" y="139"/>
                </a:cubicBezTo>
                <a:cubicBezTo>
                  <a:pt x="112" y="139"/>
                  <a:pt x="112" y="142"/>
                  <a:pt x="110" y="141"/>
                </a:cubicBezTo>
                <a:cubicBezTo>
                  <a:pt x="112" y="139"/>
                  <a:pt x="111" y="138"/>
                  <a:pt x="111" y="138"/>
                </a:cubicBezTo>
                <a:cubicBezTo>
                  <a:pt x="112" y="136"/>
                  <a:pt x="112" y="137"/>
                  <a:pt x="113" y="135"/>
                </a:cubicBezTo>
                <a:cubicBezTo>
                  <a:pt x="112" y="135"/>
                  <a:pt x="112" y="133"/>
                  <a:pt x="111" y="135"/>
                </a:cubicBezTo>
                <a:cubicBezTo>
                  <a:pt x="111" y="135"/>
                  <a:pt x="112" y="136"/>
                  <a:pt x="111" y="136"/>
                </a:cubicBezTo>
                <a:cubicBezTo>
                  <a:pt x="110" y="136"/>
                  <a:pt x="110" y="134"/>
                  <a:pt x="112" y="133"/>
                </a:cubicBezTo>
                <a:cubicBezTo>
                  <a:pt x="110" y="132"/>
                  <a:pt x="110" y="132"/>
                  <a:pt x="110" y="132"/>
                </a:cubicBezTo>
                <a:cubicBezTo>
                  <a:pt x="108" y="136"/>
                  <a:pt x="109" y="131"/>
                  <a:pt x="106" y="133"/>
                </a:cubicBezTo>
                <a:cubicBezTo>
                  <a:pt x="108" y="130"/>
                  <a:pt x="106" y="132"/>
                  <a:pt x="105" y="132"/>
                </a:cubicBezTo>
                <a:cubicBezTo>
                  <a:pt x="106" y="131"/>
                  <a:pt x="106" y="131"/>
                  <a:pt x="107" y="130"/>
                </a:cubicBezTo>
                <a:cubicBezTo>
                  <a:pt x="106" y="130"/>
                  <a:pt x="105" y="129"/>
                  <a:pt x="104" y="130"/>
                </a:cubicBezTo>
                <a:cubicBezTo>
                  <a:pt x="103" y="132"/>
                  <a:pt x="105" y="130"/>
                  <a:pt x="104" y="131"/>
                </a:cubicBezTo>
                <a:cubicBezTo>
                  <a:pt x="104" y="132"/>
                  <a:pt x="103" y="131"/>
                  <a:pt x="103" y="131"/>
                </a:cubicBezTo>
                <a:cubicBezTo>
                  <a:pt x="103" y="130"/>
                  <a:pt x="106" y="128"/>
                  <a:pt x="104" y="129"/>
                </a:cubicBezTo>
                <a:cubicBezTo>
                  <a:pt x="103" y="128"/>
                  <a:pt x="103" y="132"/>
                  <a:pt x="102" y="131"/>
                </a:cubicBezTo>
                <a:cubicBezTo>
                  <a:pt x="102" y="130"/>
                  <a:pt x="102" y="130"/>
                  <a:pt x="102" y="129"/>
                </a:cubicBezTo>
                <a:cubicBezTo>
                  <a:pt x="102" y="129"/>
                  <a:pt x="103" y="130"/>
                  <a:pt x="103" y="128"/>
                </a:cubicBezTo>
                <a:cubicBezTo>
                  <a:pt x="102" y="127"/>
                  <a:pt x="99" y="129"/>
                  <a:pt x="100" y="127"/>
                </a:cubicBezTo>
                <a:cubicBezTo>
                  <a:pt x="99" y="127"/>
                  <a:pt x="97" y="130"/>
                  <a:pt x="96" y="130"/>
                </a:cubicBezTo>
                <a:cubicBezTo>
                  <a:pt x="96" y="130"/>
                  <a:pt x="96" y="129"/>
                  <a:pt x="96" y="128"/>
                </a:cubicBezTo>
                <a:cubicBezTo>
                  <a:pt x="98" y="127"/>
                  <a:pt x="97" y="130"/>
                  <a:pt x="98" y="128"/>
                </a:cubicBezTo>
                <a:cubicBezTo>
                  <a:pt x="98" y="128"/>
                  <a:pt x="98" y="128"/>
                  <a:pt x="99" y="127"/>
                </a:cubicBezTo>
                <a:cubicBezTo>
                  <a:pt x="97" y="127"/>
                  <a:pt x="98" y="127"/>
                  <a:pt x="97" y="126"/>
                </a:cubicBezTo>
                <a:cubicBezTo>
                  <a:pt x="97" y="126"/>
                  <a:pt x="96" y="127"/>
                  <a:pt x="96" y="127"/>
                </a:cubicBezTo>
                <a:cubicBezTo>
                  <a:pt x="96" y="126"/>
                  <a:pt x="97" y="126"/>
                  <a:pt x="97" y="126"/>
                </a:cubicBezTo>
                <a:cubicBezTo>
                  <a:pt x="95" y="124"/>
                  <a:pt x="94" y="125"/>
                  <a:pt x="95" y="123"/>
                </a:cubicBezTo>
                <a:cubicBezTo>
                  <a:pt x="92" y="124"/>
                  <a:pt x="91" y="120"/>
                  <a:pt x="88" y="123"/>
                </a:cubicBezTo>
                <a:cubicBezTo>
                  <a:pt x="89" y="123"/>
                  <a:pt x="89" y="123"/>
                  <a:pt x="89" y="124"/>
                </a:cubicBezTo>
                <a:cubicBezTo>
                  <a:pt x="88" y="125"/>
                  <a:pt x="87" y="125"/>
                  <a:pt x="87" y="125"/>
                </a:cubicBezTo>
                <a:cubicBezTo>
                  <a:pt x="86" y="124"/>
                  <a:pt x="88" y="122"/>
                  <a:pt x="88" y="122"/>
                </a:cubicBezTo>
                <a:cubicBezTo>
                  <a:pt x="86" y="124"/>
                  <a:pt x="87" y="122"/>
                  <a:pt x="87" y="121"/>
                </a:cubicBezTo>
                <a:cubicBezTo>
                  <a:pt x="86" y="122"/>
                  <a:pt x="85" y="120"/>
                  <a:pt x="83" y="122"/>
                </a:cubicBezTo>
                <a:cubicBezTo>
                  <a:pt x="83" y="118"/>
                  <a:pt x="80" y="118"/>
                  <a:pt x="83" y="114"/>
                </a:cubicBezTo>
                <a:cubicBezTo>
                  <a:pt x="80" y="112"/>
                  <a:pt x="76" y="114"/>
                  <a:pt x="75" y="110"/>
                </a:cubicBezTo>
                <a:cubicBezTo>
                  <a:pt x="74" y="112"/>
                  <a:pt x="75" y="110"/>
                  <a:pt x="75" y="110"/>
                </a:cubicBezTo>
                <a:cubicBezTo>
                  <a:pt x="74" y="110"/>
                  <a:pt x="74" y="111"/>
                  <a:pt x="73" y="111"/>
                </a:cubicBezTo>
                <a:cubicBezTo>
                  <a:pt x="73" y="110"/>
                  <a:pt x="73" y="109"/>
                  <a:pt x="73" y="108"/>
                </a:cubicBezTo>
                <a:cubicBezTo>
                  <a:pt x="72" y="109"/>
                  <a:pt x="71" y="108"/>
                  <a:pt x="69" y="107"/>
                </a:cubicBezTo>
                <a:cubicBezTo>
                  <a:pt x="68" y="106"/>
                  <a:pt x="67" y="105"/>
                  <a:pt x="68" y="105"/>
                </a:cubicBezTo>
                <a:cubicBezTo>
                  <a:pt x="67" y="104"/>
                  <a:pt x="66" y="105"/>
                  <a:pt x="66" y="105"/>
                </a:cubicBezTo>
                <a:cubicBezTo>
                  <a:pt x="66" y="104"/>
                  <a:pt x="65" y="103"/>
                  <a:pt x="64" y="103"/>
                </a:cubicBezTo>
                <a:cubicBezTo>
                  <a:pt x="64" y="103"/>
                  <a:pt x="63" y="102"/>
                  <a:pt x="63" y="102"/>
                </a:cubicBezTo>
                <a:cubicBezTo>
                  <a:pt x="64" y="101"/>
                  <a:pt x="66" y="100"/>
                  <a:pt x="66" y="99"/>
                </a:cubicBezTo>
                <a:cubicBezTo>
                  <a:pt x="67" y="99"/>
                  <a:pt x="68" y="100"/>
                  <a:pt x="68" y="100"/>
                </a:cubicBezTo>
                <a:cubicBezTo>
                  <a:pt x="68" y="97"/>
                  <a:pt x="69" y="96"/>
                  <a:pt x="71" y="95"/>
                </a:cubicBezTo>
                <a:cubicBezTo>
                  <a:pt x="73" y="94"/>
                  <a:pt x="74" y="92"/>
                  <a:pt x="72" y="91"/>
                </a:cubicBezTo>
                <a:cubicBezTo>
                  <a:pt x="72" y="90"/>
                  <a:pt x="74" y="92"/>
                  <a:pt x="74" y="92"/>
                </a:cubicBezTo>
                <a:cubicBezTo>
                  <a:pt x="74" y="91"/>
                  <a:pt x="74" y="90"/>
                  <a:pt x="74" y="89"/>
                </a:cubicBezTo>
                <a:cubicBezTo>
                  <a:pt x="72" y="87"/>
                  <a:pt x="72" y="88"/>
                  <a:pt x="71" y="88"/>
                </a:cubicBezTo>
                <a:cubicBezTo>
                  <a:pt x="71" y="87"/>
                  <a:pt x="72" y="88"/>
                  <a:pt x="72" y="87"/>
                </a:cubicBezTo>
                <a:cubicBezTo>
                  <a:pt x="71" y="87"/>
                  <a:pt x="71" y="86"/>
                  <a:pt x="70" y="86"/>
                </a:cubicBezTo>
                <a:cubicBezTo>
                  <a:pt x="72" y="88"/>
                  <a:pt x="68" y="85"/>
                  <a:pt x="68" y="86"/>
                </a:cubicBezTo>
                <a:cubicBezTo>
                  <a:pt x="69" y="87"/>
                  <a:pt x="67" y="88"/>
                  <a:pt x="67" y="88"/>
                </a:cubicBezTo>
                <a:cubicBezTo>
                  <a:pt x="67" y="90"/>
                  <a:pt x="68" y="89"/>
                  <a:pt x="68" y="90"/>
                </a:cubicBezTo>
                <a:cubicBezTo>
                  <a:pt x="67" y="90"/>
                  <a:pt x="67" y="89"/>
                  <a:pt x="66" y="89"/>
                </a:cubicBezTo>
                <a:cubicBezTo>
                  <a:pt x="66" y="90"/>
                  <a:pt x="66" y="92"/>
                  <a:pt x="66" y="93"/>
                </a:cubicBezTo>
                <a:cubicBezTo>
                  <a:pt x="65" y="92"/>
                  <a:pt x="64" y="92"/>
                  <a:pt x="63" y="93"/>
                </a:cubicBezTo>
                <a:cubicBezTo>
                  <a:pt x="63" y="93"/>
                  <a:pt x="62" y="94"/>
                  <a:pt x="64" y="95"/>
                </a:cubicBezTo>
                <a:cubicBezTo>
                  <a:pt x="63" y="95"/>
                  <a:pt x="63" y="95"/>
                  <a:pt x="62" y="96"/>
                </a:cubicBezTo>
                <a:cubicBezTo>
                  <a:pt x="61" y="94"/>
                  <a:pt x="61" y="94"/>
                  <a:pt x="61" y="94"/>
                </a:cubicBezTo>
                <a:cubicBezTo>
                  <a:pt x="60" y="95"/>
                  <a:pt x="58" y="95"/>
                  <a:pt x="55" y="96"/>
                </a:cubicBezTo>
                <a:cubicBezTo>
                  <a:pt x="50" y="98"/>
                  <a:pt x="50" y="98"/>
                  <a:pt x="50" y="98"/>
                </a:cubicBezTo>
                <a:cubicBezTo>
                  <a:pt x="54" y="105"/>
                  <a:pt x="54" y="105"/>
                  <a:pt x="54" y="105"/>
                </a:cubicBezTo>
                <a:cubicBezTo>
                  <a:pt x="56" y="110"/>
                  <a:pt x="61" y="115"/>
                  <a:pt x="65" y="114"/>
                </a:cubicBezTo>
                <a:cubicBezTo>
                  <a:pt x="63" y="116"/>
                  <a:pt x="69" y="120"/>
                  <a:pt x="71" y="119"/>
                </a:cubicBezTo>
                <a:cubicBezTo>
                  <a:pt x="74" y="122"/>
                  <a:pt x="82" y="126"/>
                  <a:pt x="84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85" y="131"/>
                  <a:pt x="86" y="130"/>
                  <a:pt x="87" y="132"/>
                </a:cubicBezTo>
                <a:cubicBezTo>
                  <a:pt x="86" y="132"/>
                  <a:pt x="86" y="131"/>
                  <a:pt x="85" y="132"/>
                </a:cubicBezTo>
                <a:cubicBezTo>
                  <a:pt x="86" y="133"/>
                  <a:pt x="88" y="136"/>
                  <a:pt x="88" y="133"/>
                </a:cubicBezTo>
                <a:cubicBezTo>
                  <a:pt x="90" y="136"/>
                  <a:pt x="91" y="137"/>
                  <a:pt x="94" y="137"/>
                </a:cubicBezTo>
                <a:cubicBezTo>
                  <a:pt x="93" y="138"/>
                  <a:pt x="93" y="137"/>
                  <a:pt x="92" y="138"/>
                </a:cubicBezTo>
                <a:cubicBezTo>
                  <a:pt x="93" y="139"/>
                  <a:pt x="94" y="138"/>
                  <a:pt x="94" y="138"/>
                </a:cubicBezTo>
                <a:cubicBezTo>
                  <a:pt x="94" y="141"/>
                  <a:pt x="97" y="140"/>
                  <a:pt x="97" y="143"/>
                </a:cubicBezTo>
                <a:cubicBezTo>
                  <a:pt x="98" y="142"/>
                  <a:pt x="98" y="141"/>
                  <a:pt x="99" y="141"/>
                </a:cubicBezTo>
                <a:cubicBezTo>
                  <a:pt x="99" y="141"/>
                  <a:pt x="98" y="143"/>
                  <a:pt x="98" y="143"/>
                </a:cubicBezTo>
                <a:cubicBezTo>
                  <a:pt x="102" y="144"/>
                  <a:pt x="104" y="146"/>
                  <a:pt x="106" y="148"/>
                </a:cubicBezTo>
                <a:cubicBezTo>
                  <a:pt x="108" y="150"/>
                  <a:pt x="109" y="152"/>
                  <a:pt x="112" y="151"/>
                </a:cubicBezTo>
                <a:cubicBezTo>
                  <a:pt x="112" y="153"/>
                  <a:pt x="114" y="155"/>
                  <a:pt x="116" y="156"/>
                </a:cubicBezTo>
                <a:cubicBezTo>
                  <a:pt x="118" y="158"/>
                  <a:pt x="120" y="160"/>
                  <a:pt x="119" y="162"/>
                </a:cubicBezTo>
                <a:cubicBezTo>
                  <a:pt x="120" y="161"/>
                  <a:pt x="121" y="162"/>
                  <a:pt x="121" y="163"/>
                </a:cubicBezTo>
                <a:cubicBezTo>
                  <a:pt x="122" y="164"/>
                  <a:pt x="122" y="165"/>
                  <a:pt x="123" y="163"/>
                </a:cubicBezTo>
                <a:cubicBezTo>
                  <a:pt x="124" y="164"/>
                  <a:pt x="122" y="167"/>
                  <a:pt x="124" y="166"/>
                </a:cubicBezTo>
                <a:cubicBezTo>
                  <a:pt x="123" y="167"/>
                  <a:pt x="121" y="167"/>
                  <a:pt x="122" y="168"/>
                </a:cubicBezTo>
                <a:cubicBezTo>
                  <a:pt x="122" y="169"/>
                  <a:pt x="124" y="166"/>
                  <a:pt x="124" y="167"/>
                </a:cubicBezTo>
                <a:cubicBezTo>
                  <a:pt x="123" y="168"/>
                  <a:pt x="125" y="168"/>
                  <a:pt x="125" y="168"/>
                </a:cubicBezTo>
                <a:cubicBezTo>
                  <a:pt x="123" y="168"/>
                  <a:pt x="125" y="169"/>
                  <a:pt x="124" y="170"/>
                </a:cubicBezTo>
                <a:cubicBezTo>
                  <a:pt x="125" y="170"/>
                  <a:pt x="125" y="169"/>
                  <a:pt x="126" y="170"/>
                </a:cubicBezTo>
                <a:cubicBezTo>
                  <a:pt x="126" y="170"/>
                  <a:pt x="124" y="172"/>
                  <a:pt x="127" y="172"/>
                </a:cubicBezTo>
                <a:cubicBezTo>
                  <a:pt x="124" y="175"/>
                  <a:pt x="125" y="175"/>
                  <a:pt x="127" y="176"/>
                </a:cubicBezTo>
                <a:cubicBezTo>
                  <a:pt x="126" y="176"/>
                  <a:pt x="125" y="176"/>
                  <a:pt x="125" y="177"/>
                </a:cubicBezTo>
                <a:cubicBezTo>
                  <a:pt x="127" y="177"/>
                  <a:pt x="123" y="179"/>
                  <a:pt x="124" y="179"/>
                </a:cubicBezTo>
                <a:cubicBezTo>
                  <a:pt x="125" y="180"/>
                  <a:pt x="125" y="179"/>
                  <a:pt x="126" y="179"/>
                </a:cubicBezTo>
                <a:cubicBezTo>
                  <a:pt x="125" y="180"/>
                  <a:pt x="126" y="180"/>
                  <a:pt x="126" y="181"/>
                </a:cubicBezTo>
                <a:cubicBezTo>
                  <a:pt x="125" y="181"/>
                  <a:pt x="125" y="181"/>
                  <a:pt x="124" y="181"/>
                </a:cubicBezTo>
                <a:cubicBezTo>
                  <a:pt x="122" y="182"/>
                  <a:pt x="128" y="182"/>
                  <a:pt x="124" y="182"/>
                </a:cubicBezTo>
                <a:cubicBezTo>
                  <a:pt x="124" y="182"/>
                  <a:pt x="125" y="183"/>
                  <a:pt x="125" y="183"/>
                </a:cubicBezTo>
                <a:cubicBezTo>
                  <a:pt x="126" y="184"/>
                  <a:pt x="128" y="184"/>
                  <a:pt x="129" y="184"/>
                </a:cubicBezTo>
                <a:cubicBezTo>
                  <a:pt x="128" y="184"/>
                  <a:pt x="128" y="185"/>
                  <a:pt x="127" y="185"/>
                </a:cubicBezTo>
                <a:cubicBezTo>
                  <a:pt x="126" y="184"/>
                  <a:pt x="125" y="184"/>
                  <a:pt x="124" y="184"/>
                </a:cubicBezTo>
                <a:cubicBezTo>
                  <a:pt x="125" y="184"/>
                  <a:pt x="126" y="184"/>
                  <a:pt x="126" y="185"/>
                </a:cubicBezTo>
                <a:cubicBezTo>
                  <a:pt x="123" y="184"/>
                  <a:pt x="123" y="185"/>
                  <a:pt x="122" y="185"/>
                </a:cubicBezTo>
                <a:cubicBezTo>
                  <a:pt x="123" y="186"/>
                  <a:pt x="125" y="186"/>
                  <a:pt x="125" y="187"/>
                </a:cubicBezTo>
                <a:cubicBezTo>
                  <a:pt x="124" y="187"/>
                  <a:pt x="124" y="188"/>
                  <a:pt x="123" y="187"/>
                </a:cubicBezTo>
                <a:cubicBezTo>
                  <a:pt x="123" y="188"/>
                  <a:pt x="122" y="188"/>
                  <a:pt x="124" y="189"/>
                </a:cubicBezTo>
                <a:cubicBezTo>
                  <a:pt x="121" y="189"/>
                  <a:pt x="123" y="191"/>
                  <a:pt x="121" y="190"/>
                </a:cubicBezTo>
                <a:cubicBezTo>
                  <a:pt x="123" y="192"/>
                  <a:pt x="119" y="191"/>
                  <a:pt x="122" y="193"/>
                </a:cubicBezTo>
                <a:cubicBezTo>
                  <a:pt x="121" y="192"/>
                  <a:pt x="120" y="192"/>
                  <a:pt x="120" y="193"/>
                </a:cubicBezTo>
                <a:cubicBezTo>
                  <a:pt x="120" y="193"/>
                  <a:pt x="121" y="193"/>
                  <a:pt x="121" y="193"/>
                </a:cubicBezTo>
                <a:cubicBezTo>
                  <a:pt x="120" y="193"/>
                  <a:pt x="119" y="193"/>
                  <a:pt x="119" y="193"/>
                </a:cubicBezTo>
                <a:cubicBezTo>
                  <a:pt x="119" y="194"/>
                  <a:pt x="119" y="194"/>
                  <a:pt x="118" y="194"/>
                </a:cubicBezTo>
                <a:cubicBezTo>
                  <a:pt x="122" y="196"/>
                  <a:pt x="117" y="195"/>
                  <a:pt x="117" y="196"/>
                </a:cubicBezTo>
                <a:cubicBezTo>
                  <a:pt x="117" y="197"/>
                  <a:pt x="118" y="198"/>
                  <a:pt x="118" y="198"/>
                </a:cubicBezTo>
                <a:cubicBezTo>
                  <a:pt x="116" y="196"/>
                  <a:pt x="117" y="198"/>
                  <a:pt x="117" y="199"/>
                </a:cubicBezTo>
                <a:cubicBezTo>
                  <a:pt x="117" y="199"/>
                  <a:pt x="117" y="199"/>
                  <a:pt x="117" y="199"/>
                </a:cubicBezTo>
                <a:cubicBezTo>
                  <a:pt x="117" y="199"/>
                  <a:pt x="117" y="199"/>
                  <a:pt x="117" y="199"/>
                </a:cubicBezTo>
                <a:cubicBezTo>
                  <a:pt x="117" y="199"/>
                  <a:pt x="117" y="199"/>
                  <a:pt x="117" y="199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7" y="198"/>
                  <a:pt x="117" y="198"/>
                  <a:pt x="117" y="198"/>
                </a:cubicBezTo>
                <a:cubicBezTo>
                  <a:pt x="116" y="199"/>
                  <a:pt x="116" y="199"/>
                  <a:pt x="116" y="199"/>
                </a:cubicBezTo>
                <a:cubicBezTo>
                  <a:pt x="116" y="199"/>
                  <a:pt x="115" y="199"/>
                  <a:pt x="115" y="199"/>
                </a:cubicBezTo>
                <a:cubicBezTo>
                  <a:pt x="115" y="200"/>
                  <a:pt x="115" y="201"/>
                  <a:pt x="114" y="201"/>
                </a:cubicBezTo>
                <a:cubicBezTo>
                  <a:pt x="114" y="202"/>
                  <a:pt x="114" y="202"/>
                  <a:pt x="113" y="203"/>
                </a:cubicBezTo>
                <a:cubicBezTo>
                  <a:pt x="113" y="204"/>
                  <a:pt x="112" y="205"/>
                  <a:pt x="112" y="207"/>
                </a:cubicBezTo>
                <a:cubicBezTo>
                  <a:pt x="111" y="205"/>
                  <a:pt x="111" y="205"/>
                  <a:pt x="111" y="205"/>
                </a:cubicBezTo>
                <a:cubicBezTo>
                  <a:pt x="110" y="206"/>
                  <a:pt x="109" y="206"/>
                  <a:pt x="110" y="208"/>
                </a:cubicBezTo>
                <a:cubicBezTo>
                  <a:pt x="109" y="207"/>
                  <a:pt x="108" y="208"/>
                  <a:pt x="108" y="208"/>
                </a:cubicBezTo>
                <a:cubicBezTo>
                  <a:pt x="108" y="209"/>
                  <a:pt x="107" y="210"/>
                  <a:pt x="107" y="209"/>
                </a:cubicBezTo>
                <a:cubicBezTo>
                  <a:pt x="106" y="209"/>
                  <a:pt x="108" y="211"/>
                  <a:pt x="107" y="211"/>
                </a:cubicBezTo>
                <a:cubicBezTo>
                  <a:pt x="107" y="211"/>
                  <a:pt x="107" y="210"/>
                  <a:pt x="107" y="210"/>
                </a:cubicBezTo>
                <a:cubicBezTo>
                  <a:pt x="106" y="210"/>
                  <a:pt x="105" y="210"/>
                  <a:pt x="104" y="211"/>
                </a:cubicBezTo>
                <a:cubicBezTo>
                  <a:pt x="104" y="211"/>
                  <a:pt x="103" y="212"/>
                  <a:pt x="102" y="212"/>
                </a:cubicBezTo>
                <a:cubicBezTo>
                  <a:pt x="101" y="213"/>
                  <a:pt x="100" y="213"/>
                  <a:pt x="99" y="212"/>
                </a:cubicBezTo>
                <a:cubicBezTo>
                  <a:pt x="99" y="214"/>
                  <a:pt x="96" y="214"/>
                  <a:pt x="95" y="216"/>
                </a:cubicBezTo>
                <a:cubicBezTo>
                  <a:pt x="96" y="214"/>
                  <a:pt x="95" y="214"/>
                  <a:pt x="94" y="214"/>
                </a:cubicBezTo>
                <a:cubicBezTo>
                  <a:pt x="93" y="216"/>
                  <a:pt x="94" y="217"/>
                  <a:pt x="93" y="219"/>
                </a:cubicBezTo>
                <a:cubicBezTo>
                  <a:pt x="93" y="216"/>
                  <a:pt x="94" y="216"/>
                  <a:pt x="94" y="214"/>
                </a:cubicBezTo>
                <a:cubicBezTo>
                  <a:pt x="91" y="214"/>
                  <a:pt x="92" y="214"/>
                  <a:pt x="91" y="213"/>
                </a:cubicBezTo>
                <a:cubicBezTo>
                  <a:pt x="91" y="213"/>
                  <a:pt x="90" y="214"/>
                  <a:pt x="90" y="213"/>
                </a:cubicBezTo>
                <a:cubicBezTo>
                  <a:pt x="89" y="214"/>
                  <a:pt x="90" y="215"/>
                  <a:pt x="90" y="215"/>
                </a:cubicBezTo>
                <a:cubicBezTo>
                  <a:pt x="90" y="213"/>
                  <a:pt x="89" y="217"/>
                  <a:pt x="89" y="215"/>
                </a:cubicBezTo>
                <a:cubicBezTo>
                  <a:pt x="89" y="215"/>
                  <a:pt x="89" y="214"/>
                  <a:pt x="89" y="213"/>
                </a:cubicBezTo>
                <a:cubicBezTo>
                  <a:pt x="89" y="215"/>
                  <a:pt x="89" y="213"/>
                  <a:pt x="88" y="213"/>
                </a:cubicBezTo>
                <a:cubicBezTo>
                  <a:pt x="88" y="215"/>
                  <a:pt x="88" y="215"/>
                  <a:pt x="88" y="215"/>
                </a:cubicBezTo>
                <a:cubicBezTo>
                  <a:pt x="88" y="215"/>
                  <a:pt x="87" y="216"/>
                  <a:pt x="88" y="213"/>
                </a:cubicBezTo>
                <a:cubicBezTo>
                  <a:pt x="86" y="213"/>
                  <a:pt x="86" y="214"/>
                  <a:pt x="85" y="215"/>
                </a:cubicBezTo>
                <a:cubicBezTo>
                  <a:pt x="84" y="214"/>
                  <a:pt x="85" y="214"/>
                  <a:pt x="84" y="213"/>
                </a:cubicBezTo>
                <a:cubicBezTo>
                  <a:pt x="84" y="212"/>
                  <a:pt x="80" y="215"/>
                  <a:pt x="81" y="213"/>
                </a:cubicBezTo>
                <a:cubicBezTo>
                  <a:pt x="79" y="212"/>
                  <a:pt x="80" y="214"/>
                  <a:pt x="79" y="215"/>
                </a:cubicBezTo>
                <a:cubicBezTo>
                  <a:pt x="79" y="213"/>
                  <a:pt x="75" y="210"/>
                  <a:pt x="75" y="214"/>
                </a:cubicBezTo>
                <a:cubicBezTo>
                  <a:pt x="74" y="214"/>
                  <a:pt x="75" y="210"/>
                  <a:pt x="73" y="212"/>
                </a:cubicBezTo>
                <a:cubicBezTo>
                  <a:pt x="74" y="213"/>
                  <a:pt x="73" y="213"/>
                  <a:pt x="73" y="214"/>
                </a:cubicBezTo>
                <a:cubicBezTo>
                  <a:pt x="73" y="214"/>
                  <a:pt x="71" y="216"/>
                  <a:pt x="71" y="215"/>
                </a:cubicBezTo>
                <a:cubicBezTo>
                  <a:pt x="73" y="214"/>
                  <a:pt x="72" y="213"/>
                  <a:pt x="74" y="211"/>
                </a:cubicBezTo>
                <a:cubicBezTo>
                  <a:pt x="72" y="212"/>
                  <a:pt x="71" y="211"/>
                  <a:pt x="69" y="212"/>
                </a:cubicBezTo>
                <a:cubicBezTo>
                  <a:pt x="68" y="211"/>
                  <a:pt x="68" y="210"/>
                  <a:pt x="66" y="208"/>
                </a:cubicBezTo>
                <a:cubicBezTo>
                  <a:pt x="65" y="209"/>
                  <a:pt x="66" y="210"/>
                  <a:pt x="65" y="210"/>
                </a:cubicBezTo>
                <a:cubicBezTo>
                  <a:pt x="64" y="210"/>
                  <a:pt x="65" y="208"/>
                  <a:pt x="65" y="208"/>
                </a:cubicBezTo>
                <a:cubicBezTo>
                  <a:pt x="64" y="208"/>
                  <a:pt x="64" y="207"/>
                  <a:pt x="63" y="207"/>
                </a:cubicBezTo>
                <a:cubicBezTo>
                  <a:pt x="62" y="210"/>
                  <a:pt x="64" y="207"/>
                  <a:pt x="63" y="209"/>
                </a:cubicBezTo>
                <a:cubicBezTo>
                  <a:pt x="62" y="208"/>
                  <a:pt x="62" y="205"/>
                  <a:pt x="60" y="207"/>
                </a:cubicBezTo>
                <a:cubicBezTo>
                  <a:pt x="58" y="204"/>
                  <a:pt x="56" y="204"/>
                  <a:pt x="52" y="203"/>
                </a:cubicBezTo>
                <a:cubicBezTo>
                  <a:pt x="52" y="202"/>
                  <a:pt x="54" y="202"/>
                  <a:pt x="53" y="201"/>
                </a:cubicBezTo>
                <a:cubicBezTo>
                  <a:pt x="52" y="202"/>
                  <a:pt x="52" y="202"/>
                  <a:pt x="52" y="202"/>
                </a:cubicBezTo>
                <a:cubicBezTo>
                  <a:pt x="52" y="202"/>
                  <a:pt x="51" y="201"/>
                  <a:pt x="52" y="200"/>
                </a:cubicBezTo>
                <a:cubicBezTo>
                  <a:pt x="51" y="200"/>
                  <a:pt x="50" y="200"/>
                  <a:pt x="49" y="201"/>
                </a:cubicBezTo>
                <a:cubicBezTo>
                  <a:pt x="50" y="198"/>
                  <a:pt x="47" y="199"/>
                  <a:pt x="46" y="199"/>
                </a:cubicBezTo>
                <a:cubicBezTo>
                  <a:pt x="47" y="196"/>
                  <a:pt x="45" y="197"/>
                  <a:pt x="43" y="197"/>
                </a:cubicBezTo>
                <a:cubicBezTo>
                  <a:pt x="45" y="195"/>
                  <a:pt x="43" y="196"/>
                  <a:pt x="44" y="195"/>
                </a:cubicBezTo>
                <a:cubicBezTo>
                  <a:pt x="42" y="196"/>
                  <a:pt x="42" y="193"/>
                  <a:pt x="41" y="192"/>
                </a:cubicBezTo>
                <a:cubicBezTo>
                  <a:pt x="40" y="193"/>
                  <a:pt x="38" y="193"/>
                  <a:pt x="41" y="192"/>
                </a:cubicBezTo>
                <a:cubicBezTo>
                  <a:pt x="39" y="190"/>
                  <a:pt x="38" y="188"/>
                  <a:pt x="35" y="190"/>
                </a:cubicBezTo>
                <a:cubicBezTo>
                  <a:pt x="39" y="187"/>
                  <a:pt x="34" y="188"/>
                  <a:pt x="35" y="187"/>
                </a:cubicBezTo>
                <a:cubicBezTo>
                  <a:pt x="32" y="188"/>
                  <a:pt x="32" y="185"/>
                  <a:pt x="31" y="183"/>
                </a:cubicBezTo>
                <a:cubicBezTo>
                  <a:pt x="30" y="184"/>
                  <a:pt x="30" y="184"/>
                  <a:pt x="29" y="184"/>
                </a:cubicBezTo>
                <a:cubicBezTo>
                  <a:pt x="30" y="183"/>
                  <a:pt x="30" y="184"/>
                  <a:pt x="30" y="183"/>
                </a:cubicBezTo>
                <a:cubicBezTo>
                  <a:pt x="27" y="178"/>
                  <a:pt x="23" y="176"/>
                  <a:pt x="19" y="172"/>
                </a:cubicBezTo>
                <a:cubicBezTo>
                  <a:pt x="20" y="170"/>
                  <a:pt x="22" y="169"/>
                  <a:pt x="24" y="167"/>
                </a:cubicBezTo>
                <a:cubicBezTo>
                  <a:pt x="22" y="166"/>
                  <a:pt x="22" y="163"/>
                  <a:pt x="21" y="163"/>
                </a:cubicBezTo>
                <a:cubicBezTo>
                  <a:pt x="19" y="166"/>
                  <a:pt x="17" y="168"/>
                  <a:pt x="14" y="170"/>
                </a:cubicBezTo>
                <a:cubicBezTo>
                  <a:pt x="11" y="171"/>
                  <a:pt x="9" y="173"/>
                  <a:pt x="7" y="175"/>
                </a:cubicBezTo>
                <a:cubicBezTo>
                  <a:pt x="6" y="175"/>
                  <a:pt x="5" y="175"/>
                  <a:pt x="4" y="175"/>
                </a:cubicBezTo>
                <a:cubicBezTo>
                  <a:pt x="4" y="176"/>
                  <a:pt x="3" y="176"/>
                  <a:pt x="2" y="178"/>
                </a:cubicBezTo>
                <a:cubicBezTo>
                  <a:pt x="2" y="178"/>
                  <a:pt x="2" y="179"/>
                  <a:pt x="2" y="179"/>
                </a:cubicBezTo>
                <a:cubicBezTo>
                  <a:pt x="1" y="180"/>
                  <a:pt x="1" y="180"/>
                  <a:pt x="1" y="181"/>
                </a:cubicBezTo>
                <a:cubicBezTo>
                  <a:pt x="1" y="182"/>
                  <a:pt x="0" y="184"/>
                  <a:pt x="0" y="185"/>
                </a:cubicBezTo>
                <a:cubicBezTo>
                  <a:pt x="1" y="185"/>
                  <a:pt x="1" y="185"/>
                  <a:pt x="2" y="185"/>
                </a:cubicBezTo>
                <a:cubicBezTo>
                  <a:pt x="2" y="185"/>
                  <a:pt x="2" y="186"/>
                  <a:pt x="2" y="187"/>
                </a:cubicBezTo>
                <a:cubicBezTo>
                  <a:pt x="3" y="188"/>
                  <a:pt x="1" y="188"/>
                  <a:pt x="2" y="191"/>
                </a:cubicBezTo>
                <a:cubicBezTo>
                  <a:pt x="1" y="191"/>
                  <a:pt x="0" y="192"/>
                  <a:pt x="0" y="193"/>
                </a:cubicBezTo>
                <a:cubicBezTo>
                  <a:pt x="1" y="193"/>
                  <a:pt x="2" y="195"/>
                  <a:pt x="3" y="195"/>
                </a:cubicBezTo>
                <a:cubicBezTo>
                  <a:pt x="0" y="192"/>
                  <a:pt x="4" y="191"/>
                  <a:pt x="5" y="193"/>
                </a:cubicBezTo>
                <a:cubicBezTo>
                  <a:pt x="3" y="192"/>
                  <a:pt x="3" y="193"/>
                  <a:pt x="3" y="194"/>
                </a:cubicBezTo>
                <a:cubicBezTo>
                  <a:pt x="3" y="195"/>
                  <a:pt x="3" y="195"/>
                  <a:pt x="3" y="196"/>
                </a:cubicBezTo>
                <a:cubicBezTo>
                  <a:pt x="3" y="196"/>
                  <a:pt x="3" y="197"/>
                  <a:pt x="3" y="197"/>
                </a:cubicBezTo>
                <a:cubicBezTo>
                  <a:pt x="4" y="196"/>
                  <a:pt x="4" y="199"/>
                  <a:pt x="5" y="200"/>
                </a:cubicBezTo>
                <a:cubicBezTo>
                  <a:pt x="6" y="198"/>
                  <a:pt x="10" y="201"/>
                  <a:pt x="9" y="202"/>
                </a:cubicBezTo>
                <a:cubicBezTo>
                  <a:pt x="7" y="202"/>
                  <a:pt x="8" y="199"/>
                  <a:pt x="7" y="201"/>
                </a:cubicBezTo>
                <a:cubicBezTo>
                  <a:pt x="9" y="204"/>
                  <a:pt x="11" y="203"/>
                  <a:pt x="13" y="202"/>
                </a:cubicBezTo>
                <a:cubicBezTo>
                  <a:pt x="9" y="202"/>
                  <a:pt x="10" y="199"/>
                  <a:pt x="6" y="198"/>
                </a:cubicBezTo>
                <a:cubicBezTo>
                  <a:pt x="9" y="198"/>
                  <a:pt x="6" y="197"/>
                  <a:pt x="4" y="196"/>
                </a:cubicBezTo>
                <a:cubicBezTo>
                  <a:pt x="6" y="196"/>
                  <a:pt x="5" y="195"/>
                  <a:pt x="5" y="195"/>
                </a:cubicBezTo>
                <a:cubicBezTo>
                  <a:pt x="5" y="194"/>
                  <a:pt x="5" y="193"/>
                  <a:pt x="6" y="193"/>
                </a:cubicBezTo>
                <a:cubicBezTo>
                  <a:pt x="8" y="196"/>
                  <a:pt x="10" y="199"/>
                  <a:pt x="13" y="201"/>
                </a:cubicBezTo>
                <a:cubicBezTo>
                  <a:pt x="16" y="204"/>
                  <a:pt x="20" y="206"/>
                  <a:pt x="23" y="209"/>
                </a:cubicBezTo>
                <a:cubicBezTo>
                  <a:pt x="30" y="214"/>
                  <a:pt x="36" y="220"/>
                  <a:pt x="40" y="225"/>
                </a:cubicBezTo>
                <a:cubicBezTo>
                  <a:pt x="43" y="224"/>
                  <a:pt x="43" y="227"/>
                  <a:pt x="46" y="227"/>
                </a:cubicBezTo>
                <a:cubicBezTo>
                  <a:pt x="46" y="228"/>
                  <a:pt x="46" y="229"/>
                  <a:pt x="45" y="230"/>
                </a:cubicBezTo>
                <a:cubicBezTo>
                  <a:pt x="45" y="229"/>
                  <a:pt x="45" y="228"/>
                  <a:pt x="44" y="229"/>
                </a:cubicBezTo>
                <a:cubicBezTo>
                  <a:pt x="46" y="231"/>
                  <a:pt x="45" y="231"/>
                  <a:pt x="46" y="234"/>
                </a:cubicBezTo>
                <a:cubicBezTo>
                  <a:pt x="46" y="233"/>
                  <a:pt x="46" y="233"/>
                  <a:pt x="47" y="232"/>
                </a:cubicBezTo>
                <a:cubicBezTo>
                  <a:pt x="47" y="232"/>
                  <a:pt x="48" y="232"/>
                  <a:pt x="48" y="232"/>
                </a:cubicBezTo>
                <a:cubicBezTo>
                  <a:pt x="48" y="234"/>
                  <a:pt x="52" y="236"/>
                  <a:pt x="57" y="237"/>
                </a:cubicBezTo>
                <a:cubicBezTo>
                  <a:pt x="57" y="237"/>
                  <a:pt x="57" y="238"/>
                  <a:pt x="57" y="238"/>
                </a:cubicBezTo>
                <a:cubicBezTo>
                  <a:pt x="57" y="238"/>
                  <a:pt x="56" y="237"/>
                  <a:pt x="56" y="238"/>
                </a:cubicBezTo>
                <a:cubicBezTo>
                  <a:pt x="58" y="240"/>
                  <a:pt x="58" y="236"/>
                  <a:pt x="59" y="237"/>
                </a:cubicBezTo>
                <a:cubicBezTo>
                  <a:pt x="60" y="239"/>
                  <a:pt x="56" y="238"/>
                  <a:pt x="58" y="240"/>
                </a:cubicBezTo>
                <a:cubicBezTo>
                  <a:pt x="59" y="240"/>
                  <a:pt x="60" y="238"/>
                  <a:pt x="61" y="238"/>
                </a:cubicBezTo>
                <a:cubicBezTo>
                  <a:pt x="60" y="241"/>
                  <a:pt x="61" y="242"/>
                  <a:pt x="62" y="244"/>
                </a:cubicBezTo>
                <a:cubicBezTo>
                  <a:pt x="64" y="243"/>
                  <a:pt x="62" y="247"/>
                  <a:pt x="65" y="245"/>
                </a:cubicBezTo>
                <a:cubicBezTo>
                  <a:pt x="66" y="247"/>
                  <a:pt x="68" y="247"/>
                  <a:pt x="70" y="247"/>
                </a:cubicBezTo>
                <a:cubicBezTo>
                  <a:pt x="72" y="246"/>
                  <a:pt x="74" y="245"/>
                  <a:pt x="75" y="247"/>
                </a:cubicBezTo>
                <a:cubicBezTo>
                  <a:pt x="74" y="249"/>
                  <a:pt x="74" y="246"/>
                  <a:pt x="72" y="247"/>
                </a:cubicBezTo>
                <a:cubicBezTo>
                  <a:pt x="74" y="249"/>
                  <a:pt x="76" y="249"/>
                  <a:pt x="78" y="249"/>
                </a:cubicBezTo>
                <a:cubicBezTo>
                  <a:pt x="77" y="250"/>
                  <a:pt x="78" y="250"/>
                  <a:pt x="78" y="251"/>
                </a:cubicBezTo>
                <a:cubicBezTo>
                  <a:pt x="81" y="250"/>
                  <a:pt x="83" y="253"/>
                  <a:pt x="86" y="251"/>
                </a:cubicBezTo>
                <a:cubicBezTo>
                  <a:pt x="87" y="251"/>
                  <a:pt x="87" y="252"/>
                  <a:pt x="88" y="251"/>
                </a:cubicBezTo>
                <a:cubicBezTo>
                  <a:pt x="88" y="251"/>
                  <a:pt x="87" y="250"/>
                  <a:pt x="88" y="250"/>
                </a:cubicBezTo>
                <a:cubicBezTo>
                  <a:pt x="88" y="251"/>
                  <a:pt x="89" y="252"/>
                  <a:pt x="88" y="253"/>
                </a:cubicBezTo>
                <a:cubicBezTo>
                  <a:pt x="89" y="253"/>
                  <a:pt x="90" y="254"/>
                  <a:pt x="91" y="254"/>
                </a:cubicBezTo>
                <a:cubicBezTo>
                  <a:pt x="91" y="254"/>
                  <a:pt x="91" y="254"/>
                  <a:pt x="91" y="254"/>
                </a:cubicBezTo>
                <a:cubicBezTo>
                  <a:pt x="91" y="254"/>
                  <a:pt x="92" y="254"/>
                  <a:pt x="92" y="254"/>
                </a:cubicBezTo>
                <a:cubicBezTo>
                  <a:pt x="92" y="255"/>
                  <a:pt x="92" y="254"/>
                  <a:pt x="93" y="254"/>
                </a:cubicBezTo>
                <a:cubicBezTo>
                  <a:pt x="93" y="253"/>
                  <a:pt x="93" y="253"/>
                  <a:pt x="93" y="253"/>
                </a:cubicBezTo>
                <a:cubicBezTo>
                  <a:pt x="93" y="253"/>
                  <a:pt x="92" y="253"/>
                  <a:pt x="93" y="252"/>
                </a:cubicBezTo>
                <a:cubicBezTo>
                  <a:pt x="91" y="252"/>
                  <a:pt x="91" y="253"/>
                  <a:pt x="90" y="253"/>
                </a:cubicBezTo>
                <a:cubicBezTo>
                  <a:pt x="91" y="252"/>
                  <a:pt x="91" y="251"/>
                  <a:pt x="91" y="251"/>
                </a:cubicBezTo>
                <a:cubicBezTo>
                  <a:pt x="92" y="252"/>
                  <a:pt x="94" y="252"/>
                  <a:pt x="95" y="252"/>
                </a:cubicBezTo>
                <a:cubicBezTo>
                  <a:pt x="96" y="252"/>
                  <a:pt x="97" y="252"/>
                  <a:pt x="98" y="254"/>
                </a:cubicBezTo>
                <a:cubicBezTo>
                  <a:pt x="98" y="251"/>
                  <a:pt x="102" y="251"/>
                  <a:pt x="98" y="250"/>
                </a:cubicBezTo>
                <a:cubicBezTo>
                  <a:pt x="97" y="253"/>
                  <a:pt x="99" y="250"/>
                  <a:pt x="99" y="251"/>
                </a:cubicBezTo>
                <a:cubicBezTo>
                  <a:pt x="98" y="251"/>
                  <a:pt x="98" y="252"/>
                  <a:pt x="98" y="252"/>
                </a:cubicBezTo>
                <a:cubicBezTo>
                  <a:pt x="97" y="251"/>
                  <a:pt x="96" y="250"/>
                  <a:pt x="95" y="249"/>
                </a:cubicBezTo>
                <a:cubicBezTo>
                  <a:pt x="100" y="249"/>
                  <a:pt x="103" y="250"/>
                  <a:pt x="108" y="250"/>
                </a:cubicBezTo>
                <a:cubicBezTo>
                  <a:pt x="107" y="254"/>
                  <a:pt x="112" y="251"/>
                  <a:pt x="112" y="253"/>
                </a:cubicBezTo>
                <a:cubicBezTo>
                  <a:pt x="111" y="253"/>
                  <a:pt x="110" y="254"/>
                  <a:pt x="110" y="254"/>
                </a:cubicBezTo>
                <a:cubicBezTo>
                  <a:pt x="110" y="255"/>
                  <a:pt x="111" y="255"/>
                  <a:pt x="111" y="256"/>
                </a:cubicBezTo>
                <a:cubicBezTo>
                  <a:pt x="112" y="256"/>
                  <a:pt x="113" y="256"/>
                  <a:pt x="113" y="255"/>
                </a:cubicBezTo>
                <a:cubicBezTo>
                  <a:pt x="110" y="255"/>
                  <a:pt x="111" y="254"/>
                  <a:pt x="112" y="253"/>
                </a:cubicBezTo>
                <a:cubicBezTo>
                  <a:pt x="114" y="253"/>
                  <a:pt x="115" y="252"/>
                  <a:pt x="114" y="251"/>
                </a:cubicBezTo>
                <a:cubicBezTo>
                  <a:pt x="118" y="253"/>
                  <a:pt x="117" y="252"/>
                  <a:pt x="119" y="249"/>
                </a:cubicBezTo>
                <a:cubicBezTo>
                  <a:pt x="119" y="253"/>
                  <a:pt x="122" y="248"/>
                  <a:pt x="122" y="251"/>
                </a:cubicBezTo>
                <a:cubicBezTo>
                  <a:pt x="121" y="250"/>
                  <a:pt x="119" y="251"/>
                  <a:pt x="118" y="252"/>
                </a:cubicBezTo>
                <a:cubicBezTo>
                  <a:pt x="121" y="253"/>
                  <a:pt x="124" y="251"/>
                  <a:pt x="125" y="249"/>
                </a:cubicBezTo>
                <a:cubicBezTo>
                  <a:pt x="126" y="250"/>
                  <a:pt x="124" y="252"/>
                  <a:pt x="126" y="252"/>
                </a:cubicBezTo>
                <a:cubicBezTo>
                  <a:pt x="127" y="250"/>
                  <a:pt x="129" y="249"/>
                  <a:pt x="131" y="249"/>
                </a:cubicBezTo>
                <a:cubicBezTo>
                  <a:pt x="132" y="248"/>
                  <a:pt x="133" y="248"/>
                  <a:pt x="134" y="248"/>
                </a:cubicBezTo>
                <a:cubicBezTo>
                  <a:pt x="135" y="248"/>
                  <a:pt x="136" y="248"/>
                  <a:pt x="137" y="247"/>
                </a:cubicBezTo>
                <a:cubicBezTo>
                  <a:pt x="137" y="246"/>
                  <a:pt x="136" y="244"/>
                  <a:pt x="137" y="244"/>
                </a:cubicBezTo>
                <a:cubicBezTo>
                  <a:pt x="137" y="244"/>
                  <a:pt x="138" y="244"/>
                  <a:pt x="138" y="245"/>
                </a:cubicBezTo>
                <a:cubicBezTo>
                  <a:pt x="138" y="245"/>
                  <a:pt x="137" y="244"/>
                  <a:pt x="137" y="246"/>
                </a:cubicBezTo>
                <a:cubicBezTo>
                  <a:pt x="138" y="245"/>
                  <a:pt x="141" y="248"/>
                  <a:pt x="141" y="246"/>
                </a:cubicBezTo>
                <a:cubicBezTo>
                  <a:pt x="139" y="246"/>
                  <a:pt x="142" y="244"/>
                  <a:pt x="143" y="244"/>
                </a:cubicBezTo>
                <a:cubicBezTo>
                  <a:pt x="143" y="243"/>
                  <a:pt x="141" y="243"/>
                  <a:pt x="142" y="242"/>
                </a:cubicBezTo>
                <a:cubicBezTo>
                  <a:pt x="144" y="244"/>
                  <a:pt x="143" y="242"/>
                  <a:pt x="143" y="241"/>
                </a:cubicBezTo>
                <a:cubicBezTo>
                  <a:pt x="144" y="242"/>
                  <a:pt x="145" y="242"/>
                  <a:pt x="145" y="243"/>
                </a:cubicBezTo>
                <a:cubicBezTo>
                  <a:pt x="145" y="241"/>
                  <a:pt x="147" y="241"/>
                  <a:pt x="148" y="241"/>
                </a:cubicBezTo>
                <a:cubicBezTo>
                  <a:pt x="146" y="240"/>
                  <a:pt x="150" y="239"/>
                  <a:pt x="149" y="238"/>
                </a:cubicBezTo>
                <a:cubicBezTo>
                  <a:pt x="148" y="238"/>
                  <a:pt x="148" y="238"/>
                  <a:pt x="148" y="237"/>
                </a:cubicBezTo>
                <a:cubicBezTo>
                  <a:pt x="150" y="237"/>
                  <a:pt x="151" y="241"/>
                  <a:pt x="152" y="240"/>
                </a:cubicBezTo>
                <a:cubicBezTo>
                  <a:pt x="152" y="239"/>
                  <a:pt x="153" y="239"/>
                  <a:pt x="155" y="237"/>
                </a:cubicBezTo>
                <a:cubicBezTo>
                  <a:pt x="155" y="238"/>
                  <a:pt x="155" y="238"/>
                  <a:pt x="155" y="239"/>
                </a:cubicBezTo>
                <a:cubicBezTo>
                  <a:pt x="158" y="236"/>
                  <a:pt x="159" y="235"/>
                  <a:pt x="159" y="232"/>
                </a:cubicBezTo>
                <a:cubicBezTo>
                  <a:pt x="161" y="232"/>
                  <a:pt x="162" y="231"/>
                  <a:pt x="163" y="230"/>
                </a:cubicBezTo>
                <a:cubicBezTo>
                  <a:pt x="164" y="229"/>
                  <a:pt x="165" y="228"/>
                  <a:pt x="166" y="227"/>
                </a:cubicBezTo>
                <a:cubicBezTo>
                  <a:pt x="165" y="226"/>
                  <a:pt x="165" y="226"/>
                  <a:pt x="166" y="225"/>
                </a:cubicBezTo>
                <a:close/>
                <a:moveTo>
                  <a:pt x="131" y="111"/>
                </a:moveTo>
                <a:cubicBezTo>
                  <a:pt x="131" y="111"/>
                  <a:pt x="132" y="110"/>
                  <a:pt x="132" y="110"/>
                </a:cubicBezTo>
                <a:cubicBezTo>
                  <a:pt x="132" y="111"/>
                  <a:pt x="132" y="111"/>
                  <a:pt x="131" y="111"/>
                </a:cubicBezTo>
                <a:cubicBezTo>
                  <a:pt x="132" y="112"/>
                  <a:pt x="132" y="112"/>
                  <a:pt x="132" y="115"/>
                </a:cubicBezTo>
                <a:cubicBezTo>
                  <a:pt x="131" y="114"/>
                  <a:pt x="131" y="112"/>
                  <a:pt x="131" y="111"/>
                </a:cubicBezTo>
                <a:close/>
                <a:moveTo>
                  <a:pt x="147" y="108"/>
                </a:moveTo>
                <a:cubicBezTo>
                  <a:pt x="148" y="111"/>
                  <a:pt x="144" y="107"/>
                  <a:pt x="144" y="105"/>
                </a:cubicBezTo>
                <a:cubicBezTo>
                  <a:pt x="145" y="106"/>
                  <a:pt x="145" y="108"/>
                  <a:pt x="147" y="108"/>
                </a:cubicBezTo>
                <a:close/>
                <a:moveTo>
                  <a:pt x="153" y="92"/>
                </a:move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2"/>
                  <a:pt x="153" y="92"/>
                  <a:pt x="153" y="92"/>
                </a:cubicBezTo>
                <a:close/>
                <a:moveTo>
                  <a:pt x="124" y="42"/>
                </a:moveTo>
                <a:cubicBezTo>
                  <a:pt x="124" y="43"/>
                  <a:pt x="123" y="43"/>
                  <a:pt x="123" y="44"/>
                </a:cubicBezTo>
                <a:cubicBezTo>
                  <a:pt x="122" y="44"/>
                  <a:pt x="122" y="43"/>
                  <a:pt x="123" y="41"/>
                </a:cubicBezTo>
                <a:cubicBezTo>
                  <a:pt x="123" y="43"/>
                  <a:pt x="123" y="41"/>
                  <a:pt x="124" y="42"/>
                </a:cubicBezTo>
                <a:close/>
                <a:moveTo>
                  <a:pt x="122" y="38"/>
                </a:moveTo>
                <a:cubicBezTo>
                  <a:pt x="122" y="39"/>
                  <a:pt x="122" y="39"/>
                  <a:pt x="121" y="39"/>
                </a:cubicBezTo>
                <a:cubicBezTo>
                  <a:pt x="121" y="40"/>
                  <a:pt x="121" y="41"/>
                  <a:pt x="121" y="41"/>
                </a:cubicBezTo>
                <a:cubicBezTo>
                  <a:pt x="120" y="41"/>
                  <a:pt x="120" y="40"/>
                  <a:pt x="121" y="38"/>
                </a:cubicBezTo>
                <a:lnTo>
                  <a:pt x="122" y="38"/>
                </a:lnTo>
                <a:close/>
                <a:moveTo>
                  <a:pt x="118" y="38"/>
                </a:moveTo>
                <a:cubicBezTo>
                  <a:pt x="118" y="39"/>
                  <a:pt x="118" y="40"/>
                  <a:pt x="118" y="40"/>
                </a:cubicBezTo>
                <a:cubicBezTo>
                  <a:pt x="117" y="42"/>
                  <a:pt x="117" y="39"/>
                  <a:pt x="117" y="39"/>
                </a:cubicBezTo>
                <a:cubicBezTo>
                  <a:pt x="117" y="39"/>
                  <a:pt x="117" y="40"/>
                  <a:pt x="116" y="41"/>
                </a:cubicBezTo>
                <a:cubicBezTo>
                  <a:pt x="116" y="40"/>
                  <a:pt x="116" y="40"/>
                  <a:pt x="116" y="40"/>
                </a:cubicBezTo>
                <a:cubicBezTo>
                  <a:pt x="116" y="38"/>
                  <a:pt x="117" y="37"/>
                  <a:pt x="118" y="38"/>
                </a:cubicBezTo>
                <a:close/>
                <a:moveTo>
                  <a:pt x="94" y="27"/>
                </a:moveTo>
                <a:cubicBezTo>
                  <a:pt x="94" y="27"/>
                  <a:pt x="93" y="27"/>
                  <a:pt x="92" y="27"/>
                </a:cubicBezTo>
                <a:cubicBezTo>
                  <a:pt x="92" y="27"/>
                  <a:pt x="92" y="27"/>
                  <a:pt x="92" y="27"/>
                </a:cubicBezTo>
                <a:cubicBezTo>
                  <a:pt x="93" y="27"/>
                  <a:pt x="94" y="27"/>
                  <a:pt x="94" y="27"/>
                </a:cubicBezTo>
                <a:close/>
                <a:moveTo>
                  <a:pt x="110" y="6"/>
                </a:move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1" y="6"/>
                  <a:pt x="111" y="6"/>
                </a:cubicBezTo>
                <a:cubicBezTo>
                  <a:pt x="110" y="6"/>
                  <a:pt x="110" y="6"/>
                  <a:pt x="110" y="6"/>
                </a:cubicBezTo>
                <a:close/>
                <a:moveTo>
                  <a:pt x="192" y="105"/>
                </a:moveTo>
                <a:cubicBezTo>
                  <a:pt x="192" y="106"/>
                  <a:pt x="191" y="107"/>
                  <a:pt x="191" y="108"/>
                </a:cubicBezTo>
                <a:cubicBezTo>
                  <a:pt x="190" y="108"/>
                  <a:pt x="190" y="107"/>
                  <a:pt x="190" y="106"/>
                </a:cubicBezTo>
                <a:cubicBezTo>
                  <a:pt x="190" y="107"/>
                  <a:pt x="189" y="107"/>
                  <a:pt x="188" y="107"/>
                </a:cubicBezTo>
                <a:cubicBezTo>
                  <a:pt x="188" y="104"/>
                  <a:pt x="190" y="105"/>
                  <a:pt x="192" y="105"/>
                </a:cubicBezTo>
                <a:close/>
                <a:moveTo>
                  <a:pt x="188" y="110"/>
                </a:moveTo>
                <a:cubicBezTo>
                  <a:pt x="186" y="111"/>
                  <a:pt x="188" y="111"/>
                  <a:pt x="187" y="113"/>
                </a:cubicBezTo>
                <a:cubicBezTo>
                  <a:pt x="185" y="112"/>
                  <a:pt x="186" y="112"/>
                  <a:pt x="184" y="111"/>
                </a:cubicBezTo>
                <a:cubicBezTo>
                  <a:pt x="185" y="110"/>
                  <a:pt x="186" y="109"/>
                  <a:pt x="188" y="110"/>
                </a:cubicBezTo>
                <a:close/>
                <a:moveTo>
                  <a:pt x="189" y="100"/>
                </a:moveTo>
                <a:cubicBezTo>
                  <a:pt x="188" y="100"/>
                  <a:pt x="191" y="98"/>
                  <a:pt x="191" y="98"/>
                </a:cubicBezTo>
                <a:cubicBezTo>
                  <a:pt x="191" y="97"/>
                  <a:pt x="190" y="98"/>
                  <a:pt x="189" y="98"/>
                </a:cubicBezTo>
                <a:cubicBezTo>
                  <a:pt x="189" y="97"/>
                  <a:pt x="190" y="97"/>
                  <a:pt x="190" y="96"/>
                </a:cubicBezTo>
                <a:cubicBezTo>
                  <a:pt x="191" y="96"/>
                  <a:pt x="192" y="97"/>
                  <a:pt x="192" y="99"/>
                </a:cubicBezTo>
                <a:cubicBezTo>
                  <a:pt x="191" y="100"/>
                  <a:pt x="190" y="99"/>
                  <a:pt x="189" y="100"/>
                </a:cubicBezTo>
                <a:close/>
                <a:moveTo>
                  <a:pt x="160" y="218"/>
                </a:moveTo>
                <a:cubicBezTo>
                  <a:pt x="160" y="218"/>
                  <a:pt x="160" y="218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ubicBezTo>
                  <a:pt x="160" y="218"/>
                  <a:pt x="160" y="218"/>
                  <a:pt x="160" y="218"/>
                </a:cubicBezTo>
                <a:close/>
                <a:moveTo>
                  <a:pt x="160" y="219"/>
                </a:moveTo>
                <a:cubicBezTo>
                  <a:pt x="160" y="219"/>
                  <a:pt x="160" y="219"/>
                  <a:pt x="160" y="219"/>
                </a:cubicBezTo>
                <a:cubicBezTo>
                  <a:pt x="160" y="219"/>
                  <a:pt x="160" y="219"/>
                  <a:pt x="160" y="219"/>
                </a:cubicBezTo>
                <a:close/>
                <a:moveTo>
                  <a:pt x="60" y="101"/>
                </a:moveTo>
                <a:cubicBezTo>
                  <a:pt x="60" y="101"/>
                  <a:pt x="60" y="101"/>
                  <a:pt x="60" y="101"/>
                </a:cubicBezTo>
                <a:cubicBezTo>
                  <a:pt x="60" y="101"/>
                  <a:pt x="60" y="100"/>
                  <a:pt x="60" y="100"/>
                </a:cubicBezTo>
                <a:cubicBezTo>
                  <a:pt x="60" y="100"/>
                  <a:pt x="60" y="100"/>
                  <a:pt x="60" y="101"/>
                </a:cubicBezTo>
                <a:close/>
                <a:moveTo>
                  <a:pt x="60" y="101"/>
                </a:moveTo>
                <a:cubicBezTo>
                  <a:pt x="59" y="103"/>
                  <a:pt x="59" y="103"/>
                  <a:pt x="59" y="103"/>
                </a:cubicBezTo>
                <a:cubicBezTo>
                  <a:pt x="59" y="102"/>
                  <a:pt x="59" y="102"/>
                  <a:pt x="60" y="101"/>
                </a:cubicBezTo>
                <a:close/>
                <a:moveTo>
                  <a:pt x="103" y="138"/>
                </a:moveTo>
                <a:cubicBezTo>
                  <a:pt x="103" y="138"/>
                  <a:pt x="103" y="139"/>
                  <a:pt x="102" y="139"/>
                </a:cubicBezTo>
                <a:cubicBezTo>
                  <a:pt x="102" y="139"/>
                  <a:pt x="102" y="139"/>
                  <a:pt x="102" y="138"/>
                </a:cubicBezTo>
                <a:cubicBezTo>
                  <a:pt x="103" y="137"/>
                  <a:pt x="104" y="137"/>
                  <a:pt x="105" y="137"/>
                </a:cubicBezTo>
                <a:cubicBezTo>
                  <a:pt x="105" y="139"/>
                  <a:pt x="104" y="139"/>
                  <a:pt x="104" y="140"/>
                </a:cubicBezTo>
                <a:cubicBezTo>
                  <a:pt x="102" y="141"/>
                  <a:pt x="103" y="138"/>
                  <a:pt x="103" y="138"/>
                </a:cubicBezTo>
                <a:close/>
                <a:moveTo>
                  <a:pt x="108" y="140"/>
                </a:moveTo>
                <a:cubicBezTo>
                  <a:pt x="107" y="141"/>
                  <a:pt x="107" y="141"/>
                  <a:pt x="107" y="142"/>
                </a:cubicBezTo>
                <a:cubicBezTo>
                  <a:pt x="106" y="142"/>
                  <a:pt x="107" y="140"/>
                  <a:pt x="108" y="139"/>
                </a:cubicBezTo>
                <a:cubicBezTo>
                  <a:pt x="109" y="140"/>
                  <a:pt x="109" y="140"/>
                  <a:pt x="109" y="140"/>
                </a:cubicBezTo>
                <a:cubicBezTo>
                  <a:pt x="108" y="141"/>
                  <a:pt x="108" y="140"/>
                  <a:pt x="108" y="140"/>
                </a:cubicBezTo>
                <a:close/>
                <a:moveTo>
                  <a:pt x="108" y="146"/>
                </a:moveTo>
                <a:cubicBezTo>
                  <a:pt x="107" y="145"/>
                  <a:pt x="108" y="144"/>
                  <a:pt x="109" y="143"/>
                </a:cubicBezTo>
                <a:cubicBezTo>
                  <a:pt x="108" y="144"/>
                  <a:pt x="109" y="143"/>
                  <a:pt x="110" y="144"/>
                </a:cubicBezTo>
                <a:cubicBezTo>
                  <a:pt x="109" y="145"/>
                  <a:pt x="109" y="145"/>
                  <a:pt x="108" y="146"/>
                </a:cubicBezTo>
                <a:close/>
                <a:moveTo>
                  <a:pt x="93" y="219"/>
                </a:moveTo>
                <a:cubicBezTo>
                  <a:pt x="93" y="222"/>
                  <a:pt x="92" y="216"/>
                  <a:pt x="92" y="215"/>
                </a:cubicBezTo>
                <a:cubicBezTo>
                  <a:pt x="93" y="216"/>
                  <a:pt x="92" y="218"/>
                  <a:pt x="93" y="219"/>
                </a:cubicBezTo>
                <a:close/>
                <a:moveTo>
                  <a:pt x="75" y="216"/>
                </a:moveTo>
                <a:cubicBezTo>
                  <a:pt x="75" y="216"/>
                  <a:pt x="75" y="216"/>
                  <a:pt x="74" y="216"/>
                </a:cubicBezTo>
                <a:cubicBezTo>
                  <a:pt x="75" y="218"/>
                  <a:pt x="75" y="217"/>
                  <a:pt x="74" y="220"/>
                </a:cubicBezTo>
                <a:cubicBezTo>
                  <a:pt x="73" y="219"/>
                  <a:pt x="74" y="217"/>
                  <a:pt x="74" y="216"/>
                </a:cubicBezTo>
                <a:cubicBezTo>
                  <a:pt x="74" y="216"/>
                  <a:pt x="75" y="215"/>
                  <a:pt x="75" y="216"/>
                </a:cubicBezTo>
                <a:close/>
                <a:moveTo>
                  <a:pt x="88" y="246"/>
                </a:moveTo>
                <a:cubicBezTo>
                  <a:pt x="89" y="246"/>
                  <a:pt x="89" y="245"/>
                  <a:pt x="91" y="246"/>
                </a:cubicBezTo>
                <a:cubicBezTo>
                  <a:pt x="91" y="246"/>
                  <a:pt x="90" y="246"/>
                  <a:pt x="89" y="246"/>
                </a:cubicBezTo>
                <a:cubicBezTo>
                  <a:pt x="90" y="248"/>
                  <a:pt x="90" y="247"/>
                  <a:pt x="90" y="250"/>
                </a:cubicBezTo>
                <a:cubicBezTo>
                  <a:pt x="88" y="249"/>
                  <a:pt x="88" y="247"/>
                  <a:pt x="88" y="246"/>
                </a:cubicBezTo>
                <a:close/>
                <a:moveTo>
                  <a:pt x="122" y="246"/>
                </a:moveTo>
                <a:cubicBezTo>
                  <a:pt x="124" y="246"/>
                  <a:pt x="121" y="249"/>
                  <a:pt x="124" y="249"/>
                </a:cubicBezTo>
                <a:cubicBezTo>
                  <a:pt x="123" y="252"/>
                  <a:pt x="121" y="247"/>
                  <a:pt x="122" y="246"/>
                </a:cubicBezTo>
                <a:close/>
              </a:path>
            </a:pathLst>
          </a:custGeom>
          <a:solidFill>
            <a:srgbClr val="AEBD7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文本框 9"/>
          <p:cNvSpPr txBox="1"/>
          <p:nvPr/>
        </p:nvSpPr>
        <p:spPr>
          <a:xfrm>
            <a:off x="1012824" y="4184004"/>
            <a:ext cx="27772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0" name="文本框 10"/>
          <p:cNvSpPr txBox="1"/>
          <p:nvPr/>
        </p:nvSpPr>
        <p:spPr>
          <a:xfrm>
            <a:off x="1012824" y="4592454"/>
            <a:ext cx="2777219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文本框 12"/>
          <p:cNvSpPr txBox="1"/>
          <p:nvPr/>
        </p:nvSpPr>
        <p:spPr>
          <a:xfrm>
            <a:off x="8476378" y="4184004"/>
            <a:ext cx="28675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2" name="文本框 13"/>
          <p:cNvSpPr txBox="1"/>
          <p:nvPr/>
        </p:nvSpPr>
        <p:spPr>
          <a:xfrm>
            <a:off x="8476380" y="4592454"/>
            <a:ext cx="2867594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文本框 15"/>
          <p:cNvSpPr txBox="1"/>
          <p:nvPr/>
        </p:nvSpPr>
        <p:spPr>
          <a:xfrm>
            <a:off x="4651052" y="4199354"/>
            <a:ext cx="28498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4" name="文本框 16"/>
          <p:cNvSpPr txBox="1"/>
          <p:nvPr/>
        </p:nvSpPr>
        <p:spPr>
          <a:xfrm>
            <a:off x="4651053" y="4600857"/>
            <a:ext cx="2964316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15" name="图片 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33921" y="2075989"/>
            <a:ext cx="9498391" cy="1786283"/>
          </a:xfrm>
          <a:prstGeom prst="rect">
            <a:avLst/>
          </a:prstGeom>
        </p:spPr>
      </p:pic>
      <p:sp>
        <p:nvSpPr>
          <p:cNvPr id="16" name="Freeform 211"/>
          <p:cNvSpPr>
            <a:spLocks noEditPoints="1"/>
          </p:cNvSpPr>
          <p:nvPr/>
        </p:nvSpPr>
        <p:spPr bwMode="auto">
          <a:xfrm rot="17740591">
            <a:off x="1279661" y="1930036"/>
            <a:ext cx="1225311" cy="540711"/>
          </a:xfrm>
          <a:custGeom>
            <a:avLst/>
            <a:gdLst>
              <a:gd name="T0" fmla="*/ 116 w 303"/>
              <a:gd name="T1" fmla="*/ 99 h 133"/>
              <a:gd name="T2" fmla="*/ 171 w 303"/>
              <a:gd name="T3" fmla="*/ 115 h 133"/>
              <a:gd name="T4" fmla="*/ 248 w 303"/>
              <a:gd name="T5" fmla="*/ 129 h 133"/>
              <a:gd name="T6" fmla="*/ 292 w 303"/>
              <a:gd name="T7" fmla="*/ 91 h 133"/>
              <a:gd name="T8" fmla="*/ 263 w 303"/>
              <a:gd name="T9" fmla="*/ 36 h 133"/>
              <a:gd name="T10" fmla="*/ 235 w 303"/>
              <a:gd name="T11" fmla="*/ 31 h 133"/>
              <a:gd name="T12" fmla="*/ 150 w 303"/>
              <a:gd name="T13" fmla="*/ 16 h 133"/>
              <a:gd name="T14" fmla="*/ 35 w 303"/>
              <a:gd name="T15" fmla="*/ 17 h 133"/>
              <a:gd name="T16" fmla="*/ 29 w 303"/>
              <a:gd name="T17" fmla="*/ 61 h 133"/>
              <a:gd name="T18" fmla="*/ 71 w 303"/>
              <a:gd name="T19" fmla="*/ 91 h 133"/>
              <a:gd name="T20" fmla="*/ 277 w 303"/>
              <a:gd name="T21" fmla="*/ 54 h 133"/>
              <a:gd name="T22" fmla="*/ 266 w 303"/>
              <a:gd name="T23" fmla="*/ 114 h 133"/>
              <a:gd name="T24" fmla="*/ 236 w 303"/>
              <a:gd name="T25" fmla="*/ 100 h 133"/>
              <a:gd name="T26" fmla="*/ 242 w 303"/>
              <a:gd name="T27" fmla="*/ 72 h 133"/>
              <a:gd name="T28" fmla="*/ 251 w 303"/>
              <a:gd name="T29" fmla="*/ 44 h 133"/>
              <a:gd name="T30" fmla="*/ 241 w 303"/>
              <a:gd name="T31" fmla="*/ 44 h 133"/>
              <a:gd name="T32" fmla="*/ 242 w 303"/>
              <a:gd name="T33" fmla="*/ 44 h 133"/>
              <a:gd name="T34" fmla="*/ 240 w 303"/>
              <a:gd name="T35" fmla="*/ 43 h 133"/>
              <a:gd name="T36" fmla="*/ 231 w 303"/>
              <a:gd name="T37" fmla="*/ 71 h 133"/>
              <a:gd name="T38" fmla="*/ 228 w 303"/>
              <a:gd name="T39" fmla="*/ 107 h 133"/>
              <a:gd name="T40" fmla="*/ 136 w 303"/>
              <a:gd name="T41" fmla="*/ 94 h 133"/>
              <a:gd name="T42" fmla="*/ 80 w 303"/>
              <a:gd name="T43" fmla="*/ 77 h 133"/>
              <a:gd name="T44" fmla="*/ 119 w 303"/>
              <a:gd name="T45" fmla="*/ 77 h 133"/>
              <a:gd name="T46" fmla="*/ 171 w 303"/>
              <a:gd name="T47" fmla="*/ 81 h 133"/>
              <a:gd name="T48" fmla="*/ 211 w 303"/>
              <a:gd name="T49" fmla="*/ 101 h 133"/>
              <a:gd name="T50" fmla="*/ 218 w 303"/>
              <a:gd name="T51" fmla="*/ 82 h 133"/>
              <a:gd name="T52" fmla="*/ 231 w 303"/>
              <a:gd name="T53" fmla="*/ 58 h 133"/>
              <a:gd name="T54" fmla="*/ 235 w 303"/>
              <a:gd name="T55" fmla="*/ 40 h 133"/>
              <a:gd name="T56" fmla="*/ 212 w 303"/>
              <a:gd name="T57" fmla="*/ 85 h 133"/>
              <a:gd name="T58" fmla="*/ 187 w 303"/>
              <a:gd name="T59" fmla="*/ 31 h 133"/>
              <a:gd name="T60" fmla="*/ 30 w 303"/>
              <a:gd name="T61" fmla="*/ 26 h 133"/>
              <a:gd name="T62" fmla="*/ 25 w 303"/>
              <a:gd name="T63" fmla="*/ 37 h 133"/>
              <a:gd name="T64" fmla="*/ 27 w 303"/>
              <a:gd name="T65" fmla="*/ 29 h 133"/>
              <a:gd name="T66" fmla="*/ 25 w 303"/>
              <a:gd name="T67" fmla="*/ 42 h 133"/>
              <a:gd name="T68" fmla="*/ 26 w 303"/>
              <a:gd name="T69" fmla="*/ 40 h 133"/>
              <a:gd name="T70" fmla="*/ 26 w 303"/>
              <a:gd name="T71" fmla="*/ 37 h 133"/>
              <a:gd name="T72" fmla="*/ 25 w 303"/>
              <a:gd name="T73" fmla="*/ 41 h 133"/>
              <a:gd name="T74" fmla="*/ 26 w 303"/>
              <a:gd name="T75" fmla="*/ 42 h 133"/>
              <a:gd name="T76" fmla="*/ 25 w 303"/>
              <a:gd name="T77" fmla="*/ 41 h 133"/>
              <a:gd name="T78" fmla="*/ 26 w 303"/>
              <a:gd name="T79" fmla="*/ 42 h 133"/>
              <a:gd name="T80" fmla="*/ 26 w 303"/>
              <a:gd name="T81" fmla="*/ 36 h 133"/>
              <a:gd name="T82" fmla="*/ 24 w 303"/>
              <a:gd name="T83" fmla="*/ 40 h 133"/>
              <a:gd name="T84" fmla="*/ 28 w 303"/>
              <a:gd name="T85" fmla="*/ 41 h 133"/>
              <a:gd name="T86" fmla="*/ 19 w 303"/>
              <a:gd name="T87" fmla="*/ 31 h 133"/>
              <a:gd name="T88" fmla="*/ 21 w 303"/>
              <a:gd name="T89" fmla="*/ 37 h 133"/>
              <a:gd name="T90" fmla="*/ 24 w 303"/>
              <a:gd name="T91" fmla="*/ 41 h 133"/>
              <a:gd name="T92" fmla="*/ 38 w 303"/>
              <a:gd name="T93" fmla="*/ 62 h 133"/>
              <a:gd name="T94" fmla="*/ 26 w 303"/>
              <a:gd name="T95" fmla="*/ 50 h 133"/>
              <a:gd name="T96" fmla="*/ 33 w 303"/>
              <a:gd name="T97" fmla="*/ 39 h 133"/>
              <a:gd name="T98" fmla="*/ 37 w 303"/>
              <a:gd name="T99" fmla="*/ 31 h 133"/>
              <a:gd name="T100" fmla="*/ 97 w 303"/>
              <a:gd name="T101" fmla="*/ 15 h 133"/>
              <a:gd name="T102" fmla="*/ 148 w 303"/>
              <a:gd name="T103" fmla="*/ 23 h 133"/>
              <a:gd name="T104" fmla="*/ 202 w 303"/>
              <a:gd name="T105" fmla="*/ 36 h 133"/>
              <a:gd name="T106" fmla="*/ 219 w 303"/>
              <a:gd name="T107" fmla="*/ 67 h 133"/>
              <a:gd name="T108" fmla="*/ 154 w 303"/>
              <a:gd name="T109" fmla="*/ 71 h 133"/>
              <a:gd name="T110" fmla="*/ 89 w 303"/>
              <a:gd name="T111" fmla="*/ 61 h 133"/>
              <a:gd name="T112" fmla="*/ 115 w 303"/>
              <a:gd name="T113" fmla="*/ 47 h 133"/>
              <a:gd name="T114" fmla="*/ 150 w 303"/>
              <a:gd name="T115" fmla="*/ 52 h 133"/>
              <a:gd name="T116" fmla="*/ 211 w 303"/>
              <a:gd name="T117" fmla="*/ 55 h 133"/>
              <a:gd name="T118" fmla="*/ 126 w 303"/>
              <a:gd name="T119" fmla="*/ 39 h 133"/>
              <a:gd name="T120" fmla="*/ 80 w 303"/>
              <a:gd name="T121" fmla="*/ 20 h 133"/>
              <a:gd name="T122" fmla="*/ 77 w 303"/>
              <a:gd name="T123" fmla="*/ 64 h 133"/>
              <a:gd name="T124" fmla="*/ 93 w 303"/>
              <a:gd name="T125" fmla="*/ 45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3" h="133">
                <a:moveTo>
                  <a:pt x="65" y="94"/>
                </a:moveTo>
                <a:cubicBezTo>
                  <a:pt x="66" y="94"/>
                  <a:pt x="66" y="94"/>
                  <a:pt x="66" y="93"/>
                </a:cubicBezTo>
                <a:cubicBezTo>
                  <a:pt x="67" y="94"/>
                  <a:pt x="67" y="94"/>
                  <a:pt x="67" y="93"/>
                </a:cubicBezTo>
                <a:cubicBezTo>
                  <a:pt x="68" y="94"/>
                  <a:pt x="68" y="94"/>
                  <a:pt x="68" y="93"/>
                </a:cubicBezTo>
                <a:cubicBezTo>
                  <a:pt x="68" y="94"/>
                  <a:pt x="68" y="94"/>
                  <a:pt x="68" y="94"/>
                </a:cubicBezTo>
                <a:cubicBezTo>
                  <a:pt x="68" y="93"/>
                  <a:pt x="68" y="93"/>
                  <a:pt x="69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92"/>
                  <a:pt x="69" y="92"/>
                  <a:pt x="69" y="92"/>
                </a:cubicBezTo>
                <a:cubicBezTo>
                  <a:pt x="69" y="92"/>
                  <a:pt x="70" y="93"/>
                  <a:pt x="70" y="93"/>
                </a:cubicBezTo>
                <a:cubicBezTo>
                  <a:pt x="70" y="94"/>
                  <a:pt x="70" y="95"/>
                  <a:pt x="70" y="95"/>
                </a:cubicBezTo>
                <a:cubicBezTo>
                  <a:pt x="70" y="94"/>
                  <a:pt x="70" y="95"/>
                  <a:pt x="71" y="94"/>
                </a:cubicBezTo>
                <a:cubicBezTo>
                  <a:pt x="70" y="95"/>
                  <a:pt x="70" y="94"/>
                  <a:pt x="70" y="93"/>
                </a:cubicBezTo>
                <a:cubicBezTo>
                  <a:pt x="70" y="93"/>
                  <a:pt x="70" y="94"/>
                  <a:pt x="71" y="94"/>
                </a:cubicBezTo>
                <a:cubicBezTo>
                  <a:pt x="71" y="94"/>
                  <a:pt x="71" y="95"/>
                  <a:pt x="71" y="96"/>
                </a:cubicBezTo>
                <a:cubicBezTo>
                  <a:pt x="71" y="94"/>
                  <a:pt x="71" y="96"/>
                  <a:pt x="72" y="96"/>
                </a:cubicBezTo>
                <a:cubicBezTo>
                  <a:pt x="72" y="94"/>
                  <a:pt x="73" y="93"/>
                  <a:pt x="73" y="95"/>
                </a:cubicBezTo>
                <a:cubicBezTo>
                  <a:pt x="72" y="96"/>
                  <a:pt x="73" y="93"/>
                  <a:pt x="72" y="96"/>
                </a:cubicBezTo>
                <a:cubicBezTo>
                  <a:pt x="73" y="96"/>
                  <a:pt x="74" y="95"/>
                  <a:pt x="74" y="93"/>
                </a:cubicBezTo>
                <a:cubicBezTo>
                  <a:pt x="73" y="95"/>
                  <a:pt x="73" y="91"/>
                  <a:pt x="72" y="94"/>
                </a:cubicBezTo>
                <a:cubicBezTo>
                  <a:pt x="73" y="92"/>
                  <a:pt x="72" y="93"/>
                  <a:pt x="71" y="94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3"/>
                  <a:pt x="72" y="93"/>
                  <a:pt x="72" y="93"/>
                </a:cubicBezTo>
                <a:cubicBezTo>
                  <a:pt x="71" y="93"/>
                  <a:pt x="71" y="93"/>
                  <a:pt x="7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92"/>
                  <a:pt x="71" y="92"/>
                  <a:pt x="72" y="93"/>
                </a:cubicBezTo>
                <a:cubicBezTo>
                  <a:pt x="72" y="92"/>
                  <a:pt x="72" y="92"/>
                  <a:pt x="71" y="91"/>
                </a:cubicBezTo>
                <a:cubicBezTo>
                  <a:pt x="75" y="92"/>
                  <a:pt x="82" y="91"/>
                  <a:pt x="84" y="95"/>
                </a:cubicBezTo>
                <a:cubicBezTo>
                  <a:pt x="86" y="92"/>
                  <a:pt x="85" y="95"/>
                  <a:pt x="87" y="93"/>
                </a:cubicBezTo>
                <a:cubicBezTo>
                  <a:pt x="87" y="95"/>
                  <a:pt x="87" y="95"/>
                  <a:pt x="87" y="96"/>
                </a:cubicBezTo>
                <a:cubicBezTo>
                  <a:pt x="86" y="96"/>
                  <a:pt x="86" y="95"/>
                  <a:pt x="86" y="96"/>
                </a:cubicBezTo>
                <a:cubicBezTo>
                  <a:pt x="87" y="97"/>
                  <a:pt x="86" y="98"/>
                  <a:pt x="87" y="99"/>
                </a:cubicBezTo>
                <a:cubicBezTo>
                  <a:pt x="87" y="98"/>
                  <a:pt x="87" y="98"/>
                  <a:pt x="87" y="97"/>
                </a:cubicBezTo>
                <a:cubicBezTo>
                  <a:pt x="87" y="97"/>
                  <a:pt x="87" y="96"/>
                  <a:pt x="87" y="96"/>
                </a:cubicBezTo>
                <a:cubicBezTo>
                  <a:pt x="88" y="98"/>
                  <a:pt x="89" y="97"/>
                  <a:pt x="91" y="96"/>
                </a:cubicBezTo>
                <a:cubicBezTo>
                  <a:pt x="91" y="96"/>
                  <a:pt x="91" y="96"/>
                  <a:pt x="91" y="97"/>
                </a:cubicBezTo>
                <a:cubicBezTo>
                  <a:pt x="90" y="97"/>
                  <a:pt x="90" y="97"/>
                  <a:pt x="90" y="97"/>
                </a:cubicBezTo>
                <a:cubicBezTo>
                  <a:pt x="91" y="98"/>
                  <a:pt x="91" y="95"/>
                  <a:pt x="91" y="95"/>
                </a:cubicBezTo>
                <a:cubicBezTo>
                  <a:pt x="92" y="96"/>
                  <a:pt x="90" y="97"/>
                  <a:pt x="91" y="98"/>
                </a:cubicBezTo>
                <a:cubicBezTo>
                  <a:pt x="91" y="97"/>
                  <a:pt x="92" y="96"/>
                  <a:pt x="92" y="95"/>
                </a:cubicBezTo>
                <a:cubicBezTo>
                  <a:pt x="92" y="98"/>
                  <a:pt x="92" y="98"/>
                  <a:pt x="92" y="100"/>
                </a:cubicBezTo>
                <a:cubicBezTo>
                  <a:pt x="93" y="98"/>
                  <a:pt x="92" y="102"/>
                  <a:pt x="93" y="99"/>
                </a:cubicBezTo>
                <a:cubicBezTo>
                  <a:pt x="94" y="103"/>
                  <a:pt x="96" y="95"/>
                  <a:pt x="97" y="97"/>
                </a:cubicBezTo>
                <a:cubicBezTo>
                  <a:pt x="96" y="100"/>
                  <a:pt x="96" y="97"/>
                  <a:pt x="95" y="98"/>
                </a:cubicBezTo>
                <a:cubicBezTo>
                  <a:pt x="96" y="100"/>
                  <a:pt x="97" y="99"/>
                  <a:pt x="97" y="98"/>
                </a:cubicBezTo>
                <a:cubicBezTo>
                  <a:pt x="97" y="99"/>
                  <a:pt x="97" y="100"/>
                  <a:pt x="97" y="100"/>
                </a:cubicBezTo>
                <a:cubicBezTo>
                  <a:pt x="98" y="98"/>
                  <a:pt x="98" y="101"/>
                  <a:pt x="100" y="98"/>
                </a:cubicBezTo>
                <a:cubicBezTo>
                  <a:pt x="100" y="98"/>
                  <a:pt x="100" y="99"/>
                  <a:pt x="100" y="98"/>
                </a:cubicBezTo>
                <a:cubicBezTo>
                  <a:pt x="100" y="98"/>
                  <a:pt x="100" y="97"/>
                  <a:pt x="100" y="97"/>
                </a:cubicBezTo>
                <a:cubicBezTo>
                  <a:pt x="100" y="98"/>
                  <a:pt x="100" y="99"/>
                  <a:pt x="100" y="100"/>
                </a:cubicBezTo>
                <a:cubicBezTo>
                  <a:pt x="101" y="100"/>
                  <a:pt x="101" y="101"/>
                  <a:pt x="102" y="100"/>
                </a:cubicBezTo>
                <a:cubicBezTo>
                  <a:pt x="102" y="100"/>
                  <a:pt x="102" y="99"/>
                  <a:pt x="102" y="99"/>
                </a:cubicBezTo>
                <a:cubicBezTo>
                  <a:pt x="102" y="99"/>
                  <a:pt x="102" y="99"/>
                  <a:pt x="102" y="98"/>
                </a:cubicBezTo>
                <a:cubicBezTo>
                  <a:pt x="101" y="98"/>
                  <a:pt x="101" y="99"/>
                  <a:pt x="101" y="99"/>
                </a:cubicBezTo>
                <a:cubicBezTo>
                  <a:pt x="101" y="99"/>
                  <a:pt x="101" y="98"/>
                  <a:pt x="101" y="98"/>
                </a:cubicBezTo>
                <a:cubicBezTo>
                  <a:pt x="102" y="99"/>
                  <a:pt x="103" y="95"/>
                  <a:pt x="103" y="99"/>
                </a:cubicBezTo>
                <a:cubicBezTo>
                  <a:pt x="103" y="97"/>
                  <a:pt x="105" y="96"/>
                  <a:pt x="104" y="95"/>
                </a:cubicBezTo>
                <a:cubicBezTo>
                  <a:pt x="103" y="98"/>
                  <a:pt x="104" y="95"/>
                  <a:pt x="104" y="97"/>
                </a:cubicBezTo>
                <a:cubicBezTo>
                  <a:pt x="104" y="97"/>
                  <a:pt x="104" y="97"/>
                  <a:pt x="103" y="97"/>
                </a:cubicBezTo>
                <a:cubicBezTo>
                  <a:pt x="103" y="97"/>
                  <a:pt x="103" y="96"/>
                  <a:pt x="103" y="95"/>
                </a:cubicBezTo>
                <a:cubicBezTo>
                  <a:pt x="105" y="94"/>
                  <a:pt x="105" y="95"/>
                  <a:pt x="107" y="95"/>
                </a:cubicBezTo>
                <a:cubicBezTo>
                  <a:pt x="106" y="99"/>
                  <a:pt x="108" y="96"/>
                  <a:pt x="108" y="98"/>
                </a:cubicBezTo>
                <a:cubicBezTo>
                  <a:pt x="107" y="98"/>
                  <a:pt x="107" y="99"/>
                  <a:pt x="107" y="99"/>
                </a:cubicBezTo>
                <a:cubicBezTo>
                  <a:pt x="107" y="99"/>
                  <a:pt x="107" y="100"/>
                  <a:pt x="107" y="101"/>
                </a:cubicBezTo>
                <a:cubicBezTo>
                  <a:pt x="107" y="101"/>
                  <a:pt x="107" y="101"/>
                  <a:pt x="108" y="100"/>
                </a:cubicBezTo>
                <a:cubicBezTo>
                  <a:pt x="106" y="99"/>
                  <a:pt x="109" y="98"/>
                  <a:pt x="108" y="96"/>
                </a:cubicBezTo>
                <a:cubicBezTo>
                  <a:pt x="109" y="98"/>
                  <a:pt x="109" y="97"/>
                  <a:pt x="110" y="95"/>
                </a:cubicBezTo>
                <a:cubicBezTo>
                  <a:pt x="109" y="99"/>
                  <a:pt x="111" y="95"/>
                  <a:pt x="111" y="97"/>
                </a:cubicBezTo>
                <a:cubicBezTo>
                  <a:pt x="111" y="97"/>
                  <a:pt x="110" y="97"/>
                  <a:pt x="109" y="98"/>
                </a:cubicBezTo>
                <a:cubicBezTo>
                  <a:pt x="110" y="99"/>
                  <a:pt x="111" y="98"/>
                  <a:pt x="112" y="96"/>
                </a:cubicBezTo>
                <a:cubicBezTo>
                  <a:pt x="112" y="98"/>
                  <a:pt x="111" y="98"/>
                  <a:pt x="111" y="99"/>
                </a:cubicBezTo>
                <a:cubicBezTo>
                  <a:pt x="113" y="97"/>
                  <a:pt x="114" y="98"/>
                  <a:pt x="115" y="98"/>
                </a:cubicBezTo>
                <a:cubicBezTo>
                  <a:pt x="116" y="97"/>
                  <a:pt x="116" y="95"/>
                  <a:pt x="116" y="95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96"/>
                  <a:pt x="116" y="95"/>
                  <a:pt x="116" y="97"/>
                </a:cubicBezTo>
                <a:cubicBezTo>
                  <a:pt x="116" y="96"/>
                  <a:pt x="116" y="100"/>
                  <a:pt x="116" y="99"/>
                </a:cubicBezTo>
                <a:cubicBezTo>
                  <a:pt x="116" y="97"/>
                  <a:pt x="117" y="98"/>
                  <a:pt x="117" y="99"/>
                </a:cubicBezTo>
                <a:cubicBezTo>
                  <a:pt x="118" y="98"/>
                  <a:pt x="117" y="96"/>
                  <a:pt x="118" y="96"/>
                </a:cubicBezTo>
                <a:cubicBezTo>
                  <a:pt x="117" y="99"/>
                  <a:pt x="118" y="96"/>
                  <a:pt x="118" y="96"/>
                </a:cubicBezTo>
                <a:cubicBezTo>
                  <a:pt x="118" y="97"/>
                  <a:pt x="118" y="98"/>
                  <a:pt x="118" y="98"/>
                </a:cubicBezTo>
                <a:cubicBezTo>
                  <a:pt x="119" y="97"/>
                  <a:pt x="119" y="98"/>
                  <a:pt x="119" y="98"/>
                </a:cubicBezTo>
                <a:cubicBezTo>
                  <a:pt x="119" y="96"/>
                  <a:pt x="120" y="98"/>
                  <a:pt x="120" y="97"/>
                </a:cubicBezTo>
                <a:cubicBezTo>
                  <a:pt x="120" y="97"/>
                  <a:pt x="120" y="95"/>
                  <a:pt x="120" y="95"/>
                </a:cubicBezTo>
                <a:cubicBezTo>
                  <a:pt x="121" y="96"/>
                  <a:pt x="119" y="100"/>
                  <a:pt x="120" y="100"/>
                </a:cubicBezTo>
                <a:cubicBezTo>
                  <a:pt x="120" y="99"/>
                  <a:pt x="121" y="100"/>
                  <a:pt x="121" y="99"/>
                </a:cubicBezTo>
                <a:cubicBezTo>
                  <a:pt x="121" y="100"/>
                  <a:pt x="121" y="101"/>
                  <a:pt x="121" y="101"/>
                </a:cubicBezTo>
                <a:cubicBezTo>
                  <a:pt x="122" y="101"/>
                  <a:pt x="122" y="101"/>
                  <a:pt x="123" y="100"/>
                </a:cubicBezTo>
                <a:cubicBezTo>
                  <a:pt x="124" y="101"/>
                  <a:pt x="124" y="102"/>
                  <a:pt x="125" y="102"/>
                </a:cubicBezTo>
                <a:cubicBezTo>
                  <a:pt x="126" y="99"/>
                  <a:pt x="128" y="105"/>
                  <a:pt x="129" y="102"/>
                </a:cubicBezTo>
                <a:cubicBezTo>
                  <a:pt x="130" y="102"/>
                  <a:pt x="129" y="103"/>
                  <a:pt x="129" y="104"/>
                </a:cubicBezTo>
                <a:cubicBezTo>
                  <a:pt x="130" y="103"/>
                  <a:pt x="130" y="103"/>
                  <a:pt x="130" y="102"/>
                </a:cubicBezTo>
                <a:cubicBezTo>
                  <a:pt x="130" y="105"/>
                  <a:pt x="131" y="101"/>
                  <a:pt x="131" y="104"/>
                </a:cubicBezTo>
                <a:cubicBezTo>
                  <a:pt x="131" y="101"/>
                  <a:pt x="132" y="103"/>
                  <a:pt x="132" y="100"/>
                </a:cubicBezTo>
                <a:cubicBezTo>
                  <a:pt x="132" y="100"/>
                  <a:pt x="132" y="101"/>
                  <a:pt x="133" y="100"/>
                </a:cubicBezTo>
                <a:cubicBezTo>
                  <a:pt x="133" y="102"/>
                  <a:pt x="132" y="103"/>
                  <a:pt x="132" y="103"/>
                </a:cubicBezTo>
                <a:cubicBezTo>
                  <a:pt x="133" y="101"/>
                  <a:pt x="132" y="104"/>
                  <a:pt x="133" y="102"/>
                </a:cubicBezTo>
                <a:cubicBezTo>
                  <a:pt x="132" y="103"/>
                  <a:pt x="133" y="99"/>
                  <a:pt x="133" y="100"/>
                </a:cubicBezTo>
                <a:cubicBezTo>
                  <a:pt x="133" y="103"/>
                  <a:pt x="133" y="100"/>
                  <a:pt x="134" y="100"/>
                </a:cubicBezTo>
                <a:cubicBezTo>
                  <a:pt x="133" y="101"/>
                  <a:pt x="134" y="101"/>
                  <a:pt x="134" y="103"/>
                </a:cubicBezTo>
                <a:cubicBezTo>
                  <a:pt x="134" y="102"/>
                  <a:pt x="134" y="103"/>
                  <a:pt x="135" y="103"/>
                </a:cubicBezTo>
                <a:cubicBezTo>
                  <a:pt x="134" y="104"/>
                  <a:pt x="134" y="104"/>
                  <a:pt x="134" y="105"/>
                </a:cubicBezTo>
                <a:cubicBezTo>
                  <a:pt x="134" y="104"/>
                  <a:pt x="135" y="104"/>
                  <a:pt x="135" y="105"/>
                </a:cubicBezTo>
                <a:cubicBezTo>
                  <a:pt x="135" y="101"/>
                  <a:pt x="136" y="101"/>
                  <a:pt x="137" y="100"/>
                </a:cubicBezTo>
                <a:cubicBezTo>
                  <a:pt x="137" y="101"/>
                  <a:pt x="136" y="101"/>
                  <a:pt x="136" y="102"/>
                </a:cubicBezTo>
                <a:cubicBezTo>
                  <a:pt x="137" y="101"/>
                  <a:pt x="137" y="101"/>
                  <a:pt x="137" y="102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6" y="102"/>
                  <a:pt x="135" y="102"/>
                  <a:pt x="135" y="103"/>
                </a:cubicBezTo>
                <a:cubicBezTo>
                  <a:pt x="135" y="103"/>
                  <a:pt x="135" y="104"/>
                  <a:pt x="135" y="105"/>
                </a:cubicBezTo>
                <a:cubicBezTo>
                  <a:pt x="136" y="104"/>
                  <a:pt x="136" y="106"/>
                  <a:pt x="136" y="104"/>
                </a:cubicBezTo>
                <a:cubicBezTo>
                  <a:pt x="137" y="103"/>
                  <a:pt x="136" y="106"/>
                  <a:pt x="136" y="106"/>
                </a:cubicBezTo>
                <a:cubicBezTo>
                  <a:pt x="137" y="105"/>
                  <a:pt x="138" y="102"/>
                  <a:pt x="138" y="101"/>
                </a:cubicBezTo>
                <a:cubicBezTo>
                  <a:pt x="138" y="103"/>
                  <a:pt x="139" y="103"/>
                  <a:pt x="139" y="102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38" y="103"/>
                  <a:pt x="140" y="103"/>
                  <a:pt x="139" y="105"/>
                </a:cubicBezTo>
                <a:cubicBezTo>
                  <a:pt x="139" y="103"/>
                  <a:pt x="138" y="107"/>
                  <a:pt x="138" y="103"/>
                </a:cubicBezTo>
                <a:cubicBezTo>
                  <a:pt x="138" y="105"/>
                  <a:pt x="137" y="105"/>
                  <a:pt x="137" y="106"/>
                </a:cubicBezTo>
                <a:cubicBezTo>
                  <a:pt x="137" y="106"/>
                  <a:pt x="137" y="106"/>
                  <a:pt x="137" y="106"/>
                </a:cubicBezTo>
                <a:cubicBezTo>
                  <a:pt x="137" y="107"/>
                  <a:pt x="137" y="106"/>
                  <a:pt x="137" y="107"/>
                </a:cubicBezTo>
                <a:cubicBezTo>
                  <a:pt x="137" y="107"/>
                  <a:pt x="138" y="106"/>
                  <a:pt x="139" y="105"/>
                </a:cubicBezTo>
                <a:cubicBezTo>
                  <a:pt x="138" y="108"/>
                  <a:pt x="140" y="106"/>
                  <a:pt x="141" y="106"/>
                </a:cubicBezTo>
                <a:cubicBezTo>
                  <a:pt x="140" y="105"/>
                  <a:pt x="142" y="105"/>
                  <a:pt x="141" y="104"/>
                </a:cubicBezTo>
                <a:cubicBezTo>
                  <a:pt x="141" y="106"/>
                  <a:pt x="141" y="103"/>
                  <a:pt x="141" y="103"/>
                </a:cubicBezTo>
                <a:cubicBezTo>
                  <a:pt x="145" y="102"/>
                  <a:pt x="147" y="105"/>
                  <a:pt x="152" y="105"/>
                </a:cubicBezTo>
                <a:cubicBezTo>
                  <a:pt x="152" y="108"/>
                  <a:pt x="151" y="111"/>
                  <a:pt x="152" y="112"/>
                </a:cubicBezTo>
                <a:cubicBezTo>
                  <a:pt x="155" y="110"/>
                  <a:pt x="157" y="112"/>
                  <a:pt x="159" y="110"/>
                </a:cubicBezTo>
                <a:cubicBezTo>
                  <a:pt x="159" y="111"/>
                  <a:pt x="159" y="112"/>
                  <a:pt x="159" y="112"/>
                </a:cubicBezTo>
                <a:cubicBezTo>
                  <a:pt x="159" y="111"/>
                  <a:pt x="159" y="112"/>
                  <a:pt x="160" y="112"/>
                </a:cubicBezTo>
                <a:cubicBezTo>
                  <a:pt x="160" y="109"/>
                  <a:pt x="160" y="114"/>
                  <a:pt x="161" y="112"/>
                </a:cubicBezTo>
                <a:cubicBezTo>
                  <a:pt x="161" y="112"/>
                  <a:pt x="161" y="111"/>
                  <a:pt x="161" y="111"/>
                </a:cubicBezTo>
                <a:cubicBezTo>
                  <a:pt x="161" y="111"/>
                  <a:pt x="161" y="110"/>
                  <a:pt x="161" y="110"/>
                </a:cubicBezTo>
                <a:cubicBezTo>
                  <a:pt x="161" y="112"/>
                  <a:pt x="162" y="111"/>
                  <a:pt x="162" y="111"/>
                </a:cubicBezTo>
                <a:cubicBezTo>
                  <a:pt x="162" y="111"/>
                  <a:pt x="162" y="112"/>
                  <a:pt x="162" y="112"/>
                </a:cubicBezTo>
                <a:cubicBezTo>
                  <a:pt x="163" y="109"/>
                  <a:pt x="162" y="110"/>
                  <a:pt x="162" y="109"/>
                </a:cubicBezTo>
                <a:cubicBezTo>
                  <a:pt x="163" y="109"/>
                  <a:pt x="163" y="108"/>
                  <a:pt x="164" y="107"/>
                </a:cubicBezTo>
                <a:cubicBezTo>
                  <a:pt x="164" y="108"/>
                  <a:pt x="164" y="108"/>
                  <a:pt x="163" y="109"/>
                </a:cubicBezTo>
                <a:cubicBezTo>
                  <a:pt x="164" y="110"/>
                  <a:pt x="164" y="107"/>
                  <a:pt x="165" y="108"/>
                </a:cubicBezTo>
                <a:cubicBezTo>
                  <a:pt x="164" y="110"/>
                  <a:pt x="165" y="109"/>
                  <a:pt x="165" y="110"/>
                </a:cubicBezTo>
                <a:cubicBezTo>
                  <a:pt x="165" y="109"/>
                  <a:pt x="165" y="111"/>
                  <a:pt x="164" y="113"/>
                </a:cubicBezTo>
                <a:cubicBezTo>
                  <a:pt x="164" y="113"/>
                  <a:pt x="165" y="115"/>
                  <a:pt x="165" y="113"/>
                </a:cubicBezTo>
                <a:cubicBezTo>
                  <a:pt x="165" y="112"/>
                  <a:pt x="165" y="110"/>
                  <a:pt x="166" y="109"/>
                </a:cubicBezTo>
                <a:cubicBezTo>
                  <a:pt x="166" y="111"/>
                  <a:pt x="166" y="110"/>
                  <a:pt x="165" y="112"/>
                </a:cubicBezTo>
                <a:cubicBezTo>
                  <a:pt x="165" y="113"/>
                  <a:pt x="166" y="113"/>
                  <a:pt x="166" y="114"/>
                </a:cubicBezTo>
                <a:cubicBezTo>
                  <a:pt x="166" y="111"/>
                  <a:pt x="166" y="114"/>
                  <a:pt x="167" y="112"/>
                </a:cubicBezTo>
                <a:cubicBezTo>
                  <a:pt x="167" y="112"/>
                  <a:pt x="167" y="110"/>
                  <a:pt x="167" y="110"/>
                </a:cubicBezTo>
                <a:cubicBezTo>
                  <a:pt x="167" y="112"/>
                  <a:pt x="167" y="113"/>
                  <a:pt x="168" y="113"/>
                </a:cubicBezTo>
                <a:cubicBezTo>
                  <a:pt x="167" y="115"/>
                  <a:pt x="167" y="115"/>
                  <a:pt x="167" y="117"/>
                </a:cubicBezTo>
                <a:cubicBezTo>
                  <a:pt x="167" y="116"/>
                  <a:pt x="168" y="117"/>
                  <a:pt x="168" y="115"/>
                </a:cubicBezTo>
                <a:cubicBezTo>
                  <a:pt x="168" y="115"/>
                  <a:pt x="167" y="115"/>
                  <a:pt x="168" y="115"/>
                </a:cubicBezTo>
                <a:cubicBezTo>
                  <a:pt x="168" y="114"/>
                  <a:pt x="169" y="116"/>
                  <a:pt x="168" y="117"/>
                </a:cubicBezTo>
                <a:cubicBezTo>
                  <a:pt x="169" y="117"/>
                  <a:pt x="169" y="117"/>
                  <a:pt x="169" y="117"/>
                </a:cubicBezTo>
                <a:cubicBezTo>
                  <a:pt x="169" y="114"/>
                  <a:pt x="170" y="118"/>
                  <a:pt x="171" y="115"/>
                </a:cubicBezTo>
                <a:cubicBezTo>
                  <a:pt x="170" y="118"/>
                  <a:pt x="171" y="115"/>
                  <a:pt x="171" y="115"/>
                </a:cubicBezTo>
                <a:cubicBezTo>
                  <a:pt x="171" y="116"/>
                  <a:pt x="171" y="117"/>
                  <a:pt x="171" y="118"/>
                </a:cubicBezTo>
                <a:cubicBezTo>
                  <a:pt x="171" y="117"/>
                  <a:pt x="172" y="118"/>
                  <a:pt x="172" y="116"/>
                </a:cubicBezTo>
                <a:cubicBezTo>
                  <a:pt x="173" y="115"/>
                  <a:pt x="172" y="117"/>
                  <a:pt x="172" y="115"/>
                </a:cubicBezTo>
                <a:cubicBezTo>
                  <a:pt x="172" y="114"/>
                  <a:pt x="173" y="115"/>
                  <a:pt x="173" y="115"/>
                </a:cubicBezTo>
                <a:cubicBezTo>
                  <a:pt x="173" y="116"/>
                  <a:pt x="172" y="119"/>
                  <a:pt x="172" y="117"/>
                </a:cubicBezTo>
                <a:cubicBezTo>
                  <a:pt x="173" y="117"/>
                  <a:pt x="173" y="114"/>
                  <a:pt x="173" y="114"/>
                </a:cubicBezTo>
                <a:cubicBezTo>
                  <a:pt x="173" y="115"/>
                  <a:pt x="174" y="116"/>
                  <a:pt x="174" y="116"/>
                </a:cubicBezTo>
                <a:cubicBezTo>
                  <a:pt x="173" y="116"/>
                  <a:pt x="173" y="116"/>
                  <a:pt x="173" y="118"/>
                </a:cubicBezTo>
                <a:cubicBezTo>
                  <a:pt x="174" y="117"/>
                  <a:pt x="175" y="115"/>
                  <a:pt x="175" y="117"/>
                </a:cubicBezTo>
                <a:cubicBezTo>
                  <a:pt x="176" y="117"/>
                  <a:pt x="176" y="113"/>
                  <a:pt x="177" y="113"/>
                </a:cubicBezTo>
                <a:cubicBezTo>
                  <a:pt x="177" y="113"/>
                  <a:pt x="177" y="114"/>
                  <a:pt x="177" y="114"/>
                </a:cubicBezTo>
                <a:cubicBezTo>
                  <a:pt x="176" y="116"/>
                  <a:pt x="176" y="113"/>
                  <a:pt x="176" y="115"/>
                </a:cubicBezTo>
                <a:cubicBezTo>
                  <a:pt x="176" y="115"/>
                  <a:pt x="176" y="116"/>
                  <a:pt x="176" y="116"/>
                </a:cubicBezTo>
                <a:cubicBezTo>
                  <a:pt x="176" y="116"/>
                  <a:pt x="176" y="116"/>
                  <a:pt x="176" y="117"/>
                </a:cubicBezTo>
                <a:cubicBezTo>
                  <a:pt x="177" y="116"/>
                  <a:pt x="177" y="116"/>
                  <a:pt x="177" y="115"/>
                </a:cubicBezTo>
                <a:cubicBezTo>
                  <a:pt x="177" y="116"/>
                  <a:pt x="177" y="117"/>
                  <a:pt x="177" y="117"/>
                </a:cubicBezTo>
                <a:cubicBezTo>
                  <a:pt x="178" y="117"/>
                  <a:pt x="179" y="116"/>
                  <a:pt x="178" y="118"/>
                </a:cubicBezTo>
                <a:cubicBezTo>
                  <a:pt x="180" y="116"/>
                  <a:pt x="180" y="119"/>
                  <a:pt x="182" y="116"/>
                </a:cubicBezTo>
                <a:cubicBezTo>
                  <a:pt x="182" y="115"/>
                  <a:pt x="181" y="115"/>
                  <a:pt x="181" y="115"/>
                </a:cubicBezTo>
                <a:cubicBezTo>
                  <a:pt x="182" y="114"/>
                  <a:pt x="182" y="113"/>
                  <a:pt x="183" y="113"/>
                </a:cubicBezTo>
                <a:cubicBezTo>
                  <a:pt x="183" y="113"/>
                  <a:pt x="182" y="116"/>
                  <a:pt x="182" y="116"/>
                </a:cubicBezTo>
                <a:cubicBezTo>
                  <a:pt x="183" y="114"/>
                  <a:pt x="183" y="116"/>
                  <a:pt x="183" y="116"/>
                </a:cubicBezTo>
                <a:cubicBezTo>
                  <a:pt x="183" y="115"/>
                  <a:pt x="184" y="116"/>
                  <a:pt x="185" y="114"/>
                </a:cubicBezTo>
                <a:cubicBezTo>
                  <a:pt x="185" y="117"/>
                  <a:pt x="187" y="116"/>
                  <a:pt x="186" y="121"/>
                </a:cubicBezTo>
                <a:cubicBezTo>
                  <a:pt x="188" y="121"/>
                  <a:pt x="190" y="118"/>
                  <a:pt x="191" y="120"/>
                </a:cubicBezTo>
                <a:cubicBezTo>
                  <a:pt x="191" y="118"/>
                  <a:pt x="191" y="120"/>
                  <a:pt x="191" y="120"/>
                </a:cubicBezTo>
                <a:cubicBezTo>
                  <a:pt x="192" y="119"/>
                  <a:pt x="192" y="119"/>
                  <a:pt x="192" y="118"/>
                </a:cubicBezTo>
                <a:cubicBezTo>
                  <a:pt x="192" y="119"/>
                  <a:pt x="192" y="120"/>
                  <a:pt x="192" y="120"/>
                </a:cubicBezTo>
                <a:cubicBezTo>
                  <a:pt x="193" y="119"/>
                  <a:pt x="197" y="119"/>
                  <a:pt x="196" y="120"/>
                </a:cubicBezTo>
                <a:cubicBezTo>
                  <a:pt x="197" y="120"/>
                  <a:pt x="197" y="119"/>
                  <a:pt x="197" y="119"/>
                </a:cubicBezTo>
                <a:cubicBezTo>
                  <a:pt x="198" y="121"/>
                  <a:pt x="200" y="117"/>
                  <a:pt x="200" y="121"/>
                </a:cubicBezTo>
                <a:cubicBezTo>
                  <a:pt x="202" y="118"/>
                  <a:pt x="202" y="117"/>
                  <a:pt x="203" y="117"/>
                </a:cubicBezTo>
                <a:cubicBezTo>
                  <a:pt x="202" y="119"/>
                  <a:pt x="204" y="117"/>
                  <a:pt x="202" y="120"/>
                </a:cubicBezTo>
                <a:cubicBezTo>
                  <a:pt x="203" y="119"/>
                  <a:pt x="205" y="120"/>
                  <a:pt x="206" y="119"/>
                </a:cubicBezTo>
                <a:cubicBezTo>
                  <a:pt x="205" y="120"/>
                  <a:pt x="205" y="121"/>
                  <a:pt x="206" y="121"/>
                </a:cubicBezTo>
                <a:cubicBezTo>
                  <a:pt x="208" y="117"/>
                  <a:pt x="210" y="124"/>
                  <a:pt x="211" y="119"/>
                </a:cubicBezTo>
                <a:cubicBezTo>
                  <a:pt x="212" y="119"/>
                  <a:pt x="211" y="121"/>
                  <a:pt x="211" y="121"/>
                </a:cubicBezTo>
                <a:cubicBezTo>
                  <a:pt x="211" y="121"/>
                  <a:pt x="212" y="120"/>
                  <a:pt x="212" y="119"/>
                </a:cubicBezTo>
                <a:cubicBezTo>
                  <a:pt x="213" y="118"/>
                  <a:pt x="213" y="118"/>
                  <a:pt x="213" y="117"/>
                </a:cubicBezTo>
                <a:cubicBezTo>
                  <a:pt x="213" y="117"/>
                  <a:pt x="213" y="117"/>
                  <a:pt x="213" y="117"/>
                </a:cubicBezTo>
                <a:cubicBezTo>
                  <a:pt x="213" y="117"/>
                  <a:pt x="213" y="117"/>
                  <a:pt x="213" y="118"/>
                </a:cubicBezTo>
                <a:cubicBezTo>
                  <a:pt x="213" y="117"/>
                  <a:pt x="213" y="117"/>
                  <a:pt x="213" y="117"/>
                </a:cubicBezTo>
                <a:cubicBezTo>
                  <a:pt x="213" y="117"/>
                  <a:pt x="214" y="118"/>
                  <a:pt x="214" y="118"/>
                </a:cubicBezTo>
                <a:cubicBezTo>
                  <a:pt x="214" y="119"/>
                  <a:pt x="215" y="119"/>
                  <a:pt x="215" y="119"/>
                </a:cubicBezTo>
                <a:cubicBezTo>
                  <a:pt x="216" y="120"/>
                  <a:pt x="216" y="120"/>
                  <a:pt x="217" y="120"/>
                </a:cubicBezTo>
                <a:cubicBezTo>
                  <a:pt x="216" y="122"/>
                  <a:pt x="217" y="122"/>
                  <a:pt x="217" y="122"/>
                </a:cubicBezTo>
                <a:cubicBezTo>
                  <a:pt x="218" y="122"/>
                  <a:pt x="219" y="122"/>
                  <a:pt x="219" y="123"/>
                </a:cubicBezTo>
                <a:cubicBezTo>
                  <a:pt x="220" y="122"/>
                  <a:pt x="220" y="121"/>
                  <a:pt x="221" y="121"/>
                </a:cubicBezTo>
                <a:cubicBezTo>
                  <a:pt x="221" y="121"/>
                  <a:pt x="221" y="122"/>
                  <a:pt x="221" y="123"/>
                </a:cubicBezTo>
                <a:cubicBezTo>
                  <a:pt x="221" y="124"/>
                  <a:pt x="220" y="125"/>
                  <a:pt x="221" y="125"/>
                </a:cubicBezTo>
                <a:cubicBezTo>
                  <a:pt x="221" y="124"/>
                  <a:pt x="221" y="125"/>
                  <a:pt x="222" y="125"/>
                </a:cubicBezTo>
                <a:cubicBezTo>
                  <a:pt x="220" y="125"/>
                  <a:pt x="222" y="122"/>
                  <a:pt x="223" y="122"/>
                </a:cubicBezTo>
                <a:cubicBezTo>
                  <a:pt x="221" y="123"/>
                  <a:pt x="222" y="124"/>
                  <a:pt x="222" y="126"/>
                </a:cubicBezTo>
                <a:cubicBezTo>
                  <a:pt x="222" y="125"/>
                  <a:pt x="222" y="127"/>
                  <a:pt x="223" y="126"/>
                </a:cubicBezTo>
                <a:cubicBezTo>
                  <a:pt x="224" y="125"/>
                  <a:pt x="225" y="124"/>
                  <a:pt x="225" y="126"/>
                </a:cubicBezTo>
                <a:cubicBezTo>
                  <a:pt x="224" y="127"/>
                  <a:pt x="225" y="124"/>
                  <a:pt x="224" y="127"/>
                </a:cubicBezTo>
                <a:cubicBezTo>
                  <a:pt x="225" y="127"/>
                  <a:pt x="226" y="126"/>
                  <a:pt x="227" y="124"/>
                </a:cubicBezTo>
                <a:cubicBezTo>
                  <a:pt x="225" y="126"/>
                  <a:pt x="225" y="123"/>
                  <a:pt x="223" y="124"/>
                </a:cubicBezTo>
                <a:cubicBezTo>
                  <a:pt x="225" y="123"/>
                  <a:pt x="223" y="124"/>
                  <a:pt x="223" y="124"/>
                </a:cubicBezTo>
                <a:cubicBezTo>
                  <a:pt x="224" y="122"/>
                  <a:pt x="222" y="123"/>
                  <a:pt x="223" y="122"/>
                </a:cubicBezTo>
                <a:cubicBezTo>
                  <a:pt x="225" y="123"/>
                  <a:pt x="228" y="123"/>
                  <a:pt x="231" y="124"/>
                </a:cubicBezTo>
                <a:cubicBezTo>
                  <a:pt x="234" y="125"/>
                  <a:pt x="237" y="125"/>
                  <a:pt x="240" y="127"/>
                </a:cubicBezTo>
                <a:cubicBezTo>
                  <a:pt x="240" y="126"/>
                  <a:pt x="241" y="126"/>
                  <a:pt x="241" y="126"/>
                </a:cubicBezTo>
                <a:cubicBezTo>
                  <a:pt x="241" y="127"/>
                  <a:pt x="242" y="127"/>
                  <a:pt x="242" y="126"/>
                </a:cubicBezTo>
                <a:cubicBezTo>
                  <a:pt x="242" y="127"/>
                  <a:pt x="243" y="127"/>
                  <a:pt x="243" y="128"/>
                </a:cubicBezTo>
                <a:cubicBezTo>
                  <a:pt x="242" y="128"/>
                  <a:pt x="242" y="127"/>
                  <a:pt x="242" y="128"/>
                </a:cubicBezTo>
                <a:cubicBezTo>
                  <a:pt x="243" y="128"/>
                  <a:pt x="243" y="129"/>
                  <a:pt x="243" y="129"/>
                </a:cubicBezTo>
                <a:cubicBezTo>
                  <a:pt x="243" y="130"/>
                  <a:pt x="243" y="131"/>
                  <a:pt x="244" y="131"/>
                </a:cubicBezTo>
                <a:cubicBezTo>
                  <a:pt x="244" y="130"/>
                  <a:pt x="244" y="130"/>
                  <a:pt x="244" y="129"/>
                </a:cubicBezTo>
                <a:cubicBezTo>
                  <a:pt x="244" y="129"/>
                  <a:pt x="244" y="128"/>
                  <a:pt x="244" y="128"/>
                </a:cubicBezTo>
                <a:cubicBezTo>
                  <a:pt x="244" y="128"/>
                  <a:pt x="245" y="129"/>
                  <a:pt x="245" y="129"/>
                </a:cubicBezTo>
                <a:cubicBezTo>
                  <a:pt x="246" y="128"/>
                  <a:pt x="247" y="128"/>
                  <a:pt x="248" y="127"/>
                </a:cubicBezTo>
                <a:cubicBezTo>
                  <a:pt x="248" y="127"/>
                  <a:pt x="248" y="128"/>
                  <a:pt x="248" y="128"/>
                </a:cubicBezTo>
                <a:cubicBezTo>
                  <a:pt x="248" y="128"/>
                  <a:pt x="247" y="128"/>
                  <a:pt x="247" y="129"/>
                </a:cubicBezTo>
                <a:cubicBezTo>
                  <a:pt x="249" y="129"/>
                  <a:pt x="248" y="126"/>
                  <a:pt x="248" y="126"/>
                </a:cubicBezTo>
                <a:cubicBezTo>
                  <a:pt x="249" y="127"/>
                  <a:pt x="248" y="129"/>
                  <a:pt x="248" y="129"/>
                </a:cubicBezTo>
                <a:cubicBezTo>
                  <a:pt x="249" y="129"/>
                  <a:pt x="249" y="127"/>
                  <a:pt x="249" y="126"/>
                </a:cubicBezTo>
                <a:cubicBezTo>
                  <a:pt x="249" y="129"/>
                  <a:pt x="250" y="129"/>
                  <a:pt x="251" y="131"/>
                </a:cubicBezTo>
                <a:cubicBezTo>
                  <a:pt x="251" y="129"/>
                  <a:pt x="252" y="133"/>
                  <a:pt x="252" y="130"/>
                </a:cubicBezTo>
                <a:cubicBezTo>
                  <a:pt x="253" y="131"/>
                  <a:pt x="254" y="130"/>
                  <a:pt x="254" y="129"/>
                </a:cubicBezTo>
                <a:cubicBezTo>
                  <a:pt x="254" y="127"/>
                  <a:pt x="255" y="126"/>
                  <a:pt x="255" y="127"/>
                </a:cubicBezTo>
                <a:cubicBezTo>
                  <a:pt x="256" y="129"/>
                  <a:pt x="255" y="126"/>
                  <a:pt x="255" y="128"/>
                </a:cubicBezTo>
                <a:cubicBezTo>
                  <a:pt x="256" y="129"/>
                  <a:pt x="256" y="128"/>
                  <a:pt x="257" y="127"/>
                </a:cubicBezTo>
                <a:cubicBezTo>
                  <a:pt x="257" y="128"/>
                  <a:pt x="257" y="129"/>
                  <a:pt x="258" y="129"/>
                </a:cubicBezTo>
                <a:cubicBezTo>
                  <a:pt x="258" y="127"/>
                  <a:pt x="260" y="129"/>
                  <a:pt x="260" y="126"/>
                </a:cubicBezTo>
                <a:cubicBezTo>
                  <a:pt x="260" y="126"/>
                  <a:pt x="260" y="127"/>
                  <a:pt x="260" y="125"/>
                </a:cubicBezTo>
                <a:cubicBezTo>
                  <a:pt x="260" y="125"/>
                  <a:pt x="260" y="125"/>
                  <a:pt x="260" y="125"/>
                </a:cubicBezTo>
                <a:cubicBezTo>
                  <a:pt x="260" y="126"/>
                  <a:pt x="261" y="126"/>
                  <a:pt x="261" y="127"/>
                </a:cubicBezTo>
                <a:cubicBezTo>
                  <a:pt x="262" y="126"/>
                  <a:pt x="263" y="128"/>
                  <a:pt x="263" y="127"/>
                </a:cubicBezTo>
                <a:cubicBezTo>
                  <a:pt x="263" y="126"/>
                  <a:pt x="263" y="126"/>
                  <a:pt x="262" y="125"/>
                </a:cubicBezTo>
                <a:cubicBezTo>
                  <a:pt x="262" y="125"/>
                  <a:pt x="262" y="125"/>
                  <a:pt x="262" y="125"/>
                </a:cubicBezTo>
                <a:cubicBezTo>
                  <a:pt x="261" y="125"/>
                  <a:pt x="262" y="126"/>
                  <a:pt x="262" y="126"/>
                </a:cubicBezTo>
                <a:cubicBezTo>
                  <a:pt x="261" y="126"/>
                  <a:pt x="261" y="125"/>
                  <a:pt x="261" y="124"/>
                </a:cubicBezTo>
                <a:cubicBezTo>
                  <a:pt x="263" y="125"/>
                  <a:pt x="262" y="121"/>
                  <a:pt x="264" y="125"/>
                </a:cubicBezTo>
                <a:cubicBezTo>
                  <a:pt x="263" y="122"/>
                  <a:pt x="264" y="121"/>
                  <a:pt x="263" y="121"/>
                </a:cubicBezTo>
                <a:cubicBezTo>
                  <a:pt x="263" y="124"/>
                  <a:pt x="263" y="120"/>
                  <a:pt x="263" y="122"/>
                </a:cubicBezTo>
                <a:cubicBezTo>
                  <a:pt x="263" y="122"/>
                  <a:pt x="263" y="123"/>
                  <a:pt x="263" y="123"/>
                </a:cubicBezTo>
                <a:cubicBezTo>
                  <a:pt x="263" y="123"/>
                  <a:pt x="262" y="122"/>
                  <a:pt x="262" y="122"/>
                </a:cubicBezTo>
                <a:cubicBezTo>
                  <a:pt x="262" y="121"/>
                  <a:pt x="263" y="120"/>
                  <a:pt x="263" y="120"/>
                </a:cubicBezTo>
                <a:cubicBezTo>
                  <a:pt x="264" y="119"/>
                  <a:pt x="265" y="119"/>
                  <a:pt x="265" y="119"/>
                </a:cubicBezTo>
                <a:cubicBezTo>
                  <a:pt x="267" y="122"/>
                  <a:pt x="267" y="119"/>
                  <a:pt x="268" y="121"/>
                </a:cubicBezTo>
                <a:cubicBezTo>
                  <a:pt x="268" y="121"/>
                  <a:pt x="268" y="122"/>
                  <a:pt x="268" y="122"/>
                </a:cubicBezTo>
                <a:cubicBezTo>
                  <a:pt x="268" y="122"/>
                  <a:pt x="268" y="123"/>
                  <a:pt x="269" y="123"/>
                </a:cubicBezTo>
                <a:cubicBezTo>
                  <a:pt x="269" y="123"/>
                  <a:pt x="270" y="123"/>
                  <a:pt x="269" y="122"/>
                </a:cubicBezTo>
                <a:cubicBezTo>
                  <a:pt x="267" y="123"/>
                  <a:pt x="269" y="119"/>
                  <a:pt x="268" y="119"/>
                </a:cubicBezTo>
                <a:cubicBezTo>
                  <a:pt x="270" y="120"/>
                  <a:pt x="269" y="119"/>
                  <a:pt x="269" y="117"/>
                </a:cubicBezTo>
                <a:cubicBezTo>
                  <a:pt x="270" y="120"/>
                  <a:pt x="269" y="115"/>
                  <a:pt x="271" y="118"/>
                </a:cubicBezTo>
                <a:cubicBezTo>
                  <a:pt x="270" y="117"/>
                  <a:pt x="270" y="118"/>
                  <a:pt x="270" y="119"/>
                </a:cubicBezTo>
                <a:cubicBezTo>
                  <a:pt x="271" y="120"/>
                  <a:pt x="272" y="118"/>
                  <a:pt x="271" y="116"/>
                </a:cubicBezTo>
                <a:cubicBezTo>
                  <a:pt x="272" y="117"/>
                  <a:pt x="272" y="118"/>
                  <a:pt x="272" y="118"/>
                </a:cubicBezTo>
                <a:cubicBezTo>
                  <a:pt x="272" y="115"/>
                  <a:pt x="274" y="115"/>
                  <a:pt x="275" y="115"/>
                </a:cubicBezTo>
                <a:cubicBezTo>
                  <a:pt x="275" y="114"/>
                  <a:pt x="273" y="112"/>
                  <a:pt x="274" y="112"/>
                </a:cubicBezTo>
                <a:cubicBezTo>
                  <a:pt x="274" y="112"/>
                  <a:pt x="274" y="112"/>
                  <a:pt x="275" y="112"/>
                </a:cubicBezTo>
                <a:cubicBezTo>
                  <a:pt x="274" y="113"/>
                  <a:pt x="274" y="112"/>
                  <a:pt x="275" y="113"/>
                </a:cubicBezTo>
                <a:cubicBezTo>
                  <a:pt x="274" y="112"/>
                  <a:pt x="277" y="115"/>
                  <a:pt x="277" y="114"/>
                </a:cubicBezTo>
                <a:cubicBezTo>
                  <a:pt x="275" y="113"/>
                  <a:pt x="276" y="113"/>
                  <a:pt x="277" y="113"/>
                </a:cubicBezTo>
                <a:cubicBezTo>
                  <a:pt x="277" y="112"/>
                  <a:pt x="275" y="112"/>
                  <a:pt x="275" y="111"/>
                </a:cubicBezTo>
                <a:cubicBezTo>
                  <a:pt x="277" y="113"/>
                  <a:pt x="276" y="111"/>
                  <a:pt x="276" y="111"/>
                </a:cubicBezTo>
                <a:cubicBezTo>
                  <a:pt x="276" y="111"/>
                  <a:pt x="277" y="112"/>
                  <a:pt x="277" y="112"/>
                </a:cubicBezTo>
                <a:cubicBezTo>
                  <a:pt x="276" y="111"/>
                  <a:pt x="278" y="111"/>
                  <a:pt x="278" y="111"/>
                </a:cubicBezTo>
                <a:cubicBezTo>
                  <a:pt x="276" y="109"/>
                  <a:pt x="279" y="110"/>
                  <a:pt x="278" y="109"/>
                </a:cubicBezTo>
                <a:cubicBezTo>
                  <a:pt x="277" y="109"/>
                  <a:pt x="277" y="108"/>
                  <a:pt x="277" y="108"/>
                </a:cubicBezTo>
                <a:cubicBezTo>
                  <a:pt x="278" y="108"/>
                  <a:pt x="280" y="111"/>
                  <a:pt x="280" y="111"/>
                </a:cubicBezTo>
                <a:cubicBezTo>
                  <a:pt x="280" y="110"/>
                  <a:pt x="281" y="110"/>
                  <a:pt x="281" y="110"/>
                </a:cubicBezTo>
                <a:cubicBezTo>
                  <a:pt x="281" y="110"/>
                  <a:pt x="282" y="111"/>
                  <a:pt x="282" y="111"/>
                </a:cubicBezTo>
                <a:cubicBezTo>
                  <a:pt x="283" y="110"/>
                  <a:pt x="283" y="109"/>
                  <a:pt x="282" y="108"/>
                </a:cubicBezTo>
                <a:cubicBezTo>
                  <a:pt x="284" y="108"/>
                  <a:pt x="285" y="108"/>
                  <a:pt x="286" y="107"/>
                </a:cubicBezTo>
                <a:cubicBezTo>
                  <a:pt x="285" y="106"/>
                  <a:pt x="286" y="105"/>
                  <a:pt x="287" y="105"/>
                </a:cubicBezTo>
                <a:cubicBezTo>
                  <a:pt x="288" y="104"/>
                  <a:pt x="289" y="104"/>
                  <a:pt x="288" y="102"/>
                </a:cubicBezTo>
                <a:cubicBezTo>
                  <a:pt x="288" y="102"/>
                  <a:pt x="289" y="103"/>
                  <a:pt x="290" y="103"/>
                </a:cubicBezTo>
                <a:cubicBezTo>
                  <a:pt x="289" y="102"/>
                  <a:pt x="289" y="102"/>
                  <a:pt x="289" y="102"/>
                </a:cubicBezTo>
                <a:cubicBezTo>
                  <a:pt x="291" y="103"/>
                  <a:pt x="288" y="100"/>
                  <a:pt x="291" y="101"/>
                </a:cubicBezTo>
                <a:cubicBezTo>
                  <a:pt x="288" y="100"/>
                  <a:pt x="290" y="100"/>
                  <a:pt x="288" y="99"/>
                </a:cubicBezTo>
                <a:cubicBezTo>
                  <a:pt x="288" y="99"/>
                  <a:pt x="289" y="99"/>
                  <a:pt x="288" y="98"/>
                </a:cubicBezTo>
                <a:cubicBezTo>
                  <a:pt x="289" y="99"/>
                  <a:pt x="290" y="100"/>
                  <a:pt x="290" y="99"/>
                </a:cubicBezTo>
                <a:cubicBezTo>
                  <a:pt x="288" y="98"/>
                  <a:pt x="292" y="99"/>
                  <a:pt x="290" y="98"/>
                </a:cubicBezTo>
                <a:cubicBezTo>
                  <a:pt x="290" y="99"/>
                  <a:pt x="287" y="97"/>
                  <a:pt x="288" y="97"/>
                </a:cubicBezTo>
                <a:cubicBezTo>
                  <a:pt x="291" y="99"/>
                  <a:pt x="288" y="97"/>
                  <a:pt x="288" y="96"/>
                </a:cubicBezTo>
                <a:cubicBezTo>
                  <a:pt x="289" y="98"/>
                  <a:pt x="290" y="97"/>
                  <a:pt x="291" y="98"/>
                </a:cubicBezTo>
                <a:cubicBezTo>
                  <a:pt x="290" y="97"/>
                  <a:pt x="292" y="97"/>
                  <a:pt x="291" y="96"/>
                </a:cubicBezTo>
                <a:cubicBezTo>
                  <a:pt x="292" y="97"/>
                  <a:pt x="292" y="98"/>
                  <a:pt x="293" y="97"/>
                </a:cubicBezTo>
                <a:cubicBezTo>
                  <a:pt x="292" y="97"/>
                  <a:pt x="292" y="97"/>
                  <a:pt x="293" y="97"/>
                </a:cubicBezTo>
                <a:cubicBezTo>
                  <a:pt x="290" y="96"/>
                  <a:pt x="290" y="95"/>
                  <a:pt x="290" y="93"/>
                </a:cubicBezTo>
                <a:cubicBezTo>
                  <a:pt x="290" y="94"/>
                  <a:pt x="291" y="94"/>
                  <a:pt x="291" y="94"/>
                </a:cubicBezTo>
                <a:cubicBezTo>
                  <a:pt x="291" y="94"/>
                  <a:pt x="290" y="94"/>
                  <a:pt x="291" y="94"/>
                </a:cubicBezTo>
                <a:cubicBezTo>
                  <a:pt x="292" y="95"/>
                  <a:pt x="292" y="95"/>
                  <a:pt x="292" y="95"/>
                </a:cubicBezTo>
                <a:cubicBezTo>
                  <a:pt x="291" y="94"/>
                  <a:pt x="291" y="95"/>
                  <a:pt x="292" y="96"/>
                </a:cubicBezTo>
                <a:cubicBezTo>
                  <a:pt x="292" y="96"/>
                  <a:pt x="293" y="96"/>
                  <a:pt x="293" y="97"/>
                </a:cubicBezTo>
                <a:cubicBezTo>
                  <a:pt x="293" y="96"/>
                  <a:pt x="294" y="96"/>
                  <a:pt x="292" y="95"/>
                </a:cubicBezTo>
                <a:cubicBezTo>
                  <a:pt x="292" y="93"/>
                  <a:pt x="295" y="96"/>
                  <a:pt x="295" y="95"/>
                </a:cubicBezTo>
                <a:cubicBezTo>
                  <a:pt x="294" y="95"/>
                  <a:pt x="292" y="93"/>
                  <a:pt x="291" y="92"/>
                </a:cubicBezTo>
                <a:cubicBezTo>
                  <a:pt x="293" y="93"/>
                  <a:pt x="293" y="92"/>
                  <a:pt x="292" y="91"/>
                </a:cubicBezTo>
                <a:cubicBezTo>
                  <a:pt x="292" y="91"/>
                  <a:pt x="292" y="91"/>
                  <a:pt x="292" y="91"/>
                </a:cubicBezTo>
                <a:cubicBezTo>
                  <a:pt x="293" y="92"/>
                  <a:pt x="294" y="91"/>
                  <a:pt x="295" y="92"/>
                </a:cubicBezTo>
                <a:cubicBezTo>
                  <a:pt x="294" y="92"/>
                  <a:pt x="296" y="94"/>
                  <a:pt x="293" y="93"/>
                </a:cubicBezTo>
                <a:cubicBezTo>
                  <a:pt x="295" y="94"/>
                  <a:pt x="294" y="94"/>
                  <a:pt x="295" y="95"/>
                </a:cubicBezTo>
                <a:cubicBezTo>
                  <a:pt x="295" y="95"/>
                  <a:pt x="295" y="94"/>
                  <a:pt x="296" y="95"/>
                </a:cubicBezTo>
                <a:cubicBezTo>
                  <a:pt x="296" y="95"/>
                  <a:pt x="296" y="95"/>
                  <a:pt x="296" y="95"/>
                </a:cubicBezTo>
                <a:cubicBezTo>
                  <a:pt x="297" y="94"/>
                  <a:pt x="296" y="93"/>
                  <a:pt x="295" y="92"/>
                </a:cubicBezTo>
                <a:cubicBezTo>
                  <a:pt x="298" y="94"/>
                  <a:pt x="297" y="91"/>
                  <a:pt x="297" y="90"/>
                </a:cubicBezTo>
                <a:cubicBezTo>
                  <a:pt x="296" y="91"/>
                  <a:pt x="296" y="88"/>
                  <a:pt x="295" y="89"/>
                </a:cubicBezTo>
                <a:cubicBezTo>
                  <a:pt x="297" y="90"/>
                  <a:pt x="294" y="89"/>
                  <a:pt x="293" y="89"/>
                </a:cubicBezTo>
                <a:cubicBezTo>
                  <a:pt x="294" y="87"/>
                  <a:pt x="295" y="85"/>
                  <a:pt x="295" y="83"/>
                </a:cubicBezTo>
                <a:cubicBezTo>
                  <a:pt x="296" y="82"/>
                  <a:pt x="296" y="81"/>
                  <a:pt x="296" y="80"/>
                </a:cubicBezTo>
                <a:cubicBezTo>
                  <a:pt x="297" y="79"/>
                  <a:pt x="297" y="78"/>
                  <a:pt x="297" y="76"/>
                </a:cubicBezTo>
                <a:cubicBezTo>
                  <a:pt x="300" y="76"/>
                  <a:pt x="302" y="76"/>
                  <a:pt x="303" y="75"/>
                </a:cubicBezTo>
                <a:cubicBezTo>
                  <a:pt x="303" y="73"/>
                  <a:pt x="302" y="72"/>
                  <a:pt x="302" y="71"/>
                </a:cubicBezTo>
                <a:cubicBezTo>
                  <a:pt x="302" y="71"/>
                  <a:pt x="301" y="70"/>
                  <a:pt x="301" y="69"/>
                </a:cubicBezTo>
                <a:cubicBezTo>
                  <a:pt x="301" y="68"/>
                  <a:pt x="301" y="68"/>
                  <a:pt x="300" y="67"/>
                </a:cubicBezTo>
                <a:cubicBezTo>
                  <a:pt x="300" y="67"/>
                  <a:pt x="299" y="66"/>
                  <a:pt x="299" y="66"/>
                </a:cubicBezTo>
                <a:cubicBezTo>
                  <a:pt x="299" y="65"/>
                  <a:pt x="300" y="65"/>
                  <a:pt x="300" y="65"/>
                </a:cubicBezTo>
                <a:cubicBezTo>
                  <a:pt x="299" y="65"/>
                  <a:pt x="300" y="64"/>
                  <a:pt x="300" y="64"/>
                </a:cubicBezTo>
                <a:cubicBezTo>
                  <a:pt x="297" y="65"/>
                  <a:pt x="300" y="62"/>
                  <a:pt x="299" y="63"/>
                </a:cubicBezTo>
                <a:cubicBezTo>
                  <a:pt x="299" y="63"/>
                  <a:pt x="298" y="63"/>
                  <a:pt x="298" y="63"/>
                </a:cubicBezTo>
                <a:cubicBezTo>
                  <a:pt x="298" y="63"/>
                  <a:pt x="297" y="63"/>
                  <a:pt x="297" y="63"/>
                </a:cubicBezTo>
                <a:cubicBezTo>
                  <a:pt x="299" y="62"/>
                  <a:pt x="297" y="62"/>
                  <a:pt x="297" y="62"/>
                </a:cubicBezTo>
                <a:cubicBezTo>
                  <a:pt x="297" y="62"/>
                  <a:pt x="298" y="61"/>
                  <a:pt x="298" y="61"/>
                </a:cubicBezTo>
                <a:cubicBezTo>
                  <a:pt x="295" y="62"/>
                  <a:pt x="297" y="62"/>
                  <a:pt x="296" y="63"/>
                </a:cubicBezTo>
                <a:cubicBezTo>
                  <a:pt x="295" y="62"/>
                  <a:pt x="294" y="62"/>
                  <a:pt x="293" y="62"/>
                </a:cubicBezTo>
                <a:cubicBezTo>
                  <a:pt x="294" y="62"/>
                  <a:pt x="294" y="62"/>
                  <a:pt x="295" y="62"/>
                </a:cubicBezTo>
                <a:cubicBezTo>
                  <a:pt x="295" y="61"/>
                  <a:pt x="293" y="62"/>
                  <a:pt x="293" y="61"/>
                </a:cubicBezTo>
                <a:cubicBezTo>
                  <a:pt x="295" y="61"/>
                  <a:pt x="294" y="60"/>
                  <a:pt x="294" y="59"/>
                </a:cubicBezTo>
                <a:cubicBezTo>
                  <a:pt x="294" y="60"/>
                  <a:pt x="296" y="59"/>
                  <a:pt x="297" y="58"/>
                </a:cubicBezTo>
                <a:cubicBezTo>
                  <a:pt x="297" y="58"/>
                  <a:pt x="297" y="56"/>
                  <a:pt x="296" y="57"/>
                </a:cubicBezTo>
                <a:cubicBezTo>
                  <a:pt x="296" y="58"/>
                  <a:pt x="295" y="59"/>
                  <a:pt x="293" y="60"/>
                </a:cubicBezTo>
                <a:cubicBezTo>
                  <a:pt x="294" y="58"/>
                  <a:pt x="294" y="59"/>
                  <a:pt x="296" y="58"/>
                </a:cubicBezTo>
                <a:cubicBezTo>
                  <a:pt x="296" y="57"/>
                  <a:pt x="296" y="56"/>
                  <a:pt x="296" y="56"/>
                </a:cubicBezTo>
                <a:cubicBezTo>
                  <a:pt x="294" y="57"/>
                  <a:pt x="296" y="55"/>
                  <a:pt x="294" y="56"/>
                </a:cubicBezTo>
                <a:cubicBezTo>
                  <a:pt x="294" y="56"/>
                  <a:pt x="293" y="58"/>
                  <a:pt x="292" y="58"/>
                </a:cubicBezTo>
                <a:cubicBezTo>
                  <a:pt x="294" y="56"/>
                  <a:pt x="294" y="55"/>
                  <a:pt x="294" y="54"/>
                </a:cubicBezTo>
                <a:cubicBezTo>
                  <a:pt x="296" y="53"/>
                  <a:pt x="295" y="54"/>
                  <a:pt x="297" y="52"/>
                </a:cubicBezTo>
                <a:cubicBezTo>
                  <a:pt x="296" y="52"/>
                  <a:pt x="296" y="51"/>
                  <a:pt x="295" y="52"/>
                </a:cubicBezTo>
                <a:cubicBezTo>
                  <a:pt x="295" y="53"/>
                  <a:pt x="295" y="53"/>
                  <a:pt x="295" y="53"/>
                </a:cubicBezTo>
                <a:cubicBezTo>
                  <a:pt x="294" y="53"/>
                  <a:pt x="294" y="51"/>
                  <a:pt x="296" y="51"/>
                </a:cubicBezTo>
                <a:cubicBezTo>
                  <a:pt x="295" y="50"/>
                  <a:pt x="295" y="50"/>
                  <a:pt x="295" y="50"/>
                </a:cubicBezTo>
                <a:cubicBezTo>
                  <a:pt x="294" y="51"/>
                  <a:pt x="294" y="51"/>
                  <a:pt x="293" y="50"/>
                </a:cubicBezTo>
                <a:cubicBezTo>
                  <a:pt x="293" y="50"/>
                  <a:pt x="293" y="49"/>
                  <a:pt x="291" y="50"/>
                </a:cubicBezTo>
                <a:cubicBezTo>
                  <a:pt x="293" y="48"/>
                  <a:pt x="291" y="50"/>
                  <a:pt x="291" y="50"/>
                </a:cubicBezTo>
                <a:cubicBezTo>
                  <a:pt x="292" y="49"/>
                  <a:pt x="292" y="48"/>
                  <a:pt x="293" y="47"/>
                </a:cubicBezTo>
                <a:cubicBezTo>
                  <a:pt x="292" y="47"/>
                  <a:pt x="291" y="47"/>
                  <a:pt x="290" y="48"/>
                </a:cubicBezTo>
                <a:cubicBezTo>
                  <a:pt x="289" y="49"/>
                  <a:pt x="291" y="48"/>
                  <a:pt x="290" y="49"/>
                </a:cubicBezTo>
                <a:cubicBezTo>
                  <a:pt x="290" y="49"/>
                  <a:pt x="289" y="49"/>
                  <a:pt x="289" y="49"/>
                </a:cubicBezTo>
                <a:cubicBezTo>
                  <a:pt x="290" y="47"/>
                  <a:pt x="292" y="46"/>
                  <a:pt x="291" y="47"/>
                </a:cubicBezTo>
                <a:cubicBezTo>
                  <a:pt x="290" y="46"/>
                  <a:pt x="289" y="50"/>
                  <a:pt x="288" y="49"/>
                </a:cubicBezTo>
                <a:cubicBezTo>
                  <a:pt x="288" y="48"/>
                  <a:pt x="288" y="47"/>
                  <a:pt x="289" y="47"/>
                </a:cubicBezTo>
                <a:cubicBezTo>
                  <a:pt x="289" y="47"/>
                  <a:pt x="289" y="47"/>
                  <a:pt x="290" y="46"/>
                </a:cubicBezTo>
                <a:cubicBezTo>
                  <a:pt x="288" y="45"/>
                  <a:pt x="286" y="47"/>
                  <a:pt x="287" y="45"/>
                </a:cubicBezTo>
                <a:cubicBezTo>
                  <a:pt x="286" y="45"/>
                  <a:pt x="285" y="48"/>
                  <a:pt x="284" y="48"/>
                </a:cubicBezTo>
                <a:cubicBezTo>
                  <a:pt x="284" y="48"/>
                  <a:pt x="284" y="47"/>
                  <a:pt x="284" y="47"/>
                </a:cubicBezTo>
                <a:cubicBezTo>
                  <a:pt x="285" y="46"/>
                  <a:pt x="284" y="48"/>
                  <a:pt x="285" y="47"/>
                </a:cubicBezTo>
                <a:cubicBezTo>
                  <a:pt x="285" y="46"/>
                  <a:pt x="286" y="46"/>
                  <a:pt x="286" y="46"/>
                </a:cubicBezTo>
                <a:cubicBezTo>
                  <a:pt x="285" y="46"/>
                  <a:pt x="285" y="45"/>
                  <a:pt x="285" y="44"/>
                </a:cubicBezTo>
                <a:cubicBezTo>
                  <a:pt x="285" y="45"/>
                  <a:pt x="284" y="45"/>
                  <a:pt x="284" y="46"/>
                </a:cubicBezTo>
                <a:cubicBezTo>
                  <a:pt x="284" y="45"/>
                  <a:pt x="285" y="45"/>
                  <a:pt x="285" y="44"/>
                </a:cubicBezTo>
                <a:cubicBezTo>
                  <a:pt x="284" y="44"/>
                  <a:pt x="283" y="44"/>
                  <a:pt x="284" y="43"/>
                </a:cubicBezTo>
                <a:cubicBezTo>
                  <a:pt x="281" y="44"/>
                  <a:pt x="281" y="41"/>
                  <a:pt x="279" y="43"/>
                </a:cubicBezTo>
                <a:cubicBezTo>
                  <a:pt x="279" y="44"/>
                  <a:pt x="279" y="44"/>
                  <a:pt x="279" y="44"/>
                </a:cubicBezTo>
                <a:cubicBezTo>
                  <a:pt x="278" y="45"/>
                  <a:pt x="278" y="45"/>
                  <a:pt x="277" y="46"/>
                </a:cubicBezTo>
                <a:cubicBezTo>
                  <a:pt x="277" y="45"/>
                  <a:pt x="279" y="43"/>
                  <a:pt x="279" y="43"/>
                </a:cubicBezTo>
                <a:cubicBezTo>
                  <a:pt x="277" y="45"/>
                  <a:pt x="278" y="43"/>
                  <a:pt x="278" y="42"/>
                </a:cubicBezTo>
                <a:cubicBezTo>
                  <a:pt x="277" y="43"/>
                  <a:pt x="276" y="42"/>
                  <a:pt x="275" y="44"/>
                </a:cubicBezTo>
                <a:cubicBezTo>
                  <a:pt x="275" y="41"/>
                  <a:pt x="272" y="41"/>
                  <a:pt x="275" y="36"/>
                </a:cubicBezTo>
                <a:cubicBezTo>
                  <a:pt x="273" y="36"/>
                  <a:pt x="272" y="36"/>
                  <a:pt x="271" y="37"/>
                </a:cubicBezTo>
                <a:cubicBezTo>
                  <a:pt x="270" y="37"/>
                  <a:pt x="269" y="37"/>
                  <a:pt x="268" y="36"/>
                </a:cubicBezTo>
                <a:cubicBezTo>
                  <a:pt x="267" y="38"/>
                  <a:pt x="268" y="36"/>
                  <a:pt x="268" y="36"/>
                </a:cubicBezTo>
                <a:cubicBezTo>
                  <a:pt x="267" y="36"/>
                  <a:pt x="267" y="37"/>
                  <a:pt x="267" y="37"/>
                </a:cubicBezTo>
                <a:cubicBezTo>
                  <a:pt x="267" y="36"/>
                  <a:pt x="266" y="36"/>
                  <a:pt x="266" y="35"/>
                </a:cubicBezTo>
                <a:cubicBezTo>
                  <a:pt x="266" y="36"/>
                  <a:pt x="264" y="36"/>
                  <a:pt x="263" y="36"/>
                </a:cubicBezTo>
                <a:cubicBezTo>
                  <a:pt x="262" y="36"/>
                  <a:pt x="261" y="36"/>
                  <a:pt x="261" y="35"/>
                </a:cubicBezTo>
                <a:cubicBezTo>
                  <a:pt x="261" y="35"/>
                  <a:pt x="260" y="36"/>
                  <a:pt x="260" y="36"/>
                </a:cubicBezTo>
                <a:cubicBezTo>
                  <a:pt x="260" y="35"/>
                  <a:pt x="259" y="36"/>
                  <a:pt x="258" y="36"/>
                </a:cubicBezTo>
                <a:cubicBezTo>
                  <a:pt x="257" y="36"/>
                  <a:pt x="256" y="36"/>
                  <a:pt x="255" y="35"/>
                </a:cubicBezTo>
                <a:cubicBezTo>
                  <a:pt x="255" y="36"/>
                  <a:pt x="255" y="37"/>
                  <a:pt x="254" y="38"/>
                </a:cubicBezTo>
                <a:cubicBezTo>
                  <a:pt x="254" y="38"/>
                  <a:pt x="254" y="39"/>
                  <a:pt x="253" y="39"/>
                </a:cubicBezTo>
                <a:cubicBezTo>
                  <a:pt x="254" y="37"/>
                  <a:pt x="252" y="39"/>
                  <a:pt x="253" y="36"/>
                </a:cubicBezTo>
                <a:cubicBezTo>
                  <a:pt x="252" y="37"/>
                  <a:pt x="252" y="37"/>
                  <a:pt x="251" y="37"/>
                </a:cubicBezTo>
                <a:cubicBezTo>
                  <a:pt x="250" y="37"/>
                  <a:pt x="249" y="37"/>
                  <a:pt x="249" y="38"/>
                </a:cubicBezTo>
                <a:cubicBezTo>
                  <a:pt x="249" y="38"/>
                  <a:pt x="249" y="38"/>
                  <a:pt x="249" y="38"/>
                </a:cubicBezTo>
                <a:cubicBezTo>
                  <a:pt x="249" y="38"/>
                  <a:pt x="249" y="38"/>
                  <a:pt x="249" y="38"/>
                </a:cubicBezTo>
                <a:cubicBezTo>
                  <a:pt x="249" y="37"/>
                  <a:pt x="249" y="37"/>
                  <a:pt x="249" y="37"/>
                </a:cubicBezTo>
                <a:cubicBezTo>
                  <a:pt x="249" y="37"/>
                  <a:pt x="249" y="37"/>
                  <a:pt x="249" y="37"/>
                </a:cubicBezTo>
                <a:cubicBezTo>
                  <a:pt x="249" y="37"/>
                  <a:pt x="249" y="37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ubicBezTo>
                  <a:pt x="248" y="36"/>
                  <a:pt x="249" y="36"/>
                  <a:pt x="249" y="36"/>
                </a:cubicBezTo>
                <a:cubicBezTo>
                  <a:pt x="249" y="36"/>
                  <a:pt x="248" y="36"/>
                  <a:pt x="248" y="36"/>
                </a:cubicBezTo>
                <a:cubicBezTo>
                  <a:pt x="248" y="36"/>
                  <a:pt x="248" y="36"/>
                  <a:pt x="248" y="36"/>
                </a:cubicBezTo>
                <a:cubicBezTo>
                  <a:pt x="250" y="35"/>
                  <a:pt x="248" y="36"/>
                  <a:pt x="249" y="35"/>
                </a:cubicBezTo>
                <a:cubicBezTo>
                  <a:pt x="248" y="35"/>
                  <a:pt x="248" y="36"/>
                  <a:pt x="247" y="36"/>
                </a:cubicBezTo>
                <a:cubicBezTo>
                  <a:pt x="247" y="36"/>
                  <a:pt x="249" y="35"/>
                  <a:pt x="249" y="35"/>
                </a:cubicBezTo>
                <a:cubicBezTo>
                  <a:pt x="247" y="35"/>
                  <a:pt x="247" y="35"/>
                  <a:pt x="247" y="34"/>
                </a:cubicBezTo>
                <a:cubicBezTo>
                  <a:pt x="247" y="33"/>
                  <a:pt x="247" y="33"/>
                  <a:pt x="246" y="35"/>
                </a:cubicBezTo>
                <a:cubicBezTo>
                  <a:pt x="246" y="33"/>
                  <a:pt x="246" y="34"/>
                  <a:pt x="245" y="34"/>
                </a:cubicBezTo>
                <a:cubicBezTo>
                  <a:pt x="245" y="34"/>
                  <a:pt x="244" y="34"/>
                  <a:pt x="245" y="32"/>
                </a:cubicBezTo>
                <a:cubicBezTo>
                  <a:pt x="244" y="35"/>
                  <a:pt x="245" y="31"/>
                  <a:pt x="243" y="34"/>
                </a:cubicBezTo>
                <a:cubicBezTo>
                  <a:pt x="243" y="34"/>
                  <a:pt x="244" y="32"/>
                  <a:pt x="243" y="34"/>
                </a:cubicBezTo>
                <a:cubicBezTo>
                  <a:pt x="244" y="33"/>
                  <a:pt x="245" y="31"/>
                  <a:pt x="244" y="31"/>
                </a:cubicBezTo>
                <a:cubicBezTo>
                  <a:pt x="244" y="31"/>
                  <a:pt x="244" y="33"/>
                  <a:pt x="243" y="33"/>
                </a:cubicBezTo>
                <a:cubicBezTo>
                  <a:pt x="244" y="32"/>
                  <a:pt x="243" y="33"/>
                  <a:pt x="243" y="34"/>
                </a:cubicBezTo>
                <a:cubicBezTo>
                  <a:pt x="244" y="31"/>
                  <a:pt x="243" y="33"/>
                  <a:pt x="243" y="32"/>
                </a:cubicBezTo>
                <a:cubicBezTo>
                  <a:pt x="243" y="33"/>
                  <a:pt x="243" y="33"/>
                  <a:pt x="243" y="34"/>
                </a:cubicBezTo>
                <a:cubicBezTo>
                  <a:pt x="243" y="34"/>
                  <a:pt x="243" y="31"/>
                  <a:pt x="242" y="34"/>
                </a:cubicBezTo>
                <a:cubicBezTo>
                  <a:pt x="243" y="30"/>
                  <a:pt x="243" y="31"/>
                  <a:pt x="242" y="33"/>
                </a:cubicBezTo>
                <a:cubicBezTo>
                  <a:pt x="242" y="32"/>
                  <a:pt x="243" y="31"/>
                  <a:pt x="243" y="31"/>
                </a:cubicBezTo>
                <a:cubicBezTo>
                  <a:pt x="242" y="33"/>
                  <a:pt x="243" y="29"/>
                  <a:pt x="242" y="30"/>
                </a:cubicBezTo>
                <a:cubicBezTo>
                  <a:pt x="242" y="31"/>
                  <a:pt x="242" y="31"/>
                  <a:pt x="242" y="32"/>
                </a:cubicBezTo>
                <a:cubicBezTo>
                  <a:pt x="242" y="31"/>
                  <a:pt x="242" y="32"/>
                  <a:pt x="241" y="33"/>
                </a:cubicBezTo>
                <a:cubicBezTo>
                  <a:pt x="242" y="31"/>
                  <a:pt x="242" y="31"/>
                  <a:pt x="242" y="30"/>
                </a:cubicBezTo>
                <a:cubicBezTo>
                  <a:pt x="242" y="29"/>
                  <a:pt x="241" y="34"/>
                  <a:pt x="242" y="31"/>
                </a:cubicBezTo>
                <a:cubicBezTo>
                  <a:pt x="242" y="30"/>
                  <a:pt x="241" y="32"/>
                  <a:pt x="241" y="31"/>
                </a:cubicBezTo>
                <a:cubicBezTo>
                  <a:pt x="241" y="33"/>
                  <a:pt x="241" y="34"/>
                  <a:pt x="240" y="35"/>
                </a:cubicBezTo>
                <a:cubicBezTo>
                  <a:pt x="241" y="34"/>
                  <a:pt x="241" y="34"/>
                  <a:pt x="241" y="34"/>
                </a:cubicBezTo>
                <a:cubicBezTo>
                  <a:pt x="241" y="32"/>
                  <a:pt x="241" y="32"/>
                  <a:pt x="241" y="31"/>
                </a:cubicBezTo>
                <a:cubicBezTo>
                  <a:pt x="241" y="31"/>
                  <a:pt x="241" y="32"/>
                  <a:pt x="241" y="32"/>
                </a:cubicBezTo>
                <a:cubicBezTo>
                  <a:pt x="242" y="30"/>
                  <a:pt x="241" y="30"/>
                  <a:pt x="241" y="29"/>
                </a:cubicBezTo>
                <a:cubicBezTo>
                  <a:pt x="241" y="30"/>
                  <a:pt x="241" y="32"/>
                  <a:pt x="241" y="32"/>
                </a:cubicBezTo>
                <a:cubicBezTo>
                  <a:pt x="241" y="32"/>
                  <a:pt x="241" y="32"/>
                  <a:pt x="241" y="31"/>
                </a:cubicBezTo>
                <a:cubicBezTo>
                  <a:pt x="241" y="31"/>
                  <a:pt x="241" y="30"/>
                  <a:pt x="240" y="32"/>
                </a:cubicBezTo>
                <a:cubicBezTo>
                  <a:pt x="241" y="29"/>
                  <a:pt x="240" y="32"/>
                  <a:pt x="241" y="30"/>
                </a:cubicBezTo>
                <a:cubicBezTo>
                  <a:pt x="240" y="32"/>
                  <a:pt x="241" y="29"/>
                  <a:pt x="240" y="32"/>
                </a:cubicBezTo>
                <a:cubicBezTo>
                  <a:pt x="240" y="31"/>
                  <a:pt x="240" y="30"/>
                  <a:pt x="240" y="30"/>
                </a:cubicBezTo>
                <a:cubicBezTo>
                  <a:pt x="240" y="30"/>
                  <a:pt x="240" y="31"/>
                  <a:pt x="240" y="31"/>
                </a:cubicBezTo>
                <a:cubicBezTo>
                  <a:pt x="240" y="30"/>
                  <a:pt x="240" y="29"/>
                  <a:pt x="240" y="29"/>
                </a:cubicBezTo>
                <a:cubicBezTo>
                  <a:pt x="240" y="30"/>
                  <a:pt x="240" y="29"/>
                  <a:pt x="240" y="29"/>
                </a:cubicBezTo>
                <a:cubicBezTo>
                  <a:pt x="239" y="33"/>
                  <a:pt x="240" y="29"/>
                  <a:pt x="240" y="29"/>
                </a:cubicBezTo>
                <a:cubicBezTo>
                  <a:pt x="239" y="30"/>
                  <a:pt x="239" y="31"/>
                  <a:pt x="239" y="31"/>
                </a:cubicBezTo>
                <a:cubicBezTo>
                  <a:pt x="240" y="29"/>
                  <a:pt x="239" y="30"/>
                  <a:pt x="239" y="31"/>
                </a:cubicBezTo>
                <a:cubicBezTo>
                  <a:pt x="239" y="30"/>
                  <a:pt x="239" y="30"/>
                  <a:pt x="239" y="29"/>
                </a:cubicBezTo>
                <a:cubicBezTo>
                  <a:pt x="238" y="32"/>
                  <a:pt x="238" y="29"/>
                  <a:pt x="238" y="32"/>
                </a:cubicBezTo>
                <a:cubicBezTo>
                  <a:pt x="238" y="32"/>
                  <a:pt x="238" y="31"/>
                  <a:pt x="238" y="30"/>
                </a:cubicBezTo>
                <a:cubicBezTo>
                  <a:pt x="238" y="31"/>
                  <a:pt x="238" y="30"/>
                  <a:pt x="238" y="32"/>
                </a:cubicBezTo>
                <a:cubicBezTo>
                  <a:pt x="238" y="28"/>
                  <a:pt x="237" y="34"/>
                  <a:pt x="237" y="31"/>
                </a:cubicBezTo>
                <a:cubicBezTo>
                  <a:pt x="237" y="30"/>
                  <a:pt x="237" y="34"/>
                  <a:pt x="237" y="34"/>
                </a:cubicBezTo>
                <a:cubicBezTo>
                  <a:pt x="237" y="33"/>
                  <a:pt x="237" y="32"/>
                  <a:pt x="237" y="32"/>
                </a:cubicBezTo>
                <a:cubicBezTo>
                  <a:pt x="237" y="31"/>
                  <a:pt x="236" y="33"/>
                  <a:pt x="236" y="31"/>
                </a:cubicBezTo>
                <a:cubicBezTo>
                  <a:pt x="236" y="33"/>
                  <a:pt x="236" y="32"/>
                  <a:pt x="236" y="34"/>
                </a:cubicBezTo>
                <a:cubicBezTo>
                  <a:pt x="236" y="32"/>
                  <a:pt x="236" y="32"/>
                  <a:pt x="236" y="32"/>
                </a:cubicBezTo>
                <a:cubicBezTo>
                  <a:pt x="235" y="34"/>
                  <a:pt x="236" y="35"/>
                  <a:pt x="236" y="36"/>
                </a:cubicBezTo>
                <a:cubicBezTo>
                  <a:pt x="235" y="34"/>
                  <a:pt x="236" y="34"/>
                  <a:pt x="235" y="32"/>
                </a:cubicBezTo>
                <a:cubicBezTo>
                  <a:pt x="235" y="32"/>
                  <a:pt x="235" y="32"/>
                  <a:pt x="235" y="30"/>
                </a:cubicBezTo>
                <a:cubicBezTo>
                  <a:pt x="235" y="31"/>
                  <a:pt x="235" y="31"/>
                  <a:pt x="235" y="31"/>
                </a:cubicBezTo>
                <a:cubicBezTo>
                  <a:pt x="235" y="32"/>
                  <a:pt x="235" y="33"/>
                  <a:pt x="235" y="33"/>
                </a:cubicBezTo>
                <a:cubicBezTo>
                  <a:pt x="235" y="31"/>
                  <a:pt x="235" y="35"/>
                  <a:pt x="235" y="32"/>
                </a:cubicBezTo>
                <a:cubicBezTo>
                  <a:pt x="235" y="32"/>
                  <a:pt x="235" y="31"/>
                  <a:pt x="235" y="31"/>
                </a:cubicBezTo>
                <a:cubicBezTo>
                  <a:pt x="235" y="32"/>
                  <a:pt x="235" y="31"/>
                  <a:pt x="235" y="31"/>
                </a:cubicBezTo>
                <a:cubicBezTo>
                  <a:pt x="235" y="32"/>
                  <a:pt x="235" y="33"/>
                  <a:pt x="235" y="33"/>
                </a:cubicBezTo>
                <a:cubicBezTo>
                  <a:pt x="235" y="32"/>
                  <a:pt x="235" y="33"/>
                  <a:pt x="235" y="31"/>
                </a:cubicBezTo>
                <a:cubicBezTo>
                  <a:pt x="235" y="31"/>
                  <a:pt x="235" y="32"/>
                  <a:pt x="235" y="33"/>
                </a:cubicBezTo>
                <a:cubicBezTo>
                  <a:pt x="234" y="32"/>
                  <a:pt x="234" y="32"/>
                  <a:pt x="234" y="31"/>
                </a:cubicBezTo>
                <a:cubicBezTo>
                  <a:pt x="234" y="30"/>
                  <a:pt x="234" y="34"/>
                  <a:pt x="234" y="31"/>
                </a:cubicBezTo>
                <a:cubicBezTo>
                  <a:pt x="234" y="31"/>
                  <a:pt x="234" y="33"/>
                  <a:pt x="234" y="33"/>
                </a:cubicBezTo>
                <a:cubicBezTo>
                  <a:pt x="234" y="32"/>
                  <a:pt x="233" y="30"/>
                  <a:pt x="234" y="33"/>
                </a:cubicBezTo>
                <a:cubicBezTo>
                  <a:pt x="234" y="34"/>
                  <a:pt x="233" y="30"/>
                  <a:pt x="233" y="33"/>
                </a:cubicBezTo>
                <a:cubicBezTo>
                  <a:pt x="233" y="33"/>
                  <a:pt x="233" y="34"/>
                  <a:pt x="234" y="35"/>
                </a:cubicBezTo>
                <a:cubicBezTo>
                  <a:pt x="234" y="35"/>
                  <a:pt x="234" y="37"/>
                  <a:pt x="234" y="35"/>
                </a:cubicBezTo>
                <a:cubicBezTo>
                  <a:pt x="234" y="34"/>
                  <a:pt x="233" y="33"/>
                  <a:pt x="233" y="31"/>
                </a:cubicBezTo>
                <a:cubicBezTo>
                  <a:pt x="233" y="33"/>
                  <a:pt x="233" y="32"/>
                  <a:pt x="233" y="34"/>
                </a:cubicBezTo>
                <a:cubicBezTo>
                  <a:pt x="233" y="33"/>
                  <a:pt x="233" y="33"/>
                  <a:pt x="232" y="32"/>
                </a:cubicBezTo>
                <a:cubicBezTo>
                  <a:pt x="233" y="30"/>
                  <a:pt x="233" y="30"/>
                  <a:pt x="233" y="30"/>
                </a:cubicBezTo>
                <a:cubicBezTo>
                  <a:pt x="232" y="31"/>
                  <a:pt x="232" y="31"/>
                  <a:pt x="231" y="32"/>
                </a:cubicBezTo>
                <a:cubicBezTo>
                  <a:pt x="232" y="30"/>
                  <a:pt x="231" y="29"/>
                  <a:pt x="230" y="29"/>
                </a:cubicBezTo>
                <a:cubicBezTo>
                  <a:pt x="230" y="29"/>
                  <a:pt x="229" y="30"/>
                  <a:pt x="229" y="31"/>
                </a:cubicBezTo>
                <a:cubicBezTo>
                  <a:pt x="229" y="31"/>
                  <a:pt x="229" y="31"/>
                  <a:pt x="228" y="31"/>
                </a:cubicBezTo>
                <a:cubicBezTo>
                  <a:pt x="228" y="29"/>
                  <a:pt x="228" y="29"/>
                  <a:pt x="228" y="29"/>
                </a:cubicBezTo>
                <a:cubicBezTo>
                  <a:pt x="228" y="29"/>
                  <a:pt x="227" y="28"/>
                  <a:pt x="226" y="28"/>
                </a:cubicBezTo>
                <a:cubicBezTo>
                  <a:pt x="225" y="28"/>
                  <a:pt x="224" y="28"/>
                  <a:pt x="224" y="28"/>
                </a:cubicBezTo>
                <a:cubicBezTo>
                  <a:pt x="223" y="27"/>
                  <a:pt x="223" y="27"/>
                  <a:pt x="222" y="27"/>
                </a:cubicBezTo>
                <a:cubicBezTo>
                  <a:pt x="220" y="27"/>
                  <a:pt x="217" y="28"/>
                  <a:pt x="216" y="30"/>
                </a:cubicBezTo>
                <a:cubicBezTo>
                  <a:pt x="216" y="27"/>
                  <a:pt x="212" y="28"/>
                  <a:pt x="212" y="30"/>
                </a:cubicBezTo>
                <a:cubicBezTo>
                  <a:pt x="211" y="30"/>
                  <a:pt x="211" y="30"/>
                  <a:pt x="210" y="30"/>
                </a:cubicBezTo>
                <a:cubicBezTo>
                  <a:pt x="210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8" y="30"/>
                  <a:pt x="208" y="30"/>
                  <a:pt x="207" y="29"/>
                </a:cubicBezTo>
                <a:cubicBezTo>
                  <a:pt x="206" y="29"/>
                  <a:pt x="204" y="29"/>
                  <a:pt x="203" y="28"/>
                </a:cubicBezTo>
                <a:cubicBezTo>
                  <a:pt x="203" y="28"/>
                  <a:pt x="203" y="28"/>
                  <a:pt x="203" y="29"/>
                </a:cubicBezTo>
                <a:cubicBezTo>
                  <a:pt x="202" y="27"/>
                  <a:pt x="202" y="29"/>
                  <a:pt x="201" y="27"/>
                </a:cubicBezTo>
                <a:cubicBezTo>
                  <a:pt x="201" y="27"/>
                  <a:pt x="201" y="27"/>
                  <a:pt x="201" y="27"/>
                </a:cubicBezTo>
                <a:cubicBezTo>
                  <a:pt x="201" y="26"/>
                  <a:pt x="199" y="25"/>
                  <a:pt x="200" y="27"/>
                </a:cubicBezTo>
                <a:cubicBezTo>
                  <a:pt x="198" y="25"/>
                  <a:pt x="197" y="25"/>
                  <a:pt x="196" y="26"/>
                </a:cubicBezTo>
                <a:cubicBezTo>
                  <a:pt x="196" y="26"/>
                  <a:pt x="196" y="26"/>
                  <a:pt x="196" y="25"/>
                </a:cubicBezTo>
                <a:cubicBezTo>
                  <a:pt x="196" y="24"/>
                  <a:pt x="196" y="25"/>
                  <a:pt x="195" y="26"/>
                </a:cubicBezTo>
                <a:cubicBezTo>
                  <a:pt x="195" y="23"/>
                  <a:pt x="193" y="25"/>
                  <a:pt x="192" y="23"/>
                </a:cubicBezTo>
                <a:cubicBezTo>
                  <a:pt x="192" y="25"/>
                  <a:pt x="192" y="25"/>
                  <a:pt x="192" y="25"/>
                </a:cubicBezTo>
                <a:cubicBezTo>
                  <a:pt x="192" y="25"/>
                  <a:pt x="192" y="24"/>
                  <a:pt x="192" y="23"/>
                </a:cubicBezTo>
                <a:cubicBezTo>
                  <a:pt x="187" y="26"/>
                  <a:pt x="185" y="20"/>
                  <a:pt x="182" y="24"/>
                </a:cubicBezTo>
                <a:cubicBezTo>
                  <a:pt x="181" y="22"/>
                  <a:pt x="180" y="23"/>
                  <a:pt x="178" y="23"/>
                </a:cubicBezTo>
                <a:cubicBezTo>
                  <a:pt x="176" y="23"/>
                  <a:pt x="175" y="23"/>
                  <a:pt x="174" y="20"/>
                </a:cubicBezTo>
                <a:cubicBezTo>
                  <a:pt x="174" y="24"/>
                  <a:pt x="171" y="19"/>
                  <a:pt x="171" y="23"/>
                </a:cubicBezTo>
                <a:cubicBezTo>
                  <a:pt x="171" y="23"/>
                  <a:pt x="170" y="20"/>
                  <a:pt x="169" y="22"/>
                </a:cubicBezTo>
                <a:cubicBezTo>
                  <a:pt x="169" y="21"/>
                  <a:pt x="170" y="19"/>
                  <a:pt x="169" y="20"/>
                </a:cubicBezTo>
                <a:cubicBezTo>
                  <a:pt x="169" y="19"/>
                  <a:pt x="170" y="22"/>
                  <a:pt x="169" y="22"/>
                </a:cubicBezTo>
                <a:cubicBezTo>
                  <a:pt x="169" y="20"/>
                  <a:pt x="169" y="22"/>
                  <a:pt x="168" y="22"/>
                </a:cubicBezTo>
                <a:cubicBezTo>
                  <a:pt x="169" y="20"/>
                  <a:pt x="167" y="21"/>
                  <a:pt x="167" y="20"/>
                </a:cubicBezTo>
                <a:cubicBezTo>
                  <a:pt x="167" y="21"/>
                  <a:pt x="167" y="22"/>
                  <a:pt x="167" y="22"/>
                </a:cubicBezTo>
                <a:cubicBezTo>
                  <a:pt x="166" y="22"/>
                  <a:pt x="166" y="19"/>
                  <a:pt x="165" y="22"/>
                </a:cubicBezTo>
                <a:cubicBezTo>
                  <a:pt x="164" y="18"/>
                  <a:pt x="164" y="19"/>
                  <a:pt x="162" y="21"/>
                </a:cubicBezTo>
                <a:cubicBezTo>
                  <a:pt x="162" y="20"/>
                  <a:pt x="163" y="19"/>
                  <a:pt x="162" y="19"/>
                </a:cubicBezTo>
                <a:cubicBezTo>
                  <a:pt x="161" y="21"/>
                  <a:pt x="161" y="17"/>
                  <a:pt x="160" y="18"/>
                </a:cubicBezTo>
                <a:cubicBezTo>
                  <a:pt x="160" y="18"/>
                  <a:pt x="160" y="19"/>
                  <a:pt x="160" y="20"/>
                </a:cubicBezTo>
                <a:cubicBezTo>
                  <a:pt x="160" y="18"/>
                  <a:pt x="159" y="20"/>
                  <a:pt x="159" y="20"/>
                </a:cubicBezTo>
                <a:cubicBezTo>
                  <a:pt x="159" y="19"/>
                  <a:pt x="159" y="19"/>
                  <a:pt x="159" y="17"/>
                </a:cubicBezTo>
                <a:cubicBezTo>
                  <a:pt x="158" y="16"/>
                  <a:pt x="158" y="22"/>
                  <a:pt x="158" y="18"/>
                </a:cubicBezTo>
                <a:cubicBezTo>
                  <a:pt x="158" y="18"/>
                  <a:pt x="158" y="19"/>
                  <a:pt x="157" y="18"/>
                </a:cubicBezTo>
                <a:cubicBezTo>
                  <a:pt x="157" y="20"/>
                  <a:pt x="157" y="21"/>
                  <a:pt x="156" y="22"/>
                </a:cubicBezTo>
                <a:cubicBezTo>
                  <a:pt x="157" y="21"/>
                  <a:pt x="156" y="22"/>
                  <a:pt x="156" y="21"/>
                </a:cubicBezTo>
                <a:cubicBezTo>
                  <a:pt x="157" y="19"/>
                  <a:pt x="157" y="19"/>
                  <a:pt x="157" y="18"/>
                </a:cubicBezTo>
                <a:cubicBezTo>
                  <a:pt x="156" y="18"/>
                  <a:pt x="156" y="20"/>
                  <a:pt x="156" y="20"/>
                </a:cubicBezTo>
                <a:cubicBezTo>
                  <a:pt x="157" y="17"/>
                  <a:pt x="156" y="17"/>
                  <a:pt x="155" y="16"/>
                </a:cubicBezTo>
                <a:cubicBezTo>
                  <a:pt x="155" y="17"/>
                  <a:pt x="155" y="19"/>
                  <a:pt x="155" y="19"/>
                </a:cubicBezTo>
                <a:cubicBezTo>
                  <a:pt x="154" y="19"/>
                  <a:pt x="154" y="19"/>
                  <a:pt x="155" y="17"/>
                </a:cubicBezTo>
                <a:cubicBezTo>
                  <a:pt x="154" y="18"/>
                  <a:pt x="154" y="17"/>
                  <a:pt x="153" y="18"/>
                </a:cubicBezTo>
                <a:cubicBezTo>
                  <a:pt x="153" y="16"/>
                  <a:pt x="152" y="18"/>
                  <a:pt x="152" y="16"/>
                </a:cubicBezTo>
                <a:cubicBezTo>
                  <a:pt x="151" y="18"/>
                  <a:pt x="151" y="15"/>
                  <a:pt x="150" y="18"/>
                </a:cubicBezTo>
                <a:cubicBezTo>
                  <a:pt x="150" y="17"/>
                  <a:pt x="150" y="16"/>
                  <a:pt x="150" y="16"/>
                </a:cubicBezTo>
                <a:cubicBezTo>
                  <a:pt x="150" y="16"/>
                  <a:pt x="150" y="17"/>
                  <a:pt x="150" y="17"/>
                </a:cubicBezTo>
                <a:cubicBezTo>
                  <a:pt x="150" y="17"/>
                  <a:pt x="150" y="16"/>
                  <a:pt x="150" y="16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48" y="19"/>
                  <a:pt x="148" y="15"/>
                  <a:pt x="147" y="15"/>
                </a:cubicBezTo>
                <a:cubicBezTo>
                  <a:pt x="147" y="16"/>
                  <a:pt x="147" y="17"/>
                  <a:pt x="147" y="17"/>
                </a:cubicBezTo>
                <a:cubicBezTo>
                  <a:pt x="148" y="15"/>
                  <a:pt x="147" y="15"/>
                  <a:pt x="146" y="16"/>
                </a:cubicBezTo>
                <a:cubicBezTo>
                  <a:pt x="146" y="15"/>
                  <a:pt x="145" y="16"/>
                  <a:pt x="145" y="14"/>
                </a:cubicBezTo>
                <a:cubicBezTo>
                  <a:pt x="143" y="17"/>
                  <a:pt x="142" y="14"/>
                  <a:pt x="139" y="16"/>
                </a:cubicBezTo>
                <a:cubicBezTo>
                  <a:pt x="140" y="16"/>
                  <a:pt x="140" y="15"/>
                  <a:pt x="140" y="14"/>
                </a:cubicBezTo>
                <a:cubicBezTo>
                  <a:pt x="139" y="15"/>
                  <a:pt x="139" y="14"/>
                  <a:pt x="138" y="16"/>
                </a:cubicBezTo>
                <a:cubicBezTo>
                  <a:pt x="138" y="12"/>
                  <a:pt x="135" y="17"/>
                  <a:pt x="136" y="14"/>
                </a:cubicBezTo>
                <a:cubicBezTo>
                  <a:pt x="136" y="13"/>
                  <a:pt x="135" y="17"/>
                  <a:pt x="135" y="16"/>
                </a:cubicBezTo>
                <a:cubicBezTo>
                  <a:pt x="135" y="16"/>
                  <a:pt x="135" y="15"/>
                  <a:pt x="135" y="15"/>
                </a:cubicBezTo>
                <a:cubicBezTo>
                  <a:pt x="132" y="13"/>
                  <a:pt x="131" y="15"/>
                  <a:pt x="130" y="13"/>
                </a:cubicBezTo>
                <a:cubicBezTo>
                  <a:pt x="129" y="15"/>
                  <a:pt x="128" y="13"/>
                  <a:pt x="127" y="15"/>
                </a:cubicBezTo>
                <a:cubicBezTo>
                  <a:pt x="127" y="13"/>
                  <a:pt x="127" y="13"/>
                  <a:pt x="126" y="12"/>
                </a:cubicBezTo>
                <a:cubicBezTo>
                  <a:pt x="125" y="14"/>
                  <a:pt x="125" y="15"/>
                  <a:pt x="124" y="17"/>
                </a:cubicBezTo>
                <a:cubicBezTo>
                  <a:pt x="125" y="14"/>
                  <a:pt x="126" y="14"/>
                  <a:pt x="126" y="12"/>
                </a:cubicBezTo>
                <a:cubicBezTo>
                  <a:pt x="125" y="12"/>
                  <a:pt x="125" y="12"/>
                  <a:pt x="124" y="11"/>
                </a:cubicBezTo>
                <a:cubicBezTo>
                  <a:pt x="124" y="11"/>
                  <a:pt x="124" y="11"/>
                  <a:pt x="124" y="11"/>
                </a:cubicBezTo>
                <a:cubicBezTo>
                  <a:pt x="123" y="12"/>
                  <a:pt x="124" y="13"/>
                  <a:pt x="123" y="13"/>
                </a:cubicBezTo>
                <a:cubicBezTo>
                  <a:pt x="124" y="11"/>
                  <a:pt x="122" y="14"/>
                  <a:pt x="123" y="12"/>
                </a:cubicBezTo>
                <a:cubicBezTo>
                  <a:pt x="123" y="12"/>
                  <a:pt x="123" y="11"/>
                  <a:pt x="123" y="11"/>
                </a:cubicBezTo>
                <a:cubicBezTo>
                  <a:pt x="123" y="12"/>
                  <a:pt x="123" y="11"/>
                  <a:pt x="122" y="11"/>
                </a:cubicBezTo>
                <a:cubicBezTo>
                  <a:pt x="122" y="12"/>
                  <a:pt x="122" y="13"/>
                  <a:pt x="122" y="13"/>
                </a:cubicBezTo>
                <a:cubicBezTo>
                  <a:pt x="122" y="12"/>
                  <a:pt x="121" y="13"/>
                  <a:pt x="122" y="11"/>
                </a:cubicBezTo>
                <a:cubicBezTo>
                  <a:pt x="121" y="10"/>
                  <a:pt x="121" y="11"/>
                  <a:pt x="120" y="12"/>
                </a:cubicBezTo>
                <a:cubicBezTo>
                  <a:pt x="120" y="11"/>
                  <a:pt x="120" y="11"/>
                  <a:pt x="120" y="10"/>
                </a:cubicBezTo>
                <a:cubicBezTo>
                  <a:pt x="120" y="9"/>
                  <a:pt x="117" y="12"/>
                  <a:pt x="118" y="10"/>
                </a:cubicBezTo>
                <a:cubicBezTo>
                  <a:pt x="117" y="9"/>
                  <a:pt x="117" y="11"/>
                  <a:pt x="117" y="11"/>
                </a:cubicBezTo>
                <a:cubicBezTo>
                  <a:pt x="117" y="10"/>
                  <a:pt x="114" y="8"/>
                  <a:pt x="114" y="11"/>
                </a:cubicBezTo>
                <a:cubicBezTo>
                  <a:pt x="113" y="11"/>
                  <a:pt x="114" y="7"/>
                  <a:pt x="113" y="10"/>
                </a:cubicBezTo>
                <a:cubicBezTo>
                  <a:pt x="113" y="10"/>
                  <a:pt x="112" y="11"/>
                  <a:pt x="113" y="12"/>
                </a:cubicBezTo>
                <a:cubicBezTo>
                  <a:pt x="112" y="11"/>
                  <a:pt x="111" y="14"/>
                  <a:pt x="112" y="12"/>
                </a:cubicBezTo>
                <a:cubicBezTo>
                  <a:pt x="113" y="12"/>
                  <a:pt x="112" y="10"/>
                  <a:pt x="113" y="8"/>
                </a:cubicBezTo>
                <a:cubicBezTo>
                  <a:pt x="112" y="10"/>
                  <a:pt x="111" y="9"/>
                  <a:pt x="110" y="10"/>
                </a:cubicBezTo>
                <a:cubicBezTo>
                  <a:pt x="109" y="9"/>
                  <a:pt x="109" y="8"/>
                  <a:pt x="108" y="7"/>
                </a:cubicBezTo>
                <a:cubicBezTo>
                  <a:pt x="108" y="8"/>
                  <a:pt x="108" y="9"/>
                  <a:pt x="108" y="9"/>
                </a:cubicBezTo>
                <a:cubicBezTo>
                  <a:pt x="107" y="9"/>
                  <a:pt x="108" y="8"/>
                  <a:pt x="107" y="7"/>
                </a:cubicBezTo>
                <a:cubicBezTo>
                  <a:pt x="106" y="7"/>
                  <a:pt x="106" y="7"/>
                  <a:pt x="106" y="7"/>
                </a:cubicBezTo>
                <a:cubicBezTo>
                  <a:pt x="106" y="9"/>
                  <a:pt x="107" y="6"/>
                  <a:pt x="107" y="8"/>
                </a:cubicBezTo>
                <a:cubicBezTo>
                  <a:pt x="106" y="8"/>
                  <a:pt x="105" y="5"/>
                  <a:pt x="104" y="7"/>
                </a:cubicBezTo>
                <a:cubicBezTo>
                  <a:pt x="103" y="5"/>
                  <a:pt x="101" y="6"/>
                  <a:pt x="99" y="7"/>
                </a:cubicBezTo>
                <a:cubicBezTo>
                  <a:pt x="99" y="6"/>
                  <a:pt x="100" y="5"/>
                  <a:pt x="99" y="5"/>
                </a:cubicBezTo>
                <a:cubicBezTo>
                  <a:pt x="99" y="5"/>
                  <a:pt x="99" y="6"/>
                  <a:pt x="98" y="6"/>
                </a:cubicBezTo>
                <a:cubicBezTo>
                  <a:pt x="99" y="5"/>
                  <a:pt x="98" y="6"/>
                  <a:pt x="98" y="4"/>
                </a:cubicBezTo>
                <a:cubicBezTo>
                  <a:pt x="98" y="5"/>
                  <a:pt x="97" y="5"/>
                  <a:pt x="96" y="6"/>
                </a:cubicBezTo>
                <a:cubicBezTo>
                  <a:pt x="97" y="4"/>
                  <a:pt x="95" y="6"/>
                  <a:pt x="94" y="6"/>
                </a:cubicBezTo>
                <a:cubicBezTo>
                  <a:pt x="95" y="3"/>
                  <a:pt x="93" y="5"/>
                  <a:pt x="92" y="5"/>
                </a:cubicBezTo>
                <a:cubicBezTo>
                  <a:pt x="92" y="5"/>
                  <a:pt x="92" y="4"/>
                  <a:pt x="92" y="4"/>
                </a:cubicBezTo>
                <a:cubicBezTo>
                  <a:pt x="92" y="5"/>
                  <a:pt x="92" y="3"/>
                  <a:pt x="91" y="3"/>
                </a:cubicBezTo>
                <a:cubicBezTo>
                  <a:pt x="91" y="4"/>
                  <a:pt x="89" y="5"/>
                  <a:pt x="90" y="3"/>
                </a:cubicBezTo>
                <a:cubicBezTo>
                  <a:pt x="89" y="2"/>
                  <a:pt x="88" y="1"/>
                  <a:pt x="86" y="4"/>
                </a:cubicBezTo>
                <a:cubicBezTo>
                  <a:pt x="88" y="0"/>
                  <a:pt x="85" y="3"/>
                  <a:pt x="85" y="1"/>
                </a:cubicBezTo>
                <a:cubicBezTo>
                  <a:pt x="84" y="3"/>
                  <a:pt x="83" y="2"/>
                  <a:pt x="82" y="1"/>
                </a:cubicBezTo>
                <a:cubicBezTo>
                  <a:pt x="81" y="2"/>
                  <a:pt x="81" y="2"/>
                  <a:pt x="81" y="3"/>
                </a:cubicBezTo>
                <a:cubicBezTo>
                  <a:pt x="81" y="2"/>
                  <a:pt x="81" y="2"/>
                  <a:pt x="81" y="1"/>
                </a:cubicBezTo>
                <a:cubicBezTo>
                  <a:pt x="79" y="0"/>
                  <a:pt x="77" y="1"/>
                  <a:pt x="75" y="2"/>
                </a:cubicBezTo>
                <a:cubicBezTo>
                  <a:pt x="75" y="2"/>
                  <a:pt x="74" y="3"/>
                  <a:pt x="73" y="3"/>
                </a:cubicBezTo>
                <a:cubicBezTo>
                  <a:pt x="72" y="4"/>
                  <a:pt x="72" y="4"/>
                  <a:pt x="71" y="5"/>
                </a:cubicBezTo>
                <a:cubicBezTo>
                  <a:pt x="71" y="4"/>
                  <a:pt x="70" y="5"/>
                  <a:pt x="71" y="7"/>
                </a:cubicBezTo>
                <a:cubicBezTo>
                  <a:pt x="70" y="7"/>
                  <a:pt x="70" y="6"/>
                  <a:pt x="69" y="7"/>
                </a:cubicBezTo>
                <a:cubicBezTo>
                  <a:pt x="69" y="5"/>
                  <a:pt x="69" y="5"/>
                  <a:pt x="69" y="5"/>
                </a:cubicBezTo>
                <a:cubicBezTo>
                  <a:pt x="68" y="5"/>
                  <a:pt x="65" y="5"/>
                  <a:pt x="63" y="5"/>
                </a:cubicBezTo>
                <a:cubicBezTo>
                  <a:pt x="61" y="6"/>
                  <a:pt x="59" y="7"/>
                  <a:pt x="59" y="10"/>
                </a:cubicBezTo>
                <a:cubicBezTo>
                  <a:pt x="57" y="7"/>
                  <a:pt x="54" y="10"/>
                  <a:pt x="55" y="12"/>
                </a:cubicBezTo>
                <a:cubicBezTo>
                  <a:pt x="52" y="12"/>
                  <a:pt x="4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5" y="14"/>
                  <a:pt x="46" y="16"/>
                  <a:pt x="44" y="15"/>
                </a:cubicBezTo>
                <a:cubicBezTo>
                  <a:pt x="44" y="15"/>
                  <a:pt x="45" y="15"/>
                  <a:pt x="45" y="14"/>
                </a:cubicBezTo>
                <a:cubicBezTo>
                  <a:pt x="44" y="14"/>
                  <a:pt x="42" y="14"/>
                  <a:pt x="44" y="15"/>
                </a:cubicBezTo>
                <a:cubicBezTo>
                  <a:pt x="42" y="15"/>
                  <a:pt x="41" y="15"/>
                  <a:pt x="40" y="17"/>
                </a:cubicBezTo>
                <a:cubicBezTo>
                  <a:pt x="40" y="16"/>
                  <a:pt x="40" y="16"/>
                  <a:pt x="39" y="15"/>
                </a:cubicBezTo>
                <a:cubicBezTo>
                  <a:pt x="39" y="15"/>
                  <a:pt x="39" y="16"/>
                  <a:pt x="39" y="16"/>
                </a:cubicBezTo>
                <a:cubicBezTo>
                  <a:pt x="38" y="14"/>
                  <a:pt x="37" y="17"/>
                  <a:pt x="36" y="16"/>
                </a:cubicBezTo>
                <a:cubicBezTo>
                  <a:pt x="36" y="17"/>
                  <a:pt x="37" y="17"/>
                  <a:pt x="37" y="18"/>
                </a:cubicBezTo>
                <a:cubicBezTo>
                  <a:pt x="36" y="18"/>
                  <a:pt x="36" y="16"/>
                  <a:pt x="36" y="16"/>
                </a:cubicBezTo>
                <a:cubicBezTo>
                  <a:pt x="35" y="16"/>
                  <a:pt x="35" y="17"/>
                  <a:pt x="35" y="17"/>
                </a:cubicBezTo>
                <a:cubicBezTo>
                  <a:pt x="35" y="17"/>
                  <a:pt x="35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4" y="17"/>
                  <a:pt x="34" y="17"/>
                  <a:pt x="34" y="17"/>
                </a:cubicBezTo>
                <a:cubicBezTo>
                  <a:pt x="33" y="18"/>
                  <a:pt x="33" y="18"/>
                  <a:pt x="32" y="18"/>
                </a:cubicBezTo>
                <a:cubicBezTo>
                  <a:pt x="30" y="17"/>
                  <a:pt x="29" y="18"/>
                  <a:pt x="29" y="20"/>
                </a:cubicBezTo>
                <a:cubicBezTo>
                  <a:pt x="27" y="18"/>
                  <a:pt x="26" y="19"/>
                  <a:pt x="25" y="20"/>
                </a:cubicBezTo>
                <a:cubicBezTo>
                  <a:pt x="23" y="21"/>
                  <a:pt x="22" y="22"/>
                  <a:pt x="20" y="19"/>
                </a:cubicBezTo>
                <a:cubicBezTo>
                  <a:pt x="21" y="23"/>
                  <a:pt x="17" y="20"/>
                  <a:pt x="19" y="23"/>
                </a:cubicBezTo>
                <a:cubicBezTo>
                  <a:pt x="18" y="23"/>
                  <a:pt x="16" y="21"/>
                  <a:pt x="16" y="23"/>
                </a:cubicBezTo>
                <a:cubicBezTo>
                  <a:pt x="16" y="22"/>
                  <a:pt x="16" y="20"/>
                  <a:pt x="15" y="21"/>
                </a:cubicBezTo>
                <a:cubicBezTo>
                  <a:pt x="14" y="21"/>
                  <a:pt x="16" y="23"/>
                  <a:pt x="16" y="23"/>
                </a:cubicBezTo>
                <a:cubicBezTo>
                  <a:pt x="15" y="22"/>
                  <a:pt x="15" y="23"/>
                  <a:pt x="15" y="24"/>
                </a:cubicBezTo>
                <a:cubicBezTo>
                  <a:pt x="15" y="21"/>
                  <a:pt x="14" y="24"/>
                  <a:pt x="13" y="23"/>
                </a:cubicBezTo>
                <a:cubicBezTo>
                  <a:pt x="13" y="24"/>
                  <a:pt x="14" y="24"/>
                  <a:pt x="14" y="24"/>
                </a:cubicBezTo>
                <a:cubicBezTo>
                  <a:pt x="13" y="25"/>
                  <a:pt x="11" y="23"/>
                  <a:pt x="12" y="25"/>
                </a:cubicBezTo>
                <a:cubicBezTo>
                  <a:pt x="9" y="23"/>
                  <a:pt x="9" y="24"/>
                  <a:pt x="9" y="27"/>
                </a:cubicBezTo>
                <a:cubicBezTo>
                  <a:pt x="9" y="26"/>
                  <a:pt x="8" y="25"/>
                  <a:pt x="7" y="25"/>
                </a:cubicBezTo>
                <a:cubicBezTo>
                  <a:pt x="8" y="26"/>
                  <a:pt x="7" y="26"/>
                  <a:pt x="6" y="26"/>
                </a:cubicBezTo>
                <a:cubicBezTo>
                  <a:pt x="5" y="27"/>
                  <a:pt x="4" y="27"/>
                  <a:pt x="4" y="27"/>
                </a:cubicBezTo>
                <a:cubicBezTo>
                  <a:pt x="5" y="28"/>
                  <a:pt x="5" y="27"/>
                  <a:pt x="6" y="28"/>
                </a:cubicBezTo>
                <a:cubicBezTo>
                  <a:pt x="5" y="28"/>
                  <a:pt x="5" y="28"/>
                  <a:pt x="5" y="29"/>
                </a:cubicBezTo>
                <a:cubicBezTo>
                  <a:pt x="5" y="29"/>
                  <a:pt x="5" y="30"/>
                  <a:pt x="5" y="30"/>
                </a:cubicBezTo>
                <a:cubicBezTo>
                  <a:pt x="4" y="30"/>
                  <a:pt x="4" y="29"/>
                  <a:pt x="3" y="29"/>
                </a:cubicBezTo>
                <a:cubicBezTo>
                  <a:pt x="1" y="30"/>
                  <a:pt x="6" y="31"/>
                  <a:pt x="2" y="30"/>
                </a:cubicBezTo>
                <a:cubicBezTo>
                  <a:pt x="2" y="31"/>
                  <a:pt x="3" y="32"/>
                  <a:pt x="2" y="33"/>
                </a:cubicBezTo>
                <a:cubicBezTo>
                  <a:pt x="4" y="33"/>
                  <a:pt x="5" y="34"/>
                  <a:pt x="6" y="34"/>
                </a:cubicBezTo>
                <a:cubicBezTo>
                  <a:pt x="5" y="34"/>
                  <a:pt x="5" y="35"/>
                  <a:pt x="4" y="35"/>
                </a:cubicBezTo>
                <a:cubicBezTo>
                  <a:pt x="3" y="34"/>
                  <a:pt x="2" y="33"/>
                  <a:pt x="1" y="34"/>
                </a:cubicBezTo>
                <a:cubicBezTo>
                  <a:pt x="2" y="35"/>
                  <a:pt x="3" y="35"/>
                  <a:pt x="3" y="35"/>
                </a:cubicBezTo>
                <a:cubicBezTo>
                  <a:pt x="0" y="34"/>
                  <a:pt x="0" y="37"/>
                  <a:pt x="0" y="38"/>
                </a:cubicBezTo>
                <a:cubicBezTo>
                  <a:pt x="0" y="38"/>
                  <a:pt x="1" y="38"/>
                  <a:pt x="1" y="38"/>
                </a:cubicBezTo>
                <a:cubicBezTo>
                  <a:pt x="2" y="38"/>
                  <a:pt x="2" y="37"/>
                  <a:pt x="3" y="38"/>
                </a:cubicBezTo>
                <a:cubicBezTo>
                  <a:pt x="2" y="39"/>
                  <a:pt x="2" y="40"/>
                  <a:pt x="1" y="39"/>
                </a:cubicBezTo>
                <a:cubicBezTo>
                  <a:pt x="1" y="40"/>
                  <a:pt x="2" y="40"/>
                  <a:pt x="2" y="41"/>
                </a:cubicBezTo>
                <a:cubicBezTo>
                  <a:pt x="2" y="41"/>
                  <a:pt x="2" y="42"/>
                  <a:pt x="3" y="42"/>
                </a:cubicBezTo>
                <a:cubicBezTo>
                  <a:pt x="2" y="42"/>
                  <a:pt x="2" y="43"/>
                  <a:pt x="3" y="43"/>
                </a:cubicBezTo>
                <a:cubicBezTo>
                  <a:pt x="3" y="44"/>
                  <a:pt x="3" y="44"/>
                  <a:pt x="3" y="45"/>
                </a:cubicBezTo>
                <a:cubicBezTo>
                  <a:pt x="4" y="44"/>
                  <a:pt x="4" y="45"/>
                  <a:pt x="4" y="45"/>
                </a:cubicBezTo>
                <a:cubicBezTo>
                  <a:pt x="4" y="46"/>
                  <a:pt x="4" y="46"/>
                  <a:pt x="5" y="45"/>
                </a:cubicBezTo>
                <a:cubicBezTo>
                  <a:pt x="4" y="46"/>
                  <a:pt x="4" y="46"/>
                  <a:pt x="4" y="47"/>
                </a:cubicBezTo>
                <a:cubicBezTo>
                  <a:pt x="4" y="46"/>
                  <a:pt x="5" y="46"/>
                  <a:pt x="5" y="46"/>
                </a:cubicBezTo>
                <a:cubicBezTo>
                  <a:pt x="4" y="47"/>
                  <a:pt x="4" y="47"/>
                  <a:pt x="4" y="48"/>
                </a:cubicBezTo>
                <a:cubicBezTo>
                  <a:pt x="5" y="47"/>
                  <a:pt x="5" y="48"/>
                  <a:pt x="5" y="49"/>
                </a:cubicBezTo>
                <a:cubicBezTo>
                  <a:pt x="6" y="48"/>
                  <a:pt x="6" y="48"/>
                  <a:pt x="7" y="48"/>
                </a:cubicBezTo>
                <a:cubicBezTo>
                  <a:pt x="7" y="48"/>
                  <a:pt x="7" y="48"/>
                  <a:pt x="7" y="49"/>
                </a:cubicBezTo>
                <a:cubicBezTo>
                  <a:pt x="7" y="49"/>
                  <a:pt x="7" y="51"/>
                  <a:pt x="7" y="51"/>
                </a:cubicBezTo>
                <a:cubicBezTo>
                  <a:pt x="8" y="50"/>
                  <a:pt x="9" y="49"/>
                  <a:pt x="9" y="50"/>
                </a:cubicBezTo>
                <a:cubicBezTo>
                  <a:pt x="7" y="51"/>
                  <a:pt x="8" y="51"/>
                  <a:pt x="9" y="50"/>
                </a:cubicBezTo>
                <a:cubicBezTo>
                  <a:pt x="9" y="51"/>
                  <a:pt x="10" y="51"/>
                  <a:pt x="9" y="53"/>
                </a:cubicBezTo>
                <a:cubicBezTo>
                  <a:pt x="11" y="52"/>
                  <a:pt x="12" y="52"/>
                  <a:pt x="13" y="53"/>
                </a:cubicBezTo>
                <a:cubicBezTo>
                  <a:pt x="14" y="53"/>
                  <a:pt x="15" y="54"/>
                  <a:pt x="16" y="53"/>
                </a:cubicBezTo>
                <a:cubicBezTo>
                  <a:pt x="16" y="53"/>
                  <a:pt x="16" y="54"/>
                  <a:pt x="15" y="54"/>
                </a:cubicBezTo>
                <a:cubicBezTo>
                  <a:pt x="16" y="54"/>
                  <a:pt x="16" y="55"/>
                  <a:pt x="18" y="53"/>
                </a:cubicBezTo>
                <a:cubicBezTo>
                  <a:pt x="16" y="57"/>
                  <a:pt x="21" y="53"/>
                  <a:pt x="19" y="55"/>
                </a:cubicBezTo>
                <a:cubicBezTo>
                  <a:pt x="19" y="56"/>
                  <a:pt x="20" y="53"/>
                  <a:pt x="21" y="53"/>
                </a:cubicBezTo>
                <a:cubicBezTo>
                  <a:pt x="20" y="54"/>
                  <a:pt x="20" y="55"/>
                  <a:pt x="20" y="55"/>
                </a:cubicBezTo>
                <a:cubicBezTo>
                  <a:pt x="22" y="57"/>
                  <a:pt x="24" y="55"/>
                  <a:pt x="24" y="58"/>
                </a:cubicBezTo>
                <a:cubicBezTo>
                  <a:pt x="25" y="57"/>
                  <a:pt x="25" y="57"/>
                  <a:pt x="26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6" y="57"/>
                  <a:pt x="26" y="57"/>
                  <a:pt x="27" y="56"/>
                </a:cubicBezTo>
                <a:cubicBezTo>
                  <a:pt x="26" y="57"/>
                  <a:pt x="26" y="58"/>
                  <a:pt x="26" y="58"/>
                </a:cubicBezTo>
                <a:cubicBezTo>
                  <a:pt x="28" y="57"/>
                  <a:pt x="28" y="56"/>
                  <a:pt x="30" y="55"/>
                </a:cubicBezTo>
                <a:cubicBezTo>
                  <a:pt x="28" y="58"/>
                  <a:pt x="28" y="57"/>
                  <a:pt x="26" y="59"/>
                </a:cubicBezTo>
                <a:cubicBezTo>
                  <a:pt x="28" y="59"/>
                  <a:pt x="27" y="59"/>
                  <a:pt x="27" y="61"/>
                </a:cubicBezTo>
                <a:cubicBezTo>
                  <a:pt x="28" y="60"/>
                  <a:pt x="28" y="60"/>
                  <a:pt x="28" y="60"/>
                </a:cubicBezTo>
                <a:cubicBezTo>
                  <a:pt x="29" y="60"/>
                  <a:pt x="29" y="59"/>
                  <a:pt x="29" y="59"/>
                </a:cubicBezTo>
                <a:cubicBezTo>
                  <a:pt x="28" y="61"/>
                  <a:pt x="31" y="58"/>
                  <a:pt x="29" y="60"/>
                </a:cubicBezTo>
                <a:cubicBezTo>
                  <a:pt x="29" y="60"/>
                  <a:pt x="28" y="61"/>
                  <a:pt x="28" y="61"/>
                </a:cubicBezTo>
                <a:cubicBezTo>
                  <a:pt x="29" y="60"/>
                  <a:pt x="29" y="61"/>
                  <a:pt x="29" y="61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60"/>
                  <a:pt x="31" y="60"/>
                  <a:pt x="29" y="61"/>
                </a:cubicBezTo>
                <a:cubicBezTo>
                  <a:pt x="30" y="62"/>
                  <a:pt x="30" y="62"/>
                  <a:pt x="32" y="61"/>
                </a:cubicBezTo>
                <a:cubicBezTo>
                  <a:pt x="31" y="62"/>
                  <a:pt x="31" y="62"/>
                  <a:pt x="31" y="63"/>
                </a:cubicBezTo>
                <a:cubicBezTo>
                  <a:pt x="31" y="64"/>
                  <a:pt x="34" y="62"/>
                  <a:pt x="32" y="64"/>
                </a:cubicBezTo>
                <a:cubicBezTo>
                  <a:pt x="33" y="65"/>
                  <a:pt x="34" y="63"/>
                  <a:pt x="34" y="63"/>
                </a:cubicBezTo>
                <a:cubicBezTo>
                  <a:pt x="34" y="64"/>
                  <a:pt x="35" y="67"/>
                  <a:pt x="36" y="64"/>
                </a:cubicBezTo>
                <a:cubicBezTo>
                  <a:pt x="37" y="64"/>
                  <a:pt x="35" y="67"/>
                  <a:pt x="37" y="66"/>
                </a:cubicBezTo>
                <a:cubicBezTo>
                  <a:pt x="37" y="65"/>
                  <a:pt x="38" y="65"/>
                  <a:pt x="38" y="64"/>
                </a:cubicBezTo>
                <a:cubicBezTo>
                  <a:pt x="38" y="64"/>
                  <a:pt x="40" y="63"/>
                  <a:pt x="39" y="64"/>
                </a:cubicBezTo>
                <a:cubicBezTo>
                  <a:pt x="38" y="64"/>
                  <a:pt x="37" y="65"/>
                  <a:pt x="36" y="67"/>
                </a:cubicBezTo>
                <a:cubicBezTo>
                  <a:pt x="38" y="66"/>
                  <a:pt x="38" y="67"/>
                  <a:pt x="39" y="66"/>
                </a:cubicBezTo>
                <a:cubicBezTo>
                  <a:pt x="39" y="67"/>
                  <a:pt x="39" y="68"/>
                  <a:pt x="39" y="69"/>
                </a:cubicBezTo>
                <a:cubicBezTo>
                  <a:pt x="40" y="69"/>
                  <a:pt x="40" y="68"/>
                  <a:pt x="41" y="68"/>
                </a:cubicBezTo>
                <a:cubicBezTo>
                  <a:pt x="41" y="68"/>
                  <a:pt x="40" y="69"/>
                  <a:pt x="40" y="70"/>
                </a:cubicBezTo>
                <a:cubicBezTo>
                  <a:pt x="41" y="71"/>
                  <a:pt x="41" y="71"/>
                  <a:pt x="41" y="71"/>
                </a:cubicBezTo>
                <a:cubicBezTo>
                  <a:pt x="43" y="69"/>
                  <a:pt x="40" y="71"/>
                  <a:pt x="41" y="69"/>
                </a:cubicBezTo>
                <a:cubicBezTo>
                  <a:pt x="42" y="70"/>
                  <a:pt x="41" y="72"/>
                  <a:pt x="43" y="71"/>
                </a:cubicBezTo>
                <a:cubicBezTo>
                  <a:pt x="43" y="73"/>
                  <a:pt x="45" y="73"/>
                  <a:pt x="47" y="74"/>
                </a:cubicBezTo>
                <a:cubicBezTo>
                  <a:pt x="46" y="74"/>
                  <a:pt x="45" y="74"/>
                  <a:pt x="45" y="75"/>
                </a:cubicBezTo>
                <a:cubicBezTo>
                  <a:pt x="46" y="75"/>
                  <a:pt x="46" y="75"/>
                  <a:pt x="47" y="74"/>
                </a:cubicBezTo>
                <a:cubicBezTo>
                  <a:pt x="46" y="75"/>
                  <a:pt x="47" y="75"/>
                  <a:pt x="46" y="76"/>
                </a:cubicBezTo>
                <a:cubicBezTo>
                  <a:pt x="46" y="76"/>
                  <a:pt x="47" y="76"/>
                  <a:pt x="47" y="76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76"/>
                  <a:pt x="48" y="76"/>
                  <a:pt x="49" y="75"/>
                </a:cubicBezTo>
                <a:cubicBezTo>
                  <a:pt x="48" y="76"/>
                  <a:pt x="48" y="76"/>
                  <a:pt x="49" y="76"/>
                </a:cubicBezTo>
                <a:cubicBezTo>
                  <a:pt x="49" y="76"/>
                  <a:pt x="50" y="76"/>
                  <a:pt x="50" y="76"/>
                </a:cubicBezTo>
                <a:cubicBezTo>
                  <a:pt x="48" y="78"/>
                  <a:pt x="50" y="77"/>
                  <a:pt x="51" y="77"/>
                </a:cubicBezTo>
                <a:cubicBezTo>
                  <a:pt x="49" y="79"/>
                  <a:pt x="52" y="78"/>
                  <a:pt x="50" y="79"/>
                </a:cubicBezTo>
                <a:cubicBezTo>
                  <a:pt x="52" y="78"/>
                  <a:pt x="50" y="80"/>
                  <a:pt x="51" y="80"/>
                </a:cubicBezTo>
                <a:cubicBezTo>
                  <a:pt x="52" y="80"/>
                  <a:pt x="54" y="80"/>
                  <a:pt x="52" y="81"/>
                </a:cubicBezTo>
                <a:cubicBezTo>
                  <a:pt x="52" y="82"/>
                  <a:pt x="53" y="83"/>
                  <a:pt x="55" y="82"/>
                </a:cubicBezTo>
                <a:cubicBezTo>
                  <a:pt x="52" y="84"/>
                  <a:pt x="56" y="83"/>
                  <a:pt x="55" y="84"/>
                </a:cubicBezTo>
                <a:cubicBezTo>
                  <a:pt x="57" y="83"/>
                  <a:pt x="57" y="85"/>
                  <a:pt x="57" y="86"/>
                </a:cubicBezTo>
                <a:cubicBezTo>
                  <a:pt x="58" y="86"/>
                  <a:pt x="59" y="85"/>
                  <a:pt x="59" y="85"/>
                </a:cubicBezTo>
                <a:cubicBezTo>
                  <a:pt x="59" y="86"/>
                  <a:pt x="58" y="86"/>
                  <a:pt x="58" y="86"/>
                </a:cubicBezTo>
                <a:cubicBezTo>
                  <a:pt x="59" y="87"/>
                  <a:pt x="60" y="88"/>
                  <a:pt x="62" y="88"/>
                </a:cubicBezTo>
                <a:cubicBezTo>
                  <a:pt x="61" y="90"/>
                  <a:pt x="60" y="92"/>
                  <a:pt x="61" y="92"/>
                </a:cubicBezTo>
                <a:cubicBezTo>
                  <a:pt x="61" y="91"/>
                  <a:pt x="62" y="91"/>
                  <a:pt x="63" y="91"/>
                </a:cubicBezTo>
                <a:cubicBezTo>
                  <a:pt x="63" y="91"/>
                  <a:pt x="63" y="92"/>
                  <a:pt x="63" y="92"/>
                </a:cubicBezTo>
                <a:cubicBezTo>
                  <a:pt x="64" y="94"/>
                  <a:pt x="64" y="96"/>
                  <a:pt x="65" y="96"/>
                </a:cubicBezTo>
                <a:cubicBezTo>
                  <a:pt x="64" y="94"/>
                  <a:pt x="65" y="94"/>
                  <a:pt x="65" y="94"/>
                </a:cubicBezTo>
                <a:close/>
                <a:moveTo>
                  <a:pt x="76" y="87"/>
                </a:moveTo>
                <a:cubicBezTo>
                  <a:pt x="76" y="86"/>
                  <a:pt x="76" y="85"/>
                  <a:pt x="76" y="85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76" y="86"/>
                  <a:pt x="76" y="87"/>
                </a:cubicBezTo>
                <a:close/>
                <a:moveTo>
                  <a:pt x="74" y="85"/>
                </a:moveTo>
                <a:cubicBezTo>
                  <a:pt x="74" y="86"/>
                  <a:pt x="73" y="86"/>
                  <a:pt x="72" y="85"/>
                </a:cubicBezTo>
                <a:cubicBezTo>
                  <a:pt x="73" y="85"/>
                  <a:pt x="73" y="85"/>
                  <a:pt x="74" y="85"/>
                </a:cubicBezTo>
                <a:close/>
                <a:moveTo>
                  <a:pt x="76" y="85"/>
                </a:moveTo>
                <a:cubicBezTo>
                  <a:pt x="76" y="85"/>
                  <a:pt x="76" y="85"/>
                  <a:pt x="76" y="85"/>
                </a:cubicBezTo>
                <a:cubicBezTo>
                  <a:pt x="75" y="84"/>
                  <a:pt x="75" y="84"/>
                  <a:pt x="75" y="85"/>
                </a:cubicBezTo>
                <a:cubicBezTo>
                  <a:pt x="75" y="85"/>
                  <a:pt x="74" y="85"/>
                  <a:pt x="74" y="84"/>
                </a:cubicBezTo>
                <a:cubicBezTo>
                  <a:pt x="74" y="85"/>
                  <a:pt x="74" y="85"/>
                  <a:pt x="74" y="85"/>
                </a:cubicBezTo>
                <a:cubicBezTo>
                  <a:pt x="73" y="83"/>
                  <a:pt x="75" y="85"/>
                  <a:pt x="74" y="83"/>
                </a:cubicBezTo>
                <a:cubicBezTo>
                  <a:pt x="75" y="84"/>
                  <a:pt x="75" y="84"/>
                  <a:pt x="76" y="85"/>
                </a:cubicBezTo>
                <a:cubicBezTo>
                  <a:pt x="76" y="85"/>
                  <a:pt x="76" y="85"/>
                  <a:pt x="76" y="85"/>
                </a:cubicBezTo>
                <a:close/>
                <a:moveTo>
                  <a:pt x="66" y="82"/>
                </a:moveTo>
                <a:cubicBezTo>
                  <a:pt x="66" y="82"/>
                  <a:pt x="66" y="82"/>
                  <a:pt x="66" y="82"/>
                </a:cubicBezTo>
                <a:cubicBezTo>
                  <a:pt x="67" y="83"/>
                  <a:pt x="67" y="83"/>
                  <a:pt x="66" y="82"/>
                </a:cubicBezTo>
                <a:close/>
                <a:moveTo>
                  <a:pt x="69" y="92"/>
                </a:moveTo>
                <a:cubicBezTo>
                  <a:pt x="69" y="92"/>
                  <a:pt x="69" y="92"/>
                  <a:pt x="69" y="91"/>
                </a:cubicBezTo>
                <a:cubicBezTo>
                  <a:pt x="69" y="92"/>
                  <a:pt x="69" y="92"/>
                  <a:pt x="70" y="92"/>
                </a:cubicBezTo>
                <a:cubicBezTo>
                  <a:pt x="70" y="92"/>
                  <a:pt x="70" y="92"/>
                  <a:pt x="70" y="92"/>
                </a:cubicBezTo>
                <a:cubicBezTo>
                  <a:pt x="69" y="92"/>
                  <a:pt x="69" y="92"/>
                  <a:pt x="69" y="92"/>
                </a:cubicBezTo>
                <a:close/>
                <a:moveTo>
                  <a:pt x="70" y="94"/>
                </a:move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1" y="93"/>
                </a:cubicBezTo>
                <a:cubicBezTo>
                  <a:pt x="70" y="93"/>
                  <a:pt x="70" y="93"/>
                  <a:pt x="70" y="94"/>
                </a:cubicBezTo>
                <a:close/>
                <a:moveTo>
                  <a:pt x="71" y="92"/>
                </a:moveTo>
                <a:cubicBezTo>
                  <a:pt x="71" y="92"/>
                  <a:pt x="71" y="92"/>
                  <a:pt x="71" y="92"/>
                </a:cubicBezTo>
                <a:cubicBezTo>
                  <a:pt x="71" y="92"/>
                  <a:pt x="71" y="92"/>
                  <a:pt x="71" y="92"/>
                </a:cubicBezTo>
                <a:cubicBezTo>
                  <a:pt x="71" y="92"/>
                  <a:pt x="71" y="92"/>
                  <a:pt x="71" y="92"/>
                </a:cubicBezTo>
                <a:close/>
                <a:moveTo>
                  <a:pt x="71" y="92"/>
                </a:moveTo>
                <a:cubicBezTo>
                  <a:pt x="71" y="92"/>
                  <a:pt x="71" y="91"/>
                  <a:pt x="71" y="91"/>
                </a:cubicBezTo>
                <a:cubicBezTo>
                  <a:pt x="71" y="91"/>
                  <a:pt x="71" y="91"/>
                  <a:pt x="71" y="91"/>
                </a:cubicBezTo>
                <a:cubicBezTo>
                  <a:pt x="72" y="92"/>
                  <a:pt x="71" y="92"/>
                  <a:pt x="71" y="92"/>
                </a:cubicBezTo>
                <a:close/>
                <a:moveTo>
                  <a:pt x="101" y="97"/>
                </a:moveTo>
                <a:cubicBezTo>
                  <a:pt x="101" y="96"/>
                  <a:pt x="101" y="94"/>
                  <a:pt x="101" y="93"/>
                </a:cubicBezTo>
                <a:cubicBezTo>
                  <a:pt x="101" y="93"/>
                  <a:pt x="102" y="92"/>
                  <a:pt x="102" y="92"/>
                </a:cubicBezTo>
                <a:cubicBezTo>
                  <a:pt x="102" y="93"/>
                  <a:pt x="102" y="93"/>
                  <a:pt x="101" y="93"/>
                </a:cubicBezTo>
                <a:cubicBezTo>
                  <a:pt x="102" y="94"/>
                  <a:pt x="101" y="94"/>
                  <a:pt x="101" y="97"/>
                </a:cubicBezTo>
                <a:close/>
                <a:moveTo>
                  <a:pt x="112" y="96"/>
                </a:moveTo>
                <a:cubicBezTo>
                  <a:pt x="111" y="99"/>
                  <a:pt x="111" y="93"/>
                  <a:pt x="112" y="92"/>
                </a:cubicBezTo>
                <a:cubicBezTo>
                  <a:pt x="112" y="93"/>
                  <a:pt x="111" y="95"/>
                  <a:pt x="112" y="96"/>
                </a:cubicBezTo>
                <a:close/>
                <a:moveTo>
                  <a:pt x="167" y="108"/>
                </a:moveTo>
                <a:cubicBezTo>
                  <a:pt x="167" y="107"/>
                  <a:pt x="168" y="107"/>
                  <a:pt x="168" y="105"/>
                </a:cubicBezTo>
                <a:cubicBezTo>
                  <a:pt x="168" y="106"/>
                  <a:pt x="168" y="106"/>
                  <a:pt x="168" y="108"/>
                </a:cubicBezTo>
                <a:cubicBezTo>
                  <a:pt x="168" y="107"/>
                  <a:pt x="168" y="108"/>
                  <a:pt x="167" y="108"/>
                </a:cubicBezTo>
                <a:close/>
                <a:moveTo>
                  <a:pt x="169" y="111"/>
                </a:moveTo>
                <a:cubicBezTo>
                  <a:pt x="168" y="111"/>
                  <a:pt x="168" y="111"/>
                  <a:pt x="168" y="111"/>
                </a:cubicBezTo>
                <a:cubicBezTo>
                  <a:pt x="169" y="110"/>
                  <a:pt x="169" y="110"/>
                  <a:pt x="169" y="110"/>
                </a:cubicBezTo>
                <a:cubicBezTo>
                  <a:pt x="169" y="109"/>
                  <a:pt x="169" y="108"/>
                  <a:pt x="169" y="108"/>
                </a:cubicBezTo>
                <a:cubicBezTo>
                  <a:pt x="170" y="107"/>
                  <a:pt x="170" y="109"/>
                  <a:pt x="169" y="111"/>
                </a:cubicBezTo>
                <a:close/>
                <a:moveTo>
                  <a:pt x="173" y="108"/>
                </a:moveTo>
                <a:cubicBezTo>
                  <a:pt x="172" y="110"/>
                  <a:pt x="172" y="111"/>
                  <a:pt x="171" y="111"/>
                </a:cubicBezTo>
                <a:cubicBezTo>
                  <a:pt x="171" y="109"/>
                  <a:pt x="171" y="109"/>
                  <a:pt x="171" y="108"/>
                </a:cubicBezTo>
                <a:cubicBezTo>
                  <a:pt x="172" y="106"/>
                  <a:pt x="172" y="109"/>
                  <a:pt x="172" y="109"/>
                </a:cubicBezTo>
                <a:cubicBezTo>
                  <a:pt x="172" y="109"/>
                  <a:pt x="172" y="109"/>
                  <a:pt x="172" y="108"/>
                </a:cubicBezTo>
                <a:cubicBezTo>
                  <a:pt x="172" y="108"/>
                  <a:pt x="172" y="108"/>
                  <a:pt x="173" y="108"/>
                </a:cubicBezTo>
                <a:close/>
                <a:moveTo>
                  <a:pt x="234" y="117"/>
                </a:moveTo>
                <a:cubicBezTo>
                  <a:pt x="234" y="117"/>
                  <a:pt x="234" y="117"/>
                  <a:pt x="234" y="117"/>
                </a:cubicBezTo>
                <a:cubicBezTo>
                  <a:pt x="236" y="118"/>
                  <a:pt x="233" y="117"/>
                  <a:pt x="235" y="118"/>
                </a:cubicBezTo>
                <a:cubicBezTo>
                  <a:pt x="235" y="118"/>
                  <a:pt x="235" y="118"/>
                  <a:pt x="235" y="118"/>
                </a:cubicBezTo>
                <a:cubicBezTo>
                  <a:pt x="235" y="118"/>
                  <a:pt x="234" y="118"/>
                  <a:pt x="234" y="118"/>
                </a:cubicBezTo>
                <a:cubicBezTo>
                  <a:pt x="234" y="117"/>
                  <a:pt x="234" y="117"/>
                  <a:pt x="234" y="117"/>
                </a:cubicBezTo>
                <a:close/>
                <a:moveTo>
                  <a:pt x="232" y="118"/>
                </a:moveTo>
                <a:cubicBezTo>
                  <a:pt x="232" y="118"/>
                  <a:pt x="232" y="118"/>
                  <a:pt x="233" y="118"/>
                </a:cubicBezTo>
                <a:cubicBezTo>
                  <a:pt x="232" y="118"/>
                  <a:pt x="232" y="118"/>
                  <a:pt x="232" y="118"/>
                </a:cubicBezTo>
                <a:close/>
                <a:moveTo>
                  <a:pt x="233" y="118"/>
                </a:moveTo>
                <a:cubicBezTo>
                  <a:pt x="233" y="118"/>
                  <a:pt x="232" y="118"/>
                  <a:pt x="232" y="118"/>
                </a:cubicBezTo>
                <a:cubicBezTo>
                  <a:pt x="232" y="118"/>
                  <a:pt x="232" y="118"/>
                  <a:pt x="232" y="118"/>
                </a:cubicBezTo>
                <a:cubicBezTo>
                  <a:pt x="233" y="118"/>
                  <a:pt x="233" y="118"/>
                  <a:pt x="233" y="118"/>
                </a:cubicBezTo>
                <a:cubicBezTo>
                  <a:pt x="233" y="118"/>
                  <a:pt x="233" y="118"/>
                  <a:pt x="233" y="118"/>
                </a:cubicBezTo>
                <a:close/>
                <a:moveTo>
                  <a:pt x="233" y="118"/>
                </a:move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8"/>
                </a:cubicBezTo>
                <a:close/>
                <a:moveTo>
                  <a:pt x="259" y="120"/>
                </a:moveTo>
                <a:cubicBezTo>
                  <a:pt x="260" y="122"/>
                  <a:pt x="259" y="122"/>
                  <a:pt x="260" y="124"/>
                </a:cubicBezTo>
                <a:cubicBezTo>
                  <a:pt x="260" y="123"/>
                  <a:pt x="259" y="122"/>
                  <a:pt x="258" y="121"/>
                </a:cubicBezTo>
                <a:cubicBezTo>
                  <a:pt x="259" y="121"/>
                  <a:pt x="259" y="120"/>
                  <a:pt x="259" y="120"/>
                </a:cubicBezTo>
                <a:cubicBezTo>
                  <a:pt x="259" y="120"/>
                  <a:pt x="259" y="120"/>
                  <a:pt x="259" y="120"/>
                </a:cubicBezTo>
                <a:close/>
                <a:moveTo>
                  <a:pt x="271" y="116"/>
                </a:moveTo>
                <a:cubicBezTo>
                  <a:pt x="271" y="119"/>
                  <a:pt x="268" y="114"/>
                  <a:pt x="268" y="113"/>
                </a:cubicBezTo>
                <a:cubicBezTo>
                  <a:pt x="269" y="113"/>
                  <a:pt x="269" y="116"/>
                  <a:pt x="271" y="116"/>
                </a:cubicBezTo>
                <a:close/>
                <a:moveTo>
                  <a:pt x="291" y="59"/>
                </a:moveTo>
                <a:cubicBezTo>
                  <a:pt x="290" y="60"/>
                  <a:pt x="290" y="60"/>
                  <a:pt x="289" y="61"/>
                </a:cubicBezTo>
                <a:cubicBezTo>
                  <a:pt x="288" y="60"/>
                  <a:pt x="289" y="59"/>
                  <a:pt x="290" y="58"/>
                </a:cubicBezTo>
                <a:cubicBezTo>
                  <a:pt x="290" y="59"/>
                  <a:pt x="291" y="58"/>
                  <a:pt x="291" y="59"/>
                </a:cubicBezTo>
                <a:close/>
                <a:moveTo>
                  <a:pt x="292" y="56"/>
                </a:moveTo>
                <a:cubicBezTo>
                  <a:pt x="291" y="57"/>
                  <a:pt x="291" y="57"/>
                  <a:pt x="290" y="56"/>
                </a:cubicBezTo>
                <a:cubicBezTo>
                  <a:pt x="290" y="57"/>
                  <a:pt x="290" y="57"/>
                  <a:pt x="289" y="58"/>
                </a:cubicBezTo>
                <a:cubicBezTo>
                  <a:pt x="288" y="57"/>
                  <a:pt x="290" y="56"/>
                  <a:pt x="291" y="55"/>
                </a:cubicBezTo>
                <a:lnTo>
                  <a:pt x="292" y="56"/>
                </a:lnTo>
                <a:close/>
                <a:moveTo>
                  <a:pt x="289" y="54"/>
                </a:moveTo>
                <a:cubicBezTo>
                  <a:pt x="289" y="55"/>
                  <a:pt x="288" y="55"/>
                  <a:pt x="288" y="56"/>
                </a:cubicBezTo>
                <a:cubicBezTo>
                  <a:pt x="286" y="57"/>
                  <a:pt x="288" y="55"/>
                  <a:pt x="288" y="54"/>
                </a:cubicBezTo>
                <a:cubicBezTo>
                  <a:pt x="287" y="54"/>
                  <a:pt x="287" y="55"/>
                  <a:pt x="286" y="56"/>
                </a:cubicBezTo>
                <a:cubicBezTo>
                  <a:pt x="286" y="55"/>
                  <a:pt x="287" y="55"/>
                  <a:pt x="286" y="55"/>
                </a:cubicBezTo>
                <a:cubicBezTo>
                  <a:pt x="287" y="54"/>
                  <a:pt x="288" y="53"/>
                  <a:pt x="289" y="54"/>
                </a:cubicBezTo>
                <a:close/>
                <a:moveTo>
                  <a:pt x="269" y="46"/>
                </a:moveTo>
                <a:cubicBezTo>
                  <a:pt x="269" y="46"/>
                  <a:pt x="270" y="47"/>
                  <a:pt x="271" y="47"/>
                </a:cubicBezTo>
                <a:cubicBezTo>
                  <a:pt x="273" y="48"/>
                  <a:pt x="274" y="49"/>
                  <a:pt x="275" y="50"/>
                </a:cubicBezTo>
                <a:cubicBezTo>
                  <a:pt x="275" y="50"/>
                  <a:pt x="275" y="50"/>
                  <a:pt x="275" y="50"/>
                </a:cubicBezTo>
                <a:cubicBezTo>
                  <a:pt x="275" y="52"/>
                  <a:pt x="276" y="50"/>
                  <a:pt x="277" y="52"/>
                </a:cubicBezTo>
                <a:cubicBezTo>
                  <a:pt x="276" y="52"/>
                  <a:pt x="276" y="51"/>
                  <a:pt x="276" y="52"/>
                </a:cubicBezTo>
                <a:cubicBezTo>
                  <a:pt x="276" y="52"/>
                  <a:pt x="276" y="53"/>
                  <a:pt x="276" y="53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77" y="53"/>
                  <a:pt x="277" y="53"/>
                  <a:pt x="277" y="53"/>
                </a:cubicBezTo>
                <a:cubicBezTo>
                  <a:pt x="277" y="54"/>
                  <a:pt x="277" y="54"/>
                  <a:pt x="277" y="54"/>
                </a:cubicBezTo>
                <a:cubicBezTo>
                  <a:pt x="277" y="54"/>
                  <a:pt x="277" y="54"/>
                  <a:pt x="277" y="53"/>
                </a:cubicBezTo>
                <a:cubicBezTo>
                  <a:pt x="277" y="53"/>
                  <a:pt x="277" y="53"/>
                  <a:pt x="277" y="52"/>
                </a:cubicBezTo>
                <a:cubicBezTo>
                  <a:pt x="278" y="53"/>
                  <a:pt x="278" y="54"/>
                  <a:pt x="279" y="55"/>
                </a:cubicBezTo>
                <a:cubicBezTo>
                  <a:pt x="279" y="55"/>
                  <a:pt x="280" y="55"/>
                  <a:pt x="280" y="55"/>
                </a:cubicBezTo>
                <a:cubicBezTo>
                  <a:pt x="280" y="55"/>
                  <a:pt x="281" y="55"/>
                  <a:pt x="281" y="55"/>
                </a:cubicBezTo>
                <a:cubicBezTo>
                  <a:pt x="281" y="56"/>
                  <a:pt x="280" y="55"/>
                  <a:pt x="280" y="56"/>
                </a:cubicBezTo>
                <a:cubicBezTo>
                  <a:pt x="280" y="57"/>
                  <a:pt x="281" y="56"/>
                  <a:pt x="281" y="56"/>
                </a:cubicBezTo>
                <a:cubicBezTo>
                  <a:pt x="281" y="57"/>
                  <a:pt x="281" y="57"/>
                  <a:pt x="281" y="58"/>
                </a:cubicBezTo>
                <a:cubicBezTo>
                  <a:pt x="282" y="58"/>
                  <a:pt x="282" y="58"/>
                  <a:pt x="282" y="59"/>
                </a:cubicBezTo>
                <a:cubicBezTo>
                  <a:pt x="283" y="58"/>
                  <a:pt x="283" y="57"/>
                  <a:pt x="283" y="57"/>
                </a:cubicBezTo>
                <a:cubicBezTo>
                  <a:pt x="284" y="58"/>
                  <a:pt x="282" y="59"/>
                  <a:pt x="282" y="59"/>
                </a:cubicBezTo>
                <a:cubicBezTo>
                  <a:pt x="283" y="59"/>
                  <a:pt x="283" y="59"/>
                  <a:pt x="284" y="60"/>
                </a:cubicBezTo>
                <a:cubicBezTo>
                  <a:pt x="284" y="60"/>
                  <a:pt x="284" y="60"/>
                  <a:pt x="285" y="60"/>
                </a:cubicBezTo>
                <a:cubicBezTo>
                  <a:pt x="285" y="61"/>
                  <a:pt x="285" y="61"/>
                  <a:pt x="285" y="61"/>
                </a:cubicBezTo>
                <a:cubicBezTo>
                  <a:pt x="286" y="62"/>
                  <a:pt x="286" y="62"/>
                  <a:pt x="286" y="63"/>
                </a:cubicBezTo>
                <a:cubicBezTo>
                  <a:pt x="286" y="63"/>
                  <a:pt x="286" y="64"/>
                  <a:pt x="287" y="64"/>
                </a:cubicBezTo>
                <a:cubicBezTo>
                  <a:pt x="287" y="65"/>
                  <a:pt x="288" y="65"/>
                  <a:pt x="289" y="65"/>
                </a:cubicBezTo>
                <a:cubicBezTo>
                  <a:pt x="288" y="65"/>
                  <a:pt x="288" y="66"/>
                  <a:pt x="289" y="67"/>
                </a:cubicBezTo>
                <a:cubicBezTo>
                  <a:pt x="289" y="67"/>
                  <a:pt x="289" y="68"/>
                  <a:pt x="290" y="68"/>
                </a:cubicBezTo>
                <a:cubicBezTo>
                  <a:pt x="290" y="69"/>
                  <a:pt x="291" y="70"/>
                  <a:pt x="291" y="70"/>
                </a:cubicBezTo>
                <a:cubicBezTo>
                  <a:pt x="291" y="71"/>
                  <a:pt x="290" y="72"/>
                  <a:pt x="289" y="72"/>
                </a:cubicBezTo>
                <a:cubicBezTo>
                  <a:pt x="290" y="72"/>
                  <a:pt x="290" y="73"/>
                  <a:pt x="290" y="73"/>
                </a:cubicBezTo>
                <a:cubicBezTo>
                  <a:pt x="290" y="74"/>
                  <a:pt x="290" y="74"/>
                  <a:pt x="292" y="74"/>
                </a:cubicBezTo>
                <a:cubicBezTo>
                  <a:pt x="292" y="75"/>
                  <a:pt x="289" y="75"/>
                  <a:pt x="292" y="76"/>
                </a:cubicBezTo>
                <a:cubicBezTo>
                  <a:pt x="290" y="76"/>
                  <a:pt x="288" y="76"/>
                  <a:pt x="289" y="76"/>
                </a:cubicBezTo>
                <a:cubicBezTo>
                  <a:pt x="289" y="77"/>
                  <a:pt x="291" y="76"/>
                  <a:pt x="291" y="76"/>
                </a:cubicBezTo>
                <a:cubicBezTo>
                  <a:pt x="290" y="76"/>
                  <a:pt x="291" y="77"/>
                  <a:pt x="292" y="77"/>
                </a:cubicBezTo>
                <a:cubicBezTo>
                  <a:pt x="289" y="77"/>
                  <a:pt x="291" y="78"/>
                  <a:pt x="290" y="78"/>
                </a:cubicBezTo>
                <a:cubicBezTo>
                  <a:pt x="291" y="78"/>
                  <a:pt x="291" y="78"/>
                  <a:pt x="292" y="78"/>
                </a:cubicBezTo>
                <a:cubicBezTo>
                  <a:pt x="292" y="79"/>
                  <a:pt x="289" y="79"/>
                  <a:pt x="291" y="80"/>
                </a:cubicBezTo>
                <a:cubicBezTo>
                  <a:pt x="290" y="80"/>
                  <a:pt x="289" y="80"/>
                  <a:pt x="289" y="81"/>
                </a:cubicBezTo>
                <a:cubicBezTo>
                  <a:pt x="289" y="81"/>
                  <a:pt x="290" y="82"/>
                  <a:pt x="291" y="83"/>
                </a:cubicBezTo>
                <a:cubicBezTo>
                  <a:pt x="290" y="82"/>
                  <a:pt x="288" y="82"/>
                  <a:pt x="288" y="82"/>
                </a:cubicBezTo>
                <a:cubicBezTo>
                  <a:pt x="289" y="83"/>
                  <a:pt x="289" y="83"/>
                  <a:pt x="288" y="83"/>
                </a:cubicBezTo>
                <a:cubicBezTo>
                  <a:pt x="288" y="83"/>
                  <a:pt x="287" y="84"/>
                  <a:pt x="287" y="84"/>
                </a:cubicBezTo>
                <a:cubicBezTo>
                  <a:pt x="288" y="84"/>
                  <a:pt x="288" y="84"/>
                  <a:pt x="289" y="84"/>
                </a:cubicBezTo>
                <a:cubicBezTo>
                  <a:pt x="288" y="84"/>
                  <a:pt x="289" y="85"/>
                  <a:pt x="289" y="86"/>
                </a:cubicBezTo>
                <a:cubicBezTo>
                  <a:pt x="288" y="85"/>
                  <a:pt x="288" y="85"/>
                  <a:pt x="287" y="85"/>
                </a:cubicBezTo>
                <a:cubicBezTo>
                  <a:pt x="285" y="85"/>
                  <a:pt x="291" y="86"/>
                  <a:pt x="287" y="86"/>
                </a:cubicBezTo>
                <a:cubicBezTo>
                  <a:pt x="287" y="86"/>
                  <a:pt x="288" y="86"/>
                  <a:pt x="287" y="87"/>
                </a:cubicBezTo>
                <a:cubicBezTo>
                  <a:pt x="289" y="87"/>
                  <a:pt x="290" y="88"/>
                  <a:pt x="291" y="88"/>
                </a:cubicBezTo>
                <a:cubicBezTo>
                  <a:pt x="290" y="88"/>
                  <a:pt x="290" y="88"/>
                  <a:pt x="290" y="88"/>
                </a:cubicBezTo>
                <a:cubicBezTo>
                  <a:pt x="288" y="87"/>
                  <a:pt x="288" y="87"/>
                  <a:pt x="286" y="87"/>
                </a:cubicBezTo>
                <a:cubicBezTo>
                  <a:pt x="287" y="87"/>
                  <a:pt x="288" y="88"/>
                  <a:pt x="288" y="88"/>
                </a:cubicBezTo>
                <a:cubicBezTo>
                  <a:pt x="286" y="87"/>
                  <a:pt x="286" y="88"/>
                  <a:pt x="285" y="88"/>
                </a:cubicBezTo>
                <a:cubicBezTo>
                  <a:pt x="285" y="89"/>
                  <a:pt x="287" y="88"/>
                  <a:pt x="288" y="89"/>
                </a:cubicBezTo>
                <a:cubicBezTo>
                  <a:pt x="287" y="89"/>
                  <a:pt x="287" y="90"/>
                  <a:pt x="286" y="89"/>
                </a:cubicBezTo>
                <a:cubicBezTo>
                  <a:pt x="286" y="90"/>
                  <a:pt x="285" y="89"/>
                  <a:pt x="286" y="91"/>
                </a:cubicBezTo>
                <a:cubicBezTo>
                  <a:pt x="284" y="90"/>
                  <a:pt x="286" y="92"/>
                  <a:pt x="284" y="91"/>
                </a:cubicBezTo>
                <a:cubicBezTo>
                  <a:pt x="285" y="92"/>
                  <a:pt x="284" y="92"/>
                  <a:pt x="284" y="92"/>
                </a:cubicBezTo>
                <a:cubicBezTo>
                  <a:pt x="284" y="92"/>
                  <a:pt x="284" y="92"/>
                  <a:pt x="284" y="92"/>
                </a:cubicBezTo>
                <a:cubicBezTo>
                  <a:pt x="283" y="93"/>
                  <a:pt x="283" y="93"/>
                  <a:pt x="284" y="94"/>
                </a:cubicBezTo>
                <a:cubicBezTo>
                  <a:pt x="284" y="93"/>
                  <a:pt x="283" y="93"/>
                  <a:pt x="283" y="93"/>
                </a:cubicBezTo>
                <a:cubicBezTo>
                  <a:pt x="283" y="93"/>
                  <a:pt x="284" y="94"/>
                  <a:pt x="284" y="94"/>
                </a:cubicBezTo>
                <a:cubicBezTo>
                  <a:pt x="283" y="93"/>
                  <a:pt x="282" y="93"/>
                  <a:pt x="282" y="93"/>
                </a:cubicBezTo>
                <a:cubicBezTo>
                  <a:pt x="282" y="94"/>
                  <a:pt x="282" y="94"/>
                  <a:pt x="282" y="94"/>
                </a:cubicBezTo>
                <a:cubicBezTo>
                  <a:pt x="285" y="96"/>
                  <a:pt x="281" y="95"/>
                  <a:pt x="281" y="95"/>
                </a:cubicBezTo>
                <a:cubicBezTo>
                  <a:pt x="281" y="96"/>
                  <a:pt x="282" y="96"/>
                  <a:pt x="282" y="97"/>
                </a:cubicBezTo>
                <a:cubicBezTo>
                  <a:pt x="281" y="95"/>
                  <a:pt x="281" y="96"/>
                  <a:pt x="282" y="97"/>
                </a:cubicBezTo>
                <a:cubicBezTo>
                  <a:pt x="281" y="97"/>
                  <a:pt x="281" y="97"/>
                  <a:pt x="279" y="97"/>
                </a:cubicBezTo>
                <a:cubicBezTo>
                  <a:pt x="280" y="99"/>
                  <a:pt x="280" y="99"/>
                  <a:pt x="279" y="100"/>
                </a:cubicBezTo>
                <a:cubicBezTo>
                  <a:pt x="279" y="101"/>
                  <a:pt x="278" y="101"/>
                  <a:pt x="279" y="103"/>
                </a:cubicBezTo>
                <a:cubicBezTo>
                  <a:pt x="278" y="103"/>
                  <a:pt x="278" y="102"/>
                  <a:pt x="277" y="102"/>
                </a:cubicBezTo>
                <a:cubicBezTo>
                  <a:pt x="277" y="103"/>
                  <a:pt x="276" y="102"/>
                  <a:pt x="278" y="104"/>
                </a:cubicBezTo>
                <a:cubicBezTo>
                  <a:pt x="275" y="102"/>
                  <a:pt x="277" y="107"/>
                  <a:pt x="276" y="105"/>
                </a:cubicBezTo>
                <a:cubicBezTo>
                  <a:pt x="275" y="105"/>
                  <a:pt x="277" y="107"/>
                  <a:pt x="277" y="107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73" y="107"/>
                  <a:pt x="274" y="110"/>
                  <a:pt x="271" y="109"/>
                </a:cubicBezTo>
                <a:cubicBezTo>
                  <a:pt x="272" y="111"/>
                  <a:pt x="270" y="111"/>
                  <a:pt x="270" y="113"/>
                </a:cubicBezTo>
                <a:cubicBezTo>
                  <a:pt x="270" y="111"/>
                  <a:pt x="269" y="111"/>
                  <a:pt x="268" y="111"/>
                </a:cubicBezTo>
                <a:cubicBezTo>
                  <a:pt x="269" y="113"/>
                  <a:pt x="270" y="114"/>
                  <a:pt x="270" y="116"/>
                </a:cubicBezTo>
                <a:cubicBezTo>
                  <a:pt x="269" y="114"/>
                  <a:pt x="269" y="113"/>
                  <a:pt x="268" y="112"/>
                </a:cubicBezTo>
                <a:cubicBezTo>
                  <a:pt x="267" y="113"/>
                  <a:pt x="267" y="112"/>
                  <a:pt x="266" y="112"/>
                </a:cubicBezTo>
                <a:cubicBezTo>
                  <a:pt x="266" y="112"/>
                  <a:pt x="266" y="112"/>
                  <a:pt x="266" y="112"/>
                </a:cubicBezTo>
                <a:cubicBezTo>
                  <a:pt x="266" y="113"/>
                  <a:pt x="267" y="114"/>
                  <a:pt x="267" y="114"/>
                </a:cubicBezTo>
                <a:cubicBezTo>
                  <a:pt x="266" y="112"/>
                  <a:pt x="267" y="116"/>
                  <a:pt x="266" y="114"/>
                </a:cubicBezTo>
                <a:cubicBezTo>
                  <a:pt x="266" y="114"/>
                  <a:pt x="266" y="113"/>
                  <a:pt x="265" y="113"/>
                </a:cubicBezTo>
                <a:cubicBezTo>
                  <a:pt x="266" y="114"/>
                  <a:pt x="265" y="113"/>
                  <a:pt x="265" y="113"/>
                </a:cubicBezTo>
                <a:cubicBezTo>
                  <a:pt x="265" y="114"/>
                  <a:pt x="266" y="114"/>
                  <a:pt x="266" y="115"/>
                </a:cubicBezTo>
                <a:cubicBezTo>
                  <a:pt x="265" y="114"/>
                  <a:pt x="265" y="115"/>
                  <a:pt x="265" y="113"/>
                </a:cubicBezTo>
                <a:cubicBezTo>
                  <a:pt x="264" y="113"/>
                  <a:pt x="264" y="114"/>
                  <a:pt x="264" y="116"/>
                </a:cubicBezTo>
                <a:cubicBezTo>
                  <a:pt x="263" y="115"/>
                  <a:pt x="263" y="114"/>
                  <a:pt x="263" y="114"/>
                </a:cubicBezTo>
                <a:cubicBezTo>
                  <a:pt x="262" y="113"/>
                  <a:pt x="261" y="117"/>
                  <a:pt x="261" y="115"/>
                </a:cubicBezTo>
                <a:cubicBezTo>
                  <a:pt x="260" y="115"/>
                  <a:pt x="261" y="117"/>
                  <a:pt x="261" y="117"/>
                </a:cubicBezTo>
                <a:cubicBezTo>
                  <a:pt x="260" y="116"/>
                  <a:pt x="257" y="115"/>
                  <a:pt x="258" y="118"/>
                </a:cubicBezTo>
                <a:cubicBezTo>
                  <a:pt x="258" y="119"/>
                  <a:pt x="256" y="115"/>
                  <a:pt x="257" y="118"/>
                </a:cubicBezTo>
                <a:cubicBezTo>
                  <a:pt x="257" y="118"/>
                  <a:pt x="257" y="119"/>
                  <a:pt x="257" y="120"/>
                </a:cubicBezTo>
                <a:cubicBezTo>
                  <a:pt x="257" y="120"/>
                  <a:pt x="257" y="122"/>
                  <a:pt x="257" y="120"/>
                </a:cubicBezTo>
                <a:cubicBezTo>
                  <a:pt x="257" y="119"/>
                  <a:pt x="256" y="118"/>
                  <a:pt x="256" y="116"/>
                </a:cubicBezTo>
                <a:cubicBezTo>
                  <a:pt x="256" y="118"/>
                  <a:pt x="255" y="118"/>
                  <a:pt x="254" y="120"/>
                </a:cubicBezTo>
                <a:cubicBezTo>
                  <a:pt x="253" y="119"/>
                  <a:pt x="253" y="118"/>
                  <a:pt x="252" y="117"/>
                </a:cubicBezTo>
                <a:cubicBezTo>
                  <a:pt x="251" y="118"/>
                  <a:pt x="252" y="119"/>
                  <a:pt x="252" y="119"/>
                </a:cubicBezTo>
                <a:cubicBezTo>
                  <a:pt x="251" y="120"/>
                  <a:pt x="251" y="118"/>
                  <a:pt x="251" y="118"/>
                </a:cubicBezTo>
                <a:cubicBezTo>
                  <a:pt x="250" y="118"/>
                  <a:pt x="250" y="118"/>
                  <a:pt x="250" y="118"/>
                </a:cubicBezTo>
                <a:cubicBezTo>
                  <a:pt x="250" y="118"/>
                  <a:pt x="250" y="119"/>
                  <a:pt x="250" y="119"/>
                </a:cubicBezTo>
                <a:cubicBezTo>
                  <a:pt x="250" y="119"/>
                  <a:pt x="249" y="118"/>
                  <a:pt x="249" y="118"/>
                </a:cubicBezTo>
                <a:cubicBezTo>
                  <a:pt x="249" y="118"/>
                  <a:pt x="248" y="118"/>
                  <a:pt x="248" y="119"/>
                </a:cubicBezTo>
                <a:cubicBezTo>
                  <a:pt x="247" y="118"/>
                  <a:pt x="246" y="118"/>
                  <a:pt x="245" y="118"/>
                </a:cubicBezTo>
                <a:cubicBezTo>
                  <a:pt x="244" y="118"/>
                  <a:pt x="244" y="118"/>
                  <a:pt x="244" y="118"/>
                </a:cubicBezTo>
                <a:cubicBezTo>
                  <a:pt x="244" y="119"/>
                  <a:pt x="243" y="119"/>
                  <a:pt x="243" y="119"/>
                </a:cubicBezTo>
                <a:cubicBezTo>
                  <a:pt x="243" y="119"/>
                  <a:pt x="243" y="119"/>
                  <a:pt x="242" y="120"/>
                </a:cubicBezTo>
                <a:cubicBezTo>
                  <a:pt x="242" y="119"/>
                  <a:pt x="243" y="118"/>
                  <a:pt x="242" y="118"/>
                </a:cubicBezTo>
                <a:cubicBezTo>
                  <a:pt x="242" y="119"/>
                  <a:pt x="242" y="119"/>
                  <a:pt x="242" y="120"/>
                </a:cubicBezTo>
                <a:cubicBezTo>
                  <a:pt x="242" y="119"/>
                  <a:pt x="241" y="119"/>
                  <a:pt x="241" y="118"/>
                </a:cubicBezTo>
                <a:cubicBezTo>
                  <a:pt x="241" y="118"/>
                  <a:pt x="240" y="118"/>
                  <a:pt x="240" y="120"/>
                </a:cubicBezTo>
                <a:cubicBezTo>
                  <a:pt x="240" y="117"/>
                  <a:pt x="239" y="120"/>
                  <a:pt x="238" y="120"/>
                </a:cubicBezTo>
                <a:cubicBezTo>
                  <a:pt x="238" y="117"/>
                  <a:pt x="237" y="119"/>
                  <a:pt x="236" y="119"/>
                </a:cubicBezTo>
                <a:cubicBezTo>
                  <a:pt x="236" y="117"/>
                  <a:pt x="235" y="119"/>
                  <a:pt x="235" y="117"/>
                </a:cubicBezTo>
                <a:cubicBezTo>
                  <a:pt x="235" y="118"/>
                  <a:pt x="235" y="118"/>
                  <a:pt x="235" y="118"/>
                </a:cubicBezTo>
                <a:cubicBezTo>
                  <a:pt x="235" y="117"/>
                  <a:pt x="234" y="116"/>
                  <a:pt x="233" y="115"/>
                </a:cubicBezTo>
                <a:cubicBezTo>
                  <a:pt x="235" y="117"/>
                  <a:pt x="232" y="115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3" y="117"/>
                  <a:pt x="233" y="117"/>
                </a:cubicBezTo>
                <a:cubicBezTo>
                  <a:pt x="233" y="117"/>
                  <a:pt x="232" y="117"/>
                  <a:pt x="233" y="117"/>
                </a:cubicBezTo>
                <a:cubicBezTo>
                  <a:pt x="232" y="116"/>
                  <a:pt x="232" y="116"/>
                  <a:pt x="231" y="116"/>
                </a:cubicBezTo>
                <a:cubicBezTo>
                  <a:pt x="231" y="116"/>
                  <a:pt x="231" y="116"/>
                  <a:pt x="231" y="116"/>
                </a:cubicBezTo>
                <a:cubicBezTo>
                  <a:pt x="232" y="116"/>
                  <a:pt x="232" y="114"/>
                  <a:pt x="232" y="113"/>
                </a:cubicBezTo>
                <a:cubicBezTo>
                  <a:pt x="233" y="112"/>
                  <a:pt x="233" y="111"/>
                  <a:pt x="233" y="111"/>
                </a:cubicBezTo>
                <a:cubicBezTo>
                  <a:pt x="234" y="111"/>
                  <a:pt x="235" y="110"/>
                  <a:pt x="236" y="110"/>
                </a:cubicBezTo>
                <a:cubicBezTo>
                  <a:pt x="233" y="109"/>
                  <a:pt x="236" y="109"/>
                  <a:pt x="234" y="108"/>
                </a:cubicBezTo>
                <a:cubicBezTo>
                  <a:pt x="235" y="109"/>
                  <a:pt x="235" y="109"/>
                  <a:pt x="237" y="109"/>
                </a:cubicBezTo>
                <a:cubicBezTo>
                  <a:pt x="236" y="109"/>
                  <a:pt x="235" y="109"/>
                  <a:pt x="236" y="109"/>
                </a:cubicBezTo>
                <a:cubicBezTo>
                  <a:pt x="237" y="109"/>
                  <a:pt x="238" y="109"/>
                  <a:pt x="240" y="110"/>
                </a:cubicBezTo>
                <a:cubicBezTo>
                  <a:pt x="239" y="109"/>
                  <a:pt x="238" y="109"/>
                  <a:pt x="237" y="109"/>
                </a:cubicBezTo>
                <a:cubicBezTo>
                  <a:pt x="237" y="109"/>
                  <a:pt x="237" y="109"/>
                  <a:pt x="237" y="108"/>
                </a:cubicBezTo>
                <a:cubicBezTo>
                  <a:pt x="238" y="109"/>
                  <a:pt x="238" y="108"/>
                  <a:pt x="236" y="107"/>
                </a:cubicBezTo>
                <a:cubicBezTo>
                  <a:pt x="236" y="107"/>
                  <a:pt x="237" y="107"/>
                  <a:pt x="237" y="107"/>
                </a:cubicBezTo>
                <a:cubicBezTo>
                  <a:pt x="237" y="107"/>
                  <a:pt x="237" y="107"/>
                  <a:pt x="238" y="107"/>
                </a:cubicBezTo>
                <a:cubicBezTo>
                  <a:pt x="238" y="107"/>
                  <a:pt x="235" y="106"/>
                  <a:pt x="235" y="106"/>
                </a:cubicBezTo>
                <a:cubicBezTo>
                  <a:pt x="236" y="106"/>
                  <a:pt x="238" y="107"/>
                  <a:pt x="238" y="107"/>
                </a:cubicBezTo>
                <a:cubicBezTo>
                  <a:pt x="238" y="107"/>
                  <a:pt x="236" y="106"/>
                  <a:pt x="235" y="106"/>
                </a:cubicBezTo>
                <a:cubicBezTo>
                  <a:pt x="238" y="106"/>
                  <a:pt x="239" y="106"/>
                  <a:pt x="240" y="106"/>
                </a:cubicBezTo>
                <a:cubicBezTo>
                  <a:pt x="238" y="106"/>
                  <a:pt x="242" y="107"/>
                  <a:pt x="239" y="106"/>
                </a:cubicBezTo>
                <a:cubicBezTo>
                  <a:pt x="243" y="106"/>
                  <a:pt x="235" y="104"/>
                  <a:pt x="237" y="104"/>
                </a:cubicBezTo>
                <a:cubicBezTo>
                  <a:pt x="240" y="104"/>
                  <a:pt x="237" y="104"/>
                  <a:pt x="238" y="104"/>
                </a:cubicBezTo>
                <a:cubicBezTo>
                  <a:pt x="239" y="104"/>
                  <a:pt x="239" y="104"/>
                  <a:pt x="238" y="103"/>
                </a:cubicBezTo>
                <a:cubicBezTo>
                  <a:pt x="239" y="103"/>
                  <a:pt x="239" y="104"/>
                  <a:pt x="240" y="103"/>
                </a:cubicBezTo>
                <a:cubicBezTo>
                  <a:pt x="238" y="103"/>
                  <a:pt x="241" y="103"/>
                  <a:pt x="237" y="102"/>
                </a:cubicBezTo>
                <a:cubicBezTo>
                  <a:pt x="238" y="102"/>
                  <a:pt x="239" y="102"/>
                  <a:pt x="237" y="102"/>
                </a:cubicBezTo>
                <a:cubicBezTo>
                  <a:pt x="237" y="102"/>
                  <a:pt x="237" y="102"/>
                  <a:pt x="237" y="101"/>
                </a:cubicBezTo>
                <a:cubicBezTo>
                  <a:pt x="238" y="102"/>
                  <a:pt x="238" y="102"/>
                  <a:pt x="239" y="102"/>
                </a:cubicBezTo>
                <a:cubicBezTo>
                  <a:pt x="239" y="101"/>
                  <a:pt x="241" y="101"/>
                  <a:pt x="240" y="101"/>
                </a:cubicBezTo>
                <a:cubicBezTo>
                  <a:pt x="239" y="101"/>
                  <a:pt x="239" y="101"/>
                  <a:pt x="238" y="101"/>
                </a:cubicBezTo>
                <a:cubicBezTo>
                  <a:pt x="238" y="101"/>
                  <a:pt x="238" y="101"/>
                  <a:pt x="238" y="101"/>
                </a:cubicBezTo>
                <a:cubicBezTo>
                  <a:pt x="237" y="101"/>
                  <a:pt x="238" y="101"/>
                  <a:pt x="239" y="101"/>
                </a:cubicBezTo>
                <a:cubicBezTo>
                  <a:pt x="238" y="101"/>
                  <a:pt x="237" y="101"/>
                  <a:pt x="237" y="101"/>
                </a:cubicBezTo>
                <a:cubicBezTo>
                  <a:pt x="238" y="101"/>
                  <a:pt x="235" y="100"/>
                  <a:pt x="238" y="100"/>
                </a:cubicBezTo>
                <a:cubicBezTo>
                  <a:pt x="236" y="100"/>
                  <a:pt x="235" y="99"/>
                  <a:pt x="234" y="100"/>
                </a:cubicBezTo>
                <a:cubicBezTo>
                  <a:pt x="237" y="100"/>
                  <a:pt x="234" y="99"/>
                  <a:pt x="236" y="100"/>
                </a:cubicBezTo>
                <a:cubicBezTo>
                  <a:pt x="236" y="100"/>
                  <a:pt x="236" y="100"/>
                  <a:pt x="236" y="100"/>
                </a:cubicBezTo>
                <a:cubicBezTo>
                  <a:pt x="236" y="100"/>
                  <a:pt x="235" y="100"/>
                  <a:pt x="234" y="100"/>
                </a:cubicBezTo>
                <a:cubicBezTo>
                  <a:pt x="233" y="99"/>
                  <a:pt x="234" y="99"/>
                  <a:pt x="233" y="98"/>
                </a:cubicBezTo>
                <a:cubicBezTo>
                  <a:pt x="237" y="99"/>
                  <a:pt x="234" y="97"/>
                  <a:pt x="237" y="98"/>
                </a:cubicBezTo>
                <a:cubicBezTo>
                  <a:pt x="237" y="98"/>
                  <a:pt x="237" y="98"/>
                  <a:pt x="238" y="98"/>
                </a:cubicBezTo>
                <a:cubicBezTo>
                  <a:pt x="238" y="98"/>
                  <a:pt x="238" y="98"/>
                  <a:pt x="239" y="98"/>
                </a:cubicBezTo>
                <a:cubicBezTo>
                  <a:pt x="239" y="98"/>
                  <a:pt x="239" y="98"/>
                  <a:pt x="239" y="98"/>
                </a:cubicBezTo>
                <a:cubicBezTo>
                  <a:pt x="238" y="99"/>
                  <a:pt x="236" y="97"/>
                  <a:pt x="235" y="97"/>
                </a:cubicBezTo>
                <a:cubicBezTo>
                  <a:pt x="237" y="97"/>
                  <a:pt x="235" y="97"/>
                  <a:pt x="234" y="96"/>
                </a:cubicBezTo>
                <a:cubicBezTo>
                  <a:pt x="237" y="97"/>
                  <a:pt x="233" y="96"/>
                  <a:pt x="236" y="96"/>
                </a:cubicBezTo>
                <a:cubicBezTo>
                  <a:pt x="235" y="96"/>
                  <a:pt x="235" y="97"/>
                  <a:pt x="236" y="97"/>
                </a:cubicBezTo>
                <a:cubicBezTo>
                  <a:pt x="238" y="96"/>
                  <a:pt x="236" y="96"/>
                  <a:pt x="234" y="95"/>
                </a:cubicBezTo>
                <a:cubicBezTo>
                  <a:pt x="235" y="95"/>
                  <a:pt x="236" y="96"/>
                  <a:pt x="237" y="96"/>
                </a:cubicBezTo>
                <a:cubicBezTo>
                  <a:pt x="234" y="95"/>
                  <a:pt x="235" y="94"/>
                  <a:pt x="236" y="94"/>
                </a:cubicBezTo>
                <a:cubicBezTo>
                  <a:pt x="235" y="94"/>
                  <a:pt x="233" y="94"/>
                  <a:pt x="232" y="93"/>
                </a:cubicBezTo>
                <a:cubicBezTo>
                  <a:pt x="233" y="93"/>
                  <a:pt x="233" y="93"/>
                  <a:pt x="234" y="93"/>
                </a:cubicBezTo>
                <a:cubicBezTo>
                  <a:pt x="234" y="93"/>
                  <a:pt x="233" y="93"/>
                  <a:pt x="234" y="94"/>
                </a:cubicBezTo>
                <a:cubicBezTo>
                  <a:pt x="234" y="93"/>
                  <a:pt x="238" y="93"/>
                  <a:pt x="236" y="93"/>
                </a:cubicBezTo>
                <a:cubicBezTo>
                  <a:pt x="235" y="93"/>
                  <a:pt x="235" y="93"/>
                  <a:pt x="236" y="93"/>
                </a:cubicBezTo>
                <a:cubicBezTo>
                  <a:pt x="235" y="93"/>
                  <a:pt x="234" y="93"/>
                  <a:pt x="233" y="93"/>
                </a:cubicBezTo>
                <a:cubicBezTo>
                  <a:pt x="236" y="93"/>
                  <a:pt x="233" y="92"/>
                  <a:pt x="233" y="92"/>
                </a:cubicBezTo>
                <a:cubicBezTo>
                  <a:pt x="234" y="92"/>
                  <a:pt x="235" y="92"/>
                  <a:pt x="235" y="92"/>
                </a:cubicBezTo>
                <a:cubicBezTo>
                  <a:pt x="234" y="92"/>
                  <a:pt x="235" y="92"/>
                  <a:pt x="235" y="92"/>
                </a:cubicBezTo>
                <a:cubicBezTo>
                  <a:pt x="233" y="92"/>
                  <a:pt x="235" y="91"/>
                  <a:pt x="233" y="91"/>
                </a:cubicBezTo>
                <a:cubicBezTo>
                  <a:pt x="233" y="91"/>
                  <a:pt x="232" y="91"/>
                  <a:pt x="232" y="91"/>
                </a:cubicBezTo>
                <a:cubicBezTo>
                  <a:pt x="233" y="91"/>
                  <a:pt x="236" y="92"/>
                  <a:pt x="236" y="91"/>
                </a:cubicBezTo>
                <a:cubicBezTo>
                  <a:pt x="236" y="91"/>
                  <a:pt x="236" y="91"/>
                  <a:pt x="236" y="91"/>
                </a:cubicBezTo>
                <a:cubicBezTo>
                  <a:pt x="237" y="91"/>
                  <a:pt x="237" y="91"/>
                  <a:pt x="238" y="91"/>
                </a:cubicBezTo>
                <a:cubicBezTo>
                  <a:pt x="237" y="90"/>
                  <a:pt x="237" y="90"/>
                  <a:pt x="236" y="90"/>
                </a:cubicBezTo>
                <a:cubicBezTo>
                  <a:pt x="237" y="89"/>
                  <a:pt x="238" y="89"/>
                  <a:pt x="238" y="89"/>
                </a:cubicBezTo>
                <a:cubicBezTo>
                  <a:pt x="235" y="88"/>
                  <a:pt x="240" y="87"/>
                  <a:pt x="237" y="87"/>
                </a:cubicBezTo>
                <a:cubicBezTo>
                  <a:pt x="237" y="86"/>
                  <a:pt x="238" y="87"/>
                  <a:pt x="239" y="87"/>
                </a:cubicBezTo>
                <a:cubicBezTo>
                  <a:pt x="239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7" y="86"/>
                  <a:pt x="237" y="86"/>
                </a:cubicBezTo>
                <a:cubicBezTo>
                  <a:pt x="237" y="86"/>
                  <a:pt x="238" y="86"/>
                  <a:pt x="238" y="86"/>
                </a:cubicBezTo>
                <a:cubicBezTo>
                  <a:pt x="237" y="86"/>
                  <a:pt x="237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9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8" y="86"/>
                  <a:pt x="238" y="86"/>
                  <a:pt x="238" y="86"/>
                </a:cubicBezTo>
                <a:cubicBezTo>
                  <a:pt x="236" y="86"/>
                  <a:pt x="238" y="86"/>
                  <a:pt x="235" y="85"/>
                </a:cubicBezTo>
                <a:cubicBezTo>
                  <a:pt x="235" y="85"/>
                  <a:pt x="236" y="85"/>
                  <a:pt x="235" y="85"/>
                </a:cubicBezTo>
                <a:cubicBezTo>
                  <a:pt x="236" y="85"/>
                  <a:pt x="237" y="86"/>
                  <a:pt x="237" y="85"/>
                </a:cubicBezTo>
                <a:cubicBezTo>
                  <a:pt x="235" y="85"/>
                  <a:pt x="239" y="85"/>
                  <a:pt x="237" y="85"/>
                </a:cubicBezTo>
                <a:cubicBezTo>
                  <a:pt x="237" y="85"/>
                  <a:pt x="234" y="84"/>
                  <a:pt x="234" y="84"/>
                </a:cubicBezTo>
                <a:cubicBezTo>
                  <a:pt x="238" y="85"/>
                  <a:pt x="235" y="84"/>
                  <a:pt x="234" y="84"/>
                </a:cubicBezTo>
                <a:cubicBezTo>
                  <a:pt x="236" y="85"/>
                  <a:pt x="236" y="84"/>
                  <a:pt x="238" y="85"/>
                </a:cubicBezTo>
                <a:cubicBezTo>
                  <a:pt x="237" y="84"/>
                  <a:pt x="238" y="85"/>
                  <a:pt x="237" y="84"/>
                </a:cubicBezTo>
                <a:cubicBezTo>
                  <a:pt x="238" y="84"/>
                  <a:pt x="239" y="85"/>
                  <a:pt x="239" y="85"/>
                </a:cubicBezTo>
                <a:cubicBezTo>
                  <a:pt x="238" y="84"/>
                  <a:pt x="239" y="84"/>
                  <a:pt x="239" y="84"/>
                </a:cubicBezTo>
                <a:cubicBezTo>
                  <a:pt x="236" y="84"/>
                  <a:pt x="236" y="83"/>
                  <a:pt x="235" y="83"/>
                </a:cubicBezTo>
                <a:cubicBezTo>
                  <a:pt x="235" y="83"/>
                  <a:pt x="236" y="83"/>
                  <a:pt x="236" y="83"/>
                </a:cubicBezTo>
                <a:cubicBezTo>
                  <a:pt x="236" y="83"/>
                  <a:pt x="235" y="83"/>
                  <a:pt x="236" y="83"/>
                </a:cubicBezTo>
                <a:cubicBezTo>
                  <a:pt x="237" y="83"/>
                  <a:pt x="237" y="83"/>
                  <a:pt x="237" y="83"/>
                </a:cubicBezTo>
                <a:cubicBezTo>
                  <a:pt x="236" y="83"/>
                  <a:pt x="237" y="84"/>
                  <a:pt x="238" y="84"/>
                </a:cubicBezTo>
                <a:cubicBezTo>
                  <a:pt x="238" y="84"/>
                  <a:pt x="238" y="84"/>
                  <a:pt x="239" y="84"/>
                </a:cubicBezTo>
                <a:cubicBezTo>
                  <a:pt x="238" y="84"/>
                  <a:pt x="240" y="84"/>
                  <a:pt x="238" y="84"/>
                </a:cubicBezTo>
                <a:cubicBezTo>
                  <a:pt x="237" y="83"/>
                  <a:pt x="240" y="84"/>
                  <a:pt x="240" y="83"/>
                </a:cubicBezTo>
                <a:cubicBezTo>
                  <a:pt x="239" y="83"/>
                  <a:pt x="236" y="82"/>
                  <a:pt x="236" y="82"/>
                </a:cubicBezTo>
                <a:cubicBezTo>
                  <a:pt x="237" y="82"/>
                  <a:pt x="237" y="82"/>
                  <a:pt x="236" y="82"/>
                </a:cubicBezTo>
                <a:cubicBezTo>
                  <a:pt x="236" y="82"/>
                  <a:pt x="236" y="81"/>
                  <a:pt x="236" y="81"/>
                </a:cubicBezTo>
                <a:cubicBezTo>
                  <a:pt x="237" y="82"/>
                  <a:pt x="237" y="82"/>
                  <a:pt x="239" y="82"/>
                </a:cubicBezTo>
                <a:cubicBezTo>
                  <a:pt x="238" y="82"/>
                  <a:pt x="241" y="83"/>
                  <a:pt x="237" y="82"/>
                </a:cubicBezTo>
                <a:cubicBezTo>
                  <a:pt x="239" y="83"/>
                  <a:pt x="239" y="83"/>
                  <a:pt x="240" y="83"/>
                </a:cubicBezTo>
                <a:cubicBezTo>
                  <a:pt x="240" y="83"/>
                  <a:pt x="240" y="83"/>
                  <a:pt x="241" y="83"/>
                </a:cubicBezTo>
                <a:cubicBezTo>
                  <a:pt x="241" y="83"/>
                  <a:pt x="241" y="83"/>
                  <a:pt x="241" y="84"/>
                </a:cubicBezTo>
                <a:cubicBezTo>
                  <a:pt x="241" y="83"/>
                  <a:pt x="240" y="83"/>
                  <a:pt x="239" y="82"/>
                </a:cubicBezTo>
                <a:cubicBezTo>
                  <a:pt x="242" y="83"/>
                  <a:pt x="240" y="82"/>
                  <a:pt x="240" y="81"/>
                </a:cubicBezTo>
                <a:cubicBezTo>
                  <a:pt x="239" y="82"/>
                  <a:pt x="239" y="80"/>
                  <a:pt x="238" y="81"/>
                </a:cubicBezTo>
                <a:cubicBezTo>
                  <a:pt x="240" y="81"/>
                  <a:pt x="237" y="81"/>
                  <a:pt x="236" y="81"/>
                </a:cubicBezTo>
                <a:cubicBezTo>
                  <a:pt x="236" y="79"/>
                  <a:pt x="238" y="78"/>
                  <a:pt x="238" y="75"/>
                </a:cubicBezTo>
                <a:cubicBezTo>
                  <a:pt x="241" y="76"/>
                  <a:pt x="244" y="77"/>
                  <a:pt x="245" y="76"/>
                </a:cubicBezTo>
                <a:cubicBezTo>
                  <a:pt x="243" y="74"/>
                  <a:pt x="245" y="74"/>
                  <a:pt x="242" y="72"/>
                </a:cubicBezTo>
                <a:cubicBezTo>
                  <a:pt x="243" y="72"/>
                  <a:pt x="244" y="73"/>
                  <a:pt x="244" y="73"/>
                </a:cubicBezTo>
                <a:cubicBezTo>
                  <a:pt x="243" y="72"/>
                  <a:pt x="244" y="72"/>
                  <a:pt x="244" y="72"/>
                </a:cubicBezTo>
                <a:cubicBezTo>
                  <a:pt x="241" y="72"/>
                  <a:pt x="246" y="72"/>
                  <a:pt x="244" y="72"/>
                </a:cubicBezTo>
                <a:cubicBezTo>
                  <a:pt x="244" y="72"/>
                  <a:pt x="243" y="72"/>
                  <a:pt x="243" y="71"/>
                </a:cubicBezTo>
                <a:cubicBezTo>
                  <a:pt x="243" y="71"/>
                  <a:pt x="242" y="71"/>
                  <a:pt x="242" y="71"/>
                </a:cubicBezTo>
                <a:cubicBezTo>
                  <a:pt x="244" y="71"/>
                  <a:pt x="243" y="71"/>
                  <a:pt x="243" y="71"/>
                </a:cubicBezTo>
                <a:cubicBezTo>
                  <a:pt x="243" y="71"/>
                  <a:pt x="244" y="71"/>
                  <a:pt x="244" y="71"/>
                </a:cubicBezTo>
                <a:cubicBezTo>
                  <a:pt x="241" y="70"/>
                  <a:pt x="242" y="71"/>
                  <a:pt x="241" y="71"/>
                </a:cubicBezTo>
                <a:cubicBezTo>
                  <a:pt x="241" y="70"/>
                  <a:pt x="240" y="70"/>
                  <a:pt x="239" y="69"/>
                </a:cubicBezTo>
                <a:cubicBezTo>
                  <a:pt x="240" y="69"/>
                  <a:pt x="240" y="70"/>
                  <a:pt x="241" y="70"/>
                </a:cubicBezTo>
                <a:cubicBezTo>
                  <a:pt x="241" y="70"/>
                  <a:pt x="239" y="69"/>
                  <a:pt x="240" y="69"/>
                </a:cubicBezTo>
                <a:cubicBezTo>
                  <a:pt x="242" y="70"/>
                  <a:pt x="241" y="69"/>
                  <a:pt x="242" y="69"/>
                </a:cubicBezTo>
                <a:cubicBezTo>
                  <a:pt x="241" y="69"/>
                  <a:pt x="243" y="70"/>
                  <a:pt x="244" y="70"/>
                </a:cubicBezTo>
                <a:cubicBezTo>
                  <a:pt x="244" y="70"/>
                  <a:pt x="246" y="70"/>
                  <a:pt x="245" y="70"/>
                </a:cubicBezTo>
                <a:cubicBezTo>
                  <a:pt x="244" y="69"/>
                  <a:pt x="242" y="69"/>
                  <a:pt x="241" y="68"/>
                </a:cubicBezTo>
                <a:cubicBezTo>
                  <a:pt x="242" y="69"/>
                  <a:pt x="242" y="69"/>
                  <a:pt x="244" y="69"/>
                </a:cubicBezTo>
                <a:cubicBezTo>
                  <a:pt x="244" y="69"/>
                  <a:pt x="245" y="69"/>
                  <a:pt x="246" y="69"/>
                </a:cubicBezTo>
                <a:cubicBezTo>
                  <a:pt x="243" y="69"/>
                  <a:pt x="246" y="69"/>
                  <a:pt x="244" y="68"/>
                </a:cubicBezTo>
                <a:cubicBezTo>
                  <a:pt x="244" y="68"/>
                  <a:pt x="242" y="68"/>
                  <a:pt x="241" y="68"/>
                </a:cubicBezTo>
                <a:cubicBezTo>
                  <a:pt x="244" y="69"/>
                  <a:pt x="244" y="68"/>
                  <a:pt x="245" y="68"/>
                </a:cubicBezTo>
                <a:cubicBezTo>
                  <a:pt x="247" y="69"/>
                  <a:pt x="246" y="69"/>
                  <a:pt x="248" y="69"/>
                </a:cubicBezTo>
                <a:cubicBezTo>
                  <a:pt x="248" y="69"/>
                  <a:pt x="249" y="69"/>
                  <a:pt x="247" y="68"/>
                </a:cubicBezTo>
                <a:cubicBezTo>
                  <a:pt x="247" y="68"/>
                  <a:pt x="247" y="69"/>
                  <a:pt x="246" y="68"/>
                </a:cubicBezTo>
                <a:cubicBezTo>
                  <a:pt x="245" y="68"/>
                  <a:pt x="247" y="68"/>
                  <a:pt x="249" y="69"/>
                </a:cubicBezTo>
                <a:cubicBezTo>
                  <a:pt x="249" y="68"/>
                  <a:pt x="249" y="68"/>
                  <a:pt x="249" y="68"/>
                </a:cubicBezTo>
                <a:cubicBezTo>
                  <a:pt x="245" y="67"/>
                  <a:pt x="249" y="68"/>
                  <a:pt x="246" y="67"/>
                </a:cubicBezTo>
                <a:cubicBezTo>
                  <a:pt x="249" y="67"/>
                  <a:pt x="246" y="67"/>
                  <a:pt x="246" y="67"/>
                </a:cubicBezTo>
                <a:cubicBezTo>
                  <a:pt x="247" y="67"/>
                  <a:pt x="248" y="67"/>
                  <a:pt x="249" y="67"/>
                </a:cubicBezTo>
                <a:cubicBezTo>
                  <a:pt x="248" y="67"/>
                  <a:pt x="249" y="67"/>
                  <a:pt x="247" y="66"/>
                </a:cubicBezTo>
                <a:cubicBezTo>
                  <a:pt x="246" y="66"/>
                  <a:pt x="248" y="67"/>
                  <a:pt x="246" y="66"/>
                </a:cubicBezTo>
                <a:cubicBezTo>
                  <a:pt x="246" y="66"/>
                  <a:pt x="246" y="66"/>
                  <a:pt x="246" y="66"/>
                </a:cubicBezTo>
                <a:cubicBezTo>
                  <a:pt x="247" y="66"/>
                  <a:pt x="250" y="67"/>
                  <a:pt x="248" y="66"/>
                </a:cubicBezTo>
                <a:cubicBezTo>
                  <a:pt x="248" y="66"/>
                  <a:pt x="245" y="66"/>
                  <a:pt x="245" y="65"/>
                </a:cubicBezTo>
                <a:cubicBezTo>
                  <a:pt x="246" y="65"/>
                  <a:pt x="246" y="65"/>
                  <a:pt x="247" y="66"/>
                </a:cubicBezTo>
                <a:cubicBezTo>
                  <a:pt x="247" y="66"/>
                  <a:pt x="247" y="66"/>
                  <a:pt x="248" y="66"/>
                </a:cubicBezTo>
                <a:cubicBezTo>
                  <a:pt x="248" y="66"/>
                  <a:pt x="246" y="65"/>
                  <a:pt x="248" y="65"/>
                </a:cubicBezTo>
                <a:cubicBezTo>
                  <a:pt x="247" y="65"/>
                  <a:pt x="244" y="64"/>
                  <a:pt x="244" y="64"/>
                </a:cubicBezTo>
                <a:cubicBezTo>
                  <a:pt x="244" y="63"/>
                  <a:pt x="244" y="63"/>
                  <a:pt x="245" y="64"/>
                </a:cubicBezTo>
                <a:cubicBezTo>
                  <a:pt x="247" y="64"/>
                  <a:pt x="244" y="64"/>
                  <a:pt x="246" y="64"/>
                </a:cubicBezTo>
                <a:cubicBezTo>
                  <a:pt x="246" y="64"/>
                  <a:pt x="246" y="64"/>
                  <a:pt x="247" y="64"/>
                </a:cubicBezTo>
                <a:cubicBezTo>
                  <a:pt x="246" y="64"/>
                  <a:pt x="247" y="64"/>
                  <a:pt x="248" y="64"/>
                </a:cubicBezTo>
                <a:cubicBezTo>
                  <a:pt x="247" y="64"/>
                  <a:pt x="246" y="64"/>
                  <a:pt x="246" y="63"/>
                </a:cubicBezTo>
                <a:cubicBezTo>
                  <a:pt x="247" y="64"/>
                  <a:pt x="247" y="64"/>
                  <a:pt x="248" y="64"/>
                </a:cubicBezTo>
                <a:cubicBezTo>
                  <a:pt x="248" y="64"/>
                  <a:pt x="247" y="63"/>
                  <a:pt x="249" y="63"/>
                </a:cubicBezTo>
                <a:cubicBezTo>
                  <a:pt x="246" y="62"/>
                  <a:pt x="249" y="62"/>
                  <a:pt x="246" y="61"/>
                </a:cubicBezTo>
                <a:cubicBezTo>
                  <a:pt x="246" y="61"/>
                  <a:pt x="246" y="61"/>
                  <a:pt x="245" y="61"/>
                </a:cubicBezTo>
                <a:cubicBezTo>
                  <a:pt x="244" y="61"/>
                  <a:pt x="244" y="61"/>
                  <a:pt x="243" y="60"/>
                </a:cubicBezTo>
                <a:cubicBezTo>
                  <a:pt x="244" y="60"/>
                  <a:pt x="246" y="61"/>
                  <a:pt x="246" y="61"/>
                </a:cubicBezTo>
                <a:cubicBezTo>
                  <a:pt x="244" y="60"/>
                  <a:pt x="246" y="61"/>
                  <a:pt x="247" y="61"/>
                </a:cubicBezTo>
                <a:cubicBezTo>
                  <a:pt x="246" y="60"/>
                  <a:pt x="246" y="60"/>
                  <a:pt x="244" y="59"/>
                </a:cubicBezTo>
                <a:cubicBezTo>
                  <a:pt x="247" y="60"/>
                  <a:pt x="245" y="58"/>
                  <a:pt x="251" y="60"/>
                </a:cubicBezTo>
                <a:cubicBezTo>
                  <a:pt x="251" y="59"/>
                  <a:pt x="247" y="57"/>
                  <a:pt x="249" y="57"/>
                </a:cubicBezTo>
                <a:cubicBezTo>
                  <a:pt x="247" y="56"/>
                  <a:pt x="249" y="57"/>
                  <a:pt x="249" y="57"/>
                </a:cubicBezTo>
                <a:cubicBezTo>
                  <a:pt x="249" y="57"/>
                  <a:pt x="248" y="56"/>
                  <a:pt x="248" y="56"/>
                </a:cubicBezTo>
                <a:cubicBezTo>
                  <a:pt x="249" y="56"/>
                  <a:pt x="249" y="56"/>
                  <a:pt x="250" y="56"/>
                </a:cubicBezTo>
                <a:cubicBezTo>
                  <a:pt x="248" y="56"/>
                  <a:pt x="248" y="54"/>
                  <a:pt x="249" y="54"/>
                </a:cubicBezTo>
                <a:cubicBezTo>
                  <a:pt x="249" y="54"/>
                  <a:pt x="248" y="54"/>
                  <a:pt x="248" y="54"/>
                </a:cubicBezTo>
                <a:cubicBezTo>
                  <a:pt x="250" y="54"/>
                  <a:pt x="246" y="52"/>
                  <a:pt x="249" y="52"/>
                </a:cubicBezTo>
                <a:cubicBezTo>
                  <a:pt x="247" y="51"/>
                  <a:pt x="246" y="51"/>
                  <a:pt x="245" y="50"/>
                </a:cubicBezTo>
                <a:cubicBezTo>
                  <a:pt x="247" y="51"/>
                  <a:pt x="246" y="50"/>
                  <a:pt x="249" y="51"/>
                </a:cubicBezTo>
                <a:cubicBezTo>
                  <a:pt x="248" y="50"/>
                  <a:pt x="249" y="50"/>
                  <a:pt x="248" y="49"/>
                </a:cubicBezTo>
                <a:cubicBezTo>
                  <a:pt x="249" y="49"/>
                  <a:pt x="250" y="50"/>
                  <a:pt x="250" y="49"/>
                </a:cubicBezTo>
                <a:cubicBezTo>
                  <a:pt x="246" y="48"/>
                  <a:pt x="251" y="48"/>
                  <a:pt x="247" y="46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7"/>
                  <a:pt x="249" y="47"/>
                  <a:pt x="249" y="47"/>
                </a:cubicBezTo>
                <a:cubicBezTo>
                  <a:pt x="249" y="47"/>
                  <a:pt x="248" y="46"/>
                  <a:pt x="248" y="46"/>
                </a:cubicBezTo>
                <a:cubicBezTo>
                  <a:pt x="248" y="46"/>
                  <a:pt x="248" y="45"/>
                  <a:pt x="248" y="45"/>
                </a:cubicBezTo>
                <a:cubicBezTo>
                  <a:pt x="249" y="45"/>
                  <a:pt x="249" y="45"/>
                  <a:pt x="249" y="45"/>
                </a:cubicBezTo>
                <a:cubicBezTo>
                  <a:pt x="249" y="45"/>
                  <a:pt x="250" y="45"/>
                  <a:pt x="250" y="45"/>
                </a:cubicBezTo>
                <a:cubicBezTo>
                  <a:pt x="250" y="45"/>
                  <a:pt x="250" y="45"/>
                  <a:pt x="250" y="44"/>
                </a:cubicBezTo>
                <a:cubicBezTo>
                  <a:pt x="251" y="44"/>
                  <a:pt x="252" y="44"/>
                  <a:pt x="251" y="44"/>
                </a:cubicBezTo>
                <a:cubicBezTo>
                  <a:pt x="251" y="44"/>
                  <a:pt x="252" y="44"/>
                  <a:pt x="251" y="44"/>
                </a:cubicBezTo>
                <a:cubicBezTo>
                  <a:pt x="251" y="44"/>
                  <a:pt x="251" y="44"/>
                  <a:pt x="250" y="44"/>
                </a:cubicBezTo>
                <a:cubicBezTo>
                  <a:pt x="250" y="44"/>
                  <a:pt x="250" y="44"/>
                  <a:pt x="250" y="44"/>
                </a:cubicBezTo>
                <a:cubicBezTo>
                  <a:pt x="251" y="44"/>
                  <a:pt x="251" y="44"/>
                  <a:pt x="251" y="44"/>
                </a:cubicBezTo>
                <a:cubicBezTo>
                  <a:pt x="251" y="44"/>
                  <a:pt x="251" y="44"/>
                  <a:pt x="250" y="44"/>
                </a:cubicBezTo>
                <a:cubicBezTo>
                  <a:pt x="250" y="44"/>
                  <a:pt x="250" y="44"/>
                  <a:pt x="250" y="44"/>
                </a:cubicBezTo>
                <a:cubicBezTo>
                  <a:pt x="251" y="44"/>
                  <a:pt x="251" y="43"/>
                  <a:pt x="250" y="44"/>
                </a:cubicBezTo>
                <a:cubicBezTo>
                  <a:pt x="250" y="43"/>
                  <a:pt x="250" y="43"/>
                  <a:pt x="250" y="43"/>
                </a:cubicBezTo>
                <a:cubicBezTo>
                  <a:pt x="250" y="43"/>
                  <a:pt x="250" y="43"/>
                  <a:pt x="250" y="43"/>
                </a:cubicBezTo>
                <a:cubicBezTo>
                  <a:pt x="251" y="43"/>
                  <a:pt x="251" y="43"/>
                  <a:pt x="251" y="43"/>
                </a:cubicBezTo>
                <a:cubicBezTo>
                  <a:pt x="252" y="44"/>
                  <a:pt x="252" y="44"/>
                  <a:pt x="252" y="44"/>
                </a:cubicBezTo>
                <a:cubicBezTo>
                  <a:pt x="253" y="45"/>
                  <a:pt x="255" y="45"/>
                  <a:pt x="257" y="45"/>
                </a:cubicBezTo>
                <a:cubicBezTo>
                  <a:pt x="258" y="46"/>
                  <a:pt x="261" y="46"/>
                  <a:pt x="262" y="44"/>
                </a:cubicBezTo>
                <a:cubicBezTo>
                  <a:pt x="261" y="46"/>
                  <a:pt x="265" y="46"/>
                  <a:pt x="267" y="45"/>
                </a:cubicBezTo>
                <a:cubicBezTo>
                  <a:pt x="267" y="45"/>
                  <a:pt x="268" y="46"/>
                  <a:pt x="269" y="46"/>
                </a:cubicBezTo>
                <a:close/>
                <a:moveTo>
                  <a:pt x="250" y="119"/>
                </a:moveTo>
                <a:cubicBezTo>
                  <a:pt x="250" y="119"/>
                  <a:pt x="250" y="118"/>
                  <a:pt x="250" y="119"/>
                </a:cubicBezTo>
                <a:cubicBezTo>
                  <a:pt x="250" y="119"/>
                  <a:pt x="250" y="119"/>
                  <a:pt x="250" y="119"/>
                </a:cubicBezTo>
                <a:close/>
                <a:moveTo>
                  <a:pt x="236" y="101"/>
                </a:moveTo>
                <a:cubicBezTo>
                  <a:pt x="235" y="101"/>
                  <a:pt x="234" y="101"/>
                  <a:pt x="232" y="101"/>
                </a:cubicBezTo>
                <a:cubicBezTo>
                  <a:pt x="232" y="101"/>
                  <a:pt x="232" y="101"/>
                  <a:pt x="232" y="100"/>
                </a:cubicBezTo>
                <a:cubicBezTo>
                  <a:pt x="232" y="100"/>
                  <a:pt x="232" y="101"/>
                  <a:pt x="232" y="101"/>
                </a:cubicBezTo>
                <a:cubicBezTo>
                  <a:pt x="234" y="101"/>
                  <a:pt x="234" y="101"/>
                  <a:pt x="236" y="101"/>
                </a:cubicBezTo>
                <a:close/>
                <a:moveTo>
                  <a:pt x="230" y="95"/>
                </a:moveTo>
                <a:cubicBezTo>
                  <a:pt x="231" y="95"/>
                  <a:pt x="233" y="96"/>
                  <a:pt x="234" y="96"/>
                </a:cubicBezTo>
                <a:cubicBezTo>
                  <a:pt x="237" y="96"/>
                  <a:pt x="231" y="96"/>
                  <a:pt x="230" y="95"/>
                </a:cubicBezTo>
                <a:close/>
                <a:moveTo>
                  <a:pt x="239" y="68"/>
                </a:moveTo>
                <a:cubicBezTo>
                  <a:pt x="238" y="67"/>
                  <a:pt x="238" y="67"/>
                  <a:pt x="237" y="67"/>
                </a:cubicBezTo>
                <a:cubicBezTo>
                  <a:pt x="237" y="67"/>
                  <a:pt x="238" y="67"/>
                  <a:pt x="240" y="67"/>
                </a:cubicBezTo>
                <a:cubicBezTo>
                  <a:pt x="238" y="67"/>
                  <a:pt x="240" y="67"/>
                  <a:pt x="239" y="68"/>
                </a:cubicBezTo>
                <a:close/>
                <a:moveTo>
                  <a:pt x="239" y="67"/>
                </a:moveTo>
                <a:cubicBezTo>
                  <a:pt x="239" y="66"/>
                  <a:pt x="240" y="67"/>
                  <a:pt x="242" y="67"/>
                </a:cubicBezTo>
                <a:cubicBezTo>
                  <a:pt x="242" y="67"/>
                  <a:pt x="242" y="67"/>
                  <a:pt x="242" y="67"/>
                </a:cubicBezTo>
                <a:cubicBezTo>
                  <a:pt x="241" y="67"/>
                  <a:pt x="241" y="67"/>
                  <a:pt x="241" y="67"/>
                </a:cubicBezTo>
                <a:cubicBezTo>
                  <a:pt x="240" y="67"/>
                  <a:pt x="240" y="67"/>
                  <a:pt x="239" y="67"/>
                </a:cubicBezTo>
                <a:close/>
                <a:moveTo>
                  <a:pt x="239" y="65"/>
                </a:moveTo>
                <a:cubicBezTo>
                  <a:pt x="239" y="65"/>
                  <a:pt x="239" y="65"/>
                  <a:pt x="239" y="65"/>
                </a:cubicBezTo>
                <a:cubicBezTo>
                  <a:pt x="241" y="65"/>
                  <a:pt x="242" y="66"/>
                  <a:pt x="242" y="66"/>
                </a:cubicBezTo>
                <a:cubicBezTo>
                  <a:pt x="241" y="66"/>
                  <a:pt x="240" y="66"/>
                  <a:pt x="239" y="66"/>
                </a:cubicBezTo>
                <a:cubicBezTo>
                  <a:pt x="238" y="65"/>
                  <a:pt x="240" y="65"/>
                  <a:pt x="241" y="65"/>
                </a:cubicBezTo>
                <a:cubicBezTo>
                  <a:pt x="240" y="65"/>
                  <a:pt x="240" y="65"/>
                  <a:pt x="239" y="65"/>
                </a:cubicBezTo>
                <a:close/>
                <a:moveTo>
                  <a:pt x="240" y="44"/>
                </a:moveTo>
                <a:cubicBezTo>
                  <a:pt x="241" y="43"/>
                  <a:pt x="240" y="44"/>
                  <a:pt x="240" y="44"/>
                </a:cubicBezTo>
                <a:cubicBezTo>
                  <a:pt x="240" y="44"/>
                  <a:pt x="239" y="45"/>
                  <a:pt x="239" y="45"/>
                </a:cubicBezTo>
                <a:cubicBezTo>
                  <a:pt x="239" y="45"/>
                  <a:pt x="239" y="45"/>
                  <a:pt x="240" y="45"/>
                </a:cubicBezTo>
                <a:cubicBezTo>
                  <a:pt x="241" y="44"/>
                  <a:pt x="239" y="45"/>
                  <a:pt x="240" y="44"/>
                </a:cubicBezTo>
                <a:close/>
                <a:moveTo>
                  <a:pt x="239" y="45"/>
                </a:move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lose/>
                <a:moveTo>
                  <a:pt x="240" y="44"/>
                </a:moveTo>
                <a:cubicBezTo>
                  <a:pt x="240" y="44"/>
                  <a:pt x="240" y="44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40" y="44"/>
                </a:cubicBezTo>
                <a:close/>
                <a:moveTo>
                  <a:pt x="241" y="43"/>
                </a:moveTo>
                <a:cubicBezTo>
                  <a:pt x="240" y="44"/>
                  <a:pt x="240" y="44"/>
                  <a:pt x="240" y="45"/>
                </a:cubicBezTo>
                <a:cubicBezTo>
                  <a:pt x="240" y="45"/>
                  <a:pt x="240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40" y="45"/>
                  <a:pt x="240" y="44"/>
                </a:cubicBezTo>
                <a:cubicBezTo>
                  <a:pt x="240" y="44"/>
                  <a:pt x="241" y="43"/>
                  <a:pt x="241" y="43"/>
                </a:cubicBezTo>
                <a:close/>
                <a:moveTo>
                  <a:pt x="239" y="45"/>
                </a:moveTo>
                <a:cubicBezTo>
                  <a:pt x="239" y="45"/>
                  <a:pt x="239" y="45"/>
                  <a:pt x="240" y="45"/>
                </a:cubicBezTo>
                <a:cubicBezTo>
                  <a:pt x="240" y="44"/>
                  <a:pt x="240" y="44"/>
                  <a:pt x="239" y="45"/>
                </a:cubicBezTo>
                <a:cubicBezTo>
                  <a:pt x="240" y="45"/>
                  <a:pt x="242" y="43"/>
                  <a:pt x="242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2" y="42"/>
                  <a:pt x="242" y="43"/>
                  <a:pt x="242" y="43"/>
                </a:cubicBezTo>
                <a:cubicBezTo>
                  <a:pt x="240" y="44"/>
                  <a:pt x="242" y="42"/>
                  <a:pt x="241" y="43"/>
                </a:cubicBezTo>
                <a:cubicBezTo>
                  <a:pt x="241" y="43"/>
                  <a:pt x="240" y="44"/>
                  <a:pt x="240" y="44"/>
                </a:cubicBezTo>
                <a:cubicBezTo>
                  <a:pt x="241" y="44"/>
                  <a:pt x="240" y="44"/>
                  <a:pt x="240" y="45"/>
                </a:cubicBezTo>
                <a:cubicBezTo>
                  <a:pt x="240" y="44"/>
                  <a:pt x="241" y="44"/>
                  <a:pt x="241" y="43"/>
                </a:cubicBezTo>
                <a:cubicBezTo>
                  <a:pt x="240" y="44"/>
                  <a:pt x="240" y="44"/>
                  <a:pt x="240" y="45"/>
                </a:cubicBezTo>
                <a:cubicBezTo>
                  <a:pt x="240" y="45"/>
                  <a:pt x="241" y="44"/>
                  <a:pt x="239" y="45"/>
                </a:cubicBezTo>
                <a:cubicBezTo>
                  <a:pt x="241" y="43"/>
                  <a:pt x="239" y="45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1" y="44"/>
                  <a:pt x="241" y="44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1" y="44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3"/>
                </a:cubicBezTo>
                <a:cubicBezTo>
                  <a:pt x="242" y="43"/>
                  <a:pt x="242" y="43"/>
                  <a:pt x="242" y="44"/>
                </a:cubicBezTo>
                <a:cubicBezTo>
                  <a:pt x="242" y="44"/>
                  <a:pt x="241" y="44"/>
                  <a:pt x="241" y="44"/>
                </a:cubicBezTo>
                <a:cubicBezTo>
                  <a:pt x="240" y="44"/>
                  <a:pt x="240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lose/>
                <a:moveTo>
                  <a:pt x="243" y="40"/>
                </a:moveTo>
                <a:cubicBezTo>
                  <a:pt x="243" y="40"/>
                  <a:pt x="244" y="39"/>
                  <a:pt x="244" y="39"/>
                </a:cubicBezTo>
                <a:cubicBezTo>
                  <a:pt x="244" y="38"/>
                  <a:pt x="244" y="39"/>
                  <a:pt x="243" y="41"/>
                </a:cubicBezTo>
                <a:cubicBezTo>
                  <a:pt x="243" y="41"/>
                  <a:pt x="243" y="41"/>
                  <a:pt x="243" y="41"/>
                </a:cubicBezTo>
                <a:cubicBezTo>
                  <a:pt x="243" y="40"/>
                  <a:pt x="243" y="40"/>
                  <a:pt x="243" y="40"/>
                </a:cubicBezTo>
                <a:close/>
                <a:moveTo>
                  <a:pt x="249" y="45"/>
                </a:moveTo>
                <a:cubicBezTo>
                  <a:pt x="249" y="45"/>
                  <a:pt x="248" y="45"/>
                  <a:pt x="248" y="45"/>
                </a:cubicBezTo>
                <a:cubicBezTo>
                  <a:pt x="248" y="45"/>
                  <a:pt x="248" y="45"/>
                  <a:pt x="248" y="45"/>
                </a:cubicBezTo>
                <a:cubicBezTo>
                  <a:pt x="248" y="45"/>
                  <a:pt x="249" y="45"/>
                  <a:pt x="249" y="45"/>
                </a:cubicBezTo>
                <a:close/>
                <a:moveTo>
                  <a:pt x="244" y="42"/>
                </a:moveTo>
                <a:cubicBezTo>
                  <a:pt x="244" y="42"/>
                  <a:pt x="244" y="42"/>
                  <a:pt x="244" y="42"/>
                </a:cubicBezTo>
                <a:cubicBezTo>
                  <a:pt x="244" y="42"/>
                  <a:pt x="244" y="42"/>
                  <a:pt x="244" y="42"/>
                </a:cubicBezTo>
                <a:cubicBezTo>
                  <a:pt x="244" y="42"/>
                  <a:pt x="244" y="42"/>
                  <a:pt x="244" y="42"/>
                </a:cubicBezTo>
                <a:close/>
                <a:moveTo>
                  <a:pt x="247" y="46"/>
                </a:moveTo>
                <a:cubicBezTo>
                  <a:pt x="247" y="46"/>
                  <a:pt x="247" y="46"/>
                  <a:pt x="247" y="46"/>
                </a:cubicBezTo>
                <a:cubicBezTo>
                  <a:pt x="247" y="45"/>
                  <a:pt x="247" y="45"/>
                  <a:pt x="247" y="45"/>
                </a:cubicBezTo>
                <a:cubicBezTo>
                  <a:pt x="247" y="45"/>
                  <a:pt x="247" y="45"/>
                  <a:pt x="247" y="45"/>
                </a:cubicBezTo>
                <a:cubicBezTo>
                  <a:pt x="247" y="45"/>
                  <a:pt x="247" y="46"/>
                  <a:pt x="248" y="46"/>
                </a:cubicBezTo>
                <a:cubicBezTo>
                  <a:pt x="248" y="46"/>
                  <a:pt x="247" y="46"/>
                  <a:pt x="247" y="46"/>
                </a:cubicBezTo>
                <a:close/>
                <a:moveTo>
                  <a:pt x="249" y="44"/>
                </a:move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lose/>
                <a:moveTo>
                  <a:pt x="249" y="44"/>
                </a:move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lose/>
                <a:moveTo>
                  <a:pt x="249" y="44"/>
                </a:moveTo>
                <a:cubicBezTo>
                  <a:pt x="249" y="44"/>
                  <a:pt x="249" y="44"/>
                  <a:pt x="249" y="44"/>
                </a:cubicBezTo>
                <a:cubicBezTo>
                  <a:pt x="249" y="44"/>
                  <a:pt x="249" y="44"/>
                  <a:pt x="249" y="44"/>
                </a:cubicBezTo>
                <a:close/>
                <a:moveTo>
                  <a:pt x="243" y="42"/>
                </a:moveTo>
                <a:cubicBezTo>
                  <a:pt x="243" y="42"/>
                  <a:pt x="243" y="42"/>
                  <a:pt x="243" y="42"/>
                </a:cubicBezTo>
                <a:cubicBezTo>
                  <a:pt x="243" y="42"/>
                  <a:pt x="244" y="42"/>
                  <a:pt x="244" y="42"/>
                </a:cubicBezTo>
                <a:cubicBezTo>
                  <a:pt x="244" y="42"/>
                  <a:pt x="244" y="42"/>
                  <a:pt x="244" y="42"/>
                </a:cubicBezTo>
                <a:cubicBezTo>
                  <a:pt x="244" y="42"/>
                  <a:pt x="244" y="42"/>
                  <a:pt x="243" y="42"/>
                </a:cubicBezTo>
                <a:close/>
                <a:moveTo>
                  <a:pt x="244" y="40"/>
                </a:moveTo>
                <a:cubicBezTo>
                  <a:pt x="244" y="39"/>
                  <a:pt x="245" y="39"/>
                  <a:pt x="245" y="38"/>
                </a:cubicBezTo>
                <a:cubicBezTo>
                  <a:pt x="245" y="39"/>
                  <a:pt x="245" y="39"/>
                  <a:pt x="245" y="39"/>
                </a:cubicBezTo>
                <a:cubicBezTo>
                  <a:pt x="245" y="39"/>
                  <a:pt x="244" y="39"/>
                  <a:pt x="244" y="39"/>
                </a:cubicBezTo>
                <a:cubicBezTo>
                  <a:pt x="244" y="39"/>
                  <a:pt x="244" y="39"/>
                  <a:pt x="244" y="40"/>
                </a:cubicBezTo>
                <a:close/>
                <a:moveTo>
                  <a:pt x="244" y="40"/>
                </a:moveTo>
                <a:cubicBezTo>
                  <a:pt x="244" y="40"/>
                  <a:pt x="244" y="40"/>
                  <a:pt x="244" y="40"/>
                </a:cubicBezTo>
                <a:cubicBezTo>
                  <a:pt x="244" y="39"/>
                  <a:pt x="244" y="39"/>
                  <a:pt x="245" y="39"/>
                </a:cubicBezTo>
                <a:cubicBezTo>
                  <a:pt x="245" y="38"/>
                  <a:pt x="244" y="39"/>
                  <a:pt x="244" y="40"/>
                </a:cubicBezTo>
                <a:close/>
                <a:moveTo>
                  <a:pt x="243" y="40"/>
                </a:moveTo>
                <a:cubicBezTo>
                  <a:pt x="243" y="41"/>
                  <a:pt x="243" y="41"/>
                  <a:pt x="243" y="41"/>
                </a:cubicBezTo>
                <a:cubicBezTo>
                  <a:pt x="243" y="41"/>
                  <a:pt x="243" y="40"/>
                  <a:pt x="243" y="40"/>
                </a:cubicBezTo>
                <a:cubicBezTo>
                  <a:pt x="243" y="40"/>
                  <a:pt x="243" y="40"/>
                  <a:pt x="243" y="40"/>
                </a:cubicBezTo>
                <a:close/>
                <a:moveTo>
                  <a:pt x="244" y="39"/>
                </a:moveTo>
                <a:cubicBezTo>
                  <a:pt x="244" y="38"/>
                  <a:pt x="243" y="39"/>
                  <a:pt x="244" y="39"/>
                </a:cubicBezTo>
                <a:cubicBezTo>
                  <a:pt x="244" y="38"/>
                  <a:pt x="244" y="38"/>
                  <a:pt x="245" y="37"/>
                </a:cubicBezTo>
                <a:cubicBezTo>
                  <a:pt x="245" y="37"/>
                  <a:pt x="245" y="38"/>
                  <a:pt x="244" y="39"/>
                </a:cubicBezTo>
                <a:close/>
                <a:moveTo>
                  <a:pt x="242" y="41"/>
                </a:moveTo>
                <a:cubicBezTo>
                  <a:pt x="242" y="41"/>
                  <a:pt x="242" y="41"/>
                  <a:pt x="242" y="41"/>
                </a:cubicBezTo>
                <a:cubicBezTo>
                  <a:pt x="242" y="41"/>
                  <a:pt x="242" y="41"/>
                  <a:pt x="242" y="41"/>
                </a:cubicBezTo>
                <a:cubicBezTo>
                  <a:pt x="242" y="41"/>
                  <a:pt x="242" y="41"/>
                  <a:pt x="242" y="41"/>
                </a:cubicBezTo>
                <a:close/>
                <a:moveTo>
                  <a:pt x="241" y="44"/>
                </a:moveTo>
                <a:cubicBezTo>
                  <a:pt x="241" y="44"/>
                  <a:pt x="241" y="44"/>
                  <a:pt x="241" y="44"/>
                </a:cubicBezTo>
                <a:close/>
                <a:moveTo>
                  <a:pt x="242" y="44"/>
                </a:moveTo>
                <a:cubicBezTo>
                  <a:pt x="241" y="44"/>
                  <a:pt x="241" y="44"/>
                  <a:pt x="241" y="44"/>
                </a:cubicBezTo>
                <a:cubicBezTo>
                  <a:pt x="241" y="44"/>
                  <a:pt x="241" y="44"/>
                  <a:pt x="242" y="44"/>
                </a:cubicBezTo>
                <a:close/>
                <a:moveTo>
                  <a:pt x="241" y="45"/>
                </a:moveTo>
                <a:cubicBezTo>
                  <a:pt x="241" y="45"/>
                  <a:pt x="241" y="45"/>
                  <a:pt x="241" y="45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1" y="45"/>
                  <a:pt x="241" y="45"/>
                  <a:pt x="241" y="45"/>
                </a:cubicBezTo>
                <a:close/>
                <a:moveTo>
                  <a:pt x="242" y="44"/>
                </a:move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lose/>
                <a:moveTo>
                  <a:pt x="242" y="44"/>
                </a:moveTo>
                <a:cubicBezTo>
                  <a:pt x="243" y="44"/>
                  <a:pt x="243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lose/>
                <a:moveTo>
                  <a:pt x="243" y="44"/>
                </a:move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ubicBezTo>
                  <a:pt x="243" y="44"/>
                  <a:pt x="243" y="44"/>
                  <a:pt x="243" y="44"/>
                </a:cubicBezTo>
                <a:close/>
                <a:moveTo>
                  <a:pt x="248" y="37"/>
                </a:moveTo>
                <a:cubicBezTo>
                  <a:pt x="248" y="37"/>
                  <a:pt x="248" y="37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ubicBezTo>
                  <a:pt x="248" y="37"/>
                  <a:pt x="248" y="37"/>
                  <a:pt x="248" y="37"/>
                </a:cubicBezTo>
                <a:close/>
                <a:moveTo>
                  <a:pt x="236" y="35"/>
                </a:moveTo>
                <a:cubicBezTo>
                  <a:pt x="236" y="36"/>
                  <a:pt x="236" y="36"/>
                  <a:pt x="236" y="36"/>
                </a:cubicBezTo>
                <a:cubicBezTo>
                  <a:pt x="236" y="36"/>
                  <a:pt x="236" y="35"/>
                  <a:pt x="236" y="37"/>
                </a:cubicBezTo>
                <a:cubicBezTo>
                  <a:pt x="236" y="36"/>
                  <a:pt x="236" y="40"/>
                  <a:pt x="236" y="39"/>
                </a:cubicBezTo>
                <a:cubicBezTo>
                  <a:pt x="236" y="37"/>
                  <a:pt x="236" y="38"/>
                  <a:pt x="236" y="38"/>
                </a:cubicBezTo>
                <a:cubicBezTo>
                  <a:pt x="236" y="37"/>
                  <a:pt x="236" y="36"/>
                  <a:pt x="236" y="36"/>
                </a:cubicBezTo>
                <a:cubicBezTo>
                  <a:pt x="236" y="38"/>
                  <a:pt x="236" y="36"/>
                  <a:pt x="237" y="36"/>
                </a:cubicBezTo>
                <a:cubicBezTo>
                  <a:pt x="237" y="36"/>
                  <a:pt x="237" y="37"/>
                  <a:pt x="237" y="37"/>
                </a:cubicBezTo>
                <a:cubicBezTo>
                  <a:pt x="237" y="36"/>
                  <a:pt x="237" y="37"/>
                  <a:pt x="237" y="37"/>
                </a:cubicBezTo>
                <a:cubicBezTo>
                  <a:pt x="237" y="35"/>
                  <a:pt x="237" y="37"/>
                  <a:pt x="237" y="35"/>
                </a:cubicBezTo>
                <a:cubicBezTo>
                  <a:pt x="237" y="35"/>
                  <a:pt x="237" y="34"/>
                  <a:pt x="237" y="34"/>
                </a:cubicBezTo>
                <a:cubicBezTo>
                  <a:pt x="237" y="35"/>
                  <a:pt x="237" y="36"/>
                  <a:pt x="237" y="37"/>
                </a:cubicBezTo>
                <a:cubicBezTo>
                  <a:pt x="237" y="38"/>
                  <a:pt x="237" y="39"/>
                  <a:pt x="237" y="39"/>
                </a:cubicBezTo>
                <a:cubicBezTo>
                  <a:pt x="237" y="38"/>
                  <a:pt x="237" y="39"/>
                  <a:pt x="237" y="38"/>
                </a:cubicBezTo>
                <a:cubicBezTo>
                  <a:pt x="237" y="39"/>
                  <a:pt x="237" y="39"/>
                  <a:pt x="237" y="40"/>
                </a:cubicBezTo>
                <a:cubicBezTo>
                  <a:pt x="237" y="39"/>
                  <a:pt x="237" y="39"/>
                  <a:pt x="237" y="38"/>
                </a:cubicBezTo>
                <a:cubicBezTo>
                  <a:pt x="237" y="39"/>
                  <a:pt x="237" y="40"/>
                  <a:pt x="237" y="40"/>
                </a:cubicBezTo>
                <a:cubicBezTo>
                  <a:pt x="238" y="37"/>
                  <a:pt x="238" y="42"/>
                  <a:pt x="238" y="39"/>
                </a:cubicBezTo>
                <a:cubicBezTo>
                  <a:pt x="238" y="39"/>
                  <a:pt x="238" y="40"/>
                  <a:pt x="238" y="41"/>
                </a:cubicBezTo>
                <a:cubicBezTo>
                  <a:pt x="238" y="40"/>
                  <a:pt x="238" y="40"/>
                  <a:pt x="238" y="39"/>
                </a:cubicBezTo>
                <a:cubicBezTo>
                  <a:pt x="238" y="42"/>
                  <a:pt x="238" y="38"/>
                  <a:pt x="238" y="41"/>
                </a:cubicBezTo>
                <a:cubicBezTo>
                  <a:pt x="238" y="38"/>
                  <a:pt x="238" y="40"/>
                  <a:pt x="239" y="37"/>
                </a:cubicBezTo>
                <a:cubicBezTo>
                  <a:pt x="239" y="37"/>
                  <a:pt x="239" y="38"/>
                  <a:pt x="239" y="37"/>
                </a:cubicBezTo>
                <a:cubicBezTo>
                  <a:pt x="239" y="38"/>
                  <a:pt x="238" y="39"/>
                  <a:pt x="238" y="39"/>
                </a:cubicBezTo>
                <a:cubicBezTo>
                  <a:pt x="239" y="37"/>
                  <a:pt x="238" y="41"/>
                  <a:pt x="239" y="39"/>
                </a:cubicBezTo>
                <a:cubicBezTo>
                  <a:pt x="238" y="39"/>
                  <a:pt x="239" y="36"/>
                  <a:pt x="239" y="36"/>
                </a:cubicBezTo>
                <a:cubicBezTo>
                  <a:pt x="238" y="40"/>
                  <a:pt x="239" y="36"/>
                  <a:pt x="239" y="36"/>
                </a:cubicBezTo>
                <a:cubicBezTo>
                  <a:pt x="239" y="38"/>
                  <a:pt x="239" y="38"/>
                  <a:pt x="239" y="39"/>
                </a:cubicBezTo>
                <a:cubicBezTo>
                  <a:pt x="239" y="38"/>
                  <a:pt x="239" y="40"/>
                  <a:pt x="239" y="39"/>
                </a:cubicBezTo>
                <a:cubicBezTo>
                  <a:pt x="239" y="40"/>
                  <a:pt x="238" y="40"/>
                  <a:pt x="238" y="41"/>
                </a:cubicBezTo>
                <a:cubicBezTo>
                  <a:pt x="239" y="40"/>
                  <a:pt x="238" y="40"/>
                  <a:pt x="238" y="41"/>
                </a:cubicBezTo>
                <a:cubicBezTo>
                  <a:pt x="239" y="37"/>
                  <a:pt x="239" y="37"/>
                  <a:pt x="239" y="36"/>
                </a:cubicBezTo>
                <a:cubicBezTo>
                  <a:pt x="239" y="37"/>
                  <a:pt x="239" y="37"/>
                  <a:pt x="239" y="37"/>
                </a:cubicBezTo>
                <a:cubicBezTo>
                  <a:pt x="239" y="37"/>
                  <a:pt x="239" y="37"/>
                  <a:pt x="239" y="37"/>
                </a:cubicBezTo>
                <a:cubicBezTo>
                  <a:pt x="239" y="39"/>
                  <a:pt x="239" y="39"/>
                  <a:pt x="239" y="39"/>
                </a:cubicBezTo>
                <a:cubicBezTo>
                  <a:pt x="239" y="38"/>
                  <a:pt x="239" y="38"/>
                  <a:pt x="239" y="39"/>
                </a:cubicBezTo>
                <a:cubicBezTo>
                  <a:pt x="239" y="39"/>
                  <a:pt x="239" y="40"/>
                  <a:pt x="238" y="41"/>
                </a:cubicBezTo>
                <a:cubicBezTo>
                  <a:pt x="239" y="40"/>
                  <a:pt x="238" y="41"/>
                  <a:pt x="239" y="39"/>
                </a:cubicBezTo>
                <a:cubicBezTo>
                  <a:pt x="239" y="38"/>
                  <a:pt x="238" y="42"/>
                  <a:pt x="239" y="41"/>
                </a:cubicBezTo>
                <a:cubicBezTo>
                  <a:pt x="239" y="40"/>
                  <a:pt x="239" y="37"/>
                  <a:pt x="240" y="37"/>
                </a:cubicBezTo>
                <a:cubicBezTo>
                  <a:pt x="239" y="38"/>
                  <a:pt x="239" y="38"/>
                  <a:pt x="240" y="37"/>
                </a:cubicBezTo>
                <a:cubicBezTo>
                  <a:pt x="240" y="37"/>
                  <a:pt x="240" y="37"/>
                  <a:pt x="240" y="37"/>
                </a:cubicBezTo>
                <a:cubicBezTo>
                  <a:pt x="239" y="39"/>
                  <a:pt x="239" y="38"/>
                  <a:pt x="239" y="40"/>
                </a:cubicBezTo>
                <a:cubicBezTo>
                  <a:pt x="239" y="39"/>
                  <a:pt x="239" y="42"/>
                  <a:pt x="239" y="39"/>
                </a:cubicBezTo>
                <a:cubicBezTo>
                  <a:pt x="239" y="41"/>
                  <a:pt x="239" y="40"/>
                  <a:pt x="239" y="41"/>
                </a:cubicBezTo>
                <a:cubicBezTo>
                  <a:pt x="239" y="41"/>
                  <a:pt x="239" y="41"/>
                  <a:pt x="238" y="42"/>
                </a:cubicBezTo>
                <a:cubicBezTo>
                  <a:pt x="238" y="42"/>
                  <a:pt x="238" y="42"/>
                  <a:pt x="238" y="43"/>
                </a:cubicBezTo>
                <a:cubicBezTo>
                  <a:pt x="238" y="42"/>
                  <a:pt x="239" y="41"/>
                  <a:pt x="239" y="40"/>
                </a:cubicBezTo>
                <a:cubicBezTo>
                  <a:pt x="238" y="43"/>
                  <a:pt x="239" y="41"/>
                  <a:pt x="239" y="41"/>
                </a:cubicBezTo>
                <a:cubicBezTo>
                  <a:pt x="239" y="40"/>
                  <a:pt x="240" y="39"/>
                  <a:pt x="240" y="39"/>
                </a:cubicBezTo>
                <a:cubicBezTo>
                  <a:pt x="239" y="41"/>
                  <a:pt x="240" y="38"/>
                  <a:pt x="240" y="38"/>
                </a:cubicBezTo>
                <a:cubicBezTo>
                  <a:pt x="240" y="37"/>
                  <a:pt x="240" y="37"/>
                  <a:pt x="241" y="38"/>
                </a:cubicBezTo>
                <a:cubicBezTo>
                  <a:pt x="241" y="38"/>
                  <a:pt x="241" y="39"/>
                  <a:pt x="241" y="39"/>
                </a:cubicBezTo>
                <a:cubicBezTo>
                  <a:pt x="240" y="41"/>
                  <a:pt x="239" y="44"/>
                  <a:pt x="239" y="45"/>
                </a:cubicBezTo>
                <a:cubicBezTo>
                  <a:pt x="240" y="42"/>
                  <a:pt x="239" y="44"/>
                  <a:pt x="241" y="42"/>
                </a:cubicBezTo>
                <a:cubicBezTo>
                  <a:pt x="240" y="42"/>
                  <a:pt x="240" y="43"/>
                  <a:pt x="240" y="43"/>
                </a:cubicBezTo>
                <a:cubicBezTo>
                  <a:pt x="240" y="43"/>
                  <a:pt x="240" y="44"/>
                  <a:pt x="240" y="43"/>
                </a:cubicBezTo>
                <a:cubicBezTo>
                  <a:pt x="241" y="41"/>
                  <a:pt x="239" y="44"/>
                  <a:pt x="240" y="43"/>
                </a:cubicBezTo>
                <a:cubicBezTo>
                  <a:pt x="240" y="43"/>
                  <a:pt x="240" y="42"/>
                  <a:pt x="241" y="42"/>
                </a:cubicBezTo>
                <a:cubicBezTo>
                  <a:pt x="241" y="42"/>
                  <a:pt x="241" y="41"/>
                  <a:pt x="241" y="41"/>
                </a:cubicBezTo>
                <a:cubicBezTo>
                  <a:pt x="240" y="43"/>
                  <a:pt x="241" y="42"/>
                  <a:pt x="241" y="42"/>
                </a:cubicBezTo>
                <a:cubicBezTo>
                  <a:pt x="241" y="42"/>
                  <a:pt x="241" y="42"/>
                  <a:pt x="240" y="43"/>
                </a:cubicBezTo>
                <a:cubicBezTo>
                  <a:pt x="240" y="43"/>
                  <a:pt x="240" y="43"/>
                  <a:pt x="240" y="43"/>
                </a:cubicBezTo>
                <a:cubicBezTo>
                  <a:pt x="242" y="40"/>
                  <a:pt x="241" y="41"/>
                  <a:pt x="242" y="41"/>
                </a:cubicBezTo>
                <a:cubicBezTo>
                  <a:pt x="242" y="40"/>
                  <a:pt x="243" y="39"/>
                  <a:pt x="243" y="39"/>
                </a:cubicBezTo>
                <a:cubicBezTo>
                  <a:pt x="243" y="39"/>
                  <a:pt x="243" y="39"/>
                  <a:pt x="242" y="40"/>
                </a:cubicBezTo>
                <a:cubicBezTo>
                  <a:pt x="242" y="41"/>
                  <a:pt x="243" y="39"/>
                  <a:pt x="243" y="39"/>
                </a:cubicBezTo>
                <a:cubicBezTo>
                  <a:pt x="242" y="41"/>
                  <a:pt x="242" y="40"/>
                  <a:pt x="242" y="41"/>
                </a:cubicBezTo>
                <a:cubicBezTo>
                  <a:pt x="242" y="40"/>
                  <a:pt x="241" y="42"/>
                  <a:pt x="240" y="43"/>
                </a:cubicBezTo>
                <a:cubicBezTo>
                  <a:pt x="240" y="43"/>
                  <a:pt x="239" y="45"/>
                  <a:pt x="240" y="44"/>
                </a:cubicBezTo>
                <a:cubicBezTo>
                  <a:pt x="241" y="43"/>
                  <a:pt x="242" y="41"/>
                  <a:pt x="243" y="40"/>
                </a:cubicBezTo>
                <a:cubicBezTo>
                  <a:pt x="242" y="41"/>
                  <a:pt x="242" y="41"/>
                  <a:pt x="241" y="43"/>
                </a:cubicBezTo>
                <a:cubicBezTo>
                  <a:pt x="241" y="43"/>
                  <a:pt x="240" y="43"/>
                  <a:pt x="240" y="44"/>
                </a:cubicBezTo>
                <a:cubicBezTo>
                  <a:pt x="242" y="42"/>
                  <a:pt x="240" y="44"/>
                  <a:pt x="241" y="43"/>
                </a:cubicBezTo>
                <a:cubicBezTo>
                  <a:pt x="241" y="42"/>
                  <a:pt x="242" y="41"/>
                  <a:pt x="242" y="41"/>
                </a:cubicBezTo>
                <a:cubicBezTo>
                  <a:pt x="242" y="41"/>
                  <a:pt x="242" y="41"/>
                  <a:pt x="242" y="41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39" y="45"/>
                  <a:pt x="240" y="44"/>
                  <a:pt x="238" y="46"/>
                </a:cubicBezTo>
                <a:cubicBezTo>
                  <a:pt x="239" y="46"/>
                  <a:pt x="239" y="46"/>
                  <a:pt x="239" y="46"/>
                </a:cubicBezTo>
                <a:cubicBezTo>
                  <a:pt x="239" y="46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40" y="44"/>
                </a:cubicBezTo>
                <a:cubicBezTo>
                  <a:pt x="238" y="46"/>
                  <a:pt x="240" y="44"/>
                  <a:pt x="240" y="44"/>
                </a:cubicBezTo>
                <a:cubicBezTo>
                  <a:pt x="240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1" y="44"/>
                  <a:pt x="240" y="45"/>
                </a:cubicBezTo>
                <a:cubicBezTo>
                  <a:pt x="240" y="45"/>
                  <a:pt x="241" y="45"/>
                  <a:pt x="241" y="45"/>
                </a:cubicBezTo>
                <a:cubicBezTo>
                  <a:pt x="241" y="45"/>
                  <a:pt x="241" y="45"/>
                  <a:pt x="241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0" y="45"/>
                  <a:pt x="240" y="45"/>
                </a:cubicBezTo>
                <a:cubicBezTo>
                  <a:pt x="240" y="45"/>
                  <a:pt x="241" y="45"/>
                  <a:pt x="241" y="44"/>
                </a:cubicBezTo>
                <a:cubicBezTo>
                  <a:pt x="241" y="44"/>
                  <a:pt x="242" y="44"/>
                  <a:pt x="241" y="44"/>
                </a:cubicBezTo>
                <a:cubicBezTo>
                  <a:pt x="241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2" y="44"/>
                  <a:pt x="241" y="44"/>
                </a:cubicBezTo>
                <a:cubicBezTo>
                  <a:pt x="242" y="44"/>
                  <a:pt x="242" y="44"/>
                  <a:pt x="242" y="44"/>
                </a:cubicBezTo>
                <a:cubicBezTo>
                  <a:pt x="242" y="44"/>
                  <a:pt x="241" y="45"/>
                  <a:pt x="242" y="45"/>
                </a:cubicBezTo>
                <a:cubicBezTo>
                  <a:pt x="242" y="45"/>
                  <a:pt x="243" y="45"/>
                  <a:pt x="243" y="46"/>
                </a:cubicBezTo>
                <a:cubicBezTo>
                  <a:pt x="243" y="45"/>
                  <a:pt x="242" y="45"/>
                  <a:pt x="241" y="45"/>
                </a:cubicBezTo>
                <a:cubicBezTo>
                  <a:pt x="242" y="46"/>
                  <a:pt x="243" y="46"/>
                  <a:pt x="244" y="47"/>
                </a:cubicBezTo>
                <a:cubicBezTo>
                  <a:pt x="240" y="46"/>
                  <a:pt x="241" y="47"/>
                  <a:pt x="243" y="48"/>
                </a:cubicBezTo>
                <a:cubicBezTo>
                  <a:pt x="243" y="48"/>
                  <a:pt x="243" y="48"/>
                  <a:pt x="243" y="48"/>
                </a:cubicBezTo>
                <a:cubicBezTo>
                  <a:pt x="241" y="48"/>
                  <a:pt x="241" y="48"/>
                  <a:pt x="241" y="48"/>
                </a:cubicBezTo>
                <a:cubicBezTo>
                  <a:pt x="240" y="48"/>
                  <a:pt x="237" y="51"/>
                  <a:pt x="241" y="53"/>
                </a:cubicBezTo>
                <a:cubicBezTo>
                  <a:pt x="238" y="52"/>
                  <a:pt x="239" y="54"/>
                  <a:pt x="241" y="55"/>
                </a:cubicBezTo>
                <a:cubicBezTo>
                  <a:pt x="239" y="56"/>
                  <a:pt x="240" y="58"/>
                  <a:pt x="239" y="59"/>
                </a:cubicBezTo>
                <a:cubicBezTo>
                  <a:pt x="239" y="59"/>
                  <a:pt x="239" y="59"/>
                  <a:pt x="239" y="59"/>
                </a:cubicBezTo>
                <a:cubicBezTo>
                  <a:pt x="237" y="59"/>
                  <a:pt x="239" y="60"/>
                  <a:pt x="237" y="60"/>
                </a:cubicBezTo>
                <a:cubicBezTo>
                  <a:pt x="237" y="60"/>
                  <a:pt x="238" y="60"/>
                  <a:pt x="237" y="59"/>
                </a:cubicBezTo>
                <a:cubicBezTo>
                  <a:pt x="236" y="59"/>
                  <a:pt x="235" y="60"/>
                  <a:pt x="237" y="60"/>
                </a:cubicBezTo>
                <a:cubicBezTo>
                  <a:pt x="236" y="61"/>
                  <a:pt x="236" y="61"/>
                  <a:pt x="237" y="62"/>
                </a:cubicBezTo>
                <a:cubicBezTo>
                  <a:pt x="236" y="62"/>
                  <a:pt x="236" y="62"/>
                  <a:pt x="235" y="61"/>
                </a:cubicBezTo>
                <a:cubicBezTo>
                  <a:pt x="235" y="62"/>
                  <a:pt x="236" y="62"/>
                  <a:pt x="236" y="62"/>
                </a:cubicBezTo>
                <a:cubicBezTo>
                  <a:pt x="234" y="62"/>
                  <a:pt x="235" y="63"/>
                  <a:pt x="234" y="63"/>
                </a:cubicBezTo>
                <a:cubicBezTo>
                  <a:pt x="235" y="63"/>
                  <a:pt x="235" y="63"/>
                  <a:pt x="236" y="64"/>
                </a:cubicBezTo>
                <a:cubicBezTo>
                  <a:pt x="236" y="64"/>
                  <a:pt x="234" y="63"/>
                  <a:pt x="234" y="63"/>
                </a:cubicBezTo>
                <a:cubicBezTo>
                  <a:pt x="236" y="66"/>
                  <a:pt x="231" y="66"/>
                  <a:pt x="235" y="68"/>
                </a:cubicBezTo>
                <a:cubicBezTo>
                  <a:pt x="231" y="68"/>
                  <a:pt x="237" y="72"/>
                  <a:pt x="231" y="71"/>
                </a:cubicBezTo>
                <a:cubicBezTo>
                  <a:pt x="235" y="72"/>
                  <a:pt x="230" y="73"/>
                  <a:pt x="234" y="73"/>
                </a:cubicBezTo>
                <a:cubicBezTo>
                  <a:pt x="234" y="73"/>
                  <a:pt x="231" y="73"/>
                  <a:pt x="233" y="74"/>
                </a:cubicBezTo>
                <a:cubicBezTo>
                  <a:pt x="232" y="74"/>
                  <a:pt x="230" y="73"/>
                  <a:pt x="231" y="74"/>
                </a:cubicBezTo>
                <a:cubicBezTo>
                  <a:pt x="231" y="74"/>
                  <a:pt x="233" y="74"/>
                  <a:pt x="233" y="74"/>
                </a:cubicBezTo>
                <a:cubicBezTo>
                  <a:pt x="232" y="74"/>
                  <a:pt x="233" y="74"/>
                  <a:pt x="233" y="74"/>
                </a:cubicBezTo>
                <a:cubicBezTo>
                  <a:pt x="231" y="74"/>
                  <a:pt x="233" y="75"/>
                  <a:pt x="231" y="75"/>
                </a:cubicBezTo>
                <a:cubicBezTo>
                  <a:pt x="232" y="75"/>
                  <a:pt x="233" y="75"/>
                  <a:pt x="233" y="75"/>
                </a:cubicBezTo>
                <a:cubicBezTo>
                  <a:pt x="233" y="75"/>
                  <a:pt x="230" y="75"/>
                  <a:pt x="233" y="76"/>
                </a:cubicBezTo>
                <a:cubicBezTo>
                  <a:pt x="230" y="76"/>
                  <a:pt x="230" y="76"/>
                  <a:pt x="233" y="77"/>
                </a:cubicBezTo>
                <a:cubicBezTo>
                  <a:pt x="232" y="77"/>
                  <a:pt x="230" y="77"/>
                  <a:pt x="230" y="77"/>
                </a:cubicBezTo>
                <a:cubicBezTo>
                  <a:pt x="232" y="78"/>
                  <a:pt x="229" y="77"/>
                  <a:pt x="229" y="78"/>
                </a:cubicBezTo>
                <a:cubicBezTo>
                  <a:pt x="230" y="78"/>
                  <a:pt x="230" y="78"/>
                  <a:pt x="231" y="78"/>
                </a:cubicBezTo>
                <a:cubicBezTo>
                  <a:pt x="230" y="78"/>
                  <a:pt x="231" y="78"/>
                  <a:pt x="232" y="79"/>
                </a:cubicBezTo>
                <a:cubicBezTo>
                  <a:pt x="230" y="78"/>
                  <a:pt x="230" y="78"/>
                  <a:pt x="229" y="78"/>
                </a:cubicBezTo>
                <a:cubicBezTo>
                  <a:pt x="228" y="78"/>
                  <a:pt x="233" y="79"/>
                  <a:pt x="230" y="79"/>
                </a:cubicBezTo>
                <a:cubicBezTo>
                  <a:pt x="229" y="79"/>
                  <a:pt x="231" y="79"/>
                  <a:pt x="230" y="79"/>
                </a:cubicBezTo>
                <a:cubicBezTo>
                  <a:pt x="232" y="80"/>
                  <a:pt x="233" y="80"/>
                  <a:pt x="234" y="80"/>
                </a:cubicBezTo>
                <a:cubicBezTo>
                  <a:pt x="233" y="80"/>
                  <a:pt x="233" y="80"/>
                  <a:pt x="233" y="80"/>
                </a:cubicBezTo>
                <a:cubicBezTo>
                  <a:pt x="231" y="80"/>
                  <a:pt x="230" y="79"/>
                  <a:pt x="229" y="79"/>
                </a:cubicBezTo>
                <a:cubicBezTo>
                  <a:pt x="230" y="80"/>
                  <a:pt x="231" y="80"/>
                  <a:pt x="231" y="80"/>
                </a:cubicBezTo>
                <a:cubicBezTo>
                  <a:pt x="229" y="79"/>
                  <a:pt x="229" y="80"/>
                  <a:pt x="228" y="80"/>
                </a:cubicBezTo>
                <a:cubicBezTo>
                  <a:pt x="229" y="80"/>
                  <a:pt x="231" y="80"/>
                  <a:pt x="231" y="81"/>
                </a:cubicBezTo>
                <a:cubicBezTo>
                  <a:pt x="231" y="81"/>
                  <a:pt x="231" y="81"/>
                  <a:pt x="229" y="80"/>
                </a:cubicBezTo>
                <a:cubicBezTo>
                  <a:pt x="230" y="81"/>
                  <a:pt x="229" y="81"/>
                  <a:pt x="230" y="81"/>
                </a:cubicBezTo>
                <a:cubicBezTo>
                  <a:pt x="228" y="81"/>
                  <a:pt x="230" y="82"/>
                  <a:pt x="228" y="82"/>
                </a:cubicBezTo>
                <a:cubicBezTo>
                  <a:pt x="230" y="82"/>
                  <a:pt x="227" y="82"/>
                  <a:pt x="230" y="83"/>
                </a:cubicBezTo>
                <a:cubicBezTo>
                  <a:pt x="229" y="82"/>
                  <a:pt x="229" y="82"/>
                  <a:pt x="228" y="82"/>
                </a:cubicBezTo>
                <a:cubicBezTo>
                  <a:pt x="229" y="82"/>
                  <a:pt x="229" y="83"/>
                  <a:pt x="229" y="83"/>
                </a:cubicBezTo>
                <a:cubicBezTo>
                  <a:pt x="228" y="82"/>
                  <a:pt x="228" y="82"/>
                  <a:pt x="228" y="82"/>
                </a:cubicBezTo>
                <a:cubicBezTo>
                  <a:pt x="228" y="83"/>
                  <a:pt x="228" y="83"/>
                  <a:pt x="227" y="83"/>
                </a:cubicBezTo>
                <a:cubicBezTo>
                  <a:pt x="232" y="84"/>
                  <a:pt x="227" y="83"/>
                  <a:pt x="227" y="84"/>
                </a:cubicBezTo>
                <a:cubicBezTo>
                  <a:pt x="228" y="84"/>
                  <a:pt x="229" y="84"/>
                  <a:pt x="229" y="84"/>
                </a:cubicBezTo>
                <a:cubicBezTo>
                  <a:pt x="229" y="85"/>
                  <a:pt x="229" y="85"/>
                  <a:pt x="229" y="85"/>
                </a:cubicBezTo>
                <a:cubicBezTo>
                  <a:pt x="229" y="85"/>
                  <a:pt x="229" y="85"/>
                  <a:pt x="229" y="85"/>
                </a:cubicBezTo>
                <a:cubicBezTo>
                  <a:pt x="229" y="85"/>
                  <a:pt x="229" y="85"/>
                  <a:pt x="228" y="85"/>
                </a:cubicBezTo>
                <a:cubicBezTo>
                  <a:pt x="229" y="84"/>
                  <a:pt x="229" y="84"/>
                  <a:pt x="229" y="84"/>
                </a:cubicBezTo>
                <a:cubicBezTo>
                  <a:pt x="228" y="84"/>
                  <a:pt x="228" y="84"/>
                  <a:pt x="228" y="84"/>
                </a:cubicBezTo>
                <a:cubicBezTo>
                  <a:pt x="228" y="85"/>
                  <a:pt x="228" y="85"/>
                  <a:pt x="228" y="85"/>
                </a:cubicBezTo>
                <a:cubicBezTo>
                  <a:pt x="228" y="85"/>
                  <a:pt x="228" y="86"/>
                  <a:pt x="229" y="86"/>
                </a:cubicBezTo>
                <a:cubicBezTo>
                  <a:pt x="228" y="86"/>
                  <a:pt x="228" y="86"/>
                  <a:pt x="227" y="86"/>
                </a:cubicBezTo>
                <a:cubicBezTo>
                  <a:pt x="230" y="87"/>
                  <a:pt x="227" y="88"/>
                  <a:pt x="230" y="89"/>
                </a:cubicBezTo>
                <a:cubicBezTo>
                  <a:pt x="229" y="89"/>
                  <a:pt x="229" y="89"/>
                  <a:pt x="228" y="89"/>
                </a:cubicBezTo>
                <a:cubicBezTo>
                  <a:pt x="229" y="89"/>
                  <a:pt x="228" y="89"/>
                  <a:pt x="230" y="90"/>
                </a:cubicBezTo>
                <a:cubicBezTo>
                  <a:pt x="226" y="89"/>
                  <a:pt x="232" y="91"/>
                  <a:pt x="229" y="90"/>
                </a:cubicBezTo>
                <a:cubicBezTo>
                  <a:pt x="228" y="91"/>
                  <a:pt x="232" y="91"/>
                  <a:pt x="231" y="91"/>
                </a:cubicBezTo>
                <a:cubicBezTo>
                  <a:pt x="230" y="91"/>
                  <a:pt x="230" y="91"/>
                  <a:pt x="229" y="91"/>
                </a:cubicBezTo>
                <a:cubicBezTo>
                  <a:pt x="229" y="92"/>
                  <a:pt x="231" y="93"/>
                  <a:pt x="229" y="93"/>
                </a:cubicBezTo>
                <a:cubicBezTo>
                  <a:pt x="231" y="93"/>
                  <a:pt x="229" y="94"/>
                  <a:pt x="231" y="95"/>
                </a:cubicBezTo>
                <a:cubicBezTo>
                  <a:pt x="230" y="94"/>
                  <a:pt x="229" y="94"/>
                  <a:pt x="229" y="95"/>
                </a:cubicBezTo>
                <a:cubicBezTo>
                  <a:pt x="231" y="95"/>
                  <a:pt x="232" y="95"/>
                  <a:pt x="234" y="96"/>
                </a:cubicBezTo>
                <a:cubicBezTo>
                  <a:pt x="231" y="95"/>
                  <a:pt x="231" y="95"/>
                  <a:pt x="229" y="95"/>
                </a:cubicBezTo>
                <a:cubicBezTo>
                  <a:pt x="229" y="96"/>
                  <a:pt x="229" y="95"/>
                  <a:pt x="228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29" y="96"/>
                  <a:pt x="230" y="96"/>
                  <a:pt x="230" y="96"/>
                </a:cubicBezTo>
                <a:cubicBezTo>
                  <a:pt x="228" y="96"/>
                  <a:pt x="232" y="97"/>
                  <a:pt x="230" y="96"/>
                </a:cubicBezTo>
                <a:cubicBezTo>
                  <a:pt x="229" y="96"/>
                  <a:pt x="229" y="96"/>
                  <a:pt x="228" y="96"/>
                </a:cubicBezTo>
                <a:cubicBezTo>
                  <a:pt x="229" y="96"/>
                  <a:pt x="228" y="96"/>
                  <a:pt x="228" y="96"/>
                </a:cubicBezTo>
                <a:cubicBezTo>
                  <a:pt x="229" y="97"/>
                  <a:pt x="230" y="96"/>
                  <a:pt x="230" y="97"/>
                </a:cubicBezTo>
                <a:cubicBezTo>
                  <a:pt x="229" y="97"/>
                  <a:pt x="230" y="97"/>
                  <a:pt x="228" y="96"/>
                </a:cubicBezTo>
                <a:cubicBezTo>
                  <a:pt x="228" y="97"/>
                  <a:pt x="229" y="97"/>
                  <a:pt x="230" y="97"/>
                </a:cubicBezTo>
                <a:cubicBezTo>
                  <a:pt x="229" y="98"/>
                  <a:pt x="229" y="97"/>
                  <a:pt x="228" y="97"/>
                </a:cubicBezTo>
                <a:cubicBezTo>
                  <a:pt x="227" y="98"/>
                  <a:pt x="231" y="99"/>
                  <a:pt x="228" y="98"/>
                </a:cubicBezTo>
                <a:cubicBezTo>
                  <a:pt x="228" y="99"/>
                  <a:pt x="230" y="99"/>
                  <a:pt x="230" y="99"/>
                </a:cubicBezTo>
                <a:cubicBezTo>
                  <a:pt x="229" y="99"/>
                  <a:pt x="227" y="100"/>
                  <a:pt x="230" y="100"/>
                </a:cubicBezTo>
                <a:cubicBezTo>
                  <a:pt x="231" y="101"/>
                  <a:pt x="227" y="100"/>
                  <a:pt x="229" y="101"/>
                </a:cubicBezTo>
                <a:cubicBezTo>
                  <a:pt x="229" y="101"/>
                  <a:pt x="230" y="101"/>
                  <a:pt x="231" y="101"/>
                </a:cubicBezTo>
                <a:cubicBezTo>
                  <a:pt x="231" y="101"/>
                  <a:pt x="233" y="102"/>
                  <a:pt x="232" y="101"/>
                </a:cubicBezTo>
                <a:cubicBezTo>
                  <a:pt x="231" y="101"/>
                  <a:pt x="229" y="101"/>
                  <a:pt x="228" y="100"/>
                </a:cubicBezTo>
                <a:cubicBezTo>
                  <a:pt x="229" y="101"/>
                  <a:pt x="228" y="101"/>
                  <a:pt x="230" y="102"/>
                </a:cubicBezTo>
                <a:cubicBezTo>
                  <a:pt x="229" y="102"/>
                  <a:pt x="229" y="102"/>
                  <a:pt x="227" y="102"/>
                </a:cubicBezTo>
                <a:cubicBezTo>
                  <a:pt x="228" y="103"/>
                  <a:pt x="229" y="103"/>
                  <a:pt x="229" y="103"/>
                </a:cubicBezTo>
                <a:cubicBezTo>
                  <a:pt x="230" y="103"/>
                  <a:pt x="228" y="103"/>
                  <a:pt x="227" y="103"/>
                </a:cubicBezTo>
                <a:cubicBezTo>
                  <a:pt x="227" y="103"/>
                  <a:pt x="227" y="103"/>
                  <a:pt x="227" y="103"/>
                </a:cubicBezTo>
                <a:cubicBezTo>
                  <a:pt x="230" y="104"/>
                  <a:pt x="227" y="103"/>
                  <a:pt x="229" y="103"/>
                </a:cubicBezTo>
                <a:cubicBezTo>
                  <a:pt x="229" y="104"/>
                  <a:pt x="226" y="103"/>
                  <a:pt x="228" y="104"/>
                </a:cubicBezTo>
                <a:cubicBezTo>
                  <a:pt x="227" y="105"/>
                  <a:pt x="228" y="105"/>
                  <a:pt x="228" y="107"/>
                </a:cubicBezTo>
                <a:cubicBezTo>
                  <a:pt x="228" y="106"/>
                  <a:pt x="227" y="106"/>
                  <a:pt x="227" y="106"/>
                </a:cubicBezTo>
                <a:cubicBezTo>
                  <a:pt x="227" y="106"/>
                  <a:pt x="227" y="106"/>
                  <a:pt x="228" y="107"/>
                </a:cubicBezTo>
                <a:cubicBezTo>
                  <a:pt x="227" y="106"/>
                  <a:pt x="228" y="107"/>
                  <a:pt x="226" y="106"/>
                </a:cubicBezTo>
                <a:cubicBezTo>
                  <a:pt x="227" y="107"/>
                  <a:pt x="227" y="107"/>
                  <a:pt x="228" y="108"/>
                </a:cubicBezTo>
                <a:cubicBezTo>
                  <a:pt x="226" y="107"/>
                  <a:pt x="228" y="108"/>
                  <a:pt x="228" y="109"/>
                </a:cubicBezTo>
                <a:cubicBezTo>
                  <a:pt x="226" y="108"/>
                  <a:pt x="228" y="109"/>
                  <a:pt x="228" y="109"/>
                </a:cubicBezTo>
                <a:cubicBezTo>
                  <a:pt x="226" y="108"/>
                  <a:pt x="228" y="110"/>
                  <a:pt x="226" y="109"/>
                </a:cubicBezTo>
                <a:cubicBezTo>
                  <a:pt x="229" y="110"/>
                  <a:pt x="226" y="109"/>
                  <a:pt x="226" y="109"/>
                </a:cubicBezTo>
                <a:cubicBezTo>
                  <a:pt x="227" y="110"/>
                  <a:pt x="229" y="111"/>
                  <a:pt x="226" y="110"/>
                </a:cubicBezTo>
                <a:cubicBezTo>
                  <a:pt x="226" y="110"/>
                  <a:pt x="225" y="110"/>
                  <a:pt x="228" y="112"/>
                </a:cubicBezTo>
                <a:cubicBezTo>
                  <a:pt x="224" y="109"/>
                  <a:pt x="227" y="112"/>
                  <a:pt x="226" y="111"/>
                </a:cubicBezTo>
                <a:cubicBezTo>
                  <a:pt x="228" y="113"/>
                  <a:pt x="226" y="113"/>
                  <a:pt x="226" y="112"/>
                </a:cubicBezTo>
                <a:cubicBezTo>
                  <a:pt x="226" y="113"/>
                  <a:pt x="227" y="114"/>
                  <a:pt x="227" y="114"/>
                </a:cubicBezTo>
                <a:cubicBezTo>
                  <a:pt x="227" y="113"/>
                  <a:pt x="226" y="113"/>
                  <a:pt x="226" y="113"/>
                </a:cubicBezTo>
                <a:cubicBezTo>
                  <a:pt x="226" y="113"/>
                  <a:pt x="226" y="113"/>
                  <a:pt x="226" y="114"/>
                </a:cubicBezTo>
                <a:cubicBezTo>
                  <a:pt x="226" y="114"/>
                  <a:pt x="226" y="115"/>
                  <a:pt x="226" y="115"/>
                </a:cubicBezTo>
                <a:cubicBezTo>
                  <a:pt x="226" y="116"/>
                  <a:pt x="226" y="116"/>
                  <a:pt x="226" y="116"/>
                </a:cubicBezTo>
                <a:cubicBezTo>
                  <a:pt x="226" y="116"/>
                  <a:pt x="225" y="116"/>
                  <a:pt x="225" y="115"/>
                </a:cubicBezTo>
                <a:cubicBezTo>
                  <a:pt x="224" y="116"/>
                  <a:pt x="224" y="117"/>
                  <a:pt x="224" y="117"/>
                </a:cubicBezTo>
                <a:cubicBezTo>
                  <a:pt x="224" y="116"/>
                  <a:pt x="224" y="116"/>
                  <a:pt x="224" y="116"/>
                </a:cubicBezTo>
                <a:cubicBezTo>
                  <a:pt x="223" y="114"/>
                  <a:pt x="221" y="114"/>
                  <a:pt x="219" y="114"/>
                </a:cubicBezTo>
                <a:cubicBezTo>
                  <a:pt x="218" y="114"/>
                  <a:pt x="217" y="114"/>
                  <a:pt x="216" y="114"/>
                </a:cubicBezTo>
                <a:cubicBezTo>
                  <a:pt x="216" y="114"/>
                  <a:pt x="215" y="114"/>
                  <a:pt x="215" y="114"/>
                </a:cubicBezTo>
                <a:cubicBezTo>
                  <a:pt x="214" y="113"/>
                  <a:pt x="214" y="113"/>
                  <a:pt x="213" y="113"/>
                </a:cubicBezTo>
                <a:cubicBezTo>
                  <a:pt x="213" y="113"/>
                  <a:pt x="213" y="113"/>
                  <a:pt x="213" y="114"/>
                </a:cubicBezTo>
                <a:cubicBezTo>
                  <a:pt x="212" y="113"/>
                  <a:pt x="212" y="113"/>
                  <a:pt x="211" y="113"/>
                </a:cubicBezTo>
                <a:cubicBezTo>
                  <a:pt x="211" y="114"/>
                  <a:pt x="211" y="114"/>
                  <a:pt x="211" y="114"/>
                </a:cubicBezTo>
                <a:cubicBezTo>
                  <a:pt x="211" y="114"/>
                  <a:pt x="211" y="114"/>
                  <a:pt x="211" y="114"/>
                </a:cubicBezTo>
                <a:cubicBezTo>
                  <a:pt x="211" y="114"/>
                  <a:pt x="211" y="114"/>
                  <a:pt x="211" y="114"/>
                </a:cubicBezTo>
                <a:cubicBezTo>
                  <a:pt x="211" y="114"/>
                  <a:pt x="211" y="114"/>
                  <a:pt x="211" y="113"/>
                </a:cubicBezTo>
                <a:cubicBezTo>
                  <a:pt x="210" y="114"/>
                  <a:pt x="209" y="114"/>
                  <a:pt x="209" y="115"/>
                </a:cubicBezTo>
                <a:cubicBezTo>
                  <a:pt x="209" y="112"/>
                  <a:pt x="207" y="113"/>
                  <a:pt x="207" y="115"/>
                </a:cubicBezTo>
                <a:cubicBezTo>
                  <a:pt x="206" y="115"/>
                  <a:pt x="207" y="114"/>
                  <a:pt x="206" y="115"/>
                </a:cubicBezTo>
                <a:cubicBezTo>
                  <a:pt x="206" y="113"/>
                  <a:pt x="206" y="113"/>
                  <a:pt x="206" y="113"/>
                </a:cubicBezTo>
                <a:cubicBezTo>
                  <a:pt x="204" y="111"/>
                  <a:pt x="199" y="108"/>
                  <a:pt x="196" y="111"/>
                </a:cubicBezTo>
                <a:cubicBezTo>
                  <a:pt x="196" y="109"/>
                  <a:pt x="193" y="109"/>
                  <a:pt x="192" y="111"/>
                </a:cubicBezTo>
                <a:cubicBezTo>
                  <a:pt x="190" y="109"/>
                  <a:pt x="185" y="110"/>
                  <a:pt x="184" y="108"/>
                </a:cubicBezTo>
                <a:cubicBezTo>
                  <a:pt x="184" y="108"/>
                  <a:pt x="184" y="108"/>
                  <a:pt x="184" y="109"/>
                </a:cubicBezTo>
                <a:cubicBezTo>
                  <a:pt x="183" y="107"/>
                  <a:pt x="183" y="108"/>
                  <a:pt x="182" y="107"/>
                </a:cubicBezTo>
                <a:cubicBezTo>
                  <a:pt x="182" y="107"/>
                  <a:pt x="182" y="107"/>
                  <a:pt x="182" y="106"/>
                </a:cubicBezTo>
                <a:cubicBezTo>
                  <a:pt x="182" y="106"/>
                  <a:pt x="180" y="104"/>
                  <a:pt x="181" y="107"/>
                </a:cubicBezTo>
                <a:cubicBezTo>
                  <a:pt x="180" y="105"/>
                  <a:pt x="179" y="105"/>
                  <a:pt x="177" y="106"/>
                </a:cubicBezTo>
                <a:cubicBezTo>
                  <a:pt x="177" y="105"/>
                  <a:pt x="178" y="105"/>
                  <a:pt x="178" y="104"/>
                </a:cubicBezTo>
                <a:cubicBezTo>
                  <a:pt x="177" y="104"/>
                  <a:pt x="177" y="105"/>
                  <a:pt x="177" y="105"/>
                </a:cubicBezTo>
                <a:cubicBezTo>
                  <a:pt x="177" y="103"/>
                  <a:pt x="175" y="104"/>
                  <a:pt x="174" y="103"/>
                </a:cubicBezTo>
                <a:cubicBezTo>
                  <a:pt x="174" y="104"/>
                  <a:pt x="174" y="104"/>
                  <a:pt x="174" y="105"/>
                </a:cubicBezTo>
                <a:cubicBezTo>
                  <a:pt x="174" y="104"/>
                  <a:pt x="174" y="103"/>
                  <a:pt x="174" y="103"/>
                </a:cubicBezTo>
                <a:cubicBezTo>
                  <a:pt x="170" y="104"/>
                  <a:pt x="168" y="99"/>
                  <a:pt x="165" y="103"/>
                </a:cubicBezTo>
                <a:cubicBezTo>
                  <a:pt x="164" y="99"/>
                  <a:pt x="158" y="104"/>
                  <a:pt x="158" y="99"/>
                </a:cubicBezTo>
                <a:cubicBezTo>
                  <a:pt x="157" y="102"/>
                  <a:pt x="155" y="97"/>
                  <a:pt x="155" y="101"/>
                </a:cubicBezTo>
                <a:cubicBezTo>
                  <a:pt x="154" y="101"/>
                  <a:pt x="154" y="98"/>
                  <a:pt x="153" y="100"/>
                </a:cubicBezTo>
                <a:cubicBezTo>
                  <a:pt x="153" y="99"/>
                  <a:pt x="154" y="97"/>
                  <a:pt x="153" y="98"/>
                </a:cubicBezTo>
                <a:cubicBezTo>
                  <a:pt x="153" y="97"/>
                  <a:pt x="154" y="100"/>
                  <a:pt x="153" y="100"/>
                </a:cubicBezTo>
                <a:cubicBezTo>
                  <a:pt x="153" y="99"/>
                  <a:pt x="153" y="100"/>
                  <a:pt x="152" y="100"/>
                </a:cubicBezTo>
                <a:cubicBezTo>
                  <a:pt x="153" y="98"/>
                  <a:pt x="151" y="100"/>
                  <a:pt x="151" y="98"/>
                </a:cubicBezTo>
                <a:cubicBezTo>
                  <a:pt x="151" y="99"/>
                  <a:pt x="151" y="100"/>
                  <a:pt x="151" y="100"/>
                </a:cubicBezTo>
                <a:cubicBezTo>
                  <a:pt x="150" y="100"/>
                  <a:pt x="150" y="97"/>
                  <a:pt x="149" y="100"/>
                </a:cubicBezTo>
                <a:cubicBezTo>
                  <a:pt x="149" y="96"/>
                  <a:pt x="148" y="97"/>
                  <a:pt x="147" y="99"/>
                </a:cubicBezTo>
                <a:cubicBezTo>
                  <a:pt x="147" y="98"/>
                  <a:pt x="147" y="97"/>
                  <a:pt x="147" y="97"/>
                </a:cubicBezTo>
                <a:cubicBezTo>
                  <a:pt x="146" y="99"/>
                  <a:pt x="146" y="95"/>
                  <a:pt x="145" y="95"/>
                </a:cubicBezTo>
                <a:cubicBezTo>
                  <a:pt x="145" y="96"/>
                  <a:pt x="145" y="96"/>
                  <a:pt x="145" y="97"/>
                </a:cubicBezTo>
                <a:cubicBezTo>
                  <a:pt x="145" y="96"/>
                  <a:pt x="144" y="97"/>
                  <a:pt x="143" y="98"/>
                </a:cubicBezTo>
                <a:cubicBezTo>
                  <a:pt x="144" y="97"/>
                  <a:pt x="144" y="96"/>
                  <a:pt x="144" y="95"/>
                </a:cubicBezTo>
                <a:cubicBezTo>
                  <a:pt x="143" y="94"/>
                  <a:pt x="143" y="100"/>
                  <a:pt x="143" y="96"/>
                </a:cubicBezTo>
                <a:cubicBezTo>
                  <a:pt x="143" y="95"/>
                  <a:pt x="143" y="97"/>
                  <a:pt x="142" y="96"/>
                </a:cubicBezTo>
                <a:cubicBezTo>
                  <a:pt x="142" y="98"/>
                  <a:pt x="142" y="99"/>
                  <a:pt x="141" y="100"/>
                </a:cubicBezTo>
                <a:cubicBezTo>
                  <a:pt x="142" y="99"/>
                  <a:pt x="141" y="99"/>
                  <a:pt x="141" y="99"/>
                </a:cubicBezTo>
                <a:cubicBezTo>
                  <a:pt x="142" y="97"/>
                  <a:pt x="142" y="96"/>
                  <a:pt x="142" y="95"/>
                </a:cubicBezTo>
                <a:cubicBezTo>
                  <a:pt x="141" y="96"/>
                  <a:pt x="141" y="97"/>
                  <a:pt x="141" y="97"/>
                </a:cubicBezTo>
                <a:cubicBezTo>
                  <a:pt x="142" y="95"/>
                  <a:pt x="141" y="95"/>
                  <a:pt x="141" y="94"/>
                </a:cubicBezTo>
                <a:cubicBezTo>
                  <a:pt x="140" y="95"/>
                  <a:pt x="141" y="97"/>
                  <a:pt x="140" y="97"/>
                </a:cubicBezTo>
                <a:cubicBezTo>
                  <a:pt x="140" y="96"/>
                  <a:pt x="139" y="96"/>
                  <a:pt x="140" y="95"/>
                </a:cubicBezTo>
                <a:cubicBezTo>
                  <a:pt x="139" y="96"/>
                  <a:pt x="139" y="95"/>
                  <a:pt x="138" y="96"/>
                </a:cubicBezTo>
                <a:cubicBezTo>
                  <a:pt x="138" y="94"/>
                  <a:pt x="137" y="96"/>
                  <a:pt x="137" y="94"/>
                </a:cubicBezTo>
                <a:cubicBezTo>
                  <a:pt x="136" y="96"/>
                  <a:pt x="137" y="93"/>
                  <a:pt x="135" y="96"/>
                </a:cubicBezTo>
                <a:cubicBezTo>
                  <a:pt x="136" y="95"/>
                  <a:pt x="136" y="94"/>
                  <a:pt x="136" y="94"/>
                </a:cubicBezTo>
                <a:cubicBezTo>
                  <a:pt x="136" y="94"/>
                  <a:pt x="135" y="95"/>
                  <a:pt x="135" y="95"/>
                </a:cubicBezTo>
                <a:cubicBezTo>
                  <a:pt x="135" y="94"/>
                  <a:pt x="135" y="93"/>
                  <a:pt x="135" y="93"/>
                </a:cubicBezTo>
                <a:cubicBezTo>
                  <a:pt x="135" y="94"/>
                  <a:pt x="135" y="93"/>
                  <a:pt x="135" y="93"/>
                </a:cubicBezTo>
                <a:cubicBezTo>
                  <a:pt x="134" y="97"/>
                  <a:pt x="134" y="93"/>
                  <a:pt x="133" y="92"/>
                </a:cubicBezTo>
                <a:cubicBezTo>
                  <a:pt x="133" y="93"/>
                  <a:pt x="132" y="95"/>
                  <a:pt x="132" y="94"/>
                </a:cubicBezTo>
                <a:cubicBezTo>
                  <a:pt x="133" y="92"/>
                  <a:pt x="132" y="93"/>
                  <a:pt x="132" y="94"/>
                </a:cubicBezTo>
                <a:cubicBezTo>
                  <a:pt x="132" y="93"/>
                  <a:pt x="131" y="93"/>
                  <a:pt x="131" y="92"/>
                </a:cubicBezTo>
                <a:cubicBezTo>
                  <a:pt x="129" y="95"/>
                  <a:pt x="127" y="92"/>
                  <a:pt x="125" y="94"/>
                </a:cubicBezTo>
                <a:cubicBezTo>
                  <a:pt x="126" y="94"/>
                  <a:pt x="126" y="93"/>
                  <a:pt x="126" y="92"/>
                </a:cubicBezTo>
                <a:cubicBezTo>
                  <a:pt x="125" y="93"/>
                  <a:pt x="125" y="92"/>
                  <a:pt x="124" y="94"/>
                </a:cubicBezTo>
                <a:cubicBezTo>
                  <a:pt x="124" y="90"/>
                  <a:pt x="121" y="95"/>
                  <a:pt x="122" y="92"/>
                </a:cubicBezTo>
                <a:cubicBezTo>
                  <a:pt x="122" y="92"/>
                  <a:pt x="122" y="95"/>
                  <a:pt x="121" y="95"/>
                </a:cubicBezTo>
                <a:cubicBezTo>
                  <a:pt x="121" y="94"/>
                  <a:pt x="122" y="93"/>
                  <a:pt x="122" y="93"/>
                </a:cubicBezTo>
                <a:cubicBezTo>
                  <a:pt x="119" y="92"/>
                  <a:pt x="118" y="94"/>
                  <a:pt x="117" y="91"/>
                </a:cubicBezTo>
                <a:cubicBezTo>
                  <a:pt x="116" y="93"/>
                  <a:pt x="115" y="92"/>
                  <a:pt x="114" y="93"/>
                </a:cubicBezTo>
                <a:cubicBezTo>
                  <a:pt x="114" y="92"/>
                  <a:pt x="114" y="92"/>
                  <a:pt x="113" y="91"/>
                </a:cubicBezTo>
                <a:cubicBezTo>
                  <a:pt x="112" y="93"/>
                  <a:pt x="113" y="94"/>
                  <a:pt x="112" y="96"/>
                </a:cubicBezTo>
                <a:cubicBezTo>
                  <a:pt x="112" y="93"/>
                  <a:pt x="113" y="93"/>
                  <a:pt x="113" y="91"/>
                </a:cubicBezTo>
                <a:cubicBezTo>
                  <a:pt x="112" y="91"/>
                  <a:pt x="112" y="91"/>
                  <a:pt x="112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0" y="91"/>
                  <a:pt x="111" y="92"/>
                  <a:pt x="110" y="92"/>
                </a:cubicBezTo>
                <a:cubicBezTo>
                  <a:pt x="111" y="90"/>
                  <a:pt x="109" y="94"/>
                  <a:pt x="110" y="91"/>
                </a:cubicBezTo>
                <a:cubicBezTo>
                  <a:pt x="110" y="91"/>
                  <a:pt x="111" y="90"/>
                  <a:pt x="110" y="90"/>
                </a:cubicBezTo>
                <a:cubicBezTo>
                  <a:pt x="110" y="91"/>
                  <a:pt x="110" y="90"/>
                  <a:pt x="110" y="90"/>
                </a:cubicBezTo>
                <a:cubicBezTo>
                  <a:pt x="109" y="91"/>
                  <a:pt x="110" y="92"/>
                  <a:pt x="109" y="92"/>
                </a:cubicBezTo>
                <a:cubicBezTo>
                  <a:pt x="109" y="91"/>
                  <a:pt x="109" y="92"/>
                  <a:pt x="110" y="90"/>
                </a:cubicBezTo>
                <a:cubicBezTo>
                  <a:pt x="109" y="89"/>
                  <a:pt x="108" y="90"/>
                  <a:pt x="108" y="92"/>
                </a:cubicBezTo>
                <a:cubicBezTo>
                  <a:pt x="107" y="91"/>
                  <a:pt x="108" y="90"/>
                  <a:pt x="108" y="90"/>
                </a:cubicBezTo>
                <a:cubicBezTo>
                  <a:pt x="107" y="88"/>
                  <a:pt x="105" y="92"/>
                  <a:pt x="105" y="89"/>
                </a:cubicBezTo>
                <a:cubicBezTo>
                  <a:pt x="105" y="89"/>
                  <a:pt x="105" y="91"/>
                  <a:pt x="104" y="91"/>
                </a:cubicBezTo>
                <a:cubicBezTo>
                  <a:pt x="104" y="90"/>
                  <a:pt x="102" y="87"/>
                  <a:pt x="102" y="90"/>
                </a:cubicBezTo>
                <a:cubicBezTo>
                  <a:pt x="101" y="91"/>
                  <a:pt x="102" y="87"/>
                  <a:pt x="101" y="90"/>
                </a:cubicBezTo>
                <a:cubicBezTo>
                  <a:pt x="101" y="90"/>
                  <a:pt x="100" y="90"/>
                  <a:pt x="101" y="91"/>
                </a:cubicBezTo>
                <a:cubicBezTo>
                  <a:pt x="100" y="91"/>
                  <a:pt x="99" y="93"/>
                  <a:pt x="100" y="92"/>
                </a:cubicBezTo>
                <a:cubicBezTo>
                  <a:pt x="101" y="91"/>
                  <a:pt x="100" y="90"/>
                  <a:pt x="101" y="88"/>
                </a:cubicBezTo>
                <a:cubicBezTo>
                  <a:pt x="100" y="90"/>
                  <a:pt x="99" y="89"/>
                  <a:pt x="98" y="90"/>
                </a:cubicBezTo>
                <a:cubicBezTo>
                  <a:pt x="98" y="89"/>
                  <a:pt x="97" y="89"/>
                  <a:pt x="97" y="87"/>
                </a:cubicBezTo>
                <a:cubicBezTo>
                  <a:pt x="96" y="88"/>
                  <a:pt x="96" y="89"/>
                  <a:pt x="96" y="89"/>
                </a:cubicBezTo>
                <a:cubicBezTo>
                  <a:pt x="95" y="90"/>
                  <a:pt x="96" y="88"/>
                  <a:pt x="96" y="87"/>
                </a:cubicBezTo>
                <a:cubicBezTo>
                  <a:pt x="95" y="87"/>
                  <a:pt x="95" y="87"/>
                  <a:pt x="95" y="87"/>
                </a:cubicBezTo>
                <a:cubicBezTo>
                  <a:pt x="94" y="90"/>
                  <a:pt x="95" y="87"/>
                  <a:pt x="95" y="88"/>
                </a:cubicBezTo>
                <a:cubicBezTo>
                  <a:pt x="94" y="89"/>
                  <a:pt x="94" y="86"/>
                  <a:pt x="93" y="88"/>
                </a:cubicBezTo>
                <a:cubicBezTo>
                  <a:pt x="91" y="86"/>
                  <a:pt x="90" y="87"/>
                  <a:pt x="88" y="88"/>
                </a:cubicBezTo>
                <a:cubicBezTo>
                  <a:pt x="88" y="87"/>
                  <a:pt x="89" y="86"/>
                  <a:pt x="88" y="86"/>
                </a:cubicBezTo>
                <a:cubicBezTo>
                  <a:pt x="88" y="87"/>
                  <a:pt x="88" y="87"/>
                  <a:pt x="87" y="88"/>
                </a:cubicBezTo>
                <a:cubicBezTo>
                  <a:pt x="87" y="87"/>
                  <a:pt x="87" y="87"/>
                  <a:pt x="87" y="86"/>
                </a:cubicBezTo>
                <a:cubicBezTo>
                  <a:pt x="87" y="86"/>
                  <a:pt x="86" y="86"/>
                  <a:pt x="85" y="87"/>
                </a:cubicBezTo>
                <a:cubicBezTo>
                  <a:pt x="85" y="85"/>
                  <a:pt x="84" y="87"/>
                  <a:pt x="83" y="87"/>
                </a:cubicBezTo>
                <a:cubicBezTo>
                  <a:pt x="84" y="85"/>
                  <a:pt x="83" y="86"/>
                  <a:pt x="82" y="87"/>
                </a:cubicBezTo>
                <a:cubicBezTo>
                  <a:pt x="82" y="85"/>
                  <a:pt x="81" y="87"/>
                  <a:pt x="81" y="85"/>
                </a:cubicBezTo>
                <a:cubicBezTo>
                  <a:pt x="81" y="88"/>
                  <a:pt x="80" y="84"/>
                  <a:pt x="80" y="85"/>
                </a:cubicBezTo>
                <a:cubicBezTo>
                  <a:pt x="79" y="86"/>
                  <a:pt x="78" y="87"/>
                  <a:pt x="79" y="85"/>
                </a:cubicBezTo>
                <a:cubicBezTo>
                  <a:pt x="78" y="84"/>
                  <a:pt x="77" y="84"/>
                  <a:pt x="77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85"/>
                  <a:pt x="76" y="84"/>
                  <a:pt x="76" y="84"/>
                </a:cubicBezTo>
                <a:cubicBezTo>
                  <a:pt x="77" y="85"/>
                  <a:pt x="77" y="84"/>
                  <a:pt x="76" y="82"/>
                </a:cubicBezTo>
                <a:cubicBezTo>
                  <a:pt x="77" y="82"/>
                  <a:pt x="77" y="82"/>
                  <a:pt x="77" y="83"/>
                </a:cubicBezTo>
                <a:cubicBezTo>
                  <a:pt x="77" y="83"/>
                  <a:pt x="77" y="83"/>
                  <a:pt x="78" y="83"/>
                </a:cubicBezTo>
                <a:cubicBezTo>
                  <a:pt x="78" y="83"/>
                  <a:pt x="76" y="82"/>
                  <a:pt x="76" y="81"/>
                </a:cubicBezTo>
                <a:cubicBezTo>
                  <a:pt x="77" y="82"/>
                  <a:pt x="78" y="83"/>
                  <a:pt x="79" y="83"/>
                </a:cubicBezTo>
                <a:cubicBezTo>
                  <a:pt x="78" y="83"/>
                  <a:pt x="77" y="82"/>
                  <a:pt x="76" y="81"/>
                </a:cubicBezTo>
                <a:cubicBezTo>
                  <a:pt x="78" y="83"/>
                  <a:pt x="79" y="83"/>
                  <a:pt x="80" y="83"/>
                </a:cubicBezTo>
                <a:cubicBezTo>
                  <a:pt x="79" y="82"/>
                  <a:pt x="82" y="84"/>
                  <a:pt x="80" y="83"/>
                </a:cubicBezTo>
                <a:cubicBezTo>
                  <a:pt x="83" y="84"/>
                  <a:pt x="77" y="79"/>
                  <a:pt x="79" y="80"/>
                </a:cubicBezTo>
                <a:cubicBezTo>
                  <a:pt x="81" y="81"/>
                  <a:pt x="78" y="80"/>
                  <a:pt x="80" y="81"/>
                </a:cubicBezTo>
                <a:cubicBezTo>
                  <a:pt x="81" y="81"/>
                  <a:pt x="80" y="80"/>
                  <a:pt x="80" y="80"/>
                </a:cubicBezTo>
                <a:cubicBezTo>
                  <a:pt x="81" y="80"/>
                  <a:pt x="81" y="80"/>
                  <a:pt x="81" y="81"/>
                </a:cubicBezTo>
                <a:cubicBezTo>
                  <a:pt x="80" y="79"/>
                  <a:pt x="83" y="80"/>
                  <a:pt x="80" y="78"/>
                </a:cubicBezTo>
                <a:cubicBezTo>
                  <a:pt x="80" y="78"/>
                  <a:pt x="81" y="79"/>
                  <a:pt x="80" y="78"/>
                </a:cubicBezTo>
                <a:cubicBezTo>
                  <a:pt x="80" y="78"/>
                  <a:pt x="80" y="78"/>
                  <a:pt x="79" y="77"/>
                </a:cubicBezTo>
                <a:cubicBezTo>
                  <a:pt x="80" y="78"/>
                  <a:pt x="81" y="78"/>
                  <a:pt x="82" y="79"/>
                </a:cubicBezTo>
                <a:cubicBezTo>
                  <a:pt x="81" y="78"/>
                  <a:pt x="83" y="79"/>
                  <a:pt x="82" y="78"/>
                </a:cubicBezTo>
                <a:cubicBezTo>
                  <a:pt x="82" y="78"/>
                  <a:pt x="81" y="78"/>
                  <a:pt x="81" y="77"/>
                </a:cubicBezTo>
                <a:cubicBezTo>
                  <a:pt x="81" y="77"/>
                  <a:pt x="81" y="77"/>
                  <a:pt x="80" y="77"/>
                </a:cubicBezTo>
                <a:cubicBezTo>
                  <a:pt x="80" y="77"/>
                  <a:pt x="81" y="78"/>
                  <a:pt x="81" y="78"/>
                </a:cubicBezTo>
                <a:cubicBezTo>
                  <a:pt x="81" y="78"/>
                  <a:pt x="80" y="77"/>
                  <a:pt x="80" y="77"/>
                </a:cubicBezTo>
                <a:cubicBezTo>
                  <a:pt x="81" y="77"/>
                  <a:pt x="78" y="75"/>
                  <a:pt x="82" y="77"/>
                </a:cubicBezTo>
                <a:cubicBezTo>
                  <a:pt x="79" y="75"/>
                  <a:pt x="79" y="74"/>
                  <a:pt x="78" y="75"/>
                </a:cubicBezTo>
                <a:cubicBezTo>
                  <a:pt x="81" y="76"/>
                  <a:pt x="78" y="74"/>
                  <a:pt x="79" y="75"/>
                </a:cubicBezTo>
                <a:cubicBezTo>
                  <a:pt x="79" y="75"/>
                  <a:pt x="80" y="76"/>
                  <a:pt x="80" y="76"/>
                </a:cubicBezTo>
                <a:cubicBezTo>
                  <a:pt x="79" y="76"/>
                  <a:pt x="79" y="75"/>
                  <a:pt x="78" y="75"/>
                </a:cubicBezTo>
                <a:cubicBezTo>
                  <a:pt x="77" y="74"/>
                  <a:pt x="78" y="74"/>
                  <a:pt x="78" y="73"/>
                </a:cubicBezTo>
                <a:cubicBezTo>
                  <a:pt x="81" y="75"/>
                  <a:pt x="79" y="72"/>
                  <a:pt x="81" y="74"/>
                </a:cubicBezTo>
                <a:cubicBezTo>
                  <a:pt x="81" y="74"/>
                  <a:pt x="81" y="74"/>
                  <a:pt x="82" y="75"/>
                </a:cubicBezTo>
                <a:cubicBezTo>
                  <a:pt x="82" y="75"/>
                  <a:pt x="82" y="75"/>
                  <a:pt x="83" y="75"/>
                </a:cubicBezTo>
                <a:cubicBezTo>
                  <a:pt x="83" y="75"/>
                  <a:pt x="84" y="75"/>
                  <a:pt x="83" y="75"/>
                </a:cubicBezTo>
                <a:cubicBezTo>
                  <a:pt x="82" y="75"/>
                  <a:pt x="81" y="73"/>
                  <a:pt x="80" y="72"/>
                </a:cubicBezTo>
                <a:cubicBezTo>
                  <a:pt x="81" y="73"/>
                  <a:pt x="80" y="72"/>
                  <a:pt x="79" y="71"/>
                </a:cubicBezTo>
                <a:cubicBezTo>
                  <a:pt x="82" y="73"/>
                  <a:pt x="78" y="70"/>
                  <a:pt x="81" y="72"/>
                </a:cubicBezTo>
                <a:cubicBezTo>
                  <a:pt x="80" y="71"/>
                  <a:pt x="80" y="72"/>
                  <a:pt x="81" y="73"/>
                </a:cubicBezTo>
                <a:cubicBezTo>
                  <a:pt x="82" y="73"/>
                  <a:pt x="81" y="72"/>
                  <a:pt x="80" y="70"/>
                </a:cubicBezTo>
                <a:cubicBezTo>
                  <a:pt x="81" y="71"/>
                  <a:pt x="82" y="72"/>
                  <a:pt x="82" y="72"/>
                </a:cubicBezTo>
                <a:cubicBezTo>
                  <a:pt x="80" y="70"/>
                  <a:pt x="81" y="70"/>
                  <a:pt x="82" y="69"/>
                </a:cubicBezTo>
                <a:cubicBezTo>
                  <a:pt x="81" y="69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79" y="68"/>
                  <a:pt x="81" y="69"/>
                </a:cubicBezTo>
                <a:cubicBezTo>
                  <a:pt x="80" y="68"/>
                  <a:pt x="84" y="70"/>
                  <a:pt x="83" y="69"/>
                </a:cubicBezTo>
                <a:cubicBezTo>
                  <a:pt x="81" y="69"/>
                  <a:pt x="82" y="68"/>
                  <a:pt x="82" y="68"/>
                </a:cubicBezTo>
                <a:cubicBezTo>
                  <a:pt x="82" y="68"/>
                  <a:pt x="81" y="68"/>
                  <a:pt x="81" y="68"/>
                </a:cubicBezTo>
                <a:cubicBezTo>
                  <a:pt x="82" y="68"/>
                  <a:pt x="83" y="69"/>
                  <a:pt x="84" y="68"/>
                </a:cubicBezTo>
                <a:cubicBezTo>
                  <a:pt x="83" y="72"/>
                  <a:pt x="85" y="69"/>
                  <a:pt x="85" y="70"/>
                </a:cubicBezTo>
                <a:cubicBezTo>
                  <a:pt x="86" y="69"/>
                  <a:pt x="86" y="68"/>
                  <a:pt x="86" y="68"/>
                </a:cubicBezTo>
                <a:cubicBezTo>
                  <a:pt x="87" y="68"/>
                  <a:pt x="86" y="69"/>
                  <a:pt x="87" y="69"/>
                </a:cubicBezTo>
                <a:cubicBezTo>
                  <a:pt x="87" y="70"/>
                  <a:pt x="86" y="71"/>
                  <a:pt x="87" y="72"/>
                </a:cubicBezTo>
                <a:cubicBezTo>
                  <a:pt x="87" y="71"/>
                  <a:pt x="87" y="72"/>
                  <a:pt x="87" y="71"/>
                </a:cubicBezTo>
                <a:cubicBezTo>
                  <a:pt x="86" y="72"/>
                  <a:pt x="87" y="68"/>
                  <a:pt x="88" y="68"/>
                </a:cubicBezTo>
                <a:cubicBezTo>
                  <a:pt x="87" y="70"/>
                  <a:pt x="88" y="71"/>
                  <a:pt x="87" y="72"/>
                </a:cubicBezTo>
                <a:cubicBezTo>
                  <a:pt x="88" y="71"/>
                  <a:pt x="88" y="73"/>
                  <a:pt x="88" y="72"/>
                </a:cubicBezTo>
                <a:cubicBezTo>
                  <a:pt x="88" y="70"/>
                  <a:pt x="90" y="70"/>
                  <a:pt x="89" y="71"/>
                </a:cubicBezTo>
                <a:cubicBezTo>
                  <a:pt x="89" y="73"/>
                  <a:pt x="89" y="70"/>
                  <a:pt x="89" y="72"/>
                </a:cubicBezTo>
                <a:cubicBezTo>
                  <a:pt x="89" y="73"/>
                  <a:pt x="90" y="71"/>
                  <a:pt x="91" y="69"/>
                </a:cubicBezTo>
                <a:cubicBezTo>
                  <a:pt x="89" y="71"/>
                  <a:pt x="90" y="68"/>
                  <a:pt x="88" y="70"/>
                </a:cubicBezTo>
                <a:cubicBezTo>
                  <a:pt x="89" y="68"/>
                  <a:pt x="88" y="70"/>
                  <a:pt x="88" y="70"/>
                </a:cubicBezTo>
                <a:cubicBezTo>
                  <a:pt x="89" y="68"/>
                  <a:pt x="87" y="70"/>
                  <a:pt x="88" y="68"/>
                </a:cubicBezTo>
                <a:cubicBezTo>
                  <a:pt x="91" y="69"/>
                  <a:pt x="97" y="67"/>
                  <a:pt x="99" y="71"/>
                </a:cubicBezTo>
                <a:cubicBezTo>
                  <a:pt x="101" y="69"/>
                  <a:pt x="100" y="72"/>
                  <a:pt x="102" y="70"/>
                </a:cubicBezTo>
                <a:cubicBezTo>
                  <a:pt x="101" y="71"/>
                  <a:pt x="102" y="71"/>
                  <a:pt x="101" y="72"/>
                </a:cubicBezTo>
                <a:cubicBezTo>
                  <a:pt x="101" y="72"/>
                  <a:pt x="101" y="71"/>
                  <a:pt x="101" y="72"/>
                </a:cubicBezTo>
                <a:cubicBezTo>
                  <a:pt x="102" y="73"/>
                  <a:pt x="101" y="74"/>
                  <a:pt x="101" y="76"/>
                </a:cubicBezTo>
                <a:cubicBezTo>
                  <a:pt x="102" y="75"/>
                  <a:pt x="101" y="74"/>
                  <a:pt x="102" y="73"/>
                </a:cubicBezTo>
                <a:cubicBezTo>
                  <a:pt x="102" y="73"/>
                  <a:pt x="102" y="73"/>
                  <a:pt x="102" y="73"/>
                </a:cubicBezTo>
                <a:cubicBezTo>
                  <a:pt x="102" y="74"/>
                  <a:pt x="103" y="74"/>
                  <a:pt x="105" y="72"/>
                </a:cubicBezTo>
                <a:cubicBezTo>
                  <a:pt x="105" y="73"/>
                  <a:pt x="105" y="73"/>
                  <a:pt x="105" y="73"/>
                </a:cubicBezTo>
                <a:cubicBezTo>
                  <a:pt x="105" y="73"/>
                  <a:pt x="105" y="73"/>
                  <a:pt x="104" y="74"/>
                </a:cubicBezTo>
                <a:cubicBezTo>
                  <a:pt x="105" y="74"/>
                  <a:pt x="105" y="71"/>
                  <a:pt x="105" y="71"/>
                </a:cubicBezTo>
                <a:cubicBezTo>
                  <a:pt x="106" y="72"/>
                  <a:pt x="105" y="74"/>
                  <a:pt x="105" y="75"/>
                </a:cubicBezTo>
                <a:cubicBezTo>
                  <a:pt x="105" y="74"/>
                  <a:pt x="106" y="72"/>
                  <a:pt x="106" y="72"/>
                </a:cubicBezTo>
                <a:cubicBezTo>
                  <a:pt x="106" y="74"/>
                  <a:pt x="106" y="75"/>
                  <a:pt x="106" y="76"/>
                </a:cubicBezTo>
                <a:cubicBezTo>
                  <a:pt x="107" y="74"/>
                  <a:pt x="106" y="78"/>
                  <a:pt x="107" y="76"/>
                </a:cubicBezTo>
                <a:cubicBezTo>
                  <a:pt x="108" y="79"/>
                  <a:pt x="109" y="72"/>
                  <a:pt x="110" y="74"/>
                </a:cubicBezTo>
                <a:cubicBezTo>
                  <a:pt x="109" y="76"/>
                  <a:pt x="110" y="73"/>
                  <a:pt x="109" y="75"/>
                </a:cubicBezTo>
                <a:cubicBezTo>
                  <a:pt x="109" y="76"/>
                  <a:pt x="110" y="75"/>
                  <a:pt x="111" y="75"/>
                </a:cubicBezTo>
                <a:cubicBezTo>
                  <a:pt x="110" y="76"/>
                  <a:pt x="110" y="76"/>
                  <a:pt x="111" y="77"/>
                </a:cubicBezTo>
                <a:cubicBezTo>
                  <a:pt x="111" y="75"/>
                  <a:pt x="112" y="78"/>
                  <a:pt x="113" y="74"/>
                </a:cubicBezTo>
                <a:cubicBezTo>
                  <a:pt x="113" y="74"/>
                  <a:pt x="113" y="75"/>
                  <a:pt x="113" y="74"/>
                </a:cubicBezTo>
                <a:cubicBezTo>
                  <a:pt x="113" y="74"/>
                  <a:pt x="113" y="74"/>
                  <a:pt x="113" y="74"/>
                </a:cubicBezTo>
                <a:cubicBezTo>
                  <a:pt x="113" y="75"/>
                  <a:pt x="113" y="75"/>
                  <a:pt x="113" y="76"/>
                </a:cubicBezTo>
                <a:cubicBezTo>
                  <a:pt x="114" y="76"/>
                  <a:pt x="114" y="78"/>
                  <a:pt x="114" y="77"/>
                </a:cubicBezTo>
                <a:cubicBezTo>
                  <a:pt x="114" y="76"/>
                  <a:pt x="114" y="76"/>
                  <a:pt x="115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4" y="74"/>
                  <a:pt x="114" y="75"/>
                  <a:pt x="114" y="76"/>
                </a:cubicBezTo>
                <a:cubicBezTo>
                  <a:pt x="114" y="75"/>
                  <a:pt x="114" y="74"/>
                  <a:pt x="114" y="74"/>
                </a:cubicBezTo>
                <a:cubicBezTo>
                  <a:pt x="115" y="76"/>
                  <a:pt x="116" y="72"/>
                  <a:pt x="116" y="76"/>
                </a:cubicBezTo>
                <a:cubicBezTo>
                  <a:pt x="116" y="73"/>
                  <a:pt x="117" y="72"/>
                  <a:pt x="116" y="72"/>
                </a:cubicBezTo>
                <a:cubicBezTo>
                  <a:pt x="116" y="74"/>
                  <a:pt x="117" y="71"/>
                  <a:pt x="116" y="73"/>
                </a:cubicBezTo>
                <a:cubicBezTo>
                  <a:pt x="116" y="73"/>
                  <a:pt x="116" y="73"/>
                  <a:pt x="116" y="74"/>
                </a:cubicBezTo>
                <a:cubicBezTo>
                  <a:pt x="116" y="73"/>
                  <a:pt x="116" y="72"/>
                  <a:pt x="116" y="72"/>
                </a:cubicBezTo>
                <a:cubicBezTo>
                  <a:pt x="117" y="70"/>
                  <a:pt x="118" y="71"/>
                  <a:pt x="119" y="71"/>
                </a:cubicBezTo>
                <a:cubicBezTo>
                  <a:pt x="118" y="75"/>
                  <a:pt x="120" y="72"/>
                  <a:pt x="120" y="74"/>
                </a:cubicBezTo>
                <a:cubicBezTo>
                  <a:pt x="119" y="75"/>
                  <a:pt x="119" y="75"/>
                  <a:pt x="119" y="75"/>
                </a:cubicBezTo>
                <a:cubicBezTo>
                  <a:pt x="119" y="76"/>
                  <a:pt x="119" y="76"/>
                  <a:pt x="119" y="77"/>
                </a:cubicBezTo>
                <a:cubicBezTo>
                  <a:pt x="119" y="77"/>
                  <a:pt x="119" y="77"/>
                  <a:pt x="120" y="76"/>
                </a:cubicBezTo>
                <a:cubicBezTo>
                  <a:pt x="118" y="75"/>
                  <a:pt x="121" y="74"/>
                  <a:pt x="120" y="72"/>
                </a:cubicBezTo>
                <a:cubicBezTo>
                  <a:pt x="121" y="74"/>
                  <a:pt x="121" y="73"/>
                  <a:pt x="122" y="71"/>
                </a:cubicBezTo>
                <a:cubicBezTo>
                  <a:pt x="121" y="75"/>
                  <a:pt x="123" y="71"/>
                  <a:pt x="122" y="73"/>
                </a:cubicBezTo>
                <a:cubicBezTo>
                  <a:pt x="122" y="73"/>
                  <a:pt x="122" y="73"/>
                  <a:pt x="121" y="74"/>
                </a:cubicBezTo>
                <a:cubicBezTo>
                  <a:pt x="122" y="75"/>
                  <a:pt x="123" y="74"/>
                  <a:pt x="124" y="72"/>
                </a:cubicBezTo>
                <a:cubicBezTo>
                  <a:pt x="123" y="74"/>
                  <a:pt x="123" y="74"/>
                  <a:pt x="123" y="75"/>
                </a:cubicBezTo>
                <a:cubicBezTo>
                  <a:pt x="124" y="73"/>
                  <a:pt x="125" y="74"/>
                  <a:pt x="126" y="74"/>
                </a:cubicBezTo>
                <a:cubicBezTo>
                  <a:pt x="127" y="73"/>
                  <a:pt x="127" y="71"/>
                  <a:pt x="127" y="71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7" y="72"/>
                  <a:pt x="127" y="71"/>
                  <a:pt x="127" y="73"/>
                </a:cubicBezTo>
                <a:cubicBezTo>
                  <a:pt x="127" y="72"/>
                  <a:pt x="127" y="76"/>
                  <a:pt x="127" y="75"/>
                </a:cubicBezTo>
                <a:cubicBezTo>
                  <a:pt x="127" y="73"/>
                  <a:pt x="128" y="74"/>
                  <a:pt x="128" y="75"/>
                </a:cubicBezTo>
                <a:cubicBezTo>
                  <a:pt x="129" y="73"/>
                  <a:pt x="128" y="72"/>
                  <a:pt x="129" y="72"/>
                </a:cubicBezTo>
                <a:cubicBezTo>
                  <a:pt x="128" y="75"/>
                  <a:pt x="129" y="72"/>
                  <a:pt x="129" y="72"/>
                </a:cubicBezTo>
                <a:cubicBezTo>
                  <a:pt x="129" y="73"/>
                  <a:pt x="129" y="74"/>
                  <a:pt x="129" y="74"/>
                </a:cubicBezTo>
                <a:cubicBezTo>
                  <a:pt x="129" y="72"/>
                  <a:pt x="130" y="74"/>
                  <a:pt x="130" y="74"/>
                </a:cubicBezTo>
                <a:cubicBezTo>
                  <a:pt x="130" y="72"/>
                  <a:pt x="130" y="74"/>
                  <a:pt x="131" y="72"/>
                </a:cubicBezTo>
                <a:cubicBezTo>
                  <a:pt x="131" y="72"/>
                  <a:pt x="131" y="71"/>
                  <a:pt x="131" y="71"/>
                </a:cubicBezTo>
                <a:cubicBezTo>
                  <a:pt x="131" y="72"/>
                  <a:pt x="130" y="76"/>
                  <a:pt x="131" y="76"/>
                </a:cubicBezTo>
                <a:cubicBezTo>
                  <a:pt x="131" y="75"/>
                  <a:pt x="131" y="76"/>
                  <a:pt x="132" y="75"/>
                </a:cubicBezTo>
                <a:cubicBezTo>
                  <a:pt x="131" y="76"/>
                  <a:pt x="131" y="77"/>
                  <a:pt x="131" y="77"/>
                </a:cubicBezTo>
                <a:cubicBezTo>
                  <a:pt x="132" y="77"/>
                  <a:pt x="132" y="77"/>
                  <a:pt x="133" y="76"/>
                </a:cubicBezTo>
                <a:cubicBezTo>
                  <a:pt x="134" y="77"/>
                  <a:pt x="134" y="78"/>
                  <a:pt x="135" y="78"/>
                </a:cubicBezTo>
                <a:cubicBezTo>
                  <a:pt x="135" y="75"/>
                  <a:pt x="137" y="81"/>
                  <a:pt x="138" y="77"/>
                </a:cubicBezTo>
                <a:cubicBezTo>
                  <a:pt x="139" y="77"/>
                  <a:pt x="138" y="79"/>
                  <a:pt x="139" y="80"/>
                </a:cubicBezTo>
                <a:cubicBezTo>
                  <a:pt x="139" y="79"/>
                  <a:pt x="139" y="78"/>
                  <a:pt x="139" y="78"/>
                </a:cubicBezTo>
                <a:cubicBezTo>
                  <a:pt x="139" y="81"/>
                  <a:pt x="140" y="76"/>
                  <a:pt x="140" y="79"/>
                </a:cubicBezTo>
                <a:cubicBezTo>
                  <a:pt x="140" y="77"/>
                  <a:pt x="141" y="79"/>
                  <a:pt x="141" y="76"/>
                </a:cubicBezTo>
                <a:cubicBezTo>
                  <a:pt x="141" y="76"/>
                  <a:pt x="141" y="76"/>
                  <a:pt x="142" y="76"/>
                </a:cubicBezTo>
                <a:cubicBezTo>
                  <a:pt x="141" y="77"/>
                  <a:pt x="141" y="78"/>
                  <a:pt x="141" y="78"/>
                </a:cubicBezTo>
                <a:cubicBezTo>
                  <a:pt x="141" y="76"/>
                  <a:pt x="141" y="80"/>
                  <a:pt x="142" y="78"/>
                </a:cubicBezTo>
                <a:cubicBezTo>
                  <a:pt x="141" y="78"/>
                  <a:pt x="142" y="75"/>
                  <a:pt x="142" y="75"/>
                </a:cubicBezTo>
                <a:cubicBezTo>
                  <a:pt x="141" y="79"/>
                  <a:pt x="142" y="75"/>
                  <a:pt x="143" y="75"/>
                </a:cubicBezTo>
                <a:cubicBezTo>
                  <a:pt x="142" y="77"/>
                  <a:pt x="143" y="77"/>
                  <a:pt x="142" y="79"/>
                </a:cubicBezTo>
                <a:cubicBezTo>
                  <a:pt x="143" y="78"/>
                  <a:pt x="143" y="79"/>
                  <a:pt x="143" y="78"/>
                </a:cubicBezTo>
                <a:cubicBezTo>
                  <a:pt x="143" y="79"/>
                  <a:pt x="143" y="80"/>
                  <a:pt x="143" y="80"/>
                </a:cubicBezTo>
                <a:cubicBezTo>
                  <a:pt x="143" y="79"/>
                  <a:pt x="143" y="80"/>
                  <a:pt x="143" y="80"/>
                </a:cubicBezTo>
                <a:cubicBezTo>
                  <a:pt x="144" y="77"/>
                  <a:pt x="144" y="77"/>
                  <a:pt x="145" y="76"/>
                </a:cubicBezTo>
                <a:cubicBezTo>
                  <a:pt x="145" y="76"/>
                  <a:pt x="145" y="77"/>
                  <a:pt x="145" y="77"/>
                </a:cubicBezTo>
                <a:cubicBezTo>
                  <a:pt x="145" y="77"/>
                  <a:pt x="145" y="76"/>
                  <a:pt x="145" y="77"/>
                </a:cubicBezTo>
                <a:cubicBezTo>
                  <a:pt x="145" y="78"/>
                  <a:pt x="145" y="78"/>
                  <a:pt x="145" y="78"/>
                </a:cubicBezTo>
                <a:cubicBezTo>
                  <a:pt x="145" y="77"/>
                  <a:pt x="144" y="78"/>
                  <a:pt x="144" y="79"/>
                </a:cubicBezTo>
                <a:cubicBezTo>
                  <a:pt x="144" y="79"/>
                  <a:pt x="144" y="79"/>
                  <a:pt x="144" y="80"/>
                </a:cubicBezTo>
                <a:cubicBezTo>
                  <a:pt x="144" y="79"/>
                  <a:pt x="144" y="81"/>
                  <a:pt x="144" y="79"/>
                </a:cubicBezTo>
                <a:cubicBezTo>
                  <a:pt x="146" y="78"/>
                  <a:pt x="144" y="81"/>
                  <a:pt x="145" y="81"/>
                </a:cubicBezTo>
                <a:cubicBezTo>
                  <a:pt x="145" y="80"/>
                  <a:pt x="146" y="77"/>
                  <a:pt x="146" y="77"/>
                </a:cubicBezTo>
                <a:cubicBezTo>
                  <a:pt x="146" y="78"/>
                  <a:pt x="147" y="78"/>
                  <a:pt x="147" y="77"/>
                </a:cubicBezTo>
                <a:cubicBezTo>
                  <a:pt x="147" y="77"/>
                  <a:pt x="147" y="77"/>
                  <a:pt x="147" y="77"/>
                </a:cubicBezTo>
                <a:cubicBezTo>
                  <a:pt x="147" y="78"/>
                  <a:pt x="148" y="78"/>
                  <a:pt x="147" y="80"/>
                </a:cubicBezTo>
                <a:cubicBezTo>
                  <a:pt x="147" y="79"/>
                  <a:pt x="146" y="82"/>
                  <a:pt x="146" y="78"/>
                </a:cubicBezTo>
                <a:cubicBezTo>
                  <a:pt x="146" y="80"/>
                  <a:pt x="145" y="80"/>
                  <a:pt x="145" y="81"/>
                </a:cubicBezTo>
                <a:cubicBezTo>
                  <a:pt x="145" y="81"/>
                  <a:pt x="146" y="81"/>
                  <a:pt x="145" y="82"/>
                </a:cubicBezTo>
                <a:cubicBezTo>
                  <a:pt x="145" y="82"/>
                  <a:pt x="145" y="82"/>
                  <a:pt x="145" y="82"/>
                </a:cubicBezTo>
                <a:cubicBezTo>
                  <a:pt x="146" y="82"/>
                  <a:pt x="146" y="81"/>
                  <a:pt x="147" y="80"/>
                </a:cubicBezTo>
                <a:cubicBezTo>
                  <a:pt x="146" y="83"/>
                  <a:pt x="148" y="81"/>
                  <a:pt x="149" y="81"/>
                </a:cubicBezTo>
                <a:cubicBezTo>
                  <a:pt x="148" y="80"/>
                  <a:pt x="150" y="80"/>
                  <a:pt x="149" y="79"/>
                </a:cubicBezTo>
                <a:cubicBezTo>
                  <a:pt x="149" y="81"/>
                  <a:pt x="149" y="78"/>
                  <a:pt x="149" y="78"/>
                </a:cubicBezTo>
                <a:cubicBezTo>
                  <a:pt x="152" y="77"/>
                  <a:pt x="154" y="79"/>
                  <a:pt x="158" y="79"/>
                </a:cubicBezTo>
                <a:cubicBezTo>
                  <a:pt x="159" y="82"/>
                  <a:pt x="158" y="85"/>
                  <a:pt x="159" y="86"/>
                </a:cubicBezTo>
                <a:cubicBezTo>
                  <a:pt x="162" y="84"/>
                  <a:pt x="163" y="86"/>
                  <a:pt x="165" y="83"/>
                </a:cubicBezTo>
                <a:cubicBezTo>
                  <a:pt x="165" y="84"/>
                  <a:pt x="165" y="85"/>
                  <a:pt x="165" y="85"/>
                </a:cubicBezTo>
                <a:cubicBezTo>
                  <a:pt x="165" y="84"/>
                  <a:pt x="165" y="85"/>
                  <a:pt x="166" y="85"/>
                </a:cubicBezTo>
                <a:cubicBezTo>
                  <a:pt x="166" y="82"/>
                  <a:pt x="167" y="87"/>
                  <a:pt x="167" y="85"/>
                </a:cubicBezTo>
                <a:cubicBezTo>
                  <a:pt x="167" y="85"/>
                  <a:pt x="167" y="84"/>
                  <a:pt x="167" y="83"/>
                </a:cubicBezTo>
                <a:cubicBezTo>
                  <a:pt x="167" y="84"/>
                  <a:pt x="167" y="83"/>
                  <a:pt x="167" y="83"/>
                </a:cubicBezTo>
                <a:cubicBezTo>
                  <a:pt x="167" y="85"/>
                  <a:pt x="167" y="84"/>
                  <a:pt x="168" y="84"/>
                </a:cubicBezTo>
                <a:cubicBezTo>
                  <a:pt x="168" y="84"/>
                  <a:pt x="168" y="85"/>
                  <a:pt x="168" y="85"/>
                </a:cubicBezTo>
                <a:cubicBezTo>
                  <a:pt x="168" y="82"/>
                  <a:pt x="168" y="83"/>
                  <a:pt x="168" y="82"/>
                </a:cubicBezTo>
                <a:cubicBezTo>
                  <a:pt x="168" y="82"/>
                  <a:pt x="169" y="81"/>
                  <a:pt x="169" y="80"/>
                </a:cubicBezTo>
                <a:cubicBezTo>
                  <a:pt x="169" y="81"/>
                  <a:pt x="169" y="81"/>
                  <a:pt x="169" y="82"/>
                </a:cubicBezTo>
                <a:cubicBezTo>
                  <a:pt x="169" y="82"/>
                  <a:pt x="169" y="80"/>
                  <a:pt x="170" y="81"/>
                </a:cubicBezTo>
                <a:cubicBezTo>
                  <a:pt x="169" y="82"/>
                  <a:pt x="170" y="82"/>
                  <a:pt x="170" y="83"/>
                </a:cubicBezTo>
                <a:cubicBezTo>
                  <a:pt x="170" y="82"/>
                  <a:pt x="170" y="84"/>
                  <a:pt x="170" y="85"/>
                </a:cubicBezTo>
                <a:cubicBezTo>
                  <a:pt x="170" y="85"/>
                  <a:pt x="170" y="87"/>
                  <a:pt x="171" y="86"/>
                </a:cubicBezTo>
                <a:cubicBezTo>
                  <a:pt x="170" y="85"/>
                  <a:pt x="170" y="83"/>
                  <a:pt x="171" y="81"/>
                </a:cubicBezTo>
                <a:cubicBezTo>
                  <a:pt x="171" y="83"/>
                  <a:pt x="171" y="82"/>
                  <a:pt x="170" y="84"/>
                </a:cubicBezTo>
                <a:cubicBezTo>
                  <a:pt x="171" y="85"/>
                  <a:pt x="171" y="85"/>
                  <a:pt x="171" y="87"/>
                </a:cubicBezTo>
                <a:cubicBezTo>
                  <a:pt x="171" y="83"/>
                  <a:pt x="171" y="86"/>
                  <a:pt x="172" y="85"/>
                </a:cubicBezTo>
                <a:cubicBezTo>
                  <a:pt x="172" y="84"/>
                  <a:pt x="172" y="83"/>
                  <a:pt x="172" y="82"/>
                </a:cubicBezTo>
                <a:cubicBezTo>
                  <a:pt x="172" y="85"/>
                  <a:pt x="173" y="85"/>
                  <a:pt x="173" y="85"/>
                </a:cubicBezTo>
                <a:cubicBezTo>
                  <a:pt x="172" y="87"/>
                  <a:pt x="173" y="87"/>
                  <a:pt x="172" y="89"/>
                </a:cubicBezTo>
                <a:cubicBezTo>
                  <a:pt x="173" y="89"/>
                  <a:pt x="173" y="89"/>
                  <a:pt x="173" y="87"/>
                </a:cubicBezTo>
                <a:cubicBezTo>
                  <a:pt x="173" y="87"/>
                  <a:pt x="173" y="88"/>
                  <a:pt x="173" y="87"/>
                </a:cubicBezTo>
                <a:cubicBezTo>
                  <a:pt x="173" y="86"/>
                  <a:pt x="174" y="88"/>
                  <a:pt x="173" y="89"/>
                </a:cubicBezTo>
                <a:cubicBezTo>
                  <a:pt x="174" y="89"/>
                  <a:pt x="174" y="89"/>
                  <a:pt x="174" y="89"/>
                </a:cubicBezTo>
                <a:cubicBezTo>
                  <a:pt x="174" y="86"/>
                  <a:pt x="175" y="89"/>
                  <a:pt x="176" y="87"/>
                </a:cubicBezTo>
                <a:cubicBezTo>
                  <a:pt x="175" y="90"/>
                  <a:pt x="176" y="87"/>
                  <a:pt x="176" y="87"/>
                </a:cubicBezTo>
                <a:cubicBezTo>
                  <a:pt x="176" y="88"/>
                  <a:pt x="176" y="88"/>
                  <a:pt x="176" y="90"/>
                </a:cubicBezTo>
                <a:cubicBezTo>
                  <a:pt x="176" y="89"/>
                  <a:pt x="177" y="89"/>
                  <a:pt x="177" y="88"/>
                </a:cubicBezTo>
                <a:cubicBezTo>
                  <a:pt x="177" y="86"/>
                  <a:pt x="177" y="88"/>
                  <a:pt x="177" y="87"/>
                </a:cubicBezTo>
                <a:cubicBezTo>
                  <a:pt x="177" y="86"/>
                  <a:pt x="177" y="86"/>
                  <a:pt x="178" y="86"/>
                </a:cubicBezTo>
                <a:cubicBezTo>
                  <a:pt x="178" y="88"/>
                  <a:pt x="177" y="91"/>
                  <a:pt x="177" y="89"/>
                </a:cubicBezTo>
                <a:cubicBezTo>
                  <a:pt x="178" y="89"/>
                  <a:pt x="177" y="85"/>
                  <a:pt x="178" y="86"/>
                </a:cubicBezTo>
                <a:cubicBezTo>
                  <a:pt x="178" y="86"/>
                  <a:pt x="178" y="87"/>
                  <a:pt x="178" y="88"/>
                </a:cubicBezTo>
                <a:cubicBezTo>
                  <a:pt x="178" y="88"/>
                  <a:pt x="178" y="88"/>
                  <a:pt x="178" y="89"/>
                </a:cubicBezTo>
                <a:cubicBezTo>
                  <a:pt x="179" y="89"/>
                  <a:pt x="179" y="87"/>
                  <a:pt x="179" y="89"/>
                </a:cubicBezTo>
                <a:cubicBezTo>
                  <a:pt x="180" y="88"/>
                  <a:pt x="180" y="84"/>
                  <a:pt x="180" y="84"/>
                </a:cubicBezTo>
                <a:cubicBezTo>
                  <a:pt x="181" y="84"/>
                  <a:pt x="181" y="85"/>
                  <a:pt x="181" y="85"/>
                </a:cubicBezTo>
                <a:cubicBezTo>
                  <a:pt x="180" y="87"/>
                  <a:pt x="180" y="84"/>
                  <a:pt x="180" y="86"/>
                </a:cubicBezTo>
                <a:cubicBezTo>
                  <a:pt x="180" y="86"/>
                  <a:pt x="180" y="87"/>
                  <a:pt x="180" y="87"/>
                </a:cubicBezTo>
                <a:cubicBezTo>
                  <a:pt x="181" y="87"/>
                  <a:pt x="180" y="87"/>
                  <a:pt x="181" y="88"/>
                </a:cubicBezTo>
                <a:cubicBezTo>
                  <a:pt x="181" y="87"/>
                  <a:pt x="181" y="87"/>
                  <a:pt x="181" y="86"/>
                </a:cubicBezTo>
                <a:cubicBezTo>
                  <a:pt x="181" y="87"/>
                  <a:pt x="181" y="88"/>
                  <a:pt x="181" y="88"/>
                </a:cubicBezTo>
                <a:cubicBezTo>
                  <a:pt x="182" y="88"/>
                  <a:pt x="182" y="87"/>
                  <a:pt x="182" y="89"/>
                </a:cubicBezTo>
                <a:cubicBezTo>
                  <a:pt x="183" y="86"/>
                  <a:pt x="184" y="89"/>
                  <a:pt x="185" y="86"/>
                </a:cubicBezTo>
                <a:cubicBezTo>
                  <a:pt x="185" y="86"/>
                  <a:pt x="185" y="86"/>
                  <a:pt x="185" y="85"/>
                </a:cubicBezTo>
                <a:cubicBezTo>
                  <a:pt x="185" y="84"/>
                  <a:pt x="185" y="84"/>
                  <a:pt x="186" y="83"/>
                </a:cubicBezTo>
                <a:cubicBezTo>
                  <a:pt x="186" y="84"/>
                  <a:pt x="185" y="86"/>
                  <a:pt x="186" y="87"/>
                </a:cubicBezTo>
                <a:cubicBezTo>
                  <a:pt x="186" y="84"/>
                  <a:pt x="186" y="86"/>
                  <a:pt x="186" y="87"/>
                </a:cubicBezTo>
                <a:cubicBezTo>
                  <a:pt x="187" y="86"/>
                  <a:pt x="187" y="86"/>
                  <a:pt x="188" y="84"/>
                </a:cubicBezTo>
                <a:cubicBezTo>
                  <a:pt x="188" y="87"/>
                  <a:pt x="190" y="85"/>
                  <a:pt x="189" y="91"/>
                </a:cubicBezTo>
                <a:cubicBezTo>
                  <a:pt x="191" y="91"/>
                  <a:pt x="192" y="87"/>
                  <a:pt x="193" y="89"/>
                </a:cubicBezTo>
                <a:cubicBezTo>
                  <a:pt x="194" y="87"/>
                  <a:pt x="193" y="89"/>
                  <a:pt x="194" y="89"/>
                </a:cubicBezTo>
                <a:cubicBezTo>
                  <a:pt x="194" y="89"/>
                  <a:pt x="194" y="88"/>
                  <a:pt x="194" y="88"/>
                </a:cubicBezTo>
                <a:cubicBezTo>
                  <a:pt x="194" y="88"/>
                  <a:pt x="194" y="89"/>
                  <a:pt x="195" y="90"/>
                </a:cubicBezTo>
                <a:cubicBezTo>
                  <a:pt x="195" y="88"/>
                  <a:pt x="198" y="88"/>
                  <a:pt x="198" y="89"/>
                </a:cubicBezTo>
                <a:cubicBezTo>
                  <a:pt x="198" y="89"/>
                  <a:pt x="198" y="88"/>
                  <a:pt x="199" y="88"/>
                </a:cubicBezTo>
                <a:cubicBezTo>
                  <a:pt x="199" y="90"/>
                  <a:pt x="201" y="86"/>
                  <a:pt x="201" y="89"/>
                </a:cubicBezTo>
                <a:cubicBezTo>
                  <a:pt x="203" y="87"/>
                  <a:pt x="203" y="86"/>
                  <a:pt x="204" y="85"/>
                </a:cubicBezTo>
                <a:cubicBezTo>
                  <a:pt x="203" y="87"/>
                  <a:pt x="204" y="86"/>
                  <a:pt x="203" y="88"/>
                </a:cubicBezTo>
                <a:cubicBezTo>
                  <a:pt x="204" y="87"/>
                  <a:pt x="205" y="89"/>
                  <a:pt x="206" y="87"/>
                </a:cubicBezTo>
                <a:cubicBezTo>
                  <a:pt x="206" y="88"/>
                  <a:pt x="206" y="90"/>
                  <a:pt x="206" y="90"/>
                </a:cubicBezTo>
                <a:cubicBezTo>
                  <a:pt x="208" y="85"/>
                  <a:pt x="209" y="92"/>
                  <a:pt x="211" y="86"/>
                </a:cubicBezTo>
                <a:cubicBezTo>
                  <a:pt x="211" y="87"/>
                  <a:pt x="210" y="89"/>
                  <a:pt x="210" y="89"/>
                </a:cubicBezTo>
                <a:cubicBezTo>
                  <a:pt x="211" y="89"/>
                  <a:pt x="211" y="88"/>
                  <a:pt x="212" y="87"/>
                </a:cubicBezTo>
                <a:cubicBezTo>
                  <a:pt x="212" y="87"/>
                  <a:pt x="212" y="87"/>
                  <a:pt x="212" y="86"/>
                </a:cubicBezTo>
                <a:cubicBezTo>
                  <a:pt x="212" y="87"/>
                  <a:pt x="214" y="88"/>
                  <a:pt x="212" y="87"/>
                </a:cubicBezTo>
                <a:cubicBezTo>
                  <a:pt x="212" y="87"/>
                  <a:pt x="214" y="88"/>
                  <a:pt x="214" y="88"/>
                </a:cubicBezTo>
                <a:cubicBezTo>
                  <a:pt x="212" y="88"/>
                  <a:pt x="211" y="89"/>
                  <a:pt x="213" y="89"/>
                </a:cubicBezTo>
                <a:cubicBezTo>
                  <a:pt x="214" y="90"/>
                  <a:pt x="210" y="89"/>
                  <a:pt x="213" y="90"/>
                </a:cubicBezTo>
                <a:cubicBezTo>
                  <a:pt x="213" y="89"/>
                  <a:pt x="214" y="90"/>
                  <a:pt x="214" y="90"/>
                </a:cubicBezTo>
                <a:cubicBezTo>
                  <a:pt x="214" y="90"/>
                  <a:pt x="216" y="91"/>
                  <a:pt x="215" y="91"/>
                </a:cubicBezTo>
                <a:cubicBezTo>
                  <a:pt x="214" y="90"/>
                  <a:pt x="213" y="90"/>
                  <a:pt x="211" y="89"/>
                </a:cubicBezTo>
                <a:cubicBezTo>
                  <a:pt x="213" y="90"/>
                  <a:pt x="212" y="90"/>
                  <a:pt x="214" y="91"/>
                </a:cubicBezTo>
                <a:cubicBezTo>
                  <a:pt x="212" y="91"/>
                  <a:pt x="212" y="91"/>
                  <a:pt x="211" y="91"/>
                </a:cubicBezTo>
                <a:cubicBezTo>
                  <a:pt x="212" y="92"/>
                  <a:pt x="212" y="92"/>
                  <a:pt x="213" y="92"/>
                </a:cubicBezTo>
                <a:cubicBezTo>
                  <a:pt x="213" y="92"/>
                  <a:pt x="211" y="92"/>
                  <a:pt x="211" y="91"/>
                </a:cubicBezTo>
                <a:cubicBezTo>
                  <a:pt x="211" y="92"/>
                  <a:pt x="211" y="92"/>
                  <a:pt x="211" y="92"/>
                </a:cubicBezTo>
                <a:cubicBezTo>
                  <a:pt x="213" y="93"/>
                  <a:pt x="210" y="92"/>
                  <a:pt x="212" y="92"/>
                </a:cubicBezTo>
                <a:cubicBezTo>
                  <a:pt x="212" y="93"/>
                  <a:pt x="209" y="92"/>
                  <a:pt x="212" y="93"/>
                </a:cubicBezTo>
                <a:cubicBezTo>
                  <a:pt x="210" y="93"/>
                  <a:pt x="211" y="94"/>
                  <a:pt x="212" y="96"/>
                </a:cubicBezTo>
                <a:cubicBezTo>
                  <a:pt x="211" y="95"/>
                  <a:pt x="210" y="95"/>
                  <a:pt x="210" y="95"/>
                </a:cubicBezTo>
                <a:cubicBezTo>
                  <a:pt x="211" y="95"/>
                  <a:pt x="211" y="95"/>
                  <a:pt x="211" y="96"/>
                </a:cubicBezTo>
                <a:cubicBezTo>
                  <a:pt x="211" y="95"/>
                  <a:pt x="211" y="96"/>
                  <a:pt x="210" y="95"/>
                </a:cubicBezTo>
                <a:cubicBezTo>
                  <a:pt x="210" y="96"/>
                  <a:pt x="210" y="96"/>
                  <a:pt x="211" y="97"/>
                </a:cubicBezTo>
                <a:cubicBezTo>
                  <a:pt x="209" y="96"/>
                  <a:pt x="211" y="97"/>
                  <a:pt x="212" y="98"/>
                </a:cubicBezTo>
                <a:cubicBezTo>
                  <a:pt x="209" y="97"/>
                  <a:pt x="211" y="98"/>
                  <a:pt x="211" y="98"/>
                </a:cubicBezTo>
                <a:cubicBezTo>
                  <a:pt x="209" y="98"/>
                  <a:pt x="211" y="99"/>
                  <a:pt x="209" y="98"/>
                </a:cubicBezTo>
                <a:cubicBezTo>
                  <a:pt x="212" y="99"/>
                  <a:pt x="209" y="98"/>
                  <a:pt x="209" y="99"/>
                </a:cubicBezTo>
                <a:cubicBezTo>
                  <a:pt x="210" y="99"/>
                  <a:pt x="212" y="100"/>
                  <a:pt x="209" y="99"/>
                </a:cubicBezTo>
                <a:cubicBezTo>
                  <a:pt x="209" y="100"/>
                  <a:pt x="208" y="100"/>
                  <a:pt x="211" y="101"/>
                </a:cubicBezTo>
                <a:cubicBezTo>
                  <a:pt x="207" y="100"/>
                  <a:pt x="211" y="102"/>
                  <a:pt x="209" y="101"/>
                </a:cubicBezTo>
                <a:cubicBezTo>
                  <a:pt x="212" y="102"/>
                  <a:pt x="210" y="102"/>
                  <a:pt x="209" y="103"/>
                </a:cubicBezTo>
                <a:cubicBezTo>
                  <a:pt x="211" y="103"/>
                  <a:pt x="211" y="103"/>
                  <a:pt x="211" y="104"/>
                </a:cubicBezTo>
                <a:cubicBezTo>
                  <a:pt x="211" y="103"/>
                  <a:pt x="211" y="103"/>
                  <a:pt x="210" y="103"/>
                </a:cubicBezTo>
                <a:cubicBezTo>
                  <a:pt x="209" y="105"/>
                  <a:pt x="212" y="107"/>
                  <a:pt x="213" y="108"/>
                </a:cubicBezTo>
                <a:cubicBezTo>
                  <a:pt x="215" y="109"/>
                  <a:pt x="218" y="109"/>
                  <a:pt x="218" y="109"/>
                </a:cubicBezTo>
                <a:cubicBezTo>
                  <a:pt x="215" y="108"/>
                  <a:pt x="218" y="108"/>
                  <a:pt x="217" y="107"/>
                </a:cubicBezTo>
                <a:cubicBezTo>
                  <a:pt x="221" y="108"/>
                  <a:pt x="217" y="106"/>
                  <a:pt x="219" y="106"/>
                </a:cubicBezTo>
                <a:cubicBezTo>
                  <a:pt x="217" y="106"/>
                  <a:pt x="216" y="105"/>
                  <a:pt x="216" y="105"/>
                </a:cubicBezTo>
                <a:cubicBezTo>
                  <a:pt x="216" y="105"/>
                  <a:pt x="217" y="105"/>
                  <a:pt x="218" y="105"/>
                </a:cubicBezTo>
                <a:cubicBezTo>
                  <a:pt x="218" y="106"/>
                  <a:pt x="219" y="106"/>
                  <a:pt x="220" y="106"/>
                </a:cubicBezTo>
                <a:cubicBezTo>
                  <a:pt x="219" y="105"/>
                  <a:pt x="220" y="105"/>
                  <a:pt x="219" y="105"/>
                </a:cubicBezTo>
                <a:cubicBezTo>
                  <a:pt x="220" y="106"/>
                  <a:pt x="216" y="105"/>
                  <a:pt x="216" y="104"/>
                </a:cubicBezTo>
                <a:cubicBezTo>
                  <a:pt x="218" y="105"/>
                  <a:pt x="219" y="105"/>
                  <a:pt x="220" y="105"/>
                </a:cubicBezTo>
                <a:cubicBezTo>
                  <a:pt x="219" y="105"/>
                  <a:pt x="221" y="105"/>
                  <a:pt x="220" y="105"/>
                </a:cubicBezTo>
                <a:cubicBezTo>
                  <a:pt x="218" y="104"/>
                  <a:pt x="218" y="104"/>
                  <a:pt x="219" y="104"/>
                </a:cubicBezTo>
                <a:cubicBezTo>
                  <a:pt x="221" y="105"/>
                  <a:pt x="218" y="104"/>
                  <a:pt x="220" y="105"/>
                </a:cubicBezTo>
                <a:cubicBezTo>
                  <a:pt x="221" y="104"/>
                  <a:pt x="219" y="104"/>
                  <a:pt x="217" y="103"/>
                </a:cubicBezTo>
                <a:cubicBezTo>
                  <a:pt x="219" y="104"/>
                  <a:pt x="216" y="103"/>
                  <a:pt x="218" y="105"/>
                </a:cubicBezTo>
                <a:cubicBezTo>
                  <a:pt x="216" y="104"/>
                  <a:pt x="218" y="105"/>
                  <a:pt x="218" y="105"/>
                </a:cubicBezTo>
                <a:cubicBezTo>
                  <a:pt x="216" y="104"/>
                  <a:pt x="218" y="105"/>
                  <a:pt x="216" y="104"/>
                </a:cubicBezTo>
                <a:cubicBezTo>
                  <a:pt x="217" y="103"/>
                  <a:pt x="215" y="99"/>
                  <a:pt x="219" y="99"/>
                </a:cubicBezTo>
                <a:cubicBezTo>
                  <a:pt x="216" y="98"/>
                  <a:pt x="219" y="98"/>
                  <a:pt x="217" y="97"/>
                </a:cubicBezTo>
                <a:cubicBezTo>
                  <a:pt x="218" y="98"/>
                  <a:pt x="219" y="97"/>
                  <a:pt x="220" y="98"/>
                </a:cubicBezTo>
                <a:cubicBezTo>
                  <a:pt x="220" y="98"/>
                  <a:pt x="219" y="98"/>
                  <a:pt x="220" y="98"/>
                </a:cubicBezTo>
                <a:cubicBezTo>
                  <a:pt x="220" y="98"/>
                  <a:pt x="221" y="98"/>
                  <a:pt x="223" y="98"/>
                </a:cubicBezTo>
                <a:cubicBezTo>
                  <a:pt x="222" y="98"/>
                  <a:pt x="221" y="98"/>
                  <a:pt x="220" y="98"/>
                </a:cubicBezTo>
                <a:cubicBezTo>
                  <a:pt x="220" y="98"/>
                  <a:pt x="220" y="98"/>
                  <a:pt x="220" y="97"/>
                </a:cubicBezTo>
                <a:cubicBezTo>
                  <a:pt x="221" y="98"/>
                  <a:pt x="221" y="97"/>
                  <a:pt x="219" y="96"/>
                </a:cubicBezTo>
                <a:cubicBezTo>
                  <a:pt x="220" y="96"/>
                  <a:pt x="220" y="96"/>
                  <a:pt x="220" y="96"/>
                </a:cubicBezTo>
                <a:cubicBezTo>
                  <a:pt x="220" y="96"/>
                  <a:pt x="220" y="96"/>
                  <a:pt x="221" y="96"/>
                </a:cubicBezTo>
                <a:cubicBezTo>
                  <a:pt x="221" y="96"/>
                  <a:pt x="218" y="95"/>
                  <a:pt x="218" y="95"/>
                </a:cubicBezTo>
                <a:cubicBezTo>
                  <a:pt x="219" y="95"/>
                  <a:pt x="221" y="96"/>
                  <a:pt x="221" y="96"/>
                </a:cubicBezTo>
                <a:cubicBezTo>
                  <a:pt x="221" y="96"/>
                  <a:pt x="219" y="95"/>
                  <a:pt x="218" y="95"/>
                </a:cubicBezTo>
                <a:cubicBezTo>
                  <a:pt x="221" y="96"/>
                  <a:pt x="222" y="96"/>
                  <a:pt x="223" y="96"/>
                </a:cubicBezTo>
                <a:cubicBezTo>
                  <a:pt x="221" y="95"/>
                  <a:pt x="225" y="96"/>
                  <a:pt x="222" y="95"/>
                </a:cubicBezTo>
                <a:cubicBezTo>
                  <a:pt x="226" y="96"/>
                  <a:pt x="218" y="93"/>
                  <a:pt x="220" y="93"/>
                </a:cubicBezTo>
                <a:cubicBezTo>
                  <a:pt x="223" y="94"/>
                  <a:pt x="220" y="93"/>
                  <a:pt x="221" y="94"/>
                </a:cubicBezTo>
                <a:cubicBezTo>
                  <a:pt x="222" y="94"/>
                  <a:pt x="222" y="94"/>
                  <a:pt x="221" y="93"/>
                </a:cubicBezTo>
                <a:cubicBezTo>
                  <a:pt x="222" y="93"/>
                  <a:pt x="223" y="94"/>
                  <a:pt x="223" y="93"/>
                </a:cubicBezTo>
                <a:cubicBezTo>
                  <a:pt x="221" y="93"/>
                  <a:pt x="224" y="93"/>
                  <a:pt x="221" y="92"/>
                </a:cubicBezTo>
                <a:cubicBezTo>
                  <a:pt x="221" y="92"/>
                  <a:pt x="222" y="92"/>
                  <a:pt x="221" y="92"/>
                </a:cubicBezTo>
                <a:cubicBezTo>
                  <a:pt x="221" y="92"/>
                  <a:pt x="220" y="91"/>
                  <a:pt x="220" y="91"/>
                </a:cubicBezTo>
                <a:cubicBezTo>
                  <a:pt x="221" y="92"/>
                  <a:pt x="221" y="92"/>
                  <a:pt x="223" y="92"/>
                </a:cubicBezTo>
                <a:cubicBezTo>
                  <a:pt x="222" y="92"/>
                  <a:pt x="224" y="92"/>
                  <a:pt x="223" y="91"/>
                </a:cubicBezTo>
                <a:cubicBezTo>
                  <a:pt x="222" y="91"/>
                  <a:pt x="222" y="91"/>
                  <a:pt x="222" y="91"/>
                </a:cubicBezTo>
                <a:cubicBezTo>
                  <a:pt x="222" y="91"/>
                  <a:pt x="222" y="91"/>
                  <a:pt x="221" y="91"/>
                </a:cubicBezTo>
                <a:cubicBezTo>
                  <a:pt x="221" y="91"/>
                  <a:pt x="222" y="91"/>
                  <a:pt x="222" y="92"/>
                </a:cubicBezTo>
                <a:cubicBezTo>
                  <a:pt x="221" y="91"/>
                  <a:pt x="220" y="91"/>
                  <a:pt x="220" y="91"/>
                </a:cubicBezTo>
                <a:cubicBezTo>
                  <a:pt x="222" y="91"/>
                  <a:pt x="218" y="89"/>
                  <a:pt x="222" y="90"/>
                </a:cubicBezTo>
                <a:cubicBezTo>
                  <a:pt x="219" y="90"/>
                  <a:pt x="219" y="89"/>
                  <a:pt x="218" y="89"/>
                </a:cubicBezTo>
                <a:cubicBezTo>
                  <a:pt x="221" y="90"/>
                  <a:pt x="218" y="89"/>
                  <a:pt x="219" y="90"/>
                </a:cubicBezTo>
                <a:cubicBezTo>
                  <a:pt x="219" y="90"/>
                  <a:pt x="220" y="90"/>
                  <a:pt x="220" y="90"/>
                </a:cubicBezTo>
                <a:cubicBezTo>
                  <a:pt x="219" y="90"/>
                  <a:pt x="219" y="90"/>
                  <a:pt x="218" y="90"/>
                </a:cubicBezTo>
                <a:cubicBezTo>
                  <a:pt x="217" y="89"/>
                  <a:pt x="217" y="88"/>
                  <a:pt x="217" y="88"/>
                </a:cubicBezTo>
                <a:cubicBezTo>
                  <a:pt x="221" y="89"/>
                  <a:pt x="218" y="87"/>
                  <a:pt x="220" y="88"/>
                </a:cubicBezTo>
                <a:cubicBezTo>
                  <a:pt x="221" y="88"/>
                  <a:pt x="221" y="88"/>
                  <a:pt x="222" y="89"/>
                </a:cubicBezTo>
                <a:cubicBezTo>
                  <a:pt x="222" y="89"/>
                  <a:pt x="222" y="89"/>
                  <a:pt x="223" y="89"/>
                </a:cubicBezTo>
                <a:cubicBezTo>
                  <a:pt x="223" y="89"/>
                  <a:pt x="223" y="89"/>
                  <a:pt x="222" y="88"/>
                </a:cubicBezTo>
                <a:cubicBezTo>
                  <a:pt x="222" y="89"/>
                  <a:pt x="220" y="87"/>
                  <a:pt x="219" y="87"/>
                </a:cubicBezTo>
                <a:cubicBezTo>
                  <a:pt x="221" y="87"/>
                  <a:pt x="219" y="87"/>
                  <a:pt x="218" y="86"/>
                </a:cubicBezTo>
                <a:cubicBezTo>
                  <a:pt x="221" y="87"/>
                  <a:pt x="217" y="85"/>
                  <a:pt x="220" y="86"/>
                </a:cubicBezTo>
                <a:cubicBezTo>
                  <a:pt x="219" y="86"/>
                  <a:pt x="219" y="87"/>
                  <a:pt x="220" y="87"/>
                </a:cubicBezTo>
                <a:cubicBezTo>
                  <a:pt x="222" y="87"/>
                  <a:pt x="220" y="86"/>
                  <a:pt x="218" y="85"/>
                </a:cubicBezTo>
                <a:cubicBezTo>
                  <a:pt x="220" y="86"/>
                  <a:pt x="220" y="86"/>
                  <a:pt x="221" y="86"/>
                </a:cubicBezTo>
                <a:cubicBezTo>
                  <a:pt x="219" y="85"/>
                  <a:pt x="220" y="85"/>
                  <a:pt x="220" y="84"/>
                </a:cubicBezTo>
                <a:cubicBezTo>
                  <a:pt x="219" y="84"/>
                  <a:pt x="217" y="83"/>
                  <a:pt x="217" y="83"/>
                </a:cubicBezTo>
                <a:cubicBezTo>
                  <a:pt x="218" y="83"/>
                  <a:pt x="218" y="83"/>
                  <a:pt x="218" y="83"/>
                </a:cubicBezTo>
                <a:cubicBezTo>
                  <a:pt x="218" y="84"/>
                  <a:pt x="217" y="83"/>
                  <a:pt x="219" y="84"/>
                </a:cubicBezTo>
                <a:cubicBezTo>
                  <a:pt x="218" y="83"/>
                  <a:pt x="222" y="84"/>
                  <a:pt x="221" y="84"/>
                </a:cubicBezTo>
                <a:cubicBezTo>
                  <a:pt x="219" y="84"/>
                  <a:pt x="220" y="83"/>
                  <a:pt x="220" y="83"/>
                </a:cubicBezTo>
                <a:cubicBezTo>
                  <a:pt x="219" y="83"/>
                  <a:pt x="218" y="83"/>
                  <a:pt x="218" y="83"/>
                </a:cubicBezTo>
                <a:cubicBezTo>
                  <a:pt x="221" y="83"/>
                  <a:pt x="218" y="83"/>
                  <a:pt x="218" y="82"/>
                </a:cubicBezTo>
                <a:cubicBezTo>
                  <a:pt x="219" y="83"/>
                  <a:pt x="219" y="83"/>
                  <a:pt x="220" y="83"/>
                </a:cubicBezTo>
                <a:cubicBezTo>
                  <a:pt x="218" y="82"/>
                  <a:pt x="220" y="82"/>
                  <a:pt x="220" y="82"/>
                </a:cubicBezTo>
                <a:cubicBezTo>
                  <a:pt x="218" y="82"/>
                  <a:pt x="220" y="82"/>
                  <a:pt x="218" y="82"/>
                </a:cubicBezTo>
                <a:cubicBezTo>
                  <a:pt x="218" y="82"/>
                  <a:pt x="217" y="81"/>
                  <a:pt x="217" y="81"/>
                </a:cubicBezTo>
                <a:cubicBezTo>
                  <a:pt x="218" y="81"/>
                  <a:pt x="221" y="83"/>
                  <a:pt x="221" y="82"/>
                </a:cubicBezTo>
                <a:cubicBezTo>
                  <a:pt x="221" y="82"/>
                  <a:pt x="221" y="82"/>
                  <a:pt x="221" y="82"/>
                </a:cubicBezTo>
                <a:cubicBezTo>
                  <a:pt x="222" y="82"/>
                  <a:pt x="222" y="82"/>
                  <a:pt x="223" y="82"/>
                </a:cubicBezTo>
                <a:cubicBezTo>
                  <a:pt x="222" y="82"/>
                  <a:pt x="222" y="81"/>
                  <a:pt x="221" y="81"/>
                </a:cubicBezTo>
                <a:cubicBezTo>
                  <a:pt x="223" y="81"/>
                  <a:pt x="223" y="81"/>
                  <a:pt x="223" y="80"/>
                </a:cubicBezTo>
                <a:cubicBezTo>
                  <a:pt x="220" y="79"/>
                  <a:pt x="226" y="79"/>
                  <a:pt x="222" y="78"/>
                </a:cubicBezTo>
                <a:cubicBezTo>
                  <a:pt x="223" y="78"/>
                  <a:pt x="224" y="79"/>
                  <a:pt x="225" y="79"/>
                </a:cubicBezTo>
                <a:cubicBezTo>
                  <a:pt x="224" y="78"/>
                  <a:pt x="223" y="78"/>
                  <a:pt x="223" y="78"/>
                </a:cubicBezTo>
                <a:cubicBezTo>
                  <a:pt x="226" y="79"/>
                  <a:pt x="222" y="77"/>
                  <a:pt x="225" y="78"/>
                </a:cubicBezTo>
                <a:cubicBezTo>
                  <a:pt x="222" y="77"/>
                  <a:pt x="224" y="77"/>
                  <a:pt x="221" y="77"/>
                </a:cubicBezTo>
                <a:cubicBezTo>
                  <a:pt x="221" y="76"/>
                  <a:pt x="222" y="77"/>
                  <a:pt x="221" y="76"/>
                </a:cubicBezTo>
                <a:cubicBezTo>
                  <a:pt x="222" y="77"/>
                  <a:pt x="223" y="77"/>
                  <a:pt x="223" y="77"/>
                </a:cubicBezTo>
                <a:cubicBezTo>
                  <a:pt x="221" y="76"/>
                  <a:pt x="225" y="77"/>
                  <a:pt x="223" y="77"/>
                </a:cubicBezTo>
                <a:cubicBezTo>
                  <a:pt x="223" y="77"/>
                  <a:pt x="220" y="76"/>
                  <a:pt x="220" y="76"/>
                </a:cubicBezTo>
                <a:cubicBezTo>
                  <a:pt x="224" y="77"/>
                  <a:pt x="221" y="76"/>
                  <a:pt x="221" y="76"/>
                </a:cubicBezTo>
                <a:cubicBezTo>
                  <a:pt x="222" y="76"/>
                  <a:pt x="222" y="76"/>
                  <a:pt x="224" y="76"/>
                </a:cubicBezTo>
                <a:cubicBezTo>
                  <a:pt x="223" y="76"/>
                  <a:pt x="224" y="76"/>
                  <a:pt x="223" y="76"/>
                </a:cubicBezTo>
                <a:cubicBezTo>
                  <a:pt x="224" y="76"/>
                  <a:pt x="225" y="76"/>
                  <a:pt x="225" y="76"/>
                </a:cubicBezTo>
                <a:cubicBezTo>
                  <a:pt x="224" y="76"/>
                  <a:pt x="225" y="76"/>
                  <a:pt x="225" y="76"/>
                </a:cubicBezTo>
                <a:cubicBezTo>
                  <a:pt x="222" y="75"/>
                  <a:pt x="222" y="75"/>
                  <a:pt x="221" y="74"/>
                </a:cubicBezTo>
                <a:cubicBezTo>
                  <a:pt x="222" y="75"/>
                  <a:pt x="222" y="75"/>
                  <a:pt x="222" y="75"/>
                </a:cubicBezTo>
                <a:cubicBezTo>
                  <a:pt x="222" y="75"/>
                  <a:pt x="221" y="74"/>
                  <a:pt x="222" y="75"/>
                </a:cubicBezTo>
                <a:cubicBezTo>
                  <a:pt x="223" y="75"/>
                  <a:pt x="223" y="75"/>
                  <a:pt x="223" y="75"/>
                </a:cubicBezTo>
                <a:cubicBezTo>
                  <a:pt x="222" y="75"/>
                  <a:pt x="223" y="75"/>
                  <a:pt x="224" y="76"/>
                </a:cubicBezTo>
                <a:cubicBezTo>
                  <a:pt x="224" y="75"/>
                  <a:pt x="224" y="76"/>
                  <a:pt x="225" y="76"/>
                </a:cubicBezTo>
                <a:cubicBezTo>
                  <a:pt x="224" y="75"/>
                  <a:pt x="226" y="76"/>
                  <a:pt x="224" y="75"/>
                </a:cubicBezTo>
                <a:cubicBezTo>
                  <a:pt x="223" y="74"/>
                  <a:pt x="226" y="76"/>
                  <a:pt x="226" y="75"/>
                </a:cubicBezTo>
                <a:cubicBezTo>
                  <a:pt x="225" y="75"/>
                  <a:pt x="222" y="74"/>
                  <a:pt x="222" y="74"/>
                </a:cubicBezTo>
                <a:cubicBezTo>
                  <a:pt x="223" y="74"/>
                  <a:pt x="223" y="74"/>
                  <a:pt x="222" y="73"/>
                </a:cubicBezTo>
                <a:cubicBezTo>
                  <a:pt x="222" y="73"/>
                  <a:pt x="222" y="73"/>
                  <a:pt x="222" y="73"/>
                </a:cubicBezTo>
                <a:cubicBezTo>
                  <a:pt x="224" y="74"/>
                  <a:pt x="223" y="73"/>
                  <a:pt x="225" y="74"/>
                </a:cubicBezTo>
                <a:cubicBezTo>
                  <a:pt x="224" y="74"/>
                  <a:pt x="227" y="75"/>
                  <a:pt x="224" y="74"/>
                </a:cubicBezTo>
                <a:cubicBezTo>
                  <a:pt x="226" y="75"/>
                  <a:pt x="225" y="75"/>
                  <a:pt x="226" y="75"/>
                </a:cubicBezTo>
                <a:cubicBezTo>
                  <a:pt x="226" y="75"/>
                  <a:pt x="226" y="75"/>
                  <a:pt x="227" y="75"/>
                </a:cubicBezTo>
                <a:cubicBezTo>
                  <a:pt x="227" y="75"/>
                  <a:pt x="227" y="75"/>
                  <a:pt x="227" y="76"/>
                </a:cubicBezTo>
                <a:cubicBezTo>
                  <a:pt x="227" y="75"/>
                  <a:pt x="226" y="75"/>
                  <a:pt x="225" y="74"/>
                </a:cubicBezTo>
                <a:cubicBezTo>
                  <a:pt x="228" y="75"/>
                  <a:pt x="226" y="74"/>
                  <a:pt x="226" y="73"/>
                </a:cubicBezTo>
                <a:cubicBezTo>
                  <a:pt x="225" y="74"/>
                  <a:pt x="225" y="73"/>
                  <a:pt x="224" y="73"/>
                </a:cubicBezTo>
                <a:cubicBezTo>
                  <a:pt x="226" y="73"/>
                  <a:pt x="223" y="73"/>
                  <a:pt x="223" y="73"/>
                </a:cubicBezTo>
                <a:cubicBezTo>
                  <a:pt x="222" y="71"/>
                  <a:pt x="224" y="70"/>
                  <a:pt x="224" y="68"/>
                </a:cubicBezTo>
                <a:cubicBezTo>
                  <a:pt x="227" y="68"/>
                  <a:pt x="230" y="69"/>
                  <a:pt x="231" y="69"/>
                </a:cubicBezTo>
                <a:cubicBezTo>
                  <a:pt x="229" y="67"/>
                  <a:pt x="231" y="67"/>
                  <a:pt x="228" y="65"/>
                </a:cubicBezTo>
                <a:cubicBezTo>
                  <a:pt x="229" y="65"/>
                  <a:pt x="230" y="65"/>
                  <a:pt x="230" y="65"/>
                </a:cubicBezTo>
                <a:cubicBezTo>
                  <a:pt x="229" y="65"/>
                  <a:pt x="230" y="65"/>
                  <a:pt x="230" y="65"/>
                </a:cubicBezTo>
                <a:cubicBezTo>
                  <a:pt x="227" y="64"/>
                  <a:pt x="232" y="65"/>
                  <a:pt x="230" y="64"/>
                </a:cubicBezTo>
                <a:cubicBezTo>
                  <a:pt x="230" y="64"/>
                  <a:pt x="229" y="64"/>
                  <a:pt x="229" y="64"/>
                </a:cubicBezTo>
                <a:cubicBezTo>
                  <a:pt x="229" y="64"/>
                  <a:pt x="228" y="64"/>
                  <a:pt x="228" y="64"/>
                </a:cubicBezTo>
                <a:cubicBezTo>
                  <a:pt x="230" y="64"/>
                  <a:pt x="229" y="64"/>
                  <a:pt x="229" y="64"/>
                </a:cubicBezTo>
                <a:cubicBezTo>
                  <a:pt x="229" y="64"/>
                  <a:pt x="230" y="64"/>
                  <a:pt x="230" y="64"/>
                </a:cubicBezTo>
                <a:cubicBezTo>
                  <a:pt x="227" y="63"/>
                  <a:pt x="228" y="64"/>
                  <a:pt x="227" y="63"/>
                </a:cubicBezTo>
                <a:cubicBezTo>
                  <a:pt x="227" y="63"/>
                  <a:pt x="226" y="63"/>
                  <a:pt x="225" y="62"/>
                </a:cubicBezTo>
                <a:cubicBezTo>
                  <a:pt x="226" y="62"/>
                  <a:pt x="226" y="63"/>
                  <a:pt x="227" y="63"/>
                </a:cubicBezTo>
                <a:cubicBezTo>
                  <a:pt x="227" y="63"/>
                  <a:pt x="225" y="62"/>
                  <a:pt x="226" y="62"/>
                </a:cubicBezTo>
                <a:cubicBezTo>
                  <a:pt x="227" y="63"/>
                  <a:pt x="227" y="62"/>
                  <a:pt x="228" y="62"/>
                </a:cubicBezTo>
                <a:cubicBezTo>
                  <a:pt x="227" y="62"/>
                  <a:pt x="229" y="62"/>
                  <a:pt x="230" y="63"/>
                </a:cubicBezTo>
                <a:cubicBezTo>
                  <a:pt x="230" y="63"/>
                  <a:pt x="232" y="63"/>
                  <a:pt x="231" y="62"/>
                </a:cubicBezTo>
                <a:cubicBezTo>
                  <a:pt x="230" y="62"/>
                  <a:pt x="228" y="62"/>
                  <a:pt x="226" y="62"/>
                </a:cubicBezTo>
                <a:cubicBezTo>
                  <a:pt x="228" y="62"/>
                  <a:pt x="228" y="62"/>
                  <a:pt x="230" y="62"/>
                </a:cubicBezTo>
                <a:cubicBezTo>
                  <a:pt x="230" y="62"/>
                  <a:pt x="230" y="62"/>
                  <a:pt x="232" y="62"/>
                </a:cubicBezTo>
                <a:cubicBezTo>
                  <a:pt x="229" y="62"/>
                  <a:pt x="231" y="62"/>
                  <a:pt x="230" y="61"/>
                </a:cubicBezTo>
                <a:cubicBezTo>
                  <a:pt x="230" y="61"/>
                  <a:pt x="228" y="61"/>
                  <a:pt x="227" y="61"/>
                </a:cubicBezTo>
                <a:cubicBezTo>
                  <a:pt x="230" y="62"/>
                  <a:pt x="230" y="61"/>
                  <a:pt x="230" y="61"/>
                </a:cubicBezTo>
                <a:cubicBezTo>
                  <a:pt x="232" y="62"/>
                  <a:pt x="232" y="61"/>
                  <a:pt x="234" y="62"/>
                </a:cubicBezTo>
                <a:cubicBezTo>
                  <a:pt x="234" y="62"/>
                  <a:pt x="234" y="61"/>
                  <a:pt x="232" y="61"/>
                </a:cubicBezTo>
                <a:cubicBezTo>
                  <a:pt x="232" y="61"/>
                  <a:pt x="233" y="62"/>
                  <a:pt x="232" y="61"/>
                </a:cubicBezTo>
                <a:cubicBezTo>
                  <a:pt x="231" y="61"/>
                  <a:pt x="233" y="61"/>
                  <a:pt x="234" y="62"/>
                </a:cubicBezTo>
                <a:cubicBezTo>
                  <a:pt x="234" y="61"/>
                  <a:pt x="234" y="61"/>
                  <a:pt x="234" y="61"/>
                </a:cubicBezTo>
                <a:cubicBezTo>
                  <a:pt x="231" y="60"/>
                  <a:pt x="234" y="61"/>
                  <a:pt x="232" y="60"/>
                </a:cubicBezTo>
                <a:cubicBezTo>
                  <a:pt x="235" y="60"/>
                  <a:pt x="232" y="60"/>
                  <a:pt x="232" y="60"/>
                </a:cubicBezTo>
                <a:cubicBezTo>
                  <a:pt x="233" y="60"/>
                  <a:pt x="233" y="60"/>
                  <a:pt x="235" y="60"/>
                </a:cubicBezTo>
                <a:cubicBezTo>
                  <a:pt x="234" y="60"/>
                  <a:pt x="234" y="59"/>
                  <a:pt x="233" y="59"/>
                </a:cubicBezTo>
                <a:cubicBezTo>
                  <a:pt x="231" y="59"/>
                  <a:pt x="234" y="59"/>
                  <a:pt x="232" y="59"/>
                </a:cubicBezTo>
                <a:cubicBezTo>
                  <a:pt x="231" y="59"/>
                  <a:pt x="232" y="59"/>
                  <a:pt x="232" y="59"/>
                </a:cubicBezTo>
                <a:cubicBezTo>
                  <a:pt x="233" y="59"/>
                  <a:pt x="236" y="60"/>
                  <a:pt x="234" y="59"/>
                </a:cubicBezTo>
                <a:cubicBezTo>
                  <a:pt x="234" y="59"/>
                  <a:pt x="231" y="59"/>
                  <a:pt x="231" y="58"/>
                </a:cubicBezTo>
                <a:cubicBezTo>
                  <a:pt x="232" y="58"/>
                  <a:pt x="232" y="58"/>
                  <a:pt x="233" y="58"/>
                </a:cubicBezTo>
                <a:cubicBezTo>
                  <a:pt x="233" y="59"/>
                  <a:pt x="233" y="59"/>
                  <a:pt x="234" y="59"/>
                </a:cubicBezTo>
                <a:cubicBezTo>
                  <a:pt x="234" y="58"/>
                  <a:pt x="232" y="58"/>
                  <a:pt x="234" y="58"/>
                </a:cubicBezTo>
                <a:cubicBezTo>
                  <a:pt x="233" y="58"/>
                  <a:pt x="229" y="57"/>
                  <a:pt x="229" y="57"/>
                </a:cubicBezTo>
                <a:cubicBezTo>
                  <a:pt x="229" y="57"/>
                  <a:pt x="230" y="57"/>
                  <a:pt x="231" y="57"/>
                </a:cubicBezTo>
                <a:cubicBezTo>
                  <a:pt x="232" y="57"/>
                  <a:pt x="229" y="57"/>
                  <a:pt x="231" y="57"/>
                </a:cubicBezTo>
                <a:cubicBezTo>
                  <a:pt x="231" y="57"/>
                  <a:pt x="232" y="57"/>
                  <a:pt x="232" y="57"/>
                </a:cubicBezTo>
                <a:cubicBezTo>
                  <a:pt x="232" y="57"/>
                  <a:pt x="232" y="57"/>
                  <a:pt x="233" y="57"/>
                </a:cubicBezTo>
                <a:cubicBezTo>
                  <a:pt x="232" y="57"/>
                  <a:pt x="232" y="57"/>
                  <a:pt x="231" y="57"/>
                </a:cubicBezTo>
                <a:cubicBezTo>
                  <a:pt x="232" y="57"/>
                  <a:pt x="233" y="57"/>
                  <a:pt x="233" y="57"/>
                </a:cubicBezTo>
                <a:cubicBezTo>
                  <a:pt x="233" y="56"/>
                  <a:pt x="232" y="56"/>
                  <a:pt x="234" y="56"/>
                </a:cubicBezTo>
                <a:cubicBezTo>
                  <a:pt x="231" y="55"/>
                  <a:pt x="234" y="55"/>
                  <a:pt x="231" y="54"/>
                </a:cubicBezTo>
                <a:cubicBezTo>
                  <a:pt x="231" y="54"/>
                  <a:pt x="231" y="55"/>
                  <a:pt x="230" y="54"/>
                </a:cubicBezTo>
                <a:cubicBezTo>
                  <a:pt x="229" y="54"/>
                  <a:pt x="229" y="54"/>
                  <a:pt x="228" y="54"/>
                </a:cubicBezTo>
                <a:cubicBezTo>
                  <a:pt x="229" y="54"/>
                  <a:pt x="231" y="54"/>
                  <a:pt x="232" y="54"/>
                </a:cubicBezTo>
                <a:cubicBezTo>
                  <a:pt x="229" y="54"/>
                  <a:pt x="231" y="54"/>
                  <a:pt x="232" y="54"/>
                </a:cubicBezTo>
                <a:cubicBezTo>
                  <a:pt x="231" y="54"/>
                  <a:pt x="231" y="53"/>
                  <a:pt x="229" y="53"/>
                </a:cubicBezTo>
                <a:cubicBezTo>
                  <a:pt x="232" y="53"/>
                  <a:pt x="230" y="52"/>
                  <a:pt x="236" y="52"/>
                </a:cubicBezTo>
                <a:cubicBezTo>
                  <a:pt x="235" y="51"/>
                  <a:pt x="232" y="50"/>
                  <a:pt x="234" y="50"/>
                </a:cubicBezTo>
                <a:cubicBezTo>
                  <a:pt x="231" y="50"/>
                  <a:pt x="234" y="50"/>
                  <a:pt x="234" y="50"/>
                </a:cubicBezTo>
                <a:cubicBezTo>
                  <a:pt x="233" y="49"/>
                  <a:pt x="232" y="49"/>
                  <a:pt x="232" y="49"/>
                </a:cubicBezTo>
                <a:cubicBezTo>
                  <a:pt x="233" y="49"/>
                  <a:pt x="233" y="49"/>
                  <a:pt x="234" y="49"/>
                </a:cubicBezTo>
                <a:cubicBezTo>
                  <a:pt x="233" y="49"/>
                  <a:pt x="232" y="47"/>
                  <a:pt x="233" y="47"/>
                </a:cubicBezTo>
                <a:cubicBezTo>
                  <a:pt x="233" y="47"/>
                  <a:pt x="232" y="47"/>
                  <a:pt x="231" y="47"/>
                </a:cubicBezTo>
                <a:cubicBezTo>
                  <a:pt x="232" y="46"/>
                  <a:pt x="232" y="46"/>
                  <a:pt x="231" y="46"/>
                </a:cubicBezTo>
                <a:cubicBezTo>
                  <a:pt x="231" y="45"/>
                  <a:pt x="231" y="45"/>
                  <a:pt x="232" y="45"/>
                </a:cubicBezTo>
                <a:cubicBezTo>
                  <a:pt x="229" y="45"/>
                  <a:pt x="229" y="45"/>
                  <a:pt x="228" y="44"/>
                </a:cubicBezTo>
                <a:cubicBezTo>
                  <a:pt x="230" y="44"/>
                  <a:pt x="228" y="44"/>
                  <a:pt x="231" y="44"/>
                </a:cubicBezTo>
                <a:cubicBezTo>
                  <a:pt x="230" y="44"/>
                  <a:pt x="231" y="43"/>
                  <a:pt x="229" y="43"/>
                </a:cubicBezTo>
                <a:cubicBezTo>
                  <a:pt x="230" y="42"/>
                  <a:pt x="230" y="42"/>
                  <a:pt x="231" y="42"/>
                </a:cubicBezTo>
                <a:cubicBezTo>
                  <a:pt x="231" y="43"/>
                  <a:pt x="232" y="44"/>
                  <a:pt x="232" y="44"/>
                </a:cubicBezTo>
                <a:cubicBezTo>
                  <a:pt x="230" y="42"/>
                  <a:pt x="232" y="44"/>
                  <a:pt x="231" y="42"/>
                </a:cubicBezTo>
                <a:cubicBezTo>
                  <a:pt x="233" y="46"/>
                  <a:pt x="232" y="43"/>
                  <a:pt x="232" y="44"/>
                </a:cubicBezTo>
                <a:cubicBezTo>
                  <a:pt x="232" y="43"/>
                  <a:pt x="231" y="42"/>
                  <a:pt x="231" y="42"/>
                </a:cubicBezTo>
                <a:cubicBezTo>
                  <a:pt x="231" y="42"/>
                  <a:pt x="232" y="43"/>
                  <a:pt x="232" y="43"/>
                </a:cubicBezTo>
                <a:cubicBezTo>
                  <a:pt x="232" y="44"/>
                  <a:pt x="233" y="45"/>
                  <a:pt x="233" y="45"/>
                </a:cubicBezTo>
                <a:cubicBezTo>
                  <a:pt x="233" y="44"/>
                  <a:pt x="233" y="45"/>
                  <a:pt x="232" y="44"/>
                </a:cubicBezTo>
                <a:cubicBezTo>
                  <a:pt x="233" y="45"/>
                  <a:pt x="231" y="42"/>
                  <a:pt x="231" y="42"/>
                </a:cubicBezTo>
                <a:cubicBezTo>
                  <a:pt x="232" y="43"/>
                  <a:pt x="232" y="44"/>
                  <a:pt x="233" y="45"/>
                </a:cubicBezTo>
                <a:cubicBezTo>
                  <a:pt x="232" y="44"/>
                  <a:pt x="233" y="46"/>
                  <a:pt x="233" y="45"/>
                </a:cubicBezTo>
                <a:cubicBezTo>
                  <a:pt x="232" y="43"/>
                  <a:pt x="232" y="43"/>
                  <a:pt x="233" y="44"/>
                </a:cubicBezTo>
                <a:cubicBezTo>
                  <a:pt x="233" y="45"/>
                  <a:pt x="232" y="43"/>
                  <a:pt x="233" y="45"/>
                </a:cubicBezTo>
                <a:cubicBezTo>
                  <a:pt x="233" y="45"/>
                  <a:pt x="233" y="45"/>
                  <a:pt x="233" y="44"/>
                </a:cubicBezTo>
                <a:cubicBezTo>
                  <a:pt x="233" y="44"/>
                  <a:pt x="232" y="43"/>
                  <a:pt x="232" y="42"/>
                </a:cubicBezTo>
                <a:cubicBezTo>
                  <a:pt x="233" y="44"/>
                  <a:pt x="231" y="41"/>
                  <a:pt x="232" y="43"/>
                </a:cubicBezTo>
                <a:cubicBezTo>
                  <a:pt x="231" y="41"/>
                  <a:pt x="232" y="43"/>
                  <a:pt x="232" y="43"/>
                </a:cubicBezTo>
                <a:cubicBezTo>
                  <a:pt x="231" y="41"/>
                  <a:pt x="232" y="43"/>
                  <a:pt x="231" y="41"/>
                </a:cubicBezTo>
                <a:cubicBezTo>
                  <a:pt x="231" y="41"/>
                  <a:pt x="231" y="41"/>
                  <a:pt x="232" y="40"/>
                </a:cubicBezTo>
                <a:cubicBezTo>
                  <a:pt x="232" y="40"/>
                  <a:pt x="232" y="40"/>
                  <a:pt x="233" y="42"/>
                </a:cubicBezTo>
                <a:cubicBezTo>
                  <a:pt x="232" y="39"/>
                  <a:pt x="233" y="42"/>
                  <a:pt x="233" y="40"/>
                </a:cubicBezTo>
                <a:cubicBezTo>
                  <a:pt x="233" y="41"/>
                  <a:pt x="233" y="41"/>
                  <a:pt x="233" y="42"/>
                </a:cubicBezTo>
                <a:cubicBezTo>
                  <a:pt x="233" y="42"/>
                  <a:pt x="233" y="41"/>
                  <a:pt x="233" y="42"/>
                </a:cubicBezTo>
                <a:cubicBezTo>
                  <a:pt x="233" y="43"/>
                  <a:pt x="234" y="44"/>
                  <a:pt x="234" y="45"/>
                </a:cubicBezTo>
                <a:cubicBezTo>
                  <a:pt x="234" y="44"/>
                  <a:pt x="234" y="44"/>
                  <a:pt x="234" y="43"/>
                </a:cubicBezTo>
                <a:cubicBezTo>
                  <a:pt x="234" y="43"/>
                  <a:pt x="233" y="42"/>
                  <a:pt x="233" y="42"/>
                </a:cubicBezTo>
                <a:cubicBezTo>
                  <a:pt x="234" y="43"/>
                  <a:pt x="234" y="43"/>
                  <a:pt x="233" y="41"/>
                </a:cubicBezTo>
                <a:cubicBezTo>
                  <a:pt x="234" y="41"/>
                  <a:pt x="234" y="41"/>
                  <a:pt x="234" y="42"/>
                </a:cubicBezTo>
                <a:cubicBezTo>
                  <a:pt x="234" y="42"/>
                  <a:pt x="234" y="42"/>
                  <a:pt x="234" y="43"/>
                </a:cubicBezTo>
                <a:cubicBezTo>
                  <a:pt x="234" y="43"/>
                  <a:pt x="233" y="40"/>
                  <a:pt x="233" y="40"/>
                </a:cubicBezTo>
                <a:cubicBezTo>
                  <a:pt x="234" y="41"/>
                  <a:pt x="234" y="43"/>
                  <a:pt x="234" y="43"/>
                </a:cubicBezTo>
                <a:cubicBezTo>
                  <a:pt x="234" y="42"/>
                  <a:pt x="234" y="41"/>
                  <a:pt x="233" y="40"/>
                </a:cubicBezTo>
                <a:cubicBezTo>
                  <a:pt x="234" y="42"/>
                  <a:pt x="234" y="43"/>
                  <a:pt x="234" y="44"/>
                </a:cubicBezTo>
                <a:cubicBezTo>
                  <a:pt x="234" y="43"/>
                  <a:pt x="235" y="47"/>
                  <a:pt x="234" y="44"/>
                </a:cubicBezTo>
                <a:cubicBezTo>
                  <a:pt x="235" y="47"/>
                  <a:pt x="234" y="39"/>
                  <a:pt x="234" y="41"/>
                </a:cubicBezTo>
                <a:cubicBezTo>
                  <a:pt x="235" y="44"/>
                  <a:pt x="234" y="41"/>
                  <a:pt x="234" y="42"/>
                </a:cubicBezTo>
                <a:cubicBezTo>
                  <a:pt x="235" y="43"/>
                  <a:pt x="235" y="43"/>
                  <a:pt x="234" y="42"/>
                </a:cubicBezTo>
                <a:cubicBezTo>
                  <a:pt x="235" y="43"/>
                  <a:pt x="235" y="43"/>
                  <a:pt x="235" y="44"/>
                </a:cubicBezTo>
                <a:cubicBezTo>
                  <a:pt x="235" y="42"/>
                  <a:pt x="235" y="45"/>
                  <a:pt x="235" y="41"/>
                </a:cubicBezTo>
                <a:cubicBezTo>
                  <a:pt x="235" y="41"/>
                  <a:pt x="235" y="42"/>
                  <a:pt x="235" y="41"/>
                </a:cubicBezTo>
                <a:cubicBezTo>
                  <a:pt x="235" y="41"/>
                  <a:pt x="235" y="41"/>
                  <a:pt x="235" y="40"/>
                </a:cubicBezTo>
                <a:cubicBezTo>
                  <a:pt x="235" y="41"/>
                  <a:pt x="235" y="42"/>
                  <a:pt x="235" y="43"/>
                </a:cubicBezTo>
                <a:cubicBezTo>
                  <a:pt x="235" y="42"/>
                  <a:pt x="235" y="44"/>
                  <a:pt x="235" y="43"/>
                </a:cubicBezTo>
                <a:cubicBezTo>
                  <a:pt x="235" y="43"/>
                  <a:pt x="235" y="42"/>
                  <a:pt x="235" y="42"/>
                </a:cubicBezTo>
                <a:cubicBezTo>
                  <a:pt x="235" y="42"/>
                  <a:pt x="235" y="42"/>
                  <a:pt x="235" y="41"/>
                </a:cubicBezTo>
                <a:cubicBezTo>
                  <a:pt x="235" y="41"/>
                  <a:pt x="235" y="42"/>
                  <a:pt x="235" y="42"/>
                </a:cubicBezTo>
                <a:cubicBezTo>
                  <a:pt x="235" y="42"/>
                  <a:pt x="235" y="40"/>
                  <a:pt x="235" y="40"/>
                </a:cubicBezTo>
                <a:cubicBezTo>
                  <a:pt x="235" y="42"/>
                  <a:pt x="235" y="38"/>
                  <a:pt x="235" y="42"/>
                </a:cubicBezTo>
                <a:cubicBezTo>
                  <a:pt x="235" y="39"/>
                  <a:pt x="235" y="38"/>
                  <a:pt x="235" y="38"/>
                </a:cubicBezTo>
                <a:cubicBezTo>
                  <a:pt x="235" y="41"/>
                  <a:pt x="235" y="37"/>
                  <a:pt x="235" y="39"/>
                </a:cubicBezTo>
                <a:cubicBezTo>
                  <a:pt x="235" y="39"/>
                  <a:pt x="235" y="40"/>
                  <a:pt x="235" y="40"/>
                </a:cubicBezTo>
                <a:cubicBezTo>
                  <a:pt x="235" y="39"/>
                  <a:pt x="235" y="39"/>
                  <a:pt x="234" y="38"/>
                </a:cubicBezTo>
                <a:cubicBezTo>
                  <a:pt x="234" y="36"/>
                  <a:pt x="235" y="37"/>
                  <a:pt x="235" y="36"/>
                </a:cubicBezTo>
                <a:cubicBezTo>
                  <a:pt x="235" y="41"/>
                  <a:pt x="235" y="37"/>
                  <a:pt x="235" y="40"/>
                </a:cubicBezTo>
                <a:cubicBezTo>
                  <a:pt x="235" y="40"/>
                  <a:pt x="235" y="40"/>
                  <a:pt x="235" y="41"/>
                </a:cubicBezTo>
                <a:cubicBezTo>
                  <a:pt x="235" y="41"/>
                  <a:pt x="235" y="41"/>
                  <a:pt x="235" y="42"/>
                </a:cubicBezTo>
                <a:cubicBezTo>
                  <a:pt x="235" y="42"/>
                  <a:pt x="236" y="42"/>
                  <a:pt x="235" y="42"/>
                </a:cubicBezTo>
                <a:cubicBezTo>
                  <a:pt x="235" y="41"/>
                  <a:pt x="235" y="39"/>
                  <a:pt x="235" y="38"/>
                </a:cubicBezTo>
                <a:cubicBezTo>
                  <a:pt x="235" y="39"/>
                  <a:pt x="235" y="38"/>
                  <a:pt x="235" y="36"/>
                </a:cubicBezTo>
                <a:cubicBezTo>
                  <a:pt x="236" y="40"/>
                  <a:pt x="235" y="35"/>
                  <a:pt x="236" y="38"/>
                </a:cubicBezTo>
                <a:cubicBezTo>
                  <a:pt x="236" y="37"/>
                  <a:pt x="235" y="38"/>
                  <a:pt x="235" y="39"/>
                </a:cubicBezTo>
                <a:cubicBezTo>
                  <a:pt x="236" y="40"/>
                  <a:pt x="236" y="39"/>
                  <a:pt x="236" y="37"/>
                </a:cubicBezTo>
                <a:cubicBezTo>
                  <a:pt x="236" y="38"/>
                  <a:pt x="236" y="39"/>
                  <a:pt x="236" y="40"/>
                </a:cubicBezTo>
                <a:cubicBezTo>
                  <a:pt x="236" y="37"/>
                  <a:pt x="236" y="38"/>
                  <a:pt x="236" y="38"/>
                </a:cubicBezTo>
                <a:cubicBezTo>
                  <a:pt x="236" y="37"/>
                  <a:pt x="236" y="35"/>
                  <a:pt x="236" y="35"/>
                </a:cubicBezTo>
                <a:close/>
                <a:moveTo>
                  <a:pt x="239" y="45"/>
                </a:move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ubicBezTo>
                  <a:pt x="239" y="45"/>
                  <a:pt x="239" y="45"/>
                  <a:pt x="239" y="45"/>
                </a:cubicBezTo>
                <a:close/>
                <a:moveTo>
                  <a:pt x="79" y="77"/>
                </a:moveTo>
                <a:cubicBezTo>
                  <a:pt x="78" y="77"/>
                  <a:pt x="77" y="76"/>
                  <a:pt x="76" y="75"/>
                </a:cubicBezTo>
                <a:cubicBezTo>
                  <a:pt x="76" y="75"/>
                  <a:pt x="75" y="74"/>
                  <a:pt x="75" y="74"/>
                </a:cubicBezTo>
                <a:cubicBezTo>
                  <a:pt x="76" y="75"/>
                  <a:pt x="76" y="75"/>
                  <a:pt x="76" y="75"/>
                </a:cubicBezTo>
                <a:cubicBezTo>
                  <a:pt x="77" y="75"/>
                  <a:pt x="77" y="75"/>
                  <a:pt x="79" y="77"/>
                </a:cubicBezTo>
                <a:close/>
                <a:moveTo>
                  <a:pt x="80" y="71"/>
                </a:moveTo>
                <a:cubicBezTo>
                  <a:pt x="82" y="72"/>
                  <a:pt x="77" y="70"/>
                  <a:pt x="76" y="69"/>
                </a:cubicBezTo>
                <a:cubicBezTo>
                  <a:pt x="77" y="69"/>
                  <a:pt x="79" y="71"/>
                  <a:pt x="80" y="71"/>
                </a:cubicBezTo>
                <a:close/>
                <a:moveTo>
                  <a:pt x="115" y="69"/>
                </a:moveTo>
                <a:cubicBezTo>
                  <a:pt x="115" y="69"/>
                  <a:pt x="114" y="69"/>
                  <a:pt x="114" y="69"/>
                </a:cubicBezTo>
                <a:cubicBezTo>
                  <a:pt x="114" y="71"/>
                  <a:pt x="114" y="70"/>
                  <a:pt x="114" y="73"/>
                </a:cubicBezTo>
                <a:cubicBezTo>
                  <a:pt x="114" y="72"/>
                  <a:pt x="114" y="71"/>
                  <a:pt x="114" y="69"/>
                </a:cubicBezTo>
                <a:cubicBezTo>
                  <a:pt x="114" y="69"/>
                  <a:pt x="114" y="69"/>
                  <a:pt x="115" y="69"/>
                </a:cubicBezTo>
                <a:close/>
                <a:moveTo>
                  <a:pt x="124" y="68"/>
                </a:moveTo>
                <a:cubicBezTo>
                  <a:pt x="124" y="69"/>
                  <a:pt x="123" y="71"/>
                  <a:pt x="123" y="72"/>
                </a:cubicBezTo>
                <a:cubicBezTo>
                  <a:pt x="122" y="75"/>
                  <a:pt x="123" y="69"/>
                  <a:pt x="124" y="68"/>
                </a:cubicBezTo>
                <a:close/>
                <a:moveTo>
                  <a:pt x="80" y="65"/>
                </a:move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65"/>
                  <a:pt x="80" y="65"/>
                  <a:pt x="80" y="65"/>
                </a:cubicBezTo>
                <a:close/>
                <a:moveTo>
                  <a:pt x="176" y="79"/>
                </a:moveTo>
                <a:cubicBezTo>
                  <a:pt x="176" y="79"/>
                  <a:pt x="176" y="80"/>
                  <a:pt x="177" y="80"/>
                </a:cubicBezTo>
                <a:cubicBezTo>
                  <a:pt x="176" y="81"/>
                  <a:pt x="176" y="82"/>
                  <a:pt x="175" y="82"/>
                </a:cubicBezTo>
                <a:cubicBezTo>
                  <a:pt x="175" y="81"/>
                  <a:pt x="176" y="80"/>
                  <a:pt x="175" y="80"/>
                </a:cubicBezTo>
                <a:cubicBezTo>
                  <a:pt x="176" y="78"/>
                  <a:pt x="176" y="81"/>
                  <a:pt x="176" y="81"/>
                </a:cubicBezTo>
                <a:cubicBezTo>
                  <a:pt x="176" y="81"/>
                  <a:pt x="176" y="80"/>
                  <a:pt x="176" y="79"/>
                </a:cubicBezTo>
                <a:close/>
                <a:moveTo>
                  <a:pt x="173" y="80"/>
                </a:moveTo>
                <a:cubicBezTo>
                  <a:pt x="173" y="79"/>
                  <a:pt x="172" y="80"/>
                  <a:pt x="172" y="80"/>
                </a:cubicBezTo>
                <a:cubicBezTo>
                  <a:pt x="172" y="79"/>
                  <a:pt x="172" y="79"/>
                  <a:pt x="172" y="77"/>
                </a:cubicBezTo>
                <a:cubicBezTo>
                  <a:pt x="173" y="78"/>
                  <a:pt x="173" y="78"/>
                  <a:pt x="173" y="80"/>
                </a:cubicBezTo>
                <a:close/>
                <a:moveTo>
                  <a:pt x="174" y="80"/>
                </a:moveTo>
                <a:cubicBezTo>
                  <a:pt x="174" y="79"/>
                  <a:pt x="174" y="81"/>
                  <a:pt x="174" y="83"/>
                </a:cubicBezTo>
                <a:cubicBezTo>
                  <a:pt x="173" y="83"/>
                  <a:pt x="173" y="83"/>
                  <a:pt x="173" y="83"/>
                </a:cubicBezTo>
                <a:cubicBezTo>
                  <a:pt x="173" y="82"/>
                  <a:pt x="173" y="82"/>
                  <a:pt x="174" y="82"/>
                </a:cubicBezTo>
                <a:cubicBezTo>
                  <a:pt x="174" y="81"/>
                  <a:pt x="174" y="80"/>
                  <a:pt x="174" y="80"/>
                </a:cubicBezTo>
                <a:close/>
                <a:moveTo>
                  <a:pt x="212" y="84"/>
                </a:moveTo>
                <a:cubicBezTo>
                  <a:pt x="212" y="85"/>
                  <a:pt x="212" y="85"/>
                  <a:pt x="212" y="85"/>
                </a:cubicBezTo>
                <a:cubicBezTo>
                  <a:pt x="212" y="86"/>
                  <a:pt x="213" y="86"/>
                  <a:pt x="214" y="87"/>
                </a:cubicBezTo>
                <a:cubicBezTo>
                  <a:pt x="213" y="87"/>
                  <a:pt x="213" y="86"/>
                  <a:pt x="212" y="86"/>
                </a:cubicBezTo>
                <a:cubicBezTo>
                  <a:pt x="212" y="86"/>
                  <a:pt x="212" y="86"/>
                  <a:pt x="212" y="86"/>
                </a:cubicBezTo>
                <a:cubicBezTo>
                  <a:pt x="212" y="85"/>
                  <a:pt x="212" y="85"/>
                  <a:pt x="212" y="84"/>
                </a:cubicBezTo>
                <a:cubicBezTo>
                  <a:pt x="212" y="84"/>
                  <a:pt x="212" y="84"/>
                  <a:pt x="212" y="84"/>
                </a:cubicBezTo>
                <a:close/>
                <a:moveTo>
                  <a:pt x="212" y="84"/>
                </a:moveTo>
                <a:cubicBezTo>
                  <a:pt x="212" y="84"/>
                  <a:pt x="212" y="84"/>
                  <a:pt x="212" y="84"/>
                </a:cubicBezTo>
                <a:cubicBezTo>
                  <a:pt x="212" y="84"/>
                  <a:pt x="212" y="84"/>
                  <a:pt x="212" y="84"/>
                </a:cubicBezTo>
                <a:cubicBezTo>
                  <a:pt x="212" y="84"/>
                  <a:pt x="212" y="84"/>
                  <a:pt x="212" y="84"/>
                </a:cubicBezTo>
                <a:close/>
                <a:moveTo>
                  <a:pt x="218" y="86"/>
                </a:moveTo>
                <a:cubicBezTo>
                  <a:pt x="221" y="87"/>
                  <a:pt x="215" y="85"/>
                  <a:pt x="215" y="85"/>
                </a:cubicBezTo>
                <a:cubicBezTo>
                  <a:pt x="215" y="85"/>
                  <a:pt x="218" y="86"/>
                  <a:pt x="218" y="86"/>
                </a:cubicBezTo>
                <a:close/>
                <a:moveTo>
                  <a:pt x="214" y="85"/>
                </a:moveTo>
                <a:cubicBezTo>
                  <a:pt x="214" y="85"/>
                  <a:pt x="213" y="85"/>
                  <a:pt x="213" y="85"/>
                </a:cubicBezTo>
                <a:cubicBezTo>
                  <a:pt x="214" y="85"/>
                  <a:pt x="212" y="85"/>
                  <a:pt x="212" y="85"/>
                </a:cubicBezTo>
                <a:cubicBezTo>
                  <a:pt x="214" y="86"/>
                  <a:pt x="214" y="86"/>
                  <a:pt x="214" y="86"/>
                </a:cubicBezTo>
                <a:cubicBezTo>
                  <a:pt x="214" y="86"/>
                  <a:pt x="214" y="86"/>
                  <a:pt x="212" y="85"/>
                </a:cubicBezTo>
                <a:cubicBezTo>
                  <a:pt x="212" y="85"/>
                  <a:pt x="212" y="85"/>
                  <a:pt x="212" y="85"/>
                </a:cubicBezTo>
                <a:cubicBezTo>
                  <a:pt x="212" y="85"/>
                  <a:pt x="212" y="85"/>
                  <a:pt x="212" y="85"/>
                </a:cubicBezTo>
                <a:cubicBezTo>
                  <a:pt x="213" y="85"/>
                  <a:pt x="213" y="85"/>
                  <a:pt x="213" y="85"/>
                </a:cubicBezTo>
                <a:cubicBezTo>
                  <a:pt x="213" y="85"/>
                  <a:pt x="214" y="85"/>
                  <a:pt x="214" y="85"/>
                </a:cubicBezTo>
                <a:cubicBezTo>
                  <a:pt x="213" y="85"/>
                  <a:pt x="216" y="86"/>
                  <a:pt x="214" y="85"/>
                </a:cubicBezTo>
                <a:close/>
                <a:moveTo>
                  <a:pt x="220" y="91"/>
                </a:moveTo>
                <a:cubicBezTo>
                  <a:pt x="219" y="91"/>
                  <a:pt x="217" y="90"/>
                  <a:pt x="216" y="90"/>
                </a:cubicBezTo>
                <a:cubicBezTo>
                  <a:pt x="216" y="90"/>
                  <a:pt x="215" y="90"/>
                  <a:pt x="215" y="90"/>
                </a:cubicBezTo>
                <a:cubicBezTo>
                  <a:pt x="216" y="90"/>
                  <a:pt x="216" y="90"/>
                  <a:pt x="216" y="90"/>
                </a:cubicBezTo>
                <a:cubicBezTo>
                  <a:pt x="217" y="90"/>
                  <a:pt x="217" y="90"/>
                  <a:pt x="220" y="91"/>
                </a:cubicBezTo>
                <a:close/>
                <a:moveTo>
                  <a:pt x="223" y="60"/>
                </a:moveTo>
                <a:cubicBezTo>
                  <a:pt x="223" y="60"/>
                  <a:pt x="224" y="60"/>
                  <a:pt x="225" y="60"/>
                </a:cubicBezTo>
                <a:cubicBezTo>
                  <a:pt x="224" y="60"/>
                  <a:pt x="226" y="61"/>
                  <a:pt x="225" y="61"/>
                </a:cubicBezTo>
                <a:cubicBezTo>
                  <a:pt x="224" y="61"/>
                  <a:pt x="224" y="60"/>
                  <a:pt x="223" y="60"/>
                </a:cubicBezTo>
                <a:close/>
                <a:moveTo>
                  <a:pt x="225" y="60"/>
                </a:moveTo>
                <a:cubicBezTo>
                  <a:pt x="225" y="59"/>
                  <a:pt x="226" y="60"/>
                  <a:pt x="228" y="60"/>
                </a:cubicBezTo>
                <a:cubicBezTo>
                  <a:pt x="228" y="61"/>
                  <a:pt x="228" y="61"/>
                  <a:pt x="228" y="61"/>
                </a:cubicBezTo>
                <a:cubicBezTo>
                  <a:pt x="227" y="60"/>
                  <a:pt x="227" y="60"/>
                  <a:pt x="227" y="60"/>
                </a:cubicBezTo>
                <a:cubicBezTo>
                  <a:pt x="226" y="60"/>
                  <a:pt x="226" y="60"/>
                  <a:pt x="225" y="60"/>
                </a:cubicBezTo>
                <a:close/>
                <a:moveTo>
                  <a:pt x="224" y="58"/>
                </a:moveTo>
                <a:cubicBezTo>
                  <a:pt x="225" y="58"/>
                  <a:pt x="225" y="58"/>
                  <a:pt x="225" y="58"/>
                </a:cubicBezTo>
                <a:cubicBezTo>
                  <a:pt x="226" y="59"/>
                  <a:pt x="228" y="59"/>
                  <a:pt x="228" y="59"/>
                </a:cubicBezTo>
                <a:cubicBezTo>
                  <a:pt x="226" y="59"/>
                  <a:pt x="226" y="59"/>
                  <a:pt x="225" y="59"/>
                </a:cubicBezTo>
                <a:cubicBezTo>
                  <a:pt x="223" y="58"/>
                  <a:pt x="226" y="59"/>
                  <a:pt x="226" y="59"/>
                </a:cubicBezTo>
                <a:cubicBezTo>
                  <a:pt x="226" y="59"/>
                  <a:pt x="225" y="59"/>
                  <a:pt x="224" y="58"/>
                </a:cubicBezTo>
                <a:close/>
                <a:moveTo>
                  <a:pt x="232" y="33"/>
                </a:move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lose/>
                <a:moveTo>
                  <a:pt x="232" y="33"/>
                </a:move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ubicBezTo>
                  <a:pt x="232" y="33"/>
                  <a:pt x="232" y="33"/>
                  <a:pt x="232" y="33"/>
                </a:cubicBezTo>
                <a:close/>
                <a:moveTo>
                  <a:pt x="230" y="42"/>
                </a:moveTo>
                <a:cubicBezTo>
                  <a:pt x="229" y="42"/>
                  <a:pt x="229" y="41"/>
                  <a:pt x="229" y="41"/>
                </a:cubicBezTo>
                <a:cubicBezTo>
                  <a:pt x="229" y="41"/>
                  <a:pt x="229" y="40"/>
                  <a:pt x="229" y="40"/>
                </a:cubicBezTo>
                <a:cubicBezTo>
                  <a:pt x="229" y="40"/>
                  <a:pt x="229" y="40"/>
                  <a:pt x="230" y="40"/>
                </a:cubicBezTo>
                <a:cubicBezTo>
                  <a:pt x="230" y="40"/>
                  <a:pt x="230" y="40"/>
                  <a:pt x="230" y="41"/>
                </a:cubicBezTo>
                <a:cubicBezTo>
                  <a:pt x="230" y="41"/>
                  <a:pt x="230" y="41"/>
                  <a:pt x="230" y="42"/>
                </a:cubicBezTo>
                <a:close/>
                <a:moveTo>
                  <a:pt x="227" y="40"/>
                </a:moveTo>
                <a:cubicBezTo>
                  <a:pt x="227" y="41"/>
                  <a:pt x="227" y="41"/>
                  <a:pt x="226" y="41"/>
                </a:cubicBezTo>
                <a:cubicBezTo>
                  <a:pt x="226" y="41"/>
                  <a:pt x="227" y="41"/>
                  <a:pt x="227" y="40"/>
                </a:cubicBezTo>
                <a:cubicBezTo>
                  <a:pt x="227" y="40"/>
                  <a:pt x="227" y="40"/>
                  <a:pt x="227" y="40"/>
                </a:cubicBezTo>
                <a:close/>
                <a:moveTo>
                  <a:pt x="235" y="33"/>
                </a:moveTo>
                <a:cubicBezTo>
                  <a:pt x="235" y="34"/>
                  <a:pt x="235" y="36"/>
                  <a:pt x="236" y="37"/>
                </a:cubicBezTo>
                <a:cubicBezTo>
                  <a:pt x="236" y="39"/>
                  <a:pt x="235" y="34"/>
                  <a:pt x="235" y="33"/>
                </a:cubicBezTo>
                <a:close/>
                <a:moveTo>
                  <a:pt x="234" y="35"/>
                </a:moveTo>
                <a:cubicBezTo>
                  <a:pt x="234" y="36"/>
                  <a:pt x="234" y="36"/>
                  <a:pt x="234" y="36"/>
                </a:cubicBezTo>
                <a:cubicBezTo>
                  <a:pt x="234" y="37"/>
                  <a:pt x="234" y="37"/>
                  <a:pt x="234" y="40"/>
                </a:cubicBezTo>
                <a:cubicBezTo>
                  <a:pt x="234" y="39"/>
                  <a:pt x="234" y="37"/>
                  <a:pt x="234" y="36"/>
                </a:cubicBezTo>
                <a:cubicBezTo>
                  <a:pt x="234" y="36"/>
                  <a:pt x="234" y="35"/>
                  <a:pt x="234" y="35"/>
                </a:cubicBezTo>
                <a:close/>
                <a:moveTo>
                  <a:pt x="233" y="34"/>
                </a:moveTo>
                <a:cubicBezTo>
                  <a:pt x="233" y="34"/>
                  <a:pt x="232" y="33"/>
                  <a:pt x="232" y="32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33"/>
                  <a:pt x="233" y="33"/>
                  <a:pt x="233" y="34"/>
                </a:cubicBezTo>
                <a:close/>
                <a:moveTo>
                  <a:pt x="209" y="30"/>
                </a:move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ubicBezTo>
                  <a:pt x="209" y="30"/>
                  <a:pt x="209" y="30"/>
                  <a:pt x="209" y="30"/>
                </a:cubicBezTo>
                <a:close/>
                <a:moveTo>
                  <a:pt x="185" y="29"/>
                </a:moveTo>
                <a:cubicBezTo>
                  <a:pt x="185" y="28"/>
                  <a:pt x="186" y="28"/>
                  <a:pt x="186" y="27"/>
                </a:cubicBezTo>
                <a:cubicBezTo>
                  <a:pt x="186" y="27"/>
                  <a:pt x="186" y="28"/>
                  <a:pt x="186" y="29"/>
                </a:cubicBezTo>
                <a:cubicBezTo>
                  <a:pt x="186" y="28"/>
                  <a:pt x="186" y="30"/>
                  <a:pt x="185" y="29"/>
                </a:cubicBezTo>
                <a:close/>
                <a:moveTo>
                  <a:pt x="191" y="28"/>
                </a:moveTo>
                <a:cubicBezTo>
                  <a:pt x="191" y="29"/>
                  <a:pt x="191" y="29"/>
                  <a:pt x="191" y="29"/>
                </a:cubicBezTo>
                <a:cubicBezTo>
                  <a:pt x="191" y="31"/>
                  <a:pt x="190" y="32"/>
                  <a:pt x="190" y="32"/>
                </a:cubicBezTo>
                <a:cubicBezTo>
                  <a:pt x="189" y="30"/>
                  <a:pt x="190" y="30"/>
                  <a:pt x="190" y="29"/>
                </a:cubicBezTo>
                <a:cubicBezTo>
                  <a:pt x="190" y="27"/>
                  <a:pt x="190" y="30"/>
                  <a:pt x="190" y="30"/>
                </a:cubicBezTo>
                <a:cubicBezTo>
                  <a:pt x="191" y="30"/>
                  <a:pt x="190" y="30"/>
                  <a:pt x="191" y="28"/>
                </a:cubicBezTo>
                <a:close/>
                <a:moveTo>
                  <a:pt x="187" y="29"/>
                </a:moveTo>
                <a:cubicBezTo>
                  <a:pt x="188" y="29"/>
                  <a:pt x="188" y="30"/>
                  <a:pt x="188" y="32"/>
                </a:cubicBezTo>
                <a:cubicBezTo>
                  <a:pt x="187" y="32"/>
                  <a:pt x="187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0"/>
                  <a:pt x="187" y="30"/>
                  <a:pt x="187" y="29"/>
                </a:cubicBezTo>
                <a:close/>
                <a:moveTo>
                  <a:pt x="125" y="13"/>
                </a:moveTo>
                <a:cubicBezTo>
                  <a:pt x="125" y="14"/>
                  <a:pt x="124" y="16"/>
                  <a:pt x="124" y="17"/>
                </a:cubicBezTo>
                <a:cubicBezTo>
                  <a:pt x="123" y="20"/>
                  <a:pt x="124" y="14"/>
                  <a:pt x="125" y="13"/>
                </a:cubicBezTo>
                <a:close/>
                <a:moveTo>
                  <a:pt x="114" y="13"/>
                </a:moveTo>
                <a:cubicBezTo>
                  <a:pt x="114" y="13"/>
                  <a:pt x="113" y="13"/>
                  <a:pt x="113" y="13"/>
                </a:cubicBezTo>
                <a:cubicBezTo>
                  <a:pt x="113" y="15"/>
                  <a:pt x="113" y="14"/>
                  <a:pt x="113" y="17"/>
                </a:cubicBezTo>
                <a:cubicBezTo>
                  <a:pt x="112" y="16"/>
                  <a:pt x="113" y="14"/>
                  <a:pt x="113" y="13"/>
                </a:cubicBezTo>
                <a:cubicBezTo>
                  <a:pt x="113" y="13"/>
                  <a:pt x="114" y="12"/>
                  <a:pt x="114" y="13"/>
                </a:cubicBezTo>
                <a:close/>
                <a:moveTo>
                  <a:pt x="37" y="22"/>
                </a:moveTo>
                <a:cubicBezTo>
                  <a:pt x="36" y="20"/>
                  <a:pt x="37" y="23"/>
                  <a:pt x="38" y="23"/>
                </a:cubicBezTo>
                <a:cubicBezTo>
                  <a:pt x="38" y="22"/>
                  <a:pt x="37" y="22"/>
                  <a:pt x="37" y="21"/>
                </a:cubicBezTo>
                <a:cubicBezTo>
                  <a:pt x="37" y="21"/>
                  <a:pt x="38" y="21"/>
                  <a:pt x="38" y="21"/>
                </a:cubicBezTo>
                <a:cubicBezTo>
                  <a:pt x="38" y="23"/>
                  <a:pt x="38" y="24"/>
                  <a:pt x="38" y="24"/>
                </a:cubicBezTo>
                <a:cubicBezTo>
                  <a:pt x="37" y="23"/>
                  <a:pt x="37" y="22"/>
                  <a:pt x="37" y="22"/>
                </a:cubicBezTo>
                <a:close/>
                <a:moveTo>
                  <a:pt x="33" y="21"/>
                </a:moveTo>
                <a:cubicBezTo>
                  <a:pt x="33" y="21"/>
                  <a:pt x="34" y="22"/>
                  <a:pt x="34" y="23"/>
                </a:cubicBezTo>
                <a:cubicBezTo>
                  <a:pt x="33" y="22"/>
                  <a:pt x="34" y="24"/>
                  <a:pt x="33" y="24"/>
                </a:cubicBezTo>
                <a:cubicBezTo>
                  <a:pt x="33" y="22"/>
                  <a:pt x="33" y="22"/>
                  <a:pt x="33" y="21"/>
                </a:cubicBezTo>
                <a:close/>
                <a:moveTo>
                  <a:pt x="35" y="24"/>
                </a:moveTo>
                <a:cubicBezTo>
                  <a:pt x="35" y="24"/>
                  <a:pt x="35" y="23"/>
                  <a:pt x="35" y="22"/>
                </a:cubicBezTo>
                <a:cubicBezTo>
                  <a:pt x="35" y="22"/>
                  <a:pt x="36" y="24"/>
                  <a:pt x="36" y="25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5"/>
                  <a:pt x="35" y="24"/>
                  <a:pt x="35" y="24"/>
                </a:cubicBezTo>
                <a:close/>
                <a:moveTo>
                  <a:pt x="32" y="27"/>
                </a:moveTo>
                <a:cubicBezTo>
                  <a:pt x="32" y="27"/>
                  <a:pt x="33" y="27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3" y="27"/>
                  <a:pt x="32" y="27"/>
                  <a:pt x="33" y="27"/>
                </a:cubicBezTo>
                <a:cubicBezTo>
                  <a:pt x="33" y="27"/>
                  <a:pt x="33" y="27"/>
                  <a:pt x="33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lose/>
                <a:moveTo>
                  <a:pt x="32" y="25"/>
                </a:move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lose/>
                <a:moveTo>
                  <a:pt x="32" y="26"/>
                </a:move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5"/>
                  <a:pt x="32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5"/>
                  <a:pt x="32" y="26"/>
                  <a:pt x="32" y="26"/>
                </a:cubicBezTo>
                <a:close/>
                <a:moveTo>
                  <a:pt x="32" y="26"/>
                </a:move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lose/>
                <a:moveTo>
                  <a:pt x="33" y="26"/>
                </a:moveTo>
                <a:cubicBezTo>
                  <a:pt x="33" y="26"/>
                  <a:pt x="33" y="26"/>
                  <a:pt x="33" y="26"/>
                </a:cubicBezTo>
                <a:cubicBezTo>
                  <a:pt x="33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2" y="26"/>
                  <a:pt x="33" y="26"/>
                  <a:pt x="33" y="26"/>
                </a:cubicBezTo>
                <a:close/>
                <a:moveTo>
                  <a:pt x="32" y="29"/>
                </a:move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ubicBezTo>
                  <a:pt x="32" y="29"/>
                  <a:pt x="32" y="29"/>
                  <a:pt x="32" y="29"/>
                </a:cubicBezTo>
                <a:close/>
                <a:moveTo>
                  <a:pt x="36" y="31"/>
                </a:moveTo>
                <a:cubicBezTo>
                  <a:pt x="36" y="31"/>
                  <a:pt x="36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6" y="32"/>
                  <a:pt x="36" y="32"/>
                  <a:pt x="36" y="31"/>
                </a:cubicBezTo>
                <a:close/>
                <a:moveTo>
                  <a:pt x="36" y="31"/>
                </a:moveTo>
                <a:cubicBezTo>
                  <a:pt x="36" y="31"/>
                  <a:pt x="36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6" y="31"/>
                  <a:pt x="36" y="31"/>
                  <a:pt x="36" y="31"/>
                </a:cubicBezTo>
                <a:close/>
                <a:moveTo>
                  <a:pt x="34" y="26"/>
                </a:move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34" y="26"/>
                </a:moveTo>
                <a:cubicBezTo>
                  <a:pt x="34" y="26"/>
                  <a:pt x="34" y="26"/>
                  <a:pt x="34" y="26"/>
                </a:cubicBezTo>
                <a:cubicBezTo>
                  <a:pt x="34" y="26"/>
                  <a:pt x="34" y="25"/>
                  <a:pt x="34" y="25"/>
                </a:cubicBezTo>
                <a:cubicBezTo>
                  <a:pt x="34" y="26"/>
                  <a:pt x="34" y="26"/>
                  <a:pt x="34" y="26"/>
                </a:cubicBezTo>
                <a:close/>
                <a:moveTo>
                  <a:pt x="29" y="28"/>
                </a:moveTo>
                <a:cubicBezTo>
                  <a:pt x="29" y="30"/>
                  <a:pt x="29" y="29"/>
                  <a:pt x="30" y="28"/>
                </a:cubicBezTo>
                <a:cubicBezTo>
                  <a:pt x="30" y="29"/>
                  <a:pt x="30" y="30"/>
                  <a:pt x="30" y="30"/>
                </a:cubicBezTo>
                <a:cubicBezTo>
                  <a:pt x="30" y="27"/>
                  <a:pt x="29" y="28"/>
                  <a:pt x="29" y="27"/>
                </a:cubicBezTo>
                <a:cubicBezTo>
                  <a:pt x="29" y="27"/>
                  <a:pt x="30" y="25"/>
                  <a:pt x="30" y="24"/>
                </a:cubicBezTo>
                <a:cubicBezTo>
                  <a:pt x="30" y="25"/>
                  <a:pt x="30" y="25"/>
                  <a:pt x="30" y="26"/>
                </a:cubicBezTo>
                <a:cubicBezTo>
                  <a:pt x="31" y="27"/>
                  <a:pt x="30" y="24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1" y="25"/>
                </a:cubicBezTo>
                <a:cubicBezTo>
                  <a:pt x="31" y="25"/>
                  <a:pt x="31" y="25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26"/>
                  <a:pt x="31" y="26"/>
                  <a:pt x="32" y="26"/>
                </a:cubicBezTo>
                <a:cubicBezTo>
                  <a:pt x="30" y="26"/>
                  <a:pt x="31" y="26"/>
                  <a:pt x="32" y="26"/>
                </a:cubicBezTo>
                <a:cubicBezTo>
                  <a:pt x="32" y="27"/>
                  <a:pt x="32" y="27"/>
                  <a:pt x="32" y="27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27"/>
                  <a:pt x="28" y="27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8"/>
                  <a:pt x="30" y="28"/>
                  <a:pt x="31" y="29"/>
                </a:cubicBezTo>
                <a:cubicBezTo>
                  <a:pt x="31" y="29"/>
                  <a:pt x="31" y="30"/>
                  <a:pt x="31" y="30"/>
                </a:cubicBezTo>
                <a:cubicBezTo>
                  <a:pt x="31" y="29"/>
                  <a:pt x="31" y="29"/>
                  <a:pt x="31" y="30"/>
                </a:cubicBezTo>
                <a:cubicBezTo>
                  <a:pt x="31" y="30"/>
                  <a:pt x="32" y="30"/>
                  <a:pt x="31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29" y="30"/>
                  <a:pt x="31" y="31"/>
                  <a:pt x="30" y="31"/>
                </a:cubicBezTo>
                <a:cubicBezTo>
                  <a:pt x="30" y="30"/>
                  <a:pt x="30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30"/>
                  <a:pt x="29" y="29"/>
                  <a:pt x="28" y="29"/>
                </a:cubicBezTo>
                <a:cubicBezTo>
                  <a:pt x="29" y="29"/>
                  <a:pt x="29" y="28"/>
                  <a:pt x="29" y="28"/>
                </a:cubicBezTo>
                <a:close/>
                <a:moveTo>
                  <a:pt x="30" y="31"/>
                </a:moveTo>
                <a:cubicBezTo>
                  <a:pt x="28" y="31"/>
                  <a:pt x="28" y="31"/>
                  <a:pt x="30" y="31"/>
                </a:cubicBezTo>
                <a:cubicBezTo>
                  <a:pt x="29" y="31"/>
                  <a:pt x="29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8" y="30"/>
                  <a:pt x="28" y="30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7" y="29"/>
                  <a:pt x="28" y="30"/>
                  <a:pt x="29" y="30"/>
                </a:cubicBezTo>
                <a:cubicBezTo>
                  <a:pt x="28" y="30"/>
                  <a:pt x="28" y="30"/>
                  <a:pt x="30" y="31"/>
                </a:cubicBezTo>
                <a:close/>
                <a:moveTo>
                  <a:pt x="29" y="32"/>
                </a:moveTo>
                <a:cubicBezTo>
                  <a:pt x="29" y="32"/>
                  <a:pt x="28" y="32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2"/>
                  <a:pt x="29" y="32"/>
                </a:cubicBezTo>
                <a:close/>
                <a:moveTo>
                  <a:pt x="33" y="33"/>
                </a:moveTo>
                <a:cubicBezTo>
                  <a:pt x="31" y="32"/>
                  <a:pt x="34" y="33"/>
                  <a:pt x="34" y="33"/>
                </a:cubicBezTo>
                <a:cubicBezTo>
                  <a:pt x="34" y="33"/>
                  <a:pt x="33" y="33"/>
                  <a:pt x="32" y="33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3"/>
                  <a:pt x="35" y="33"/>
                  <a:pt x="35" y="33"/>
                </a:cubicBezTo>
                <a:cubicBezTo>
                  <a:pt x="34" y="33"/>
                  <a:pt x="33" y="33"/>
                  <a:pt x="33" y="33"/>
                </a:cubicBezTo>
                <a:close/>
                <a:moveTo>
                  <a:pt x="33" y="33"/>
                </a:moveTo>
                <a:cubicBezTo>
                  <a:pt x="32" y="33"/>
                  <a:pt x="34" y="33"/>
                  <a:pt x="3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5" y="34"/>
                  <a:pt x="35" y="34"/>
                </a:cubicBezTo>
                <a:cubicBezTo>
                  <a:pt x="34" y="34"/>
                  <a:pt x="33" y="33"/>
                  <a:pt x="33" y="33"/>
                </a:cubicBezTo>
                <a:close/>
                <a:moveTo>
                  <a:pt x="33" y="34"/>
                </a:moveTo>
                <a:cubicBezTo>
                  <a:pt x="32" y="33"/>
                  <a:pt x="34" y="34"/>
                  <a:pt x="33" y="34"/>
                </a:cubicBezTo>
                <a:cubicBezTo>
                  <a:pt x="32" y="33"/>
                  <a:pt x="32" y="33"/>
                  <a:pt x="31" y="33"/>
                </a:cubicBezTo>
                <a:cubicBezTo>
                  <a:pt x="31" y="33"/>
                  <a:pt x="32" y="33"/>
                  <a:pt x="33" y="34"/>
                </a:cubicBezTo>
                <a:close/>
                <a:moveTo>
                  <a:pt x="25" y="45"/>
                </a:moveTo>
                <a:cubicBezTo>
                  <a:pt x="25" y="45"/>
                  <a:pt x="25" y="45"/>
                  <a:pt x="25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5"/>
                  <a:pt x="25" y="45"/>
                  <a:pt x="25" y="45"/>
                </a:cubicBezTo>
                <a:close/>
                <a:moveTo>
                  <a:pt x="24" y="39"/>
                </a:moveTo>
                <a:cubicBezTo>
                  <a:pt x="25" y="39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4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19" y="32"/>
                </a:move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9" y="31"/>
                </a:moveTo>
                <a:cubicBezTo>
                  <a:pt x="19" y="31"/>
                  <a:pt x="19" y="31"/>
                  <a:pt x="19" y="31"/>
                </a:cubicBezTo>
                <a:cubicBezTo>
                  <a:pt x="19" y="31"/>
                  <a:pt x="19" y="31"/>
                  <a:pt x="19" y="31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3"/>
                </a:moveTo>
                <a:cubicBezTo>
                  <a:pt x="28" y="34"/>
                  <a:pt x="29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8" y="34"/>
                  <a:pt x="28" y="33"/>
                </a:cubicBezTo>
                <a:close/>
                <a:moveTo>
                  <a:pt x="29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9" y="33"/>
                </a:cubicBezTo>
                <a:close/>
                <a:moveTo>
                  <a:pt x="28" y="34"/>
                </a:move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lose/>
                <a:moveTo>
                  <a:pt x="28" y="34"/>
                </a:move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4"/>
                  <a:pt x="28" y="34"/>
                  <a:pt x="28" y="34"/>
                </a:cubicBezTo>
                <a:close/>
                <a:moveTo>
                  <a:pt x="28" y="35"/>
                </a:move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35"/>
                  <a:pt x="28" y="35"/>
                  <a:pt x="28" y="35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7" y="33"/>
                </a:moveTo>
                <a:cubicBezTo>
                  <a:pt x="27" y="33"/>
                  <a:pt x="27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33"/>
                  <a:pt x="27" y="33"/>
                  <a:pt x="27" y="33"/>
                </a:cubicBezTo>
                <a:close/>
                <a:moveTo>
                  <a:pt x="27" y="32"/>
                </a:moveTo>
                <a:cubicBezTo>
                  <a:pt x="27" y="32"/>
                  <a:pt x="27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27" y="32"/>
                  <a:pt x="27" y="32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7" y="31"/>
                </a:moveTo>
                <a:cubicBezTo>
                  <a:pt x="27" y="31"/>
                  <a:pt x="28" y="31"/>
                  <a:pt x="28" y="31"/>
                </a:cubicBezTo>
                <a:cubicBezTo>
                  <a:pt x="27" y="31"/>
                  <a:pt x="27" y="31"/>
                  <a:pt x="27" y="31"/>
                </a:cubicBezTo>
                <a:close/>
                <a:moveTo>
                  <a:pt x="27" y="31"/>
                </a:moveTo>
                <a:cubicBezTo>
                  <a:pt x="27" y="31"/>
                  <a:pt x="27" y="31"/>
                  <a:pt x="27" y="32"/>
                </a:cubicBezTo>
                <a:cubicBezTo>
                  <a:pt x="28" y="29"/>
                  <a:pt x="26" y="34"/>
                  <a:pt x="27" y="30"/>
                </a:cubicBezTo>
                <a:cubicBezTo>
                  <a:pt x="27" y="30"/>
                  <a:pt x="27" y="31"/>
                  <a:pt x="27" y="31"/>
                </a:cubicBezTo>
                <a:close/>
                <a:moveTo>
                  <a:pt x="27" y="30"/>
                </a:moveTo>
                <a:cubicBezTo>
                  <a:pt x="26" y="32"/>
                  <a:pt x="27" y="29"/>
                  <a:pt x="26" y="32"/>
                </a:cubicBezTo>
                <a:cubicBezTo>
                  <a:pt x="26" y="32"/>
                  <a:pt x="27" y="30"/>
                  <a:pt x="26" y="32"/>
                </a:cubicBezTo>
                <a:cubicBezTo>
                  <a:pt x="26" y="31"/>
                  <a:pt x="27" y="30"/>
                  <a:pt x="27" y="29"/>
                </a:cubicBezTo>
                <a:cubicBezTo>
                  <a:pt x="27" y="30"/>
                  <a:pt x="27" y="30"/>
                  <a:pt x="27" y="30"/>
                </a:cubicBezTo>
                <a:close/>
                <a:moveTo>
                  <a:pt x="26" y="31"/>
                </a:moveTo>
                <a:cubicBezTo>
                  <a:pt x="26" y="31"/>
                  <a:pt x="25" y="31"/>
                  <a:pt x="25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31"/>
                  <a:pt x="26" y="31"/>
                  <a:pt x="26" y="31"/>
                </a:cubicBezTo>
                <a:close/>
                <a:moveTo>
                  <a:pt x="26" y="30"/>
                </a:moveTo>
                <a:cubicBezTo>
                  <a:pt x="26" y="30"/>
                  <a:pt x="26" y="30"/>
                  <a:pt x="26" y="30"/>
                </a:cubicBezTo>
                <a:cubicBezTo>
                  <a:pt x="26" y="30"/>
                  <a:pt x="26" y="31"/>
                  <a:pt x="25" y="32"/>
                </a:cubicBezTo>
                <a:cubicBezTo>
                  <a:pt x="26" y="31"/>
                  <a:pt x="26" y="31"/>
                  <a:pt x="26" y="30"/>
                </a:cubicBezTo>
                <a:close/>
                <a:moveTo>
                  <a:pt x="27" y="29"/>
                </a:moveTo>
                <a:cubicBezTo>
                  <a:pt x="27" y="29"/>
                  <a:pt x="27" y="29"/>
                  <a:pt x="27" y="29"/>
                </a:cubicBezTo>
                <a:cubicBezTo>
                  <a:pt x="27" y="29"/>
                  <a:pt x="26" y="31"/>
                  <a:pt x="26" y="31"/>
                </a:cubicBezTo>
                <a:cubicBezTo>
                  <a:pt x="26" y="30"/>
                  <a:pt x="26" y="31"/>
                  <a:pt x="26" y="32"/>
                </a:cubicBezTo>
                <a:cubicBezTo>
                  <a:pt x="27" y="29"/>
                  <a:pt x="26" y="31"/>
                  <a:pt x="26" y="30"/>
                </a:cubicBezTo>
                <a:cubicBezTo>
                  <a:pt x="26" y="31"/>
                  <a:pt x="26" y="31"/>
                  <a:pt x="26" y="32"/>
                </a:cubicBezTo>
                <a:cubicBezTo>
                  <a:pt x="26" y="32"/>
                  <a:pt x="27" y="29"/>
                  <a:pt x="26" y="32"/>
                </a:cubicBezTo>
                <a:cubicBezTo>
                  <a:pt x="26" y="31"/>
                  <a:pt x="26" y="30"/>
                  <a:pt x="26" y="30"/>
                </a:cubicBezTo>
                <a:cubicBezTo>
                  <a:pt x="26" y="30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lose/>
                <a:moveTo>
                  <a:pt x="25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lose/>
                <a:moveTo>
                  <a:pt x="25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lose/>
                <a:moveTo>
                  <a:pt x="21" y="34"/>
                </a:moveTo>
                <a:cubicBezTo>
                  <a:pt x="21" y="35"/>
                  <a:pt x="21" y="35"/>
                  <a:pt x="20" y="37"/>
                </a:cubicBezTo>
                <a:cubicBezTo>
                  <a:pt x="20" y="36"/>
                  <a:pt x="20" y="35"/>
                  <a:pt x="21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2" y="33"/>
                </a:moveTo>
                <a:cubicBezTo>
                  <a:pt x="22" y="33"/>
                  <a:pt x="22" y="33"/>
                  <a:pt x="22" y="33"/>
                </a:cubicBezTo>
                <a:cubicBezTo>
                  <a:pt x="22" y="34"/>
                  <a:pt x="22" y="34"/>
                  <a:pt x="21" y="35"/>
                </a:cubicBezTo>
                <a:cubicBezTo>
                  <a:pt x="21" y="36"/>
                  <a:pt x="22" y="35"/>
                  <a:pt x="22" y="33"/>
                </a:cubicBezTo>
                <a:close/>
                <a:moveTo>
                  <a:pt x="22" y="33"/>
                </a:moveTo>
                <a:cubicBezTo>
                  <a:pt x="22" y="33"/>
                  <a:pt x="22" y="33"/>
                  <a:pt x="22" y="33"/>
                </a:cubicBezTo>
                <a:cubicBezTo>
                  <a:pt x="22" y="33"/>
                  <a:pt x="22" y="34"/>
                  <a:pt x="22" y="34"/>
                </a:cubicBezTo>
                <a:cubicBezTo>
                  <a:pt x="22" y="34"/>
                  <a:pt x="22" y="33"/>
                  <a:pt x="22" y="33"/>
                </a:cubicBezTo>
                <a:close/>
                <a:moveTo>
                  <a:pt x="25" y="32"/>
                </a:moveTo>
                <a:cubicBezTo>
                  <a:pt x="25" y="32"/>
                  <a:pt x="25" y="31"/>
                  <a:pt x="25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2"/>
                  <a:pt x="25" y="33"/>
                  <a:pt x="24" y="34"/>
                </a:cubicBezTo>
                <a:cubicBezTo>
                  <a:pt x="25" y="33"/>
                  <a:pt x="25" y="33"/>
                  <a:pt x="25" y="32"/>
                </a:cubicBezTo>
                <a:close/>
                <a:moveTo>
                  <a:pt x="26" y="34"/>
                </a:move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6" y="34"/>
                </a:cubicBezTo>
                <a:close/>
                <a:moveTo>
                  <a:pt x="26" y="34"/>
                </a:moveTo>
                <a:cubicBezTo>
                  <a:pt x="26" y="34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4"/>
                </a:cubicBezTo>
                <a:cubicBezTo>
                  <a:pt x="26" y="34"/>
                  <a:pt x="26" y="34"/>
                  <a:pt x="26" y="34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1"/>
                  <a:pt x="27" y="41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8" y="41"/>
                  <a:pt x="27" y="41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lose/>
                <a:moveTo>
                  <a:pt x="25" y="41"/>
                </a:moveTo>
                <a:cubicBezTo>
                  <a:pt x="25" y="41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36"/>
                </a:move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6"/>
                  <a:pt x="25" y="36"/>
                  <a:pt x="25" y="36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5"/>
                </a:moveTo>
                <a:cubicBezTo>
                  <a:pt x="26" y="35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6" y="38"/>
                  <a:pt x="26" y="38"/>
                </a:cubicBezTo>
                <a:cubicBezTo>
                  <a:pt x="26" y="38"/>
                  <a:pt x="26" y="38"/>
                  <a:pt x="25" y="38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6" y="39"/>
                </a:move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lose/>
                <a:moveTo>
                  <a:pt x="26" y="39"/>
                </a:move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8" y="39"/>
                </a:move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40"/>
                  <a:pt x="28" y="39"/>
                </a:cubicBez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7"/>
                </a:moveTo>
                <a:cubicBezTo>
                  <a:pt x="25" y="37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5" y="38"/>
                </a:moveTo>
                <a:cubicBezTo>
                  <a:pt x="25" y="38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lose/>
                <a:moveTo>
                  <a:pt x="26" y="39"/>
                </a:moveTo>
                <a:cubicBezTo>
                  <a:pt x="26" y="39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39"/>
                  <a:pt x="26" y="39"/>
                </a:cubicBezTo>
                <a:cubicBezTo>
                  <a:pt x="26" y="39"/>
                  <a:pt x="26" y="39"/>
                  <a:pt x="26" y="39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5" y="43"/>
                </a:moveTo>
                <a:cubicBezTo>
                  <a:pt x="25" y="43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3"/>
                </a:move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5" y="43"/>
                </a:moveTo>
                <a:cubicBezTo>
                  <a:pt x="25" y="43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6" y="42"/>
                </a:moveTo>
                <a:cubicBezTo>
                  <a:pt x="26" y="42"/>
                  <a:pt x="26" y="42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2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1"/>
                </a:move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1"/>
                  <a:pt x="25" y="41"/>
                  <a:pt x="25" y="41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3"/>
                </a:move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6" y="42"/>
                </a:move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lose/>
                <a:moveTo>
                  <a:pt x="27" y="42"/>
                </a:move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lose/>
                <a:moveTo>
                  <a:pt x="26" y="41"/>
                </a:move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40"/>
                </a:move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26" y="37"/>
                </a:move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6" y="37"/>
                  <a:pt x="26" y="37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5"/>
                </a:moveTo>
                <a:cubicBezTo>
                  <a:pt x="26" y="35"/>
                  <a:pt x="26" y="35"/>
                  <a:pt x="26" y="36"/>
                </a:cubicBezTo>
                <a:cubicBezTo>
                  <a:pt x="26" y="36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36"/>
                  <a:pt x="26" y="36"/>
                  <a:pt x="26" y="36"/>
                </a:cubicBezTo>
                <a:close/>
                <a:moveTo>
                  <a:pt x="25" y="36"/>
                </a:move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lose/>
                <a:moveTo>
                  <a:pt x="25" y="36"/>
                </a:move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7"/>
                </a:moveTo>
                <a:cubicBezTo>
                  <a:pt x="25" y="37"/>
                  <a:pt x="25" y="37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7"/>
                  <a:pt x="25" y="37"/>
                  <a:pt x="25" y="37"/>
                </a:cubicBezTo>
                <a:cubicBezTo>
                  <a:pt x="25" y="37"/>
                  <a:pt x="25" y="37"/>
                  <a:pt x="25" y="37"/>
                </a:cubicBezTo>
                <a:close/>
                <a:moveTo>
                  <a:pt x="25" y="38"/>
                </a:moveTo>
                <a:cubicBezTo>
                  <a:pt x="25" y="38"/>
                  <a:pt x="25" y="38"/>
                  <a:pt x="25" y="38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8"/>
                  <a:pt x="25" y="38"/>
                </a:cubicBezTo>
                <a:close/>
                <a:moveTo>
                  <a:pt x="25" y="38"/>
                </a:move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8"/>
                  <a:pt x="25" y="38"/>
                </a:cubicBezTo>
                <a:close/>
                <a:moveTo>
                  <a:pt x="25" y="39"/>
                </a:moveTo>
                <a:cubicBezTo>
                  <a:pt x="25" y="39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lose/>
                <a:moveTo>
                  <a:pt x="25" y="40"/>
                </a:move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5" y="40"/>
                  <a:pt x="25" y="40"/>
                </a:cubicBezTo>
                <a:close/>
                <a:moveTo>
                  <a:pt x="24" y="40"/>
                </a:move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4" y="40"/>
                  <a:pt x="24" y="40"/>
                  <a:pt x="24" y="40"/>
                </a:cubicBezTo>
                <a:close/>
                <a:moveTo>
                  <a:pt x="24" y="41"/>
                </a:move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0"/>
                </a:cubicBezTo>
                <a:cubicBezTo>
                  <a:pt x="24" y="40"/>
                  <a:pt x="24" y="41"/>
                  <a:pt x="24" y="41"/>
                </a:cubicBezTo>
                <a:close/>
                <a:moveTo>
                  <a:pt x="24" y="41"/>
                </a:move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5" y="43"/>
                </a:moveTo>
                <a:cubicBezTo>
                  <a:pt x="25" y="44"/>
                  <a:pt x="25" y="44"/>
                  <a:pt x="25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28" y="43"/>
                </a:moveTo>
                <a:cubicBezTo>
                  <a:pt x="28" y="43"/>
                  <a:pt x="28" y="42"/>
                  <a:pt x="28" y="42"/>
                </a:cubicBezTo>
                <a:cubicBezTo>
                  <a:pt x="28" y="43"/>
                  <a:pt x="28" y="43"/>
                  <a:pt x="28" y="43"/>
                </a:cubicBezTo>
                <a:cubicBezTo>
                  <a:pt x="29" y="44"/>
                  <a:pt x="29" y="44"/>
                  <a:pt x="31" y="45"/>
                </a:cubicBezTo>
                <a:cubicBezTo>
                  <a:pt x="31" y="45"/>
                  <a:pt x="29" y="44"/>
                  <a:pt x="28" y="43"/>
                </a:cubicBezTo>
                <a:close/>
                <a:moveTo>
                  <a:pt x="27" y="43"/>
                </a:moveTo>
                <a:cubicBezTo>
                  <a:pt x="27" y="43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9" y="44"/>
                  <a:pt x="27" y="43"/>
                </a:cubicBezTo>
                <a:close/>
                <a:moveTo>
                  <a:pt x="27" y="41"/>
                </a:move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lose/>
                <a:moveTo>
                  <a:pt x="28" y="41"/>
                </a:moveTo>
                <a:cubicBezTo>
                  <a:pt x="28" y="41"/>
                  <a:pt x="29" y="42"/>
                  <a:pt x="30" y="42"/>
                </a:cubicBezTo>
                <a:cubicBezTo>
                  <a:pt x="32" y="43"/>
                  <a:pt x="29" y="42"/>
                  <a:pt x="28" y="41"/>
                </a:cubicBezTo>
                <a:cubicBezTo>
                  <a:pt x="28" y="41"/>
                  <a:pt x="28" y="41"/>
                  <a:pt x="28" y="41"/>
                </a:cubicBezTo>
                <a:close/>
                <a:moveTo>
                  <a:pt x="28" y="41"/>
                </a:move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9" y="42"/>
                  <a:pt x="29" y="42"/>
                </a:cubicBezTo>
                <a:cubicBezTo>
                  <a:pt x="29" y="41"/>
                  <a:pt x="28" y="41"/>
                  <a:pt x="28" y="41"/>
                </a:cubicBezTo>
                <a:close/>
                <a:moveTo>
                  <a:pt x="28" y="40"/>
                </a:move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lose/>
                <a:moveTo>
                  <a:pt x="29" y="37"/>
                </a:move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30" y="37"/>
                  <a:pt x="30" y="37"/>
                </a:cubicBezTo>
                <a:cubicBezTo>
                  <a:pt x="30" y="37"/>
                  <a:pt x="29" y="37"/>
                  <a:pt x="29" y="37"/>
                </a:cubicBezTo>
                <a:close/>
                <a:moveTo>
                  <a:pt x="28" y="32"/>
                </a:move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8" y="32"/>
                  <a:pt x="28" y="32"/>
                </a:cubicBezTo>
                <a:close/>
                <a:moveTo>
                  <a:pt x="28" y="31"/>
                </a:move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29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lose/>
                <a:moveTo>
                  <a:pt x="23" y="49"/>
                </a:moveTo>
                <a:cubicBezTo>
                  <a:pt x="22" y="49"/>
                  <a:pt x="22" y="49"/>
                  <a:pt x="22" y="49"/>
                </a:cubicBezTo>
                <a:cubicBezTo>
                  <a:pt x="22" y="48"/>
                  <a:pt x="22" y="48"/>
                  <a:pt x="23" y="47"/>
                </a:cubicBezTo>
                <a:cubicBezTo>
                  <a:pt x="21" y="47"/>
                  <a:pt x="21" y="47"/>
                  <a:pt x="20" y="48"/>
                </a:cubicBezTo>
                <a:cubicBezTo>
                  <a:pt x="20" y="46"/>
                  <a:pt x="20" y="46"/>
                  <a:pt x="19" y="45"/>
                </a:cubicBezTo>
                <a:cubicBezTo>
                  <a:pt x="18" y="47"/>
                  <a:pt x="17" y="46"/>
                  <a:pt x="17" y="45"/>
                </a:cubicBezTo>
                <a:cubicBezTo>
                  <a:pt x="16" y="44"/>
                  <a:pt x="16" y="43"/>
                  <a:pt x="15" y="44"/>
                </a:cubicBezTo>
                <a:cubicBezTo>
                  <a:pt x="14" y="44"/>
                  <a:pt x="15" y="43"/>
                  <a:pt x="16" y="42"/>
                </a:cubicBezTo>
                <a:cubicBezTo>
                  <a:pt x="15" y="43"/>
                  <a:pt x="15" y="43"/>
                  <a:pt x="14" y="43"/>
                </a:cubicBezTo>
                <a:cubicBezTo>
                  <a:pt x="16" y="41"/>
                  <a:pt x="12" y="44"/>
                  <a:pt x="14" y="42"/>
                </a:cubicBezTo>
                <a:cubicBezTo>
                  <a:pt x="12" y="44"/>
                  <a:pt x="13" y="42"/>
                  <a:pt x="11" y="44"/>
                </a:cubicBezTo>
                <a:cubicBezTo>
                  <a:pt x="11" y="44"/>
                  <a:pt x="12" y="43"/>
                  <a:pt x="11" y="44"/>
                </a:cubicBezTo>
                <a:cubicBezTo>
                  <a:pt x="12" y="43"/>
                  <a:pt x="13" y="42"/>
                  <a:pt x="13" y="42"/>
                </a:cubicBezTo>
                <a:cubicBezTo>
                  <a:pt x="12" y="43"/>
                  <a:pt x="12" y="42"/>
                  <a:pt x="12" y="42"/>
                </a:cubicBezTo>
                <a:cubicBezTo>
                  <a:pt x="12" y="42"/>
                  <a:pt x="13" y="41"/>
                  <a:pt x="12" y="42"/>
                </a:cubicBezTo>
                <a:cubicBezTo>
                  <a:pt x="12" y="42"/>
                  <a:pt x="10" y="44"/>
                  <a:pt x="10" y="44"/>
                </a:cubicBezTo>
                <a:cubicBezTo>
                  <a:pt x="13" y="41"/>
                  <a:pt x="10" y="44"/>
                  <a:pt x="9" y="43"/>
                </a:cubicBezTo>
                <a:cubicBezTo>
                  <a:pt x="11" y="42"/>
                  <a:pt x="10" y="42"/>
                  <a:pt x="12" y="41"/>
                </a:cubicBezTo>
                <a:cubicBezTo>
                  <a:pt x="11" y="41"/>
                  <a:pt x="12" y="41"/>
                  <a:pt x="11" y="41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2" y="39"/>
                </a:cubicBezTo>
                <a:cubicBezTo>
                  <a:pt x="10" y="41"/>
                  <a:pt x="9" y="41"/>
                  <a:pt x="8" y="41"/>
                </a:cubicBezTo>
                <a:cubicBezTo>
                  <a:pt x="8" y="40"/>
                  <a:pt x="9" y="40"/>
                  <a:pt x="9" y="40"/>
                </a:cubicBezTo>
                <a:cubicBezTo>
                  <a:pt x="8" y="40"/>
                  <a:pt x="8" y="40"/>
                  <a:pt x="9" y="40"/>
                </a:cubicBezTo>
                <a:cubicBezTo>
                  <a:pt x="10" y="39"/>
                  <a:pt x="10" y="39"/>
                  <a:pt x="10" y="39"/>
                </a:cubicBezTo>
                <a:cubicBezTo>
                  <a:pt x="9" y="40"/>
                  <a:pt x="10" y="40"/>
                  <a:pt x="11" y="40"/>
                </a:cubicBezTo>
                <a:cubicBezTo>
                  <a:pt x="11" y="40"/>
                  <a:pt x="11" y="39"/>
                  <a:pt x="12" y="39"/>
                </a:cubicBezTo>
                <a:cubicBezTo>
                  <a:pt x="11" y="39"/>
                  <a:pt x="12" y="38"/>
                  <a:pt x="11" y="39"/>
                </a:cubicBezTo>
                <a:cubicBezTo>
                  <a:pt x="9" y="39"/>
                  <a:pt x="13" y="38"/>
                  <a:pt x="12" y="38"/>
                </a:cubicBezTo>
                <a:cubicBezTo>
                  <a:pt x="12" y="38"/>
                  <a:pt x="11" y="38"/>
                  <a:pt x="10" y="38"/>
                </a:cubicBezTo>
                <a:cubicBezTo>
                  <a:pt x="9" y="39"/>
                  <a:pt x="8" y="39"/>
                  <a:pt x="8" y="39"/>
                </a:cubicBezTo>
                <a:cubicBezTo>
                  <a:pt x="9" y="38"/>
                  <a:pt x="9" y="37"/>
                  <a:pt x="7" y="37"/>
                </a:cubicBezTo>
                <a:cubicBezTo>
                  <a:pt x="7" y="37"/>
                  <a:pt x="7" y="37"/>
                  <a:pt x="7" y="37"/>
                </a:cubicBezTo>
                <a:cubicBezTo>
                  <a:pt x="8" y="37"/>
                  <a:pt x="9" y="37"/>
                  <a:pt x="9" y="37"/>
                </a:cubicBezTo>
                <a:cubicBezTo>
                  <a:pt x="9" y="37"/>
                  <a:pt x="10" y="36"/>
                  <a:pt x="11" y="36"/>
                </a:cubicBezTo>
                <a:cubicBezTo>
                  <a:pt x="10" y="37"/>
                  <a:pt x="10" y="37"/>
                  <a:pt x="11" y="37"/>
                </a:cubicBezTo>
                <a:cubicBezTo>
                  <a:pt x="11" y="37"/>
                  <a:pt x="11" y="37"/>
                  <a:pt x="9" y="38"/>
                </a:cubicBezTo>
                <a:cubicBezTo>
                  <a:pt x="11" y="37"/>
                  <a:pt x="11" y="38"/>
                  <a:pt x="12" y="38"/>
                </a:cubicBezTo>
                <a:cubicBezTo>
                  <a:pt x="12" y="37"/>
                  <a:pt x="12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2" y="37"/>
                  <a:pt x="11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7"/>
                  <a:pt x="12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1" y="35"/>
                  <a:pt x="10" y="35"/>
                  <a:pt x="10" y="35"/>
                </a:cubicBezTo>
                <a:cubicBezTo>
                  <a:pt x="9" y="35"/>
                  <a:pt x="8" y="35"/>
                  <a:pt x="8" y="35"/>
                </a:cubicBezTo>
                <a:cubicBezTo>
                  <a:pt x="8" y="34"/>
                  <a:pt x="9" y="33"/>
                  <a:pt x="10" y="32"/>
                </a:cubicBezTo>
                <a:cubicBezTo>
                  <a:pt x="10" y="32"/>
                  <a:pt x="11" y="31"/>
                  <a:pt x="12" y="31"/>
                </a:cubicBezTo>
                <a:cubicBezTo>
                  <a:pt x="14" y="30"/>
                  <a:pt x="16" y="29"/>
                  <a:pt x="18" y="28"/>
                </a:cubicBezTo>
                <a:cubicBezTo>
                  <a:pt x="18" y="29"/>
                  <a:pt x="19" y="30"/>
                  <a:pt x="19" y="31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2"/>
                  <a:pt x="19" y="31"/>
                </a:cubicBezTo>
                <a:cubicBezTo>
                  <a:pt x="19" y="30"/>
                  <a:pt x="18" y="33"/>
                  <a:pt x="17" y="35"/>
                </a:cubicBezTo>
                <a:cubicBezTo>
                  <a:pt x="17" y="36"/>
                  <a:pt x="17" y="36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8"/>
                  <a:pt x="16" y="38"/>
                </a:cubicBezTo>
                <a:cubicBezTo>
                  <a:pt x="16" y="38"/>
                  <a:pt x="16" y="39"/>
                  <a:pt x="16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38"/>
                  <a:pt x="16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8"/>
                  <a:pt x="17" y="39"/>
                  <a:pt x="17" y="38"/>
                </a:cubicBezTo>
                <a:cubicBezTo>
                  <a:pt x="16" y="42"/>
                  <a:pt x="17" y="38"/>
                  <a:pt x="16" y="40"/>
                </a:cubicBezTo>
                <a:cubicBezTo>
                  <a:pt x="17" y="38"/>
                  <a:pt x="17" y="37"/>
                  <a:pt x="17" y="37"/>
                </a:cubicBezTo>
                <a:cubicBezTo>
                  <a:pt x="17" y="37"/>
                  <a:pt x="17" y="38"/>
                  <a:pt x="17" y="39"/>
                </a:cubicBezTo>
                <a:cubicBezTo>
                  <a:pt x="17" y="39"/>
                  <a:pt x="16" y="40"/>
                  <a:pt x="16" y="41"/>
                </a:cubicBezTo>
                <a:cubicBezTo>
                  <a:pt x="16" y="40"/>
                  <a:pt x="16" y="41"/>
                  <a:pt x="17" y="40"/>
                </a:cubicBezTo>
                <a:cubicBezTo>
                  <a:pt x="16" y="41"/>
                  <a:pt x="17" y="37"/>
                  <a:pt x="17" y="37"/>
                </a:cubicBezTo>
                <a:cubicBezTo>
                  <a:pt x="17" y="39"/>
                  <a:pt x="17" y="40"/>
                  <a:pt x="16" y="41"/>
                </a:cubicBezTo>
                <a:cubicBezTo>
                  <a:pt x="17" y="40"/>
                  <a:pt x="16" y="42"/>
                  <a:pt x="16" y="41"/>
                </a:cubicBezTo>
                <a:cubicBezTo>
                  <a:pt x="17" y="39"/>
                  <a:pt x="17" y="38"/>
                  <a:pt x="17" y="40"/>
                </a:cubicBezTo>
                <a:cubicBezTo>
                  <a:pt x="16" y="41"/>
                  <a:pt x="17" y="39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6" y="40"/>
                  <a:pt x="17" y="40"/>
                </a:cubicBezTo>
                <a:cubicBezTo>
                  <a:pt x="17" y="40"/>
                  <a:pt x="17" y="39"/>
                  <a:pt x="17" y="38"/>
                </a:cubicBezTo>
                <a:cubicBezTo>
                  <a:pt x="17" y="40"/>
                  <a:pt x="18" y="37"/>
                  <a:pt x="17" y="39"/>
                </a:cubicBezTo>
                <a:cubicBezTo>
                  <a:pt x="17" y="37"/>
                  <a:pt x="17" y="39"/>
                  <a:pt x="17" y="39"/>
                </a:cubicBezTo>
                <a:cubicBezTo>
                  <a:pt x="17" y="37"/>
                  <a:pt x="17" y="39"/>
                  <a:pt x="17" y="37"/>
                </a:cubicBezTo>
                <a:cubicBezTo>
                  <a:pt x="18" y="37"/>
                  <a:pt x="19" y="35"/>
                  <a:pt x="18" y="38"/>
                </a:cubicBezTo>
                <a:cubicBezTo>
                  <a:pt x="19" y="36"/>
                  <a:pt x="18" y="38"/>
                  <a:pt x="19" y="36"/>
                </a:cubicBezTo>
                <a:cubicBezTo>
                  <a:pt x="18" y="37"/>
                  <a:pt x="18" y="38"/>
                  <a:pt x="18" y="39"/>
                </a:cubicBezTo>
                <a:cubicBezTo>
                  <a:pt x="18" y="39"/>
                  <a:pt x="18" y="38"/>
                  <a:pt x="18" y="39"/>
                </a:cubicBezTo>
                <a:cubicBezTo>
                  <a:pt x="18" y="39"/>
                  <a:pt x="17" y="40"/>
                  <a:pt x="17" y="42"/>
                </a:cubicBezTo>
                <a:cubicBezTo>
                  <a:pt x="17" y="41"/>
                  <a:pt x="17" y="40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7" y="40"/>
                  <a:pt x="18" y="39"/>
                  <a:pt x="19" y="38"/>
                </a:cubicBezTo>
                <a:cubicBezTo>
                  <a:pt x="18" y="38"/>
                  <a:pt x="18" y="38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9" y="37"/>
                  <a:pt x="19" y="37"/>
                </a:cubicBezTo>
                <a:cubicBezTo>
                  <a:pt x="19" y="38"/>
                  <a:pt x="18" y="39"/>
                  <a:pt x="18" y="40"/>
                </a:cubicBezTo>
                <a:cubicBezTo>
                  <a:pt x="18" y="39"/>
                  <a:pt x="19" y="38"/>
                  <a:pt x="19" y="37"/>
                </a:cubicBezTo>
                <a:cubicBezTo>
                  <a:pt x="18" y="39"/>
                  <a:pt x="18" y="40"/>
                  <a:pt x="17" y="41"/>
                </a:cubicBezTo>
                <a:cubicBezTo>
                  <a:pt x="18" y="39"/>
                  <a:pt x="17" y="43"/>
                  <a:pt x="18" y="41"/>
                </a:cubicBezTo>
                <a:cubicBezTo>
                  <a:pt x="17" y="44"/>
                  <a:pt x="19" y="36"/>
                  <a:pt x="19" y="38"/>
                </a:cubicBezTo>
                <a:cubicBezTo>
                  <a:pt x="18" y="41"/>
                  <a:pt x="19" y="38"/>
                  <a:pt x="18" y="39"/>
                </a:cubicBezTo>
                <a:cubicBezTo>
                  <a:pt x="18" y="40"/>
                  <a:pt x="18" y="40"/>
                  <a:pt x="19" y="39"/>
                </a:cubicBezTo>
                <a:cubicBezTo>
                  <a:pt x="18" y="40"/>
                  <a:pt x="18" y="40"/>
                  <a:pt x="18" y="41"/>
                </a:cubicBezTo>
                <a:cubicBezTo>
                  <a:pt x="19" y="39"/>
                  <a:pt x="18" y="42"/>
                  <a:pt x="19" y="38"/>
                </a:cubicBezTo>
                <a:cubicBezTo>
                  <a:pt x="19" y="38"/>
                  <a:pt x="19" y="39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9"/>
                  <a:pt x="19" y="39"/>
                  <a:pt x="18" y="40"/>
                </a:cubicBezTo>
                <a:cubicBezTo>
                  <a:pt x="19" y="40"/>
                  <a:pt x="18" y="41"/>
                  <a:pt x="19" y="40"/>
                </a:cubicBezTo>
                <a:cubicBezTo>
                  <a:pt x="19" y="40"/>
                  <a:pt x="19" y="39"/>
                  <a:pt x="19" y="39"/>
                </a:cubicBezTo>
                <a:cubicBezTo>
                  <a:pt x="19" y="39"/>
                  <a:pt x="19" y="39"/>
                  <a:pt x="19" y="38"/>
                </a:cubicBezTo>
                <a:cubicBezTo>
                  <a:pt x="19" y="38"/>
                  <a:pt x="19" y="39"/>
                  <a:pt x="19" y="40"/>
                </a:cubicBezTo>
                <a:cubicBezTo>
                  <a:pt x="19" y="39"/>
                  <a:pt x="19" y="38"/>
                  <a:pt x="19" y="38"/>
                </a:cubicBezTo>
                <a:cubicBezTo>
                  <a:pt x="19" y="39"/>
                  <a:pt x="21" y="35"/>
                  <a:pt x="19" y="39"/>
                </a:cubicBezTo>
                <a:cubicBezTo>
                  <a:pt x="20" y="37"/>
                  <a:pt x="21" y="36"/>
                  <a:pt x="21" y="35"/>
                </a:cubicBezTo>
                <a:cubicBezTo>
                  <a:pt x="20" y="38"/>
                  <a:pt x="21" y="35"/>
                  <a:pt x="20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0" y="36"/>
                  <a:pt x="21" y="35"/>
                </a:cubicBezTo>
                <a:cubicBezTo>
                  <a:pt x="21" y="34"/>
                  <a:pt x="21" y="35"/>
                  <a:pt x="21" y="34"/>
                </a:cubicBezTo>
                <a:cubicBezTo>
                  <a:pt x="20" y="38"/>
                  <a:pt x="21" y="35"/>
                  <a:pt x="20" y="37"/>
                </a:cubicBezTo>
                <a:cubicBezTo>
                  <a:pt x="20" y="37"/>
                  <a:pt x="20" y="38"/>
                  <a:pt x="20" y="38"/>
                </a:cubicBezTo>
                <a:cubicBezTo>
                  <a:pt x="20" y="39"/>
                  <a:pt x="20" y="39"/>
                  <a:pt x="19" y="40"/>
                </a:cubicBezTo>
                <a:cubicBezTo>
                  <a:pt x="19" y="40"/>
                  <a:pt x="19" y="40"/>
                  <a:pt x="20" y="39"/>
                </a:cubicBezTo>
                <a:cubicBezTo>
                  <a:pt x="20" y="38"/>
                  <a:pt x="21" y="37"/>
                  <a:pt x="21" y="35"/>
                </a:cubicBezTo>
                <a:cubicBezTo>
                  <a:pt x="20" y="37"/>
                  <a:pt x="21" y="36"/>
                  <a:pt x="22" y="34"/>
                </a:cubicBezTo>
                <a:cubicBezTo>
                  <a:pt x="20" y="37"/>
                  <a:pt x="22" y="33"/>
                  <a:pt x="21" y="36"/>
                </a:cubicBezTo>
                <a:cubicBezTo>
                  <a:pt x="21" y="35"/>
                  <a:pt x="21" y="36"/>
                  <a:pt x="21" y="37"/>
                </a:cubicBezTo>
                <a:cubicBezTo>
                  <a:pt x="20" y="38"/>
                  <a:pt x="21" y="37"/>
                  <a:pt x="21" y="35"/>
                </a:cubicBezTo>
                <a:cubicBezTo>
                  <a:pt x="21" y="36"/>
                  <a:pt x="21" y="37"/>
                  <a:pt x="21" y="37"/>
                </a:cubicBezTo>
                <a:cubicBezTo>
                  <a:pt x="22" y="35"/>
                  <a:pt x="21" y="36"/>
                  <a:pt x="21" y="36"/>
                </a:cubicBezTo>
                <a:cubicBezTo>
                  <a:pt x="22" y="35"/>
                  <a:pt x="22" y="33"/>
                  <a:pt x="23" y="33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3"/>
                  <a:pt x="22" y="35"/>
                </a:cubicBezTo>
                <a:cubicBezTo>
                  <a:pt x="22" y="34"/>
                  <a:pt x="21" y="38"/>
                  <a:pt x="21" y="37"/>
                </a:cubicBezTo>
                <a:cubicBezTo>
                  <a:pt x="22" y="35"/>
                  <a:pt x="22" y="36"/>
                  <a:pt x="21" y="36"/>
                </a:cubicBezTo>
                <a:cubicBezTo>
                  <a:pt x="22" y="35"/>
                  <a:pt x="22" y="34"/>
                  <a:pt x="22" y="34"/>
                </a:cubicBezTo>
                <a:cubicBezTo>
                  <a:pt x="21" y="36"/>
                  <a:pt x="22" y="34"/>
                  <a:pt x="22" y="34"/>
                </a:cubicBezTo>
                <a:cubicBezTo>
                  <a:pt x="22" y="34"/>
                  <a:pt x="22" y="35"/>
                  <a:pt x="22" y="36"/>
                </a:cubicBezTo>
                <a:cubicBezTo>
                  <a:pt x="22" y="34"/>
                  <a:pt x="22" y="35"/>
                  <a:pt x="22" y="36"/>
                </a:cubicBezTo>
                <a:cubicBezTo>
                  <a:pt x="23" y="33"/>
                  <a:pt x="22" y="35"/>
                  <a:pt x="23" y="34"/>
                </a:cubicBezTo>
                <a:cubicBezTo>
                  <a:pt x="23" y="34"/>
                  <a:pt x="23" y="34"/>
                  <a:pt x="23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3" y="33"/>
                  <a:pt x="23" y="34"/>
                  <a:pt x="22" y="35"/>
                </a:cubicBezTo>
                <a:cubicBezTo>
                  <a:pt x="22" y="35"/>
                  <a:pt x="22" y="36"/>
                  <a:pt x="22" y="36"/>
                </a:cubicBezTo>
                <a:cubicBezTo>
                  <a:pt x="22" y="37"/>
                  <a:pt x="21" y="37"/>
                  <a:pt x="21" y="37"/>
                </a:cubicBezTo>
                <a:cubicBezTo>
                  <a:pt x="22" y="36"/>
                  <a:pt x="22" y="37"/>
                  <a:pt x="22" y="36"/>
                </a:cubicBezTo>
                <a:cubicBezTo>
                  <a:pt x="21" y="37"/>
                  <a:pt x="21" y="38"/>
                  <a:pt x="21" y="38"/>
                </a:cubicBezTo>
                <a:cubicBezTo>
                  <a:pt x="21" y="38"/>
                  <a:pt x="21" y="37"/>
                  <a:pt x="22" y="36"/>
                </a:cubicBezTo>
                <a:cubicBezTo>
                  <a:pt x="21" y="38"/>
                  <a:pt x="21" y="38"/>
                  <a:pt x="21" y="38"/>
                </a:cubicBezTo>
                <a:cubicBezTo>
                  <a:pt x="23" y="35"/>
                  <a:pt x="21" y="41"/>
                  <a:pt x="22" y="37"/>
                </a:cubicBezTo>
                <a:cubicBezTo>
                  <a:pt x="22" y="37"/>
                  <a:pt x="22" y="37"/>
                  <a:pt x="22" y="38"/>
                </a:cubicBezTo>
                <a:cubicBezTo>
                  <a:pt x="22" y="38"/>
                  <a:pt x="21" y="39"/>
                  <a:pt x="21" y="39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40"/>
                  <a:pt x="23" y="36"/>
                  <a:pt x="22" y="39"/>
                </a:cubicBezTo>
                <a:cubicBezTo>
                  <a:pt x="23" y="36"/>
                  <a:pt x="22" y="38"/>
                  <a:pt x="23" y="35"/>
                </a:cubicBezTo>
                <a:cubicBezTo>
                  <a:pt x="23" y="35"/>
                  <a:pt x="23" y="36"/>
                  <a:pt x="23" y="35"/>
                </a:cubicBezTo>
                <a:cubicBezTo>
                  <a:pt x="23" y="37"/>
                  <a:pt x="22" y="37"/>
                  <a:pt x="22" y="38"/>
                </a:cubicBezTo>
                <a:cubicBezTo>
                  <a:pt x="23" y="35"/>
                  <a:pt x="22" y="39"/>
                  <a:pt x="22" y="37"/>
                </a:cubicBezTo>
                <a:cubicBezTo>
                  <a:pt x="22" y="37"/>
                  <a:pt x="24" y="34"/>
                  <a:pt x="23" y="35"/>
                </a:cubicBezTo>
                <a:cubicBezTo>
                  <a:pt x="22" y="38"/>
                  <a:pt x="23" y="35"/>
                  <a:pt x="23" y="35"/>
                </a:cubicBezTo>
                <a:cubicBezTo>
                  <a:pt x="23" y="36"/>
                  <a:pt x="23" y="36"/>
                  <a:pt x="22" y="38"/>
                </a:cubicBezTo>
                <a:cubicBezTo>
                  <a:pt x="23" y="37"/>
                  <a:pt x="22" y="38"/>
                  <a:pt x="23" y="37"/>
                </a:cubicBezTo>
                <a:cubicBezTo>
                  <a:pt x="22" y="38"/>
                  <a:pt x="22" y="39"/>
                  <a:pt x="22" y="39"/>
                </a:cubicBezTo>
                <a:cubicBezTo>
                  <a:pt x="22" y="38"/>
                  <a:pt x="22" y="39"/>
                  <a:pt x="22" y="39"/>
                </a:cubicBezTo>
                <a:cubicBezTo>
                  <a:pt x="23" y="36"/>
                  <a:pt x="23" y="36"/>
                  <a:pt x="24" y="35"/>
                </a:cubicBezTo>
                <a:cubicBezTo>
                  <a:pt x="23" y="35"/>
                  <a:pt x="23" y="36"/>
                  <a:pt x="23" y="36"/>
                </a:cubicBezTo>
                <a:cubicBezTo>
                  <a:pt x="23" y="36"/>
                  <a:pt x="23" y="35"/>
                  <a:pt x="23" y="36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6"/>
                  <a:pt x="23" y="37"/>
                  <a:pt x="22" y="38"/>
                </a:cubicBezTo>
                <a:cubicBezTo>
                  <a:pt x="22" y="38"/>
                  <a:pt x="22" y="38"/>
                  <a:pt x="22" y="39"/>
                </a:cubicBezTo>
                <a:cubicBezTo>
                  <a:pt x="22" y="38"/>
                  <a:pt x="22" y="40"/>
                  <a:pt x="23" y="38"/>
                </a:cubicBezTo>
                <a:cubicBezTo>
                  <a:pt x="23" y="37"/>
                  <a:pt x="22" y="40"/>
                  <a:pt x="22" y="40"/>
                </a:cubicBezTo>
                <a:cubicBezTo>
                  <a:pt x="22" y="38"/>
                  <a:pt x="23" y="36"/>
                  <a:pt x="24" y="35"/>
                </a:cubicBezTo>
                <a:cubicBezTo>
                  <a:pt x="23" y="37"/>
                  <a:pt x="23" y="37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3" y="37"/>
                  <a:pt x="23" y="37"/>
                  <a:pt x="23" y="38"/>
                </a:cubicBezTo>
                <a:cubicBezTo>
                  <a:pt x="23" y="37"/>
                  <a:pt x="22" y="40"/>
                  <a:pt x="23" y="37"/>
                </a:cubicBezTo>
                <a:cubicBezTo>
                  <a:pt x="22" y="39"/>
                  <a:pt x="22" y="39"/>
                  <a:pt x="22" y="40"/>
                </a:cubicBezTo>
                <a:cubicBezTo>
                  <a:pt x="22" y="40"/>
                  <a:pt x="22" y="40"/>
                  <a:pt x="22" y="40"/>
                </a:cubicBezTo>
                <a:cubicBezTo>
                  <a:pt x="22" y="40"/>
                  <a:pt x="22" y="40"/>
                  <a:pt x="22" y="41"/>
                </a:cubicBezTo>
                <a:cubicBezTo>
                  <a:pt x="22" y="41"/>
                  <a:pt x="22" y="39"/>
                  <a:pt x="23" y="38"/>
                </a:cubicBezTo>
                <a:cubicBezTo>
                  <a:pt x="21" y="41"/>
                  <a:pt x="22" y="39"/>
                  <a:pt x="22" y="40"/>
                </a:cubicBezTo>
                <a:cubicBezTo>
                  <a:pt x="23" y="39"/>
                  <a:pt x="23" y="38"/>
                  <a:pt x="23" y="37"/>
                </a:cubicBezTo>
                <a:cubicBezTo>
                  <a:pt x="23" y="39"/>
                  <a:pt x="23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4" y="37"/>
                  <a:pt x="24" y="37"/>
                </a:cubicBezTo>
                <a:cubicBezTo>
                  <a:pt x="23" y="39"/>
                  <a:pt x="22" y="42"/>
                  <a:pt x="22" y="43"/>
                </a:cubicBezTo>
                <a:cubicBezTo>
                  <a:pt x="23" y="41"/>
                  <a:pt x="23" y="42"/>
                  <a:pt x="24" y="40"/>
                </a:cubicBezTo>
                <a:cubicBezTo>
                  <a:pt x="24" y="41"/>
                  <a:pt x="23" y="42"/>
                  <a:pt x="23" y="42"/>
                </a:cubicBezTo>
                <a:cubicBezTo>
                  <a:pt x="24" y="41"/>
                  <a:pt x="23" y="42"/>
                  <a:pt x="23" y="42"/>
                </a:cubicBezTo>
                <a:cubicBezTo>
                  <a:pt x="24" y="39"/>
                  <a:pt x="23" y="43"/>
                  <a:pt x="24" y="41"/>
                </a:cubicBezTo>
                <a:cubicBezTo>
                  <a:pt x="24" y="41"/>
                  <a:pt x="24" y="41"/>
                  <a:pt x="24" y="40"/>
                </a:cubicBezTo>
                <a:cubicBezTo>
                  <a:pt x="24" y="40"/>
                  <a:pt x="24" y="40"/>
                  <a:pt x="24" y="39"/>
                </a:cubicBezTo>
                <a:cubicBezTo>
                  <a:pt x="24" y="41"/>
                  <a:pt x="24" y="40"/>
                  <a:pt x="24" y="40"/>
                </a:cubicBezTo>
                <a:cubicBezTo>
                  <a:pt x="24" y="40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5" y="39"/>
                  <a:pt x="24" y="39"/>
                  <a:pt x="24" y="39"/>
                </a:cubicBezTo>
                <a:cubicBezTo>
                  <a:pt x="24" y="39"/>
                  <a:pt x="25" y="39"/>
                  <a:pt x="25" y="39"/>
                </a:cubicBezTo>
                <a:cubicBezTo>
                  <a:pt x="24" y="40"/>
                  <a:pt x="24" y="41"/>
                  <a:pt x="24" y="41"/>
                </a:cubicBezTo>
                <a:cubicBezTo>
                  <a:pt x="24" y="41"/>
                  <a:pt x="23" y="43"/>
                  <a:pt x="24" y="42"/>
                </a:cubicBezTo>
                <a:cubicBezTo>
                  <a:pt x="24" y="41"/>
                  <a:pt x="24" y="40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4" y="40"/>
                  <a:pt x="24" y="41"/>
                </a:cubicBezTo>
                <a:cubicBezTo>
                  <a:pt x="24" y="41"/>
                  <a:pt x="24" y="42"/>
                  <a:pt x="24" y="43"/>
                </a:cubicBezTo>
                <a:cubicBezTo>
                  <a:pt x="25" y="40"/>
                  <a:pt x="24" y="42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3"/>
                  <a:pt x="24" y="43"/>
                  <a:pt x="23" y="45"/>
                </a:cubicBezTo>
                <a:cubicBezTo>
                  <a:pt x="23" y="45"/>
                  <a:pt x="23" y="45"/>
                  <a:pt x="24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2"/>
                  <a:pt x="24" y="44"/>
                  <a:pt x="23" y="45"/>
                </a:cubicBezTo>
                <a:cubicBezTo>
                  <a:pt x="23" y="45"/>
                  <a:pt x="23" y="45"/>
                  <a:pt x="23" y="45"/>
                </a:cubicBezTo>
                <a:cubicBezTo>
                  <a:pt x="24" y="42"/>
                  <a:pt x="23" y="45"/>
                  <a:pt x="24" y="43"/>
                </a:cubicBezTo>
                <a:cubicBezTo>
                  <a:pt x="23" y="45"/>
                  <a:pt x="24" y="43"/>
                  <a:pt x="24" y="43"/>
                </a:cubicBezTo>
                <a:cubicBezTo>
                  <a:pt x="24" y="44"/>
                  <a:pt x="24" y="44"/>
                  <a:pt x="23" y="45"/>
                </a:cubicBezTo>
                <a:cubicBezTo>
                  <a:pt x="24" y="45"/>
                  <a:pt x="24" y="45"/>
                  <a:pt x="24" y="43"/>
                </a:cubicBezTo>
                <a:cubicBezTo>
                  <a:pt x="25" y="42"/>
                  <a:pt x="24" y="44"/>
                  <a:pt x="24" y="43"/>
                </a:cubicBezTo>
                <a:cubicBezTo>
                  <a:pt x="25" y="42"/>
                  <a:pt x="24" y="42"/>
                  <a:pt x="25" y="42"/>
                </a:cubicBezTo>
                <a:cubicBezTo>
                  <a:pt x="24" y="43"/>
                  <a:pt x="23" y="46"/>
                  <a:pt x="24" y="45"/>
                </a:cubicBezTo>
                <a:cubicBezTo>
                  <a:pt x="24" y="44"/>
                  <a:pt x="24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4" y="43"/>
                  <a:pt x="24" y="43"/>
                </a:cubicBezTo>
                <a:cubicBezTo>
                  <a:pt x="24" y="43"/>
                  <a:pt x="24" y="43"/>
                  <a:pt x="24" y="45"/>
                </a:cubicBezTo>
                <a:cubicBezTo>
                  <a:pt x="24" y="44"/>
                  <a:pt x="25" y="42"/>
                  <a:pt x="24" y="44"/>
                </a:cubicBezTo>
                <a:cubicBezTo>
                  <a:pt x="24" y="44"/>
                  <a:pt x="24" y="43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2"/>
                  <a:pt x="25" y="43"/>
                  <a:pt x="25" y="43"/>
                </a:cubicBezTo>
                <a:cubicBezTo>
                  <a:pt x="25" y="42"/>
                  <a:pt x="25" y="42"/>
                  <a:pt x="24" y="43"/>
                </a:cubicBezTo>
                <a:cubicBezTo>
                  <a:pt x="25" y="43"/>
                  <a:pt x="25" y="43"/>
                  <a:pt x="25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43"/>
                  <a:pt x="25" y="43"/>
                  <a:pt x="24" y="43"/>
                </a:cubicBezTo>
                <a:cubicBezTo>
                  <a:pt x="25" y="43"/>
                  <a:pt x="25" y="42"/>
                  <a:pt x="24" y="44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4"/>
                  <a:pt x="25" y="44"/>
                  <a:pt x="25" y="43"/>
                </a:cubicBezTo>
                <a:cubicBezTo>
                  <a:pt x="25" y="43"/>
                  <a:pt x="25" y="44"/>
                  <a:pt x="25" y="45"/>
                </a:cubicBezTo>
                <a:cubicBezTo>
                  <a:pt x="25" y="46"/>
                  <a:pt x="24" y="47"/>
                  <a:pt x="24" y="48"/>
                </a:cubicBezTo>
                <a:cubicBezTo>
                  <a:pt x="24" y="49"/>
                  <a:pt x="24" y="50"/>
                  <a:pt x="24" y="51"/>
                </a:cubicBezTo>
                <a:cubicBezTo>
                  <a:pt x="24" y="51"/>
                  <a:pt x="24" y="51"/>
                  <a:pt x="24" y="50"/>
                </a:cubicBezTo>
                <a:cubicBezTo>
                  <a:pt x="23" y="53"/>
                  <a:pt x="23" y="50"/>
                  <a:pt x="22" y="52"/>
                </a:cubicBezTo>
                <a:cubicBezTo>
                  <a:pt x="22" y="52"/>
                  <a:pt x="22" y="53"/>
                  <a:pt x="21" y="53"/>
                </a:cubicBezTo>
                <a:cubicBezTo>
                  <a:pt x="21" y="52"/>
                  <a:pt x="23" y="49"/>
                  <a:pt x="23" y="49"/>
                </a:cubicBezTo>
                <a:close/>
                <a:moveTo>
                  <a:pt x="26" y="51"/>
                </a:moveTo>
                <a:cubicBezTo>
                  <a:pt x="26" y="51"/>
                  <a:pt x="26" y="51"/>
                  <a:pt x="26" y="51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50"/>
                  <a:pt x="26" y="50"/>
                  <a:pt x="26" y="51"/>
                </a:cubicBezTo>
                <a:close/>
                <a:moveTo>
                  <a:pt x="27" y="52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51"/>
                  <a:pt x="27" y="51"/>
                  <a:pt x="27" y="52"/>
                </a:cubicBezTo>
                <a:close/>
                <a:moveTo>
                  <a:pt x="27" y="52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53"/>
                  <a:pt x="27" y="52"/>
                  <a:pt x="26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7" y="52"/>
                  <a:pt x="27" y="52"/>
                  <a:pt x="27" y="52"/>
                </a:cubicBezTo>
                <a:cubicBezTo>
                  <a:pt x="27" y="52"/>
                  <a:pt x="27" y="52"/>
                  <a:pt x="27" y="52"/>
                </a:cubicBezTo>
                <a:close/>
                <a:moveTo>
                  <a:pt x="24" y="53"/>
                </a:moveTo>
                <a:cubicBezTo>
                  <a:pt x="24" y="52"/>
                  <a:pt x="24" y="51"/>
                  <a:pt x="24" y="51"/>
                </a:cubicBezTo>
                <a:cubicBezTo>
                  <a:pt x="24" y="51"/>
                  <a:pt x="24" y="51"/>
                  <a:pt x="25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2"/>
                  <a:pt x="25" y="53"/>
                  <a:pt x="24" y="53"/>
                </a:cubicBezTo>
                <a:cubicBezTo>
                  <a:pt x="25" y="50"/>
                  <a:pt x="24" y="53"/>
                  <a:pt x="24" y="53"/>
                </a:cubicBezTo>
                <a:close/>
                <a:moveTo>
                  <a:pt x="24" y="51"/>
                </a:moveTo>
                <a:cubicBezTo>
                  <a:pt x="24" y="51"/>
                  <a:pt x="24" y="51"/>
                  <a:pt x="24" y="51"/>
                </a:cubicBezTo>
                <a:cubicBezTo>
                  <a:pt x="24" y="51"/>
                  <a:pt x="24" y="51"/>
                  <a:pt x="24" y="51"/>
                </a:cubicBezTo>
                <a:close/>
                <a:moveTo>
                  <a:pt x="26" y="50"/>
                </a:moveTo>
                <a:cubicBezTo>
                  <a:pt x="26" y="50"/>
                  <a:pt x="26" y="51"/>
                  <a:pt x="26" y="51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0"/>
                  <a:pt x="26" y="50"/>
                  <a:pt x="26" y="50"/>
                </a:cubicBezTo>
                <a:close/>
                <a:moveTo>
                  <a:pt x="26" y="53"/>
                </a:moveTo>
                <a:cubicBezTo>
                  <a:pt x="26" y="53"/>
                  <a:pt x="26" y="54"/>
                  <a:pt x="26" y="53"/>
                </a:cubicBezTo>
                <a:cubicBezTo>
                  <a:pt x="26" y="53"/>
                  <a:pt x="26" y="52"/>
                  <a:pt x="26" y="52"/>
                </a:cubicBezTo>
                <a:cubicBezTo>
                  <a:pt x="26" y="52"/>
                  <a:pt x="27" y="52"/>
                  <a:pt x="27" y="53"/>
                </a:cubicBezTo>
                <a:cubicBezTo>
                  <a:pt x="26" y="54"/>
                  <a:pt x="26" y="54"/>
                  <a:pt x="25" y="54"/>
                </a:cubicBezTo>
                <a:cubicBezTo>
                  <a:pt x="26" y="54"/>
                  <a:pt x="26" y="53"/>
                  <a:pt x="26" y="53"/>
                </a:cubicBezTo>
                <a:close/>
                <a:moveTo>
                  <a:pt x="30" y="55"/>
                </a:moveTo>
                <a:cubicBezTo>
                  <a:pt x="32" y="53"/>
                  <a:pt x="29" y="58"/>
                  <a:pt x="28" y="58"/>
                </a:cubicBezTo>
                <a:cubicBezTo>
                  <a:pt x="28" y="57"/>
                  <a:pt x="30" y="56"/>
                  <a:pt x="30" y="55"/>
                </a:cubicBezTo>
                <a:close/>
                <a:moveTo>
                  <a:pt x="37" y="63"/>
                </a:moveTo>
                <a:cubicBezTo>
                  <a:pt x="37" y="62"/>
                  <a:pt x="38" y="62"/>
                  <a:pt x="38" y="62"/>
                </a:cubicBezTo>
                <a:cubicBezTo>
                  <a:pt x="38" y="61"/>
                  <a:pt x="38" y="61"/>
                  <a:pt x="40" y="59"/>
                </a:cubicBezTo>
                <a:cubicBezTo>
                  <a:pt x="40" y="60"/>
                  <a:pt x="39" y="61"/>
                  <a:pt x="38" y="63"/>
                </a:cubicBezTo>
                <a:cubicBezTo>
                  <a:pt x="38" y="62"/>
                  <a:pt x="37" y="63"/>
                  <a:pt x="37" y="63"/>
                </a:cubicBezTo>
                <a:close/>
                <a:moveTo>
                  <a:pt x="64" y="81"/>
                </a:moveTo>
                <a:cubicBezTo>
                  <a:pt x="64" y="80"/>
                  <a:pt x="65" y="79"/>
                  <a:pt x="65" y="79"/>
                </a:cubicBezTo>
                <a:cubicBezTo>
                  <a:pt x="65" y="79"/>
                  <a:pt x="65" y="79"/>
                  <a:pt x="64" y="79"/>
                </a:cubicBezTo>
                <a:cubicBezTo>
                  <a:pt x="65" y="79"/>
                  <a:pt x="63" y="81"/>
                  <a:pt x="62" y="81"/>
                </a:cubicBezTo>
                <a:cubicBezTo>
                  <a:pt x="64" y="80"/>
                  <a:pt x="64" y="79"/>
                  <a:pt x="65" y="78"/>
                </a:cubicBezTo>
                <a:cubicBezTo>
                  <a:pt x="64" y="79"/>
                  <a:pt x="65" y="77"/>
                  <a:pt x="64" y="77"/>
                </a:cubicBezTo>
                <a:cubicBezTo>
                  <a:pt x="63" y="79"/>
                  <a:pt x="62" y="78"/>
                  <a:pt x="63" y="77"/>
                </a:cubicBezTo>
                <a:cubicBezTo>
                  <a:pt x="64" y="77"/>
                  <a:pt x="62" y="79"/>
                  <a:pt x="64" y="77"/>
                </a:cubicBezTo>
                <a:cubicBezTo>
                  <a:pt x="64" y="77"/>
                  <a:pt x="62" y="77"/>
                  <a:pt x="61" y="78"/>
                </a:cubicBezTo>
                <a:cubicBezTo>
                  <a:pt x="63" y="77"/>
                  <a:pt x="60" y="80"/>
                  <a:pt x="63" y="79"/>
                </a:cubicBezTo>
                <a:cubicBezTo>
                  <a:pt x="61" y="80"/>
                  <a:pt x="63" y="79"/>
                  <a:pt x="63" y="79"/>
                </a:cubicBezTo>
                <a:cubicBezTo>
                  <a:pt x="62" y="80"/>
                  <a:pt x="63" y="80"/>
                  <a:pt x="62" y="81"/>
                </a:cubicBezTo>
                <a:cubicBezTo>
                  <a:pt x="61" y="80"/>
                  <a:pt x="59" y="78"/>
                  <a:pt x="57" y="76"/>
                </a:cubicBezTo>
                <a:cubicBezTo>
                  <a:pt x="56" y="75"/>
                  <a:pt x="56" y="74"/>
                  <a:pt x="55" y="73"/>
                </a:cubicBezTo>
                <a:cubicBezTo>
                  <a:pt x="54" y="72"/>
                  <a:pt x="54" y="71"/>
                  <a:pt x="53" y="70"/>
                </a:cubicBezTo>
                <a:cubicBezTo>
                  <a:pt x="51" y="71"/>
                  <a:pt x="53" y="69"/>
                  <a:pt x="51" y="69"/>
                </a:cubicBezTo>
                <a:cubicBezTo>
                  <a:pt x="52" y="69"/>
                  <a:pt x="52" y="68"/>
                  <a:pt x="52" y="67"/>
                </a:cubicBezTo>
                <a:cubicBezTo>
                  <a:pt x="53" y="68"/>
                  <a:pt x="52" y="69"/>
                  <a:pt x="53" y="68"/>
                </a:cubicBezTo>
                <a:cubicBezTo>
                  <a:pt x="52" y="67"/>
                  <a:pt x="54" y="66"/>
                  <a:pt x="54" y="64"/>
                </a:cubicBezTo>
                <a:cubicBezTo>
                  <a:pt x="53" y="65"/>
                  <a:pt x="53" y="66"/>
                  <a:pt x="52" y="66"/>
                </a:cubicBezTo>
                <a:cubicBezTo>
                  <a:pt x="52" y="66"/>
                  <a:pt x="52" y="67"/>
                  <a:pt x="52" y="67"/>
                </a:cubicBezTo>
                <a:cubicBezTo>
                  <a:pt x="52" y="65"/>
                  <a:pt x="51" y="65"/>
                  <a:pt x="49" y="65"/>
                </a:cubicBezTo>
                <a:cubicBezTo>
                  <a:pt x="49" y="65"/>
                  <a:pt x="49" y="65"/>
                  <a:pt x="49" y="64"/>
                </a:cubicBezTo>
                <a:cubicBezTo>
                  <a:pt x="49" y="64"/>
                  <a:pt x="50" y="65"/>
                  <a:pt x="50" y="64"/>
                </a:cubicBezTo>
                <a:cubicBezTo>
                  <a:pt x="50" y="63"/>
                  <a:pt x="48" y="66"/>
                  <a:pt x="48" y="66"/>
                </a:cubicBezTo>
                <a:cubicBezTo>
                  <a:pt x="48" y="64"/>
                  <a:pt x="50" y="64"/>
                  <a:pt x="50" y="63"/>
                </a:cubicBezTo>
                <a:cubicBezTo>
                  <a:pt x="49" y="63"/>
                  <a:pt x="48" y="65"/>
                  <a:pt x="47" y="65"/>
                </a:cubicBezTo>
                <a:cubicBezTo>
                  <a:pt x="49" y="63"/>
                  <a:pt x="49" y="62"/>
                  <a:pt x="49" y="61"/>
                </a:cubicBezTo>
                <a:cubicBezTo>
                  <a:pt x="48" y="62"/>
                  <a:pt x="50" y="59"/>
                  <a:pt x="48" y="61"/>
                </a:cubicBezTo>
                <a:cubicBezTo>
                  <a:pt x="49" y="57"/>
                  <a:pt x="44" y="63"/>
                  <a:pt x="44" y="61"/>
                </a:cubicBezTo>
                <a:cubicBezTo>
                  <a:pt x="46" y="59"/>
                  <a:pt x="44" y="62"/>
                  <a:pt x="46" y="60"/>
                </a:cubicBezTo>
                <a:cubicBezTo>
                  <a:pt x="46" y="59"/>
                  <a:pt x="45" y="59"/>
                  <a:pt x="44" y="60"/>
                </a:cubicBezTo>
                <a:cubicBezTo>
                  <a:pt x="45" y="59"/>
                  <a:pt x="45" y="58"/>
                  <a:pt x="45" y="58"/>
                </a:cubicBezTo>
                <a:cubicBezTo>
                  <a:pt x="43" y="59"/>
                  <a:pt x="44" y="56"/>
                  <a:pt x="42" y="59"/>
                </a:cubicBezTo>
                <a:cubicBezTo>
                  <a:pt x="41" y="58"/>
                  <a:pt x="42" y="57"/>
                  <a:pt x="41" y="58"/>
                </a:cubicBezTo>
                <a:cubicBezTo>
                  <a:pt x="41" y="58"/>
                  <a:pt x="41" y="59"/>
                  <a:pt x="41" y="59"/>
                </a:cubicBezTo>
                <a:cubicBezTo>
                  <a:pt x="41" y="58"/>
                  <a:pt x="41" y="58"/>
                  <a:pt x="42" y="57"/>
                </a:cubicBezTo>
                <a:cubicBezTo>
                  <a:pt x="41" y="57"/>
                  <a:pt x="42" y="55"/>
                  <a:pt x="41" y="56"/>
                </a:cubicBezTo>
                <a:cubicBezTo>
                  <a:pt x="41" y="56"/>
                  <a:pt x="40" y="56"/>
                  <a:pt x="40" y="57"/>
                </a:cubicBezTo>
                <a:cubicBezTo>
                  <a:pt x="40" y="57"/>
                  <a:pt x="40" y="57"/>
                  <a:pt x="40" y="57"/>
                </a:cubicBezTo>
                <a:cubicBezTo>
                  <a:pt x="40" y="58"/>
                  <a:pt x="41" y="57"/>
                  <a:pt x="41" y="57"/>
                </a:cubicBezTo>
                <a:cubicBezTo>
                  <a:pt x="41" y="57"/>
                  <a:pt x="40" y="58"/>
                  <a:pt x="40" y="58"/>
                </a:cubicBezTo>
                <a:cubicBezTo>
                  <a:pt x="40" y="56"/>
                  <a:pt x="37" y="59"/>
                  <a:pt x="39" y="56"/>
                </a:cubicBezTo>
                <a:cubicBezTo>
                  <a:pt x="38" y="58"/>
                  <a:pt x="36" y="58"/>
                  <a:pt x="37" y="59"/>
                </a:cubicBezTo>
                <a:cubicBezTo>
                  <a:pt x="39" y="57"/>
                  <a:pt x="36" y="59"/>
                  <a:pt x="37" y="58"/>
                </a:cubicBezTo>
                <a:cubicBezTo>
                  <a:pt x="37" y="58"/>
                  <a:pt x="38" y="57"/>
                  <a:pt x="38" y="57"/>
                </a:cubicBezTo>
                <a:cubicBezTo>
                  <a:pt x="38" y="58"/>
                  <a:pt x="38" y="59"/>
                  <a:pt x="37" y="60"/>
                </a:cubicBezTo>
                <a:cubicBezTo>
                  <a:pt x="35" y="60"/>
                  <a:pt x="35" y="59"/>
                  <a:pt x="34" y="58"/>
                </a:cubicBezTo>
                <a:cubicBezTo>
                  <a:pt x="36" y="55"/>
                  <a:pt x="33" y="57"/>
                  <a:pt x="34" y="55"/>
                </a:cubicBezTo>
                <a:cubicBezTo>
                  <a:pt x="35" y="55"/>
                  <a:pt x="35" y="55"/>
                  <a:pt x="36" y="54"/>
                </a:cubicBezTo>
                <a:cubicBezTo>
                  <a:pt x="36" y="54"/>
                  <a:pt x="36" y="54"/>
                  <a:pt x="36" y="53"/>
                </a:cubicBezTo>
                <a:cubicBezTo>
                  <a:pt x="36" y="53"/>
                  <a:pt x="36" y="52"/>
                  <a:pt x="35" y="53"/>
                </a:cubicBezTo>
                <a:cubicBezTo>
                  <a:pt x="36" y="55"/>
                  <a:pt x="33" y="55"/>
                  <a:pt x="33" y="56"/>
                </a:cubicBezTo>
                <a:cubicBezTo>
                  <a:pt x="33" y="54"/>
                  <a:pt x="33" y="55"/>
                  <a:pt x="31" y="56"/>
                </a:cubicBezTo>
                <a:cubicBezTo>
                  <a:pt x="33" y="54"/>
                  <a:pt x="29" y="56"/>
                  <a:pt x="31" y="54"/>
                </a:cubicBezTo>
                <a:cubicBezTo>
                  <a:pt x="31" y="55"/>
                  <a:pt x="32" y="55"/>
                  <a:pt x="33" y="54"/>
                </a:cubicBezTo>
                <a:cubicBezTo>
                  <a:pt x="33" y="54"/>
                  <a:pt x="32" y="53"/>
                  <a:pt x="32" y="53"/>
                </a:cubicBezTo>
                <a:cubicBezTo>
                  <a:pt x="31" y="52"/>
                  <a:pt x="32" y="53"/>
                  <a:pt x="32" y="51"/>
                </a:cubicBezTo>
                <a:cubicBezTo>
                  <a:pt x="32" y="52"/>
                  <a:pt x="31" y="52"/>
                  <a:pt x="32" y="53"/>
                </a:cubicBezTo>
                <a:cubicBezTo>
                  <a:pt x="31" y="53"/>
                  <a:pt x="31" y="54"/>
                  <a:pt x="30" y="54"/>
                </a:cubicBezTo>
                <a:cubicBezTo>
                  <a:pt x="30" y="53"/>
                  <a:pt x="31" y="53"/>
                  <a:pt x="31" y="52"/>
                </a:cubicBezTo>
                <a:cubicBezTo>
                  <a:pt x="31" y="53"/>
                  <a:pt x="31" y="53"/>
                  <a:pt x="30" y="53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2"/>
                  <a:pt x="29" y="51"/>
                  <a:pt x="29" y="51"/>
                </a:cubicBezTo>
                <a:cubicBezTo>
                  <a:pt x="30" y="52"/>
                  <a:pt x="29" y="52"/>
                  <a:pt x="30" y="53"/>
                </a:cubicBezTo>
                <a:cubicBezTo>
                  <a:pt x="29" y="53"/>
                  <a:pt x="29" y="53"/>
                  <a:pt x="28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2"/>
                  <a:pt x="28" y="52"/>
                  <a:pt x="28" y="52"/>
                </a:cubicBezTo>
                <a:cubicBezTo>
                  <a:pt x="28" y="51"/>
                  <a:pt x="27" y="51"/>
                  <a:pt x="27" y="50"/>
                </a:cubicBezTo>
                <a:cubicBezTo>
                  <a:pt x="28" y="52"/>
                  <a:pt x="27" y="49"/>
                  <a:pt x="27" y="52"/>
                </a:cubicBezTo>
                <a:cubicBezTo>
                  <a:pt x="27" y="49"/>
                  <a:pt x="27" y="51"/>
                  <a:pt x="27" y="52"/>
                </a:cubicBezTo>
                <a:cubicBezTo>
                  <a:pt x="27" y="51"/>
                  <a:pt x="27" y="51"/>
                  <a:pt x="27" y="51"/>
                </a:cubicBezTo>
                <a:cubicBezTo>
                  <a:pt x="27" y="50"/>
                  <a:pt x="27" y="50"/>
                  <a:pt x="26" y="50"/>
                </a:cubicBezTo>
                <a:cubicBezTo>
                  <a:pt x="26" y="50"/>
                  <a:pt x="26" y="50"/>
                  <a:pt x="26" y="49"/>
                </a:cubicBezTo>
                <a:cubicBezTo>
                  <a:pt x="27" y="49"/>
                  <a:pt x="27" y="48"/>
                  <a:pt x="27" y="48"/>
                </a:cubicBezTo>
                <a:cubicBezTo>
                  <a:pt x="28" y="48"/>
                  <a:pt x="28" y="48"/>
                  <a:pt x="30" y="49"/>
                </a:cubicBezTo>
                <a:cubicBezTo>
                  <a:pt x="28" y="47"/>
                  <a:pt x="30" y="49"/>
                  <a:pt x="29" y="47"/>
                </a:cubicBezTo>
                <a:cubicBezTo>
                  <a:pt x="30" y="48"/>
                  <a:pt x="30" y="48"/>
                  <a:pt x="30" y="49"/>
                </a:cubicBezTo>
                <a:cubicBezTo>
                  <a:pt x="30" y="49"/>
                  <a:pt x="30" y="48"/>
                  <a:pt x="30" y="49"/>
                </a:cubicBezTo>
                <a:cubicBezTo>
                  <a:pt x="31" y="49"/>
                  <a:pt x="31" y="50"/>
                  <a:pt x="33" y="51"/>
                </a:cubicBezTo>
                <a:cubicBezTo>
                  <a:pt x="32" y="50"/>
                  <a:pt x="32" y="50"/>
                  <a:pt x="31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0"/>
                  <a:pt x="31" y="49"/>
                  <a:pt x="30" y="47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8"/>
                  <a:pt x="31" y="48"/>
                  <a:pt x="32" y="49"/>
                </a:cubicBezTo>
                <a:cubicBezTo>
                  <a:pt x="32" y="49"/>
                  <a:pt x="30" y="47"/>
                  <a:pt x="30" y="47"/>
                </a:cubicBezTo>
                <a:cubicBezTo>
                  <a:pt x="31" y="47"/>
                  <a:pt x="32" y="49"/>
                  <a:pt x="32" y="49"/>
                </a:cubicBezTo>
                <a:cubicBezTo>
                  <a:pt x="32" y="49"/>
                  <a:pt x="31" y="47"/>
                  <a:pt x="30" y="47"/>
                </a:cubicBezTo>
                <a:cubicBezTo>
                  <a:pt x="32" y="49"/>
                  <a:pt x="32" y="49"/>
                  <a:pt x="33" y="50"/>
                </a:cubicBezTo>
                <a:cubicBezTo>
                  <a:pt x="32" y="48"/>
                  <a:pt x="35" y="51"/>
                  <a:pt x="33" y="49"/>
                </a:cubicBezTo>
                <a:cubicBezTo>
                  <a:pt x="36" y="51"/>
                  <a:pt x="30" y="46"/>
                  <a:pt x="32" y="47"/>
                </a:cubicBezTo>
                <a:cubicBezTo>
                  <a:pt x="34" y="49"/>
                  <a:pt x="31" y="47"/>
                  <a:pt x="32" y="48"/>
                </a:cubicBezTo>
                <a:cubicBezTo>
                  <a:pt x="33" y="48"/>
                  <a:pt x="33" y="48"/>
                  <a:pt x="32" y="47"/>
                </a:cubicBezTo>
                <a:cubicBezTo>
                  <a:pt x="33" y="48"/>
                  <a:pt x="34" y="48"/>
                  <a:pt x="34" y="48"/>
                </a:cubicBezTo>
                <a:cubicBezTo>
                  <a:pt x="32" y="47"/>
                  <a:pt x="35" y="49"/>
                  <a:pt x="32" y="46"/>
                </a:cubicBezTo>
                <a:cubicBezTo>
                  <a:pt x="32" y="46"/>
                  <a:pt x="33" y="47"/>
                  <a:pt x="32" y="46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6"/>
                  <a:pt x="33" y="46"/>
                  <a:pt x="34" y="47"/>
                </a:cubicBezTo>
                <a:cubicBezTo>
                  <a:pt x="33" y="47"/>
                  <a:pt x="35" y="48"/>
                  <a:pt x="34" y="47"/>
                </a:cubicBezTo>
                <a:cubicBezTo>
                  <a:pt x="34" y="47"/>
                  <a:pt x="33" y="47"/>
                  <a:pt x="33" y="46"/>
                </a:cubicBezTo>
                <a:cubicBezTo>
                  <a:pt x="33" y="46"/>
                  <a:pt x="33" y="46"/>
                  <a:pt x="32" y="46"/>
                </a:cubicBezTo>
                <a:cubicBezTo>
                  <a:pt x="32" y="46"/>
                  <a:pt x="33" y="47"/>
                  <a:pt x="33" y="47"/>
                </a:cubicBezTo>
                <a:cubicBezTo>
                  <a:pt x="33" y="46"/>
                  <a:pt x="32" y="46"/>
                  <a:pt x="32" y="46"/>
                </a:cubicBezTo>
                <a:cubicBezTo>
                  <a:pt x="33" y="46"/>
                  <a:pt x="30" y="44"/>
                  <a:pt x="33" y="46"/>
                </a:cubicBezTo>
                <a:cubicBezTo>
                  <a:pt x="31" y="45"/>
                  <a:pt x="30" y="44"/>
                  <a:pt x="30" y="44"/>
                </a:cubicBezTo>
                <a:cubicBezTo>
                  <a:pt x="32" y="45"/>
                  <a:pt x="30" y="43"/>
                  <a:pt x="31" y="44"/>
                </a:cubicBezTo>
                <a:cubicBezTo>
                  <a:pt x="31" y="44"/>
                  <a:pt x="31" y="45"/>
                  <a:pt x="31" y="45"/>
                </a:cubicBezTo>
                <a:cubicBezTo>
                  <a:pt x="31" y="45"/>
                  <a:pt x="31" y="44"/>
                  <a:pt x="30" y="44"/>
                </a:cubicBezTo>
                <a:cubicBezTo>
                  <a:pt x="29" y="43"/>
                  <a:pt x="29" y="43"/>
                  <a:pt x="29" y="43"/>
                </a:cubicBezTo>
                <a:cubicBezTo>
                  <a:pt x="33" y="45"/>
                  <a:pt x="30" y="43"/>
                  <a:pt x="32" y="44"/>
                </a:cubicBezTo>
                <a:cubicBezTo>
                  <a:pt x="32" y="44"/>
                  <a:pt x="32" y="45"/>
                  <a:pt x="33" y="45"/>
                </a:cubicBezTo>
                <a:cubicBezTo>
                  <a:pt x="33" y="45"/>
                  <a:pt x="33" y="45"/>
                  <a:pt x="34" y="46"/>
                </a:cubicBezTo>
                <a:cubicBezTo>
                  <a:pt x="34" y="46"/>
                  <a:pt x="34" y="46"/>
                  <a:pt x="34" y="45"/>
                </a:cubicBezTo>
                <a:cubicBezTo>
                  <a:pt x="33" y="45"/>
                  <a:pt x="31" y="44"/>
                  <a:pt x="30" y="43"/>
                </a:cubicBezTo>
                <a:cubicBezTo>
                  <a:pt x="32" y="44"/>
                  <a:pt x="31" y="43"/>
                  <a:pt x="29" y="42"/>
                </a:cubicBezTo>
                <a:cubicBezTo>
                  <a:pt x="32" y="44"/>
                  <a:pt x="29" y="42"/>
                  <a:pt x="31" y="43"/>
                </a:cubicBezTo>
                <a:cubicBezTo>
                  <a:pt x="30" y="43"/>
                  <a:pt x="31" y="43"/>
                  <a:pt x="31" y="44"/>
                </a:cubicBezTo>
                <a:cubicBezTo>
                  <a:pt x="33" y="44"/>
                  <a:pt x="32" y="43"/>
                  <a:pt x="30" y="42"/>
                </a:cubicBezTo>
                <a:cubicBezTo>
                  <a:pt x="31" y="43"/>
                  <a:pt x="32" y="43"/>
                  <a:pt x="32" y="44"/>
                </a:cubicBezTo>
                <a:cubicBezTo>
                  <a:pt x="30" y="42"/>
                  <a:pt x="31" y="42"/>
                  <a:pt x="31" y="42"/>
                </a:cubicBezTo>
                <a:cubicBezTo>
                  <a:pt x="31" y="42"/>
                  <a:pt x="29" y="41"/>
                  <a:pt x="29" y="41"/>
                </a:cubicBezTo>
                <a:cubicBezTo>
                  <a:pt x="29" y="41"/>
                  <a:pt x="29" y="41"/>
                  <a:pt x="30" y="41"/>
                </a:cubicBezTo>
                <a:cubicBezTo>
                  <a:pt x="30" y="41"/>
                  <a:pt x="29" y="41"/>
                  <a:pt x="30" y="42"/>
                </a:cubicBezTo>
                <a:cubicBezTo>
                  <a:pt x="30" y="41"/>
                  <a:pt x="33" y="43"/>
                  <a:pt x="32" y="42"/>
                </a:cubicBezTo>
                <a:cubicBezTo>
                  <a:pt x="31" y="42"/>
                  <a:pt x="31" y="42"/>
                  <a:pt x="32" y="42"/>
                </a:cubicBezTo>
                <a:cubicBezTo>
                  <a:pt x="30" y="41"/>
                  <a:pt x="30" y="41"/>
                  <a:pt x="29" y="41"/>
                </a:cubicBezTo>
                <a:cubicBezTo>
                  <a:pt x="32" y="42"/>
                  <a:pt x="29" y="41"/>
                  <a:pt x="29" y="41"/>
                </a:cubicBezTo>
                <a:cubicBezTo>
                  <a:pt x="30" y="41"/>
                  <a:pt x="31" y="41"/>
                  <a:pt x="31" y="42"/>
                </a:cubicBezTo>
                <a:cubicBezTo>
                  <a:pt x="30" y="41"/>
                  <a:pt x="31" y="41"/>
                  <a:pt x="31" y="41"/>
                </a:cubicBezTo>
                <a:cubicBezTo>
                  <a:pt x="29" y="40"/>
                  <a:pt x="31" y="41"/>
                  <a:pt x="29" y="40"/>
                </a:cubicBezTo>
                <a:cubicBezTo>
                  <a:pt x="29" y="40"/>
                  <a:pt x="29" y="40"/>
                  <a:pt x="28" y="40"/>
                </a:cubicBezTo>
                <a:cubicBezTo>
                  <a:pt x="28" y="40"/>
                  <a:pt x="28" y="40"/>
                  <a:pt x="28" y="40"/>
                </a:cubicBezTo>
                <a:cubicBezTo>
                  <a:pt x="29" y="40"/>
                  <a:pt x="32" y="42"/>
                  <a:pt x="32" y="42"/>
                </a:cubicBezTo>
                <a:cubicBezTo>
                  <a:pt x="32" y="41"/>
                  <a:pt x="32" y="42"/>
                  <a:pt x="32" y="41"/>
                </a:cubicBezTo>
                <a:cubicBezTo>
                  <a:pt x="33" y="42"/>
                  <a:pt x="33" y="42"/>
                  <a:pt x="34" y="42"/>
                </a:cubicBezTo>
                <a:cubicBezTo>
                  <a:pt x="33" y="42"/>
                  <a:pt x="33" y="42"/>
                  <a:pt x="32" y="41"/>
                </a:cubicBezTo>
                <a:cubicBezTo>
                  <a:pt x="33" y="42"/>
                  <a:pt x="34" y="42"/>
                  <a:pt x="34" y="41"/>
                </a:cubicBezTo>
                <a:cubicBezTo>
                  <a:pt x="31" y="40"/>
                  <a:pt x="36" y="42"/>
                  <a:pt x="33" y="40"/>
                </a:cubicBezTo>
                <a:cubicBezTo>
                  <a:pt x="33" y="40"/>
                  <a:pt x="35" y="41"/>
                  <a:pt x="35" y="41"/>
                </a:cubicBezTo>
                <a:cubicBezTo>
                  <a:pt x="34" y="41"/>
                  <a:pt x="34" y="41"/>
                  <a:pt x="34" y="40"/>
                </a:cubicBezTo>
                <a:cubicBezTo>
                  <a:pt x="36" y="41"/>
                  <a:pt x="32" y="40"/>
                  <a:pt x="35" y="41"/>
                </a:cubicBezTo>
                <a:cubicBezTo>
                  <a:pt x="32" y="40"/>
                  <a:pt x="34" y="40"/>
                  <a:pt x="31" y="39"/>
                </a:cubicBezTo>
                <a:cubicBezTo>
                  <a:pt x="31" y="39"/>
                  <a:pt x="32" y="39"/>
                  <a:pt x="31" y="39"/>
                </a:cubicBezTo>
                <a:cubicBezTo>
                  <a:pt x="33" y="40"/>
                  <a:pt x="33" y="40"/>
                  <a:pt x="34" y="40"/>
                </a:cubicBezTo>
                <a:cubicBezTo>
                  <a:pt x="32" y="39"/>
                  <a:pt x="35" y="40"/>
                  <a:pt x="33" y="40"/>
                </a:cubicBezTo>
                <a:cubicBezTo>
                  <a:pt x="33" y="40"/>
                  <a:pt x="30" y="39"/>
                  <a:pt x="31" y="39"/>
                </a:cubicBezTo>
                <a:cubicBezTo>
                  <a:pt x="34" y="40"/>
                  <a:pt x="31" y="39"/>
                  <a:pt x="31" y="39"/>
                </a:cubicBezTo>
                <a:cubicBezTo>
                  <a:pt x="32" y="39"/>
                  <a:pt x="32" y="39"/>
                  <a:pt x="34" y="40"/>
                </a:cubicBezTo>
                <a:cubicBezTo>
                  <a:pt x="33" y="39"/>
                  <a:pt x="34" y="40"/>
                  <a:pt x="33" y="39"/>
                </a:cubicBezTo>
                <a:cubicBezTo>
                  <a:pt x="34" y="40"/>
                  <a:pt x="35" y="40"/>
                  <a:pt x="35" y="40"/>
                </a:cubicBezTo>
                <a:cubicBezTo>
                  <a:pt x="34" y="40"/>
                  <a:pt x="35" y="40"/>
                  <a:pt x="35" y="40"/>
                </a:cubicBezTo>
                <a:cubicBezTo>
                  <a:pt x="32" y="39"/>
                  <a:pt x="32" y="39"/>
                  <a:pt x="31" y="38"/>
                </a:cubicBezTo>
                <a:cubicBezTo>
                  <a:pt x="31" y="39"/>
                  <a:pt x="32" y="39"/>
                  <a:pt x="32" y="39"/>
                </a:cubicBezTo>
                <a:cubicBezTo>
                  <a:pt x="32" y="39"/>
                  <a:pt x="31" y="38"/>
                  <a:pt x="32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2" y="39"/>
                  <a:pt x="33" y="39"/>
                  <a:pt x="34" y="40"/>
                </a:cubicBezTo>
                <a:cubicBezTo>
                  <a:pt x="34" y="39"/>
                  <a:pt x="34" y="40"/>
                  <a:pt x="35" y="40"/>
                </a:cubicBezTo>
                <a:cubicBezTo>
                  <a:pt x="34" y="40"/>
                  <a:pt x="36" y="40"/>
                  <a:pt x="34" y="39"/>
                </a:cubicBezTo>
                <a:cubicBezTo>
                  <a:pt x="33" y="39"/>
                  <a:pt x="36" y="40"/>
                  <a:pt x="36" y="40"/>
                </a:cubicBezTo>
                <a:cubicBezTo>
                  <a:pt x="35" y="40"/>
                  <a:pt x="32" y="38"/>
                  <a:pt x="31" y="38"/>
                </a:cubicBezTo>
                <a:cubicBezTo>
                  <a:pt x="33" y="39"/>
                  <a:pt x="33" y="39"/>
                  <a:pt x="32" y="38"/>
                </a:cubicBezTo>
                <a:cubicBezTo>
                  <a:pt x="32" y="38"/>
                  <a:pt x="32" y="38"/>
                  <a:pt x="32" y="38"/>
                </a:cubicBezTo>
                <a:cubicBezTo>
                  <a:pt x="33" y="39"/>
                  <a:pt x="33" y="38"/>
                  <a:pt x="35" y="39"/>
                </a:cubicBezTo>
                <a:cubicBezTo>
                  <a:pt x="33" y="39"/>
                  <a:pt x="36" y="40"/>
                  <a:pt x="33" y="39"/>
                </a:cubicBezTo>
                <a:cubicBezTo>
                  <a:pt x="35" y="40"/>
                  <a:pt x="35" y="40"/>
                  <a:pt x="36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6" y="40"/>
                  <a:pt x="37" y="40"/>
                </a:cubicBezTo>
                <a:cubicBezTo>
                  <a:pt x="37" y="40"/>
                  <a:pt x="36" y="40"/>
                  <a:pt x="35" y="39"/>
                </a:cubicBezTo>
                <a:cubicBezTo>
                  <a:pt x="38" y="40"/>
                  <a:pt x="36" y="39"/>
                  <a:pt x="36" y="39"/>
                </a:cubicBezTo>
                <a:cubicBezTo>
                  <a:pt x="35" y="39"/>
                  <a:pt x="34" y="38"/>
                  <a:pt x="33" y="38"/>
                </a:cubicBezTo>
                <a:cubicBezTo>
                  <a:pt x="35" y="39"/>
                  <a:pt x="32" y="38"/>
                  <a:pt x="32" y="38"/>
                </a:cubicBezTo>
                <a:cubicBezTo>
                  <a:pt x="32" y="37"/>
                  <a:pt x="33" y="37"/>
                  <a:pt x="33" y="36"/>
                </a:cubicBezTo>
                <a:cubicBezTo>
                  <a:pt x="36" y="37"/>
                  <a:pt x="39" y="38"/>
                  <a:pt x="40" y="38"/>
                </a:cubicBezTo>
                <a:cubicBezTo>
                  <a:pt x="38" y="37"/>
                  <a:pt x="39" y="37"/>
                  <a:pt x="37" y="36"/>
                </a:cubicBezTo>
                <a:cubicBezTo>
                  <a:pt x="37" y="36"/>
                  <a:pt x="38" y="36"/>
                  <a:pt x="39" y="36"/>
                </a:cubicBezTo>
                <a:cubicBezTo>
                  <a:pt x="38" y="36"/>
                  <a:pt x="39" y="36"/>
                  <a:pt x="39" y="36"/>
                </a:cubicBezTo>
                <a:cubicBezTo>
                  <a:pt x="36" y="36"/>
                  <a:pt x="40" y="36"/>
                  <a:pt x="38" y="36"/>
                </a:cubicBezTo>
                <a:cubicBezTo>
                  <a:pt x="38" y="36"/>
                  <a:pt x="38" y="36"/>
                  <a:pt x="37" y="36"/>
                </a:cubicBezTo>
                <a:cubicBezTo>
                  <a:pt x="37" y="36"/>
                  <a:pt x="36" y="35"/>
                  <a:pt x="36" y="35"/>
                </a:cubicBezTo>
                <a:cubicBezTo>
                  <a:pt x="38" y="36"/>
                  <a:pt x="37" y="36"/>
                  <a:pt x="37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5" y="35"/>
                  <a:pt x="36" y="35"/>
                  <a:pt x="36" y="35"/>
                </a:cubicBezTo>
                <a:cubicBezTo>
                  <a:pt x="35" y="35"/>
                  <a:pt x="34" y="35"/>
                  <a:pt x="33" y="34"/>
                </a:cubicBezTo>
                <a:cubicBezTo>
                  <a:pt x="34" y="34"/>
                  <a:pt x="34" y="34"/>
                  <a:pt x="35" y="35"/>
                </a:cubicBezTo>
                <a:cubicBezTo>
                  <a:pt x="35" y="35"/>
                  <a:pt x="33" y="34"/>
                  <a:pt x="34" y="34"/>
                </a:cubicBezTo>
                <a:cubicBezTo>
                  <a:pt x="35" y="35"/>
                  <a:pt x="35" y="34"/>
                  <a:pt x="36" y="35"/>
                </a:cubicBezTo>
                <a:cubicBezTo>
                  <a:pt x="35" y="35"/>
                  <a:pt x="37" y="35"/>
                  <a:pt x="38" y="35"/>
                </a:cubicBezTo>
                <a:cubicBezTo>
                  <a:pt x="38" y="35"/>
                  <a:pt x="40" y="36"/>
                  <a:pt x="39" y="35"/>
                </a:cubicBezTo>
                <a:cubicBezTo>
                  <a:pt x="38" y="35"/>
                  <a:pt x="36" y="35"/>
                  <a:pt x="34" y="34"/>
                </a:cubicBezTo>
                <a:cubicBezTo>
                  <a:pt x="36" y="35"/>
                  <a:pt x="36" y="34"/>
                  <a:pt x="38" y="35"/>
                </a:cubicBezTo>
                <a:cubicBezTo>
                  <a:pt x="38" y="35"/>
                  <a:pt x="38" y="35"/>
                  <a:pt x="39" y="35"/>
                </a:cubicBezTo>
                <a:cubicBezTo>
                  <a:pt x="36" y="35"/>
                  <a:pt x="39" y="35"/>
                  <a:pt x="38" y="35"/>
                </a:cubicBezTo>
                <a:cubicBezTo>
                  <a:pt x="37" y="35"/>
                  <a:pt x="36" y="34"/>
                  <a:pt x="35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40" y="35"/>
                  <a:pt x="40" y="35"/>
                  <a:pt x="42" y="36"/>
                </a:cubicBezTo>
                <a:cubicBezTo>
                  <a:pt x="41" y="35"/>
                  <a:pt x="42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39" y="35"/>
                  <a:pt x="41" y="35"/>
                  <a:pt x="42" y="36"/>
                </a:cubicBezTo>
                <a:cubicBezTo>
                  <a:pt x="42" y="35"/>
                  <a:pt x="42" y="35"/>
                  <a:pt x="42" y="35"/>
                </a:cubicBezTo>
                <a:cubicBezTo>
                  <a:pt x="38" y="34"/>
                  <a:pt x="42" y="35"/>
                  <a:pt x="40" y="34"/>
                </a:cubicBezTo>
                <a:cubicBezTo>
                  <a:pt x="42" y="35"/>
                  <a:pt x="40" y="34"/>
                  <a:pt x="40" y="34"/>
                </a:cubicBezTo>
                <a:cubicBezTo>
                  <a:pt x="41" y="35"/>
                  <a:pt x="41" y="35"/>
                  <a:pt x="42" y="35"/>
                </a:cubicBezTo>
                <a:cubicBezTo>
                  <a:pt x="42" y="35"/>
                  <a:pt x="42" y="35"/>
                  <a:pt x="40" y="34"/>
                </a:cubicBezTo>
                <a:cubicBezTo>
                  <a:pt x="39" y="34"/>
                  <a:pt x="41" y="35"/>
                  <a:pt x="40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41" y="34"/>
                  <a:pt x="43" y="35"/>
                  <a:pt x="42" y="35"/>
                </a:cubicBezTo>
                <a:cubicBezTo>
                  <a:pt x="41" y="34"/>
                  <a:pt x="38" y="34"/>
                  <a:pt x="38" y="34"/>
                </a:cubicBezTo>
                <a:cubicBezTo>
                  <a:pt x="39" y="34"/>
                  <a:pt x="39" y="34"/>
                  <a:pt x="40" y="34"/>
                </a:cubicBezTo>
                <a:cubicBezTo>
                  <a:pt x="40" y="34"/>
                  <a:pt x="40" y="34"/>
                  <a:pt x="42" y="34"/>
                </a:cubicBezTo>
                <a:cubicBezTo>
                  <a:pt x="41" y="34"/>
                  <a:pt x="39" y="34"/>
                  <a:pt x="41" y="34"/>
                </a:cubicBezTo>
                <a:cubicBezTo>
                  <a:pt x="40" y="34"/>
                  <a:pt x="37" y="33"/>
                  <a:pt x="37" y="33"/>
                </a:cubicBezTo>
                <a:cubicBezTo>
                  <a:pt x="37" y="33"/>
                  <a:pt x="37" y="33"/>
                  <a:pt x="38" y="33"/>
                </a:cubicBezTo>
                <a:cubicBezTo>
                  <a:pt x="39" y="33"/>
                  <a:pt x="37" y="33"/>
                  <a:pt x="39" y="33"/>
                </a:cubicBezTo>
                <a:cubicBezTo>
                  <a:pt x="39" y="33"/>
                  <a:pt x="39" y="33"/>
                  <a:pt x="40" y="34"/>
                </a:cubicBezTo>
                <a:cubicBezTo>
                  <a:pt x="39" y="33"/>
                  <a:pt x="39" y="33"/>
                  <a:pt x="40" y="34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39" y="33"/>
                  <a:pt x="41" y="33"/>
                </a:cubicBezTo>
                <a:cubicBezTo>
                  <a:pt x="39" y="33"/>
                  <a:pt x="42" y="33"/>
                  <a:pt x="38" y="32"/>
                </a:cubicBezTo>
                <a:cubicBezTo>
                  <a:pt x="38" y="32"/>
                  <a:pt x="38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2"/>
                  <a:pt x="39" y="32"/>
                </a:cubicBezTo>
                <a:cubicBezTo>
                  <a:pt x="36" y="32"/>
                  <a:pt x="38" y="32"/>
                  <a:pt x="39" y="32"/>
                </a:cubicBezTo>
                <a:cubicBezTo>
                  <a:pt x="38" y="32"/>
                  <a:pt x="38" y="32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40" y="32"/>
                  <a:pt x="43" y="32"/>
                </a:cubicBezTo>
                <a:cubicBezTo>
                  <a:pt x="42" y="32"/>
                  <a:pt x="39" y="31"/>
                  <a:pt x="41" y="31"/>
                </a:cubicBezTo>
                <a:cubicBezTo>
                  <a:pt x="38" y="30"/>
                  <a:pt x="41" y="31"/>
                  <a:pt x="41" y="31"/>
                </a:cubicBezTo>
                <a:cubicBezTo>
                  <a:pt x="40" y="31"/>
                  <a:pt x="39" y="31"/>
                  <a:pt x="39" y="30"/>
                </a:cubicBezTo>
                <a:cubicBezTo>
                  <a:pt x="40" y="31"/>
                  <a:pt x="40" y="31"/>
                  <a:pt x="41" y="31"/>
                </a:cubicBezTo>
                <a:cubicBezTo>
                  <a:pt x="40" y="30"/>
                  <a:pt x="39" y="30"/>
                  <a:pt x="40" y="30"/>
                </a:cubicBezTo>
                <a:cubicBezTo>
                  <a:pt x="40" y="30"/>
                  <a:pt x="39" y="30"/>
                  <a:pt x="39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0"/>
                  <a:pt x="39" y="29"/>
                  <a:pt x="39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40" y="29"/>
                  <a:pt x="40" y="29"/>
                  <a:pt x="40" y="28"/>
                </a:cubicBezTo>
                <a:cubicBezTo>
                  <a:pt x="41" y="31"/>
                  <a:pt x="40" y="28"/>
                  <a:pt x="41" y="28"/>
                </a:cubicBezTo>
                <a:cubicBezTo>
                  <a:pt x="41" y="29"/>
                  <a:pt x="41" y="29"/>
                  <a:pt x="42" y="30"/>
                </a:cubicBezTo>
                <a:cubicBezTo>
                  <a:pt x="42" y="30"/>
                  <a:pt x="43" y="29"/>
                  <a:pt x="42" y="28"/>
                </a:cubicBezTo>
                <a:cubicBezTo>
                  <a:pt x="41" y="27"/>
                  <a:pt x="42" y="29"/>
                  <a:pt x="41" y="28"/>
                </a:cubicBezTo>
                <a:cubicBezTo>
                  <a:pt x="41" y="27"/>
                  <a:pt x="42" y="27"/>
                  <a:pt x="42" y="27"/>
                </a:cubicBezTo>
                <a:cubicBezTo>
                  <a:pt x="43" y="28"/>
                  <a:pt x="43" y="31"/>
                  <a:pt x="43" y="29"/>
                </a:cubicBezTo>
                <a:cubicBezTo>
                  <a:pt x="44" y="28"/>
                  <a:pt x="41" y="26"/>
                  <a:pt x="42" y="26"/>
                </a:cubicBezTo>
                <a:cubicBezTo>
                  <a:pt x="42" y="26"/>
                  <a:pt x="43" y="27"/>
                  <a:pt x="43" y="27"/>
                </a:cubicBezTo>
                <a:cubicBezTo>
                  <a:pt x="43" y="28"/>
                  <a:pt x="43" y="28"/>
                  <a:pt x="43" y="29"/>
                </a:cubicBezTo>
                <a:cubicBezTo>
                  <a:pt x="44" y="28"/>
                  <a:pt x="44" y="26"/>
                  <a:pt x="45" y="27"/>
                </a:cubicBezTo>
                <a:cubicBezTo>
                  <a:pt x="45" y="27"/>
                  <a:pt x="43" y="23"/>
                  <a:pt x="44" y="23"/>
                </a:cubicBezTo>
                <a:cubicBezTo>
                  <a:pt x="44" y="23"/>
                  <a:pt x="45" y="23"/>
                  <a:pt x="45" y="24"/>
                </a:cubicBezTo>
                <a:cubicBezTo>
                  <a:pt x="45" y="25"/>
                  <a:pt x="44" y="23"/>
                  <a:pt x="44" y="25"/>
                </a:cubicBezTo>
                <a:cubicBezTo>
                  <a:pt x="45" y="25"/>
                  <a:pt x="45" y="25"/>
                  <a:pt x="45" y="26"/>
                </a:cubicBezTo>
                <a:cubicBezTo>
                  <a:pt x="45" y="25"/>
                  <a:pt x="45" y="25"/>
                  <a:pt x="46" y="26"/>
                </a:cubicBezTo>
                <a:cubicBezTo>
                  <a:pt x="46" y="25"/>
                  <a:pt x="46" y="25"/>
                  <a:pt x="46" y="24"/>
                </a:cubicBezTo>
                <a:cubicBezTo>
                  <a:pt x="46" y="25"/>
                  <a:pt x="46" y="26"/>
                  <a:pt x="46" y="26"/>
                </a:cubicBezTo>
                <a:cubicBezTo>
                  <a:pt x="47" y="26"/>
                  <a:pt x="47" y="24"/>
                  <a:pt x="48" y="26"/>
                </a:cubicBezTo>
                <a:cubicBezTo>
                  <a:pt x="48" y="23"/>
                  <a:pt x="51" y="25"/>
                  <a:pt x="50" y="22"/>
                </a:cubicBezTo>
                <a:cubicBezTo>
                  <a:pt x="49" y="22"/>
                  <a:pt x="49" y="22"/>
                  <a:pt x="49" y="21"/>
                </a:cubicBezTo>
                <a:cubicBezTo>
                  <a:pt x="49" y="20"/>
                  <a:pt x="49" y="20"/>
                  <a:pt x="49" y="19"/>
                </a:cubicBezTo>
                <a:cubicBezTo>
                  <a:pt x="49" y="19"/>
                  <a:pt x="50" y="22"/>
                  <a:pt x="50" y="22"/>
                </a:cubicBezTo>
                <a:cubicBezTo>
                  <a:pt x="49" y="19"/>
                  <a:pt x="51" y="21"/>
                  <a:pt x="51" y="22"/>
                </a:cubicBezTo>
                <a:cubicBezTo>
                  <a:pt x="51" y="21"/>
                  <a:pt x="52" y="20"/>
                  <a:pt x="51" y="19"/>
                </a:cubicBezTo>
                <a:cubicBezTo>
                  <a:pt x="53" y="20"/>
                  <a:pt x="54" y="18"/>
                  <a:pt x="56" y="23"/>
                </a:cubicBezTo>
                <a:cubicBezTo>
                  <a:pt x="58" y="22"/>
                  <a:pt x="57" y="18"/>
                  <a:pt x="60" y="20"/>
                </a:cubicBezTo>
                <a:cubicBezTo>
                  <a:pt x="59" y="17"/>
                  <a:pt x="60" y="19"/>
                  <a:pt x="60" y="20"/>
                </a:cubicBezTo>
                <a:cubicBezTo>
                  <a:pt x="60" y="19"/>
                  <a:pt x="60" y="18"/>
                  <a:pt x="60" y="18"/>
                </a:cubicBezTo>
                <a:cubicBezTo>
                  <a:pt x="60" y="18"/>
                  <a:pt x="61" y="19"/>
                  <a:pt x="61" y="19"/>
                </a:cubicBezTo>
                <a:cubicBezTo>
                  <a:pt x="61" y="18"/>
                  <a:pt x="64" y="16"/>
                  <a:pt x="64" y="16"/>
                </a:cubicBezTo>
                <a:cubicBezTo>
                  <a:pt x="64" y="16"/>
                  <a:pt x="64" y="15"/>
                  <a:pt x="64" y="15"/>
                </a:cubicBezTo>
                <a:cubicBezTo>
                  <a:pt x="66" y="17"/>
                  <a:pt x="66" y="12"/>
                  <a:pt x="68" y="15"/>
                </a:cubicBezTo>
                <a:cubicBezTo>
                  <a:pt x="67" y="12"/>
                  <a:pt x="67" y="11"/>
                  <a:pt x="68" y="10"/>
                </a:cubicBezTo>
                <a:cubicBezTo>
                  <a:pt x="68" y="12"/>
                  <a:pt x="69" y="10"/>
                  <a:pt x="69" y="13"/>
                </a:cubicBezTo>
                <a:cubicBezTo>
                  <a:pt x="69" y="12"/>
                  <a:pt x="71" y="13"/>
                  <a:pt x="71" y="11"/>
                </a:cubicBezTo>
                <a:cubicBezTo>
                  <a:pt x="72" y="12"/>
                  <a:pt x="72" y="13"/>
                  <a:pt x="73" y="13"/>
                </a:cubicBezTo>
                <a:cubicBezTo>
                  <a:pt x="72" y="11"/>
                  <a:pt x="74" y="11"/>
                  <a:pt x="74" y="11"/>
                </a:cubicBezTo>
                <a:cubicBezTo>
                  <a:pt x="75" y="11"/>
                  <a:pt x="76" y="11"/>
                  <a:pt x="76" y="9"/>
                </a:cubicBezTo>
                <a:cubicBezTo>
                  <a:pt x="76" y="10"/>
                  <a:pt x="76" y="10"/>
                  <a:pt x="77" y="10"/>
                </a:cubicBezTo>
                <a:cubicBezTo>
                  <a:pt x="77" y="10"/>
                  <a:pt x="76" y="11"/>
                  <a:pt x="76" y="11"/>
                </a:cubicBezTo>
                <a:cubicBezTo>
                  <a:pt x="77" y="11"/>
                  <a:pt x="77" y="10"/>
                  <a:pt x="77" y="9"/>
                </a:cubicBezTo>
                <a:cubicBezTo>
                  <a:pt x="78" y="9"/>
                  <a:pt x="78" y="9"/>
                  <a:pt x="78" y="10"/>
                </a:cubicBezTo>
                <a:cubicBezTo>
                  <a:pt x="78" y="8"/>
                  <a:pt x="79" y="8"/>
                  <a:pt x="79" y="7"/>
                </a:cubicBezTo>
                <a:cubicBezTo>
                  <a:pt x="79" y="8"/>
                  <a:pt x="79" y="9"/>
                  <a:pt x="80" y="9"/>
                </a:cubicBezTo>
                <a:cubicBezTo>
                  <a:pt x="79" y="10"/>
                  <a:pt x="79" y="11"/>
                  <a:pt x="79" y="11"/>
                </a:cubicBezTo>
                <a:cubicBezTo>
                  <a:pt x="79" y="10"/>
                  <a:pt x="80" y="11"/>
                  <a:pt x="80" y="10"/>
                </a:cubicBezTo>
                <a:cubicBezTo>
                  <a:pt x="79" y="11"/>
                  <a:pt x="80" y="8"/>
                  <a:pt x="81" y="8"/>
                </a:cubicBezTo>
                <a:cubicBezTo>
                  <a:pt x="80" y="9"/>
                  <a:pt x="80" y="10"/>
                  <a:pt x="80" y="12"/>
                </a:cubicBezTo>
                <a:cubicBezTo>
                  <a:pt x="80" y="10"/>
                  <a:pt x="80" y="13"/>
                  <a:pt x="81" y="12"/>
                </a:cubicBezTo>
                <a:cubicBezTo>
                  <a:pt x="81" y="10"/>
                  <a:pt x="83" y="10"/>
                  <a:pt x="82" y="11"/>
                </a:cubicBezTo>
                <a:cubicBezTo>
                  <a:pt x="81" y="12"/>
                  <a:pt x="82" y="10"/>
                  <a:pt x="81" y="12"/>
                </a:cubicBezTo>
                <a:cubicBezTo>
                  <a:pt x="82" y="12"/>
                  <a:pt x="83" y="11"/>
                  <a:pt x="84" y="10"/>
                </a:cubicBezTo>
                <a:cubicBezTo>
                  <a:pt x="82" y="11"/>
                  <a:pt x="83" y="8"/>
                  <a:pt x="81" y="10"/>
                </a:cubicBezTo>
                <a:cubicBezTo>
                  <a:pt x="82" y="8"/>
                  <a:pt x="81" y="10"/>
                  <a:pt x="81" y="10"/>
                </a:cubicBezTo>
                <a:cubicBezTo>
                  <a:pt x="81" y="8"/>
                  <a:pt x="80" y="9"/>
                  <a:pt x="81" y="7"/>
                </a:cubicBezTo>
                <a:cubicBezTo>
                  <a:pt x="83" y="8"/>
                  <a:pt x="87" y="9"/>
                  <a:pt x="90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90" y="10"/>
                  <a:pt x="90" y="10"/>
                  <a:pt x="90" y="10"/>
                </a:cubicBezTo>
                <a:cubicBezTo>
                  <a:pt x="92" y="11"/>
                  <a:pt x="94" y="12"/>
                  <a:pt x="95" y="14"/>
                </a:cubicBezTo>
                <a:cubicBezTo>
                  <a:pt x="96" y="11"/>
                  <a:pt x="96" y="14"/>
                  <a:pt x="97" y="12"/>
                </a:cubicBezTo>
                <a:cubicBezTo>
                  <a:pt x="97" y="13"/>
                  <a:pt x="97" y="14"/>
                  <a:pt x="97" y="15"/>
                </a:cubicBezTo>
                <a:cubicBezTo>
                  <a:pt x="97" y="15"/>
                  <a:pt x="97" y="14"/>
                  <a:pt x="96" y="15"/>
                </a:cubicBezTo>
                <a:cubicBezTo>
                  <a:pt x="97" y="15"/>
                  <a:pt x="97" y="16"/>
                  <a:pt x="97" y="18"/>
                </a:cubicBezTo>
                <a:cubicBezTo>
                  <a:pt x="97" y="17"/>
                  <a:pt x="97" y="17"/>
                  <a:pt x="97" y="16"/>
                </a:cubicBezTo>
                <a:cubicBezTo>
                  <a:pt x="98" y="16"/>
                  <a:pt x="98" y="15"/>
                  <a:pt x="98" y="15"/>
                </a:cubicBezTo>
                <a:cubicBezTo>
                  <a:pt x="98" y="16"/>
                  <a:pt x="100" y="16"/>
                  <a:pt x="102" y="15"/>
                </a:cubicBezTo>
                <a:cubicBezTo>
                  <a:pt x="101" y="15"/>
                  <a:pt x="102" y="15"/>
                  <a:pt x="101" y="16"/>
                </a:cubicBezTo>
                <a:cubicBezTo>
                  <a:pt x="101" y="16"/>
                  <a:pt x="101" y="16"/>
                  <a:pt x="101" y="17"/>
                </a:cubicBezTo>
                <a:cubicBezTo>
                  <a:pt x="102" y="17"/>
                  <a:pt x="102" y="14"/>
                  <a:pt x="102" y="14"/>
                </a:cubicBezTo>
                <a:cubicBezTo>
                  <a:pt x="103" y="15"/>
                  <a:pt x="101" y="17"/>
                  <a:pt x="102" y="17"/>
                </a:cubicBezTo>
                <a:cubicBezTo>
                  <a:pt x="102" y="17"/>
                  <a:pt x="103" y="15"/>
                  <a:pt x="103" y="14"/>
                </a:cubicBezTo>
                <a:cubicBezTo>
                  <a:pt x="102" y="17"/>
                  <a:pt x="103" y="18"/>
                  <a:pt x="103" y="19"/>
                </a:cubicBezTo>
                <a:cubicBezTo>
                  <a:pt x="104" y="17"/>
                  <a:pt x="103" y="21"/>
                  <a:pt x="104" y="19"/>
                </a:cubicBezTo>
                <a:cubicBezTo>
                  <a:pt x="105" y="22"/>
                  <a:pt x="107" y="15"/>
                  <a:pt x="108" y="17"/>
                </a:cubicBezTo>
                <a:cubicBezTo>
                  <a:pt x="107" y="20"/>
                  <a:pt x="107" y="16"/>
                  <a:pt x="107" y="18"/>
                </a:cubicBezTo>
                <a:cubicBezTo>
                  <a:pt x="107" y="19"/>
                  <a:pt x="108" y="19"/>
                  <a:pt x="109" y="18"/>
                </a:cubicBezTo>
                <a:cubicBezTo>
                  <a:pt x="108" y="19"/>
                  <a:pt x="108" y="20"/>
                  <a:pt x="108" y="20"/>
                </a:cubicBezTo>
                <a:cubicBezTo>
                  <a:pt x="110" y="18"/>
                  <a:pt x="110" y="21"/>
                  <a:pt x="111" y="18"/>
                </a:cubicBezTo>
                <a:cubicBezTo>
                  <a:pt x="112" y="18"/>
                  <a:pt x="112" y="19"/>
                  <a:pt x="112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2" y="18"/>
                  <a:pt x="112" y="19"/>
                  <a:pt x="112" y="20"/>
                </a:cubicBezTo>
                <a:cubicBezTo>
                  <a:pt x="113" y="20"/>
                  <a:pt x="113" y="22"/>
                  <a:pt x="113" y="21"/>
                </a:cubicBezTo>
                <a:cubicBezTo>
                  <a:pt x="113" y="20"/>
                  <a:pt x="113" y="20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8"/>
                  <a:pt x="113" y="19"/>
                  <a:pt x="112" y="20"/>
                </a:cubicBezTo>
                <a:cubicBezTo>
                  <a:pt x="113" y="19"/>
                  <a:pt x="113" y="18"/>
                  <a:pt x="113" y="18"/>
                </a:cubicBezTo>
                <a:cubicBezTo>
                  <a:pt x="114" y="20"/>
                  <a:pt x="115" y="16"/>
                  <a:pt x="115" y="20"/>
                </a:cubicBezTo>
                <a:cubicBezTo>
                  <a:pt x="115" y="17"/>
                  <a:pt x="117" y="17"/>
                  <a:pt x="116" y="16"/>
                </a:cubicBezTo>
                <a:cubicBezTo>
                  <a:pt x="115" y="19"/>
                  <a:pt x="116" y="15"/>
                  <a:pt x="116" y="17"/>
                </a:cubicBezTo>
                <a:cubicBezTo>
                  <a:pt x="116" y="17"/>
                  <a:pt x="115" y="18"/>
                  <a:pt x="115" y="18"/>
                </a:cubicBezTo>
                <a:cubicBezTo>
                  <a:pt x="115" y="17"/>
                  <a:pt x="115" y="17"/>
                  <a:pt x="115" y="16"/>
                </a:cubicBezTo>
                <a:cubicBezTo>
                  <a:pt x="117" y="15"/>
                  <a:pt x="118" y="15"/>
                  <a:pt x="119" y="15"/>
                </a:cubicBezTo>
                <a:cubicBezTo>
                  <a:pt x="118" y="19"/>
                  <a:pt x="120" y="17"/>
                  <a:pt x="120" y="19"/>
                </a:cubicBezTo>
                <a:cubicBezTo>
                  <a:pt x="119" y="19"/>
                  <a:pt x="119" y="19"/>
                  <a:pt x="119" y="20"/>
                </a:cubicBezTo>
                <a:cubicBezTo>
                  <a:pt x="119" y="20"/>
                  <a:pt x="119" y="21"/>
                  <a:pt x="119" y="21"/>
                </a:cubicBezTo>
                <a:cubicBezTo>
                  <a:pt x="119" y="21"/>
                  <a:pt x="119" y="22"/>
                  <a:pt x="120" y="21"/>
                </a:cubicBezTo>
                <a:cubicBezTo>
                  <a:pt x="118" y="20"/>
                  <a:pt x="121" y="19"/>
                  <a:pt x="121" y="17"/>
                </a:cubicBezTo>
                <a:cubicBezTo>
                  <a:pt x="122" y="19"/>
                  <a:pt x="122" y="18"/>
                  <a:pt x="123" y="16"/>
                </a:cubicBezTo>
                <a:cubicBezTo>
                  <a:pt x="122" y="19"/>
                  <a:pt x="124" y="16"/>
                  <a:pt x="123" y="18"/>
                </a:cubicBezTo>
                <a:cubicBezTo>
                  <a:pt x="123" y="18"/>
                  <a:pt x="122" y="18"/>
                  <a:pt x="122" y="19"/>
                </a:cubicBezTo>
                <a:cubicBezTo>
                  <a:pt x="122" y="20"/>
                  <a:pt x="124" y="19"/>
                  <a:pt x="125" y="17"/>
                </a:cubicBezTo>
                <a:cubicBezTo>
                  <a:pt x="125" y="19"/>
                  <a:pt x="124" y="19"/>
                  <a:pt x="124" y="20"/>
                </a:cubicBezTo>
                <a:cubicBezTo>
                  <a:pt x="126" y="18"/>
                  <a:pt x="127" y="19"/>
                  <a:pt x="128" y="20"/>
                </a:cubicBezTo>
                <a:cubicBezTo>
                  <a:pt x="129" y="19"/>
                  <a:pt x="129" y="16"/>
                  <a:pt x="130" y="17"/>
                </a:cubicBezTo>
                <a:cubicBezTo>
                  <a:pt x="129" y="17"/>
                  <a:pt x="129" y="17"/>
                  <a:pt x="129" y="18"/>
                </a:cubicBezTo>
                <a:cubicBezTo>
                  <a:pt x="129" y="18"/>
                  <a:pt x="129" y="17"/>
                  <a:pt x="129" y="18"/>
                </a:cubicBezTo>
                <a:cubicBezTo>
                  <a:pt x="129" y="18"/>
                  <a:pt x="129" y="22"/>
                  <a:pt x="129" y="21"/>
                </a:cubicBezTo>
                <a:cubicBezTo>
                  <a:pt x="129" y="19"/>
                  <a:pt x="130" y="19"/>
                  <a:pt x="130" y="20"/>
                </a:cubicBezTo>
                <a:cubicBezTo>
                  <a:pt x="131" y="19"/>
                  <a:pt x="130" y="18"/>
                  <a:pt x="131" y="18"/>
                </a:cubicBezTo>
                <a:cubicBezTo>
                  <a:pt x="130" y="20"/>
                  <a:pt x="131" y="18"/>
                  <a:pt x="131" y="18"/>
                </a:cubicBezTo>
                <a:cubicBezTo>
                  <a:pt x="131" y="18"/>
                  <a:pt x="131" y="19"/>
                  <a:pt x="131" y="20"/>
                </a:cubicBezTo>
                <a:cubicBezTo>
                  <a:pt x="132" y="18"/>
                  <a:pt x="132" y="20"/>
                  <a:pt x="132" y="20"/>
                </a:cubicBezTo>
                <a:cubicBezTo>
                  <a:pt x="133" y="17"/>
                  <a:pt x="133" y="20"/>
                  <a:pt x="134" y="18"/>
                </a:cubicBezTo>
                <a:cubicBezTo>
                  <a:pt x="133" y="18"/>
                  <a:pt x="134" y="17"/>
                  <a:pt x="134" y="17"/>
                </a:cubicBezTo>
                <a:cubicBezTo>
                  <a:pt x="134" y="18"/>
                  <a:pt x="133" y="21"/>
                  <a:pt x="134" y="22"/>
                </a:cubicBezTo>
                <a:cubicBezTo>
                  <a:pt x="134" y="21"/>
                  <a:pt x="134" y="21"/>
                  <a:pt x="135" y="21"/>
                </a:cubicBezTo>
                <a:cubicBezTo>
                  <a:pt x="135" y="22"/>
                  <a:pt x="134" y="22"/>
                  <a:pt x="134" y="23"/>
                </a:cubicBezTo>
                <a:cubicBezTo>
                  <a:pt x="135" y="23"/>
                  <a:pt x="136" y="23"/>
                  <a:pt x="137" y="22"/>
                </a:cubicBezTo>
                <a:cubicBezTo>
                  <a:pt x="137" y="23"/>
                  <a:pt x="138" y="24"/>
                  <a:pt x="139" y="24"/>
                </a:cubicBezTo>
                <a:cubicBezTo>
                  <a:pt x="140" y="21"/>
                  <a:pt x="142" y="27"/>
                  <a:pt x="143" y="24"/>
                </a:cubicBezTo>
                <a:cubicBezTo>
                  <a:pt x="144" y="24"/>
                  <a:pt x="143" y="26"/>
                  <a:pt x="143" y="27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7"/>
                  <a:pt x="146" y="23"/>
                  <a:pt x="145" y="26"/>
                </a:cubicBezTo>
                <a:cubicBezTo>
                  <a:pt x="146" y="23"/>
                  <a:pt x="146" y="26"/>
                  <a:pt x="146" y="23"/>
                </a:cubicBezTo>
                <a:cubicBezTo>
                  <a:pt x="147" y="23"/>
                  <a:pt x="147" y="23"/>
                  <a:pt x="147" y="23"/>
                </a:cubicBezTo>
                <a:cubicBezTo>
                  <a:pt x="147" y="24"/>
                  <a:pt x="146" y="25"/>
                  <a:pt x="146" y="25"/>
                </a:cubicBezTo>
                <a:cubicBezTo>
                  <a:pt x="147" y="23"/>
                  <a:pt x="147" y="27"/>
                  <a:pt x="147" y="25"/>
                </a:cubicBezTo>
                <a:cubicBezTo>
                  <a:pt x="147" y="25"/>
                  <a:pt x="148" y="22"/>
                  <a:pt x="148" y="22"/>
                </a:cubicBezTo>
                <a:cubicBezTo>
                  <a:pt x="147" y="24"/>
                  <a:pt x="147" y="24"/>
                  <a:pt x="148" y="24"/>
                </a:cubicBezTo>
                <a:cubicBezTo>
                  <a:pt x="148" y="24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3"/>
                  <a:pt x="148" y="23"/>
                  <a:pt x="148" y="23"/>
                </a:cubicBezTo>
                <a:cubicBezTo>
                  <a:pt x="148" y="22"/>
                  <a:pt x="148" y="22"/>
                  <a:pt x="148" y="22"/>
                </a:cubicBezTo>
                <a:cubicBezTo>
                  <a:pt x="148" y="24"/>
                  <a:pt x="149" y="24"/>
                  <a:pt x="148" y="26"/>
                </a:cubicBezTo>
                <a:cubicBezTo>
                  <a:pt x="149" y="25"/>
                  <a:pt x="149" y="26"/>
                  <a:pt x="149" y="25"/>
                </a:cubicBezTo>
                <a:cubicBezTo>
                  <a:pt x="149" y="26"/>
                  <a:pt x="149" y="27"/>
                  <a:pt x="149" y="27"/>
                </a:cubicBezTo>
                <a:cubicBezTo>
                  <a:pt x="149" y="26"/>
                  <a:pt x="149" y="27"/>
                  <a:pt x="149" y="27"/>
                </a:cubicBezTo>
                <a:cubicBezTo>
                  <a:pt x="150" y="24"/>
                  <a:pt x="150" y="24"/>
                  <a:pt x="151" y="23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51" y="24"/>
                  <a:pt x="152" y="23"/>
                  <a:pt x="151" y="24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1" y="24"/>
                  <a:pt x="150" y="25"/>
                  <a:pt x="150" y="26"/>
                </a:cubicBezTo>
                <a:cubicBezTo>
                  <a:pt x="150" y="26"/>
                  <a:pt x="150" y="26"/>
                  <a:pt x="150" y="27"/>
                </a:cubicBezTo>
                <a:cubicBezTo>
                  <a:pt x="151" y="26"/>
                  <a:pt x="151" y="28"/>
                  <a:pt x="151" y="26"/>
                </a:cubicBezTo>
                <a:cubicBezTo>
                  <a:pt x="152" y="25"/>
                  <a:pt x="151" y="28"/>
                  <a:pt x="151" y="28"/>
                </a:cubicBezTo>
                <a:cubicBezTo>
                  <a:pt x="152" y="27"/>
                  <a:pt x="153" y="24"/>
                  <a:pt x="153" y="24"/>
                </a:cubicBezTo>
                <a:cubicBezTo>
                  <a:pt x="153" y="25"/>
                  <a:pt x="154" y="25"/>
                  <a:pt x="154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3" y="26"/>
                  <a:pt x="155" y="26"/>
                  <a:pt x="155" y="27"/>
                </a:cubicBezTo>
                <a:cubicBezTo>
                  <a:pt x="154" y="26"/>
                  <a:pt x="153" y="29"/>
                  <a:pt x="153" y="26"/>
                </a:cubicBezTo>
                <a:cubicBezTo>
                  <a:pt x="153" y="28"/>
                  <a:pt x="152" y="27"/>
                  <a:pt x="152" y="28"/>
                </a:cubicBezTo>
                <a:cubicBezTo>
                  <a:pt x="152" y="28"/>
                  <a:pt x="152" y="28"/>
                  <a:pt x="152" y="29"/>
                </a:cubicBezTo>
                <a:cubicBezTo>
                  <a:pt x="152" y="29"/>
                  <a:pt x="152" y="29"/>
                  <a:pt x="152" y="29"/>
                </a:cubicBezTo>
                <a:cubicBezTo>
                  <a:pt x="153" y="29"/>
                  <a:pt x="153" y="28"/>
                  <a:pt x="154" y="27"/>
                </a:cubicBezTo>
                <a:cubicBezTo>
                  <a:pt x="153" y="30"/>
                  <a:pt x="156" y="28"/>
                  <a:pt x="156" y="29"/>
                </a:cubicBezTo>
                <a:cubicBezTo>
                  <a:pt x="155" y="28"/>
                  <a:pt x="157" y="27"/>
                  <a:pt x="157" y="26"/>
                </a:cubicBezTo>
                <a:cubicBezTo>
                  <a:pt x="156" y="28"/>
                  <a:pt x="156" y="25"/>
                  <a:pt x="156" y="25"/>
                </a:cubicBezTo>
                <a:cubicBezTo>
                  <a:pt x="160" y="25"/>
                  <a:pt x="163" y="27"/>
                  <a:pt x="168" y="27"/>
                </a:cubicBezTo>
                <a:cubicBezTo>
                  <a:pt x="169" y="30"/>
                  <a:pt x="168" y="33"/>
                  <a:pt x="169" y="34"/>
                </a:cubicBezTo>
                <a:cubicBezTo>
                  <a:pt x="173" y="32"/>
                  <a:pt x="174" y="34"/>
                  <a:pt x="177" y="32"/>
                </a:cubicBezTo>
                <a:cubicBezTo>
                  <a:pt x="177" y="33"/>
                  <a:pt x="176" y="34"/>
                  <a:pt x="177" y="34"/>
                </a:cubicBezTo>
                <a:cubicBezTo>
                  <a:pt x="177" y="33"/>
                  <a:pt x="177" y="34"/>
                  <a:pt x="177" y="34"/>
                </a:cubicBezTo>
                <a:cubicBezTo>
                  <a:pt x="177" y="31"/>
                  <a:pt x="179" y="35"/>
                  <a:pt x="179" y="34"/>
                </a:cubicBezTo>
                <a:cubicBezTo>
                  <a:pt x="179" y="33"/>
                  <a:pt x="179" y="33"/>
                  <a:pt x="179" y="32"/>
                </a:cubicBezTo>
                <a:cubicBezTo>
                  <a:pt x="179" y="32"/>
                  <a:pt x="179" y="32"/>
                  <a:pt x="179" y="32"/>
                </a:cubicBezTo>
                <a:cubicBezTo>
                  <a:pt x="179" y="34"/>
                  <a:pt x="179" y="32"/>
                  <a:pt x="180" y="32"/>
                </a:cubicBezTo>
                <a:cubicBezTo>
                  <a:pt x="180" y="33"/>
                  <a:pt x="180" y="34"/>
                  <a:pt x="180" y="34"/>
                </a:cubicBezTo>
                <a:cubicBezTo>
                  <a:pt x="181" y="31"/>
                  <a:pt x="180" y="32"/>
                  <a:pt x="180" y="31"/>
                </a:cubicBezTo>
                <a:cubicBezTo>
                  <a:pt x="180" y="31"/>
                  <a:pt x="181" y="30"/>
                  <a:pt x="182" y="29"/>
                </a:cubicBezTo>
                <a:cubicBezTo>
                  <a:pt x="181" y="30"/>
                  <a:pt x="181" y="30"/>
                  <a:pt x="181" y="31"/>
                </a:cubicBezTo>
                <a:cubicBezTo>
                  <a:pt x="182" y="31"/>
                  <a:pt x="182" y="29"/>
                  <a:pt x="182" y="29"/>
                </a:cubicBezTo>
                <a:cubicBezTo>
                  <a:pt x="182" y="31"/>
                  <a:pt x="183" y="31"/>
                  <a:pt x="183" y="31"/>
                </a:cubicBezTo>
                <a:cubicBezTo>
                  <a:pt x="183" y="31"/>
                  <a:pt x="183" y="33"/>
                  <a:pt x="182" y="34"/>
                </a:cubicBezTo>
                <a:cubicBezTo>
                  <a:pt x="183" y="34"/>
                  <a:pt x="183" y="36"/>
                  <a:pt x="183" y="35"/>
                </a:cubicBezTo>
                <a:cubicBezTo>
                  <a:pt x="183" y="34"/>
                  <a:pt x="183" y="32"/>
                  <a:pt x="184" y="30"/>
                </a:cubicBezTo>
                <a:cubicBezTo>
                  <a:pt x="184" y="32"/>
                  <a:pt x="184" y="31"/>
                  <a:pt x="183" y="33"/>
                </a:cubicBezTo>
                <a:cubicBezTo>
                  <a:pt x="184" y="34"/>
                  <a:pt x="184" y="34"/>
                  <a:pt x="184" y="36"/>
                </a:cubicBezTo>
                <a:cubicBezTo>
                  <a:pt x="185" y="32"/>
                  <a:pt x="185" y="35"/>
                  <a:pt x="186" y="34"/>
                </a:cubicBezTo>
                <a:cubicBezTo>
                  <a:pt x="185" y="34"/>
                  <a:pt x="185" y="32"/>
                  <a:pt x="186" y="31"/>
                </a:cubicBezTo>
                <a:cubicBezTo>
                  <a:pt x="185" y="34"/>
                  <a:pt x="186" y="34"/>
                  <a:pt x="186" y="34"/>
                </a:cubicBezTo>
                <a:cubicBezTo>
                  <a:pt x="186" y="36"/>
                  <a:pt x="186" y="36"/>
                  <a:pt x="186" y="38"/>
                </a:cubicBezTo>
                <a:cubicBezTo>
                  <a:pt x="186" y="38"/>
                  <a:pt x="187" y="39"/>
                  <a:pt x="187" y="37"/>
                </a:cubicBezTo>
                <a:cubicBezTo>
                  <a:pt x="187" y="36"/>
                  <a:pt x="186" y="37"/>
                  <a:pt x="186" y="36"/>
                </a:cubicBezTo>
                <a:cubicBezTo>
                  <a:pt x="187" y="35"/>
                  <a:pt x="188" y="37"/>
                  <a:pt x="187" y="38"/>
                </a:cubicBezTo>
                <a:cubicBezTo>
                  <a:pt x="188" y="39"/>
                  <a:pt x="188" y="39"/>
                  <a:pt x="188" y="39"/>
                </a:cubicBezTo>
                <a:cubicBezTo>
                  <a:pt x="188" y="35"/>
                  <a:pt x="189" y="39"/>
                  <a:pt x="190" y="36"/>
                </a:cubicBezTo>
                <a:cubicBezTo>
                  <a:pt x="190" y="39"/>
                  <a:pt x="190" y="36"/>
                  <a:pt x="190" y="36"/>
                </a:cubicBezTo>
                <a:cubicBezTo>
                  <a:pt x="190" y="37"/>
                  <a:pt x="191" y="38"/>
                  <a:pt x="190" y="39"/>
                </a:cubicBezTo>
                <a:cubicBezTo>
                  <a:pt x="191" y="38"/>
                  <a:pt x="192" y="39"/>
                  <a:pt x="192" y="37"/>
                </a:cubicBezTo>
                <a:cubicBezTo>
                  <a:pt x="192" y="36"/>
                  <a:pt x="191" y="38"/>
                  <a:pt x="191" y="36"/>
                </a:cubicBezTo>
                <a:cubicBezTo>
                  <a:pt x="191" y="35"/>
                  <a:pt x="192" y="36"/>
                  <a:pt x="192" y="36"/>
                </a:cubicBezTo>
                <a:cubicBezTo>
                  <a:pt x="192" y="37"/>
                  <a:pt x="191" y="40"/>
                  <a:pt x="192" y="38"/>
                </a:cubicBezTo>
                <a:cubicBezTo>
                  <a:pt x="193" y="38"/>
                  <a:pt x="192" y="35"/>
                  <a:pt x="193" y="35"/>
                </a:cubicBezTo>
                <a:cubicBezTo>
                  <a:pt x="193" y="36"/>
                  <a:pt x="193" y="36"/>
                  <a:pt x="193" y="37"/>
                </a:cubicBezTo>
                <a:cubicBezTo>
                  <a:pt x="193" y="37"/>
                  <a:pt x="192" y="37"/>
                  <a:pt x="192" y="38"/>
                </a:cubicBezTo>
                <a:cubicBezTo>
                  <a:pt x="194" y="38"/>
                  <a:pt x="195" y="36"/>
                  <a:pt x="195" y="38"/>
                </a:cubicBezTo>
                <a:cubicBezTo>
                  <a:pt x="195" y="37"/>
                  <a:pt x="195" y="34"/>
                  <a:pt x="196" y="34"/>
                </a:cubicBezTo>
                <a:cubicBezTo>
                  <a:pt x="196" y="34"/>
                  <a:pt x="196" y="34"/>
                  <a:pt x="196" y="35"/>
                </a:cubicBezTo>
                <a:cubicBezTo>
                  <a:pt x="196" y="37"/>
                  <a:pt x="196" y="34"/>
                  <a:pt x="195" y="36"/>
                </a:cubicBezTo>
                <a:cubicBezTo>
                  <a:pt x="196" y="36"/>
                  <a:pt x="195" y="36"/>
                  <a:pt x="195" y="37"/>
                </a:cubicBezTo>
                <a:cubicBezTo>
                  <a:pt x="196" y="36"/>
                  <a:pt x="196" y="37"/>
                  <a:pt x="196" y="38"/>
                </a:cubicBezTo>
                <a:cubicBezTo>
                  <a:pt x="196" y="37"/>
                  <a:pt x="197" y="36"/>
                  <a:pt x="197" y="36"/>
                </a:cubicBezTo>
                <a:cubicBezTo>
                  <a:pt x="197" y="37"/>
                  <a:pt x="197" y="37"/>
                  <a:pt x="196" y="38"/>
                </a:cubicBezTo>
                <a:cubicBezTo>
                  <a:pt x="198" y="38"/>
                  <a:pt x="199" y="37"/>
                  <a:pt x="198" y="39"/>
                </a:cubicBezTo>
                <a:cubicBezTo>
                  <a:pt x="200" y="36"/>
                  <a:pt x="201" y="39"/>
                  <a:pt x="202" y="36"/>
                </a:cubicBezTo>
                <a:cubicBezTo>
                  <a:pt x="202" y="36"/>
                  <a:pt x="201" y="36"/>
                  <a:pt x="202" y="35"/>
                </a:cubicBezTo>
                <a:cubicBezTo>
                  <a:pt x="202" y="34"/>
                  <a:pt x="202" y="33"/>
                  <a:pt x="202" y="33"/>
                </a:cubicBezTo>
                <a:cubicBezTo>
                  <a:pt x="203" y="34"/>
                  <a:pt x="202" y="36"/>
                  <a:pt x="202" y="36"/>
                </a:cubicBezTo>
                <a:cubicBezTo>
                  <a:pt x="203" y="34"/>
                  <a:pt x="203" y="36"/>
                  <a:pt x="203" y="37"/>
                </a:cubicBezTo>
                <a:cubicBezTo>
                  <a:pt x="204" y="36"/>
                  <a:pt x="205" y="36"/>
                  <a:pt x="205" y="34"/>
                </a:cubicBezTo>
                <a:cubicBezTo>
                  <a:pt x="206" y="37"/>
                  <a:pt x="208" y="35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7" y="41"/>
                  <a:pt x="207" y="41"/>
                  <a:pt x="207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209" y="41"/>
                  <a:pt x="209" y="40"/>
                  <a:pt x="209" y="40"/>
                </a:cubicBezTo>
                <a:cubicBezTo>
                  <a:pt x="210" y="40"/>
                  <a:pt x="210" y="40"/>
                  <a:pt x="211" y="39"/>
                </a:cubicBezTo>
                <a:cubicBezTo>
                  <a:pt x="211" y="39"/>
                  <a:pt x="212" y="38"/>
                  <a:pt x="213" y="39"/>
                </a:cubicBezTo>
                <a:cubicBezTo>
                  <a:pt x="213" y="37"/>
                  <a:pt x="213" y="39"/>
                  <a:pt x="213" y="39"/>
                </a:cubicBezTo>
                <a:cubicBezTo>
                  <a:pt x="213" y="38"/>
                  <a:pt x="214" y="38"/>
                  <a:pt x="214" y="37"/>
                </a:cubicBezTo>
                <a:cubicBezTo>
                  <a:pt x="214" y="38"/>
                  <a:pt x="214" y="39"/>
                  <a:pt x="215" y="39"/>
                </a:cubicBezTo>
                <a:cubicBezTo>
                  <a:pt x="215" y="38"/>
                  <a:pt x="219" y="37"/>
                  <a:pt x="219" y="38"/>
                </a:cubicBezTo>
                <a:cubicBezTo>
                  <a:pt x="219" y="38"/>
                  <a:pt x="219" y="37"/>
                  <a:pt x="219" y="37"/>
                </a:cubicBezTo>
                <a:cubicBezTo>
                  <a:pt x="220" y="39"/>
                  <a:pt x="222" y="34"/>
                  <a:pt x="223" y="38"/>
                </a:cubicBezTo>
                <a:cubicBezTo>
                  <a:pt x="224" y="35"/>
                  <a:pt x="224" y="34"/>
                  <a:pt x="225" y="34"/>
                </a:cubicBezTo>
                <a:cubicBezTo>
                  <a:pt x="225" y="36"/>
                  <a:pt x="226" y="34"/>
                  <a:pt x="225" y="37"/>
                </a:cubicBezTo>
                <a:cubicBezTo>
                  <a:pt x="226" y="36"/>
                  <a:pt x="227" y="37"/>
                  <a:pt x="227" y="36"/>
                </a:cubicBezTo>
                <a:cubicBezTo>
                  <a:pt x="227" y="37"/>
                  <a:pt x="228" y="37"/>
                  <a:pt x="228" y="37"/>
                </a:cubicBezTo>
                <a:cubicBezTo>
                  <a:pt x="228" y="37"/>
                  <a:pt x="228" y="37"/>
                  <a:pt x="228" y="37"/>
                </a:cubicBezTo>
                <a:cubicBezTo>
                  <a:pt x="228" y="38"/>
                  <a:pt x="228" y="38"/>
                  <a:pt x="228" y="38"/>
                </a:cubicBezTo>
                <a:cubicBezTo>
                  <a:pt x="227" y="38"/>
                  <a:pt x="227" y="38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8"/>
                  <a:pt x="227" y="39"/>
                  <a:pt x="227" y="39"/>
                </a:cubicBezTo>
                <a:cubicBezTo>
                  <a:pt x="227" y="38"/>
                  <a:pt x="227" y="39"/>
                  <a:pt x="227" y="39"/>
                </a:cubicBezTo>
                <a:cubicBezTo>
                  <a:pt x="227" y="39"/>
                  <a:pt x="227" y="40"/>
                  <a:pt x="227" y="40"/>
                </a:cubicBezTo>
                <a:cubicBezTo>
                  <a:pt x="227" y="40"/>
                  <a:pt x="227" y="40"/>
                  <a:pt x="226" y="40"/>
                </a:cubicBezTo>
                <a:cubicBezTo>
                  <a:pt x="225" y="42"/>
                  <a:pt x="225" y="42"/>
                  <a:pt x="224" y="43"/>
                </a:cubicBezTo>
                <a:cubicBezTo>
                  <a:pt x="224" y="43"/>
                  <a:pt x="225" y="42"/>
                  <a:pt x="225" y="42"/>
                </a:cubicBezTo>
                <a:cubicBezTo>
                  <a:pt x="224" y="43"/>
                  <a:pt x="224" y="43"/>
                  <a:pt x="223" y="44"/>
                </a:cubicBezTo>
                <a:cubicBezTo>
                  <a:pt x="223" y="44"/>
                  <a:pt x="223" y="44"/>
                  <a:pt x="223" y="44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4" y="43"/>
                  <a:pt x="224" y="43"/>
                  <a:pt x="224" y="43"/>
                </a:cubicBezTo>
                <a:cubicBezTo>
                  <a:pt x="224" y="44"/>
                  <a:pt x="224" y="44"/>
                  <a:pt x="223" y="44"/>
                </a:cubicBezTo>
                <a:cubicBezTo>
                  <a:pt x="224" y="44"/>
                  <a:pt x="224" y="43"/>
                  <a:pt x="225" y="43"/>
                </a:cubicBezTo>
                <a:cubicBezTo>
                  <a:pt x="224" y="44"/>
                  <a:pt x="224" y="44"/>
                  <a:pt x="223" y="44"/>
                </a:cubicBezTo>
                <a:cubicBezTo>
                  <a:pt x="223" y="44"/>
                  <a:pt x="223" y="44"/>
                  <a:pt x="223" y="44"/>
                </a:cubicBezTo>
                <a:cubicBezTo>
                  <a:pt x="223" y="44"/>
                  <a:pt x="224" y="44"/>
                  <a:pt x="225" y="44"/>
                </a:cubicBezTo>
                <a:cubicBezTo>
                  <a:pt x="225" y="44"/>
                  <a:pt x="224" y="44"/>
                  <a:pt x="225" y="44"/>
                </a:cubicBezTo>
                <a:cubicBezTo>
                  <a:pt x="223" y="44"/>
                  <a:pt x="223" y="44"/>
                  <a:pt x="223" y="44"/>
                </a:cubicBezTo>
                <a:cubicBezTo>
                  <a:pt x="223" y="45"/>
                  <a:pt x="223" y="45"/>
                  <a:pt x="223" y="45"/>
                </a:cubicBezTo>
                <a:cubicBezTo>
                  <a:pt x="223" y="45"/>
                  <a:pt x="223" y="45"/>
                  <a:pt x="223" y="45"/>
                </a:cubicBezTo>
                <a:cubicBezTo>
                  <a:pt x="223" y="45"/>
                  <a:pt x="223" y="45"/>
                  <a:pt x="223" y="45"/>
                </a:cubicBezTo>
                <a:cubicBezTo>
                  <a:pt x="222" y="46"/>
                  <a:pt x="221" y="47"/>
                  <a:pt x="224" y="48"/>
                </a:cubicBezTo>
                <a:cubicBezTo>
                  <a:pt x="222" y="48"/>
                  <a:pt x="223" y="49"/>
                  <a:pt x="225" y="50"/>
                </a:cubicBezTo>
                <a:cubicBezTo>
                  <a:pt x="224" y="51"/>
                  <a:pt x="225" y="53"/>
                  <a:pt x="223" y="53"/>
                </a:cubicBezTo>
                <a:cubicBezTo>
                  <a:pt x="224" y="53"/>
                  <a:pt x="224" y="53"/>
                  <a:pt x="224" y="53"/>
                </a:cubicBezTo>
                <a:cubicBezTo>
                  <a:pt x="222" y="53"/>
                  <a:pt x="224" y="54"/>
                  <a:pt x="222" y="54"/>
                </a:cubicBezTo>
                <a:cubicBezTo>
                  <a:pt x="222" y="54"/>
                  <a:pt x="223" y="54"/>
                  <a:pt x="222" y="54"/>
                </a:cubicBezTo>
                <a:cubicBezTo>
                  <a:pt x="221" y="54"/>
                  <a:pt x="220" y="54"/>
                  <a:pt x="222" y="54"/>
                </a:cubicBezTo>
                <a:cubicBezTo>
                  <a:pt x="221" y="55"/>
                  <a:pt x="221" y="55"/>
                  <a:pt x="222" y="56"/>
                </a:cubicBezTo>
                <a:cubicBezTo>
                  <a:pt x="221" y="56"/>
                  <a:pt x="221" y="56"/>
                  <a:pt x="220" y="56"/>
                </a:cubicBezTo>
                <a:cubicBezTo>
                  <a:pt x="220" y="56"/>
                  <a:pt x="221" y="56"/>
                  <a:pt x="221" y="56"/>
                </a:cubicBezTo>
                <a:cubicBezTo>
                  <a:pt x="219" y="56"/>
                  <a:pt x="221" y="57"/>
                  <a:pt x="219" y="57"/>
                </a:cubicBezTo>
                <a:cubicBezTo>
                  <a:pt x="220" y="57"/>
                  <a:pt x="221" y="57"/>
                  <a:pt x="221" y="57"/>
                </a:cubicBezTo>
                <a:cubicBezTo>
                  <a:pt x="221" y="57"/>
                  <a:pt x="219" y="57"/>
                  <a:pt x="219" y="57"/>
                </a:cubicBezTo>
                <a:cubicBezTo>
                  <a:pt x="222" y="59"/>
                  <a:pt x="216" y="60"/>
                  <a:pt x="221" y="61"/>
                </a:cubicBezTo>
                <a:cubicBezTo>
                  <a:pt x="217" y="61"/>
                  <a:pt x="223" y="65"/>
                  <a:pt x="217" y="64"/>
                </a:cubicBezTo>
                <a:cubicBezTo>
                  <a:pt x="221" y="65"/>
                  <a:pt x="216" y="65"/>
                  <a:pt x="220" y="66"/>
                </a:cubicBezTo>
                <a:cubicBezTo>
                  <a:pt x="220" y="66"/>
                  <a:pt x="217" y="66"/>
                  <a:pt x="219" y="66"/>
                </a:cubicBezTo>
                <a:cubicBezTo>
                  <a:pt x="218" y="66"/>
                  <a:pt x="216" y="65"/>
                  <a:pt x="217" y="66"/>
                </a:cubicBezTo>
                <a:cubicBezTo>
                  <a:pt x="217" y="66"/>
                  <a:pt x="219" y="66"/>
                  <a:pt x="219" y="66"/>
                </a:cubicBezTo>
                <a:cubicBezTo>
                  <a:pt x="218" y="66"/>
                  <a:pt x="219" y="67"/>
                  <a:pt x="219" y="67"/>
                </a:cubicBezTo>
                <a:cubicBezTo>
                  <a:pt x="217" y="66"/>
                  <a:pt x="219" y="67"/>
                  <a:pt x="217" y="67"/>
                </a:cubicBezTo>
                <a:cubicBezTo>
                  <a:pt x="218" y="67"/>
                  <a:pt x="219" y="67"/>
                  <a:pt x="219" y="67"/>
                </a:cubicBezTo>
                <a:cubicBezTo>
                  <a:pt x="219" y="68"/>
                  <a:pt x="217" y="67"/>
                  <a:pt x="219" y="68"/>
                </a:cubicBezTo>
                <a:cubicBezTo>
                  <a:pt x="216" y="68"/>
                  <a:pt x="216" y="68"/>
                  <a:pt x="219" y="69"/>
                </a:cubicBezTo>
                <a:cubicBezTo>
                  <a:pt x="218" y="69"/>
                  <a:pt x="216" y="69"/>
                  <a:pt x="216" y="69"/>
                </a:cubicBezTo>
                <a:cubicBezTo>
                  <a:pt x="218" y="70"/>
                  <a:pt x="215" y="69"/>
                  <a:pt x="215" y="69"/>
                </a:cubicBezTo>
                <a:cubicBezTo>
                  <a:pt x="216" y="70"/>
                  <a:pt x="216" y="70"/>
                  <a:pt x="217" y="70"/>
                </a:cubicBezTo>
                <a:cubicBezTo>
                  <a:pt x="216" y="70"/>
                  <a:pt x="217" y="70"/>
                  <a:pt x="218" y="71"/>
                </a:cubicBezTo>
                <a:cubicBezTo>
                  <a:pt x="217" y="70"/>
                  <a:pt x="216" y="70"/>
                  <a:pt x="215" y="70"/>
                </a:cubicBezTo>
                <a:cubicBezTo>
                  <a:pt x="214" y="70"/>
                  <a:pt x="219" y="71"/>
                  <a:pt x="216" y="70"/>
                </a:cubicBezTo>
                <a:cubicBezTo>
                  <a:pt x="215" y="70"/>
                  <a:pt x="217" y="71"/>
                  <a:pt x="216" y="71"/>
                </a:cubicBezTo>
                <a:cubicBezTo>
                  <a:pt x="218" y="71"/>
                  <a:pt x="219" y="72"/>
                  <a:pt x="220" y="72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7" y="71"/>
                  <a:pt x="217" y="71"/>
                  <a:pt x="216" y="71"/>
                </a:cubicBezTo>
                <a:cubicBezTo>
                  <a:pt x="216" y="71"/>
                  <a:pt x="217" y="72"/>
                  <a:pt x="217" y="72"/>
                </a:cubicBezTo>
                <a:cubicBezTo>
                  <a:pt x="215" y="71"/>
                  <a:pt x="215" y="71"/>
                  <a:pt x="214" y="71"/>
                </a:cubicBezTo>
                <a:cubicBezTo>
                  <a:pt x="215" y="72"/>
                  <a:pt x="217" y="72"/>
                  <a:pt x="217" y="72"/>
                </a:cubicBezTo>
                <a:cubicBezTo>
                  <a:pt x="217" y="72"/>
                  <a:pt x="217" y="72"/>
                  <a:pt x="215" y="72"/>
                </a:cubicBezTo>
                <a:cubicBezTo>
                  <a:pt x="216" y="72"/>
                  <a:pt x="215" y="72"/>
                  <a:pt x="217" y="73"/>
                </a:cubicBezTo>
                <a:cubicBezTo>
                  <a:pt x="214" y="72"/>
                  <a:pt x="217" y="73"/>
                  <a:pt x="215" y="73"/>
                </a:cubicBezTo>
                <a:cubicBezTo>
                  <a:pt x="217" y="74"/>
                  <a:pt x="213" y="73"/>
                  <a:pt x="216" y="74"/>
                </a:cubicBezTo>
                <a:cubicBezTo>
                  <a:pt x="215" y="74"/>
                  <a:pt x="215" y="73"/>
                  <a:pt x="214" y="74"/>
                </a:cubicBezTo>
                <a:cubicBezTo>
                  <a:pt x="215" y="74"/>
                  <a:pt x="216" y="74"/>
                  <a:pt x="216" y="74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14" y="74"/>
                  <a:pt x="214" y="74"/>
                  <a:pt x="214" y="74"/>
                </a:cubicBezTo>
                <a:cubicBezTo>
                  <a:pt x="218" y="75"/>
                  <a:pt x="213" y="74"/>
                  <a:pt x="213" y="75"/>
                </a:cubicBezTo>
                <a:cubicBezTo>
                  <a:pt x="214" y="75"/>
                  <a:pt x="216" y="75"/>
                  <a:pt x="215" y="75"/>
                </a:cubicBezTo>
                <a:cubicBezTo>
                  <a:pt x="213" y="75"/>
                  <a:pt x="214" y="75"/>
                  <a:pt x="215" y="76"/>
                </a:cubicBezTo>
                <a:cubicBezTo>
                  <a:pt x="214" y="75"/>
                  <a:pt x="214" y="76"/>
                  <a:pt x="213" y="76"/>
                </a:cubicBezTo>
                <a:cubicBezTo>
                  <a:pt x="216" y="77"/>
                  <a:pt x="213" y="77"/>
                  <a:pt x="216" y="79"/>
                </a:cubicBezTo>
                <a:cubicBezTo>
                  <a:pt x="215" y="78"/>
                  <a:pt x="214" y="78"/>
                  <a:pt x="214" y="78"/>
                </a:cubicBezTo>
                <a:cubicBezTo>
                  <a:pt x="214" y="78"/>
                  <a:pt x="213" y="78"/>
                  <a:pt x="215" y="79"/>
                </a:cubicBezTo>
                <a:cubicBezTo>
                  <a:pt x="212" y="78"/>
                  <a:pt x="217" y="81"/>
                  <a:pt x="214" y="80"/>
                </a:cubicBezTo>
                <a:cubicBezTo>
                  <a:pt x="213" y="80"/>
                  <a:pt x="217" y="81"/>
                  <a:pt x="216" y="81"/>
                </a:cubicBezTo>
                <a:cubicBezTo>
                  <a:pt x="216" y="80"/>
                  <a:pt x="215" y="80"/>
                  <a:pt x="215" y="80"/>
                </a:cubicBezTo>
                <a:cubicBezTo>
                  <a:pt x="214" y="81"/>
                  <a:pt x="216" y="82"/>
                  <a:pt x="213" y="82"/>
                </a:cubicBezTo>
                <a:cubicBezTo>
                  <a:pt x="215" y="83"/>
                  <a:pt x="214" y="83"/>
                  <a:pt x="216" y="84"/>
                </a:cubicBezTo>
                <a:cubicBezTo>
                  <a:pt x="214" y="84"/>
                  <a:pt x="214" y="84"/>
                  <a:pt x="214" y="84"/>
                </a:cubicBezTo>
                <a:cubicBezTo>
                  <a:pt x="215" y="85"/>
                  <a:pt x="216" y="85"/>
                  <a:pt x="218" y="85"/>
                </a:cubicBezTo>
                <a:cubicBezTo>
                  <a:pt x="215" y="85"/>
                  <a:pt x="215" y="85"/>
                  <a:pt x="214" y="84"/>
                </a:cubicBezTo>
                <a:cubicBezTo>
                  <a:pt x="214" y="85"/>
                  <a:pt x="213" y="84"/>
                  <a:pt x="213" y="84"/>
                </a:cubicBezTo>
                <a:cubicBezTo>
                  <a:pt x="213" y="84"/>
                  <a:pt x="213" y="83"/>
                  <a:pt x="213" y="83"/>
                </a:cubicBezTo>
                <a:cubicBezTo>
                  <a:pt x="212" y="85"/>
                  <a:pt x="213" y="81"/>
                  <a:pt x="213" y="82"/>
                </a:cubicBezTo>
                <a:cubicBezTo>
                  <a:pt x="212" y="82"/>
                  <a:pt x="212" y="81"/>
                  <a:pt x="211" y="81"/>
                </a:cubicBezTo>
                <a:cubicBezTo>
                  <a:pt x="211" y="82"/>
                  <a:pt x="211" y="83"/>
                  <a:pt x="211" y="83"/>
                </a:cubicBezTo>
                <a:cubicBezTo>
                  <a:pt x="211" y="82"/>
                  <a:pt x="211" y="82"/>
                  <a:pt x="211" y="81"/>
                </a:cubicBezTo>
                <a:cubicBezTo>
                  <a:pt x="210" y="82"/>
                  <a:pt x="209" y="82"/>
                  <a:pt x="209" y="83"/>
                </a:cubicBezTo>
                <a:cubicBezTo>
                  <a:pt x="209" y="80"/>
                  <a:pt x="207" y="81"/>
                  <a:pt x="207" y="83"/>
                </a:cubicBezTo>
                <a:cubicBezTo>
                  <a:pt x="206" y="83"/>
                  <a:pt x="207" y="82"/>
                  <a:pt x="206" y="83"/>
                </a:cubicBezTo>
                <a:cubicBezTo>
                  <a:pt x="207" y="81"/>
                  <a:pt x="207" y="81"/>
                  <a:pt x="207" y="81"/>
                </a:cubicBezTo>
                <a:cubicBezTo>
                  <a:pt x="206" y="81"/>
                  <a:pt x="205" y="80"/>
                  <a:pt x="205" y="80"/>
                </a:cubicBezTo>
                <a:cubicBezTo>
                  <a:pt x="204" y="79"/>
                  <a:pt x="203" y="79"/>
                  <a:pt x="202" y="79"/>
                </a:cubicBezTo>
                <a:cubicBezTo>
                  <a:pt x="200" y="78"/>
                  <a:pt x="198" y="78"/>
                  <a:pt x="197" y="80"/>
                </a:cubicBezTo>
                <a:cubicBezTo>
                  <a:pt x="197" y="79"/>
                  <a:pt x="197" y="78"/>
                  <a:pt x="196" y="78"/>
                </a:cubicBezTo>
                <a:cubicBezTo>
                  <a:pt x="195" y="79"/>
                  <a:pt x="194" y="79"/>
                  <a:pt x="193" y="80"/>
                </a:cubicBezTo>
                <a:cubicBezTo>
                  <a:pt x="192" y="79"/>
                  <a:pt x="188" y="80"/>
                  <a:pt x="186" y="78"/>
                </a:cubicBezTo>
                <a:cubicBezTo>
                  <a:pt x="186" y="79"/>
                  <a:pt x="186" y="79"/>
                  <a:pt x="186" y="79"/>
                </a:cubicBezTo>
                <a:cubicBezTo>
                  <a:pt x="185" y="77"/>
                  <a:pt x="185" y="79"/>
                  <a:pt x="184" y="77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85" y="76"/>
                  <a:pt x="183" y="75"/>
                  <a:pt x="184" y="77"/>
                </a:cubicBezTo>
                <a:cubicBezTo>
                  <a:pt x="183" y="76"/>
                  <a:pt x="182" y="76"/>
                  <a:pt x="180" y="77"/>
                </a:cubicBezTo>
                <a:cubicBezTo>
                  <a:pt x="180" y="76"/>
                  <a:pt x="181" y="76"/>
                  <a:pt x="181" y="75"/>
                </a:cubicBezTo>
                <a:cubicBezTo>
                  <a:pt x="180" y="75"/>
                  <a:pt x="180" y="76"/>
                  <a:pt x="180" y="76"/>
                </a:cubicBezTo>
                <a:cubicBezTo>
                  <a:pt x="180" y="74"/>
                  <a:pt x="178" y="75"/>
                  <a:pt x="178" y="74"/>
                </a:cubicBezTo>
                <a:cubicBezTo>
                  <a:pt x="177" y="75"/>
                  <a:pt x="178" y="76"/>
                  <a:pt x="177" y="76"/>
                </a:cubicBezTo>
                <a:cubicBezTo>
                  <a:pt x="177" y="76"/>
                  <a:pt x="177" y="74"/>
                  <a:pt x="177" y="74"/>
                </a:cubicBezTo>
                <a:cubicBezTo>
                  <a:pt x="174" y="76"/>
                  <a:pt x="171" y="71"/>
                  <a:pt x="169" y="75"/>
                </a:cubicBezTo>
                <a:cubicBezTo>
                  <a:pt x="168" y="72"/>
                  <a:pt x="164" y="77"/>
                  <a:pt x="163" y="72"/>
                </a:cubicBezTo>
                <a:cubicBezTo>
                  <a:pt x="163" y="76"/>
                  <a:pt x="161" y="71"/>
                  <a:pt x="161" y="75"/>
                </a:cubicBezTo>
                <a:cubicBezTo>
                  <a:pt x="160" y="75"/>
                  <a:pt x="160" y="72"/>
                  <a:pt x="159" y="74"/>
                </a:cubicBezTo>
                <a:cubicBezTo>
                  <a:pt x="159" y="73"/>
                  <a:pt x="160" y="71"/>
                  <a:pt x="159" y="72"/>
                </a:cubicBezTo>
                <a:cubicBezTo>
                  <a:pt x="159" y="71"/>
                  <a:pt x="159" y="74"/>
                  <a:pt x="159" y="74"/>
                </a:cubicBezTo>
                <a:cubicBezTo>
                  <a:pt x="159" y="72"/>
                  <a:pt x="159" y="74"/>
                  <a:pt x="158" y="74"/>
                </a:cubicBezTo>
                <a:cubicBezTo>
                  <a:pt x="159" y="72"/>
                  <a:pt x="158" y="74"/>
                  <a:pt x="158" y="72"/>
                </a:cubicBezTo>
                <a:cubicBezTo>
                  <a:pt x="157" y="73"/>
                  <a:pt x="158" y="74"/>
                  <a:pt x="157" y="74"/>
                </a:cubicBezTo>
                <a:cubicBezTo>
                  <a:pt x="157" y="74"/>
                  <a:pt x="157" y="71"/>
                  <a:pt x="156" y="74"/>
                </a:cubicBezTo>
                <a:cubicBezTo>
                  <a:pt x="155" y="70"/>
                  <a:pt x="155" y="71"/>
                  <a:pt x="154" y="74"/>
                </a:cubicBezTo>
                <a:cubicBezTo>
                  <a:pt x="154" y="73"/>
                  <a:pt x="154" y="71"/>
                  <a:pt x="154" y="71"/>
                </a:cubicBezTo>
                <a:cubicBezTo>
                  <a:pt x="153" y="73"/>
                  <a:pt x="153" y="70"/>
                  <a:pt x="152" y="70"/>
                </a:cubicBezTo>
                <a:cubicBezTo>
                  <a:pt x="152" y="71"/>
                  <a:pt x="152" y="71"/>
                  <a:pt x="152" y="72"/>
                </a:cubicBezTo>
                <a:cubicBezTo>
                  <a:pt x="152" y="71"/>
                  <a:pt x="151" y="72"/>
                  <a:pt x="151" y="73"/>
                </a:cubicBezTo>
                <a:cubicBezTo>
                  <a:pt x="151" y="71"/>
                  <a:pt x="151" y="71"/>
                  <a:pt x="151" y="70"/>
                </a:cubicBezTo>
                <a:cubicBezTo>
                  <a:pt x="151" y="69"/>
                  <a:pt x="150" y="74"/>
                  <a:pt x="151" y="71"/>
                </a:cubicBezTo>
                <a:cubicBezTo>
                  <a:pt x="150" y="70"/>
                  <a:pt x="150" y="72"/>
                  <a:pt x="150" y="71"/>
                </a:cubicBezTo>
                <a:cubicBezTo>
                  <a:pt x="149" y="73"/>
                  <a:pt x="149" y="74"/>
                  <a:pt x="149" y="75"/>
                </a:cubicBezTo>
                <a:cubicBezTo>
                  <a:pt x="149" y="74"/>
                  <a:pt x="149" y="74"/>
                  <a:pt x="149" y="74"/>
                </a:cubicBezTo>
                <a:cubicBezTo>
                  <a:pt x="149" y="72"/>
                  <a:pt x="149" y="71"/>
                  <a:pt x="149" y="70"/>
                </a:cubicBezTo>
                <a:cubicBezTo>
                  <a:pt x="149" y="71"/>
                  <a:pt x="149" y="72"/>
                  <a:pt x="149" y="72"/>
                </a:cubicBezTo>
                <a:cubicBezTo>
                  <a:pt x="149" y="70"/>
                  <a:pt x="149" y="70"/>
                  <a:pt x="148" y="69"/>
                </a:cubicBezTo>
                <a:cubicBezTo>
                  <a:pt x="148" y="70"/>
                  <a:pt x="148" y="72"/>
                  <a:pt x="148" y="72"/>
                </a:cubicBezTo>
                <a:cubicBezTo>
                  <a:pt x="148" y="71"/>
                  <a:pt x="147" y="71"/>
                  <a:pt x="148" y="70"/>
                </a:cubicBezTo>
                <a:cubicBezTo>
                  <a:pt x="147" y="71"/>
                  <a:pt x="147" y="70"/>
                  <a:pt x="146" y="71"/>
                </a:cubicBezTo>
                <a:cubicBezTo>
                  <a:pt x="146" y="69"/>
                  <a:pt x="145" y="71"/>
                  <a:pt x="145" y="69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5" y="70"/>
                  <a:pt x="145" y="70"/>
                </a:cubicBezTo>
                <a:cubicBezTo>
                  <a:pt x="145" y="70"/>
                  <a:pt x="144" y="70"/>
                  <a:pt x="144" y="71"/>
                </a:cubicBezTo>
                <a:cubicBezTo>
                  <a:pt x="144" y="70"/>
                  <a:pt x="145" y="69"/>
                  <a:pt x="144" y="69"/>
                </a:cubicBezTo>
                <a:cubicBezTo>
                  <a:pt x="144" y="69"/>
                  <a:pt x="144" y="70"/>
                  <a:pt x="144" y="70"/>
                </a:cubicBezTo>
                <a:cubicBezTo>
                  <a:pt x="144" y="69"/>
                  <a:pt x="144" y="69"/>
                  <a:pt x="144" y="68"/>
                </a:cubicBezTo>
                <a:cubicBezTo>
                  <a:pt x="144" y="69"/>
                  <a:pt x="144" y="69"/>
                  <a:pt x="144" y="68"/>
                </a:cubicBezTo>
                <a:cubicBezTo>
                  <a:pt x="142" y="72"/>
                  <a:pt x="143" y="68"/>
                  <a:pt x="142" y="68"/>
                </a:cubicBezTo>
                <a:cubicBezTo>
                  <a:pt x="142" y="69"/>
                  <a:pt x="141" y="70"/>
                  <a:pt x="141" y="70"/>
                </a:cubicBezTo>
                <a:cubicBezTo>
                  <a:pt x="142" y="68"/>
                  <a:pt x="141" y="69"/>
                  <a:pt x="141" y="70"/>
                </a:cubicBezTo>
                <a:cubicBezTo>
                  <a:pt x="141" y="69"/>
                  <a:pt x="140" y="69"/>
                  <a:pt x="140" y="68"/>
                </a:cubicBezTo>
                <a:cubicBezTo>
                  <a:pt x="138" y="70"/>
                  <a:pt x="137" y="67"/>
                  <a:pt x="135" y="70"/>
                </a:cubicBezTo>
                <a:cubicBezTo>
                  <a:pt x="135" y="69"/>
                  <a:pt x="136" y="69"/>
                  <a:pt x="136" y="68"/>
                </a:cubicBezTo>
                <a:cubicBezTo>
                  <a:pt x="135" y="68"/>
                  <a:pt x="135" y="68"/>
                  <a:pt x="134" y="70"/>
                </a:cubicBezTo>
                <a:cubicBezTo>
                  <a:pt x="135" y="66"/>
                  <a:pt x="132" y="71"/>
                  <a:pt x="133" y="68"/>
                </a:cubicBezTo>
                <a:cubicBezTo>
                  <a:pt x="132" y="67"/>
                  <a:pt x="132" y="71"/>
                  <a:pt x="132" y="71"/>
                </a:cubicBezTo>
                <a:cubicBezTo>
                  <a:pt x="132" y="70"/>
                  <a:pt x="132" y="69"/>
                  <a:pt x="132" y="69"/>
                </a:cubicBezTo>
                <a:cubicBezTo>
                  <a:pt x="130" y="68"/>
                  <a:pt x="129" y="70"/>
                  <a:pt x="128" y="67"/>
                </a:cubicBezTo>
                <a:cubicBezTo>
                  <a:pt x="127" y="69"/>
                  <a:pt x="126" y="68"/>
                  <a:pt x="125" y="69"/>
                </a:cubicBezTo>
                <a:cubicBezTo>
                  <a:pt x="126" y="68"/>
                  <a:pt x="125" y="68"/>
                  <a:pt x="125" y="67"/>
                </a:cubicBezTo>
                <a:cubicBezTo>
                  <a:pt x="124" y="69"/>
                  <a:pt x="124" y="70"/>
                  <a:pt x="123" y="72"/>
                </a:cubicBezTo>
                <a:cubicBezTo>
                  <a:pt x="124" y="69"/>
                  <a:pt x="124" y="69"/>
                  <a:pt x="125" y="67"/>
                </a:cubicBezTo>
                <a:cubicBezTo>
                  <a:pt x="123" y="67"/>
                  <a:pt x="124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2" y="67"/>
                  <a:pt x="123" y="68"/>
                  <a:pt x="122" y="68"/>
                </a:cubicBezTo>
                <a:cubicBezTo>
                  <a:pt x="123" y="66"/>
                  <a:pt x="121" y="70"/>
                  <a:pt x="122" y="67"/>
                </a:cubicBezTo>
                <a:cubicBezTo>
                  <a:pt x="122" y="67"/>
                  <a:pt x="122" y="66"/>
                  <a:pt x="122" y="66"/>
                </a:cubicBezTo>
                <a:cubicBezTo>
                  <a:pt x="122" y="67"/>
                  <a:pt x="122" y="66"/>
                  <a:pt x="122" y="66"/>
                </a:cubicBezTo>
                <a:cubicBezTo>
                  <a:pt x="121" y="67"/>
                  <a:pt x="122" y="68"/>
                  <a:pt x="121" y="68"/>
                </a:cubicBezTo>
                <a:cubicBezTo>
                  <a:pt x="121" y="67"/>
                  <a:pt x="121" y="68"/>
                  <a:pt x="122" y="66"/>
                </a:cubicBezTo>
                <a:cubicBezTo>
                  <a:pt x="121" y="65"/>
                  <a:pt x="120" y="66"/>
                  <a:pt x="120" y="68"/>
                </a:cubicBezTo>
                <a:cubicBezTo>
                  <a:pt x="120" y="67"/>
                  <a:pt x="120" y="66"/>
                  <a:pt x="120" y="66"/>
                </a:cubicBezTo>
                <a:cubicBezTo>
                  <a:pt x="120" y="65"/>
                  <a:pt x="117" y="68"/>
                  <a:pt x="118" y="65"/>
                </a:cubicBezTo>
                <a:cubicBezTo>
                  <a:pt x="117" y="65"/>
                  <a:pt x="117" y="67"/>
                  <a:pt x="117" y="67"/>
                </a:cubicBezTo>
                <a:cubicBezTo>
                  <a:pt x="117" y="66"/>
                  <a:pt x="115" y="64"/>
                  <a:pt x="115" y="67"/>
                </a:cubicBezTo>
                <a:cubicBezTo>
                  <a:pt x="114" y="68"/>
                  <a:pt x="115" y="64"/>
                  <a:pt x="114" y="66"/>
                </a:cubicBezTo>
                <a:cubicBezTo>
                  <a:pt x="114" y="66"/>
                  <a:pt x="113" y="67"/>
                  <a:pt x="114" y="68"/>
                </a:cubicBezTo>
                <a:cubicBezTo>
                  <a:pt x="113" y="68"/>
                  <a:pt x="113" y="70"/>
                  <a:pt x="113" y="68"/>
                </a:cubicBezTo>
                <a:cubicBezTo>
                  <a:pt x="114" y="68"/>
                  <a:pt x="113" y="66"/>
                  <a:pt x="114" y="65"/>
                </a:cubicBezTo>
                <a:cubicBezTo>
                  <a:pt x="113" y="66"/>
                  <a:pt x="112" y="65"/>
                  <a:pt x="112" y="67"/>
                </a:cubicBezTo>
                <a:cubicBezTo>
                  <a:pt x="111" y="66"/>
                  <a:pt x="111" y="65"/>
                  <a:pt x="110" y="64"/>
                </a:cubicBezTo>
                <a:cubicBezTo>
                  <a:pt x="110" y="65"/>
                  <a:pt x="110" y="65"/>
                  <a:pt x="110" y="66"/>
                </a:cubicBezTo>
                <a:cubicBezTo>
                  <a:pt x="109" y="66"/>
                  <a:pt x="110" y="64"/>
                  <a:pt x="110" y="64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08" y="66"/>
                  <a:pt x="109" y="63"/>
                  <a:pt x="109" y="65"/>
                </a:cubicBezTo>
                <a:cubicBezTo>
                  <a:pt x="108" y="65"/>
                  <a:pt x="108" y="62"/>
                  <a:pt x="107" y="64"/>
                </a:cubicBezTo>
                <a:cubicBezTo>
                  <a:pt x="106" y="62"/>
                  <a:pt x="104" y="63"/>
                  <a:pt x="103" y="64"/>
                </a:cubicBezTo>
                <a:cubicBezTo>
                  <a:pt x="103" y="63"/>
                  <a:pt x="103" y="63"/>
                  <a:pt x="103" y="62"/>
                </a:cubicBezTo>
                <a:cubicBezTo>
                  <a:pt x="102" y="63"/>
                  <a:pt x="102" y="63"/>
                  <a:pt x="102" y="64"/>
                </a:cubicBezTo>
                <a:cubicBezTo>
                  <a:pt x="102" y="63"/>
                  <a:pt x="102" y="63"/>
                  <a:pt x="102" y="62"/>
                </a:cubicBezTo>
                <a:cubicBezTo>
                  <a:pt x="102" y="62"/>
                  <a:pt x="101" y="62"/>
                  <a:pt x="101" y="64"/>
                </a:cubicBezTo>
                <a:cubicBezTo>
                  <a:pt x="101" y="62"/>
                  <a:pt x="100" y="64"/>
                  <a:pt x="99" y="64"/>
                </a:cubicBezTo>
                <a:cubicBezTo>
                  <a:pt x="99" y="61"/>
                  <a:pt x="98" y="63"/>
                  <a:pt x="97" y="64"/>
                </a:cubicBezTo>
                <a:cubicBezTo>
                  <a:pt x="98" y="61"/>
                  <a:pt x="97" y="64"/>
                  <a:pt x="97" y="62"/>
                </a:cubicBezTo>
                <a:cubicBezTo>
                  <a:pt x="96" y="64"/>
                  <a:pt x="96" y="61"/>
                  <a:pt x="96" y="61"/>
                </a:cubicBezTo>
                <a:cubicBezTo>
                  <a:pt x="95" y="62"/>
                  <a:pt x="94" y="64"/>
                  <a:pt x="95" y="61"/>
                </a:cubicBezTo>
                <a:cubicBezTo>
                  <a:pt x="94" y="61"/>
                  <a:pt x="93" y="60"/>
                  <a:pt x="92" y="63"/>
                </a:cubicBezTo>
                <a:cubicBezTo>
                  <a:pt x="93" y="59"/>
                  <a:pt x="91" y="63"/>
                  <a:pt x="91" y="61"/>
                </a:cubicBezTo>
                <a:cubicBezTo>
                  <a:pt x="90" y="63"/>
                  <a:pt x="90" y="62"/>
                  <a:pt x="89" y="61"/>
                </a:cubicBezTo>
                <a:cubicBezTo>
                  <a:pt x="88" y="62"/>
                  <a:pt x="88" y="63"/>
                  <a:pt x="88" y="63"/>
                </a:cubicBezTo>
                <a:cubicBezTo>
                  <a:pt x="88" y="62"/>
                  <a:pt x="88" y="62"/>
                  <a:pt x="88" y="62"/>
                </a:cubicBezTo>
                <a:cubicBezTo>
                  <a:pt x="88" y="61"/>
                  <a:pt x="87" y="61"/>
                  <a:pt x="86" y="61"/>
                </a:cubicBezTo>
                <a:cubicBezTo>
                  <a:pt x="86" y="61"/>
                  <a:pt x="86" y="61"/>
                  <a:pt x="84" y="61"/>
                </a:cubicBezTo>
                <a:cubicBezTo>
                  <a:pt x="85" y="61"/>
                  <a:pt x="85" y="61"/>
                  <a:pt x="85" y="60"/>
                </a:cubicBezTo>
                <a:cubicBezTo>
                  <a:pt x="86" y="61"/>
                  <a:pt x="87" y="61"/>
                  <a:pt x="87" y="61"/>
                </a:cubicBezTo>
                <a:cubicBezTo>
                  <a:pt x="85" y="60"/>
                  <a:pt x="88" y="61"/>
                  <a:pt x="87" y="61"/>
                </a:cubicBezTo>
                <a:cubicBezTo>
                  <a:pt x="87" y="61"/>
                  <a:pt x="84" y="60"/>
                  <a:pt x="84" y="60"/>
                </a:cubicBezTo>
                <a:cubicBezTo>
                  <a:pt x="88" y="61"/>
                  <a:pt x="84" y="60"/>
                  <a:pt x="84" y="59"/>
                </a:cubicBezTo>
                <a:cubicBezTo>
                  <a:pt x="86" y="60"/>
                  <a:pt x="86" y="60"/>
                  <a:pt x="87" y="60"/>
                </a:cubicBezTo>
                <a:cubicBezTo>
                  <a:pt x="86" y="60"/>
                  <a:pt x="88" y="60"/>
                  <a:pt x="87" y="60"/>
                </a:cubicBezTo>
                <a:cubicBezTo>
                  <a:pt x="88" y="60"/>
                  <a:pt x="88" y="61"/>
                  <a:pt x="89" y="60"/>
                </a:cubicBezTo>
                <a:cubicBezTo>
                  <a:pt x="88" y="60"/>
                  <a:pt x="88" y="60"/>
                  <a:pt x="89" y="60"/>
                </a:cubicBezTo>
                <a:cubicBezTo>
                  <a:pt x="86" y="59"/>
                  <a:pt x="86" y="59"/>
                  <a:pt x="85" y="58"/>
                </a:cubicBezTo>
                <a:cubicBezTo>
                  <a:pt x="85" y="58"/>
                  <a:pt x="86" y="59"/>
                  <a:pt x="86" y="58"/>
                </a:cubicBezTo>
                <a:cubicBezTo>
                  <a:pt x="86" y="58"/>
                  <a:pt x="85" y="58"/>
                  <a:pt x="86" y="58"/>
                </a:cubicBezTo>
                <a:cubicBezTo>
                  <a:pt x="87" y="59"/>
                  <a:pt x="87" y="59"/>
                  <a:pt x="87" y="59"/>
                </a:cubicBezTo>
                <a:cubicBezTo>
                  <a:pt x="86" y="59"/>
                  <a:pt x="86" y="59"/>
                  <a:pt x="88" y="60"/>
                </a:cubicBezTo>
                <a:cubicBezTo>
                  <a:pt x="88" y="59"/>
                  <a:pt x="88" y="60"/>
                  <a:pt x="89" y="60"/>
                </a:cubicBezTo>
                <a:cubicBezTo>
                  <a:pt x="88" y="59"/>
                  <a:pt x="90" y="60"/>
                  <a:pt x="88" y="59"/>
                </a:cubicBezTo>
                <a:cubicBezTo>
                  <a:pt x="87" y="58"/>
                  <a:pt x="90" y="60"/>
                  <a:pt x="90" y="59"/>
                </a:cubicBezTo>
                <a:cubicBezTo>
                  <a:pt x="89" y="59"/>
                  <a:pt x="86" y="58"/>
                  <a:pt x="86" y="57"/>
                </a:cubicBezTo>
                <a:cubicBezTo>
                  <a:pt x="87" y="58"/>
                  <a:pt x="87" y="57"/>
                  <a:pt x="86" y="57"/>
                </a:cubicBezTo>
                <a:cubicBezTo>
                  <a:pt x="86" y="57"/>
                  <a:pt x="86" y="57"/>
                  <a:pt x="86" y="57"/>
                </a:cubicBezTo>
                <a:cubicBezTo>
                  <a:pt x="87" y="58"/>
                  <a:pt x="87" y="57"/>
                  <a:pt x="89" y="58"/>
                </a:cubicBezTo>
                <a:cubicBezTo>
                  <a:pt x="88" y="58"/>
                  <a:pt x="91" y="59"/>
                  <a:pt x="87" y="58"/>
                </a:cubicBezTo>
                <a:cubicBezTo>
                  <a:pt x="89" y="59"/>
                  <a:pt x="89" y="59"/>
                  <a:pt x="90" y="59"/>
                </a:cubicBezTo>
                <a:cubicBezTo>
                  <a:pt x="90" y="59"/>
                  <a:pt x="90" y="59"/>
                  <a:pt x="90" y="59"/>
                </a:cubicBezTo>
                <a:cubicBezTo>
                  <a:pt x="91" y="60"/>
                  <a:pt x="90" y="60"/>
                  <a:pt x="91" y="60"/>
                </a:cubicBezTo>
                <a:cubicBezTo>
                  <a:pt x="91" y="59"/>
                  <a:pt x="90" y="59"/>
                  <a:pt x="89" y="58"/>
                </a:cubicBezTo>
                <a:cubicBezTo>
                  <a:pt x="92" y="59"/>
                  <a:pt x="90" y="57"/>
                  <a:pt x="91" y="57"/>
                </a:cubicBezTo>
                <a:cubicBezTo>
                  <a:pt x="89" y="57"/>
                  <a:pt x="89" y="56"/>
                  <a:pt x="88" y="56"/>
                </a:cubicBezTo>
                <a:cubicBezTo>
                  <a:pt x="90" y="57"/>
                  <a:pt x="87" y="56"/>
                  <a:pt x="87" y="56"/>
                </a:cubicBezTo>
                <a:cubicBezTo>
                  <a:pt x="87" y="56"/>
                  <a:pt x="87" y="55"/>
                  <a:pt x="87" y="55"/>
                </a:cubicBezTo>
                <a:cubicBezTo>
                  <a:pt x="87" y="54"/>
                  <a:pt x="87" y="54"/>
                  <a:pt x="88" y="53"/>
                </a:cubicBezTo>
                <a:cubicBezTo>
                  <a:pt x="88" y="53"/>
                  <a:pt x="88" y="53"/>
                  <a:pt x="88" y="52"/>
                </a:cubicBezTo>
                <a:cubicBezTo>
                  <a:pt x="89" y="52"/>
                  <a:pt x="89" y="51"/>
                  <a:pt x="89" y="51"/>
                </a:cubicBezTo>
                <a:cubicBezTo>
                  <a:pt x="92" y="51"/>
                  <a:pt x="94" y="52"/>
                  <a:pt x="95" y="51"/>
                </a:cubicBezTo>
                <a:cubicBezTo>
                  <a:pt x="95" y="50"/>
                  <a:pt x="94" y="49"/>
                  <a:pt x="94" y="48"/>
                </a:cubicBezTo>
                <a:cubicBezTo>
                  <a:pt x="94" y="48"/>
                  <a:pt x="94" y="48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5" y="48"/>
                  <a:pt x="95" y="46"/>
                  <a:pt x="96" y="44"/>
                </a:cubicBezTo>
                <a:cubicBezTo>
                  <a:pt x="95" y="46"/>
                  <a:pt x="95" y="43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4"/>
                  <a:pt x="94" y="44"/>
                  <a:pt x="94" y="45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4"/>
                  <a:pt x="94" y="44"/>
                  <a:pt x="94" y="44"/>
                </a:cubicBezTo>
                <a:cubicBezTo>
                  <a:pt x="94" y="44"/>
                  <a:pt x="95" y="44"/>
                  <a:pt x="95" y="44"/>
                </a:cubicBezTo>
                <a:cubicBezTo>
                  <a:pt x="93" y="44"/>
                  <a:pt x="98" y="44"/>
                  <a:pt x="95" y="44"/>
                </a:cubicBezTo>
                <a:cubicBezTo>
                  <a:pt x="94" y="44"/>
                  <a:pt x="94" y="44"/>
                  <a:pt x="93" y="44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3"/>
                  <a:pt x="95" y="43"/>
                  <a:pt x="95" y="43"/>
                </a:cubicBezTo>
                <a:cubicBezTo>
                  <a:pt x="97" y="43"/>
                  <a:pt x="99" y="43"/>
                  <a:pt x="101" y="44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3" y="44"/>
                  <a:pt x="104" y="45"/>
                  <a:pt x="105" y="46"/>
                </a:cubicBezTo>
                <a:cubicBezTo>
                  <a:pt x="105" y="43"/>
                  <a:pt x="105" y="46"/>
                  <a:pt x="106" y="44"/>
                </a:cubicBezTo>
                <a:cubicBezTo>
                  <a:pt x="106" y="45"/>
                  <a:pt x="106" y="46"/>
                  <a:pt x="106" y="47"/>
                </a:cubicBezTo>
                <a:cubicBezTo>
                  <a:pt x="106" y="47"/>
                  <a:pt x="106" y="46"/>
                  <a:pt x="106" y="47"/>
                </a:cubicBezTo>
                <a:cubicBezTo>
                  <a:pt x="107" y="47"/>
                  <a:pt x="106" y="48"/>
                  <a:pt x="107" y="50"/>
                </a:cubicBezTo>
                <a:cubicBezTo>
                  <a:pt x="107" y="49"/>
                  <a:pt x="107" y="49"/>
                  <a:pt x="107" y="47"/>
                </a:cubicBezTo>
                <a:cubicBezTo>
                  <a:pt x="107" y="48"/>
                  <a:pt x="107" y="47"/>
                  <a:pt x="107" y="47"/>
                </a:cubicBezTo>
                <a:cubicBezTo>
                  <a:pt x="107" y="48"/>
                  <a:pt x="108" y="48"/>
                  <a:pt x="110" y="46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10" y="47"/>
                  <a:pt x="109" y="47"/>
                  <a:pt x="109" y="48"/>
                </a:cubicBezTo>
                <a:cubicBezTo>
                  <a:pt x="110" y="48"/>
                  <a:pt x="110" y="45"/>
                  <a:pt x="110" y="45"/>
                </a:cubicBezTo>
                <a:cubicBezTo>
                  <a:pt x="110" y="46"/>
                  <a:pt x="110" y="48"/>
                  <a:pt x="110" y="49"/>
                </a:cubicBezTo>
                <a:cubicBezTo>
                  <a:pt x="110" y="48"/>
                  <a:pt x="110" y="46"/>
                  <a:pt x="111" y="45"/>
                </a:cubicBezTo>
                <a:cubicBezTo>
                  <a:pt x="110" y="48"/>
                  <a:pt x="111" y="49"/>
                  <a:pt x="111" y="50"/>
                </a:cubicBezTo>
                <a:cubicBezTo>
                  <a:pt x="112" y="48"/>
                  <a:pt x="111" y="52"/>
                  <a:pt x="112" y="49"/>
                </a:cubicBezTo>
                <a:cubicBezTo>
                  <a:pt x="112" y="53"/>
                  <a:pt x="114" y="45"/>
                  <a:pt x="115" y="47"/>
                </a:cubicBezTo>
                <a:cubicBezTo>
                  <a:pt x="114" y="50"/>
                  <a:pt x="114" y="47"/>
                  <a:pt x="114" y="48"/>
                </a:cubicBezTo>
                <a:cubicBezTo>
                  <a:pt x="114" y="49"/>
                  <a:pt x="115" y="49"/>
                  <a:pt x="115" y="48"/>
                </a:cubicBezTo>
                <a:cubicBezTo>
                  <a:pt x="115" y="49"/>
                  <a:pt x="115" y="49"/>
                  <a:pt x="115" y="50"/>
                </a:cubicBezTo>
                <a:cubicBezTo>
                  <a:pt x="116" y="48"/>
                  <a:pt x="116" y="51"/>
                  <a:pt x="117" y="47"/>
                </a:cubicBezTo>
                <a:cubicBezTo>
                  <a:pt x="117" y="48"/>
                  <a:pt x="117" y="49"/>
                  <a:pt x="118" y="48"/>
                </a:cubicBezTo>
                <a:cubicBezTo>
                  <a:pt x="118" y="48"/>
                  <a:pt x="118" y="47"/>
                  <a:pt x="118" y="47"/>
                </a:cubicBezTo>
                <a:cubicBezTo>
                  <a:pt x="118" y="48"/>
                  <a:pt x="118" y="48"/>
                  <a:pt x="118" y="49"/>
                </a:cubicBezTo>
                <a:cubicBezTo>
                  <a:pt x="118" y="49"/>
                  <a:pt x="118" y="51"/>
                  <a:pt x="119" y="50"/>
                </a:cubicBezTo>
                <a:cubicBezTo>
                  <a:pt x="119" y="49"/>
                  <a:pt x="119" y="49"/>
                  <a:pt x="119" y="48"/>
                </a:cubicBezTo>
                <a:cubicBezTo>
                  <a:pt x="119" y="48"/>
                  <a:pt x="119" y="48"/>
                  <a:pt x="119" y="48"/>
                </a:cubicBezTo>
                <a:cubicBezTo>
                  <a:pt x="119" y="47"/>
                  <a:pt x="118" y="49"/>
                  <a:pt x="118" y="49"/>
                </a:cubicBezTo>
                <a:cubicBezTo>
                  <a:pt x="118" y="48"/>
                  <a:pt x="118" y="47"/>
                  <a:pt x="119" y="47"/>
                </a:cubicBezTo>
                <a:cubicBezTo>
                  <a:pt x="119" y="49"/>
                  <a:pt x="120" y="45"/>
                  <a:pt x="120" y="49"/>
                </a:cubicBezTo>
                <a:cubicBezTo>
                  <a:pt x="120" y="46"/>
                  <a:pt x="121" y="45"/>
                  <a:pt x="121" y="45"/>
                </a:cubicBezTo>
                <a:cubicBezTo>
                  <a:pt x="120" y="47"/>
                  <a:pt x="121" y="44"/>
                  <a:pt x="121" y="46"/>
                </a:cubicBezTo>
                <a:cubicBezTo>
                  <a:pt x="120" y="46"/>
                  <a:pt x="120" y="47"/>
                  <a:pt x="120" y="47"/>
                </a:cubicBezTo>
                <a:cubicBezTo>
                  <a:pt x="120" y="46"/>
                  <a:pt x="120" y="45"/>
                  <a:pt x="120" y="45"/>
                </a:cubicBezTo>
                <a:cubicBezTo>
                  <a:pt x="121" y="43"/>
                  <a:pt x="122" y="44"/>
                  <a:pt x="123" y="44"/>
                </a:cubicBezTo>
                <a:cubicBezTo>
                  <a:pt x="122" y="48"/>
                  <a:pt x="124" y="45"/>
                  <a:pt x="124" y="47"/>
                </a:cubicBezTo>
                <a:cubicBezTo>
                  <a:pt x="123" y="47"/>
                  <a:pt x="123" y="48"/>
                  <a:pt x="123" y="48"/>
                </a:cubicBezTo>
                <a:cubicBezTo>
                  <a:pt x="123" y="49"/>
                  <a:pt x="123" y="49"/>
                  <a:pt x="123" y="50"/>
                </a:cubicBezTo>
                <a:cubicBezTo>
                  <a:pt x="123" y="50"/>
                  <a:pt x="123" y="50"/>
                  <a:pt x="124" y="49"/>
                </a:cubicBezTo>
                <a:cubicBezTo>
                  <a:pt x="122" y="48"/>
                  <a:pt x="125" y="47"/>
                  <a:pt x="124" y="45"/>
                </a:cubicBezTo>
                <a:cubicBezTo>
                  <a:pt x="125" y="47"/>
                  <a:pt x="125" y="46"/>
                  <a:pt x="126" y="44"/>
                </a:cubicBezTo>
                <a:cubicBezTo>
                  <a:pt x="125" y="47"/>
                  <a:pt x="127" y="43"/>
                  <a:pt x="126" y="46"/>
                </a:cubicBezTo>
                <a:cubicBezTo>
                  <a:pt x="126" y="46"/>
                  <a:pt x="126" y="46"/>
                  <a:pt x="125" y="47"/>
                </a:cubicBezTo>
                <a:cubicBezTo>
                  <a:pt x="126" y="48"/>
                  <a:pt x="127" y="47"/>
                  <a:pt x="127" y="45"/>
                </a:cubicBezTo>
                <a:cubicBezTo>
                  <a:pt x="127" y="46"/>
                  <a:pt x="127" y="47"/>
                  <a:pt x="127" y="48"/>
                </a:cubicBezTo>
                <a:cubicBezTo>
                  <a:pt x="128" y="45"/>
                  <a:pt x="129" y="46"/>
                  <a:pt x="130" y="47"/>
                </a:cubicBezTo>
                <a:cubicBezTo>
                  <a:pt x="130" y="46"/>
                  <a:pt x="131" y="44"/>
                  <a:pt x="131" y="44"/>
                </a:cubicBezTo>
                <a:cubicBezTo>
                  <a:pt x="131" y="44"/>
                  <a:pt x="131" y="45"/>
                  <a:pt x="131" y="45"/>
                </a:cubicBezTo>
                <a:cubicBezTo>
                  <a:pt x="131" y="45"/>
                  <a:pt x="131" y="44"/>
                  <a:pt x="131" y="46"/>
                </a:cubicBezTo>
                <a:cubicBezTo>
                  <a:pt x="131" y="45"/>
                  <a:pt x="131" y="49"/>
                  <a:pt x="131" y="48"/>
                </a:cubicBezTo>
                <a:cubicBezTo>
                  <a:pt x="131" y="46"/>
                  <a:pt x="132" y="47"/>
                  <a:pt x="132" y="47"/>
                </a:cubicBezTo>
                <a:cubicBezTo>
                  <a:pt x="132" y="46"/>
                  <a:pt x="132" y="45"/>
                  <a:pt x="132" y="45"/>
                </a:cubicBezTo>
                <a:cubicBezTo>
                  <a:pt x="132" y="47"/>
                  <a:pt x="132" y="45"/>
                  <a:pt x="133" y="45"/>
                </a:cubicBezTo>
                <a:cubicBezTo>
                  <a:pt x="133" y="45"/>
                  <a:pt x="133" y="46"/>
                  <a:pt x="133" y="47"/>
                </a:cubicBezTo>
                <a:cubicBezTo>
                  <a:pt x="133" y="45"/>
                  <a:pt x="133" y="47"/>
                  <a:pt x="133" y="47"/>
                </a:cubicBezTo>
                <a:cubicBezTo>
                  <a:pt x="133" y="44"/>
                  <a:pt x="134" y="47"/>
                  <a:pt x="134" y="45"/>
                </a:cubicBezTo>
                <a:cubicBezTo>
                  <a:pt x="134" y="45"/>
                  <a:pt x="134" y="44"/>
                  <a:pt x="135" y="44"/>
                </a:cubicBezTo>
                <a:cubicBezTo>
                  <a:pt x="135" y="45"/>
                  <a:pt x="134" y="48"/>
                  <a:pt x="134" y="48"/>
                </a:cubicBezTo>
                <a:cubicBezTo>
                  <a:pt x="134" y="48"/>
                  <a:pt x="135" y="48"/>
                  <a:pt x="135" y="48"/>
                </a:cubicBezTo>
                <a:cubicBezTo>
                  <a:pt x="135" y="49"/>
                  <a:pt x="135" y="49"/>
                  <a:pt x="135" y="50"/>
                </a:cubicBezTo>
                <a:cubicBezTo>
                  <a:pt x="136" y="49"/>
                  <a:pt x="136" y="49"/>
                  <a:pt x="137" y="48"/>
                </a:cubicBezTo>
                <a:cubicBezTo>
                  <a:pt x="137" y="50"/>
                  <a:pt x="137" y="50"/>
                  <a:pt x="138" y="50"/>
                </a:cubicBezTo>
                <a:cubicBezTo>
                  <a:pt x="139" y="47"/>
                  <a:pt x="141" y="53"/>
                  <a:pt x="142" y="50"/>
                </a:cubicBezTo>
                <a:cubicBezTo>
                  <a:pt x="142" y="50"/>
                  <a:pt x="142" y="51"/>
                  <a:pt x="142" y="52"/>
                </a:cubicBezTo>
                <a:cubicBezTo>
                  <a:pt x="142" y="51"/>
                  <a:pt x="142" y="51"/>
                  <a:pt x="142" y="50"/>
                </a:cubicBezTo>
                <a:cubicBezTo>
                  <a:pt x="142" y="53"/>
                  <a:pt x="143" y="49"/>
                  <a:pt x="143" y="52"/>
                </a:cubicBezTo>
                <a:cubicBezTo>
                  <a:pt x="144" y="49"/>
                  <a:pt x="144" y="51"/>
                  <a:pt x="144" y="48"/>
                </a:cubicBezTo>
                <a:cubicBezTo>
                  <a:pt x="144" y="48"/>
                  <a:pt x="144" y="49"/>
                  <a:pt x="145" y="48"/>
                </a:cubicBezTo>
                <a:cubicBezTo>
                  <a:pt x="145" y="50"/>
                  <a:pt x="144" y="50"/>
                  <a:pt x="144" y="51"/>
                </a:cubicBezTo>
                <a:cubicBezTo>
                  <a:pt x="145" y="48"/>
                  <a:pt x="144" y="52"/>
                  <a:pt x="145" y="50"/>
                </a:cubicBezTo>
                <a:cubicBezTo>
                  <a:pt x="144" y="50"/>
                  <a:pt x="145" y="47"/>
                  <a:pt x="145" y="48"/>
                </a:cubicBezTo>
                <a:cubicBezTo>
                  <a:pt x="145" y="51"/>
                  <a:pt x="145" y="48"/>
                  <a:pt x="146" y="48"/>
                </a:cubicBezTo>
                <a:cubicBezTo>
                  <a:pt x="145" y="49"/>
                  <a:pt x="146" y="49"/>
                  <a:pt x="145" y="51"/>
                </a:cubicBezTo>
                <a:cubicBezTo>
                  <a:pt x="146" y="50"/>
                  <a:pt x="146" y="51"/>
                  <a:pt x="146" y="50"/>
                </a:cubicBezTo>
                <a:cubicBezTo>
                  <a:pt x="146" y="51"/>
                  <a:pt x="146" y="52"/>
                  <a:pt x="146" y="52"/>
                </a:cubicBezTo>
                <a:cubicBezTo>
                  <a:pt x="146" y="51"/>
                  <a:pt x="146" y="52"/>
                  <a:pt x="146" y="52"/>
                </a:cubicBezTo>
                <a:cubicBezTo>
                  <a:pt x="147" y="49"/>
                  <a:pt x="147" y="49"/>
                  <a:pt x="148" y="48"/>
                </a:cubicBezTo>
                <a:cubicBezTo>
                  <a:pt x="148" y="49"/>
                  <a:pt x="148" y="49"/>
                  <a:pt x="148" y="49"/>
                </a:cubicBezTo>
                <a:cubicBezTo>
                  <a:pt x="148" y="49"/>
                  <a:pt x="148" y="49"/>
                  <a:pt x="148" y="49"/>
                </a:cubicBezTo>
                <a:cubicBezTo>
                  <a:pt x="148" y="51"/>
                  <a:pt x="148" y="51"/>
                  <a:pt x="148" y="51"/>
                </a:cubicBezTo>
                <a:cubicBezTo>
                  <a:pt x="148" y="49"/>
                  <a:pt x="147" y="50"/>
                  <a:pt x="147" y="51"/>
                </a:cubicBezTo>
                <a:cubicBezTo>
                  <a:pt x="147" y="51"/>
                  <a:pt x="147" y="52"/>
                  <a:pt x="147" y="52"/>
                </a:cubicBezTo>
                <a:cubicBezTo>
                  <a:pt x="147" y="52"/>
                  <a:pt x="147" y="53"/>
                  <a:pt x="147" y="51"/>
                </a:cubicBezTo>
                <a:cubicBezTo>
                  <a:pt x="148" y="50"/>
                  <a:pt x="147" y="53"/>
                  <a:pt x="148" y="53"/>
                </a:cubicBezTo>
                <a:cubicBezTo>
                  <a:pt x="148" y="52"/>
                  <a:pt x="149" y="49"/>
                  <a:pt x="149" y="49"/>
                </a:cubicBezTo>
                <a:cubicBezTo>
                  <a:pt x="149" y="50"/>
                  <a:pt x="150" y="50"/>
                  <a:pt x="150" y="49"/>
                </a:cubicBezTo>
                <a:cubicBezTo>
                  <a:pt x="150" y="49"/>
                  <a:pt x="150" y="49"/>
                  <a:pt x="150" y="49"/>
                </a:cubicBezTo>
                <a:cubicBezTo>
                  <a:pt x="149" y="51"/>
                  <a:pt x="150" y="51"/>
                  <a:pt x="150" y="52"/>
                </a:cubicBezTo>
                <a:cubicBezTo>
                  <a:pt x="150" y="51"/>
                  <a:pt x="149" y="54"/>
                  <a:pt x="149" y="51"/>
                </a:cubicBezTo>
                <a:cubicBezTo>
                  <a:pt x="149" y="53"/>
                  <a:pt x="148" y="52"/>
                  <a:pt x="148" y="53"/>
                </a:cubicBezTo>
                <a:cubicBezTo>
                  <a:pt x="148" y="53"/>
                  <a:pt x="148" y="53"/>
                  <a:pt x="148" y="54"/>
                </a:cubicBezTo>
                <a:cubicBezTo>
                  <a:pt x="148" y="54"/>
                  <a:pt x="148" y="54"/>
                  <a:pt x="148" y="55"/>
                </a:cubicBezTo>
                <a:cubicBezTo>
                  <a:pt x="148" y="55"/>
                  <a:pt x="149" y="53"/>
                  <a:pt x="150" y="52"/>
                </a:cubicBezTo>
                <a:cubicBezTo>
                  <a:pt x="149" y="55"/>
                  <a:pt x="151" y="54"/>
                  <a:pt x="151" y="54"/>
                </a:cubicBezTo>
                <a:cubicBezTo>
                  <a:pt x="151" y="53"/>
                  <a:pt x="152" y="52"/>
                  <a:pt x="152" y="51"/>
                </a:cubicBezTo>
                <a:cubicBezTo>
                  <a:pt x="151" y="53"/>
                  <a:pt x="152" y="50"/>
                  <a:pt x="151" y="50"/>
                </a:cubicBezTo>
                <a:cubicBezTo>
                  <a:pt x="155" y="50"/>
                  <a:pt x="157" y="52"/>
                  <a:pt x="161" y="52"/>
                </a:cubicBezTo>
                <a:cubicBezTo>
                  <a:pt x="161" y="55"/>
                  <a:pt x="160" y="58"/>
                  <a:pt x="161" y="59"/>
                </a:cubicBezTo>
                <a:cubicBezTo>
                  <a:pt x="164" y="57"/>
                  <a:pt x="165" y="59"/>
                  <a:pt x="167" y="56"/>
                </a:cubicBezTo>
                <a:cubicBezTo>
                  <a:pt x="167" y="57"/>
                  <a:pt x="167" y="58"/>
                  <a:pt x="167" y="58"/>
                </a:cubicBezTo>
                <a:cubicBezTo>
                  <a:pt x="167" y="57"/>
                  <a:pt x="167" y="58"/>
                  <a:pt x="167" y="58"/>
                </a:cubicBezTo>
                <a:cubicBezTo>
                  <a:pt x="167" y="55"/>
                  <a:pt x="168" y="59"/>
                  <a:pt x="168" y="58"/>
                </a:cubicBezTo>
                <a:cubicBezTo>
                  <a:pt x="168" y="58"/>
                  <a:pt x="168" y="57"/>
                  <a:pt x="168" y="56"/>
                </a:cubicBezTo>
                <a:cubicBezTo>
                  <a:pt x="169" y="56"/>
                  <a:pt x="169" y="56"/>
                  <a:pt x="169" y="56"/>
                </a:cubicBezTo>
                <a:cubicBezTo>
                  <a:pt x="169" y="58"/>
                  <a:pt x="169" y="57"/>
                  <a:pt x="169" y="56"/>
                </a:cubicBezTo>
                <a:cubicBezTo>
                  <a:pt x="169" y="57"/>
                  <a:pt x="169" y="58"/>
                  <a:pt x="169" y="58"/>
                </a:cubicBezTo>
                <a:cubicBezTo>
                  <a:pt x="170" y="55"/>
                  <a:pt x="169" y="56"/>
                  <a:pt x="169" y="55"/>
                </a:cubicBezTo>
                <a:cubicBezTo>
                  <a:pt x="170" y="55"/>
                  <a:pt x="170" y="54"/>
                  <a:pt x="171" y="53"/>
                </a:cubicBezTo>
                <a:cubicBezTo>
                  <a:pt x="171" y="54"/>
                  <a:pt x="170" y="54"/>
                  <a:pt x="170" y="55"/>
                </a:cubicBezTo>
                <a:cubicBezTo>
                  <a:pt x="171" y="55"/>
                  <a:pt x="171" y="53"/>
                  <a:pt x="171" y="53"/>
                </a:cubicBezTo>
                <a:cubicBezTo>
                  <a:pt x="171" y="55"/>
                  <a:pt x="172" y="55"/>
                  <a:pt x="172" y="56"/>
                </a:cubicBezTo>
                <a:cubicBezTo>
                  <a:pt x="171" y="55"/>
                  <a:pt x="171" y="57"/>
                  <a:pt x="171" y="58"/>
                </a:cubicBezTo>
                <a:cubicBezTo>
                  <a:pt x="171" y="58"/>
                  <a:pt x="172" y="60"/>
                  <a:pt x="172" y="59"/>
                </a:cubicBezTo>
                <a:cubicBezTo>
                  <a:pt x="172" y="58"/>
                  <a:pt x="172" y="56"/>
                  <a:pt x="172" y="54"/>
                </a:cubicBezTo>
                <a:cubicBezTo>
                  <a:pt x="173" y="56"/>
                  <a:pt x="172" y="55"/>
                  <a:pt x="172" y="57"/>
                </a:cubicBezTo>
                <a:cubicBezTo>
                  <a:pt x="172" y="58"/>
                  <a:pt x="173" y="58"/>
                  <a:pt x="173" y="60"/>
                </a:cubicBezTo>
                <a:cubicBezTo>
                  <a:pt x="173" y="56"/>
                  <a:pt x="173" y="59"/>
                  <a:pt x="174" y="58"/>
                </a:cubicBezTo>
                <a:cubicBezTo>
                  <a:pt x="173" y="57"/>
                  <a:pt x="173" y="56"/>
                  <a:pt x="174" y="55"/>
                </a:cubicBezTo>
                <a:cubicBezTo>
                  <a:pt x="173" y="58"/>
                  <a:pt x="174" y="58"/>
                  <a:pt x="174" y="58"/>
                </a:cubicBezTo>
                <a:cubicBezTo>
                  <a:pt x="174" y="60"/>
                  <a:pt x="174" y="60"/>
                  <a:pt x="173" y="62"/>
                </a:cubicBezTo>
                <a:cubicBezTo>
                  <a:pt x="174" y="62"/>
                  <a:pt x="174" y="62"/>
                  <a:pt x="175" y="60"/>
                </a:cubicBezTo>
                <a:cubicBezTo>
                  <a:pt x="174" y="60"/>
                  <a:pt x="174" y="61"/>
                  <a:pt x="174" y="60"/>
                </a:cubicBezTo>
                <a:cubicBezTo>
                  <a:pt x="175" y="59"/>
                  <a:pt x="175" y="61"/>
                  <a:pt x="174" y="62"/>
                </a:cubicBezTo>
                <a:cubicBezTo>
                  <a:pt x="175" y="62"/>
                  <a:pt x="175" y="62"/>
                  <a:pt x="175" y="62"/>
                </a:cubicBezTo>
                <a:cubicBezTo>
                  <a:pt x="175" y="59"/>
                  <a:pt x="176" y="62"/>
                  <a:pt x="177" y="60"/>
                </a:cubicBezTo>
                <a:cubicBezTo>
                  <a:pt x="176" y="63"/>
                  <a:pt x="177" y="60"/>
                  <a:pt x="177" y="60"/>
                </a:cubicBezTo>
                <a:cubicBezTo>
                  <a:pt x="177" y="61"/>
                  <a:pt x="177" y="61"/>
                  <a:pt x="177" y="63"/>
                </a:cubicBezTo>
                <a:cubicBezTo>
                  <a:pt x="177" y="62"/>
                  <a:pt x="178" y="62"/>
                  <a:pt x="178" y="61"/>
                </a:cubicBezTo>
                <a:cubicBezTo>
                  <a:pt x="178" y="59"/>
                  <a:pt x="178" y="62"/>
                  <a:pt x="178" y="60"/>
                </a:cubicBezTo>
                <a:cubicBezTo>
                  <a:pt x="178" y="59"/>
                  <a:pt x="178" y="60"/>
                  <a:pt x="179" y="60"/>
                </a:cubicBezTo>
                <a:cubicBezTo>
                  <a:pt x="179" y="61"/>
                  <a:pt x="178" y="64"/>
                  <a:pt x="178" y="62"/>
                </a:cubicBezTo>
                <a:cubicBezTo>
                  <a:pt x="179" y="62"/>
                  <a:pt x="178" y="59"/>
                  <a:pt x="179" y="59"/>
                </a:cubicBezTo>
                <a:cubicBezTo>
                  <a:pt x="179" y="60"/>
                  <a:pt x="179" y="60"/>
                  <a:pt x="179" y="61"/>
                </a:cubicBezTo>
                <a:cubicBezTo>
                  <a:pt x="179" y="61"/>
                  <a:pt x="179" y="61"/>
                  <a:pt x="179" y="62"/>
                </a:cubicBezTo>
                <a:cubicBezTo>
                  <a:pt x="180" y="62"/>
                  <a:pt x="180" y="60"/>
                  <a:pt x="180" y="62"/>
                </a:cubicBezTo>
                <a:cubicBezTo>
                  <a:pt x="181" y="61"/>
                  <a:pt x="181" y="57"/>
                  <a:pt x="181" y="57"/>
                </a:cubicBezTo>
                <a:cubicBezTo>
                  <a:pt x="182" y="57"/>
                  <a:pt x="182" y="58"/>
                  <a:pt x="182" y="59"/>
                </a:cubicBezTo>
                <a:cubicBezTo>
                  <a:pt x="181" y="60"/>
                  <a:pt x="181" y="57"/>
                  <a:pt x="181" y="59"/>
                </a:cubicBezTo>
                <a:cubicBezTo>
                  <a:pt x="181" y="59"/>
                  <a:pt x="181" y="60"/>
                  <a:pt x="181" y="60"/>
                </a:cubicBezTo>
                <a:cubicBezTo>
                  <a:pt x="181" y="60"/>
                  <a:pt x="181" y="60"/>
                  <a:pt x="182" y="61"/>
                </a:cubicBezTo>
                <a:cubicBezTo>
                  <a:pt x="182" y="60"/>
                  <a:pt x="182" y="60"/>
                  <a:pt x="182" y="59"/>
                </a:cubicBezTo>
                <a:cubicBezTo>
                  <a:pt x="182" y="60"/>
                  <a:pt x="182" y="61"/>
                  <a:pt x="182" y="61"/>
                </a:cubicBezTo>
                <a:cubicBezTo>
                  <a:pt x="183" y="61"/>
                  <a:pt x="183" y="60"/>
                  <a:pt x="183" y="62"/>
                </a:cubicBezTo>
                <a:cubicBezTo>
                  <a:pt x="184" y="60"/>
                  <a:pt x="185" y="63"/>
                  <a:pt x="186" y="59"/>
                </a:cubicBezTo>
                <a:cubicBezTo>
                  <a:pt x="186" y="59"/>
                  <a:pt x="186" y="59"/>
                  <a:pt x="186" y="58"/>
                </a:cubicBezTo>
                <a:cubicBezTo>
                  <a:pt x="186" y="58"/>
                  <a:pt x="186" y="57"/>
                  <a:pt x="186" y="57"/>
                </a:cubicBezTo>
                <a:cubicBezTo>
                  <a:pt x="187" y="57"/>
                  <a:pt x="186" y="60"/>
                  <a:pt x="186" y="60"/>
                </a:cubicBezTo>
                <a:cubicBezTo>
                  <a:pt x="187" y="57"/>
                  <a:pt x="187" y="59"/>
                  <a:pt x="187" y="60"/>
                </a:cubicBezTo>
                <a:cubicBezTo>
                  <a:pt x="187" y="59"/>
                  <a:pt x="188" y="59"/>
                  <a:pt x="188" y="58"/>
                </a:cubicBezTo>
                <a:cubicBezTo>
                  <a:pt x="189" y="60"/>
                  <a:pt x="190" y="59"/>
                  <a:pt x="189" y="64"/>
                </a:cubicBezTo>
                <a:cubicBezTo>
                  <a:pt x="191" y="64"/>
                  <a:pt x="192" y="60"/>
                  <a:pt x="193" y="63"/>
                </a:cubicBezTo>
                <a:cubicBezTo>
                  <a:pt x="194" y="60"/>
                  <a:pt x="194" y="63"/>
                  <a:pt x="194" y="63"/>
                </a:cubicBezTo>
                <a:cubicBezTo>
                  <a:pt x="194" y="62"/>
                  <a:pt x="194" y="61"/>
                  <a:pt x="194" y="61"/>
                </a:cubicBezTo>
                <a:cubicBezTo>
                  <a:pt x="194" y="62"/>
                  <a:pt x="195" y="62"/>
                  <a:pt x="195" y="63"/>
                </a:cubicBezTo>
                <a:cubicBezTo>
                  <a:pt x="195" y="62"/>
                  <a:pt x="198" y="61"/>
                  <a:pt x="198" y="62"/>
                </a:cubicBezTo>
                <a:cubicBezTo>
                  <a:pt x="198" y="62"/>
                  <a:pt x="198" y="61"/>
                  <a:pt x="199" y="61"/>
                </a:cubicBezTo>
                <a:cubicBezTo>
                  <a:pt x="199" y="63"/>
                  <a:pt x="201" y="59"/>
                  <a:pt x="201" y="63"/>
                </a:cubicBezTo>
                <a:cubicBezTo>
                  <a:pt x="202" y="60"/>
                  <a:pt x="202" y="59"/>
                  <a:pt x="204" y="59"/>
                </a:cubicBezTo>
                <a:cubicBezTo>
                  <a:pt x="203" y="61"/>
                  <a:pt x="204" y="59"/>
                  <a:pt x="203" y="62"/>
                </a:cubicBezTo>
                <a:cubicBezTo>
                  <a:pt x="204" y="61"/>
                  <a:pt x="205" y="62"/>
                  <a:pt x="206" y="61"/>
                </a:cubicBezTo>
                <a:cubicBezTo>
                  <a:pt x="206" y="62"/>
                  <a:pt x="205" y="63"/>
                  <a:pt x="206" y="63"/>
                </a:cubicBezTo>
                <a:cubicBezTo>
                  <a:pt x="207" y="59"/>
                  <a:pt x="209" y="65"/>
                  <a:pt x="210" y="60"/>
                </a:cubicBezTo>
                <a:cubicBezTo>
                  <a:pt x="211" y="60"/>
                  <a:pt x="210" y="62"/>
                  <a:pt x="210" y="62"/>
                </a:cubicBezTo>
                <a:cubicBezTo>
                  <a:pt x="210" y="62"/>
                  <a:pt x="211" y="61"/>
                  <a:pt x="211" y="61"/>
                </a:cubicBezTo>
                <a:cubicBezTo>
                  <a:pt x="212" y="59"/>
                  <a:pt x="211" y="59"/>
                  <a:pt x="212" y="57"/>
                </a:cubicBezTo>
                <a:cubicBezTo>
                  <a:pt x="212" y="58"/>
                  <a:pt x="212" y="59"/>
                  <a:pt x="212" y="59"/>
                </a:cubicBezTo>
                <a:cubicBezTo>
                  <a:pt x="212" y="57"/>
                  <a:pt x="212" y="57"/>
                  <a:pt x="212" y="56"/>
                </a:cubicBezTo>
                <a:cubicBezTo>
                  <a:pt x="211" y="59"/>
                  <a:pt x="213" y="54"/>
                  <a:pt x="212" y="55"/>
                </a:cubicBezTo>
                <a:cubicBezTo>
                  <a:pt x="212" y="56"/>
                  <a:pt x="211" y="54"/>
                  <a:pt x="211" y="55"/>
                </a:cubicBezTo>
                <a:cubicBezTo>
                  <a:pt x="210" y="56"/>
                  <a:pt x="211" y="56"/>
                  <a:pt x="210" y="57"/>
                </a:cubicBezTo>
                <a:cubicBezTo>
                  <a:pt x="210" y="56"/>
                  <a:pt x="210" y="55"/>
                  <a:pt x="210" y="55"/>
                </a:cubicBezTo>
                <a:cubicBezTo>
                  <a:pt x="209" y="55"/>
                  <a:pt x="209" y="56"/>
                  <a:pt x="208" y="57"/>
                </a:cubicBezTo>
                <a:cubicBezTo>
                  <a:pt x="209" y="54"/>
                  <a:pt x="207" y="54"/>
                  <a:pt x="207" y="57"/>
                </a:cubicBezTo>
                <a:cubicBezTo>
                  <a:pt x="206" y="56"/>
                  <a:pt x="207" y="56"/>
                  <a:pt x="206" y="56"/>
                </a:cubicBezTo>
                <a:cubicBezTo>
                  <a:pt x="206" y="54"/>
                  <a:pt x="206" y="54"/>
                  <a:pt x="206" y="54"/>
                </a:cubicBezTo>
                <a:cubicBezTo>
                  <a:pt x="206" y="54"/>
                  <a:pt x="204" y="53"/>
                  <a:pt x="202" y="52"/>
                </a:cubicBezTo>
                <a:cubicBezTo>
                  <a:pt x="201" y="52"/>
                  <a:pt x="201" y="52"/>
                  <a:pt x="200" y="52"/>
                </a:cubicBezTo>
                <a:cubicBezTo>
                  <a:pt x="199" y="52"/>
                  <a:pt x="198" y="53"/>
                  <a:pt x="198" y="54"/>
                </a:cubicBezTo>
                <a:cubicBezTo>
                  <a:pt x="198" y="51"/>
                  <a:pt x="195" y="52"/>
                  <a:pt x="194" y="54"/>
                </a:cubicBezTo>
                <a:cubicBezTo>
                  <a:pt x="192" y="52"/>
                  <a:pt x="189" y="53"/>
                  <a:pt x="187" y="52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6" y="50"/>
                  <a:pt x="186" y="52"/>
                  <a:pt x="185" y="51"/>
                </a:cubicBezTo>
                <a:cubicBezTo>
                  <a:pt x="186" y="50"/>
                  <a:pt x="186" y="51"/>
                  <a:pt x="186" y="50"/>
                </a:cubicBezTo>
                <a:cubicBezTo>
                  <a:pt x="186" y="50"/>
                  <a:pt x="184" y="48"/>
                  <a:pt x="185" y="51"/>
                </a:cubicBezTo>
                <a:cubicBezTo>
                  <a:pt x="184" y="49"/>
                  <a:pt x="183" y="49"/>
                  <a:pt x="182" y="50"/>
                </a:cubicBezTo>
                <a:cubicBezTo>
                  <a:pt x="182" y="49"/>
                  <a:pt x="182" y="49"/>
                  <a:pt x="182" y="48"/>
                </a:cubicBezTo>
                <a:cubicBezTo>
                  <a:pt x="182" y="48"/>
                  <a:pt x="182" y="49"/>
                  <a:pt x="181" y="49"/>
                </a:cubicBezTo>
                <a:cubicBezTo>
                  <a:pt x="181" y="47"/>
                  <a:pt x="180" y="49"/>
                  <a:pt x="179" y="47"/>
                </a:cubicBezTo>
                <a:cubicBezTo>
                  <a:pt x="179" y="48"/>
                  <a:pt x="179" y="49"/>
                  <a:pt x="179" y="49"/>
                </a:cubicBezTo>
                <a:cubicBezTo>
                  <a:pt x="179" y="49"/>
                  <a:pt x="179" y="47"/>
                  <a:pt x="179" y="47"/>
                </a:cubicBezTo>
                <a:cubicBezTo>
                  <a:pt x="175" y="49"/>
                  <a:pt x="173" y="44"/>
                  <a:pt x="171" y="48"/>
                </a:cubicBezTo>
                <a:cubicBezTo>
                  <a:pt x="170" y="44"/>
                  <a:pt x="166" y="50"/>
                  <a:pt x="165" y="45"/>
                </a:cubicBezTo>
                <a:cubicBezTo>
                  <a:pt x="165" y="48"/>
                  <a:pt x="163" y="44"/>
                  <a:pt x="163" y="48"/>
                </a:cubicBezTo>
                <a:cubicBezTo>
                  <a:pt x="163" y="48"/>
                  <a:pt x="162" y="45"/>
                  <a:pt x="162" y="47"/>
                </a:cubicBezTo>
                <a:cubicBezTo>
                  <a:pt x="162" y="46"/>
                  <a:pt x="162" y="46"/>
                  <a:pt x="162" y="45"/>
                </a:cubicBezTo>
                <a:cubicBezTo>
                  <a:pt x="162" y="45"/>
                  <a:pt x="162" y="45"/>
                  <a:pt x="162" y="44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2" y="44"/>
                  <a:pt x="162" y="44"/>
                  <a:pt x="162" y="44"/>
                </a:cubicBezTo>
                <a:cubicBezTo>
                  <a:pt x="161" y="44"/>
                  <a:pt x="162" y="46"/>
                  <a:pt x="161" y="46"/>
                </a:cubicBezTo>
                <a:cubicBezTo>
                  <a:pt x="162" y="45"/>
                  <a:pt x="161" y="47"/>
                  <a:pt x="161" y="47"/>
                </a:cubicBezTo>
                <a:cubicBezTo>
                  <a:pt x="162" y="44"/>
                  <a:pt x="160" y="46"/>
                  <a:pt x="160" y="45"/>
                </a:cubicBezTo>
                <a:cubicBezTo>
                  <a:pt x="160" y="46"/>
                  <a:pt x="160" y="46"/>
                  <a:pt x="160" y="47"/>
                </a:cubicBezTo>
                <a:cubicBezTo>
                  <a:pt x="159" y="47"/>
                  <a:pt x="159" y="44"/>
                  <a:pt x="158" y="46"/>
                </a:cubicBezTo>
                <a:cubicBezTo>
                  <a:pt x="158" y="43"/>
                  <a:pt x="158" y="44"/>
                  <a:pt x="156" y="46"/>
                </a:cubicBezTo>
                <a:cubicBezTo>
                  <a:pt x="156" y="45"/>
                  <a:pt x="157" y="44"/>
                  <a:pt x="157" y="44"/>
                </a:cubicBezTo>
                <a:cubicBezTo>
                  <a:pt x="156" y="46"/>
                  <a:pt x="155" y="42"/>
                  <a:pt x="155" y="43"/>
                </a:cubicBezTo>
                <a:cubicBezTo>
                  <a:pt x="155" y="43"/>
                  <a:pt x="155" y="44"/>
                  <a:pt x="155" y="45"/>
                </a:cubicBezTo>
                <a:cubicBezTo>
                  <a:pt x="155" y="43"/>
                  <a:pt x="154" y="45"/>
                  <a:pt x="154" y="45"/>
                </a:cubicBezTo>
                <a:cubicBezTo>
                  <a:pt x="154" y="44"/>
                  <a:pt x="154" y="44"/>
                  <a:pt x="154" y="42"/>
                </a:cubicBezTo>
                <a:cubicBezTo>
                  <a:pt x="154" y="41"/>
                  <a:pt x="153" y="47"/>
                  <a:pt x="153" y="43"/>
                </a:cubicBezTo>
                <a:cubicBezTo>
                  <a:pt x="153" y="43"/>
                  <a:pt x="153" y="44"/>
                  <a:pt x="153" y="44"/>
                </a:cubicBezTo>
                <a:cubicBezTo>
                  <a:pt x="152" y="45"/>
                  <a:pt x="152" y="47"/>
                  <a:pt x="152" y="47"/>
                </a:cubicBezTo>
                <a:cubicBezTo>
                  <a:pt x="152" y="46"/>
                  <a:pt x="152" y="47"/>
                  <a:pt x="152" y="46"/>
                </a:cubicBezTo>
                <a:cubicBezTo>
                  <a:pt x="152" y="44"/>
                  <a:pt x="152" y="44"/>
                  <a:pt x="152" y="43"/>
                </a:cubicBezTo>
                <a:cubicBezTo>
                  <a:pt x="152" y="44"/>
                  <a:pt x="152" y="45"/>
                  <a:pt x="152" y="45"/>
                </a:cubicBezTo>
                <a:cubicBezTo>
                  <a:pt x="152" y="42"/>
                  <a:pt x="151" y="42"/>
                  <a:pt x="151" y="41"/>
                </a:cubicBezTo>
                <a:cubicBezTo>
                  <a:pt x="151" y="42"/>
                  <a:pt x="151" y="44"/>
                  <a:pt x="151" y="45"/>
                </a:cubicBezTo>
                <a:cubicBezTo>
                  <a:pt x="151" y="44"/>
                  <a:pt x="150" y="44"/>
                  <a:pt x="151" y="43"/>
                </a:cubicBezTo>
                <a:cubicBezTo>
                  <a:pt x="150" y="43"/>
                  <a:pt x="150" y="42"/>
                  <a:pt x="149" y="44"/>
                </a:cubicBezTo>
                <a:cubicBezTo>
                  <a:pt x="149" y="41"/>
                  <a:pt x="148" y="44"/>
                  <a:pt x="148" y="42"/>
                </a:cubicBezTo>
                <a:cubicBezTo>
                  <a:pt x="148" y="44"/>
                  <a:pt x="148" y="40"/>
                  <a:pt x="147" y="43"/>
                </a:cubicBezTo>
                <a:cubicBezTo>
                  <a:pt x="147" y="42"/>
                  <a:pt x="147" y="42"/>
                  <a:pt x="147" y="41"/>
                </a:cubicBezTo>
                <a:cubicBezTo>
                  <a:pt x="147" y="42"/>
                  <a:pt x="147" y="43"/>
                  <a:pt x="147" y="43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7" y="41"/>
                  <a:pt x="147" y="41"/>
                  <a:pt x="146" y="41"/>
                </a:cubicBezTo>
                <a:cubicBezTo>
                  <a:pt x="145" y="45"/>
                  <a:pt x="145" y="40"/>
                  <a:pt x="145" y="40"/>
                </a:cubicBezTo>
                <a:cubicBezTo>
                  <a:pt x="145" y="41"/>
                  <a:pt x="144" y="42"/>
                  <a:pt x="144" y="42"/>
                </a:cubicBezTo>
                <a:cubicBezTo>
                  <a:pt x="145" y="40"/>
                  <a:pt x="144" y="41"/>
                  <a:pt x="144" y="42"/>
                </a:cubicBezTo>
                <a:cubicBezTo>
                  <a:pt x="144" y="41"/>
                  <a:pt x="143" y="41"/>
                  <a:pt x="143" y="40"/>
                </a:cubicBezTo>
                <a:cubicBezTo>
                  <a:pt x="141" y="43"/>
                  <a:pt x="140" y="40"/>
                  <a:pt x="139" y="42"/>
                </a:cubicBezTo>
                <a:cubicBezTo>
                  <a:pt x="139" y="42"/>
                  <a:pt x="139" y="41"/>
                  <a:pt x="139" y="41"/>
                </a:cubicBezTo>
                <a:cubicBezTo>
                  <a:pt x="138" y="41"/>
                  <a:pt x="138" y="40"/>
                  <a:pt x="137" y="42"/>
                </a:cubicBezTo>
                <a:cubicBezTo>
                  <a:pt x="138" y="38"/>
                  <a:pt x="135" y="44"/>
                  <a:pt x="136" y="41"/>
                </a:cubicBezTo>
                <a:cubicBezTo>
                  <a:pt x="136" y="40"/>
                  <a:pt x="136" y="44"/>
                  <a:pt x="135" y="43"/>
                </a:cubicBezTo>
                <a:cubicBezTo>
                  <a:pt x="135" y="42"/>
                  <a:pt x="135" y="42"/>
                  <a:pt x="136" y="41"/>
                </a:cubicBezTo>
                <a:cubicBezTo>
                  <a:pt x="133" y="40"/>
                  <a:pt x="132" y="42"/>
                  <a:pt x="131" y="40"/>
                </a:cubicBezTo>
                <a:cubicBezTo>
                  <a:pt x="131" y="42"/>
                  <a:pt x="130" y="40"/>
                  <a:pt x="129" y="42"/>
                </a:cubicBezTo>
                <a:cubicBezTo>
                  <a:pt x="129" y="41"/>
                  <a:pt x="129" y="40"/>
                  <a:pt x="129" y="40"/>
                </a:cubicBezTo>
                <a:cubicBezTo>
                  <a:pt x="128" y="42"/>
                  <a:pt x="128" y="43"/>
                  <a:pt x="127" y="44"/>
                </a:cubicBezTo>
                <a:cubicBezTo>
                  <a:pt x="127" y="42"/>
                  <a:pt x="128" y="42"/>
                  <a:pt x="128" y="40"/>
                </a:cubicBezTo>
                <a:cubicBezTo>
                  <a:pt x="127" y="40"/>
                  <a:pt x="128" y="40"/>
                  <a:pt x="127" y="38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6" y="40"/>
                  <a:pt x="127" y="41"/>
                  <a:pt x="126" y="41"/>
                </a:cubicBezTo>
                <a:cubicBezTo>
                  <a:pt x="127" y="39"/>
                  <a:pt x="125" y="43"/>
                  <a:pt x="126" y="40"/>
                </a:cubicBezTo>
                <a:cubicBezTo>
                  <a:pt x="126" y="40"/>
                  <a:pt x="126" y="39"/>
                  <a:pt x="126" y="39"/>
                </a:cubicBezTo>
                <a:cubicBezTo>
                  <a:pt x="126" y="40"/>
                  <a:pt x="126" y="39"/>
                  <a:pt x="126" y="39"/>
                </a:cubicBezTo>
                <a:cubicBezTo>
                  <a:pt x="125" y="40"/>
                  <a:pt x="126" y="41"/>
                  <a:pt x="125" y="41"/>
                </a:cubicBezTo>
                <a:cubicBezTo>
                  <a:pt x="125" y="40"/>
                  <a:pt x="125" y="41"/>
                  <a:pt x="125" y="39"/>
                </a:cubicBezTo>
                <a:cubicBezTo>
                  <a:pt x="125" y="38"/>
                  <a:pt x="124" y="39"/>
                  <a:pt x="124" y="41"/>
                </a:cubicBezTo>
                <a:cubicBezTo>
                  <a:pt x="124" y="40"/>
                  <a:pt x="124" y="39"/>
                  <a:pt x="124" y="39"/>
                </a:cubicBezTo>
                <a:cubicBezTo>
                  <a:pt x="123" y="38"/>
                  <a:pt x="121" y="41"/>
                  <a:pt x="122" y="38"/>
                </a:cubicBezTo>
                <a:cubicBezTo>
                  <a:pt x="121" y="38"/>
                  <a:pt x="121" y="40"/>
                  <a:pt x="121" y="40"/>
                </a:cubicBezTo>
                <a:cubicBezTo>
                  <a:pt x="121" y="39"/>
                  <a:pt x="119" y="37"/>
                  <a:pt x="119" y="40"/>
                </a:cubicBezTo>
                <a:cubicBezTo>
                  <a:pt x="118" y="41"/>
                  <a:pt x="119" y="37"/>
                  <a:pt x="118" y="39"/>
                </a:cubicBezTo>
                <a:cubicBezTo>
                  <a:pt x="118" y="39"/>
                  <a:pt x="118" y="40"/>
                  <a:pt x="118" y="41"/>
                </a:cubicBezTo>
                <a:cubicBezTo>
                  <a:pt x="118" y="41"/>
                  <a:pt x="117" y="43"/>
                  <a:pt x="117" y="42"/>
                </a:cubicBezTo>
                <a:cubicBezTo>
                  <a:pt x="118" y="41"/>
                  <a:pt x="118" y="39"/>
                  <a:pt x="118" y="38"/>
                </a:cubicBezTo>
                <a:cubicBezTo>
                  <a:pt x="117" y="39"/>
                  <a:pt x="117" y="38"/>
                  <a:pt x="116" y="40"/>
                </a:cubicBezTo>
                <a:cubicBezTo>
                  <a:pt x="115" y="39"/>
                  <a:pt x="115" y="38"/>
                  <a:pt x="114" y="37"/>
                </a:cubicBezTo>
                <a:cubicBezTo>
                  <a:pt x="114" y="38"/>
                  <a:pt x="114" y="39"/>
                  <a:pt x="114" y="39"/>
                </a:cubicBezTo>
                <a:cubicBezTo>
                  <a:pt x="113" y="40"/>
                  <a:pt x="114" y="38"/>
                  <a:pt x="114" y="37"/>
                </a:cubicBezTo>
                <a:cubicBezTo>
                  <a:pt x="113" y="37"/>
                  <a:pt x="113" y="37"/>
                  <a:pt x="113" y="37"/>
                </a:cubicBezTo>
                <a:cubicBezTo>
                  <a:pt x="112" y="40"/>
                  <a:pt x="113" y="37"/>
                  <a:pt x="113" y="38"/>
                </a:cubicBezTo>
                <a:cubicBezTo>
                  <a:pt x="112" y="39"/>
                  <a:pt x="112" y="36"/>
                  <a:pt x="111" y="38"/>
                </a:cubicBezTo>
                <a:cubicBezTo>
                  <a:pt x="110" y="36"/>
                  <a:pt x="109" y="37"/>
                  <a:pt x="107" y="38"/>
                </a:cubicBezTo>
                <a:cubicBezTo>
                  <a:pt x="107" y="37"/>
                  <a:pt x="108" y="37"/>
                  <a:pt x="107" y="36"/>
                </a:cubicBezTo>
                <a:cubicBezTo>
                  <a:pt x="107" y="37"/>
                  <a:pt x="107" y="37"/>
                  <a:pt x="106" y="38"/>
                </a:cubicBezTo>
                <a:cubicBezTo>
                  <a:pt x="107" y="37"/>
                  <a:pt x="106" y="38"/>
                  <a:pt x="106" y="36"/>
                </a:cubicBezTo>
                <a:cubicBezTo>
                  <a:pt x="106" y="37"/>
                  <a:pt x="105" y="37"/>
                  <a:pt x="105" y="38"/>
                </a:cubicBezTo>
                <a:cubicBezTo>
                  <a:pt x="105" y="36"/>
                  <a:pt x="104" y="38"/>
                  <a:pt x="103" y="39"/>
                </a:cubicBezTo>
                <a:cubicBezTo>
                  <a:pt x="103" y="36"/>
                  <a:pt x="103" y="37"/>
                  <a:pt x="102" y="38"/>
                </a:cubicBezTo>
                <a:cubicBezTo>
                  <a:pt x="102" y="37"/>
                  <a:pt x="102" y="38"/>
                  <a:pt x="102" y="36"/>
                </a:cubicBezTo>
                <a:cubicBezTo>
                  <a:pt x="101" y="39"/>
                  <a:pt x="101" y="36"/>
                  <a:pt x="101" y="36"/>
                </a:cubicBezTo>
                <a:cubicBezTo>
                  <a:pt x="100" y="37"/>
                  <a:pt x="99" y="39"/>
                  <a:pt x="100" y="36"/>
                </a:cubicBezTo>
                <a:cubicBezTo>
                  <a:pt x="99" y="36"/>
                  <a:pt x="98" y="35"/>
                  <a:pt x="97" y="38"/>
                </a:cubicBezTo>
                <a:cubicBezTo>
                  <a:pt x="97" y="37"/>
                  <a:pt x="97" y="37"/>
                  <a:pt x="97" y="37"/>
                </a:cubicBezTo>
                <a:cubicBezTo>
                  <a:pt x="98" y="34"/>
                  <a:pt x="96" y="38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5" y="36"/>
                  <a:pt x="94" y="37"/>
                  <a:pt x="94" y="37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6"/>
                  <a:pt x="93" y="36"/>
                  <a:pt x="93" y="37"/>
                </a:cubicBezTo>
                <a:cubicBezTo>
                  <a:pt x="93" y="37"/>
                  <a:pt x="92" y="37"/>
                  <a:pt x="92" y="36"/>
                </a:cubicBezTo>
                <a:cubicBezTo>
                  <a:pt x="92" y="36"/>
                  <a:pt x="93" y="36"/>
                  <a:pt x="93" y="36"/>
                </a:cubicBezTo>
                <a:cubicBezTo>
                  <a:pt x="95" y="36"/>
                  <a:pt x="92" y="36"/>
                  <a:pt x="94" y="36"/>
                </a:cubicBezTo>
                <a:cubicBezTo>
                  <a:pt x="94" y="36"/>
                  <a:pt x="95" y="36"/>
                  <a:pt x="95" y="36"/>
                </a:cubicBezTo>
                <a:cubicBezTo>
                  <a:pt x="95" y="36"/>
                  <a:pt x="95" y="36"/>
                  <a:pt x="96" y="36"/>
                </a:cubicBezTo>
                <a:cubicBezTo>
                  <a:pt x="95" y="36"/>
                  <a:pt x="95" y="36"/>
                  <a:pt x="94" y="36"/>
                </a:cubicBezTo>
                <a:cubicBezTo>
                  <a:pt x="95" y="36"/>
                  <a:pt x="96" y="36"/>
                  <a:pt x="96" y="36"/>
                </a:cubicBezTo>
                <a:cubicBezTo>
                  <a:pt x="96" y="35"/>
                  <a:pt x="95" y="35"/>
                  <a:pt x="97" y="34"/>
                </a:cubicBezTo>
                <a:cubicBezTo>
                  <a:pt x="94" y="34"/>
                  <a:pt x="96" y="33"/>
                  <a:pt x="95" y="33"/>
                </a:cubicBezTo>
                <a:cubicBezTo>
                  <a:pt x="95" y="33"/>
                  <a:pt x="95" y="34"/>
                  <a:pt x="95" y="34"/>
                </a:cubicBezTo>
                <a:cubicBezTo>
                  <a:pt x="94" y="34"/>
                  <a:pt x="94" y="34"/>
                  <a:pt x="93" y="33"/>
                </a:cubicBezTo>
                <a:cubicBezTo>
                  <a:pt x="93" y="34"/>
                  <a:pt x="93" y="34"/>
                  <a:pt x="93" y="34"/>
                </a:cubicBezTo>
                <a:cubicBezTo>
                  <a:pt x="92" y="34"/>
                  <a:pt x="91" y="34"/>
                  <a:pt x="91" y="33"/>
                </a:cubicBezTo>
                <a:cubicBezTo>
                  <a:pt x="91" y="33"/>
                  <a:pt x="94" y="33"/>
                  <a:pt x="94" y="33"/>
                </a:cubicBezTo>
                <a:cubicBezTo>
                  <a:pt x="91" y="33"/>
                  <a:pt x="93" y="33"/>
                  <a:pt x="94" y="33"/>
                </a:cubicBezTo>
                <a:cubicBezTo>
                  <a:pt x="93" y="32"/>
                  <a:pt x="93" y="32"/>
                  <a:pt x="91" y="32"/>
                </a:cubicBezTo>
                <a:cubicBezTo>
                  <a:pt x="93" y="31"/>
                  <a:pt x="92" y="30"/>
                  <a:pt x="97" y="29"/>
                </a:cubicBezTo>
                <a:cubicBezTo>
                  <a:pt x="97" y="28"/>
                  <a:pt x="96" y="28"/>
                  <a:pt x="95" y="28"/>
                </a:cubicBezTo>
                <a:cubicBezTo>
                  <a:pt x="94" y="28"/>
                  <a:pt x="93" y="27"/>
                  <a:pt x="94" y="27"/>
                </a:cubicBezTo>
                <a:cubicBezTo>
                  <a:pt x="92" y="27"/>
                  <a:pt x="94" y="27"/>
                  <a:pt x="94" y="26"/>
                </a:cubicBezTo>
                <a:cubicBezTo>
                  <a:pt x="94" y="27"/>
                  <a:pt x="93" y="27"/>
                  <a:pt x="92" y="27"/>
                </a:cubicBezTo>
                <a:cubicBezTo>
                  <a:pt x="93" y="26"/>
                  <a:pt x="93" y="26"/>
                  <a:pt x="94" y="26"/>
                </a:cubicBezTo>
                <a:cubicBezTo>
                  <a:pt x="93" y="26"/>
                  <a:pt x="91" y="24"/>
                  <a:pt x="92" y="24"/>
                </a:cubicBezTo>
                <a:cubicBezTo>
                  <a:pt x="92" y="24"/>
                  <a:pt x="91" y="24"/>
                  <a:pt x="91" y="24"/>
                </a:cubicBezTo>
                <a:cubicBezTo>
                  <a:pt x="93" y="23"/>
                  <a:pt x="88" y="24"/>
                  <a:pt x="91" y="22"/>
                </a:cubicBezTo>
                <a:cubicBezTo>
                  <a:pt x="88" y="23"/>
                  <a:pt x="88" y="23"/>
                  <a:pt x="87" y="23"/>
                </a:cubicBezTo>
                <a:cubicBezTo>
                  <a:pt x="89" y="22"/>
                  <a:pt x="87" y="22"/>
                  <a:pt x="90" y="21"/>
                </a:cubicBezTo>
                <a:cubicBezTo>
                  <a:pt x="89" y="21"/>
                  <a:pt x="89" y="20"/>
                  <a:pt x="88" y="21"/>
                </a:cubicBezTo>
                <a:cubicBezTo>
                  <a:pt x="89" y="20"/>
                  <a:pt x="90" y="20"/>
                  <a:pt x="90" y="20"/>
                </a:cubicBezTo>
                <a:cubicBezTo>
                  <a:pt x="88" y="20"/>
                  <a:pt x="88" y="19"/>
                  <a:pt x="88" y="19"/>
                </a:cubicBezTo>
                <a:cubicBezTo>
                  <a:pt x="88" y="19"/>
                  <a:pt x="88" y="18"/>
                  <a:pt x="85" y="18"/>
                </a:cubicBezTo>
                <a:cubicBezTo>
                  <a:pt x="85" y="18"/>
                  <a:pt x="87" y="18"/>
                  <a:pt x="88" y="18"/>
                </a:cubicBezTo>
                <a:cubicBezTo>
                  <a:pt x="88" y="18"/>
                  <a:pt x="86" y="18"/>
                  <a:pt x="86" y="17"/>
                </a:cubicBezTo>
                <a:cubicBezTo>
                  <a:pt x="84" y="18"/>
                  <a:pt x="84" y="18"/>
                  <a:pt x="83" y="18"/>
                </a:cubicBezTo>
                <a:cubicBezTo>
                  <a:pt x="83" y="18"/>
                  <a:pt x="84" y="18"/>
                  <a:pt x="84" y="18"/>
                </a:cubicBezTo>
                <a:cubicBezTo>
                  <a:pt x="82" y="18"/>
                  <a:pt x="82" y="18"/>
                  <a:pt x="81" y="18"/>
                </a:cubicBezTo>
                <a:cubicBezTo>
                  <a:pt x="84" y="18"/>
                  <a:pt x="79" y="19"/>
                  <a:pt x="80" y="19"/>
                </a:cubicBezTo>
                <a:cubicBezTo>
                  <a:pt x="81" y="19"/>
                  <a:pt x="80" y="19"/>
                  <a:pt x="80" y="20"/>
                </a:cubicBezTo>
                <a:cubicBezTo>
                  <a:pt x="81" y="20"/>
                  <a:pt x="82" y="19"/>
                  <a:pt x="82" y="19"/>
                </a:cubicBezTo>
                <a:cubicBezTo>
                  <a:pt x="81" y="20"/>
                  <a:pt x="81" y="20"/>
                  <a:pt x="80" y="20"/>
                </a:cubicBezTo>
                <a:cubicBezTo>
                  <a:pt x="81" y="20"/>
                  <a:pt x="82" y="21"/>
                  <a:pt x="83" y="21"/>
                </a:cubicBezTo>
                <a:cubicBezTo>
                  <a:pt x="82" y="21"/>
                  <a:pt x="81" y="22"/>
                  <a:pt x="81" y="22"/>
                </a:cubicBezTo>
                <a:cubicBezTo>
                  <a:pt x="82" y="22"/>
                  <a:pt x="83" y="22"/>
                  <a:pt x="84" y="22"/>
                </a:cubicBezTo>
                <a:cubicBezTo>
                  <a:pt x="84" y="22"/>
                  <a:pt x="83" y="22"/>
                  <a:pt x="84" y="22"/>
                </a:cubicBezTo>
                <a:cubicBezTo>
                  <a:pt x="82" y="23"/>
                  <a:pt x="82" y="23"/>
                  <a:pt x="82" y="23"/>
                </a:cubicBezTo>
                <a:cubicBezTo>
                  <a:pt x="81" y="24"/>
                  <a:pt x="81" y="25"/>
                  <a:pt x="81" y="26"/>
                </a:cubicBezTo>
                <a:cubicBezTo>
                  <a:pt x="82" y="27"/>
                  <a:pt x="83" y="28"/>
                  <a:pt x="85" y="28"/>
                </a:cubicBezTo>
                <a:cubicBezTo>
                  <a:pt x="82" y="29"/>
                  <a:pt x="84" y="30"/>
                  <a:pt x="86" y="30"/>
                </a:cubicBezTo>
                <a:cubicBezTo>
                  <a:pt x="86" y="31"/>
                  <a:pt x="86" y="31"/>
                  <a:pt x="86" y="32"/>
                </a:cubicBezTo>
                <a:cubicBezTo>
                  <a:pt x="86" y="33"/>
                  <a:pt x="86" y="33"/>
                  <a:pt x="86" y="34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4"/>
                  <a:pt x="85" y="34"/>
                  <a:pt x="85" y="34"/>
                </a:cubicBezTo>
                <a:cubicBezTo>
                  <a:pt x="85" y="34"/>
                  <a:pt x="85" y="34"/>
                  <a:pt x="85" y="34"/>
                </a:cubicBezTo>
                <a:cubicBezTo>
                  <a:pt x="85" y="35"/>
                  <a:pt x="86" y="35"/>
                  <a:pt x="85" y="35"/>
                </a:cubicBezTo>
                <a:cubicBezTo>
                  <a:pt x="85" y="35"/>
                  <a:pt x="85" y="35"/>
                  <a:pt x="84" y="35"/>
                </a:cubicBezTo>
                <a:cubicBezTo>
                  <a:pt x="84" y="35"/>
                  <a:pt x="83" y="36"/>
                  <a:pt x="85" y="36"/>
                </a:cubicBezTo>
                <a:cubicBezTo>
                  <a:pt x="84" y="36"/>
                  <a:pt x="84" y="37"/>
                  <a:pt x="85" y="37"/>
                </a:cubicBezTo>
                <a:cubicBezTo>
                  <a:pt x="84" y="37"/>
                  <a:pt x="84" y="37"/>
                  <a:pt x="83" y="37"/>
                </a:cubicBezTo>
                <a:cubicBezTo>
                  <a:pt x="83" y="38"/>
                  <a:pt x="84" y="38"/>
                  <a:pt x="84" y="38"/>
                </a:cubicBezTo>
                <a:cubicBezTo>
                  <a:pt x="82" y="38"/>
                  <a:pt x="84" y="39"/>
                  <a:pt x="83" y="39"/>
                </a:cubicBezTo>
                <a:cubicBezTo>
                  <a:pt x="84" y="39"/>
                  <a:pt x="84" y="39"/>
                  <a:pt x="85" y="39"/>
                </a:cubicBezTo>
                <a:cubicBezTo>
                  <a:pt x="85" y="39"/>
                  <a:pt x="83" y="39"/>
                  <a:pt x="83" y="39"/>
                </a:cubicBezTo>
                <a:cubicBezTo>
                  <a:pt x="84" y="40"/>
                  <a:pt x="83" y="41"/>
                  <a:pt x="83" y="42"/>
                </a:cubicBezTo>
                <a:cubicBezTo>
                  <a:pt x="83" y="42"/>
                  <a:pt x="82" y="43"/>
                  <a:pt x="85" y="44"/>
                </a:cubicBezTo>
                <a:cubicBezTo>
                  <a:pt x="83" y="44"/>
                  <a:pt x="83" y="45"/>
                  <a:pt x="84" y="45"/>
                </a:cubicBezTo>
                <a:cubicBezTo>
                  <a:pt x="84" y="46"/>
                  <a:pt x="84" y="47"/>
                  <a:pt x="82" y="47"/>
                </a:cubicBezTo>
                <a:cubicBezTo>
                  <a:pt x="85" y="47"/>
                  <a:pt x="81" y="48"/>
                  <a:pt x="85" y="48"/>
                </a:cubicBezTo>
                <a:cubicBezTo>
                  <a:pt x="84" y="49"/>
                  <a:pt x="82" y="49"/>
                  <a:pt x="84" y="49"/>
                </a:cubicBezTo>
                <a:cubicBezTo>
                  <a:pt x="83" y="49"/>
                  <a:pt x="81" y="48"/>
                  <a:pt x="81" y="49"/>
                </a:cubicBezTo>
                <a:cubicBezTo>
                  <a:pt x="81" y="49"/>
                  <a:pt x="83" y="49"/>
                  <a:pt x="83" y="49"/>
                </a:cubicBezTo>
                <a:cubicBezTo>
                  <a:pt x="82" y="49"/>
                  <a:pt x="83" y="50"/>
                  <a:pt x="84" y="50"/>
                </a:cubicBezTo>
                <a:cubicBezTo>
                  <a:pt x="81" y="49"/>
                  <a:pt x="83" y="50"/>
                  <a:pt x="82" y="50"/>
                </a:cubicBezTo>
                <a:cubicBezTo>
                  <a:pt x="83" y="50"/>
                  <a:pt x="83" y="50"/>
                  <a:pt x="84" y="50"/>
                </a:cubicBezTo>
                <a:cubicBezTo>
                  <a:pt x="84" y="51"/>
                  <a:pt x="81" y="50"/>
                  <a:pt x="83" y="51"/>
                </a:cubicBezTo>
                <a:cubicBezTo>
                  <a:pt x="80" y="51"/>
                  <a:pt x="81" y="51"/>
                  <a:pt x="83" y="52"/>
                </a:cubicBezTo>
                <a:cubicBezTo>
                  <a:pt x="82" y="52"/>
                  <a:pt x="81" y="52"/>
                  <a:pt x="81" y="52"/>
                </a:cubicBezTo>
                <a:cubicBezTo>
                  <a:pt x="83" y="53"/>
                  <a:pt x="79" y="52"/>
                  <a:pt x="80" y="52"/>
                </a:cubicBezTo>
                <a:cubicBezTo>
                  <a:pt x="81" y="53"/>
                  <a:pt x="81" y="53"/>
                  <a:pt x="82" y="53"/>
                </a:cubicBezTo>
                <a:cubicBezTo>
                  <a:pt x="81" y="53"/>
                  <a:pt x="82" y="53"/>
                  <a:pt x="82" y="54"/>
                </a:cubicBezTo>
                <a:cubicBezTo>
                  <a:pt x="81" y="53"/>
                  <a:pt x="81" y="53"/>
                  <a:pt x="80" y="53"/>
                </a:cubicBezTo>
                <a:cubicBezTo>
                  <a:pt x="78" y="53"/>
                  <a:pt x="84" y="54"/>
                  <a:pt x="80" y="53"/>
                </a:cubicBezTo>
                <a:cubicBezTo>
                  <a:pt x="80" y="53"/>
                  <a:pt x="81" y="54"/>
                  <a:pt x="81" y="54"/>
                </a:cubicBezTo>
                <a:cubicBezTo>
                  <a:pt x="82" y="55"/>
                  <a:pt x="84" y="55"/>
                  <a:pt x="84" y="55"/>
                </a:cubicBezTo>
                <a:cubicBezTo>
                  <a:pt x="83" y="55"/>
                  <a:pt x="84" y="55"/>
                  <a:pt x="83" y="55"/>
                </a:cubicBezTo>
                <a:cubicBezTo>
                  <a:pt x="81" y="54"/>
                  <a:pt x="81" y="54"/>
                  <a:pt x="80" y="54"/>
                </a:cubicBezTo>
                <a:cubicBezTo>
                  <a:pt x="81" y="54"/>
                  <a:pt x="82" y="55"/>
                  <a:pt x="82" y="55"/>
                </a:cubicBezTo>
                <a:cubicBezTo>
                  <a:pt x="79" y="54"/>
                  <a:pt x="80" y="54"/>
                  <a:pt x="79" y="54"/>
                </a:cubicBezTo>
                <a:cubicBezTo>
                  <a:pt x="79" y="55"/>
                  <a:pt x="81" y="55"/>
                  <a:pt x="82" y="55"/>
                </a:cubicBezTo>
                <a:cubicBezTo>
                  <a:pt x="81" y="55"/>
                  <a:pt x="81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5"/>
                  <a:pt x="80" y="55"/>
                </a:cubicBezTo>
                <a:cubicBezTo>
                  <a:pt x="80" y="55"/>
                  <a:pt x="80" y="56"/>
                  <a:pt x="80" y="56"/>
                </a:cubicBezTo>
                <a:cubicBezTo>
                  <a:pt x="80" y="56"/>
                  <a:pt x="80" y="56"/>
                  <a:pt x="81" y="56"/>
                </a:cubicBezTo>
                <a:cubicBezTo>
                  <a:pt x="78" y="55"/>
                  <a:pt x="81" y="57"/>
                  <a:pt x="79" y="56"/>
                </a:cubicBezTo>
                <a:cubicBezTo>
                  <a:pt x="80" y="57"/>
                  <a:pt x="77" y="56"/>
                  <a:pt x="80" y="58"/>
                </a:cubicBezTo>
                <a:cubicBezTo>
                  <a:pt x="79" y="57"/>
                  <a:pt x="79" y="57"/>
                  <a:pt x="78" y="57"/>
                </a:cubicBezTo>
                <a:cubicBezTo>
                  <a:pt x="79" y="57"/>
                  <a:pt x="79" y="57"/>
                  <a:pt x="79" y="57"/>
                </a:cubicBezTo>
                <a:cubicBezTo>
                  <a:pt x="78" y="57"/>
                  <a:pt x="78" y="57"/>
                  <a:pt x="77" y="57"/>
                </a:cubicBezTo>
                <a:cubicBezTo>
                  <a:pt x="78" y="57"/>
                  <a:pt x="78" y="57"/>
                  <a:pt x="77" y="57"/>
                </a:cubicBezTo>
                <a:cubicBezTo>
                  <a:pt x="81" y="59"/>
                  <a:pt x="77" y="58"/>
                  <a:pt x="77" y="58"/>
                </a:cubicBezTo>
                <a:cubicBezTo>
                  <a:pt x="78" y="58"/>
                  <a:pt x="79" y="59"/>
                  <a:pt x="79" y="59"/>
                </a:cubicBezTo>
                <a:cubicBezTo>
                  <a:pt x="77" y="58"/>
                  <a:pt x="78" y="59"/>
                  <a:pt x="79" y="59"/>
                </a:cubicBezTo>
                <a:cubicBezTo>
                  <a:pt x="78" y="59"/>
                  <a:pt x="78" y="59"/>
                  <a:pt x="77" y="59"/>
                </a:cubicBezTo>
                <a:cubicBezTo>
                  <a:pt x="79" y="61"/>
                  <a:pt x="76" y="60"/>
                  <a:pt x="79" y="62"/>
                </a:cubicBezTo>
                <a:cubicBezTo>
                  <a:pt x="78" y="62"/>
                  <a:pt x="78" y="62"/>
                  <a:pt x="77" y="62"/>
                </a:cubicBezTo>
                <a:cubicBezTo>
                  <a:pt x="77" y="62"/>
                  <a:pt x="76" y="62"/>
                  <a:pt x="78" y="63"/>
                </a:cubicBezTo>
                <a:cubicBezTo>
                  <a:pt x="75" y="62"/>
                  <a:pt x="80" y="65"/>
                  <a:pt x="77" y="63"/>
                </a:cubicBezTo>
                <a:cubicBezTo>
                  <a:pt x="76" y="63"/>
                  <a:pt x="80" y="65"/>
                  <a:pt x="79" y="65"/>
                </a:cubicBezTo>
                <a:cubicBezTo>
                  <a:pt x="78" y="64"/>
                  <a:pt x="78" y="64"/>
                  <a:pt x="77" y="64"/>
                </a:cubicBezTo>
                <a:cubicBezTo>
                  <a:pt x="76" y="65"/>
                  <a:pt x="78" y="66"/>
                  <a:pt x="76" y="66"/>
                </a:cubicBezTo>
                <a:cubicBezTo>
                  <a:pt x="77" y="67"/>
                  <a:pt x="76" y="67"/>
                  <a:pt x="77" y="68"/>
                </a:cubicBezTo>
                <a:cubicBezTo>
                  <a:pt x="76" y="68"/>
                  <a:pt x="76" y="68"/>
                  <a:pt x="75" y="68"/>
                </a:cubicBezTo>
                <a:cubicBezTo>
                  <a:pt x="77" y="69"/>
                  <a:pt x="78" y="69"/>
                  <a:pt x="79" y="70"/>
                </a:cubicBezTo>
                <a:cubicBezTo>
                  <a:pt x="77" y="69"/>
                  <a:pt x="77" y="69"/>
                  <a:pt x="75" y="68"/>
                </a:cubicBezTo>
                <a:cubicBezTo>
                  <a:pt x="75" y="69"/>
                  <a:pt x="75" y="68"/>
                  <a:pt x="74" y="68"/>
                </a:cubicBezTo>
                <a:cubicBezTo>
                  <a:pt x="74" y="68"/>
                  <a:pt x="74" y="68"/>
                  <a:pt x="74" y="69"/>
                </a:cubicBezTo>
                <a:cubicBezTo>
                  <a:pt x="75" y="69"/>
                  <a:pt x="76" y="69"/>
                  <a:pt x="76" y="70"/>
                </a:cubicBezTo>
                <a:cubicBezTo>
                  <a:pt x="74" y="69"/>
                  <a:pt x="77" y="71"/>
                  <a:pt x="75" y="70"/>
                </a:cubicBezTo>
                <a:cubicBezTo>
                  <a:pt x="75" y="69"/>
                  <a:pt x="74" y="69"/>
                  <a:pt x="74" y="69"/>
                </a:cubicBezTo>
                <a:cubicBezTo>
                  <a:pt x="75" y="69"/>
                  <a:pt x="74" y="69"/>
                  <a:pt x="74" y="69"/>
                </a:cubicBezTo>
                <a:cubicBezTo>
                  <a:pt x="75" y="70"/>
                  <a:pt x="75" y="70"/>
                  <a:pt x="76" y="70"/>
                </a:cubicBezTo>
                <a:cubicBezTo>
                  <a:pt x="75" y="70"/>
                  <a:pt x="76" y="70"/>
                  <a:pt x="74" y="69"/>
                </a:cubicBezTo>
                <a:cubicBezTo>
                  <a:pt x="73" y="69"/>
                  <a:pt x="74" y="70"/>
                  <a:pt x="75" y="71"/>
                </a:cubicBezTo>
                <a:cubicBezTo>
                  <a:pt x="74" y="71"/>
                  <a:pt x="74" y="70"/>
                  <a:pt x="73" y="70"/>
                </a:cubicBezTo>
                <a:cubicBezTo>
                  <a:pt x="72" y="70"/>
                  <a:pt x="75" y="72"/>
                  <a:pt x="73" y="71"/>
                </a:cubicBezTo>
                <a:cubicBezTo>
                  <a:pt x="72" y="71"/>
                  <a:pt x="74" y="72"/>
                  <a:pt x="74" y="72"/>
                </a:cubicBezTo>
                <a:cubicBezTo>
                  <a:pt x="73" y="72"/>
                  <a:pt x="71" y="72"/>
                  <a:pt x="74" y="73"/>
                </a:cubicBezTo>
                <a:cubicBezTo>
                  <a:pt x="74" y="74"/>
                  <a:pt x="71" y="72"/>
                  <a:pt x="73" y="74"/>
                </a:cubicBezTo>
                <a:cubicBezTo>
                  <a:pt x="73" y="74"/>
                  <a:pt x="73" y="74"/>
                  <a:pt x="74" y="75"/>
                </a:cubicBezTo>
                <a:cubicBezTo>
                  <a:pt x="74" y="75"/>
                  <a:pt x="76" y="76"/>
                  <a:pt x="75" y="75"/>
                </a:cubicBezTo>
                <a:cubicBezTo>
                  <a:pt x="74" y="74"/>
                  <a:pt x="73" y="74"/>
                  <a:pt x="72" y="73"/>
                </a:cubicBezTo>
                <a:cubicBezTo>
                  <a:pt x="73" y="74"/>
                  <a:pt x="72" y="74"/>
                  <a:pt x="73" y="75"/>
                </a:cubicBezTo>
                <a:cubicBezTo>
                  <a:pt x="72" y="75"/>
                  <a:pt x="72" y="75"/>
                  <a:pt x="70" y="75"/>
                </a:cubicBezTo>
                <a:cubicBezTo>
                  <a:pt x="71" y="75"/>
                  <a:pt x="72" y="76"/>
                  <a:pt x="72" y="76"/>
                </a:cubicBezTo>
                <a:cubicBezTo>
                  <a:pt x="72" y="76"/>
                  <a:pt x="71" y="75"/>
                  <a:pt x="70" y="75"/>
                </a:cubicBezTo>
                <a:cubicBezTo>
                  <a:pt x="70" y="75"/>
                  <a:pt x="70" y="75"/>
                  <a:pt x="70" y="75"/>
                </a:cubicBezTo>
                <a:cubicBezTo>
                  <a:pt x="72" y="77"/>
                  <a:pt x="70" y="75"/>
                  <a:pt x="71" y="76"/>
                </a:cubicBezTo>
                <a:cubicBezTo>
                  <a:pt x="71" y="76"/>
                  <a:pt x="68" y="75"/>
                  <a:pt x="70" y="77"/>
                </a:cubicBezTo>
                <a:cubicBezTo>
                  <a:pt x="68" y="77"/>
                  <a:pt x="69" y="78"/>
                  <a:pt x="69" y="79"/>
                </a:cubicBezTo>
                <a:cubicBezTo>
                  <a:pt x="69" y="79"/>
                  <a:pt x="68" y="78"/>
                  <a:pt x="68" y="78"/>
                </a:cubicBezTo>
                <a:cubicBezTo>
                  <a:pt x="68" y="79"/>
                  <a:pt x="68" y="79"/>
                  <a:pt x="69" y="79"/>
                </a:cubicBezTo>
                <a:cubicBezTo>
                  <a:pt x="68" y="79"/>
                  <a:pt x="69" y="79"/>
                  <a:pt x="68" y="78"/>
                </a:cubicBezTo>
                <a:cubicBezTo>
                  <a:pt x="68" y="79"/>
                  <a:pt x="68" y="79"/>
                  <a:pt x="69" y="80"/>
                </a:cubicBezTo>
                <a:cubicBezTo>
                  <a:pt x="67" y="79"/>
                  <a:pt x="68" y="81"/>
                  <a:pt x="68" y="81"/>
                </a:cubicBezTo>
                <a:cubicBezTo>
                  <a:pt x="66" y="79"/>
                  <a:pt x="67" y="81"/>
                  <a:pt x="68" y="82"/>
                </a:cubicBezTo>
                <a:cubicBezTo>
                  <a:pt x="66" y="80"/>
                  <a:pt x="68" y="82"/>
                  <a:pt x="66" y="81"/>
                </a:cubicBezTo>
                <a:cubicBezTo>
                  <a:pt x="67" y="82"/>
                  <a:pt x="67" y="82"/>
                  <a:pt x="66" y="82"/>
                </a:cubicBezTo>
                <a:cubicBezTo>
                  <a:pt x="66" y="81"/>
                  <a:pt x="66" y="81"/>
                  <a:pt x="66" y="81"/>
                </a:cubicBezTo>
                <a:cubicBezTo>
                  <a:pt x="66" y="81"/>
                  <a:pt x="65" y="81"/>
                  <a:pt x="65" y="81"/>
                </a:cubicBezTo>
                <a:cubicBezTo>
                  <a:pt x="64" y="82"/>
                  <a:pt x="64" y="82"/>
                  <a:pt x="63" y="82"/>
                </a:cubicBezTo>
                <a:cubicBezTo>
                  <a:pt x="63" y="82"/>
                  <a:pt x="64" y="81"/>
                  <a:pt x="64" y="81"/>
                </a:cubicBezTo>
                <a:close/>
                <a:moveTo>
                  <a:pt x="30" y="53"/>
                </a:moveTo>
                <a:cubicBezTo>
                  <a:pt x="30" y="53"/>
                  <a:pt x="30" y="52"/>
                  <a:pt x="30" y="52"/>
                </a:cubicBezTo>
                <a:cubicBezTo>
                  <a:pt x="30" y="52"/>
                  <a:pt x="30" y="53"/>
                  <a:pt x="30" y="53"/>
                </a:cubicBezTo>
                <a:cubicBezTo>
                  <a:pt x="30" y="53"/>
                  <a:pt x="30" y="53"/>
                  <a:pt x="30" y="53"/>
                </a:cubicBezTo>
                <a:close/>
                <a:moveTo>
                  <a:pt x="102" y="38"/>
                </a:moveTo>
                <a:cubicBezTo>
                  <a:pt x="102" y="38"/>
                  <a:pt x="103" y="38"/>
                  <a:pt x="103" y="38"/>
                </a:cubicBezTo>
                <a:cubicBezTo>
                  <a:pt x="103" y="38"/>
                  <a:pt x="102" y="38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lose/>
                <a:moveTo>
                  <a:pt x="119" y="42"/>
                </a:moveTo>
                <a:cubicBezTo>
                  <a:pt x="119" y="42"/>
                  <a:pt x="119" y="42"/>
                  <a:pt x="119" y="42"/>
                </a:cubicBezTo>
                <a:cubicBezTo>
                  <a:pt x="119" y="44"/>
                  <a:pt x="119" y="44"/>
                  <a:pt x="118" y="46"/>
                </a:cubicBezTo>
                <a:cubicBezTo>
                  <a:pt x="118" y="45"/>
                  <a:pt x="118" y="44"/>
                  <a:pt x="118" y="42"/>
                </a:cubicBezTo>
                <a:cubicBezTo>
                  <a:pt x="118" y="42"/>
                  <a:pt x="119" y="42"/>
                  <a:pt x="119" y="42"/>
                </a:cubicBezTo>
                <a:close/>
                <a:moveTo>
                  <a:pt x="127" y="41"/>
                </a:moveTo>
                <a:cubicBezTo>
                  <a:pt x="128" y="42"/>
                  <a:pt x="127" y="44"/>
                  <a:pt x="127" y="45"/>
                </a:cubicBezTo>
                <a:cubicBezTo>
                  <a:pt x="126" y="47"/>
                  <a:pt x="127" y="42"/>
                  <a:pt x="127" y="41"/>
                </a:cubicBezTo>
                <a:close/>
                <a:moveTo>
                  <a:pt x="94" y="43"/>
                </a:moveTo>
                <a:cubicBezTo>
                  <a:pt x="94" y="43"/>
                  <a:pt x="94" y="43"/>
                  <a:pt x="93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3"/>
                  <a:pt x="94" y="43"/>
                  <a:pt x="94" y="43"/>
                </a:cubicBezTo>
                <a:close/>
                <a:moveTo>
                  <a:pt x="95" y="47"/>
                </a:moveTo>
                <a:cubicBezTo>
                  <a:pt x="95" y="47"/>
                  <a:pt x="95" y="47"/>
                  <a:pt x="95" y="47"/>
                </a:cubicBezTo>
                <a:cubicBezTo>
                  <a:pt x="95" y="47"/>
                  <a:pt x="95" y="47"/>
                  <a:pt x="95" y="47"/>
                </a:cubicBezTo>
                <a:close/>
                <a:moveTo>
                  <a:pt x="93" y="47"/>
                </a:move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lose/>
                <a:moveTo>
                  <a:pt x="93" y="45"/>
                </a:moveTo>
                <a:cubicBezTo>
                  <a:pt x="92" y="45"/>
                  <a:pt x="92" y="45"/>
                  <a:pt x="92" y="45"/>
                </a:cubicBezTo>
                <a:cubicBezTo>
                  <a:pt x="92" y="44"/>
                  <a:pt x="92" y="43"/>
                  <a:pt x="92" y="43"/>
                </a:cubicBezTo>
                <a:cubicBezTo>
                  <a:pt x="92" y="43"/>
                  <a:pt x="92" y="44"/>
                  <a:pt x="93" y="45"/>
                </a:cubicBezTo>
                <a:close/>
                <a:moveTo>
                  <a:pt x="92" y="45"/>
                </a:moveTo>
                <a:cubicBezTo>
                  <a:pt x="92" y="45"/>
                  <a:pt x="92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2" y="45"/>
                  <a:pt x="92" y="45"/>
                  <a:pt x="92" y="45"/>
                </a:cubicBezTo>
                <a:close/>
                <a:moveTo>
                  <a:pt x="90" y="44"/>
                </a:moveTo>
                <a:cubicBezTo>
                  <a:pt x="90" y="44"/>
                  <a:pt x="90" y="44"/>
                  <a:pt x="90" y="44"/>
                </a:cubicBezTo>
                <a:cubicBezTo>
                  <a:pt x="90" y="44"/>
                  <a:pt x="90" y="44"/>
                  <a:pt x="90" y="44"/>
                </a:cubicBezTo>
                <a:cubicBezTo>
                  <a:pt x="90" y="44"/>
                  <a:pt x="90" y="44"/>
                  <a:pt x="90" y="44"/>
                </a:cubicBezTo>
                <a:close/>
                <a:moveTo>
                  <a:pt x="93" y="47"/>
                </a:move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ubicBezTo>
                  <a:pt x="93" y="47"/>
                  <a:pt x="93" y="47"/>
                  <a:pt x="93" y="47"/>
                </a:cubicBezTo>
                <a:close/>
                <a:moveTo>
                  <a:pt x="94" y="46"/>
                </a:moveTo>
                <a:cubicBezTo>
                  <a:pt x="94" y="46"/>
                  <a:pt x="94" y="46"/>
                  <a:pt x="94" y="47"/>
                </a:cubicBezTo>
                <a:cubicBezTo>
                  <a:pt x="94" y="46"/>
                  <a:pt x="94" y="46"/>
                  <a:pt x="94" y="46"/>
                </a:cubicBezTo>
                <a:close/>
                <a:moveTo>
                  <a:pt x="95" y="47"/>
                </a:moveTo>
                <a:cubicBezTo>
                  <a:pt x="95" y="47"/>
                  <a:pt x="95" y="47"/>
                  <a:pt x="95" y="47"/>
                </a:cubicBezTo>
                <a:cubicBezTo>
                  <a:pt x="95" y="47"/>
                  <a:pt x="95" y="46"/>
                  <a:pt x="94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6"/>
                  <a:pt x="94" y="46"/>
                  <a:pt x="94" y="46"/>
                </a:cubicBezTo>
                <a:cubicBezTo>
                  <a:pt x="94" y="46"/>
                  <a:pt x="94" y="46"/>
                  <a:pt x="94" y="46"/>
                </a:cubicBezTo>
                <a:cubicBezTo>
                  <a:pt x="95" y="46"/>
                  <a:pt x="95" y="46"/>
                  <a:pt x="95" y="46"/>
                </a:cubicBezTo>
                <a:cubicBezTo>
                  <a:pt x="95" y="45"/>
                  <a:pt x="95" y="46"/>
                  <a:pt x="95" y="46"/>
                </a:cubicBezTo>
                <a:cubicBezTo>
                  <a:pt x="95" y="46"/>
                  <a:pt x="95" y="47"/>
                  <a:pt x="95" y="47"/>
                </a:cubicBezTo>
                <a:close/>
                <a:moveTo>
                  <a:pt x="93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lose/>
                <a:moveTo>
                  <a:pt x="94" y="45"/>
                </a:move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4" y="45"/>
                  <a:pt x="93" y="45"/>
                </a:cubicBezTo>
                <a:cubicBezTo>
                  <a:pt x="94" y="45"/>
                  <a:pt x="94" y="45"/>
                  <a:pt x="94" y="45"/>
                </a:cubicBezTo>
                <a:close/>
                <a:moveTo>
                  <a:pt x="93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lose/>
                <a:moveTo>
                  <a:pt x="93" y="45"/>
                </a:move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5"/>
                </a:cubicBezTo>
                <a:cubicBezTo>
                  <a:pt x="93" y="45"/>
                  <a:pt x="93" y="45"/>
                  <a:pt x="93" y="45"/>
                </a:cubicBezTo>
                <a:close/>
                <a:moveTo>
                  <a:pt x="93" y="43"/>
                </a:moveTo>
                <a:cubicBezTo>
                  <a:pt x="93" y="43"/>
                  <a:pt x="93" y="43"/>
                  <a:pt x="93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3" y="43"/>
                  <a:pt x="93" y="43"/>
                  <a:pt x="93" y="43"/>
                </a:cubicBezTo>
                <a:close/>
                <a:moveTo>
                  <a:pt x="97" y="38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lose/>
                <a:moveTo>
                  <a:pt x="97" y="38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lose/>
                <a:moveTo>
                  <a:pt x="177" y="53"/>
                </a:moveTo>
                <a:cubicBezTo>
                  <a:pt x="177" y="51"/>
                  <a:pt x="177" y="54"/>
                  <a:pt x="177" y="54"/>
                </a:cubicBezTo>
                <a:cubicBezTo>
                  <a:pt x="178" y="54"/>
                  <a:pt x="177" y="53"/>
                  <a:pt x="178" y="52"/>
                </a:cubicBezTo>
                <a:cubicBezTo>
                  <a:pt x="178" y="53"/>
                  <a:pt x="178" y="53"/>
                  <a:pt x="178" y="53"/>
                </a:cubicBezTo>
                <a:cubicBezTo>
                  <a:pt x="178" y="54"/>
                  <a:pt x="177" y="55"/>
                  <a:pt x="177" y="55"/>
                </a:cubicBezTo>
                <a:cubicBezTo>
                  <a:pt x="177" y="54"/>
                  <a:pt x="177" y="53"/>
                  <a:pt x="177" y="53"/>
                </a:cubicBezTo>
                <a:close/>
                <a:moveTo>
                  <a:pt x="175" y="56"/>
                </a:moveTo>
                <a:cubicBezTo>
                  <a:pt x="175" y="56"/>
                  <a:pt x="175" y="56"/>
                  <a:pt x="175" y="56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3"/>
                </a:cubicBezTo>
                <a:cubicBezTo>
                  <a:pt x="176" y="52"/>
                  <a:pt x="175" y="54"/>
                  <a:pt x="175" y="56"/>
                </a:cubicBezTo>
                <a:close/>
                <a:moveTo>
                  <a:pt x="174" y="53"/>
                </a:moveTo>
                <a:cubicBezTo>
                  <a:pt x="174" y="52"/>
                  <a:pt x="174" y="54"/>
                  <a:pt x="173" y="53"/>
                </a:cubicBezTo>
                <a:cubicBezTo>
                  <a:pt x="174" y="52"/>
                  <a:pt x="174" y="52"/>
                  <a:pt x="174" y="51"/>
                </a:cubicBezTo>
                <a:cubicBezTo>
                  <a:pt x="174" y="51"/>
                  <a:pt x="174" y="52"/>
                  <a:pt x="174" y="53"/>
                </a:cubicBez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45312626-766D-4316-83E7-4D2EE798DE34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CF04B074-F41C-4B93-9712-D0017BAF6D2F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0CD70BCA-97A7-4564-8CA2-D5853E6D796D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856062C2-DBD9-4CF9-B320-030F64336CCC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8C410941-E3B4-437E-895A-6D6567956760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DE768BF6-B3C9-4E3B-99EE-068FF2D9BC67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E0E3F7A7-8A22-4B9E-8FB6-3DDFBE8D4F29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1BE44C2E-454D-4767-8E37-45A65480DDF2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CF9AAE09-4725-4132-B17B-295E48372A2C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26" name="文本框 25">
            <a:extLst>
              <a:ext uri="{FF2B5EF4-FFF2-40B4-BE49-F238E27FC236}">
                <a16:creationId xmlns:a16="http://schemas.microsoft.com/office/drawing/2014/main" id="{172A2282-603B-4E25-9474-612ECD4C499B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研究方案可行性说明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24AB7D60-86E9-45D5-9927-993D7E8BF451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02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446412" y="1985427"/>
            <a:ext cx="4649588" cy="3430617"/>
          </a:xfrm>
          <a:prstGeom prst="rect">
            <a:avLst/>
          </a:prstGeom>
          <a:solidFill>
            <a:srgbClr val="FC838C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35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0B199446-307B-43F3-B6A1-C6CD86EF5AA0}"/>
              </a:ext>
            </a:extLst>
          </p:cNvPr>
          <p:cNvGrpSpPr/>
          <p:nvPr/>
        </p:nvGrpSpPr>
        <p:grpSpPr>
          <a:xfrm>
            <a:off x="6096001" y="1992302"/>
            <a:ext cx="4649588" cy="3423742"/>
            <a:chOff x="6096000" y="1992302"/>
            <a:chExt cx="5636035" cy="3423742"/>
          </a:xfrm>
        </p:grpSpPr>
        <p:sp>
          <p:nvSpPr>
            <p:cNvPr id="5" name="矩形 4"/>
            <p:cNvSpPr/>
            <p:nvPr/>
          </p:nvSpPr>
          <p:spPr>
            <a:xfrm>
              <a:off x="6096000" y="1992302"/>
              <a:ext cx="2767015" cy="3423741"/>
            </a:xfrm>
            <a:prstGeom prst="rect">
              <a:avLst/>
            </a:prstGeom>
            <a:blipFill dpi="0" rotWithShape="1"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" name="矩形 6"/>
            <p:cNvSpPr/>
            <p:nvPr/>
          </p:nvSpPr>
          <p:spPr>
            <a:xfrm>
              <a:off x="8874890" y="1992303"/>
              <a:ext cx="2857145" cy="1712485"/>
            </a:xfrm>
            <a:prstGeom prst="rect">
              <a:avLst/>
            </a:prstGeom>
            <a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" name="矩形 7"/>
            <p:cNvSpPr/>
            <p:nvPr/>
          </p:nvSpPr>
          <p:spPr>
            <a:xfrm>
              <a:off x="8874890" y="3703559"/>
              <a:ext cx="2857145" cy="1712485"/>
            </a:xfrm>
            <a:prstGeom prst="rect">
              <a:avLst/>
            </a:prstGeom>
            <a:blipFill dpi="0"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35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2574747" y="2519825"/>
            <a:ext cx="2419429" cy="2419429"/>
            <a:chOff x="916932" y="1867577"/>
            <a:chExt cx="1864633" cy="1864633"/>
          </a:xfrm>
        </p:grpSpPr>
        <p:grpSp>
          <p:nvGrpSpPr>
            <p:cNvPr id="10" name="组合 9"/>
            <p:cNvGrpSpPr/>
            <p:nvPr/>
          </p:nvGrpSpPr>
          <p:grpSpPr>
            <a:xfrm>
              <a:off x="916932" y="1867577"/>
              <a:ext cx="1864633" cy="1864633"/>
              <a:chOff x="916933" y="1568174"/>
              <a:chExt cx="1159002" cy="1159002"/>
            </a:xfrm>
          </p:grpSpPr>
          <p:sp>
            <p:nvSpPr>
              <p:cNvPr id="12" name="Oval 4"/>
              <p:cNvSpPr/>
              <p:nvPr/>
            </p:nvSpPr>
            <p:spPr>
              <a:xfrm>
                <a:off x="916933" y="1568174"/>
                <a:ext cx="1159002" cy="1159002"/>
              </a:xfrm>
              <a:prstGeom prst="ellipse">
                <a:avLst/>
              </a:prstGeom>
              <a:noFill/>
              <a:ln w="76200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13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" name="Arc 20"/>
              <p:cNvSpPr/>
              <p:nvPr/>
            </p:nvSpPr>
            <p:spPr>
              <a:xfrm>
                <a:off x="916933" y="1568174"/>
                <a:ext cx="1159002" cy="1159002"/>
              </a:xfrm>
              <a:prstGeom prst="arc">
                <a:avLst>
                  <a:gd name="adj1" fmla="val 20172577"/>
                  <a:gd name="adj2" fmla="val 16297434"/>
                </a:avLst>
              </a:prstGeom>
              <a:noFill/>
              <a:ln w="76200" cap="flat" cmpd="sng" algn="ctr">
                <a:solidFill>
                  <a:srgbClr val="FFFFFF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13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" name="TextBox 24"/>
              <p:cNvSpPr txBox="1"/>
              <p:nvPr/>
            </p:nvSpPr>
            <p:spPr>
              <a:xfrm>
                <a:off x="1235537" y="1743630"/>
                <a:ext cx="519255" cy="30224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5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80%</a:t>
                </a:r>
              </a:p>
            </p:txBody>
          </p:sp>
          <p:sp>
            <p:nvSpPr>
              <p:cNvPr id="15" name="Arc 37"/>
              <p:cNvSpPr/>
              <p:nvPr/>
            </p:nvSpPr>
            <p:spPr>
              <a:xfrm>
                <a:off x="980815" y="1632677"/>
                <a:ext cx="1028700" cy="1028700"/>
              </a:xfrm>
              <a:prstGeom prst="arc">
                <a:avLst>
                  <a:gd name="adj1" fmla="val 20172577"/>
                  <a:gd name="adj2" fmla="val 16297434"/>
                </a:avLst>
              </a:prstGeom>
              <a:noFill/>
              <a:ln w="6350" cap="flat" cmpd="sng" algn="ctr">
                <a:solidFill>
                  <a:schemeClr val="accent4">
                    <a:lumMod val="60000"/>
                    <a:lumOff val="40000"/>
                  </a:scheme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8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13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sp>
          <p:nvSpPr>
            <p:cNvPr id="11" name="Rectangle 37"/>
            <p:cNvSpPr/>
            <p:nvPr/>
          </p:nvSpPr>
          <p:spPr>
            <a:xfrm>
              <a:off x="1031737" y="2663297"/>
              <a:ext cx="1685591" cy="68620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68580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您的内容打在这里，或者通过复制您的文本后，在此框中选择粘贴，并选择只保留文字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6" name="Content Placeholder 2"/>
          <p:cNvSpPr txBox="1">
            <a:spLocks/>
          </p:cNvSpPr>
          <p:nvPr/>
        </p:nvSpPr>
        <p:spPr>
          <a:xfrm>
            <a:off x="1306428" y="934311"/>
            <a:ext cx="10060072" cy="78470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5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分钟之内。</a:t>
            </a: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ECC8610B-A551-4F8B-9CED-29BE51E1653E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396B30C5-4D8B-48D9-8F74-4603796B0D83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2E7F1B2E-7F5F-40DD-B9DB-CAE54585538B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A44A295F-815D-4DC0-92A3-9A0F64C55F76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E12D45C0-D910-46B3-9617-E9B15BA88E9B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80CE127A-6747-44B3-9445-ACC76CD47CDF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FF95A6F8-E47A-478B-9B22-34D4562A7768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13298A4A-6FC8-45F9-8AAE-FDB71D677ABD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8C06B19F-6D0E-4127-9B80-59E2D5F26110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28" name="文本框 27">
            <a:extLst>
              <a:ext uri="{FF2B5EF4-FFF2-40B4-BE49-F238E27FC236}">
                <a16:creationId xmlns:a16="http://schemas.microsoft.com/office/drawing/2014/main" id="{1B2E81DC-1F66-40AA-A5D5-088F338F988A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实验结果综述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E79B9A16-3B5A-4179-9544-C06649B49661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02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  <a:gradFill>
            <a:gsLst>
              <a:gs pos="34000">
                <a:schemeClr val="tx1">
                  <a:lumMod val="95000"/>
                  <a:lumOff val="5000"/>
                  <a:alpha val="8000"/>
                </a:schemeClr>
              </a:gs>
              <a:gs pos="0">
                <a:schemeClr val="tx1">
                  <a:lumMod val="95000"/>
                  <a:lumOff val="5000"/>
                  <a:alpha val="5000"/>
                </a:schemeClr>
              </a:gs>
              <a:gs pos="100000">
                <a:schemeClr val="tx1">
                  <a:alpha val="6000"/>
                </a:schemeClr>
              </a:gs>
            </a:gsLst>
            <a:lin ang="5400000" scaled="1"/>
          </a:gradFill>
        </p:grpSpPr>
        <p:sp>
          <p:nvSpPr>
            <p:cNvPr id="23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  <a:grpFill/>
          </p:grpSpPr>
          <p:sp>
            <p:nvSpPr>
              <p:cNvPr id="97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grpFill/>
          </p:grpSpPr>
          <p:sp>
            <p:nvSpPr>
              <p:cNvPr id="95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grpFill/>
          </p:grpSpPr>
          <p:sp>
            <p:nvSpPr>
              <p:cNvPr id="93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grpFill/>
          </p:grpSpPr>
          <p:sp>
            <p:nvSpPr>
              <p:cNvPr id="88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grpFill/>
          </p:grpSpPr>
          <p:sp>
            <p:nvSpPr>
              <p:cNvPr id="81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72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7" name="流程图: 离页连接符 6"/>
          <p:cNvSpPr/>
          <p:nvPr/>
        </p:nvSpPr>
        <p:spPr>
          <a:xfrm>
            <a:off x="2173059" y="1383175"/>
            <a:ext cx="1692234" cy="1773054"/>
          </a:xfrm>
          <a:prstGeom prst="flowChartOffpageConnector">
            <a:avLst/>
          </a:prstGeom>
          <a:blipFill dpi="0" rotWithShape="1">
            <a:blip r:embed="rId3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3</a:t>
            </a:r>
            <a:endParaRPr kumimoji="0" lang="zh-CN" altLang="en-US" sz="9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B16EF0CB-97F1-4C2A-A0A0-BBD96974AC04}"/>
              </a:ext>
            </a:extLst>
          </p:cNvPr>
          <p:cNvGrpSpPr/>
          <p:nvPr/>
        </p:nvGrpSpPr>
        <p:grpSpPr>
          <a:xfrm>
            <a:off x="-22362" y="4814003"/>
            <a:ext cx="12201211" cy="5523946"/>
            <a:chOff x="4732916" y="706894"/>
            <a:chExt cx="2840156" cy="2037054"/>
          </a:xfrm>
        </p:grpSpPr>
        <p:grpSp>
          <p:nvGrpSpPr>
            <p:cNvPr id="202" name="组合 201">
              <a:extLst>
                <a:ext uri="{FF2B5EF4-FFF2-40B4-BE49-F238E27FC236}">
                  <a16:creationId xmlns:a16="http://schemas.microsoft.com/office/drawing/2014/main" id="{AD9B14EA-B435-41B6-8C89-93CFFE4B939F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2769683E-3D7D-4F79-8999-922F54FC917A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89851B32-D2F1-4645-8482-1893C61D200D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BF18A5D7-11C7-4F3D-92A7-4F1F3602B58C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3" name="组合 202">
              <a:extLst>
                <a:ext uri="{FF2B5EF4-FFF2-40B4-BE49-F238E27FC236}">
                  <a16:creationId xmlns:a16="http://schemas.microsoft.com/office/drawing/2014/main" id="{1C7B3D6F-179C-4827-9963-722942D2E565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7BDA5730-84B3-4347-A00A-78D23FAE37DE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B5796CEA-CB9D-47E5-83B3-F0A2A9A7682F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D417BFBA-3569-4838-A25F-A02BE5635D66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07" name="文本框 32">
            <a:extLst>
              <a:ext uri="{FF2B5EF4-FFF2-40B4-BE49-F238E27FC236}">
                <a16:creationId xmlns:a16="http://schemas.microsoft.com/office/drawing/2014/main" id="{CCE2429D-E5B8-4ABD-9E40-5B03EBD6C27A}"/>
              </a:ext>
            </a:extLst>
          </p:cNvPr>
          <p:cNvSpPr txBox="1"/>
          <p:nvPr/>
        </p:nvSpPr>
        <p:spPr>
          <a:xfrm>
            <a:off x="4490228" y="1513450"/>
            <a:ext cx="57246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关键技术与实践难点</a:t>
            </a:r>
          </a:p>
        </p:txBody>
      </p:sp>
      <p:grpSp>
        <p:nvGrpSpPr>
          <p:cNvPr id="108" name="组合 107">
            <a:extLst>
              <a:ext uri="{FF2B5EF4-FFF2-40B4-BE49-F238E27FC236}">
                <a16:creationId xmlns:a16="http://schemas.microsoft.com/office/drawing/2014/main" id="{AB487849-3B58-4C95-8F91-53CCEEA9CCD7}"/>
              </a:ext>
            </a:extLst>
          </p:cNvPr>
          <p:cNvGrpSpPr/>
          <p:nvPr/>
        </p:nvGrpSpPr>
        <p:grpSpPr>
          <a:xfrm>
            <a:off x="4583621" y="2781011"/>
            <a:ext cx="204811" cy="1738490"/>
            <a:chOff x="6962660" y="2067973"/>
            <a:chExt cx="200967" cy="1705866"/>
          </a:xfrm>
          <a:noFill/>
        </p:grpSpPr>
        <p:sp>
          <p:nvSpPr>
            <p:cNvPr id="120" name="椭圆 119">
              <a:extLst>
                <a:ext uri="{FF2B5EF4-FFF2-40B4-BE49-F238E27FC236}">
                  <a16:creationId xmlns:a16="http://schemas.microsoft.com/office/drawing/2014/main" id="{303C6C9E-D3D5-4C71-B823-898EDB775796}"/>
                </a:ext>
              </a:extLst>
            </p:cNvPr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1" name="椭圆 120">
              <a:extLst>
                <a:ext uri="{FF2B5EF4-FFF2-40B4-BE49-F238E27FC236}">
                  <a16:creationId xmlns:a16="http://schemas.microsoft.com/office/drawing/2014/main" id="{7D2B5AE3-6338-41AF-A4AB-D242B0149CD8}"/>
                </a:ext>
              </a:extLst>
            </p:cNvPr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2" name="椭圆 121">
              <a:extLst>
                <a:ext uri="{FF2B5EF4-FFF2-40B4-BE49-F238E27FC236}">
                  <a16:creationId xmlns:a16="http://schemas.microsoft.com/office/drawing/2014/main" id="{4785280B-F4D4-4BA9-A8B4-86345ABB6380}"/>
                </a:ext>
              </a:extLst>
            </p:cNvPr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3" name="椭圆 122">
              <a:extLst>
                <a:ext uri="{FF2B5EF4-FFF2-40B4-BE49-F238E27FC236}">
                  <a16:creationId xmlns:a16="http://schemas.microsoft.com/office/drawing/2014/main" id="{9FA67002-DE19-4357-AE19-0887B5C6A1A4}"/>
                </a:ext>
              </a:extLst>
            </p:cNvPr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24" name="矩形 122">
            <a:extLst>
              <a:ext uri="{FF2B5EF4-FFF2-40B4-BE49-F238E27FC236}">
                <a16:creationId xmlns:a16="http://schemas.microsoft.com/office/drawing/2014/main" id="{1475C6AE-94C4-402E-ADDB-5FA6DAB42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8367" y="2684344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关键技术</a:t>
            </a:r>
          </a:p>
        </p:txBody>
      </p:sp>
      <p:sp>
        <p:nvSpPr>
          <p:cNvPr id="125" name="矩形 122">
            <a:extLst>
              <a:ext uri="{FF2B5EF4-FFF2-40B4-BE49-F238E27FC236}">
                <a16:creationId xmlns:a16="http://schemas.microsoft.com/office/drawing/2014/main" id="{041493E8-62A1-48D3-B9D2-049F009FD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8366" y="3159015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实践难点</a:t>
            </a:r>
          </a:p>
        </p:txBody>
      </p:sp>
      <p:sp>
        <p:nvSpPr>
          <p:cNvPr id="126" name="矩形 122">
            <a:extLst>
              <a:ext uri="{FF2B5EF4-FFF2-40B4-BE49-F238E27FC236}">
                <a16:creationId xmlns:a16="http://schemas.microsoft.com/office/drawing/2014/main" id="{7B78AD82-F710-4AB5-9261-13B3FF3E8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8366" y="368276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市场调研分析</a:t>
            </a:r>
          </a:p>
        </p:txBody>
      </p:sp>
      <p:sp>
        <p:nvSpPr>
          <p:cNvPr id="127" name="矩形 122">
            <a:extLst>
              <a:ext uri="{FF2B5EF4-FFF2-40B4-BE49-F238E27FC236}">
                <a16:creationId xmlns:a16="http://schemas.microsoft.com/office/drawing/2014/main" id="{C7D47361-6AB2-4E04-849B-9F10BF788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8366" y="4197668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案例对比分析</a:t>
            </a:r>
          </a:p>
        </p:txBody>
      </p:sp>
    </p:spTree>
    <p:extLst>
      <p:ext uri="{BB962C8B-B14F-4D97-AF65-F5344CB8AC3E}">
        <p14:creationId xmlns:p14="http://schemas.microsoft.com/office/powerpoint/2010/main" val="21609958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9"/>
          <p:cNvSpPr>
            <a:spLocks/>
          </p:cNvSpPr>
          <p:nvPr/>
        </p:nvSpPr>
        <p:spPr bwMode="auto">
          <a:xfrm rot="976095">
            <a:off x="4313516" y="3557847"/>
            <a:ext cx="18929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Freeform 21"/>
          <p:cNvSpPr>
            <a:spLocks/>
          </p:cNvSpPr>
          <p:nvPr/>
        </p:nvSpPr>
        <p:spPr bwMode="auto">
          <a:xfrm rot="976095">
            <a:off x="4347417" y="3869138"/>
            <a:ext cx="1261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4903336" y="1934389"/>
            <a:ext cx="2110351" cy="3655719"/>
            <a:chOff x="4857448" y="2251348"/>
            <a:chExt cx="2110351" cy="3655719"/>
          </a:xfrm>
        </p:grpSpPr>
        <p:grpSp>
          <p:nvGrpSpPr>
            <p:cNvPr id="9" name="组合 8"/>
            <p:cNvGrpSpPr/>
            <p:nvPr/>
          </p:nvGrpSpPr>
          <p:grpSpPr>
            <a:xfrm>
              <a:off x="4857448" y="2251348"/>
              <a:ext cx="2081975" cy="3655719"/>
              <a:chOff x="4857448" y="2251348"/>
              <a:chExt cx="2081975" cy="3655719"/>
            </a:xfrm>
          </p:grpSpPr>
          <p:sp>
            <p:nvSpPr>
              <p:cNvPr id="32" name="Freeform 46"/>
              <p:cNvSpPr>
                <a:spLocks noEditPoints="1"/>
              </p:cNvSpPr>
              <p:nvPr/>
            </p:nvSpPr>
            <p:spPr bwMode="auto">
              <a:xfrm rot="976095">
                <a:off x="5425986" y="3097767"/>
                <a:ext cx="984207" cy="1230260"/>
              </a:xfrm>
              <a:custGeom>
                <a:avLst/>
                <a:gdLst>
                  <a:gd name="T0" fmla="*/ 45 w 58"/>
                  <a:gd name="T1" fmla="*/ 53 h 73"/>
                  <a:gd name="T2" fmla="*/ 44 w 58"/>
                  <a:gd name="T3" fmla="*/ 36 h 73"/>
                  <a:gd name="T4" fmla="*/ 48 w 58"/>
                  <a:gd name="T5" fmla="*/ 22 h 73"/>
                  <a:gd name="T6" fmla="*/ 50 w 58"/>
                  <a:gd name="T7" fmla="*/ 14 h 73"/>
                  <a:gd name="T8" fmla="*/ 46 w 58"/>
                  <a:gd name="T9" fmla="*/ 9 h 73"/>
                  <a:gd name="T10" fmla="*/ 44 w 58"/>
                  <a:gd name="T11" fmla="*/ 9 h 73"/>
                  <a:gd name="T12" fmla="*/ 43 w 58"/>
                  <a:gd name="T13" fmla="*/ 9 h 73"/>
                  <a:gd name="T14" fmla="*/ 42 w 58"/>
                  <a:gd name="T15" fmla="*/ 12 h 73"/>
                  <a:gd name="T16" fmla="*/ 38 w 58"/>
                  <a:gd name="T17" fmla="*/ 7 h 73"/>
                  <a:gd name="T18" fmla="*/ 37 w 58"/>
                  <a:gd name="T19" fmla="*/ 6 h 73"/>
                  <a:gd name="T20" fmla="*/ 30 w 58"/>
                  <a:gd name="T21" fmla="*/ 11 h 73"/>
                  <a:gd name="T22" fmla="*/ 27 w 58"/>
                  <a:gd name="T23" fmla="*/ 14 h 73"/>
                  <a:gd name="T24" fmla="*/ 25 w 58"/>
                  <a:gd name="T25" fmla="*/ 17 h 73"/>
                  <a:gd name="T26" fmla="*/ 26 w 58"/>
                  <a:gd name="T27" fmla="*/ 19 h 73"/>
                  <a:gd name="T28" fmla="*/ 29 w 58"/>
                  <a:gd name="T29" fmla="*/ 20 h 73"/>
                  <a:gd name="T30" fmla="*/ 25 w 58"/>
                  <a:gd name="T31" fmla="*/ 19 h 73"/>
                  <a:gd name="T32" fmla="*/ 23 w 58"/>
                  <a:gd name="T33" fmla="*/ 14 h 73"/>
                  <a:gd name="T34" fmla="*/ 11 w 58"/>
                  <a:gd name="T35" fmla="*/ 19 h 73"/>
                  <a:gd name="T36" fmla="*/ 14 w 58"/>
                  <a:gd name="T37" fmla="*/ 29 h 73"/>
                  <a:gd name="T38" fmla="*/ 14 w 58"/>
                  <a:gd name="T39" fmla="*/ 31 h 73"/>
                  <a:gd name="T40" fmla="*/ 36 w 58"/>
                  <a:gd name="T41" fmla="*/ 53 h 73"/>
                  <a:gd name="T42" fmla="*/ 43 w 58"/>
                  <a:gd name="T43" fmla="*/ 66 h 73"/>
                  <a:gd name="T44" fmla="*/ 44 w 58"/>
                  <a:gd name="T45" fmla="*/ 73 h 73"/>
                  <a:gd name="T46" fmla="*/ 38 w 58"/>
                  <a:gd name="T47" fmla="*/ 64 h 73"/>
                  <a:gd name="T48" fmla="*/ 23 w 58"/>
                  <a:gd name="T49" fmla="*/ 49 h 73"/>
                  <a:gd name="T50" fmla="*/ 13 w 58"/>
                  <a:gd name="T51" fmla="*/ 35 h 73"/>
                  <a:gd name="T52" fmla="*/ 9 w 58"/>
                  <a:gd name="T53" fmla="*/ 35 h 73"/>
                  <a:gd name="T54" fmla="*/ 9 w 58"/>
                  <a:gd name="T55" fmla="*/ 35 h 73"/>
                  <a:gd name="T56" fmla="*/ 5 w 58"/>
                  <a:gd name="T57" fmla="*/ 28 h 73"/>
                  <a:gd name="T58" fmla="*/ 3 w 58"/>
                  <a:gd name="T59" fmla="*/ 24 h 73"/>
                  <a:gd name="T60" fmla="*/ 2 w 58"/>
                  <a:gd name="T61" fmla="*/ 20 h 73"/>
                  <a:gd name="T62" fmla="*/ 2 w 58"/>
                  <a:gd name="T63" fmla="*/ 12 h 73"/>
                  <a:gd name="T64" fmla="*/ 10 w 58"/>
                  <a:gd name="T65" fmla="*/ 10 h 73"/>
                  <a:gd name="T66" fmla="*/ 13 w 58"/>
                  <a:gd name="T67" fmla="*/ 8 h 73"/>
                  <a:gd name="T68" fmla="*/ 16 w 58"/>
                  <a:gd name="T69" fmla="*/ 5 h 73"/>
                  <a:gd name="T70" fmla="*/ 26 w 58"/>
                  <a:gd name="T71" fmla="*/ 7 h 73"/>
                  <a:gd name="T72" fmla="*/ 22 w 58"/>
                  <a:gd name="T73" fmla="*/ 21 h 73"/>
                  <a:gd name="T74" fmla="*/ 18 w 58"/>
                  <a:gd name="T75" fmla="*/ 14 h 73"/>
                  <a:gd name="T76" fmla="*/ 22 w 58"/>
                  <a:gd name="T77" fmla="*/ 15 h 73"/>
                  <a:gd name="T78" fmla="*/ 22 w 58"/>
                  <a:gd name="T79" fmla="*/ 13 h 73"/>
                  <a:gd name="T80" fmla="*/ 26 w 58"/>
                  <a:gd name="T81" fmla="*/ 9 h 73"/>
                  <a:gd name="T82" fmla="*/ 28 w 58"/>
                  <a:gd name="T83" fmla="*/ 3 h 73"/>
                  <a:gd name="T84" fmla="*/ 42 w 58"/>
                  <a:gd name="T85" fmla="*/ 5 h 73"/>
                  <a:gd name="T86" fmla="*/ 40 w 58"/>
                  <a:gd name="T87" fmla="*/ 11 h 73"/>
                  <a:gd name="T88" fmla="*/ 41 w 58"/>
                  <a:gd name="T89" fmla="*/ 16 h 73"/>
                  <a:gd name="T90" fmla="*/ 38 w 58"/>
                  <a:gd name="T91" fmla="*/ 10 h 73"/>
                  <a:gd name="T92" fmla="*/ 40 w 58"/>
                  <a:gd name="T93" fmla="*/ 7 h 73"/>
                  <a:gd name="T94" fmla="*/ 42 w 58"/>
                  <a:gd name="T95" fmla="*/ 3 h 73"/>
                  <a:gd name="T96" fmla="*/ 49 w 58"/>
                  <a:gd name="T97" fmla="*/ 8 h 73"/>
                  <a:gd name="T98" fmla="*/ 53 w 58"/>
                  <a:gd name="T99" fmla="*/ 9 h 73"/>
                  <a:gd name="T100" fmla="*/ 53 w 58"/>
                  <a:gd name="T101" fmla="*/ 11 h 73"/>
                  <a:gd name="T102" fmla="*/ 55 w 58"/>
                  <a:gd name="T103" fmla="*/ 22 h 73"/>
                  <a:gd name="T104" fmla="*/ 52 w 58"/>
                  <a:gd name="T105" fmla="*/ 27 h 73"/>
                  <a:gd name="T106" fmla="*/ 50 w 58"/>
                  <a:gd name="T107" fmla="*/ 37 h 73"/>
                  <a:gd name="T108" fmla="*/ 51 w 58"/>
                  <a:gd name="T109" fmla="*/ 54 h 73"/>
                  <a:gd name="T110" fmla="*/ 51 w 58"/>
                  <a:gd name="T111" fmla="*/ 61 h 73"/>
                  <a:gd name="T112" fmla="*/ 55 w 58"/>
                  <a:gd name="T113" fmla="*/ 72 h 73"/>
                  <a:gd name="T114" fmla="*/ 6 w 58"/>
                  <a:gd name="T115" fmla="*/ 14 h 73"/>
                  <a:gd name="T116" fmla="*/ 10 w 58"/>
                  <a:gd name="T117" fmla="*/ 13 h 73"/>
                  <a:gd name="T118" fmla="*/ 50 w 58"/>
                  <a:gd name="T119" fmla="*/ 1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8" h="73">
                    <a:moveTo>
                      <a:pt x="55" y="72"/>
                    </a:moveTo>
                    <a:cubicBezTo>
                      <a:pt x="53" y="71"/>
                      <a:pt x="51" y="70"/>
                      <a:pt x="49" y="68"/>
                    </a:cubicBezTo>
                    <a:cubicBezTo>
                      <a:pt x="48" y="66"/>
                      <a:pt x="47" y="64"/>
                      <a:pt x="46" y="61"/>
                    </a:cubicBezTo>
                    <a:cubicBezTo>
                      <a:pt x="46" y="61"/>
                      <a:pt x="47" y="61"/>
                      <a:pt x="47" y="61"/>
                    </a:cubicBezTo>
                    <a:cubicBezTo>
                      <a:pt x="47" y="61"/>
                      <a:pt x="46" y="60"/>
                      <a:pt x="46" y="61"/>
                    </a:cubicBezTo>
                    <a:cubicBezTo>
                      <a:pt x="46" y="58"/>
                      <a:pt x="46" y="56"/>
                      <a:pt x="44" y="56"/>
                    </a:cubicBezTo>
                    <a:cubicBezTo>
                      <a:pt x="45" y="55"/>
                      <a:pt x="42" y="53"/>
                      <a:pt x="45" y="53"/>
                    </a:cubicBezTo>
                    <a:cubicBezTo>
                      <a:pt x="43" y="53"/>
                      <a:pt x="43" y="51"/>
                      <a:pt x="43" y="49"/>
                    </a:cubicBezTo>
                    <a:cubicBezTo>
                      <a:pt x="45" y="49"/>
                      <a:pt x="44" y="48"/>
                      <a:pt x="43" y="48"/>
                    </a:cubicBezTo>
                    <a:cubicBezTo>
                      <a:pt x="43" y="46"/>
                      <a:pt x="45" y="45"/>
                      <a:pt x="43" y="45"/>
                    </a:cubicBezTo>
                    <a:cubicBezTo>
                      <a:pt x="45" y="44"/>
                      <a:pt x="43" y="44"/>
                      <a:pt x="45" y="44"/>
                    </a:cubicBezTo>
                    <a:cubicBezTo>
                      <a:pt x="44" y="42"/>
                      <a:pt x="43" y="41"/>
                      <a:pt x="45" y="41"/>
                    </a:cubicBezTo>
                    <a:cubicBezTo>
                      <a:pt x="45" y="39"/>
                      <a:pt x="44" y="38"/>
                      <a:pt x="45" y="37"/>
                    </a:cubicBezTo>
                    <a:cubicBezTo>
                      <a:pt x="45" y="37"/>
                      <a:pt x="44" y="36"/>
                      <a:pt x="44" y="36"/>
                    </a:cubicBezTo>
                    <a:cubicBezTo>
                      <a:pt x="44" y="36"/>
                      <a:pt x="44" y="35"/>
                      <a:pt x="44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3"/>
                      <a:pt x="44" y="33"/>
                    </a:cubicBezTo>
                    <a:cubicBezTo>
                      <a:pt x="45" y="32"/>
                      <a:pt x="45" y="34"/>
                      <a:pt x="46" y="33"/>
                    </a:cubicBezTo>
                    <a:cubicBezTo>
                      <a:pt x="46" y="30"/>
                      <a:pt x="45" y="28"/>
                      <a:pt x="47" y="26"/>
                    </a:cubicBezTo>
                    <a:cubicBezTo>
                      <a:pt x="45" y="24"/>
                      <a:pt x="48" y="23"/>
                      <a:pt x="48" y="22"/>
                    </a:cubicBezTo>
                    <a:cubicBezTo>
                      <a:pt x="46" y="22"/>
                      <a:pt x="48" y="23"/>
                      <a:pt x="47" y="23"/>
                    </a:cubicBezTo>
                    <a:cubicBezTo>
                      <a:pt x="47" y="22"/>
                      <a:pt x="47" y="22"/>
                      <a:pt x="47" y="21"/>
                    </a:cubicBezTo>
                    <a:cubicBezTo>
                      <a:pt x="47" y="21"/>
                      <a:pt x="48" y="21"/>
                      <a:pt x="48" y="20"/>
                    </a:cubicBezTo>
                    <a:cubicBezTo>
                      <a:pt x="48" y="20"/>
                      <a:pt x="48" y="21"/>
                      <a:pt x="47" y="20"/>
                    </a:cubicBezTo>
                    <a:cubicBezTo>
                      <a:pt x="48" y="18"/>
                      <a:pt x="48" y="18"/>
                      <a:pt x="49" y="17"/>
                    </a:cubicBezTo>
                    <a:cubicBezTo>
                      <a:pt x="48" y="16"/>
                      <a:pt x="48" y="15"/>
                      <a:pt x="47" y="14"/>
                    </a:cubicBezTo>
                    <a:cubicBezTo>
                      <a:pt x="48" y="14"/>
                      <a:pt x="49" y="13"/>
                      <a:pt x="50" y="14"/>
                    </a:cubicBezTo>
                    <a:cubicBezTo>
                      <a:pt x="51" y="14"/>
                      <a:pt x="49" y="13"/>
                      <a:pt x="49" y="13"/>
                    </a:cubicBezTo>
                    <a:cubicBezTo>
                      <a:pt x="48" y="14"/>
                      <a:pt x="48" y="13"/>
                      <a:pt x="48" y="14"/>
                    </a:cubicBezTo>
                    <a:cubicBezTo>
                      <a:pt x="46" y="14"/>
                      <a:pt x="49" y="13"/>
                      <a:pt x="48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12"/>
                      <a:pt x="46" y="12"/>
                      <a:pt x="46" y="11"/>
                    </a:cubicBezTo>
                    <a:cubicBezTo>
                      <a:pt x="46" y="11"/>
                      <a:pt x="46" y="11"/>
                      <a:pt x="46" y="10"/>
                    </a:cubicBezTo>
                    <a:cubicBezTo>
                      <a:pt x="46" y="10"/>
                      <a:pt x="46" y="10"/>
                      <a:pt x="46" y="9"/>
                    </a:cubicBezTo>
                    <a:cubicBezTo>
                      <a:pt x="46" y="9"/>
                      <a:pt x="45" y="11"/>
                      <a:pt x="45" y="10"/>
                    </a:cubicBezTo>
                    <a:cubicBezTo>
                      <a:pt x="45" y="10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4" y="9"/>
                      <a:pt x="44" y="9"/>
                    </a:cubicBezTo>
                    <a:cubicBezTo>
                      <a:pt x="44" y="10"/>
                      <a:pt x="44" y="10"/>
                      <a:pt x="44" y="9"/>
                    </a:cubicBezTo>
                    <a:cubicBezTo>
                      <a:pt x="44" y="9"/>
                      <a:pt x="44" y="9"/>
                      <a:pt x="44" y="8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8"/>
                      <a:pt x="43" y="9"/>
                      <a:pt x="43" y="8"/>
                    </a:cubicBezTo>
                    <a:cubicBezTo>
                      <a:pt x="43" y="9"/>
                      <a:pt x="43" y="9"/>
                      <a:pt x="44" y="9"/>
                    </a:cubicBezTo>
                    <a:cubicBezTo>
                      <a:pt x="44" y="9"/>
                      <a:pt x="43" y="9"/>
                      <a:pt x="44" y="9"/>
                    </a:cubicBezTo>
                    <a:cubicBezTo>
                      <a:pt x="44" y="9"/>
                      <a:pt x="43" y="9"/>
                      <a:pt x="43" y="9"/>
                    </a:cubicBezTo>
                    <a:cubicBezTo>
                      <a:pt x="43" y="8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4" y="10"/>
                    </a:cubicBezTo>
                    <a:cubicBezTo>
                      <a:pt x="43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1"/>
                    </a:cubicBezTo>
                    <a:cubicBezTo>
                      <a:pt x="41" y="11"/>
                      <a:pt x="42" y="10"/>
                      <a:pt x="40" y="11"/>
                    </a:cubicBezTo>
                    <a:cubicBezTo>
                      <a:pt x="40" y="11"/>
                      <a:pt x="41" y="11"/>
                      <a:pt x="41" y="11"/>
                    </a:cubicBezTo>
                    <a:cubicBezTo>
                      <a:pt x="42" y="11"/>
                      <a:pt x="42" y="11"/>
                      <a:pt x="43" y="11"/>
                    </a:cubicBezTo>
                    <a:cubicBezTo>
                      <a:pt x="43" y="12"/>
                      <a:pt x="43" y="12"/>
                      <a:pt x="42" y="12"/>
                    </a:cubicBezTo>
                    <a:cubicBezTo>
                      <a:pt x="43" y="12"/>
                      <a:pt x="43" y="13"/>
                      <a:pt x="43" y="13"/>
                    </a:cubicBezTo>
                    <a:cubicBezTo>
                      <a:pt x="41" y="13"/>
                      <a:pt x="39" y="14"/>
                      <a:pt x="37" y="15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8" y="13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9"/>
                      <a:pt x="38" y="8"/>
                    </a:cubicBezTo>
                    <a:cubicBezTo>
                      <a:pt x="38" y="8"/>
                      <a:pt x="38" y="8"/>
                      <a:pt x="38" y="7"/>
                    </a:cubicBezTo>
                    <a:cubicBezTo>
                      <a:pt x="38" y="7"/>
                      <a:pt x="38" y="7"/>
                      <a:pt x="39" y="7"/>
                    </a:cubicBezTo>
                    <a:cubicBezTo>
                      <a:pt x="39" y="6"/>
                      <a:pt x="37" y="7"/>
                      <a:pt x="37" y="7"/>
                    </a:cubicBezTo>
                    <a:cubicBezTo>
                      <a:pt x="38" y="7"/>
                      <a:pt x="38" y="7"/>
                      <a:pt x="37" y="6"/>
                    </a:cubicBezTo>
                    <a:cubicBezTo>
                      <a:pt x="37" y="6"/>
                      <a:pt x="37" y="6"/>
                      <a:pt x="38" y="5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6"/>
                      <a:pt x="36" y="6"/>
                      <a:pt x="36" y="6"/>
                    </a:cubicBezTo>
                    <a:cubicBezTo>
                      <a:pt x="35" y="7"/>
                      <a:pt x="34" y="7"/>
                      <a:pt x="33" y="8"/>
                    </a:cubicBezTo>
                    <a:cubicBezTo>
                      <a:pt x="33" y="8"/>
                      <a:pt x="32" y="8"/>
                      <a:pt x="31" y="8"/>
                    </a:cubicBezTo>
                    <a:cubicBezTo>
                      <a:pt x="32" y="9"/>
                      <a:pt x="31" y="10"/>
                      <a:pt x="31" y="8"/>
                    </a:cubicBezTo>
                    <a:cubicBezTo>
                      <a:pt x="30" y="9"/>
                      <a:pt x="31" y="9"/>
                      <a:pt x="31" y="10"/>
                    </a:cubicBezTo>
                    <a:cubicBezTo>
                      <a:pt x="31" y="10"/>
                      <a:pt x="28" y="9"/>
                      <a:pt x="30" y="11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2"/>
                      <a:pt x="29" y="12"/>
                      <a:pt x="28" y="11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7" y="12"/>
                    </a:cubicBezTo>
                    <a:cubicBezTo>
                      <a:pt x="28" y="12"/>
                      <a:pt x="28" y="13"/>
                      <a:pt x="27" y="13"/>
                    </a:cubicBezTo>
                    <a:cubicBezTo>
                      <a:pt x="27" y="13"/>
                      <a:pt x="27" y="13"/>
                      <a:pt x="27" y="14"/>
                    </a:cubicBezTo>
                    <a:cubicBezTo>
                      <a:pt x="27" y="13"/>
                      <a:pt x="27" y="14"/>
                      <a:pt x="27" y="14"/>
                    </a:cubicBezTo>
                    <a:cubicBezTo>
                      <a:pt x="26" y="14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6"/>
                      <a:pt x="26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6" y="16"/>
                      <a:pt x="27" y="16"/>
                      <a:pt x="27" y="16"/>
                    </a:cubicBezTo>
                    <a:cubicBezTo>
                      <a:pt x="26" y="17"/>
                      <a:pt x="27" y="17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7"/>
                      <a:pt x="25" y="18"/>
                      <a:pt x="24" y="18"/>
                    </a:cubicBezTo>
                    <a:cubicBezTo>
                      <a:pt x="24" y="18"/>
                      <a:pt x="24" y="18"/>
                      <a:pt x="23" y="18"/>
                    </a:cubicBezTo>
                    <a:cubicBezTo>
                      <a:pt x="24" y="18"/>
                      <a:pt x="25" y="18"/>
                      <a:pt x="26" y="17"/>
                    </a:cubicBezTo>
                    <a:cubicBezTo>
                      <a:pt x="26" y="18"/>
                      <a:pt x="26" y="17"/>
                      <a:pt x="26" y="18"/>
                    </a:cubicBezTo>
                    <a:cubicBezTo>
                      <a:pt x="25" y="19"/>
                      <a:pt x="27" y="17"/>
                      <a:pt x="27" y="18"/>
                    </a:cubicBezTo>
                    <a:cubicBezTo>
                      <a:pt x="27" y="18"/>
                      <a:pt x="26" y="18"/>
                      <a:pt x="26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8" y="18"/>
                    </a:cubicBezTo>
                    <a:cubicBezTo>
                      <a:pt x="28" y="18"/>
                      <a:pt x="28" y="18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20"/>
                      <a:pt x="29" y="21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28" y="22"/>
                      <a:pt x="26" y="22"/>
                      <a:pt x="24" y="23"/>
                    </a:cubicBezTo>
                    <a:cubicBezTo>
                      <a:pt x="24" y="22"/>
                      <a:pt x="24" y="22"/>
                      <a:pt x="26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6" y="19"/>
                      <a:pt x="24" y="18"/>
                      <a:pt x="26" y="17"/>
                    </a:cubicBezTo>
                    <a:cubicBezTo>
                      <a:pt x="25" y="17"/>
                      <a:pt x="24" y="17"/>
                      <a:pt x="25" y="17"/>
                    </a:cubicBezTo>
                    <a:cubicBezTo>
                      <a:pt x="25" y="16"/>
                      <a:pt x="24" y="18"/>
                      <a:pt x="24" y="17"/>
                    </a:cubicBezTo>
                    <a:cubicBezTo>
                      <a:pt x="23" y="17"/>
                      <a:pt x="25" y="17"/>
                      <a:pt x="25" y="16"/>
                    </a:cubicBezTo>
                    <a:cubicBezTo>
                      <a:pt x="25" y="16"/>
                      <a:pt x="24" y="16"/>
                      <a:pt x="25" y="16"/>
                    </a:cubicBezTo>
                    <a:cubicBezTo>
                      <a:pt x="25" y="15"/>
                      <a:pt x="25" y="14"/>
                      <a:pt x="25" y="14"/>
                    </a:cubicBezTo>
                    <a:cubicBezTo>
                      <a:pt x="24" y="15"/>
                      <a:pt x="24" y="15"/>
                      <a:pt x="23" y="14"/>
                    </a:cubicBezTo>
                    <a:cubicBezTo>
                      <a:pt x="23" y="13"/>
                      <a:pt x="22" y="13"/>
                      <a:pt x="21" y="14"/>
                    </a:cubicBezTo>
                    <a:cubicBezTo>
                      <a:pt x="22" y="12"/>
                      <a:pt x="20" y="11"/>
                      <a:pt x="19" y="11"/>
                    </a:cubicBezTo>
                    <a:cubicBezTo>
                      <a:pt x="17" y="11"/>
                      <a:pt x="16" y="12"/>
                      <a:pt x="14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2" y="14"/>
                      <a:pt x="11" y="15"/>
                    </a:cubicBezTo>
                    <a:cubicBezTo>
                      <a:pt x="10" y="16"/>
                      <a:pt x="10" y="17"/>
                      <a:pt x="11" y="19"/>
                    </a:cubicBezTo>
                    <a:cubicBezTo>
                      <a:pt x="10" y="20"/>
                      <a:pt x="9" y="19"/>
                      <a:pt x="9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0" y="21"/>
                      <a:pt x="11" y="22"/>
                      <a:pt x="10" y="23"/>
                    </a:cubicBezTo>
                    <a:cubicBezTo>
                      <a:pt x="11" y="24"/>
                      <a:pt x="11" y="23"/>
                      <a:pt x="11" y="24"/>
                    </a:cubicBezTo>
                    <a:cubicBezTo>
                      <a:pt x="11" y="24"/>
                      <a:pt x="11" y="24"/>
                      <a:pt x="10" y="24"/>
                    </a:cubicBezTo>
                    <a:cubicBezTo>
                      <a:pt x="12" y="26"/>
                      <a:pt x="12" y="27"/>
                      <a:pt x="13" y="29"/>
                    </a:cubicBezTo>
                    <a:cubicBezTo>
                      <a:pt x="13" y="28"/>
                      <a:pt x="13" y="28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0"/>
                      <a:pt x="14" y="30"/>
                      <a:pt x="15" y="30"/>
                    </a:cubicBezTo>
                    <a:cubicBezTo>
                      <a:pt x="14" y="31"/>
                      <a:pt x="14" y="30"/>
                      <a:pt x="14" y="30"/>
                    </a:cubicBezTo>
                    <a:cubicBezTo>
                      <a:pt x="14" y="30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6"/>
                      <a:pt x="22" y="40"/>
                      <a:pt x="24" y="43"/>
                    </a:cubicBezTo>
                    <a:cubicBezTo>
                      <a:pt x="25" y="43"/>
                      <a:pt x="30" y="46"/>
                      <a:pt x="29" y="47"/>
                    </a:cubicBezTo>
                    <a:cubicBezTo>
                      <a:pt x="31" y="48"/>
                      <a:pt x="34" y="50"/>
                      <a:pt x="36" y="53"/>
                    </a:cubicBezTo>
                    <a:cubicBezTo>
                      <a:pt x="37" y="54"/>
                      <a:pt x="38" y="56"/>
                      <a:pt x="39" y="57"/>
                    </a:cubicBezTo>
                    <a:cubicBezTo>
                      <a:pt x="40" y="58"/>
                      <a:pt x="40" y="59"/>
                      <a:pt x="40" y="60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40" y="62"/>
                      <a:pt x="40" y="62"/>
                      <a:pt x="40" y="63"/>
                    </a:cubicBezTo>
                    <a:cubicBezTo>
                      <a:pt x="41" y="62"/>
                      <a:pt x="42" y="62"/>
                      <a:pt x="42" y="63"/>
                    </a:cubicBezTo>
                    <a:cubicBezTo>
                      <a:pt x="43" y="63"/>
                      <a:pt x="43" y="65"/>
                      <a:pt x="42" y="65"/>
                    </a:cubicBezTo>
                    <a:cubicBezTo>
                      <a:pt x="42" y="65"/>
                      <a:pt x="43" y="65"/>
                      <a:pt x="43" y="66"/>
                    </a:cubicBezTo>
                    <a:cubicBezTo>
                      <a:pt x="44" y="66"/>
                      <a:pt x="44" y="67"/>
                      <a:pt x="45" y="67"/>
                    </a:cubicBezTo>
                    <a:cubicBezTo>
                      <a:pt x="45" y="67"/>
                      <a:pt x="44" y="68"/>
                      <a:pt x="44" y="68"/>
                    </a:cubicBezTo>
                    <a:cubicBezTo>
                      <a:pt x="44" y="69"/>
                      <a:pt x="44" y="68"/>
                      <a:pt x="45" y="68"/>
                    </a:cubicBezTo>
                    <a:cubicBezTo>
                      <a:pt x="46" y="68"/>
                      <a:pt x="46" y="69"/>
                      <a:pt x="46" y="70"/>
                    </a:cubicBezTo>
                    <a:cubicBezTo>
                      <a:pt x="46" y="70"/>
                      <a:pt x="46" y="71"/>
                      <a:pt x="46" y="71"/>
                    </a:cubicBezTo>
                    <a:cubicBezTo>
                      <a:pt x="47" y="71"/>
                      <a:pt x="44" y="72"/>
                      <a:pt x="46" y="72"/>
                    </a:cubicBezTo>
                    <a:cubicBezTo>
                      <a:pt x="46" y="72"/>
                      <a:pt x="45" y="72"/>
                      <a:pt x="44" y="73"/>
                    </a:cubicBezTo>
                    <a:cubicBezTo>
                      <a:pt x="44" y="72"/>
                      <a:pt x="45" y="72"/>
                      <a:pt x="45" y="71"/>
                    </a:cubicBezTo>
                    <a:cubicBezTo>
                      <a:pt x="44" y="72"/>
                      <a:pt x="44" y="72"/>
                      <a:pt x="43" y="73"/>
                    </a:cubicBezTo>
                    <a:cubicBezTo>
                      <a:pt x="42" y="72"/>
                      <a:pt x="41" y="72"/>
                      <a:pt x="41" y="71"/>
                    </a:cubicBezTo>
                    <a:cubicBezTo>
                      <a:pt x="41" y="71"/>
                      <a:pt x="43" y="71"/>
                      <a:pt x="43" y="70"/>
                    </a:cubicBezTo>
                    <a:cubicBezTo>
                      <a:pt x="41" y="71"/>
                      <a:pt x="40" y="70"/>
                      <a:pt x="40" y="68"/>
                    </a:cubicBezTo>
                    <a:cubicBezTo>
                      <a:pt x="39" y="67"/>
                      <a:pt x="39" y="65"/>
                      <a:pt x="37" y="65"/>
                    </a:cubicBezTo>
                    <a:cubicBezTo>
                      <a:pt x="37" y="65"/>
                      <a:pt x="37" y="64"/>
                      <a:pt x="38" y="64"/>
                    </a:cubicBezTo>
                    <a:cubicBezTo>
                      <a:pt x="36" y="63"/>
                      <a:pt x="35" y="61"/>
                      <a:pt x="34" y="61"/>
                    </a:cubicBezTo>
                    <a:cubicBezTo>
                      <a:pt x="36" y="60"/>
                      <a:pt x="34" y="59"/>
                      <a:pt x="36" y="59"/>
                    </a:cubicBezTo>
                    <a:cubicBezTo>
                      <a:pt x="34" y="58"/>
                      <a:pt x="34" y="59"/>
                      <a:pt x="32" y="59"/>
                    </a:cubicBezTo>
                    <a:cubicBezTo>
                      <a:pt x="32" y="56"/>
                      <a:pt x="28" y="56"/>
                      <a:pt x="29" y="54"/>
                    </a:cubicBezTo>
                    <a:cubicBezTo>
                      <a:pt x="28" y="54"/>
                      <a:pt x="28" y="54"/>
                      <a:pt x="27" y="54"/>
                    </a:cubicBezTo>
                    <a:cubicBezTo>
                      <a:pt x="28" y="54"/>
                      <a:pt x="24" y="50"/>
                      <a:pt x="23" y="50"/>
                    </a:cubicBezTo>
                    <a:cubicBezTo>
                      <a:pt x="23" y="50"/>
                      <a:pt x="22" y="49"/>
                      <a:pt x="23" y="49"/>
                    </a:cubicBezTo>
                    <a:cubicBezTo>
                      <a:pt x="22" y="49"/>
                      <a:pt x="22" y="49"/>
                      <a:pt x="21" y="49"/>
                    </a:cubicBezTo>
                    <a:cubicBezTo>
                      <a:pt x="21" y="49"/>
                      <a:pt x="22" y="47"/>
                      <a:pt x="21" y="49"/>
                    </a:cubicBezTo>
                    <a:cubicBezTo>
                      <a:pt x="20" y="46"/>
                      <a:pt x="17" y="46"/>
                      <a:pt x="14" y="44"/>
                    </a:cubicBezTo>
                    <a:cubicBezTo>
                      <a:pt x="17" y="42"/>
                      <a:pt x="15" y="41"/>
                      <a:pt x="15" y="38"/>
                    </a:cubicBezTo>
                    <a:cubicBezTo>
                      <a:pt x="14" y="39"/>
                      <a:pt x="13" y="37"/>
                      <a:pt x="12" y="37"/>
                    </a:cubicBezTo>
                    <a:cubicBezTo>
                      <a:pt x="12" y="37"/>
                      <a:pt x="13" y="36"/>
                      <a:pt x="11" y="37"/>
                    </a:cubicBezTo>
                    <a:cubicBezTo>
                      <a:pt x="11" y="36"/>
                      <a:pt x="13" y="35"/>
                      <a:pt x="13" y="35"/>
                    </a:cubicBezTo>
                    <a:cubicBezTo>
                      <a:pt x="12" y="35"/>
                      <a:pt x="12" y="35"/>
                      <a:pt x="11" y="35"/>
                    </a:cubicBezTo>
                    <a:cubicBezTo>
                      <a:pt x="11" y="35"/>
                      <a:pt x="11" y="35"/>
                      <a:pt x="11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5"/>
                      <a:pt x="8" y="34"/>
                      <a:pt x="8" y="34"/>
                    </a:cubicBezTo>
                    <a:cubicBezTo>
                      <a:pt x="7" y="34"/>
                      <a:pt x="7" y="33"/>
                      <a:pt x="6" y="33"/>
                    </a:cubicBezTo>
                    <a:cubicBezTo>
                      <a:pt x="7" y="32"/>
                      <a:pt x="6" y="32"/>
                      <a:pt x="5" y="30"/>
                    </a:cubicBezTo>
                    <a:cubicBezTo>
                      <a:pt x="5" y="30"/>
                      <a:pt x="6" y="30"/>
                      <a:pt x="6" y="30"/>
                    </a:cubicBezTo>
                    <a:cubicBezTo>
                      <a:pt x="6" y="30"/>
                      <a:pt x="5" y="30"/>
                      <a:pt x="5" y="30"/>
                    </a:cubicBezTo>
                    <a:cubicBezTo>
                      <a:pt x="5" y="29"/>
                      <a:pt x="5" y="29"/>
                      <a:pt x="4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5" y="29"/>
                      <a:pt x="6" y="29"/>
                    </a:cubicBezTo>
                    <a:cubicBezTo>
                      <a:pt x="7" y="28"/>
                      <a:pt x="7" y="28"/>
                      <a:pt x="6" y="28"/>
                    </a:cubicBezTo>
                    <a:cubicBezTo>
                      <a:pt x="6" y="27"/>
                      <a:pt x="4" y="28"/>
                      <a:pt x="3" y="28"/>
                    </a:cubicBezTo>
                    <a:cubicBezTo>
                      <a:pt x="4" y="27"/>
                      <a:pt x="3" y="27"/>
                      <a:pt x="3" y="27"/>
                    </a:cubicBezTo>
                    <a:cubicBezTo>
                      <a:pt x="3" y="26"/>
                      <a:pt x="2" y="26"/>
                      <a:pt x="1" y="24"/>
                    </a:cubicBezTo>
                    <a:cubicBezTo>
                      <a:pt x="2" y="24"/>
                      <a:pt x="2" y="25"/>
                      <a:pt x="3" y="25"/>
                    </a:cubicBezTo>
                    <a:cubicBezTo>
                      <a:pt x="3" y="25"/>
                      <a:pt x="3" y="24"/>
                      <a:pt x="3" y="24"/>
                    </a:cubicBezTo>
                    <a:cubicBezTo>
                      <a:pt x="3" y="23"/>
                      <a:pt x="2" y="25"/>
                      <a:pt x="1" y="24"/>
                    </a:cubicBezTo>
                    <a:cubicBezTo>
                      <a:pt x="0" y="23"/>
                      <a:pt x="2" y="24"/>
                      <a:pt x="3" y="23"/>
                    </a:cubicBezTo>
                    <a:cubicBezTo>
                      <a:pt x="3" y="23"/>
                      <a:pt x="3" y="22"/>
                      <a:pt x="2" y="22"/>
                    </a:cubicBezTo>
                    <a:cubicBezTo>
                      <a:pt x="1" y="22"/>
                      <a:pt x="3" y="22"/>
                      <a:pt x="2" y="23"/>
                    </a:cubicBezTo>
                    <a:cubicBezTo>
                      <a:pt x="1" y="23"/>
                      <a:pt x="1" y="22"/>
                      <a:pt x="0" y="21"/>
                    </a:cubicBezTo>
                    <a:cubicBezTo>
                      <a:pt x="1" y="21"/>
                      <a:pt x="1" y="21"/>
                      <a:pt x="2" y="20"/>
                    </a:cubicBezTo>
                    <a:cubicBezTo>
                      <a:pt x="2" y="20"/>
                      <a:pt x="0" y="20"/>
                      <a:pt x="2" y="20"/>
                    </a:cubicBezTo>
                    <a:cubicBezTo>
                      <a:pt x="1" y="19"/>
                      <a:pt x="1" y="18"/>
                      <a:pt x="1" y="17"/>
                    </a:cubicBezTo>
                    <a:cubicBezTo>
                      <a:pt x="2" y="16"/>
                      <a:pt x="2" y="16"/>
                      <a:pt x="1" y="16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2"/>
                      <a:pt x="3" y="13"/>
                      <a:pt x="2" y="14"/>
                    </a:cubicBezTo>
                    <a:cubicBezTo>
                      <a:pt x="1" y="14"/>
                      <a:pt x="2" y="12"/>
                      <a:pt x="2" y="12"/>
                    </a:cubicBezTo>
                    <a:cubicBezTo>
                      <a:pt x="4" y="12"/>
                      <a:pt x="3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8" y="11"/>
                      <a:pt x="6" y="11"/>
                      <a:pt x="5" y="12"/>
                    </a:cubicBezTo>
                    <a:cubicBezTo>
                      <a:pt x="5" y="10"/>
                      <a:pt x="7" y="11"/>
                      <a:pt x="6" y="9"/>
                    </a:cubicBezTo>
                    <a:cubicBezTo>
                      <a:pt x="6" y="9"/>
                      <a:pt x="7" y="9"/>
                      <a:pt x="8" y="9"/>
                    </a:cubicBezTo>
                    <a:cubicBezTo>
                      <a:pt x="9" y="10"/>
                      <a:pt x="8" y="10"/>
                      <a:pt x="10" y="10"/>
                    </a:cubicBezTo>
                    <a:cubicBezTo>
                      <a:pt x="10" y="9"/>
                      <a:pt x="8" y="8"/>
                      <a:pt x="7" y="8"/>
                    </a:cubicBezTo>
                    <a:cubicBezTo>
                      <a:pt x="7" y="8"/>
                      <a:pt x="9" y="8"/>
                      <a:pt x="9" y="7"/>
                    </a:cubicBezTo>
                    <a:cubicBezTo>
                      <a:pt x="9" y="8"/>
                      <a:pt x="11" y="9"/>
                      <a:pt x="9" y="9"/>
                    </a:cubicBezTo>
                    <a:cubicBezTo>
                      <a:pt x="11" y="9"/>
                      <a:pt x="11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4" y="7"/>
                      <a:pt x="15" y="7"/>
                    </a:cubicBezTo>
                    <a:cubicBezTo>
                      <a:pt x="15" y="6"/>
                      <a:pt x="14" y="7"/>
                      <a:pt x="13" y="5"/>
                    </a:cubicBezTo>
                    <a:cubicBezTo>
                      <a:pt x="14" y="5"/>
                      <a:pt x="14" y="6"/>
                      <a:pt x="14" y="6"/>
                    </a:cubicBezTo>
                    <a:cubicBezTo>
                      <a:pt x="15" y="6"/>
                      <a:pt x="15" y="5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4"/>
                      <a:pt x="17" y="5"/>
                    </a:cubicBezTo>
                    <a:cubicBezTo>
                      <a:pt x="18" y="5"/>
                      <a:pt x="19" y="5"/>
                      <a:pt x="18" y="4"/>
                    </a:cubicBezTo>
                    <a:cubicBezTo>
                      <a:pt x="19" y="4"/>
                      <a:pt x="19" y="5"/>
                      <a:pt x="20" y="4"/>
                    </a:cubicBezTo>
                    <a:cubicBezTo>
                      <a:pt x="20" y="4"/>
                      <a:pt x="20" y="5"/>
                      <a:pt x="20" y="6"/>
                    </a:cubicBezTo>
                    <a:cubicBezTo>
                      <a:pt x="20" y="5"/>
                      <a:pt x="21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ubicBezTo>
                      <a:pt x="24" y="6"/>
                      <a:pt x="25" y="6"/>
                      <a:pt x="26" y="7"/>
                    </a:cubicBezTo>
                    <a:cubicBezTo>
                      <a:pt x="28" y="8"/>
                      <a:pt x="30" y="9"/>
                      <a:pt x="32" y="12"/>
                    </a:cubicBezTo>
                    <a:cubicBezTo>
                      <a:pt x="32" y="13"/>
                      <a:pt x="32" y="14"/>
                      <a:pt x="31" y="14"/>
                    </a:cubicBezTo>
                    <a:cubicBezTo>
                      <a:pt x="30" y="15"/>
                      <a:pt x="30" y="15"/>
                      <a:pt x="29" y="16"/>
                    </a:cubicBezTo>
                    <a:cubicBezTo>
                      <a:pt x="30" y="19"/>
                      <a:pt x="29" y="22"/>
                      <a:pt x="28" y="25"/>
                    </a:cubicBezTo>
                    <a:cubicBezTo>
                      <a:pt x="28" y="24"/>
                      <a:pt x="28" y="24"/>
                      <a:pt x="29" y="24"/>
                    </a:cubicBezTo>
                    <a:cubicBezTo>
                      <a:pt x="26" y="23"/>
                      <a:pt x="23" y="22"/>
                      <a:pt x="22" y="19"/>
                    </a:cubicBezTo>
                    <a:cubicBezTo>
                      <a:pt x="22" y="19"/>
                      <a:pt x="20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0" y="21"/>
                      <a:pt x="20" y="20"/>
                      <a:pt x="20" y="21"/>
                    </a:cubicBezTo>
                    <a:cubicBezTo>
                      <a:pt x="20" y="21"/>
                      <a:pt x="20" y="21"/>
                      <a:pt x="19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8" y="18"/>
                      <a:pt x="18" y="17"/>
                      <a:pt x="19" y="17"/>
                    </a:cubicBezTo>
                    <a:cubicBezTo>
                      <a:pt x="19" y="16"/>
                      <a:pt x="18" y="15"/>
                      <a:pt x="18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20" y="14"/>
                      <a:pt x="19" y="15"/>
                      <a:pt x="21" y="15"/>
                    </a:cubicBezTo>
                    <a:cubicBezTo>
                      <a:pt x="19" y="15"/>
                      <a:pt x="19" y="16"/>
                      <a:pt x="19" y="16"/>
                    </a:cubicBezTo>
                    <a:cubicBezTo>
                      <a:pt x="20" y="17"/>
                      <a:pt x="20" y="17"/>
                      <a:pt x="20" y="18"/>
                    </a:cubicBezTo>
                    <a:cubicBezTo>
                      <a:pt x="21" y="18"/>
                      <a:pt x="20" y="16"/>
                      <a:pt x="22" y="17"/>
                    </a:cubicBezTo>
                    <a:cubicBezTo>
                      <a:pt x="22" y="17"/>
                      <a:pt x="22" y="16"/>
                      <a:pt x="22" y="16"/>
                    </a:cubicBezTo>
                    <a:cubicBezTo>
                      <a:pt x="21" y="16"/>
                      <a:pt x="21" y="15"/>
                      <a:pt x="22" y="15"/>
                    </a:cubicBezTo>
                    <a:cubicBezTo>
                      <a:pt x="22" y="14"/>
                      <a:pt x="20" y="13"/>
                      <a:pt x="19" y="13"/>
                    </a:cubicBezTo>
                    <a:cubicBezTo>
                      <a:pt x="20" y="12"/>
                      <a:pt x="21" y="14"/>
                      <a:pt x="21" y="12"/>
                    </a:cubicBezTo>
                    <a:cubicBezTo>
                      <a:pt x="20" y="12"/>
                      <a:pt x="21" y="12"/>
                      <a:pt x="21" y="10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2" y="12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3" y="12"/>
                      <a:pt x="23" y="13"/>
                      <a:pt x="23" y="13"/>
                    </a:cubicBezTo>
                    <a:cubicBezTo>
                      <a:pt x="23" y="11"/>
                      <a:pt x="23" y="10"/>
                      <a:pt x="21" y="10"/>
                    </a:cubicBezTo>
                    <a:cubicBezTo>
                      <a:pt x="22" y="10"/>
                      <a:pt x="22" y="10"/>
                      <a:pt x="22" y="9"/>
                    </a:cubicBezTo>
                    <a:cubicBezTo>
                      <a:pt x="22" y="9"/>
                      <a:pt x="22" y="10"/>
                      <a:pt x="23" y="10"/>
                    </a:cubicBezTo>
                    <a:cubicBezTo>
                      <a:pt x="23" y="9"/>
                      <a:pt x="24" y="9"/>
                      <a:pt x="23" y="9"/>
                    </a:cubicBezTo>
                    <a:cubicBezTo>
                      <a:pt x="24" y="9"/>
                      <a:pt x="25" y="8"/>
                      <a:pt x="25" y="9"/>
                    </a:cubicBezTo>
                    <a:cubicBezTo>
                      <a:pt x="26" y="9"/>
                      <a:pt x="24" y="7"/>
                      <a:pt x="26" y="9"/>
                    </a:cubicBezTo>
                    <a:cubicBezTo>
                      <a:pt x="27" y="8"/>
                      <a:pt x="25" y="7"/>
                      <a:pt x="25" y="7"/>
                    </a:cubicBezTo>
                    <a:cubicBezTo>
                      <a:pt x="24" y="7"/>
                      <a:pt x="26" y="7"/>
                      <a:pt x="25" y="6"/>
                    </a:cubicBezTo>
                    <a:cubicBezTo>
                      <a:pt x="26" y="6"/>
                      <a:pt x="25" y="7"/>
                      <a:pt x="26" y="8"/>
                    </a:cubicBezTo>
                    <a:cubicBezTo>
                      <a:pt x="26" y="7"/>
                      <a:pt x="27" y="7"/>
                      <a:pt x="27" y="7"/>
                    </a:cubicBezTo>
                    <a:cubicBezTo>
                      <a:pt x="26" y="6"/>
                      <a:pt x="27" y="6"/>
                      <a:pt x="26" y="4"/>
                    </a:cubicBezTo>
                    <a:cubicBezTo>
                      <a:pt x="27" y="6"/>
                      <a:pt x="27" y="3"/>
                      <a:pt x="28" y="4"/>
                    </a:cubicBezTo>
                    <a:cubicBezTo>
                      <a:pt x="28" y="4"/>
                      <a:pt x="28" y="3"/>
                      <a:pt x="28" y="3"/>
                    </a:cubicBezTo>
                    <a:cubicBezTo>
                      <a:pt x="29" y="3"/>
                      <a:pt x="29" y="4"/>
                      <a:pt x="30" y="3"/>
                    </a:cubicBezTo>
                    <a:cubicBezTo>
                      <a:pt x="30" y="3"/>
                      <a:pt x="30" y="2"/>
                      <a:pt x="31" y="2"/>
                    </a:cubicBezTo>
                    <a:cubicBezTo>
                      <a:pt x="31" y="2"/>
                      <a:pt x="32" y="1"/>
                      <a:pt x="33" y="1"/>
                    </a:cubicBezTo>
                    <a:cubicBezTo>
                      <a:pt x="35" y="1"/>
                      <a:pt x="36" y="1"/>
                      <a:pt x="36" y="0"/>
                    </a:cubicBezTo>
                    <a:cubicBezTo>
                      <a:pt x="38" y="0"/>
                      <a:pt x="39" y="1"/>
                      <a:pt x="40" y="2"/>
                    </a:cubicBezTo>
                    <a:cubicBezTo>
                      <a:pt x="41" y="3"/>
                      <a:pt x="42" y="3"/>
                      <a:pt x="43" y="5"/>
                    </a:cubicBezTo>
                    <a:cubicBezTo>
                      <a:pt x="43" y="5"/>
                      <a:pt x="42" y="5"/>
                      <a:pt x="42" y="5"/>
                    </a:cubicBezTo>
                    <a:cubicBezTo>
                      <a:pt x="42" y="6"/>
                      <a:pt x="42" y="6"/>
                      <a:pt x="42" y="7"/>
                    </a:cubicBezTo>
                    <a:cubicBezTo>
                      <a:pt x="43" y="8"/>
                      <a:pt x="40" y="7"/>
                      <a:pt x="39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2" y="8"/>
                      <a:pt x="40" y="10"/>
                      <a:pt x="42" y="9"/>
                    </a:cubicBezTo>
                    <a:cubicBezTo>
                      <a:pt x="42" y="9"/>
                      <a:pt x="41" y="10"/>
                      <a:pt x="42" y="10"/>
                    </a:cubicBezTo>
                    <a:cubicBezTo>
                      <a:pt x="41" y="11"/>
                      <a:pt x="41" y="11"/>
                      <a:pt x="40" y="11"/>
                    </a:cubicBezTo>
                    <a:cubicBezTo>
                      <a:pt x="40" y="11"/>
                      <a:pt x="42" y="12"/>
                      <a:pt x="40" y="11"/>
                    </a:cubicBezTo>
                    <a:cubicBezTo>
                      <a:pt x="40" y="12"/>
                      <a:pt x="41" y="11"/>
                      <a:pt x="42" y="12"/>
                    </a:cubicBezTo>
                    <a:cubicBezTo>
                      <a:pt x="41" y="12"/>
                      <a:pt x="41" y="14"/>
                      <a:pt x="42" y="13"/>
                    </a:cubicBezTo>
                    <a:cubicBezTo>
                      <a:pt x="43" y="14"/>
                      <a:pt x="40" y="14"/>
                      <a:pt x="40" y="14"/>
                    </a:cubicBezTo>
                    <a:cubicBezTo>
                      <a:pt x="39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39" y="14"/>
                    </a:cubicBezTo>
                    <a:cubicBezTo>
                      <a:pt x="39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0" y="15"/>
                      <a:pt x="40" y="14"/>
                      <a:pt x="39" y="13"/>
                    </a:cubicBezTo>
                    <a:cubicBezTo>
                      <a:pt x="39" y="13"/>
                      <a:pt x="39" y="13"/>
                      <a:pt x="39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38" y="10"/>
                      <a:pt x="39" y="12"/>
                      <a:pt x="39" y="11"/>
                    </a:cubicBezTo>
                    <a:cubicBezTo>
                      <a:pt x="39" y="11"/>
                      <a:pt x="38" y="10"/>
                      <a:pt x="38" y="10"/>
                    </a:cubicBezTo>
                    <a:cubicBezTo>
                      <a:pt x="38" y="9"/>
                      <a:pt x="38" y="9"/>
                      <a:pt x="38" y="8"/>
                    </a:cubicBezTo>
                    <a:cubicBezTo>
                      <a:pt x="38" y="8"/>
                      <a:pt x="39" y="8"/>
                      <a:pt x="39" y="7"/>
                    </a:cubicBezTo>
                    <a:cubicBezTo>
                      <a:pt x="39" y="8"/>
                      <a:pt x="39" y="8"/>
                      <a:pt x="39" y="9"/>
                    </a:cubicBezTo>
                    <a:cubicBezTo>
                      <a:pt x="39" y="9"/>
                      <a:pt x="39" y="9"/>
                      <a:pt x="39" y="10"/>
                    </a:cubicBezTo>
                    <a:cubicBezTo>
                      <a:pt x="40" y="10"/>
                      <a:pt x="40" y="9"/>
                      <a:pt x="39" y="9"/>
                    </a:cubicBezTo>
                    <a:cubicBezTo>
                      <a:pt x="39" y="8"/>
                      <a:pt x="39" y="8"/>
                      <a:pt x="40" y="8"/>
                    </a:cubicBezTo>
                    <a:cubicBezTo>
                      <a:pt x="40" y="8"/>
                      <a:pt x="40" y="7"/>
                      <a:pt x="40" y="7"/>
                    </a:cubicBezTo>
                    <a:cubicBezTo>
                      <a:pt x="40" y="7"/>
                      <a:pt x="40" y="7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5"/>
                      <a:pt x="41" y="5"/>
                    </a:cubicBezTo>
                    <a:cubicBezTo>
                      <a:pt x="41" y="4"/>
                      <a:pt x="42" y="4"/>
                      <a:pt x="41" y="4"/>
                    </a:cubicBezTo>
                    <a:cubicBezTo>
                      <a:pt x="41" y="4"/>
                      <a:pt x="41" y="4"/>
                      <a:pt x="40" y="4"/>
                    </a:cubicBezTo>
                    <a:cubicBezTo>
                      <a:pt x="40" y="4"/>
                      <a:pt x="40" y="4"/>
                      <a:pt x="40" y="3"/>
                    </a:cubicBezTo>
                    <a:cubicBezTo>
                      <a:pt x="41" y="3"/>
                      <a:pt x="41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4"/>
                      <a:pt x="42" y="4"/>
                      <a:pt x="41" y="5"/>
                    </a:cubicBezTo>
                    <a:cubicBezTo>
                      <a:pt x="42" y="5"/>
                      <a:pt x="42" y="5"/>
                      <a:pt x="43" y="5"/>
                    </a:cubicBezTo>
                    <a:cubicBezTo>
                      <a:pt x="44" y="5"/>
                      <a:pt x="44" y="5"/>
                      <a:pt x="44" y="6"/>
                    </a:cubicBezTo>
                    <a:cubicBezTo>
                      <a:pt x="45" y="6"/>
                      <a:pt x="46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8" y="7"/>
                      <a:pt x="48" y="8"/>
                      <a:pt x="49" y="8"/>
                    </a:cubicBezTo>
                    <a:cubicBezTo>
                      <a:pt x="49" y="8"/>
                      <a:pt x="49" y="7"/>
                      <a:pt x="49" y="6"/>
                    </a:cubicBezTo>
                    <a:cubicBezTo>
                      <a:pt x="49" y="6"/>
                      <a:pt x="49" y="6"/>
                      <a:pt x="48" y="6"/>
                    </a:cubicBezTo>
                    <a:cubicBezTo>
                      <a:pt x="47" y="7"/>
                      <a:pt x="50" y="6"/>
                      <a:pt x="48" y="7"/>
                    </a:cubicBezTo>
                    <a:cubicBezTo>
                      <a:pt x="47" y="6"/>
                      <a:pt x="49" y="7"/>
                      <a:pt x="50" y="5"/>
                    </a:cubicBezTo>
                    <a:cubicBezTo>
                      <a:pt x="49" y="7"/>
                      <a:pt x="50" y="7"/>
                      <a:pt x="50" y="7"/>
                    </a:cubicBezTo>
                    <a:cubicBezTo>
                      <a:pt x="51" y="8"/>
                      <a:pt x="52" y="8"/>
                      <a:pt x="51" y="9"/>
                    </a:cubicBezTo>
                    <a:cubicBezTo>
                      <a:pt x="52" y="9"/>
                      <a:pt x="52" y="9"/>
                      <a:pt x="53" y="9"/>
                    </a:cubicBezTo>
                    <a:cubicBezTo>
                      <a:pt x="52" y="8"/>
                      <a:pt x="52" y="9"/>
                      <a:pt x="51" y="8"/>
                    </a:cubicBezTo>
                    <a:cubicBezTo>
                      <a:pt x="52" y="8"/>
                      <a:pt x="52" y="8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3" y="7"/>
                      <a:pt x="53" y="8"/>
                      <a:pt x="54" y="9"/>
                    </a:cubicBezTo>
                    <a:cubicBezTo>
                      <a:pt x="53" y="10"/>
                      <a:pt x="53" y="10"/>
                      <a:pt x="52" y="10"/>
                    </a:cubicBezTo>
                    <a:cubicBezTo>
                      <a:pt x="52" y="11"/>
                      <a:pt x="53" y="10"/>
                      <a:pt x="53" y="10"/>
                    </a:cubicBezTo>
                    <a:cubicBezTo>
                      <a:pt x="53" y="10"/>
                      <a:pt x="53" y="11"/>
                      <a:pt x="53" y="11"/>
                    </a:cubicBezTo>
                    <a:cubicBezTo>
                      <a:pt x="54" y="11"/>
                      <a:pt x="55" y="12"/>
                      <a:pt x="55" y="13"/>
                    </a:cubicBezTo>
                    <a:cubicBezTo>
                      <a:pt x="55" y="13"/>
                      <a:pt x="55" y="14"/>
                      <a:pt x="55" y="15"/>
                    </a:cubicBezTo>
                    <a:cubicBezTo>
                      <a:pt x="55" y="15"/>
                      <a:pt x="55" y="15"/>
                      <a:pt x="54" y="15"/>
                    </a:cubicBezTo>
                    <a:cubicBezTo>
                      <a:pt x="55" y="16"/>
                      <a:pt x="55" y="17"/>
                      <a:pt x="55" y="18"/>
                    </a:cubicBezTo>
                    <a:cubicBezTo>
                      <a:pt x="53" y="18"/>
                      <a:pt x="55" y="17"/>
                      <a:pt x="54" y="17"/>
                    </a:cubicBezTo>
                    <a:cubicBezTo>
                      <a:pt x="53" y="18"/>
                      <a:pt x="54" y="18"/>
                      <a:pt x="55" y="19"/>
                    </a:cubicBezTo>
                    <a:cubicBezTo>
                      <a:pt x="56" y="20"/>
                      <a:pt x="56" y="21"/>
                      <a:pt x="55" y="22"/>
                    </a:cubicBezTo>
                    <a:cubicBezTo>
                      <a:pt x="57" y="23"/>
                      <a:pt x="54" y="23"/>
                      <a:pt x="55" y="24"/>
                    </a:cubicBezTo>
                    <a:cubicBezTo>
                      <a:pt x="54" y="24"/>
                      <a:pt x="54" y="25"/>
                      <a:pt x="52" y="25"/>
                    </a:cubicBezTo>
                    <a:cubicBezTo>
                      <a:pt x="52" y="25"/>
                      <a:pt x="53" y="26"/>
                      <a:pt x="54" y="26"/>
                    </a:cubicBezTo>
                    <a:cubicBezTo>
                      <a:pt x="53" y="27"/>
                      <a:pt x="53" y="25"/>
                      <a:pt x="52" y="26"/>
                    </a:cubicBezTo>
                    <a:cubicBezTo>
                      <a:pt x="52" y="27"/>
                      <a:pt x="54" y="26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2" y="27"/>
                      <a:pt x="52" y="27"/>
                    </a:cubicBezTo>
                    <a:cubicBezTo>
                      <a:pt x="53" y="29"/>
                      <a:pt x="53" y="31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3" y="33"/>
                      <a:pt x="53" y="32"/>
                      <a:pt x="54" y="32"/>
                    </a:cubicBezTo>
                    <a:cubicBezTo>
                      <a:pt x="52" y="33"/>
                      <a:pt x="52" y="33"/>
                      <a:pt x="51" y="34"/>
                    </a:cubicBezTo>
                    <a:cubicBezTo>
                      <a:pt x="50" y="34"/>
                      <a:pt x="51" y="34"/>
                      <a:pt x="51" y="33"/>
                    </a:cubicBezTo>
                    <a:cubicBezTo>
                      <a:pt x="51" y="33"/>
                      <a:pt x="50" y="34"/>
                      <a:pt x="50" y="33"/>
                    </a:cubicBezTo>
                    <a:cubicBezTo>
                      <a:pt x="51" y="35"/>
                      <a:pt x="49" y="36"/>
                      <a:pt x="50" y="37"/>
                    </a:cubicBezTo>
                    <a:cubicBezTo>
                      <a:pt x="49" y="39"/>
                      <a:pt x="48" y="44"/>
                      <a:pt x="48" y="47"/>
                    </a:cubicBezTo>
                    <a:cubicBezTo>
                      <a:pt x="48" y="51"/>
                      <a:pt x="49" y="55"/>
                      <a:pt x="49" y="58"/>
                    </a:cubicBezTo>
                    <a:cubicBezTo>
                      <a:pt x="51" y="58"/>
                      <a:pt x="50" y="57"/>
                      <a:pt x="51" y="57"/>
                    </a:cubicBezTo>
                    <a:cubicBezTo>
                      <a:pt x="51" y="57"/>
                      <a:pt x="49" y="56"/>
                      <a:pt x="51" y="56"/>
                    </a:cubicBezTo>
                    <a:cubicBezTo>
                      <a:pt x="49" y="55"/>
                      <a:pt x="51" y="54"/>
                      <a:pt x="50" y="53"/>
                    </a:cubicBezTo>
                    <a:cubicBezTo>
                      <a:pt x="51" y="53"/>
                      <a:pt x="52" y="54"/>
                      <a:pt x="52" y="55"/>
                    </a:cubicBezTo>
                    <a:cubicBezTo>
                      <a:pt x="50" y="55"/>
                      <a:pt x="52" y="54"/>
                      <a:pt x="51" y="54"/>
                    </a:cubicBezTo>
                    <a:cubicBezTo>
                      <a:pt x="50" y="54"/>
                      <a:pt x="51" y="56"/>
                      <a:pt x="52" y="55"/>
                    </a:cubicBezTo>
                    <a:cubicBezTo>
                      <a:pt x="53" y="56"/>
                      <a:pt x="51" y="57"/>
                      <a:pt x="52" y="57"/>
                    </a:cubicBezTo>
                    <a:cubicBezTo>
                      <a:pt x="51" y="57"/>
                      <a:pt x="51" y="59"/>
                      <a:pt x="50" y="58"/>
                    </a:cubicBezTo>
                    <a:cubicBezTo>
                      <a:pt x="50" y="59"/>
                      <a:pt x="53" y="59"/>
                      <a:pt x="52" y="58"/>
                    </a:cubicBezTo>
                    <a:cubicBezTo>
                      <a:pt x="52" y="57"/>
                      <a:pt x="52" y="58"/>
                      <a:pt x="53" y="58"/>
                    </a:cubicBezTo>
                    <a:cubicBezTo>
                      <a:pt x="52" y="59"/>
                      <a:pt x="52" y="59"/>
                      <a:pt x="51" y="59"/>
                    </a:cubicBezTo>
                    <a:cubicBezTo>
                      <a:pt x="51" y="60"/>
                      <a:pt x="50" y="60"/>
                      <a:pt x="51" y="61"/>
                    </a:cubicBezTo>
                    <a:cubicBezTo>
                      <a:pt x="51" y="61"/>
                      <a:pt x="51" y="61"/>
                      <a:pt x="52" y="61"/>
                    </a:cubicBezTo>
                    <a:cubicBezTo>
                      <a:pt x="52" y="61"/>
                      <a:pt x="53" y="62"/>
                      <a:pt x="53" y="63"/>
                    </a:cubicBezTo>
                    <a:cubicBezTo>
                      <a:pt x="53" y="63"/>
                      <a:pt x="54" y="64"/>
                      <a:pt x="52" y="65"/>
                    </a:cubicBezTo>
                    <a:cubicBezTo>
                      <a:pt x="53" y="66"/>
                      <a:pt x="54" y="67"/>
                      <a:pt x="54" y="68"/>
                    </a:cubicBezTo>
                    <a:cubicBezTo>
                      <a:pt x="55" y="68"/>
                      <a:pt x="55" y="69"/>
                      <a:pt x="55" y="69"/>
                    </a:cubicBezTo>
                    <a:cubicBezTo>
                      <a:pt x="56" y="70"/>
                      <a:pt x="57" y="70"/>
                      <a:pt x="57" y="71"/>
                    </a:cubicBezTo>
                    <a:cubicBezTo>
                      <a:pt x="58" y="71"/>
                      <a:pt x="56" y="71"/>
                      <a:pt x="55" y="72"/>
                    </a:cubicBezTo>
                    <a:close/>
                    <a:moveTo>
                      <a:pt x="7" y="17"/>
                    </a:moveTo>
                    <a:cubicBezTo>
                      <a:pt x="6" y="18"/>
                      <a:pt x="6" y="17"/>
                      <a:pt x="5" y="18"/>
                    </a:cubicBezTo>
                    <a:cubicBezTo>
                      <a:pt x="5" y="19"/>
                      <a:pt x="6" y="19"/>
                      <a:pt x="7" y="20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8" y="18"/>
                      <a:pt x="7" y="17"/>
                    </a:cubicBezTo>
                    <a:close/>
                    <a:moveTo>
                      <a:pt x="6" y="14"/>
                    </a:moveTo>
                    <a:cubicBezTo>
                      <a:pt x="5" y="14"/>
                      <a:pt x="5" y="14"/>
                      <a:pt x="5" y="15"/>
                    </a:cubicBezTo>
                    <a:cubicBezTo>
                      <a:pt x="6" y="15"/>
                      <a:pt x="7" y="16"/>
                      <a:pt x="8" y="15"/>
                    </a:cubicBezTo>
                    <a:cubicBezTo>
                      <a:pt x="7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9" y="12"/>
                    </a:moveTo>
                    <a:cubicBezTo>
                      <a:pt x="8" y="13"/>
                      <a:pt x="9" y="13"/>
                      <a:pt x="8" y="13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9" y="13"/>
                      <a:pt x="10" y="12"/>
                      <a:pt x="9" y="12"/>
                    </a:cubicBezTo>
                    <a:close/>
                    <a:moveTo>
                      <a:pt x="39" y="11"/>
                    </a:moveTo>
                    <a:cubicBezTo>
                      <a:pt x="40" y="10"/>
                      <a:pt x="40" y="10"/>
                      <a:pt x="41" y="10"/>
                    </a:cubicBezTo>
                    <a:cubicBezTo>
                      <a:pt x="41" y="10"/>
                      <a:pt x="42" y="10"/>
                      <a:pt x="42" y="10"/>
                    </a:cubicBezTo>
                    <a:cubicBezTo>
                      <a:pt x="42" y="10"/>
                      <a:pt x="41" y="10"/>
                      <a:pt x="40" y="10"/>
                    </a:cubicBezTo>
                    <a:cubicBezTo>
                      <a:pt x="39" y="10"/>
                      <a:pt x="39" y="10"/>
                      <a:pt x="39" y="11"/>
                    </a:cubicBezTo>
                    <a:close/>
                    <a:moveTo>
                      <a:pt x="50" y="12"/>
                    </a:moveTo>
                    <a:cubicBezTo>
                      <a:pt x="50" y="11"/>
                      <a:pt x="51" y="11"/>
                      <a:pt x="52" y="10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2"/>
                      <a:pt x="49" y="12"/>
                      <a:pt x="50" y="1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33" name="组合 32"/>
              <p:cNvGrpSpPr/>
              <p:nvPr/>
            </p:nvGrpSpPr>
            <p:grpSpPr>
              <a:xfrm>
                <a:off x="4857448" y="2251348"/>
                <a:ext cx="2081975" cy="3655719"/>
                <a:chOff x="4857448" y="2251348"/>
                <a:chExt cx="2081975" cy="3655719"/>
              </a:xfrm>
            </p:grpSpPr>
            <p:sp>
              <p:nvSpPr>
                <p:cNvPr id="34" name="Freeform 41"/>
                <p:cNvSpPr>
                  <a:spLocks noEditPoints="1"/>
                </p:cNvSpPr>
                <p:nvPr/>
              </p:nvSpPr>
              <p:spPr bwMode="auto">
                <a:xfrm rot="976095">
                  <a:off x="4857448" y="2251348"/>
                  <a:ext cx="2081975" cy="2517298"/>
                </a:xfrm>
                <a:custGeom>
                  <a:avLst/>
                  <a:gdLst>
                    <a:gd name="T0" fmla="*/ 112 w 123"/>
                    <a:gd name="T1" fmla="*/ 80 h 149"/>
                    <a:gd name="T2" fmla="*/ 115 w 123"/>
                    <a:gd name="T3" fmla="*/ 66 h 149"/>
                    <a:gd name="T4" fmla="*/ 114 w 123"/>
                    <a:gd name="T5" fmla="*/ 51 h 149"/>
                    <a:gd name="T6" fmla="*/ 112 w 123"/>
                    <a:gd name="T7" fmla="*/ 41 h 149"/>
                    <a:gd name="T8" fmla="*/ 106 w 123"/>
                    <a:gd name="T9" fmla="*/ 25 h 149"/>
                    <a:gd name="T10" fmla="*/ 99 w 123"/>
                    <a:gd name="T11" fmla="*/ 17 h 149"/>
                    <a:gd name="T12" fmla="*/ 92 w 123"/>
                    <a:gd name="T13" fmla="*/ 14 h 149"/>
                    <a:gd name="T14" fmla="*/ 76 w 123"/>
                    <a:gd name="T15" fmla="*/ 7 h 149"/>
                    <a:gd name="T16" fmla="*/ 63 w 123"/>
                    <a:gd name="T17" fmla="*/ 6 h 149"/>
                    <a:gd name="T18" fmla="*/ 47 w 123"/>
                    <a:gd name="T19" fmla="*/ 10 h 149"/>
                    <a:gd name="T20" fmla="*/ 36 w 123"/>
                    <a:gd name="T21" fmla="*/ 13 h 149"/>
                    <a:gd name="T22" fmla="*/ 31 w 123"/>
                    <a:gd name="T23" fmla="*/ 16 h 149"/>
                    <a:gd name="T24" fmla="*/ 23 w 123"/>
                    <a:gd name="T25" fmla="*/ 23 h 149"/>
                    <a:gd name="T26" fmla="*/ 13 w 123"/>
                    <a:gd name="T27" fmla="*/ 32 h 149"/>
                    <a:gd name="T28" fmla="*/ 8 w 123"/>
                    <a:gd name="T29" fmla="*/ 46 h 149"/>
                    <a:gd name="T30" fmla="*/ 11 w 123"/>
                    <a:gd name="T31" fmla="*/ 68 h 149"/>
                    <a:gd name="T32" fmla="*/ 16 w 123"/>
                    <a:gd name="T33" fmla="*/ 81 h 149"/>
                    <a:gd name="T34" fmla="*/ 25 w 123"/>
                    <a:gd name="T35" fmla="*/ 95 h 149"/>
                    <a:gd name="T36" fmla="*/ 25 w 123"/>
                    <a:gd name="T37" fmla="*/ 96 h 149"/>
                    <a:gd name="T38" fmla="*/ 53 w 123"/>
                    <a:gd name="T39" fmla="*/ 121 h 149"/>
                    <a:gd name="T40" fmla="*/ 64 w 123"/>
                    <a:gd name="T41" fmla="*/ 142 h 149"/>
                    <a:gd name="T42" fmla="*/ 64 w 123"/>
                    <a:gd name="T43" fmla="*/ 148 h 149"/>
                    <a:gd name="T44" fmla="*/ 57 w 123"/>
                    <a:gd name="T45" fmla="*/ 135 h 149"/>
                    <a:gd name="T46" fmla="*/ 37 w 123"/>
                    <a:gd name="T47" fmla="*/ 114 h 149"/>
                    <a:gd name="T48" fmla="*/ 21 w 123"/>
                    <a:gd name="T49" fmla="*/ 99 h 149"/>
                    <a:gd name="T50" fmla="*/ 21 w 123"/>
                    <a:gd name="T51" fmla="*/ 99 h 149"/>
                    <a:gd name="T52" fmla="*/ 20 w 123"/>
                    <a:gd name="T53" fmla="*/ 96 h 149"/>
                    <a:gd name="T54" fmla="*/ 12 w 123"/>
                    <a:gd name="T55" fmla="*/ 86 h 149"/>
                    <a:gd name="T56" fmla="*/ 6 w 123"/>
                    <a:gd name="T57" fmla="*/ 81 h 149"/>
                    <a:gd name="T58" fmla="*/ 2 w 123"/>
                    <a:gd name="T59" fmla="*/ 73 h 149"/>
                    <a:gd name="T60" fmla="*/ 3 w 123"/>
                    <a:gd name="T61" fmla="*/ 67 h 149"/>
                    <a:gd name="T62" fmla="*/ 4 w 123"/>
                    <a:gd name="T63" fmla="*/ 59 h 149"/>
                    <a:gd name="T64" fmla="*/ 1 w 123"/>
                    <a:gd name="T65" fmla="*/ 52 h 149"/>
                    <a:gd name="T66" fmla="*/ 3 w 123"/>
                    <a:gd name="T67" fmla="*/ 37 h 149"/>
                    <a:gd name="T68" fmla="*/ 26 w 123"/>
                    <a:gd name="T69" fmla="*/ 12 h 149"/>
                    <a:gd name="T70" fmla="*/ 32 w 123"/>
                    <a:gd name="T71" fmla="*/ 8 h 149"/>
                    <a:gd name="T72" fmla="*/ 39 w 123"/>
                    <a:gd name="T73" fmla="*/ 5 h 149"/>
                    <a:gd name="T74" fmla="*/ 40 w 123"/>
                    <a:gd name="T75" fmla="*/ 4 h 149"/>
                    <a:gd name="T76" fmla="*/ 47 w 123"/>
                    <a:gd name="T77" fmla="*/ 3 h 149"/>
                    <a:gd name="T78" fmla="*/ 56 w 123"/>
                    <a:gd name="T79" fmla="*/ 1 h 149"/>
                    <a:gd name="T80" fmla="*/ 76 w 123"/>
                    <a:gd name="T81" fmla="*/ 3 h 149"/>
                    <a:gd name="T82" fmla="*/ 83 w 123"/>
                    <a:gd name="T83" fmla="*/ 5 h 149"/>
                    <a:gd name="T84" fmla="*/ 95 w 123"/>
                    <a:gd name="T85" fmla="*/ 9 h 149"/>
                    <a:gd name="T86" fmla="*/ 103 w 123"/>
                    <a:gd name="T87" fmla="*/ 13 h 149"/>
                    <a:gd name="T88" fmla="*/ 106 w 123"/>
                    <a:gd name="T89" fmla="*/ 21 h 149"/>
                    <a:gd name="T90" fmla="*/ 108 w 123"/>
                    <a:gd name="T91" fmla="*/ 21 h 149"/>
                    <a:gd name="T92" fmla="*/ 113 w 123"/>
                    <a:gd name="T93" fmla="*/ 25 h 149"/>
                    <a:gd name="T94" fmla="*/ 114 w 123"/>
                    <a:gd name="T95" fmla="*/ 28 h 149"/>
                    <a:gd name="T96" fmla="*/ 119 w 123"/>
                    <a:gd name="T97" fmla="*/ 38 h 149"/>
                    <a:gd name="T98" fmla="*/ 120 w 123"/>
                    <a:gd name="T99" fmla="*/ 48 h 149"/>
                    <a:gd name="T100" fmla="*/ 121 w 123"/>
                    <a:gd name="T101" fmla="*/ 59 h 149"/>
                    <a:gd name="T102" fmla="*/ 112 w 123"/>
                    <a:gd name="T103" fmla="*/ 93 h 149"/>
                    <a:gd name="T104" fmla="*/ 115 w 123"/>
                    <a:gd name="T105" fmla="*/ 93 h 149"/>
                    <a:gd name="T106" fmla="*/ 109 w 123"/>
                    <a:gd name="T107" fmla="*/ 103 h 149"/>
                    <a:gd name="T108" fmla="*/ 10 w 123"/>
                    <a:gd name="T109" fmla="*/ 75 h 149"/>
                    <a:gd name="T110" fmla="*/ 6 w 123"/>
                    <a:gd name="T111" fmla="*/ 69 h 149"/>
                    <a:gd name="T112" fmla="*/ 94 w 123"/>
                    <a:gd name="T113" fmla="*/ 14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23" h="149">
                      <a:moveTo>
                        <a:pt x="105" y="114"/>
                      </a:moveTo>
                      <a:cubicBezTo>
                        <a:pt x="104" y="108"/>
                        <a:pt x="103" y="102"/>
                        <a:pt x="107" y="94"/>
                      </a:cubicBezTo>
                      <a:cubicBezTo>
                        <a:pt x="107" y="94"/>
                        <a:pt x="107" y="95"/>
                        <a:pt x="107" y="95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8" y="91"/>
                        <a:pt x="110" y="89"/>
                        <a:pt x="109" y="87"/>
                      </a:cubicBezTo>
                      <a:cubicBezTo>
                        <a:pt x="110" y="87"/>
                        <a:pt x="109" y="83"/>
                        <a:pt x="112" y="84"/>
                      </a:cubicBezTo>
                      <a:cubicBezTo>
                        <a:pt x="110" y="84"/>
                        <a:pt x="111" y="82"/>
                        <a:pt x="112" y="80"/>
                      </a:cubicBezTo>
                      <a:cubicBezTo>
                        <a:pt x="112" y="80"/>
                        <a:pt x="112" y="80"/>
                        <a:pt x="112" y="81"/>
                      </a:cubicBezTo>
                      <a:cubicBezTo>
                        <a:pt x="112" y="80"/>
                        <a:pt x="112" y="79"/>
                        <a:pt x="112" y="79"/>
                      </a:cubicBezTo>
                      <a:cubicBezTo>
                        <a:pt x="114" y="80"/>
                        <a:pt x="113" y="77"/>
                        <a:pt x="112" y="77"/>
                      </a:cubicBezTo>
                      <a:cubicBezTo>
                        <a:pt x="112" y="76"/>
                        <a:pt x="115" y="74"/>
                        <a:pt x="113" y="73"/>
                      </a:cubicBezTo>
                      <a:cubicBezTo>
                        <a:pt x="115" y="73"/>
                        <a:pt x="113" y="72"/>
                        <a:pt x="115" y="72"/>
                      </a:cubicBezTo>
                      <a:cubicBezTo>
                        <a:pt x="114" y="70"/>
                        <a:pt x="113" y="69"/>
                        <a:pt x="115" y="68"/>
                      </a:cubicBezTo>
                      <a:cubicBezTo>
                        <a:pt x="115" y="67"/>
                        <a:pt x="115" y="66"/>
                        <a:pt x="115" y="66"/>
                      </a:cubicBezTo>
                      <a:cubicBezTo>
                        <a:pt x="114" y="65"/>
                        <a:pt x="114" y="64"/>
                        <a:pt x="115" y="64"/>
                      </a:cubicBezTo>
                      <a:cubicBezTo>
                        <a:pt x="114" y="63"/>
                        <a:pt x="114" y="62"/>
                        <a:pt x="114" y="61"/>
                      </a:cubicBezTo>
                      <a:cubicBezTo>
                        <a:pt x="115" y="61"/>
                        <a:pt x="115" y="60"/>
                        <a:pt x="115" y="60"/>
                      </a:cubicBezTo>
                      <a:cubicBezTo>
                        <a:pt x="115" y="60"/>
                        <a:pt x="115" y="60"/>
                        <a:pt x="114" y="59"/>
                      </a:cubicBezTo>
                      <a:cubicBezTo>
                        <a:pt x="114" y="57"/>
                        <a:pt x="115" y="59"/>
                        <a:pt x="115" y="59"/>
                      </a:cubicBezTo>
                      <a:cubicBezTo>
                        <a:pt x="115" y="57"/>
                        <a:pt x="114" y="55"/>
                        <a:pt x="114" y="54"/>
                      </a:cubicBezTo>
                      <a:cubicBezTo>
                        <a:pt x="114" y="53"/>
                        <a:pt x="114" y="52"/>
                        <a:pt x="114" y="51"/>
                      </a:cubicBezTo>
                      <a:cubicBezTo>
                        <a:pt x="114" y="51"/>
                        <a:pt x="114" y="50"/>
                        <a:pt x="114" y="49"/>
                      </a:cubicBezTo>
                      <a:cubicBezTo>
                        <a:pt x="113" y="48"/>
                        <a:pt x="113" y="47"/>
                        <a:pt x="113" y="46"/>
                      </a:cubicBezTo>
                      <a:cubicBezTo>
                        <a:pt x="113" y="45"/>
                        <a:pt x="114" y="44"/>
                        <a:pt x="114" y="44"/>
                      </a:cubicBezTo>
                      <a:cubicBezTo>
                        <a:pt x="112" y="44"/>
                        <a:pt x="115" y="45"/>
                        <a:pt x="113" y="45"/>
                      </a:cubicBezTo>
                      <a:cubicBezTo>
                        <a:pt x="112" y="43"/>
                        <a:pt x="112" y="43"/>
                        <a:pt x="112" y="43"/>
                      </a:cubicBezTo>
                      <a:cubicBezTo>
                        <a:pt x="113" y="42"/>
                        <a:pt x="114" y="42"/>
                        <a:pt x="113" y="41"/>
                      </a:cubicBezTo>
                      <a:cubicBezTo>
                        <a:pt x="113" y="40"/>
                        <a:pt x="113" y="42"/>
                        <a:pt x="112" y="41"/>
                      </a:cubicBezTo>
                      <a:cubicBezTo>
                        <a:pt x="112" y="39"/>
                        <a:pt x="112" y="38"/>
                        <a:pt x="112" y="36"/>
                      </a:cubicBezTo>
                      <a:cubicBezTo>
                        <a:pt x="111" y="35"/>
                        <a:pt x="110" y="34"/>
                        <a:pt x="109" y="32"/>
                      </a:cubicBezTo>
                      <a:cubicBezTo>
                        <a:pt x="110" y="32"/>
                        <a:pt x="110" y="31"/>
                        <a:pt x="112" y="32"/>
                      </a:cubicBezTo>
                      <a:cubicBezTo>
                        <a:pt x="112" y="32"/>
                        <a:pt x="111" y="31"/>
                        <a:pt x="111" y="31"/>
                      </a:cubicBezTo>
                      <a:cubicBezTo>
                        <a:pt x="110" y="32"/>
                        <a:pt x="109" y="31"/>
                        <a:pt x="109" y="32"/>
                      </a:cubicBezTo>
                      <a:cubicBezTo>
                        <a:pt x="108" y="32"/>
                        <a:pt x="110" y="30"/>
                        <a:pt x="109" y="29"/>
                      </a:cubicBezTo>
                      <a:cubicBezTo>
                        <a:pt x="108" y="31"/>
                        <a:pt x="106" y="27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5" y="24"/>
                        <a:pt x="105" y="26"/>
                        <a:pt x="104" y="25"/>
                      </a:cubicBezTo>
                      <a:cubicBezTo>
                        <a:pt x="106" y="24"/>
                        <a:pt x="101" y="23"/>
                        <a:pt x="101" y="21"/>
                      </a:cubicBezTo>
                      <a:cubicBezTo>
                        <a:pt x="101" y="21"/>
                        <a:pt x="102" y="21"/>
                        <a:pt x="101" y="20"/>
                      </a:cubicBezTo>
                      <a:cubicBezTo>
                        <a:pt x="100" y="20"/>
                        <a:pt x="99" y="20"/>
                        <a:pt x="98" y="18"/>
                      </a:cubicBezTo>
                      <a:cubicBezTo>
                        <a:pt x="100" y="18"/>
                        <a:pt x="98" y="18"/>
                        <a:pt x="99" y="17"/>
                      </a:cubicBezTo>
                      <a:cubicBezTo>
                        <a:pt x="98" y="17"/>
                        <a:pt x="98" y="18"/>
                        <a:pt x="98" y="18"/>
                      </a:cubicBezTo>
                      <a:cubicBezTo>
                        <a:pt x="97" y="18"/>
                        <a:pt x="97" y="17"/>
                        <a:pt x="97" y="17"/>
                      </a:cubicBezTo>
                      <a:cubicBezTo>
                        <a:pt x="96" y="17"/>
                        <a:pt x="97" y="17"/>
                        <a:pt x="98" y="17"/>
                      </a:cubicBezTo>
                      <a:cubicBezTo>
                        <a:pt x="99" y="16"/>
                        <a:pt x="96" y="17"/>
                        <a:pt x="97" y="16"/>
                      </a:cubicBezTo>
                      <a:cubicBezTo>
                        <a:pt x="96" y="15"/>
                        <a:pt x="97" y="17"/>
                        <a:pt x="96" y="17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4" y="15"/>
                        <a:pt x="94" y="15"/>
                        <a:pt x="92" y="14"/>
                      </a:cubicBezTo>
                      <a:cubicBezTo>
                        <a:pt x="93" y="13"/>
                        <a:pt x="94" y="13"/>
                        <a:pt x="95" y="12"/>
                      </a:cubicBezTo>
                      <a:cubicBezTo>
                        <a:pt x="93" y="12"/>
                        <a:pt x="93" y="13"/>
                        <a:pt x="91" y="13"/>
                      </a:cubicBezTo>
                      <a:cubicBezTo>
                        <a:pt x="90" y="13"/>
                        <a:pt x="90" y="12"/>
                        <a:pt x="91" y="12"/>
                      </a:cubicBezTo>
                      <a:cubicBezTo>
                        <a:pt x="89" y="12"/>
                        <a:pt x="86" y="10"/>
                        <a:pt x="85" y="11"/>
                      </a:cubicBezTo>
                      <a:cubicBezTo>
                        <a:pt x="84" y="9"/>
                        <a:pt x="82" y="9"/>
                        <a:pt x="81" y="8"/>
                      </a:cubicBezTo>
                      <a:cubicBezTo>
                        <a:pt x="80" y="8"/>
                        <a:pt x="79" y="8"/>
                        <a:pt x="78" y="8"/>
                      </a:cubicBezTo>
                      <a:cubicBezTo>
                        <a:pt x="78" y="8"/>
                        <a:pt x="77" y="8"/>
                        <a:pt x="76" y="7"/>
                      </a:cubicBezTo>
                      <a:cubicBezTo>
                        <a:pt x="76" y="7"/>
                        <a:pt x="75" y="7"/>
                        <a:pt x="74" y="7"/>
                      </a:cubicBezTo>
                      <a:cubicBezTo>
                        <a:pt x="75" y="7"/>
                        <a:pt x="75" y="6"/>
                        <a:pt x="75" y="6"/>
                      </a:cubicBezTo>
                      <a:cubicBezTo>
                        <a:pt x="74" y="5"/>
                        <a:pt x="74" y="8"/>
                        <a:pt x="73" y="7"/>
                      </a:cubicBezTo>
                      <a:cubicBezTo>
                        <a:pt x="75" y="5"/>
                        <a:pt x="69" y="8"/>
                        <a:pt x="70" y="6"/>
                      </a:cubicBezTo>
                      <a:cubicBezTo>
                        <a:pt x="68" y="7"/>
                        <a:pt x="67" y="6"/>
                        <a:pt x="66" y="7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6"/>
                        <a:pt x="64" y="6"/>
                        <a:pt x="63" y="6"/>
                      </a:cubicBezTo>
                      <a:cubicBezTo>
                        <a:pt x="62" y="6"/>
                        <a:pt x="62" y="6"/>
                        <a:pt x="61" y="6"/>
                      </a:cubicBezTo>
                      <a:cubicBezTo>
                        <a:pt x="60" y="7"/>
                        <a:pt x="59" y="7"/>
                        <a:pt x="58" y="7"/>
                      </a:cubicBezTo>
                      <a:cubicBezTo>
                        <a:pt x="57" y="7"/>
                        <a:pt x="56" y="7"/>
                        <a:pt x="55" y="8"/>
                      </a:cubicBezTo>
                      <a:cubicBezTo>
                        <a:pt x="55" y="7"/>
                        <a:pt x="53" y="8"/>
                        <a:pt x="53" y="7"/>
                      </a:cubicBezTo>
                      <a:cubicBezTo>
                        <a:pt x="52" y="8"/>
                        <a:pt x="51" y="9"/>
                        <a:pt x="52" y="7"/>
                      </a:cubicBezTo>
                      <a:cubicBezTo>
                        <a:pt x="51" y="7"/>
                        <a:pt x="51" y="8"/>
                        <a:pt x="51" y="9"/>
                      </a:cubicBezTo>
                      <a:cubicBezTo>
                        <a:pt x="49" y="9"/>
                        <a:pt x="47" y="7"/>
                        <a:pt x="47" y="10"/>
                      </a:cubicBezTo>
                      <a:cubicBezTo>
                        <a:pt x="46" y="10"/>
                        <a:pt x="46" y="9"/>
                        <a:pt x="46" y="10"/>
                      </a:cubicBezTo>
                      <a:cubicBezTo>
                        <a:pt x="46" y="10"/>
                        <a:pt x="45" y="10"/>
                        <a:pt x="45" y="9"/>
                      </a:cubicBezTo>
                      <a:cubicBezTo>
                        <a:pt x="44" y="9"/>
                        <a:pt x="45" y="10"/>
                        <a:pt x="45" y="10"/>
                      </a:cubicBezTo>
                      <a:cubicBezTo>
                        <a:pt x="44" y="10"/>
                        <a:pt x="44" y="10"/>
                        <a:pt x="44" y="9"/>
                      </a:cubicBezTo>
                      <a:cubicBezTo>
                        <a:pt x="43" y="11"/>
                        <a:pt x="42" y="10"/>
                        <a:pt x="41" y="11"/>
                      </a:cubicBezTo>
                      <a:cubicBezTo>
                        <a:pt x="40" y="10"/>
                        <a:pt x="39" y="12"/>
                        <a:pt x="38" y="11"/>
                      </a:cubicBezTo>
                      <a:cubicBezTo>
                        <a:pt x="38" y="13"/>
                        <a:pt x="37" y="12"/>
                        <a:pt x="36" y="13"/>
                      </a:cubicBezTo>
                      <a:cubicBezTo>
                        <a:pt x="36" y="12"/>
                        <a:pt x="35" y="13"/>
                        <a:pt x="34" y="13"/>
                      </a:cubicBezTo>
                      <a:cubicBezTo>
                        <a:pt x="33" y="14"/>
                        <a:pt x="36" y="13"/>
                        <a:pt x="35" y="15"/>
                      </a:cubicBezTo>
                      <a:cubicBezTo>
                        <a:pt x="34" y="14"/>
                        <a:pt x="33" y="16"/>
                        <a:pt x="32" y="14"/>
                      </a:cubicBezTo>
                      <a:cubicBezTo>
                        <a:pt x="32" y="14"/>
                        <a:pt x="32" y="15"/>
                        <a:pt x="32" y="15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5"/>
                        <a:pt x="31" y="16"/>
                      </a:cubicBezTo>
                      <a:cubicBezTo>
                        <a:pt x="30" y="16"/>
                        <a:pt x="30" y="17"/>
                        <a:pt x="29" y="17"/>
                      </a:cubicBezTo>
                      <a:cubicBezTo>
                        <a:pt x="27" y="16"/>
                        <a:pt x="31" y="18"/>
                        <a:pt x="28" y="18"/>
                      </a:cubicBezTo>
                      <a:cubicBezTo>
                        <a:pt x="28" y="18"/>
                        <a:pt x="28" y="18"/>
                        <a:pt x="28" y="17"/>
                      </a:cubicBezTo>
                      <a:cubicBezTo>
                        <a:pt x="27" y="18"/>
                        <a:pt x="27" y="19"/>
                        <a:pt x="26" y="19"/>
                      </a:cubicBezTo>
                      <a:cubicBezTo>
                        <a:pt x="26" y="19"/>
                        <a:pt x="27" y="19"/>
                        <a:pt x="27" y="19"/>
                      </a:cubicBezTo>
                      <a:cubicBezTo>
                        <a:pt x="27" y="20"/>
                        <a:pt x="26" y="20"/>
                        <a:pt x="25" y="20"/>
                      </a:cubicBezTo>
                      <a:cubicBezTo>
                        <a:pt x="24" y="21"/>
                        <a:pt x="23" y="22"/>
                        <a:pt x="23" y="23"/>
                      </a:cubicBezTo>
                      <a:cubicBezTo>
                        <a:pt x="23" y="23"/>
                        <a:pt x="22" y="22"/>
                        <a:pt x="22" y="22"/>
                      </a:cubicBezTo>
                      <a:cubicBezTo>
                        <a:pt x="21" y="23"/>
                        <a:pt x="21" y="24"/>
                        <a:pt x="21" y="25"/>
                      </a:cubicBezTo>
                      <a:cubicBezTo>
                        <a:pt x="20" y="25"/>
                        <a:pt x="19" y="26"/>
                        <a:pt x="18" y="26"/>
                      </a:cubicBezTo>
                      <a:cubicBezTo>
                        <a:pt x="18" y="28"/>
                        <a:pt x="16" y="28"/>
                        <a:pt x="15" y="29"/>
                      </a:cubicBezTo>
                      <a:cubicBezTo>
                        <a:pt x="15" y="30"/>
                        <a:pt x="16" y="29"/>
                        <a:pt x="16" y="30"/>
                      </a:cubicBezTo>
                      <a:cubicBezTo>
                        <a:pt x="15" y="30"/>
                        <a:pt x="15" y="32"/>
                        <a:pt x="14" y="31"/>
                      </a:cubicBezTo>
                      <a:cubicBezTo>
                        <a:pt x="14" y="32"/>
                        <a:pt x="14" y="32"/>
                        <a:pt x="13" y="32"/>
                      </a:cubicBezTo>
                      <a:cubicBezTo>
                        <a:pt x="13" y="33"/>
                        <a:pt x="15" y="32"/>
                        <a:pt x="14" y="33"/>
                      </a:cubicBezTo>
                      <a:cubicBezTo>
                        <a:pt x="14" y="34"/>
                        <a:pt x="13" y="33"/>
                        <a:pt x="12" y="33"/>
                      </a:cubicBezTo>
                      <a:cubicBezTo>
                        <a:pt x="13" y="34"/>
                        <a:pt x="11" y="35"/>
                        <a:pt x="10" y="37"/>
                      </a:cubicBezTo>
                      <a:cubicBezTo>
                        <a:pt x="12" y="36"/>
                        <a:pt x="11" y="37"/>
                        <a:pt x="11" y="38"/>
                      </a:cubicBezTo>
                      <a:cubicBezTo>
                        <a:pt x="10" y="40"/>
                        <a:pt x="9" y="41"/>
                        <a:pt x="10" y="42"/>
                      </a:cubicBezTo>
                      <a:cubicBezTo>
                        <a:pt x="9" y="42"/>
                        <a:pt x="9" y="43"/>
                        <a:pt x="8" y="44"/>
                      </a:cubicBezTo>
                      <a:cubicBezTo>
                        <a:pt x="8" y="45"/>
                        <a:pt x="8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8" y="49"/>
                        <a:pt x="8" y="50"/>
                        <a:pt x="8" y="51"/>
                      </a:cubicBezTo>
                      <a:cubicBezTo>
                        <a:pt x="8" y="52"/>
                        <a:pt x="8" y="52"/>
                        <a:pt x="8" y="53"/>
                      </a:cubicBezTo>
                      <a:cubicBezTo>
                        <a:pt x="8" y="54"/>
                        <a:pt x="8" y="55"/>
                        <a:pt x="7" y="56"/>
                      </a:cubicBezTo>
                      <a:cubicBezTo>
                        <a:pt x="8" y="57"/>
                        <a:pt x="8" y="58"/>
                        <a:pt x="9" y="59"/>
                      </a:cubicBezTo>
                      <a:cubicBezTo>
                        <a:pt x="9" y="61"/>
                        <a:pt x="9" y="62"/>
                        <a:pt x="10" y="63"/>
                      </a:cubicBezTo>
                      <a:cubicBezTo>
                        <a:pt x="10" y="65"/>
                        <a:pt x="10" y="67"/>
                        <a:pt x="11" y="68"/>
                      </a:cubicBezTo>
                      <a:cubicBezTo>
                        <a:pt x="11" y="70"/>
                        <a:pt x="12" y="72"/>
                        <a:pt x="14" y="73"/>
                      </a:cubicBezTo>
                      <a:cubicBezTo>
                        <a:pt x="14" y="74"/>
                        <a:pt x="12" y="74"/>
                        <a:pt x="13" y="75"/>
                      </a:cubicBezTo>
                      <a:cubicBezTo>
                        <a:pt x="13" y="75"/>
                        <a:pt x="13" y="74"/>
                        <a:pt x="14" y="74"/>
                      </a:cubicBezTo>
                      <a:cubicBezTo>
                        <a:pt x="14" y="75"/>
                        <a:pt x="15" y="76"/>
                        <a:pt x="15" y="77"/>
                      </a:cubicBezTo>
                      <a:cubicBezTo>
                        <a:pt x="16" y="78"/>
                        <a:pt x="16" y="79"/>
                        <a:pt x="16" y="80"/>
                      </a:cubicBezTo>
                      <a:cubicBezTo>
                        <a:pt x="16" y="81"/>
                        <a:pt x="17" y="80"/>
                        <a:pt x="17" y="81"/>
                      </a:cubicBezTo>
                      <a:cubicBezTo>
                        <a:pt x="17" y="81"/>
                        <a:pt x="16" y="81"/>
                        <a:pt x="16" y="81"/>
                      </a:cubicBezTo>
                      <a:cubicBezTo>
                        <a:pt x="17" y="82"/>
                        <a:pt x="18" y="83"/>
                        <a:pt x="19" y="84"/>
                      </a:cubicBezTo>
                      <a:cubicBezTo>
                        <a:pt x="19" y="86"/>
                        <a:pt x="20" y="87"/>
                        <a:pt x="21" y="89"/>
                      </a:cubicBezTo>
                      <a:cubicBezTo>
                        <a:pt x="20" y="86"/>
                        <a:pt x="22" y="90"/>
                        <a:pt x="23" y="90"/>
                      </a:cubicBezTo>
                      <a:cubicBezTo>
                        <a:pt x="22" y="91"/>
                        <a:pt x="22" y="90"/>
                        <a:pt x="22" y="90"/>
                      </a:cubicBezTo>
                      <a:cubicBezTo>
                        <a:pt x="22" y="92"/>
                        <a:pt x="23" y="92"/>
                        <a:pt x="24" y="94"/>
                      </a:cubicBezTo>
                      <a:cubicBezTo>
                        <a:pt x="24" y="94"/>
                        <a:pt x="24" y="94"/>
                        <a:pt x="24" y="94"/>
                      </a:cubicBezTo>
                      <a:cubicBezTo>
                        <a:pt x="24" y="94"/>
                        <a:pt x="25" y="95"/>
                        <a:pt x="25" y="95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6" y="96"/>
                        <a:pt x="26" y="97"/>
                        <a:pt x="26" y="97"/>
                      </a:cubicBezTo>
                      <a:cubicBezTo>
                        <a:pt x="27" y="98"/>
                        <a:pt x="28" y="99"/>
                        <a:pt x="30" y="101"/>
                      </a:cubicBezTo>
                      <a:cubicBezTo>
                        <a:pt x="32" y="103"/>
                        <a:pt x="35" y="105"/>
                        <a:pt x="37" y="107"/>
                      </a:cubicBezTo>
                      <a:cubicBezTo>
                        <a:pt x="39" y="107"/>
                        <a:pt x="45" y="112"/>
                        <a:pt x="44" y="113"/>
                      </a:cubicBezTo>
                      <a:cubicBezTo>
                        <a:pt x="46" y="114"/>
                        <a:pt x="50" y="117"/>
                        <a:pt x="53" y="121"/>
                      </a:cubicBezTo>
                      <a:cubicBezTo>
                        <a:pt x="56" y="125"/>
                        <a:pt x="59" y="129"/>
                        <a:pt x="60" y="131"/>
                      </a:cubicBezTo>
                      <a:cubicBezTo>
                        <a:pt x="59" y="132"/>
                        <a:pt x="59" y="132"/>
                        <a:pt x="59" y="132"/>
                      </a:cubicBezTo>
                      <a:cubicBezTo>
                        <a:pt x="60" y="133"/>
                        <a:pt x="59" y="133"/>
                        <a:pt x="60" y="134"/>
                      </a:cubicBezTo>
                      <a:cubicBezTo>
                        <a:pt x="60" y="133"/>
                        <a:pt x="61" y="134"/>
                        <a:pt x="62" y="135"/>
                      </a:cubicBezTo>
                      <a:cubicBezTo>
                        <a:pt x="63" y="136"/>
                        <a:pt x="63" y="137"/>
                        <a:pt x="62" y="138"/>
                      </a:cubicBezTo>
                      <a:cubicBezTo>
                        <a:pt x="63" y="138"/>
                        <a:pt x="64" y="140"/>
                        <a:pt x="65" y="141"/>
                      </a:cubicBezTo>
                      <a:cubicBezTo>
                        <a:pt x="65" y="142"/>
                        <a:pt x="65" y="142"/>
                        <a:pt x="64" y="142"/>
                      </a:cubicBezTo>
                      <a:cubicBezTo>
                        <a:pt x="65" y="143"/>
                        <a:pt x="65" y="142"/>
                        <a:pt x="66" y="143"/>
                      </a:cubicBezTo>
                      <a:cubicBezTo>
                        <a:pt x="66" y="143"/>
                        <a:pt x="66" y="144"/>
                        <a:pt x="66" y="144"/>
                      </a:cubicBezTo>
                      <a:cubicBezTo>
                        <a:pt x="66" y="145"/>
                        <a:pt x="66" y="145"/>
                        <a:pt x="66" y="146"/>
                      </a:cubicBezTo>
                      <a:cubicBezTo>
                        <a:pt x="66" y="147"/>
                        <a:pt x="65" y="148"/>
                        <a:pt x="66" y="148"/>
                      </a:cubicBezTo>
                      <a:cubicBezTo>
                        <a:pt x="66" y="149"/>
                        <a:pt x="63" y="148"/>
                        <a:pt x="65" y="149"/>
                      </a:cubicBezTo>
                      <a:cubicBezTo>
                        <a:pt x="64" y="149"/>
                        <a:pt x="64" y="149"/>
                        <a:pt x="63" y="149"/>
                      </a:cubicBezTo>
                      <a:cubicBezTo>
                        <a:pt x="63" y="148"/>
                        <a:pt x="64" y="148"/>
                        <a:pt x="64" y="148"/>
                      </a:cubicBezTo>
                      <a:cubicBezTo>
                        <a:pt x="63" y="148"/>
                        <a:pt x="63" y="149"/>
                        <a:pt x="62" y="148"/>
                      </a:cubicBezTo>
                      <a:cubicBezTo>
                        <a:pt x="62" y="148"/>
                        <a:pt x="61" y="147"/>
                        <a:pt x="61" y="147"/>
                      </a:cubicBezTo>
                      <a:cubicBezTo>
                        <a:pt x="61" y="146"/>
                        <a:pt x="61" y="146"/>
                        <a:pt x="61" y="145"/>
                      </a:cubicBezTo>
                      <a:cubicBezTo>
                        <a:pt x="61" y="145"/>
                        <a:pt x="62" y="146"/>
                        <a:pt x="62" y="145"/>
                      </a:cubicBezTo>
                      <a:cubicBezTo>
                        <a:pt x="61" y="145"/>
                        <a:pt x="61" y="143"/>
                        <a:pt x="60" y="141"/>
                      </a:cubicBezTo>
                      <a:cubicBezTo>
                        <a:pt x="59" y="139"/>
                        <a:pt x="59" y="137"/>
                        <a:pt x="57" y="137"/>
                      </a:cubicBezTo>
                      <a:cubicBezTo>
                        <a:pt x="56" y="136"/>
                        <a:pt x="57" y="136"/>
                        <a:pt x="57" y="135"/>
                      </a:cubicBezTo>
                      <a:cubicBezTo>
                        <a:pt x="56" y="134"/>
                        <a:pt x="54" y="131"/>
                        <a:pt x="53" y="130"/>
                      </a:cubicBezTo>
                      <a:cubicBezTo>
                        <a:pt x="55" y="130"/>
                        <a:pt x="52" y="129"/>
                        <a:pt x="54" y="129"/>
                      </a:cubicBezTo>
                      <a:cubicBezTo>
                        <a:pt x="52" y="127"/>
                        <a:pt x="52" y="128"/>
                        <a:pt x="49" y="128"/>
                      </a:cubicBezTo>
                      <a:cubicBezTo>
                        <a:pt x="50" y="124"/>
                        <a:pt x="45" y="124"/>
                        <a:pt x="45" y="121"/>
                      </a:cubicBezTo>
                      <a:cubicBezTo>
                        <a:pt x="44" y="121"/>
                        <a:pt x="44" y="122"/>
                        <a:pt x="43" y="121"/>
                      </a:cubicBezTo>
                      <a:cubicBezTo>
                        <a:pt x="44" y="121"/>
                        <a:pt x="38" y="116"/>
                        <a:pt x="37" y="116"/>
                      </a:cubicBezTo>
                      <a:cubicBezTo>
                        <a:pt x="37" y="115"/>
                        <a:pt x="36" y="114"/>
                        <a:pt x="37" y="114"/>
                      </a:cubicBezTo>
                      <a:cubicBezTo>
                        <a:pt x="36" y="114"/>
                        <a:pt x="36" y="114"/>
                        <a:pt x="35" y="114"/>
                      </a:cubicBezTo>
                      <a:cubicBezTo>
                        <a:pt x="35" y="114"/>
                        <a:pt x="36" y="112"/>
                        <a:pt x="34" y="113"/>
                      </a:cubicBezTo>
                      <a:cubicBezTo>
                        <a:pt x="33" y="110"/>
                        <a:pt x="30" y="110"/>
                        <a:pt x="26" y="107"/>
                      </a:cubicBezTo>
                      <a:cubicBezTo>
                        <a:pt x="29" y="105"/>
                        <a:pt x="25" y="103"/>
                        <a:pt x="25" y="100"/>
                      </a:cubicBezTo>
                      <a:cubicBezTo>
                        <a:pt x="23" y="101"/>
                        <a:pt x="22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7"/>
                        <a:pt x="21" y="97"/>
                        <a:pt x="20" y="98"/>
                      </a:cubicBezTo>
                      <a:cubicBezTo>
                        <a:pt x="20" y="97"/>
                        <a:pt x="22" y="97"/>
                        <a:pt x="21" y="96"/>
                      </a:cubicBezTo>
                      <a:cubicBezTo>
                        <a:pt x="21" y="95"/>
                        <a:pt x="20" y="95"/>
                        <a:pt x="19" y="95"/>
                      </a:cubicBezTo>
                      <a:cubicBezTo>
                        <a:pt x="19" y="96"/>
                        <a:pt x="20" y="96"/>
                        <a:pt x="20" y="96"/>
                      </a:cubicBezTo>
                      <a:cubicBezTo>
                        <a:pt x="18" y="97"/>
                        <a:pt x="18" y="96"/>
                        <a:pt x="17" y="95"/>
                      </a:cubicBezTo>
                      <a:cubicBezTo>
                        <a:pt x="16" y="94"/>
                        <a:pt x="15" y="93"/>
                        <a:pt x="14" y="92"/>
                      </a:cubicBezTo>
                      <a:cubicBezTo>
                        <a:pt x="15" y="92"/>
                        <a:pt x="13" y="91"/>
                        <a:pt x="12" y="89"/>
                      </a:cubicBezTo>
                      <a:cubicBezTo>
                        <a:pt x="12" y="89"/>
                        <a:pt x="13" y="89"/>
                        <a:pt x="13" y="89"/>
                      </a:cubicBezTo>
                      <a:cubicBezTo>
                        <a:pt x="13" y="88"/>
                        <a:pt x="12" y="88"/>
                        <a:pt x="12" y="88"/>
                      </a:cubicBezTo>
                      <a:cubicBezTo>
                        <a:pt x="12" y="87"/>
                        <a:pt x="12" y="87"/>
                        <a:pt x="11" y="86"/>
                      </a:cubicBezTo>
                      <a:cubicBezTo>
                        <a:pt x="11" y="86"/>
                        <a:pt x="12" y="86"/>
                        <a:pt x="12" y="86"/>
                      </a:cubicBezTo>
                      <a:cubicBezTo>
                        <a:pt x="13" y="86"/>
                        <a:pt x="12" y="87"/>
                        <a:pt x="13" y="87"/>
                      </a:cubicBezTo>
                      <a:cubicBezTo>
                        <a:pt x="13" y="87"/>
                        <a:pt x="13" y="86"/>
                        <a:pt x="13" y="86"/>
                      </a:cubicBezTo>
                      <a:cubicBezTo>
                        <a:pt x="12" y="85"/>
                        <a:pt x="11" y="87"/>
                        <a:pt x="10" y="86"/>
                      </a:cubicBezTo>
                      <a:cubicBezTo>
                        <a:pt x="10" y="85"/>
                        <a:pt x="8" y="84"/>
                        <a:pt x="7" y="82"/>
                      </a:cubicBezTo>
                      <a:cubicBezTo>
                        <a:pt x="8" y="82"/>
                        <a:pt x="8" y="82"/>
                        <a:pt x="8" y="83"/>
                      </a:cubicBezTo>
                      <a:cubicBezTo>
                        <a:pt x="9" y="82"/>
                        <a:pt x="8" y="81"/>
                        <a:pt x="9" y="81"/>
                      </a:cubicBezTo>
                      <a:cubicBezTo>
                        <a:pt x="8" y="80"/>
                        <a:pt x="7" y="83"/>
                        <a:pt x="6" y="81"/>
                      </a:cubicBezTo>
                      <a:cubicBezTo>
                        <a:pt x="5" y="81"/>
                        <a:pt x="7" y="81"/>
                        <a:pt x="8" y="81"/>
                      </a:cubicBezTo>
                      <a:cubicBezTo>
                        <a:pt x="8" y="80"/>
                        <a:pt x="7" y="79"/>
                        <a:pt x="7" y="79"/>
                      </a:cubicBezTo>
                      <a:cubicBezTo>
                        <a:pt x="6" y="80"/>
                        <a:pt x="7" y="79"/>
                        <a:pt x="7" y="80"/>
                      </a:cubicBezTo>
                      <a:cubicBezTo>
                        <a:pt x="6" y="81"/>
                        <a:pt x="5" y="79"/>
                        <a:pt x="4" y="79"/>
                      </a:cubicBezTo>
                      <a:cubicBezTo>
                        <a:pt x="5" y="78"/>
                        <a:pt x="5" y="78"/>
                        <a:pt x="6" y="77"/>
                      </a:cubicBezTo>
                      <a:cubicBezTo>
                        <a:pt x="5" y="77"/>
                        <a:pt x="4" y="77"/>
                        <a:pt x="5" y="77"/>
                      </a:cubicBezTo>
                      <a:cubicBezTo>
                        <a:pt x="3" y="76"/>
                        <a:pt x="4" y="72"/>
                        <a:pt x="2" y="73"/>
                      </a:cubicBezTo>
                      <a:cubicBezTo>
                        <a:pt x="2" y="73"/>
                        <a:pt x="2" y="72"/>
                        <a:pt x="1" y="72"/>
                      </a:cubicBezTo>
                      <a:cubicBezTo>
                        <a:pt x="3" y="72"/>
                        <a:pt x="3" y="71"/>
                        <a:pt x="2" y="69"/>
                      </a:cubicBezTo>
                      <a:cubicBezTo>
                        <a:pt x="2" y="70"/>
                        <a:pt x="3" y="70"/>
                        <a:pt x="3" y="71"/>
                      </a:cubicBezTo>
                      <a:cubicBezTo>
                        <a:pt x="1" y="72"/>
                        <a:pt x="1" y="70"/>
                        <a:pt x="1" y="69"/>
                      </a:cubicBezTo>
                      <a:cubicBezTo>
                        <a:pt x="2" y="69"/>
                        <a:pt x="2" y="68"/>
                        <a:pt x="3" y="68"/>
                      </a:cubicBezTo>
                      <a:cubicBezTo>
                        <a:pt x="3" y="68"/>
                        <a:pt x="3" y="66"/>
                        <a:pt x="5" y="66"/>
                      </a:cubicBezTo>
                      <a:cubicBezTo>
                        <a:pt x="4" y="65"/>
                        <a:pt x="3" y="66"/>
                        <a:pt x="3" y="67"/>
                      </a:cubicBezTo>
                      <a:cubicBezTo>
                        <a:pt x="1" y="66"/>
                        <a:pt x="3" y="65"/>
                        <a:pt x="1" y="65"/>
                      </a:cubicBezTo>
                      <a:cubicBezTo>
                        <a:pt x="2" y="65"/>
                        <a:pt x="2" y="63"/>
                        <a:pt x="2" y="63"/>
                      </a:cubicBezTo>
                      <a:cubicBezTo>
                        <a:pt x="3" y="63"/>
                        <a:pt x="3" y="63"/>
                        <a:pt x="4" y="62"/>
                      </a:cubicBezTo>
                      <a:cubicBezTo>
                        <a:pt x="3" y="61"/>
                        <a:pt x="2" y="62"/>
                        <a:pt x="1" y="63"/>
                      </a:cubicBezTo>
                      <a:cubicBezTo>
                        <a:pt x="0" y="63"/>
                        <a:pt x="1" y="61"/>
                        <a:pt x="1" y="61"/>
                      </a:cubicBezTo>
                      <a:cubicBezTo>
                        <a:pt x="2" y="61"/>
                        <a:pt x="3" y="60"/>
                        <a:pt x="3" y="61"/>
                      </a:cubicBezTo>
                      <a:cubicBezTo>
                        <a:pt x="3" y="60"/>
                        <a:pt x="3" y="59"/>
                        <a:pt x="4" y="59"/>
                      </a:cubicBezTo>
                      <a:cubicBezTo>
                        <a:pt x="4" y="58"/>
                        <a:pt x="3" y="58"/>
                        <a:pt x="3" y="57"/>
                      </a:cubicBezTo>
                      <a:cubicBezTo>
                        <a:pt x="4" y="57"/>
                        <a:pt x="4" y="57"/>
                        <a:pt x="4" y="57"/>
                      </a:cubicBezTo>
                      <a:cubicBezTo>
                        <a:pt x="3" y="56"/>
                        <a:pt x="3" y="55"/>
                        <a:pt x="2" y="54"/>
                      </a:cubicBezTo>
                      <a:cubicBezTo>
                        <a:pt x="2" y="54"/>
                        <a:pt x="3" y="56"/>
                        <a:pt x="1" y="56"/>
                      </a:cubicBez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1" y="54"/>
                        <a:pt x="1" y="54"/>
                        <a:pt x="2" y="53"/>
                      </a:cubicBezTo>
                      <a:cubicBezTo>
                        <a:pt x="2" y="53"/>
                        <a:pt x="1" y="53"/>
                        <a:pt x="1" y="52"/>
                      </a:cubicBezTo>
                      <a:cubicBezTo>
                        <a:pt x="1" y="52"/>
                        <a:pt x="1" y="52"/>
                        <a:pt x="0" y="53"/>
                      </a:cubicBezTo>
                      <a:cubicBezTo>
                        <a:pt x="0" y="53"/>
                        <a:pt x="0" y="52"/>
                        <a:pt x="1" y="51"/>
                      </a:cubicBezTo>
                      <a:cubicBezTo>
                        <a:pt x="1" y="50"/>
                        <a:pt x="1" y="50"/>
                        <a:pt x="0" y="50"/>
                      </a:cubicBezTo>
                      <a:cubicBezTo>
                        <a:pt x="0" y="49"/>
                        <a:pt x="1" y="49"/>
                        <a:pt x="0" y="49"/>
                      </a:cubicBezTo>
                      <a:cubicBezTo>
                        <a:pt x="0" y="48"/>
                        <a:pt x="1" y="48"/>
                        <a:pt x="2" y="48"/>
                      </a:cubicBezTo>
                      <a:cubicBezTo>
                        <a:pt x="1" y="46"/>
                        <a:pt x="1" y="43"/>
                        <a:pt x="2" y="41"/>
                      </a:cubicBezTo>
                      <a:cubicBezTo>
                        <a:pt x="2" y="40"/>
                        <a:pt x="2" y="39"/>
                        <a:pt x="3" y="37"/>
                      </a:cubicBezTo>
                      <a:cubicBezTo>
                        <a:pt x="3" y="36"/>
                        <a:pt x="3" y="35"/>
                        <a:pt x="4" y="35"/>
                      </a:cubicBezTo>
                      <a:cubicBezTo>
                        <a:pt x="4" y="34"/>
                        <a:pt x="4" y="33"/>
                        <a:pt x="4" y="32"/>
                      </a:cubicBezTo>
                      <a:cubicBezTo>
                        <a:pt x="7" y="29"/>
                        <a:pt x="7" y="31"/>
                        <a:pt x="10" y="31"/>
                      </a:cubicBezTo>
                      <a:cubicBezTo>
                        <a:pt x="13" y="26"/>
                        <a:pt x="16" y="23"/>
                        <a:pt x="19" y="20"/>
                      </a:cubicBezTo>
                      <a:cubicBezTo>
                        <a:pt x="22" y="17"/>
                        <a:pt x="25" y="15"/>
                        <a:pt x="29" y="12"/>
                      </a:cubicBezTo>
                      <a:cubicBezTo>
                        <a:pt x="28" y="13"/>
                        <a:pt x="26" y="11"/>
                        <a:pt x="27" y="13"/>
                      </a:cubicBezTo>
                      <a:cubicBezTo>
                        <a:pt x="26" y="13"/>
                        <a:pt x="26" y="13"/>
                        <a:pt x="26" y="12"/>
                      </a:cubicBezTo>
                      <a:cubicBezTo>
                        <a:pt x="27" y="11"/>
                        <a:pt x="27" y="11"/>
                        <a:pt x="26" y="11"/>
                      </a:cubicBezTo>
                      <a:cubicBezTo>
                        <a:pt x="27" y="11"/>
                        <a:pt x="30" y="7"/>
                        <a:pt x="31" y="9"/>
                      </a:cubicBezTo>
                      <a:cubicBezTo>
                        <a:pt x="31" y="8"/>
                        <a:pt x="32" y="7"/>
                        <a:pt x="34" y="6"/>
                      </a:cubicBezTo>
                      <a:cubicBezTo>
                        <a:pt x="34" y="6"/>
                        <a:pt x="33" y="6"/>
                        <a:pt x="33" y="7"/>
                      </a:cubicBezTo>
                      <a:cubicBezTo>
                        <a:pt x="33" y="7"/>
                        <a:pt x="34" y="7"/>
                        <a:pt x="34" y="6"/>
                      </a:cubicBezTo>
                      <a:cubicBezTo>
                        <a:pt x="34" y="7"/>
                        <a:pt x="33" y="7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9"/>
                        <a:pt x="31" y="10"/>
                        <a:pt x="30" y="10"/>
                      </a:cubicBezTo>
                      <a:cubicBezTo>
                        <a:pt x="30" y="11"/>
                        <a:pt x="33" y="9"/>
                        <a:pt x="32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2" y="9"/>
                        <a:pt x="34" y="9"/>
                        <a:pt x="35" y="9"/>
                      </a:cubicBezTo>
                      <a:cubicBezTo>
                        <a:pt x="35" y="9"/>
                        <a:pt x="35" y="7"/>
                        <a:pt x="35" y="6"/>
                      </a:cubicBezTo>
                      <a:cubicBezTo>
                        <a:pt x="37" y="5"/>
                        <a:pt x="35" y="8"/>
                        <a:pt x="38" y="6"/>
                      </a:cubicBezTo>
                      <a:cubicBezTo>
                        <a:pt x="36" y="5"/>
                        <a:pt x="38" y="6"/>
                        <a:pt x="39" y="5"/>
                      </a:cubicBezTo>
                      <a:cubicBezTo>
                        <a:pt x="38" y="5"/>
                        <a:pt x="39" y="6"/>
                        <a:pt x="40" y="5"/>
                      </a:cubicBezTo>
                      <a:cubicBezTo>
                        <a:pt x="40" y="6"/>
                        <a:pt x="39" y="6"/>
                        <a:pt x="39" y="6"/>
                      </a:cubicBezTo>
                      <a:cubicBezTo>
                        <a:pt x="38" y="7"/>
                        <a:pt x="38" y="7"/>
                        <a:pt x="37" y="7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8" y="8"/>
                        <a:pt x="38" y="8"/>
                        <a:pt x="38" y="7"/>
                      </a:cubicBezTo>
                      <a:cubicBezTo>
                        <a:pt x="39" y="7"/>
                        <a:pt x="38" y="8"/>
                        <a:pt x="38" y="8"/>
                      </a:cubicBezTo>
                      <a:cubicBezTo>
                        <a:pt x="40" y="7"/>
                        <a:pt x="41" y="6"/>
                        <a:pt x="40" y="4"/>
                      </a:cubicBezTo>
                      <a:cubicBezTo>
                        <a:pt x="40" y="5"/>
                        <a:pt x="41" y="5"/>
                        <a:pt x="41" y="4"/>
                      </a:cubicBezTo>
                      <a:cubicBezTo>
                        <a:pt x="41" y="4"/>
                        <a:pt x="41" y="5"/>
                        <a:pt x="41" y="5"/>
                      </a:cubicBezTo>
                      <a:cubicBezTo>
                        <a:pt x="42" y="4"/>
                        <a:pt x="43" y="5"/>
                        <a:pt x="43" y="4"/>
                      </a:cubicBezTo>
                      <a:cubicBezTo>
                        <a:pt x="43" y="5"/>
                        <a:pt x="45" y="5"/>
                        <a:pt x="44" y="6"/>
                      </a:cubicBezTo>
                      <a:cubicBezTo>
                        <a:pt x="45" y="5"/>
                        <a:pt x="45" y="3"/>
                        <a:pt x="46" y="5"/>
                      </a:cubicBezTo>
                      <a:cubicBezTo>
                        <a:pt x="47" y="5"/>
                        <a:pt x="46" y="3"/>
                        <a:pt x="45" y="4"/>
                      </a:cubicBezTo>
                      <a:cubicBezTo>
                        <a:pt x="45" y="3"/>
                        <a:pt x="47" y="4"/>
                        <a:pt x="47" y="3"/>
                      </a:cubicBezTo>
                      <a:cubicBezTo>
                        <a:pt x="48" y="3"/>
                        <a:pt x="46" y="4"/>
                        <a:pt x="47" y="5"/>
                      </a:cubicBezTo>
                      <a:cubicBezTo>
                        <a:pt x="47" y="4"/>
                        <a:pt x="48" y="4"/>
                        <a:pt x="48" y="4"/>
                      </a:cubicBezTo>
                      <a:cubicBezTo>
                        <a:pt x="48" y="3"/>
                        <a:pt x="49" y="3"/>
                        <a:pt x="49" y="2"/>
                      </a:cubicBezTo>
                      <a:cubicBezTo>
                        <a:pt x="49" y="3"/>
                        <a:pt x="51" y="0"/>
                        <a:pt x="51" y="2"/>
                      </a:cubicBezTo>
                      <a:cubicBezTo>
                        <a:pt x="52" y="2"/>
                        <a:pt x="52" y="1"/>
                        <a:pt x="52" y="1"/>
                      </a:cubicBezTo>
                      <a:cubicBezTo>
                        <a:pt x="53" y="1"/>
                        <a:pt x="53" y="2"/>
                        <a:pt x="54" y="2"/>
                      </a:cubicBezTo>
                      <a:cubicBezTo>
                        <a:pt x="54" y="1"/>
                        <a:pt x="55" y="1"/>
                        <a:pt x="56" y="1"/>
                      </a:cubicBezTo>
                      <a:cubicBezTo>
                        <a:pt x="56" y="1"/>
                        <a:pt x="57" y="1"/>
                        <a:pt x="57" y="1"/>
                      </a:cubicBezTo>
                      <a:cubicBezTo>
                        <a:pt x="58" y="1"/>
                        <a:pt x="59" y="1"/>
                        <a:pt x="59" y="1"/>
                      </a:cubicBezTo>
                      <a:cubicBezTo>
                        <a:pt x="61" y="1"/>
                        <a:pt x="63" y="1"/>
                        <a:pt x="63" y="0"/>
                      </a:cubicBezTo>
                      <a:cubicBezTo>
                        <a:pt x="66" y="0"/>
                        <a:pt x="67" y="1"/>
                        <a:pt x="69" y="2"/>
                      </a:cubicBezTo>
                      <a:cubicBezTo>
                        <a:pt x="70" y="1"/>
                        <a:pt x="71" y="1"/>
                        <a:pt x="74" y="1"/>
                      </a:cubicBezTo>
                      <a:cubicBezTo>
                        <a:pt x="74" y="2"/>
                        <a:pt x="74" y="2"/>
                        <a:pt x="73" y="3"/>
                      </a:cubicBezTo>
                      <a:cubicBezTo>
                        <a:pt x="75" y="3"/>
                        <a:pt x="75" y="3"/>
                        <a:pt x="76" y="3"/>
                      </a:cubicBezTo>
                      <a:cubicBezTo>
                        <a:pt x="77" y="3"/>
                        <a:pt x="76" y="5"/>
                        <a:pt x="76" y="6"/>
                      </a:cubicBezTo>
                      <a:cubicBezTo>
                        <a:pt x="77" y="6"/>
                        <a:pt x="77" y="5"/>
                        <a:pt x="77" y="5"/>
                      </a:cubicBezTo>
                      <a:cubicBezTo>
                        <a:pt x="77" y="4"/>
                        <a:pt x="79" y="6"/>
                        <a:pt x="79" y="4"/>
                      </a:cubicBezTo>
                      <a:cubicBezTo>
                        <a:pt x="79" y="4"/>
                        <a:pt x="80" y="6"/>
                        <a:pt x="81" y="5"/>
                      </a:cubicBezTo>
                      <a:cubicBezTo>
                        <a:pt x="81" y="5"/>
                        <a:pt x="81" y="6"/>
                        <a:pt x="81" y="6"/>
                      </a:cubicBezTo>
                      <a:cubicBezTo>
                        <a:pt x="82" y="6"/>
                        <a:pt x="83" y="5"/>
                        <a:pt x="82" y="6"/>
                      </a:cubicBezTo>
                      <a:cubicBezTo>
                        <a:pt x="83" y="6"/>
                        <a:pt x="82" y="5"/>
                        <a:pt x="83" y="5"/>
                      </a:cubicBezTo>
                      <a:cubicBezTo>
                        <a:pt x="83" y="5"/>
                        <a:pt x="86" y="7"/>
                        <a:pt x="85" y="5"/>
                      </a:cubicBezTo>
                      <a:cubicBezTo>
                        <a:pt x="86" y="5"/>
                        <a:pt x="85" y="7"/>
                        <a:pt x="86" y="7"/>
                      </a:cubicBezTo>
                      <a:cubicBezTo>
                        <a:pt x="86" y="8"/>
                        <a:pt x="86" y="7"/>
                        <a:pt x="85" y="7"/>
                      </a:cubicBezTo>
                      <a:cubicBezTo>
                        <a:pt x="85" y="7"/>
                        <a:pt x="85" y="8"/>
                        <a:pt x="85" y="8"/>
                      </a:cubicBezTo>
                      <a:cubicBezTo>
                        <a:pt x="86" y="8"/>
                        <a:pt x="87" y="7"/>
                        <a:pt x="87" y="7"/>
                      </a:cubicBezTo>
                      <a:cubicBezTo>
                        <a:pt x="89" y="7"/>
                        <a:pt x="90" y="8"/>
                        <a:pt x="91" y="9"/>
                      </a:cubicBezTo>
                      <a:cubicBezTo>
                        <a:pt x="92" y="9"/>
                        <a:pt x="94" y="10"/>
                        <a:pt x="95" y="9"/>
                      </a:cubicBezTo>
                      <a:cubicBezTo>
                        <a:pt x="96" y="10"/>
                        <a:pt x="94" y="10"/>
                        <a:pt x="94" y="11"/>
                      </a:cubicBezTo>
                      <a:cubicBezTo>
                        <a:pt x="96" y="10"/>
                        <a:pt x="98" y="11"/>
                        <a:pt x="99" y="13"/>
                      </a:cubicBezTo>
                      <a:cubicBezTo>
                        <a:pt x="98" y="13"/>
                        <a:pt x="97" y="12"/>
                        <a:pt x="96" y="11"/>
                      </a:cubicBezTo>
                      <a:cubicBezTo>
                        <a:pt x="95" y="13"/>
                        <a:pt x="99" y="12"/>
                        <a:pt x="97" y="14"/>
                      </a:cubicBezTo>
                      <a:cubicBezTo>
                        <a:pt x="99" y="14"/>
                        <a:pt x="99" y="13"/>
                        <a:pt x="99" y="13"/>
                      </a:cubicBezTo>
                      <a:cubicBezTo>
                        <a:pt x="100" y="13"/>
                        <a:pt x="100" y="14"/>
                        <a:pt x="101" y="15"/>
                      </a:cubicBezTo>
                      <a:cubicBezTo>
                        <a:pt x="100" y="13"/>
                        <a:pt x="105" y="16"/>
                        <a:pt x="103" y="13"/>
                      </a:cubicBezTo>
                      <a:cubicBezTo>
                        <a:pt x="103" y="13"/>
                        <a:pt x="104" y="14"/>
                        <a:pt x="104" y="14"/>
                      </a:cubicBezTo>
                      <a:cubicBezTo>
                        <a:pt x="104" y="15"/>
                        <a:pt x="104" y="15"/>
                        <a:pt x="104" y="15"/>
                      </a:cubicBezTo>
                      <a:cubicBezTo>
                        <a:pt x="104" y="15"/>
                        <a:pt x="103" y="15"/>
                        <a:pt x="103" y="15"/>
                      </a:cubicBezTo>
                      <a:cubicBezTo>
                        <a:pt x="102" y="16"/>
                        <a:pt x="105" y="17"/>
                        <a:pt x="103" y="18"/>
                      </a:cubicBezTo>
                      <a:cubicBezTo>
                        <a:pt x="103" y="19"/>
                        <a:pt x="104" y="19"/>
                        <a:pt x="104" y="19"/>
                      </a:cubicBezTo>
                      <a:cubicBezTo>
                        <a:pt x="104" y="19"/>
                        <a:pt x="104" y="19"/>
                        <a:pt x="105" y="20"/>
                      </a:cubicBezTo>
                      <a:cubicBezTo>
                        <a:pt x="105" y="20"/>
                        <a:pt x="105" y="21"/>
                        <a:pt x="106" y="21"/>
                      </a:cubicBezTo>
                      <a:cubicBezTo>
                        <a:pt x="107" y="22"/>
                        <a:pt x="107" y="23"/>
                        <a:pt x="109" y="24"/>
                      </a:cubicBezTo>
                      <a:cubicBezTo>
                        <a:pt x="109" y="24"/>
                        <a:pt x="109" y="24"/>
                        <a:pt x="109" y="23"/>
                      </a:cubicBezTo>
                      <a:cubicBezTo>
                        <a:pt x="109" y="24"/>
                        <a:pt x="109" y="24"/>
                        <a:pt x="109" y="24"/>
                      </a:cubicBezTo>
                      <a:cubicBezTo>
                        <a:pt x="109" y="24"/>
                        <a:pt x="109" y="23"/>
                        <a:pt x="109" y="23"/>
                      </a:cubicBezTo>
                      <a:cubicBezTo>
                        <a:pt x="109" y="23"/>
                        <a:pt x="109" y="23"/>
                        <a:pt x="109" y="23"/>
                      </a:cubicBezTo>
                      <a:cubicBezTo>
                        <a:pt x="109" y="23"/>
                        <a:pt x="109" y="22"/>
                        <a:pt x="109" y="22"/>
                      </a:cubicBezTo>
                      <a:cubicBezTo>
                        <a:pt x="109" y="22"/>
                        <a:pt x="109" y="22"/>
                        <a:pt x="108" y="21"/>
                      </a:cubicBezTo>
                      <a:cubicBezTo>
                        <a:pt x="107" y="22"/>
                        <a:pt x="110" y="22"/>
                        <a:pt x="108" y="23"/>
                      </a:cubicBezTo>
                      <a:cubicBezTo>
                        <a:pt x="107" y="21"/>
                        <a:pt x="109" y="22"/>
                        <a:pt x="110" y="21"/>
                      </a:cubicBezTo>
                      <a:cubicBezTo>
                        <a:pt x="110" y="22"/>
                        <a:pt x="110" y="22"/>
                        <a:pt x="110" y="23"/>
                      </a:cubicBezTo>
                      <a:cubicBezTo>
                        <a:pt x="110" y="23"/>
                        <a:pt x="110" y="23"/>
                        <a:pt x="110" y="23"/>
                      </a:cubicBezTo>
                      <a:cubicBezTo>
                        <a:pt x="110" y="23"/>
                        <a:pt x="110" y="23"/>
                        <a:pt x="110" y="23"/>
                      </a:cubicBezTo>
                      <a:cubicBezTo>
                        <a:pt x="111" y="23"/>
                        <a:pt x="112" y="24"/>
                        <a:pt x="112" y="25"/>
                      </a:cubicBezTo>
                      <a:cubicBezTo>
                        <a:pt x="112" y="26"/>
                        <a:pt x="113" y="25"/>
                        <a:pt x="113" y="25"/>
                      </a:cubicBezTo>
                      <a:cubicBezTo>
                        <a:pt x="113" y="25"/>
                        <a:pt x="112" y="25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3" y="23"/>
                        <a:pt x="113" y="23"/>
                        <a:pt x="113" y="23"/>
                      </a:cubicBezTo>
                      <a:cubicBezTo>
                        <a:pt x="114" y="24"/>
                        <a:pt x="113" y="25"/>
                        <a:pt x="114" y="26"/>
                      </a:cubicBezTo>
                      <a:cubicBezTo>
                        <a:pt x="113" y="26"/>
                        <a:pt x="113" y="27"/>
                        <a:pt x="113" y="27"/>
                      </a:cubicBezTo>
                      <a:cubicBezTo>
                        <a:pt x="113" y="28"/>
                        <a:pt x="114" y="27"/>
                        <a:pt x="113" y="27"/>
                      </a:cubicBezTo>
                      <a:cubicBezTo>
                        <a:pt x="114" y="27"/>
                        <a:pt x="114" y="28"/>
                        <a:pt x="114" y="28"/>
                      </a:cubicBezTo>
                      <a:cubicBezTo>
                        <a:pt x="115" y="28"/>
                        <a:pt x="115" y="29"/>
                        <a:pt x="116" y="29"/>
                      </a:cubicBezTo>
                      <a:cubicBezTo>
                        <a:pt x="116" y="29"/>
                        <a:pt x="116" y="29"/>
                        <a:pt x="116" y="30"/>
                      </a:cubicBezTo>
                      <a:cubicBezTo>
                        <a:pt x="116" y="31"/>
                        <a:pt x="117" y="31"/>
                        <a:pt x="117" y="32"/>
                      </a:cubicBezTo>
                      <a:cubicBezTo>
                        <a:pt x="118" y="32"/>
                        <a:pt x="117" y="33"/>
                        <a:pt x="117" y="33"/>
                      </a:cubicBezTo>
                      <a:cubicBezTo>
                        <a:pt x="118" y="34"/>
                        <a:pt x="119" y="35"/>
                        <a:pt x="118" y="37"/>
                      </a:cubicBezTo>
                      <a:cubicBezTo>
                        <a:pt x="117" y="36"/>
                        <a:pt x="119" y="35"/>
                        <a:pt x="117" y="35"/>
                      </a:cubicBezTo>
                      <a:cubicBezTo>
                        <a:pt x="117" y="36"/>
                        <a:pt x="118" y="37"/>
                        <a:pt x="119" y="38"/>
                      </a:cubicBezTo>
                      <a:cubicBezTo>
                        <a:pt x="120" y="38"/>
                        <a:pt x="121" y="39"/>
                        <a:pt x="120" y="41"/>
                      </a:cubicBezTo>
                      <a:cubicBezTo>
                        <a:pt x="123" y="42"/>
                        <a:pt x="120" y="42"/>
                        <a:pt x="121" y="43"/>
                      </a:cubicBezTo>
                      <a:cubicBezTo>
                        <a:pt x="121" y="44"/>
                        <a:pt x="120" y="46"/>
                        <a:pt x="119" y="46"/>
                      </a:cubicBezTo>
                      <a:cubicBezTo>
                        <a:pt x="119" y="46"/>
                        <a:pt x="120" y="46"/>
                        <a:pt x="121" y="47"/>
                      </a:cubicBezTo>
                      <a:cubicBezTo>
                        <a:pt x="121" y="48"/>
                        <a:pt x="119" y="46"/>
                        <a:pt x="119" y="48"/>
                      </a:cubicBezTo>
                      <a:cubicBezTo>
                        <a:pt x="119" y="48"/>
                        <a:pt x="121" y="47"/>
                        <a:pt x="121" y="49"/>
                      </a:cubicBezTo>
                      <a:cubicBezTo>
                        <a:pt x="121" y="49"/>
                        <a:pt x="121" y="48"/>
                        <a:pt x="120" y="48"/>
                      </a:cubicBezTo>
                      <a:cubicBezTo>
                        <a:pt x="120" y="48"/>
                        <a:pt x="120" y="48"/>
                        <a:pt x="120" y="49"/>
                      </a:cubicBezTo>
                      <a:cubicBezTo>
                        <a:pt x="120" y="49"/>
                        <a:pt x="120" y="50"/>
                        <a:pt x="121" y="51"/>
                      </a:cubicBezTo>
                      <a:cubicBezTo>
                        <a:pt x="121" y="51"/>
                        <a:pt x="121" y="52"/>
                        <a:pt x="121" y="53"/>
                      </a:cubicBezTo>
                      <a:cubicBezTo>
                        <a:pt x="121" y="54"/>
                        <a:pt x="121" y="55"/>
                        <a:pt x="121" y="55"/>
                      </a:cubicBezTo>
                      <a:cubicBezTo>
                        <a:pt x="121" y="56"/>
                        <a:pt x="121" y="56"/>
                        <a:pt x="121" y="56"/>
                      </a:cubicBezTo>
                      <a:cubicBezTo>
                        <a:pt x="122" y="56"/>
                        <a:pt x="122" y="56"/>
                        <a:pt x="123" y="56"/>
                      </a:cubicBezTo>
                      <a:cubicBezTo>
                        <a:pt x="122" y="57"/>
                        <a:pt x="121" y="57"/>
                        <a:pt x="121" y="59"/>
                      </a:cubicBezTo>
                      <a:cubicBezTo>
                        <a:pt x="120" y="59"/>
                        <a:pt x="121" y="58"/>
                        <a:pt x="121" y="58"/>
                      </a:cubicBezTo>
                      <a:cubicBezTo>
                        <a:pt x="120" y="58"/>
                        <a:pt x="120" y="58"/>
                        <a:pt x="119" y="58"/>
                      </a:cubicBezTo>
                      <a:cubicBezTo>
                        <a:pt x="121" y="60"/>
                        <a:pt x="119" y="61"/>
                        <a:pt x="120" y="63"/>
                      </a:cubicBezTo>
                      <a:cubicBezTo>
                        <a:pt x="119" y="68"/>
                        <a:pt x="118" y="75"/>
                        <a:pt x="116" y="81"/>
                      </a:cubicBezTo>
                      <a:cubicBezTo>
                        <a:pt x="116" y="81"/>
                        <a:pt x="116" y="81"/>
                        <a:pt x="116" y="81"/>
                      </a:cubicBezTo>
                      <a:cubicBezTo>
                        <a:pt x="116" y="82"/>
                        <a:pt x="116" y="82"/>
                        <a:pt x="116" y="82"/>
                      </a:cubicBezTo>
                      <a:cubicBezTo>
                        <a:pt x="115" y="86"/>
                        <a:pt x="113" y="90"/>
                        <a:pt x="112" y="93"/>
                      </a:cubicBezTo>
                      <a:cubicBezTo>
                        <a:pt x="113" y="94"/>
                        <a:pt x="112" y="92"/>
                        <a:pt x="114" y="92"/>
                      </a:cubicBezTo>
                      <a:cubicBezTo>
                        <a:pt x="114" y="92"/>
                        <a:pt x="113" y="90"/>
                        <a:pt x="114" y="91"/>
                      </a:cubicBezTo>
                      <a:cubicBezTo>
                        <a:pt x="113" y="89"/>
                        <a:pt x="116" y="88"/>
                        <a:pt x="115" y="86"/>
                      </a:cubicBezTo>
                      <a:cubicBezTo>
                        <a:pt x="116" y="87"/>
                        <a:pt x="117" y="88"/>
                        <a:pt x="116" y="90"/>
                      </a:cubicBezTo>
                      <a:cubicBezTo>
                        <a:pt x="114" y="90"/>
                        <a:pt x="116" y="89"/>
                        <a:pt x="116" y="88"/>
                      </a:cubicBezTo>
                      <a:cubicBezTo>
                        <a:pt x="115" y="88"/>
                        <a:pt x="114" y="91"/>
                        <a:pt x="116" y="91"/>
                      </a:cubicBezTo>
                      <a:cubicBezTo>
                        <a:pt x="116" y="92"/>
                        <a:pt x="114" y="93"/>
                        <a:pt x="115" y="93"/>
                      </a:cubicBezTo>
                      <a:cubicBezTo>
                        <a:pt x="114" y="93"/>
                        <a:pt x="112" y="95"/>
                        <a:pt x="112" y="93"/>
                      </a:cubicBezTo>
                      <a:cubicBezTo>
                        <a:pt x="111" y="94"/>
                        <a:pt x="113" y="95"/>
                        <a:pt x="114" y="93"/>
                      </a:cubicBezTo>
                      <a:cubicBezTo>
                        <a:pt x="114" y="94"/>
                        <a:pt x="113" y="95"/>
                        <a:pt x="114" y="95"/>
                      </a:cubicBezTo>
                      <a:cubicBezTo>
                        <a:pt x="113" y="95"/>
                        <a:pt x="112" y="96"/>
                        <a:pt x="112" y="95"/>
                      </a:cubicBezTo>
                      <a:cubicBezTo>
                        <a:pt x="111" y="96"/>
                        <a:pt x="111" y="96"/>
                        <a:pt x="110" y="97"/>
                      </a:cubicBezTo>
                      <a:cubicBezTo>
                        <a:pt x="110" y="97"/>
                        <a:pt x="111" y="98"/>
                        <a:pt x="112" y="98"/>
                      </a:cubicBezTo>
                      <a:cubicBezTo>
                        <a:pt x="110" y="99"/>
                        <a:pt x="112" y="103"/>
                        <a:pt x="109" y="103"/>
                      </a:cubicBezTo>
                      <a:cubicBezTo>
                        <a:pt x="109" y="104"/>
                        <a:pt x="109" y="105"/>
                        <a:pt x="108" y="105"/>
                      </a:cubicBezTo>
                      <a:cubicBezTo>
                        <a:pt x="108" y="106"/>
                        <a:pt x="108" y="107"/>
                        <a:pt x="108" y="108"/>
                      </a:cubicBezTo>
                      <a:cubicBezTo>
                        <a:pt x="107" y="110"/>
                        <a:pt x="107" y="112"/>
                        <a:pt x="108" y="114"/>
                      </a:cubicBezTo>
                      <a:cubicBezTo>
                        <a:pt x="108" y="115"/>
                        <a:pt x="106" y="114"/>
                        <a:pt x="105" y="114"/>
                      </a:cubicBezTo>
                      <a:close/>
                      <a:moveTo>
                        <a:pt x="9" y="72"/>
                      </a:moveTo>
                      <a:cubicBezTo>
                        <a:pt x="9" y="73"/>
                        <a:pt x="8" y="73"/>
                        <a:pt x="7" y="74"/>
                      </a:cubicBezTo>
                      <a:cubicBezTo>
                        <a:pt x="8" y="75"/>
                        <a:pt x="9" y="75"/>
                        <a:pt x="10" y="75"/>
                      </a:cubicBezTo>
                      <a:cubicBezTo>
                        <a:pt x="10" y="74"/>
                        <a:pt x="10" y="74"/>
                        <a:pt x="10" y="74"/>
                      </a:cubicBezTo>
                      <a:cubicBezTo>
                        <a:pt x="9" y="74"/>
                        <a:pt x="9" y="75"/>
                        <a:pt x="9" y="74"/>
                      </a:cubicBezTo>
                      <a:cubicBezTo>
                        <a:pt x="9" y="74"/>
                        <a:pt x="10" y="72"/>
                        <a:pt x="9" y="72"/>
                      </a:cubicBezTo>
                      <a:close/>
                      <a:moveTo>
                        <a:pt x="5" y="68"/>
                      </a:move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7" y="70"/>
                        <a:pt x="8" y="69"/>
                        <a:pt x="7" y="68"/>
                      </a:cubicBezTo>
                      <a:cubicBezTo>
                        <a:pt x="7" y="68"/>
                        <a:pt x="6" y="69"/>
                        <a:pt x="6" y="69"/>
                      </a:cubicBezTo>
                      <a:cubicBezTo>
                        <a:pt x="6" y="68"/>
                        <a:pt x="6" y="68"/>
                        <a:pt x="5" y="68"/>
                      </a:cubicBezTo>
                      <a:close/>
                      <a:moveTo>
                        <a:pt x="5" y="64"/>
                      </a:moveTo>
                      <a:cubicBezTo>
                        <a:pt x="6" y="65"/>
                        <a:pt x="7" y="65"/>
                        <a:pt x="6" y="66"/>
                      </a:cubicBezTo>
                      <a:cubicBezTo>
                        <a:pt x="7" y="66"/>
                        <a:pt x="7" y="65"/>
                        <a:pt x="7" y="64"/>
                      </a:cubicBezTo>
                      <a:cubicBezTo>
                        <a:pt x="6" y="64"/>
                        <a:pt x="6" y="64"/>
                        <a:pt x="5" y="64"/>
                      </a:cubicBezTo>
                      <a:close/>
                      <a:moveTo>
                        <a:pt x="95" y="11"/>
                      </a:moveTo>
                      <a:cubicBezTo>
                        <a:pt x="96" y="13"/>
                        <a:pt x="93" y="13"/>
                        <a:pt x="94" y="14"/>
                      </a:cubicBezTo>
                      <a:cubicBezTo>
                        <a:pt x="95" y="14"/>
                        <a:pt x="97" y="11"/>
                        <a:pt x="95" y="11"/>
                      </a:cubicBezTo>
                      <a:close/>
                      <a:moveTo>
                        <a:pt x="111" y="29"/>
                      </a:moveTo>
                      <a:cubicBezTo>
                        <a:pt x="111" y="29"/>
                        <a:pt x="112" y="28"/>
                        <a:pt x="112" y="27"/>
                      </a:cubicBezTo>
                      <a:cubicBezTo>
                        <a:pt x="111" y="28"/>
                        <a:pt x="111" y="27"/>
                        <a:pt x="110" y="29"/>
                      </a:cubicBezTo>
                      <a:cubicBezTo>
                        <a:pt x="110" y="28"/>
                        <a:pt x="110" y="28"/>
                        <a:pt x="109" y="28"/>
                      </a:cubicBezTo>
                      <a:cubicBezTo>
                        <a:pt x="110" y="29"/>
                        <a:pt x="110" y="29"/>
                        <a:pt x="111" y="29"/>
                      </a:cubicBezTo>
                      <a:close/>
                    </a:path>
                  </a:pathLst>
                </a:custGeom>
                <a:solidFill>
                  <a:srgbClr val="FAAA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5" name="Freeform 56"/>
                <p:cNvSpPr>
                  <a:spLocks noEditPoints="1"/>
                </p:cNvSpPr>
                <p:nvPr/>
              </p:nvSpPr>
              <p:spPr bwMode="auto">
                <a:xfrm rot="976095">
                  <a:off x="5619085" y="4880207"/>
                  <a:ext cx="864337" cy="693991"/>
                </a:xfrm>
                <a:custGeom>
                  <a:avLst/>
                  <a:gdLst>
                    <a:gd name="T0" fmla="*/ 38 w 51"/>
                    <a:gd name="T1" fmla="*/ 31 h 41"/>
                    <a:gd name="T2" fmla="*/ 43 w 51"/>
                    <a:gd name="T3" fmla="*/ 26 h 41"/>
                    <a:gd name="T4" fmla="*/ 43 w 51"/>
                    <a:gd name="T5" fmla="*/ 25 h 41"/>
                    <a:gd name="T6" fmla="*/ 42 w 51"/>
                    <a:gd name="T7" fmla="*/ 24 h 41"/>
                    <a:gd name="T8" fmla="*/ 42 w 51"/>
                    <a:gd name="T9" fmla="*/ 24 h 41"/>
                    <a:gd name="T10" fmla="*/ 40 w 51"/>
                    <a:gd name="T11" fmla="*/ 24 h 41"/>
                    <a:gd name="T12" fmla="*/ 35 w 51"/>
                    <a:gd name="T13" fmla="*/ 22 h 41"/>
                    <a:gd name="T14" fmla="*/ 29 w 51"/>
                    <a:gd name="T15" fmla="*/ 25 h 41"/>
                    <a:gd name="T16" fmla="*/ 26 w 51"/>
                    <a:gd name="T17" fmla="*/ 26 h 41"/>
                    <a:gd name="T18" fmla="*/ 23 w 51"/>
                    <a:gd name="T19" fmla="*/ 27 h 41"/>
                    <a:gd name="T20" fmla="*/ 14 w 51"/>
                    <a:gd name="T21" fmla="*/ 25 h 41"/>
                    <a:gd name="T22" fmla="*/ 21 w 51"/>
                    <a:gd name="T23" fmla="*/ 23 h 41"/>
                    <a:gd name="T24" fmla="*/ 24 w 51"/>
                    <a:gd name="T25" fmla="*/ 21 h 41"/>
                    <a:gd name="T26" fmla="*/ 28 w 51"/>
                    <a:gd name="T27" fmla="*/ 19 h 41"/>
                    <a:gd name="T28" fmla="*/ 31 w 51"/>
                    <a:gd name="T29" fmla="*/ 18 h 41"/>
                    <a:gd name="T30" fmla="*/ 35 w 51"/>
                    <a:gd name="T31" fmla="*/ 17 h 41"/>
                    <a:gd name="T32" fmla="*/ 39 w 51"/>
                    <a:gd name="T33" fmla="*/ 12 h 41"/>
                    <a:gd name="T34" fmla="*/ 44 w 51"/>
                    <a:gd name="T35" fmla="*/ 9 h 41"/>
                    <a:gd name="T36" fmla="*/ 44 w 51"/>
                    <a:gd name="T37" fmla="*/ 10 h 41"/>
                    <a:gd name="T38" fmla="*/ 35 w 51"/>
                    <a:gd name="T39" fmla="*/ 9 h 41"/>
                    <a:gd name="T40" fmla="*/ 27 w 51"/>
                    <a:gd name="T41" fmla="*/ 11 h 41"/>
                    <a:gd name="T42" fmla="*/ 8 w 51"/>
                    <a:gd name="T43" fmla="*/ 23 h 41"/>
                    <a:gd name="T44" fmla="*/ 6 w 51"/>
                    <a:gd name="T45" fmla="*/ 27 h 41"/>
                    <a:gd name="T46" fmla="*/ 1 w 51"/>
                    <a:gd name="T47" fmla="*/ 26 h 41"/>
                    <a:gd name="T48" fmla="*/ 6 w 51"/>
                    <a:gd name="T49" fmla="*/ 18 h 41"/>
                    <a:gd name="T50" fmla="*/ 15 w 51"/>
                    <a:gd name="T51" fmla="*/ 11 h 41"/>
                    <a:gd name="T52" fmla="*/ 25 w 51"/>
                    <a:gd name="T53" fmla="*/ 6 h 41"/>
                    <a:gd name="T54" fmla="*/ 30 w 51"/>
                    <a:gd name="T55" fmla="*/ 4 h 41"/>
                    <a:gd name="T56" fmla="*/ 32 w 51"/>
                    <a:gd name="T57" fmla="*/ 2 h 41"/>
                    <a:gd name="T58" fmla="*/ 36 w 51"/>
                    <a:gd name="T59" fmla="*/ 2 h 41"/>
                    <a:gd name="T60" fmla="*/ 40 w 51"/>
                    <a:gd name="T61" fmla="*/ 0 h 41"/>
                    <a:gd name="T62" fmla="*/ 42 w 51"/>
                    <a:gd name="T63" fmla="*/ 3 h 41"/>
                    <a:gd name="T64" fmla="*/ 45 w 51"/>
                    <a:gd name="T65" fmla="*/ 2 h 41"/>
                    <a:gd name="T66" fmla="*/ 48 w 51"/>
                    <a:gd name="T67" fmla="*/ 6 h 41"/>
                    <a:gd name="T68" fmla="*/ 50 w 51"/>
                    <a:gd name="T69" fmla="*/ 6 h 41"/>
                    <a:gd name="T70" fmla="*/ 46 w 51"/>
                    <a:gd name="T71" fmla="*/ 18 h 41"/>
                    <a:gd name="T72" fmla="*/ 31 w 51"/>
                    <a:gd name="T73" fmla="*/ 27 h 41"/>
                    <a:gd name="T74" fmla="*/ 30 w 51"/>
                    <a:gd name="T75" fmla="*/ 23 h 41"/>
                    <a:gd name="T76" fmla="*/ 29 w 51"/>
                    <a:gd name="T77" fmla="*/ 25 h 41"/>
                    <a:gd name="T78" fmla="*/ 27 w 51"/>
                    <a:gd name="T79" fmla="*/ 26 h 41"/>
                    <a:gd name="T80" fmla="*/ 24 w 51"/>
                    <a:gd name="T81" fmla="*/ 26 h 41"/>
                    <a:gd name="T82" fmla="*/ 19 w 51"/>
                    <a:gd name="T83" fmla="*/ 29 h 41"/>
                    <a:gd name="T84" fmla="*/ 13 w 51"/>
                    <a:gd name="T85" fmla="*/ 28 h 41"/>
                    <a:gd name="T86" fmla="*/ 16 w 51"/>
                    <a:gd name="T87" fmla="*/ 28 h 41"/>
                    <a:gd name="T88" fmla="*/ 19 w 51"/>
                    <a:gd name="T89" fmla="*/ 27 h 41"/>
                    <a:gd name="T90" fmla="*/ 23 w 51"/>
                    <a:gd name="T91" fmla="*/ 24 h 41"/>
                    <a:gd name="T92" fmla="*/ 26 w 51"/>
                    <a:gd name="T93" fmla="*/ 22 h 41"/>
                    <a:gd name="T94" fmla="*/ 30 w 51"/>
                    <a:gd name="T95" fmla="*/ 19 h 41"/>
                    <a:gd name="T96" fmla="*/ 33 w 51"/>
                    <a:gd name="T97" fmla="*/ 18 h 41"/>
                    <a:gd name="T98" fmla="*/ 38 w 51"/>
                    <a:gd name="T99" fmla="*/ 17 h 41"/>
                    <a:gd name="T100" fmla="*/ 45 w 51"/>
                    <a:gd name="T101" fmla="*/ 17 h 41"/>
                    <a:gd name="T102" fmla="*/ 48 w 51"/>
                    <a:gd name="T103" fmla="*/ 20 h 41"/>
                    <a:gd name="T104" fmla="*/ 49 w 51"/>
                    <a:gd name="T105" fmla="*/ 23 h 41"/>
                    <a:gd name="T106" fmla="*/ 37 w 51"/>
                    <a:gd name="T107" fmla="*/ 37 h 41"/>
                    <a:gd name="T108" fmla="*/ 38 w 51"/>
                    <a:gd name="T109" fmla="*/ 38 h 41"/>
                    <a:gd name="T110" fmla="*/ 35 w 51"/>
                    <a:gd name="T111" fmla="*/ 38 h 41"/>
                    <a:gd name="T112" fmla="*/ 38 w 51"/>
                    <a:gd name="T113" fmla="*/ 6 h 41"/>
                    <a:gd name="T114" fmla="*/ 41 w 51"/>
                    <a:gd name="T115" fmla="*/ 6 h 41"/>
                    <a:gd name="T116" fmla="*/ 43 w 51"/>
                    <a:gd name="T117" fmla="*/ 6 h 41"/>
                    <a:gd name="T118" fmla="*/ 34 w 51"/>
                    <a:gd name="T119" fmla="*/ 2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1" h="41">
                      <a:moveTo>
                        <a:pt x="25" y="38"/>
                      </a:moveTo>
                      <a:cubicBezTo>
                        <a:pt x="28" y="36"/>
                        <a:pt x="30" y="34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ubicBezTo>
                        <a:pt x="34" y="33"/>
                        <a:pt x="34" y="33"/>
                        <a:pt x="33" y="32"/>
                      </a:cubicBezTo>
                      <a:cubicBezTo>
                        <a:pt x="35" y="32"/>
                        <a:pt x="36" y="32"/>
                        <a:pt x="36" y="31"/>
                      </a:cubicBezTo>
                      <a:cubicBezTo>
                        <a:pt x="37" y="32"/>
                        <a:pt x="37" y="29"/>
                        <a:pt x="38" y="31"/>
                      </a:cubicBezTo>
                      <a:cubicBezTo>
                        <a:pt x="37" y="29"/>
                        <a:pt x="39" y="29"/>
                        <a:pt x="39" y="28"/>
                      </a:cubicBezTo>
                      <a:cubicBezTo>
                        <a:pt x="40" y="30"/>
                        <a:pt x="40" y="29"/>
                        <a:pt x="40" y="28"/>
                      </a:cubicBezTo>
                      <a:cubicBezTo>
                        <a:pt x="40" y="27"/>
                        <a:pt x="42" y="28"/>
                        <a:pt x="41" y="27"/>
                      </a:cubicBezTo>
                      <a:cubicBezTo>
                        <a:pt x="42" y="28"/>
                        <a:pt x="41" y="27"/>
                        <a:pt x="42" y="28"/>
                      </a:cubicBezTo>
                      <a:cubicBezTo>
                        <a:pt x="43" y="27"/>
                        <a:pt x="42" y="26"/>
                        <a:pt x="43" y="27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5"/>
                        <a:pt x="43" y="25"/>
                        <a:pt x="44" y="25"/>
                      </a:cubicBezTo>
                      <a:cubicBezTo>
                        <a:pt x="43" y="25"/>
                        <a:pt x="43" y="25"/>
                        <a:pt x="42" y="25"/>
                      </a:cubicBezTo>
                      <a:cubicBezTo>
                        <a:pt x="43" y="25"/>
                        <a:pt x="43" y="25"/>
                        <a:pt x="44" y="25"/>
                      </a:cubicBezTo>
                      <a:cubicBezTo>
                        <a:pt x="43" y="25"/>
                        <a:pt x="43" y="25"/>
                        <a:pt x="42" y="25"/>
                      </a:cubicBezTo>
                      <a:cubicBezTo>
                        <a:pt x="43" y="25"/>
                        <a:pt x="43" y="25"/>
                        <a:pt x="44" y="25"/>
                      </a:cubicBezTo>
                      <a:cubicBezTo>
                        <a:pt x="44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ubicBezTo>
                        <a:pt x="43" y="24"/>
                        <a:pt x="43" y="25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2" y="23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0" y="24"/>
                        <a:pt x="41" y="22"/>
                        <a:pt x="41" y="24"/>
                      </a:cubicBezTo>
                      <a:cubicBezTo>
                        <a:pt x="41" y="24"/>
                        <a:pt x="40" y="24"/>
                        <a:pt x="40" y="24"/>
                      </a:cubicBezTo>
                      <a:cubicBezTo>
                        <a:pt x="40" y="23"/>
                        <a:pt x="40" y="22"/>
                        <a:pt x="40" y="23"/>
                      </a:cubicBezTo>
                      <a:cubicBezTo>
                        <a:pt x="39" y="23"/>
                        <a:pt x="40" y="23"/>
                        <a:pt x="40" y="24"/>
                      </a:cubicBezTo>
                      <a:cubicBezTo>
                        <a:pt x="39" y="23"/>
                        <a:pt x="39" y="23"/>
                        <a:pt x="38" y="22"/>
                      </a:cubicBezTo>
                      <a:cubicBezTo>
                        <a:pt x="37" y="24"/>
                        <a:pt x="36" y="23"/>
                        <a:pt x="36" y="24"/>
                      </a:cubicBezTo>
                      <a:cubicBezTo>
                        <a:pt x="36" y="23"/>
                        <a:pt x="35" y="22"/>
                        <a:pt x="36" y="22"/>
                      </a:cubicBezTo>
                      <a:cubicBezTo>
                        <a:pt x="36" y="21"/>
                        <a:pt x="35" y="22"/>
                        <a:pt x="35" y="22"/>
                      </a:cubicBezTo>
                      <a:cubicBezTo>
                        <a:pt x="36" y="23"/>
                        <a:pt x="35" y="23"/>
                        <a:pt x="36" y="24"/>
                      </a:cubicBezTo>
                      <a:cubicBezTo>
                        <a:pt x="35" y="25"/>
                        <a:pt x="35" y="23"/>
                        <a:pt x="34" y="23"/>
                      </a:cubicBezTo>
                      <a:cubicBezTo>
                        <a:pt x="35" y="25"/>
                        <a:pt x="32" y="25"/>
                        <a:pt x="32" y="24"/>
                      </a:cubicBezTo>
                      <a:cubicBezTo>
                        <a:pt x="32" y="24"/>
                        <a:pt x="32" y="25"/>
                        <a:pt x="32" y="25"/>
                      </a:cubicBezTo>
                      <a:cubicBezTo>
                        <a:pt x="31" y="24"/>
                        <a:pt x="30" y="26"/>
                        <a:pt x="29" y="26"/>
                      </a:cubicBezTo>
                      <a:cubicBezTo>
                        <a:pt x="29" y="26"/>
                        <a:pt x="29" y="25"/>
                        <a:pt x="29" y="25"/>
                      </a:cubicBezTo>
                      <a:cubicBezTo>
                        <a:pt x="29" y="26"/>
                        <a:pt x="29" y="27"/>
                        <a:pt x="28" y="27"/>
                      </a:cubicBezTo>
                      <a:cubicBezTo>
                        <a:pt x="28" y="25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7"/>
                      </a:cubicBezTo>
                      <a:cubicBezTo>
                        <a:pt x="27" y="27"/>
                        <a:pt x="27" y="26"/>
                        <a:pt x="27" y="27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6" y="25"/>
                        <a:pt x="26" y="27"/>
                        <a:pt x="26" y="26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5" y="28"/>
                        <a:pt x="25" y="27"/>
                        <a:pt x="24" y="28"/>
                      </a:cubicBezTo>
                      <a:cubicBezTo>
                        <a:pt x="23" y="27"/>
                        <a:pt x="24" y="27"/>
                        <a:pt x="23" y="25"/>
                      </a:cubicBezTo>
                      <a:cubicBezTo>
                        <a:pt x="23" y="26"/>
                        <a:pt x="24" y="27"/>
                        <a:pt x="24" y="28"/>
                      </a:cubicBezTo>
                      <a:cubicBezTo>
                        <a:pt x="23" y="28"/>
                        <a:pt x="23" y="28"/>
                        <a:pt x="23" y="27"/>
                      </a:cubicBezTo>
                      <a:cubicBezTo>
                        <a:pt x="23" y="28"/>
                        <a:pt x="21" y="28"/>
                        <a:pt x="21" y="30"/>
                      </a:cubicBezTo>
                      <a:cubicBezTo>
                        <a:pt x="19" y="29"/>
                        <a:pt x="19" y="31"/>
                        <a:pt x="16" y="32"/>
                      </a:cubicBezTo>
                      <a:cubicBezTo>
                        <a:pt x="16" y="32"/>
                        <a:pt x="16" y="31"/>
                        <a:pt x="16" y="31"/>
                      </a:cubicBezTo>
                      <a:cubicBezTo>
                        <a:pt x="15" y="31"/>
                        <a:pt x="17" y="32"/>
                        <a:pt x="16" y="32"/>
                      </a:cubicBezTo>
                      <a:cubicBezTo>
                        <a:pt x="16" y="32"/>
                        <a:pt x="16" y="32"/>
                        <a:pt x="16" y="33"/>
                      </a:cubicBezTo>
                      <a:cubicBezTo>
                        <a:pt x="15" y="30"/>
                        <a:pt x="14" y="28"/>
                        <a:pt x="14" y="25"/>
                      </a:cubicBezTo>
                      <a:cubicBezTo>
                        <a:pt x="14" y="25"/>
                        <a:pt x="14" y="24"/>
                        <a:pt x="14" y="26"/>
                      </a:cubicBezTo>
                      <a:cubicBezTo>
                        <a:pt x="15" y="24"/>
                        <a:pt x="15" y="25"/>
                        <a:pt x="15" y="24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4"/>
                        <a:pt x="17" y="24"/>
                        <a:pt x="17" y="24"/>
                      </a:cubicBezTo>
                      <a:cubicBezTo>
                        <a:pt x="18" y="24"/>
                        <a:pt x="19" y="24"/>
                        <a:pt x="19" y="23"/>
                      </a:cubicBez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1" y="23"/>
                        <a:pt x="21" y="22"/>
                        <a:pt x="21" y="23"/>
                      </a:cubicBezTo>
                      <a:cubicBezTo>
                        <a:pt x="22" y="23"/>
                        <a:pt x="21" y="23"/>
                        <a:pt x="21" y="22"/>
                      </a:cubicBezTo>
                      <a:cubicBezTo>
                        <a:pt x="22" y="22"/>
                        <a:pt x="23" y="24"/>
                        <a:pt x="23" y="21"/>
                      </a:cubicBezTo>
                      <a:cubicBezTo>
                        <a:pt x="23" y="21"/>
                        <a:pt x="23" y="22"/>
                        <a:pt x="23" y="21"/>
                      </a:cubicBezTo>
                      <a:cubicBezTo>
                        <a:pt x="23" y="21"/>
                        <a:pt x="24" y="21"/>
                        <a:pt x="24" y="22"/>
                      </a:cubicBezTo>
                      <a:cubicBezTo>
                        <a:pt x="24" y="22"/>
                        <a:pt x="24" y="22"/>
                        <a:pt x="24" y="21"/>
                      </a:cubicBezTo>
                      <a:cubicBezTo>
                        <a:pt x="24" y="21"/>
                        <a:pt x="24" y="22"/>
                        <a:pt x="25" y="22"/>
                      </a:cubicBezTo>
                      <a:cubicBezTo>
                        <a:pt x="24" y="20"/>
                        <a:pt x="26" y="22"/>
                        <a:pt x="25" y="21"/>
                      </a:cubicBezTo>
                      <a:cubicBezTo>
                        <a:pt x="26" y="22"/>
                        <a:pt x="26" y="20"/>
                        <a:pt x="27" y="21"/>
                      </a:cubicBezTo>
                      <a:cubicBezTo>
                        <a:pt x="27" y="20"/>
                        <a:pt x="28" y="20"/>
                        <a:pt x="28" y="20"/>
                      </a:cubicBezTo>
                      <a:cubicBezTo>
                        <a:pt x="28" y="21"/>
                        <a:pt x="28" y="20"/>
                        <a:pt x="29" y="21"/>
                      </a:cubicBezTo>
                      <a:cubicBezTo>
                        <a:pt x="29" y="20"/>
                        <a:pt x="28" y="20"/>
                        <a:pt x="28" y="19"/>
                      </a:cubicBezTo>
                      <a:cubicBezTo>
                        <a:pt x="29" y="19"/>
                        <a:pt x="29" y="18"/>
                        <a:pt x="30" y="20"/>
                      </a:cubicBezTo>
                      <a:cubicBezTo>
                        <a:pt x="30" y="20"/>
                        <a:pt x="30" y="19"/>
                        <a:pt x="29" y="19"/>
                      </a:cubicBezTo>
                      <a:cubicBezTo>
                        <a:pt x="30" y="19"/>
                        <a:pt x="30" y="20"/>
                        <a:pt x="31" y="20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0"/>
                        <a:pt x="31" y="20"/>
                        <a:pt x="30" y="19"/>
                      </a:cubicBezTo>
                      <a:cubicBezTo>
                        <a:pt x="31" y="19"/>
                        <a:pt x="30" y="18"/>
                        <a:pt x="31" y="18"/>
                      </a:cubicBezTo>
                      <a:cubicBezTo>
                        <a:pt x="33" y="20"/>
                        <a:pt x="30" y="17"/>
                        <a:pt x="31" y="17"/>
                      </a:cubicBezTo>
                      <a:cubicBezTo>
                        <a:pt x="32" y="18"/>
                        <a:pt x="32" y="18"/>
                        <a:pt x="32" y="19"/>
                      </a:cubicBezTo>
                      <a:cubicBezTo>
                        <a:pt x="32" y="18"/>
                        <a:pt x="32" y="17"/>
                        <a:pt x="33" y="18"/>
                      </a:cubicBezTo>
                      <a:cubicBezTo>
                        <a:pt x="33" y="17"/>
                        <a:pt x="32" y="17"/>
                        <a:pt x="32" y="17"/>
                      </a:cubicBezTo>
                      <a:cubicBezTo>
                        <a:pt x="32" y="16"/>
                        <a:pt x="34" y="18"/>
                        <a:pt x="34" y="16"/>
                      </a:cubicBezTo>
                      <a:cubicBezTo>
                        <a:pt x="34" y="16"/>
                        <a:pt x="35" y="17"/>
                        <a:pt x="35" y="17"/>
                      </a:cubicBezTo>
                      <a:cubicBezTo>
                        <a:pt x="35" y="15"/>
                        <a:pt x="35" y="15"/>
                        <a:pt x="37" y="16"/>
                      </a:cubicBezTo>
                      <a:cubicBezTo>
                        <a:pt x="37" y="14"/>
                        <a:pt x="38" y="15"/>
                        <a:pt x="39" y="15"/>
                      </a:cubicBezTo>
                      <a:cubicBezTo>
                        <a:pt x="39" y="14"/>
                        <a:pt x="38" y="14"/>
                        <a:pt x="38" y="14"/>
                      </a:cubicBezTo>
                      <a:cubicBezTo>
                        <a:pt x="39" y="14"/>
                        <a:pt x="39" y="13"/>
                        <a:pt x="40" y="14"/>
                      </a:cubicBezTo>
                      <a:cubicBezTo>
                        <a:pt x="40" y="14"/>
                        <a:pt x="39" y="13"/>
                        <a:pt x="40" y="13"/>
                      </a:cubicBezTo>
                      <a:cubicBezTo>
                        <a:pt x="40" y="13"/>
                        <a:pt x="38" y="13"/>
                        <a:pt x="39" y="12"/>
                      </a:cubicBezTo>
                      <a:cubicBezTo>
                        <a:pt x="39" y="12"/>
                        <a:pt x="40" y="13"/>
                        <a:pt x="40" y="13"/>
                      </a:cubicBezTo>
                      <a:cubicBezTo>
                        <a:pt x="40" y="12"/>
                        <a:pt x="42" y="13"/>
                        <a:pt x="42" y="12"/>
                      </a:cubicBezTo>
                      <a:cubicBezTo>
                        <a:pt x="40" y="11"/>
                        <a:pt x="44" y="11"/>
                        <a:pt x="42" y="10"/>
                      </a:cubicBezTo>
                      <a:cubicBezTo>
                        <a:pt x="43" y="10"/>
                        <a:pt x="43" y="10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0"/>
                        <a:pt x="44" y="9"/>
                        <a:pt x="45" y="9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3" y="10"/>
                        <a:pt x="43" y="10"/>
                        <a:pt x="42" y="10"/>
                      </a:cubicBezTo>
                      <a:cubicBezTo>
                        <a:pt x="42" y="10"/>
                        <a:pt x="41" y="9"/>
                        <a:pt x="40" y="9"/>
                      </a:cubicBezTo>
                      <a:cubicBezTo>
                        <a:pt x="39" y="9"/>
                        <a:pt x="39" y="10"/>
                        <a:pt x="38" y="10"/>
                      </a:cubicBezTo>
                      <a:cubicBezTo>
                        <a:pt x="38" y="10"/>
                        <a:pt x="38" y="9"/>
                        <a:pt x="37" y="9"/>
                      </a:cubicBezTo>
                      <a:cubicBezTo>
                        <a:pt x="37" y="9"/>
                        <a:pt x="38" y="9"/>
                        <a:pt x="38" y="10"/>
                      </a:cubicBezTo>
                      <a:cubicBezTo>
                        <a:pt x="37" y="9"/>
                        <a:pt x="36" y="11"/>
                        <a:pt x="35" y="9"/>
                      </a:cubicBezTo>
                      <a:cubicBezTo>
                        <a:pt x="35" y="10"/>
                        <a:pt x="35" y="10"/>
                        <a:pt x="34" y="10"/>
                      </a:cubicBezTo>
                      <a:cubicBezTo>
                        <a:pt x="34" y="10"/>
                        <a:pt x="34" y="10"/>
                        <a:pt x="34" y="9"/>
                      </a:cubicBezTo>
                      <a:cubicBezTo>
                        <a:pt x="33" y="10"/>
                        <a:pt x="32" y="11"/>
                        <a:pt x="30" y="10"/>
                      </a:cubicBezTo>
                      <a:cubicBezTo>
                        <a:pt x="32" y="11"/>
                        <a:pt x="30" y="11"/>
                        <a:pt x="29" y="11"/>
                      </a:cubicBezTo>
                      <a:cubicBezTo>
                        <a:pt x="29" y="11"/>
                        <a:pt x="30" y="11"/>
                        <a:pt x="30" y="11"/>
                      </a:cubicBezTo>
                      <a:cubicBezTo>
                        <a:pt x="28" y="10"/>
                        <a:pt x="29" y="11"/>
                        <a:pt x="27" y="11"/>
                      </a:cubicBezTo>
                      <a:cubicBezTo>
                        <a:pt x="27" y="11"/>
                        <a:pt x="27" y="11"/>
                        <a:pt x="28" y="11"/>
                      </a:cubicBezTo>
                      <a:cubicBezTo>
                        <a:pt x="25" y="11"/>
                        <a:pt x="22" y="13"/>
                        <a:pt x="19" y="14"/>
                      </a:cubicBezTo>
                      <a:cubicBezTo>
                        <a:pt x="20" y="15"/>
                        <a:pt x="17" y="18"/>
                        <a:pt x="16" y="17"/>
                      </a:cubicBezTo>
                      <a:cubicBezTo>
                        <a:pt x="16" y="18"/>
                        <a:pt x="14" y="19"/>
                        <a:pt x="13" y="21"/>
                      </a:cubicBezTo>
                      <a:cubicBezTo>
                        <a:pt x="12" y="21"/>
                        <a:pt x="11" y="22"/>
                        <a:pt x="10" y="22"/>
                      </a:cubicBezTo>
                      <a:cubicBezTo>
                        <a:pt x="9" y="23"/>
                        <a:pt x="9" y="23"/>
                        <a:pt x="8" y="23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3"/>
                        <a:pt x="7" y="23"/>
                        <a:pt x="6" y="23"/>
                      </a:cubicBezTo>
                      <a:cubicBezTo>
                        <a:pt x="8" y="24"/>
                        <a:pt x="7" y="26"/>
                        <a:pt x="5" y="24"/>
                      </a:cubicBezTo>
                      <a:cubicBezTo>
                        <a:pt x="6" y="25"/>
                        <a:pt x="6" y="26"/>
                        <a:pt x="6" y="27"/>
                      </a:cubicBezTo>
                      <a:cubicBezTo>
                        <a:pt x="5" y="27"/>
                        <a:pt x="5" y="26"/>
                        <a:pt x="5" y="26"/>
                      </a:cubicBezTo>
                      <a:cubicBezTo>
                        <a:pt x="5" y="27"/>
                        <a:pt x="5" y="26"/>
                        <a:pt x="6" y="27"/>
                      </a:cubicBezTo>
                      <a:cubicBezTo>
                        <a:pt x="6" y="27"/>
                        <a:pt x="4" y="28"/>
                        <a:pt x="5" y="28"/>
                      </a:cubicBezTo>
                      <a:cubicBezTo>
                        <a:pt x="5" y="29"/>
                        <a:pt x="2" y="28"/>
                        <a:pt x="4" y="29"/>
                      </a:cubicBezTo>
                      <a:cubicBezTo>
                        <a:pt x="3" y="29"/>
                        <a:pt x="3" y="28"/>
                        <a:pt x="2" y="28"/>
                      </a:cubicBezTo>
                      <a:cubicBezTo>
                        <a:pt x="2" y="28"/>
                        <a:pt x="3" y="28"/>
                        <a:pt x="3" y="28"/>
                      </a:cubicBezTo>
                      <a:cubicBezTo>
                        <a:pt x="2" y="28"/>
                        <a:pt x="2" y="28"/>
                        <a:pt x="1" y="27"/>
                      </a:cubicBezTo>
                      <a:cubicBezTo>
                        <a:pt x="1" y="27"/>
                        <a:pt x="0" y="26"/>
                        <a:pt x="1" y="26"/>
                      </a:cubicBezTo>
                      <a:cubicBezTo>
                        <a:pt x="1" y="26"/>
                        <a:pt x="2" y="27"/>
                        <a:pt x="2" y="26"/>
                      </a:cubicBezTo>
                      <a:cubicBezTo>
                        <a:pt x="1" y="26"/>
                        <a:pt x="1" y="25"/>
                        <a:pt x="1" y="25"/>
                      </a:cubicBezTo>
                      <a:cubicBezTo>
                        <a:pt x="1" y="25"/>
                        <a:pt x="2" y="24"/>
                        <a:pt x="2" y="24"/>
                      </a:cubicBezTo>
                      <a:cubicBezTo>
                        <a:pt x="3" y="23"/>
                        <a:pt x="4" y="22"/>
                        <a:pt x="3" y="21"/>
                      </a:cubicBezTo>
                      <a:cubicBezTo>
                        <a:pt x="3" y="21"/>
                        <a:pt x="4" y="21"/>
                        <a:pt x="4" y="21"/>
                      </a:cubicBezTo>
                      <a:cubicBezTo>
                        <a:pt x="4" y="20"/>
                        <a:pt x="6" y="19"/>
                        <a:pt x="6" y="18"/>
                      </a:cubicBezTo>
                      <a:cubicBezTo>
                        <a:pt x="7" y="20"/>
                        <a:pt x="7" y="18"/>
                        <a:pt x="8" y="20"/>
                      </a:cubicBezTo>
                      <a:cubicBezTo>
                        <a:pt x="8" y="19"/>
                        <a:pt x="8" y="18"/>
                        <a:pt x="7" y="16"/>
                      </a:cubicBezTo>
                      <a:cubicBezTo>
                        <a:pt x="9" y="17"/>
                        <a:pt x="9" y="14"/>
                        <a:pt x="11" y="15"/>
                      </a:cubicBezTo>
                      <a:cubicBezTo>
                        <a:pt x="11" y="14"/>
                        <a:pt x="10" y="14"/>
                        <a:pt x="11" y="14"/>
                      </a:cubicBezTo>
                      <a:cubicBezTo>
                        <a:pt x="11" y="14"/>
                        <a:pt x="14" y="12"/>
                        <a:pt x="14" y="11"/>
                      </a:cubicBezTo>
                      <a:cubicBezTo>
                        <a:pt x="14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0"/>
                      </a:cubicBezTo>
                      <a:cubicBezTo>
                        <a:pt x="15" y="10"/>
                        <a:pt x="16" y="11"/>
                        <a:pt x="15" y="10"/>
                      </a:cubicBezTo>
                      <a:cubicBezTo>
                        <a:pt x="18" y="10"/>
                        <a:pt x="17" y="8"/>
                        <a:pt x="19" y="6"/>
                      </a:cubicBezTo>
                      <a:cubicBezTo>
                        <a:pt x="21" y="9"/>
                        <a:pt x="22" y="8"/>
                        <a:pt x="24" y="9"/>
                      </a:cubicBezTo>
                      <a:cubicBezTo>
                        <a:pt x="23" y="8"/>
                        <a:pt x="24" y="7"/>
                        <a:pt x="24" y="7"/>
                      </a:cubicBezTo>
                      <a:cubicBezTo>
                        <a:pt x="25" y="7"/>
                        <a:pt x="26" y="8"/>
                        <a:pt x="25" y="6"/>
                      </a:cubicBezTo>
                      <a:cubicBezTo>
                        <a:pt x="26" y="6"/>
                        <a:pt x="26" y="8"/>
                        <a:pt x="26" y="8"/>
                      </a:cubicBezTo>
                      <a:cubicBezTo>
                        <a:pt x="26" y="8"/>
                        <a:pt x="27" y="7"/>
                        <a:pt x="26" y="7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4"/>
                        <a:pt x="28" y="5"/>
                        <a:pt x="28" y="3"/>
                      </a:cubicBezTo>
                      <a:cubicBezTo>
                        <a:pt x="29" y="5"/>
                        <a:pt x="29" y="4"/>
                        <a:pt x="30" y="3"/>
                      </a:cubicBezTo>
                      <a:cubicBezTo>
                        <a:pt x="30" y="3"/>
                        <a:pt x="30" y="4"/>
                        <a:pt x="30" y="4"/>
                      </a:cubicBezTo>
                      <a:cubicBezTo>
                        <a:pt x="31" y="4"/>
                        <a:pt x="30" y="4"/>
                        <a:pt x="30" y="3"/>
                      </a:cubicBezTo>
                      <a:cubicBezTo>
                        <a:pt x="31" y="3"/>
                        <a:pt x="31" y="4"/>
                        <a:pt x="32" y="3"/>
                      </a:cubicBezTo>
                      <a:cubicBezTo>
                        <a:pt x="32" y="3"/>
                        <a:pt x="32" y="4"/>
                        <a:pt x="32" y="4"/>
                      </a:cubicBezTo>
                      <a:cubicBezTo>
                        <a:pt x="32" y="5"/>
                        <a:pt x="31" y="3"/>
                        <a:pt x="31" y="5"/>
                      </a:cubicBezTo>
                      <a:cubicBezTo>
                        <a:pt x="31" y="5"/>
                        <a:pt x="32" y="5"/>
                        <a:pt x="32" y="5"/>
                      </a:cubicBezTo>
                      <a:cubicBezTo>
                        <a:pt x="33" y="5"/>
                        <a:pt x="32" y="3"/>
                        <a:pt x="32" y="2"/>
                      </a:cubicBezTo>
                      <a:cubicBezTo>
                        <a:pt x="33" y="3"/>
                        <a:pt x="33" y="2"/>
                        <a:pt x="34" y="1"/>
                      </a:cubicBezTo>
                      <a:cubicBezTo>
                        <a:pt x="35" y="2"/>
                        <a:pt x="34" y="2"/>
                        <a:pt x="34" y="2"/>
                      </a:cubicBezTo>
                      <a:cubicBezTo>
                        <a:pt x="34" y="3"/>
                        <a:pt x="34" y="3"/>
                        <a:pt x="35" y="3"/>
                      </a:cubicBezTo>
                      <a:cubicBezTo>
                        <a:pt x="35" y="3"/>
                        <a:pt x="34" y="1"/>
                        <a:pt x="35" y="1"/>
                      </a:cubicBezTo>
                      <a:cubicBezTo>
                        <a:pt x="35" y="0"/>
                        <a:pt x="35" y="2"/>
                        <a:pt x="35" y="3"/>
                      </a:cubicBezTo>
                      <a:cubicBezTo>
                        <a:pt x="35" y="3"/>
                        <a:pt x="36" y="3"/>
                        <a:pt x="36" y="2"/>
                      </a:cubicBezTo>
                      <a:cubicBezTo>
                        <a:pt x="36" y="1"/>
                        <a:pt x="36" y="3"/>
                        <a:pt x="35" y="2"/>
                      </a:cubicBezTo>
                      <a:cubicBezTo>
                        <a:pt x="35" y="1"/>
                        <a:pt x="36" y="1"/>
                        <a:pt x="36" y="0"/>
                      </a:cubicBezTo>
                      <a:cubicBezTo>
                        <a:pt x="36" y="1"/>
                        <a:pt x="37" y="1"/>
                        <a:pt x="37" y="2"/>
                      </a:cubicBezTo>
                      <a:cubicBezTo>
                        <a:pt x="37" y="2"/>
                        <a:pt x="37" y="0"/>
                        <a:pt x="37" y="2"/>
                      </a:cubicBezTo>
                      <a:cubicBezTo>
                        <a:pt x="38" y="0"/>
                        <a:pt x="40" y="2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0" y="1"/>
                        <a:pt x="41" y="2"/>
                        <a:pt x="41" y="2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0"/>
                        <a:pt x="41" y="0"/>
                        <a:pt x="42" y="0"/>
                      </a:cubicBezTo>
                      <a:cubicBezTo>
                        <a:pt x="42" y="2"/>
                        <a:pt x="42" y="1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2" y="3"/>
                        <a:pt x="43" y="4"/>
                        <a:pt x="43" y="5"/>
                      </a:cubicBezTo>
                      <a:cubicBezTo>
                        <a:pt x="43" y="4"/>
                        <a:pt x="43" y="3"/>
                        <a:pt x="42" y="3"/>
                      </a:cubicBezTo>
                      <a:cubicBezTo>
                        <a:pt x="43" y="2"/>
                        <a:pt x="43" y="4"/>
                        <a:pt x="44" y="2"/>
                      </a:cubicBezTo>
                      <a:cubicBezTo>
                        <a:pt x="44" y="3"/>
                        <a:pt x="44" y="3"/>
                        <a:pt x="45" y="3"/>
                      </a:cubicBezTo>
                      <a:cubicBezTo>
                        <a:pt x="44" y="4"/>
                        <a:pt x="44" y="4"/>
                        <a:pt x="44" y="5"/>
                      </a:cubicBezTo>
                      <a:cubicBezTo>
                        <a:pt x="45" y="4"/>
                        <a:pt x="45" y="3"/>
                        <a:pt x="45" y="2"/>
                      </a:cubicBezTo>
                      <a:cubicBezTo>
                        <a:pt x="45" y="2"/>
                        <a:pt x="46" y="3"/>
                        <a:pt x="46" y="3"/>
                      </a:cubicBezTo>
                      <a:cubicBezTo>
                        <a:pt x="46" y="4"/>
                        <a:pt x="45" y="5"/>
                        <a:pt x="45" y="5"/>
                      </a:cubicBezTo>
                      <a:cubicBezTo>
                        <a:pt x="45" y="5"/>
                        <a:pt x="46" y="5"/>
                        <a:pt x="46" y="6"/>
                      </a:cubicBezTo>
                      <a:cubicBezTo>
                        <a:pt x="46" y="6"/>
                        <a:pt x="46" y="5"/>
                        <a:pt x="47" y="6"/>
                      </a:cubicBezTo>
                      <a:cubicBezTo>
                        <a:pt x="47" y="6"/>
                        <a:pt x="46" y="6"/>
                        <a:pt x="46" y="7"/>
                      </a:cubicBezTo>
                      <a:cubicBezTo>
                        <a:pt x="47" y="6"/>
                        <a:pt x="48" y="6"/>
                        <a:pt x="48" y="6"/>
                      </a:cubicBezTo>
                      <a:cubicBezTo>
                        <a:pt x="49" y="6"/>
                        <a:pt x="48" y="6"/>
                        <a:pt x="48" y="6"/>
                      </a:cubicBezTo>
                      <a:cubicBezTo>
                        <a:pt x="48" y="5"/>
                        <a:pt x="48" y="5"/>
                        <a:pt x="49" y="5"/>
                      </a:cubicBezTo>
                      <a:cubicBezTo>
                        <a:pt x="49" y="5"/>
                        <a:pt x="49" y="5"/>
                        <a:pt x="49" y="5"/>
                      </a:cubicBezTo>
                      <a:cubicBezTo>
                        <a:pt x="49" y="6"/>
                        <a:pt x="50" y="6"/>
                        <a:pt x="49" y="7"/>
                      </a:cubicBezTo>
                      <a:cubicBezTo>
                        <a:pt x="49" y="7"/>
                        <a:pt x="50" y="7"/>
                        <a:pt x="50" y="7"/>
                      </a:cubicBezTo>
                      <a:cubicBezTo>
                        <a:pt x="50" y="7"/>
                        <a:pt x="50" y="7"/>
                        <a:pt x="50" y="6"/>
                      </a:cubicBezTo>
                      <a:cubicBezTo>
                        <a:pt x="51" y="6"/>
                        <a:pt x="51" y="7"/>
                        <a:pt x="51" y="8"/>
                      </a:cubicBezTo>
                      <a:cubicBezTo>
                        <a:pt x="50" y="8"/>
                        <a:pt x="50" y="9"/>
                        <a:pt x="51" y="9"/>
                      </a:cubicBezTo>
                      <a:cubicBezTo>
                        <a:pt x="51" y="9"/>
                        <a:pt x="50" y="10"/>
                        <a:pt x="51" y="10"/>
                      </a:cubicBezTo>
                      <a:cubicBezTo>
                        <a:pt x="51" y="10"/>
                        <a:pt x="50" y="10"/>
                        <a:pt x="50" y="10"/>
                      </a:cubicBezTo>
                      <a:cubicBezTo>
                        <a:pt x="50" y="11"/>
                        <a:pt x="50" y="13"/>
                        <a:pt x="49" y="14"/>
                      </a:cubicBezTo>
                      <a:cubicBezTo>
                        <a:pt x="48" y="15"/>
                        <a:pt x="47" y="16"/>
                        <a:pt x="46" y="18"/>
                      </a:cubicBezTo>
                      <a:cubicBezTo>
                        <a:pt x="45" y="18"/>
                        <a:pt x="44" y="17"/>
                        <a:pt x="42" y="16"/>
                      </a:cubicBezTo>
                      <a:cubicBezTo>
                        <a:pt x="39" y="19"/>
                        <a:pt x="35" y="20"/>
                        <a:pt x="32" y="22"/>
                      </a:cubicBezTo>
                      <a:cubicBezTo>
                        <a:pt x="33" y="22"/>
                        <a:pt x="34" y="24"/>
                        <a:pt x="34" y="23"/>
                      </a:cubicBezTo>
                      <a:cubicBezTo>
                        <a:pt x="34" y="23"/>
                        <a:pt x="33" y="24"/>
                        <a:pt x="34" y="24"/>
                      </a:cubicBezTo>
                      <a:cubicBezTo>
                        <a:pt x="34" y="24"/>
                        <a:pt x="33" y="26"/>
                        <a:pt x="32" y="25"/>
                      </a:cubicBezTo>
                      <a:cubicBezTo>
                        <a:pt x="32" y="25"/>
                        <a:pt x="32" y="26"/>
                        <a:pt x="31" y="27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0" y="26"/>
                      </a:cubicBezTo>
                      <a:cubicBezTo>
                        <a:pt x="30" y="26"/>
                        <a:pt x="31" y="26"/>
                        <a:pt x="30" y="25"/>
                      </a:cubicBezTo>
                      <a:cubicBezTo>
                        <a:pt x="32" y="26"/>
                        <a:pt x="31" y="24"/>
                        <a:pt x="32" y="24"/>
                      </a:cubicBezTo>
                      <a:cubicBezTo>
                        <a:pt x="32" y="23"/>
                        <a:pt x="31" y="24"/>
                        <a:pt x="31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4"/>
                        <a:pt x="30" y="24"/>
                        <a:pt x="29" y="24"/>
                      </a:cubicBezTo>
                      <a:cubicBezTo>
                        <a:pt x="29" y="24"/>
                        <a:pt x="30" y="26"/>
                        <a:pt x="30" y="26"/>
                      </a:cubicBezTo>
                      <a:cubicBezTo>
                        <a:pt x="29" y="27"/>
                        <a:pt x="29" y="25"/>
                        <a:pt x="29" y="26"/>
                      </a:cubicBezTo>
                      <a:cubicBezTo>
                        <a:pt x="29" y="27"/>
                        <a:pt x="29" y="26"/>
                        <a:pt x="28" y="27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5"/>
                        <a:pt x="28" y="25"/>
                        <a:pt x="29" y="25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5"/>
                        <a:pt x="28" y="24"/>
                        <a:pt x="28" y="24"/>
                      </a:cubicBezTo>
                      <a:cubicBezTo>
                        <a:pt x="27" y="25"/>
                        <a:pt x="27" y="25"/>
                        <a:pt x="28" y="27"/>
                      </a:cubicBezTo>
                      <a:cubicBezTo>
                        <a:pt x="28" y="27"/>
                        <a:pt x="27" y="27"/>
                        <a:pt x="28" y="27"/>
                      </a:cubicBezTo>
                      <a:cubicBezTo>
                        <a:pt x="27" y="27"/>
                        <a:pt x="27" y="27"/>
                        <a:pt x="27" y="26"/>
                      </a:cubicBezTo>
                      <a:cubicBezTo>
                        <a:pt x="27" y="27"/>
                        <a:pt x="26" y="26"/>
                        <a:pt x="26" y="27"/>
                      </a:cubicBezTo>
                      <a:cubicBezTo>
                        <a:pt x="26" y="26"/>
                        <a:pt x="25" y="26"/>
                        <a:pt x="25" y="25"/>
                      </a:cubicBezTo>
                      <a:cubicBezTo>
                        <a:pt x="25" y="25"/>
                        <a:pt x="25" y="27"/>
                        <a:pt x="25" y="25"/>
                      </a:cubicBezTo>
                      <a:cubicBezTo>
                        <a:pt x="24" y="25"/>
                        <a:pt x="25" y="27"/>
                        <a:pt x="25" y="27"/>
                      </a:cubicBezTo>
                      <a:cubicBezTo>
                        <a:pt x="26" y="28"/>
                        <a:pt x="24" y="26"/>
                        <a:pt x="25" y="27"/>
                      </a:cubicBezTo>
                      <a:cubicBezTo>
                        <a:pt x="24" y="28"/>
                        <a:pt x="25" y="27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8"/>
                        <a:pt x="23" y="27"/>
                        <a:pt x="24" y="29"/>
                      </a:cubicBezTo>
                      <a:cubicBezTo>
                        <a:pt x="23" y="27"/>
                        <a:pt x="23" y="30"/>
                        <a:pt x="23" y="28"/>
                      </a:cubicBezTo>
                      <a:cubicBezTo>
                        <a:pt x="23" y="28"/>
                        <a:pt x="22" y="29"/>
                        <a:pt x="23" y="30"/>
                      </a:cubicBezTo>
                      <a:cubicBezTo>
                        <a:pt x="22" y="29"/>
                        <a:pt x="22" y="28"/>
                        <a:pt x="21" y="28"/>
                      </a:cubicBezTo>
                      <a:cubicBezTo>
                        <a:pt x="22" y="29"/>
                        <a:pt x="20" y="29"/>
                        <a:pt x="19" y="29"/>
                      </a:cubicBezTo>
                      <a:cubicBezTo>
                        <a:pt x="18" y="29"/>
                        <a:pt x="17" y="29"/>
                        <a:pt x="18" y="30"/>
                      </a:cubicBezTo>
                      <a:cubicBezTo>
                        <a:pt x="16" y="30"/>
                        <a:pt x="16" y="30"/>
                        <a:pt x="15" y="29"/>
                      </a:cubicBezTo>
                      <a:cubicBezTo>
                        <a:pt x="14" y="30"/>
                        <a:pt x="14" y="30"/>
                        <a:pt x="13" y="30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9"/>
                      </a:cubicBezTo>
                      <a:cubicBezTo>
                        <a:pt x="14" y="28"/>
                        <a:pt x="14" y="29"/>
                        <a:pt x="14" y="28"/>
                      </a:cubicBezTo>
                      <a:cubicBezTo>
                        <a:pt x="15" y="28"/>
                        <a:pt x="15" y="30"/>
                        <a:pt x="16" y="30"/>
                      </a:cubicBezTo>
                      <a:cubicBezTo>
                        <a:pt x="16" y="30"/>
                        <a:pt x="16" y="29"/>
                        <a:pt x="16" y="29"/>
                      </a:cubicBezTo>
                      <a:cubicBezTo>
                        <a:pt x="15" y="29"/>
                        <a:pt x="17" y="29"/>
                        <a:pt x="16" y="28"/>
                      </a:cubicBezTo>
                      <a:cubicBezTo>
                        <a:pt x="16" y="28"/>
                        <a:pt x="17" y="28"/>
                        <a:pt x="16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8" y="28"/>
                        <a:pt x="17" y="27"/>
                        <a:pt x="18" y="28"/>
                      </a:cubicBezTo>
                      <a:cubicBezTo>
                        <a:pt x="18" y="28"/>
                        <a:pt x="17" y="28"/>
                        <a:pt x="17" y="27"/>
                      </a:cubicBezTo>
                      <a:cubicBezTo>
                        <a:pt x="17" y="27"/>
                        <a:pt x="19" y="27"/>
                        <a:pt x="18" y="26"/>
                      </a:cubicBezTo>
                      <a:cubicBezTo>
                        <a:pt x="17" y="25"/>
                        <a:pt x="19" y="27"/>
                        <a:pt x="19" y="27"/>
                      </a:cubicBezTo>
                      <a:cubicBezTo>
                        <a:pt x="20" y="28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8"/>
                      </a:cubicBezTo>
                      <a:cubicBezTo>
                        <a:pt x="20" y="28"/>
                        <a:pt x="19" y="26"/>
                        <a:pt x="19" y="26"/>
                      </a:cubicBezTo>
                      <a:cubicBezTo>
                        <a:pt x="20" y="25"/>
                        <a:pt x="22" y="25"/>
                        <a:pt x="22" y="23"/>
                      </a:cubicBezTo>
                      <a:cubicBezTo>
                        <a:pt x="23" y="23"/>
                        <a:pt x="22" y="24"/>
                        <a:pt x="23" y="25"/>
                      </a:cubicBezTo>
                      <a:cubicBezTo>
                        <a:pt x="23" y="24"/>
                        <a:pt x="23" y="22"/>
                        <a:pt x="24" y="23"/>
                      </a:cubicBezTo>
                      <a:cubicBezTo>
                        <a:pt x="24" y="24"/>
                        <a:pt x="24" y="24"/>
                        <a:pt x="23" y="24"/>
                      </a:cubicBezTo>
                      <a:cubicBezTo>
                        <a:pt x="24" y="25"/>
                        <a:pt x="24" y="23"/>
                        <a:pt x="25" y="24"/>
                      </a:cubicBezTo>
                      <a:cubicBezTo>
                        <a:pt x="25" y="23"/>
                        <a:pt x="24" y="23"/>
                        <a:pt x="26" y="23"/>
                      </a:cubicBezTo>
                      <a:cubicBezTo>
                        <a:pt x="25" y="23"/>
                        <a:pt x="27" y="21"/>
                        <a:pt x="25" y="21"/>
                      </a:cubicBezTo>
                      <a:cubicBezTo>
                        <a:pt x="25" y="20"/>
                        <a:pt x="26" y="20"/>
                        <a:pt x="26" y="20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2"/>
                        <a:pt x="26" y="22"/>
                      </a:cubicBezTo>
                      <a:cubicBezTo>
                        <a:pt x="27" y="23"/>
                        <a:pt x="27" y="21"/>
                        <a:pt x="28" y="23"/>
                      </a:cubicBezTo>
                      <a:cubicBezTo>
                        <a:pt x="29" y="22"/>
                        <a:pt x="30" y="22"/>
                        <a:pt x="32" y="21"/>
                      </a:cubicBezTo>
                      <a:cubicBezTo>
                        <a:pt x="31" y="21"/>
                        <a:pt x="31" y="21"/>
                        <a:pt x="30" y="20"/>
                      </a:cubicBezTo>
                      <a:cubicBezTo>
                        <a:pt x="30" y="20"/>
                        <a:pt x="30" y="21"/>
                        <a:pt x="30" y="21"/>
                      </a:cubicBezTo>
                      <a:cubicBezTo>
                        <a:pt x="30" y="22"/>
                        <a:pt x="30" y="20"/>
                        <a:pt x="31" y="21"/>
                      </a:cubicBezTo>
                      <a:cubicBezTo>
                        <a:pt x="30" y="22"/>
                        <a:pt x="30" y="21"/>
                        <a:pt x="30" y="19"/>
                      </a:cubicBezTo>
                      <a:cubicBezTo>
                        <a:pt x="31" y="21"/>
                        <a:pt x="31" y="19"/>
                        <a:pt x="32" y="19"/>
                      </a:cubicBezTo>
                      <a:cubicBezTo>
                        <a:pt x="32" y="19"/>
                        <a:pt x="32" y="19"/>
                        <a:pt x="32" y="18"/>
                      </a:cubicBezTo>
                      <a:cubicBezTo>
                        <a:pt x="32" y="18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1" y="19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7"/>
                        <a:pt x="32" y="18"/>
                        <a:pt x="33" y="18"/>
                      </a:cubicBezTo>
                      <a:cubicBezTo>
                        <a:pt x="33" y="18"/>
                        <a:pt x="33" y="19"/>
                        <a:pt x="33" y="19"/>
                      </a:cubicBezTo>
                      <a:cubicBezTo>
                        <a:pt x="34" y="19"/>
                        <a:pt x="33" y="19"/>
                        <a:pt x="33" y="19"/>
                      </a:cubicBezTo>
                      <a:cubicBezTo>
                        <a:pt x="33" y="18"/>
                        <a:pt x="34" y="19"/>
                        <a:pt x="34" y="19"/>
                      </a:cubicBezTo>
                      <a:cubicBezTo>
                        <a:pt x="34" y="16"/>
                        <a:pt x="35" y="18"/>
                        <a:pt x="36" y="16"/>
                      </a:cubicBezTo>
                      <a:cubicBezTo>
                        <a:pt x="36" y="17"/>
                        <a:pt x="36" y="17"/>
                        <a:pt x="37" y="18"/>
                      </a:cubicBezTo>
                      <a:cubicBezTo>
                        <a:pt x="37" y="17"/>
                        <a:pt x="38" y="16"/>
                        <a:pt x="38" y="17"/>
                      </a:cubicBezTo>
                      <a:cubicBezTo>
                        <a:pt x="38" y="18"/>
                        <a:pt x="37" y="16"/>
                        <a:pt x="38" y="18"/>
                      </a:cubicBezTo>
                      <a:cubicBezTo>
                        <a:pt x="38" y="18"/>
                        <a:pt x="39" y="17"/>
                        <a:pt x="39" y="17"/>
                      </a:cubicBezTo>
                      <a:cubicBezTo>
                        <a:pt x="40" y="16"/>
                        <a:pt x="40" y="15"/>
                        <a:pt x="41" y="16"/>
                      </a:cubicBezTo>
                      <a:cubicBezTo>
                        <a:pt x="42" y="14"/>
                        <a:pt x="42" y="17"/>
                        <a:pt x="43" y="16"/>
                      </a:cubicBezTo>
                      <a:cubicBezTo>
                        <a:pt x="43" y="17"/>
                        <a:pt x="44" y="17"/>
                        <a:pt x="43" y="19"/>
                      </a:cubicBezTo>
                      <a:cubicBezTo>
                        <a:pt x="44" y="19"/>
                        <a:pt x="44" y="18"/>
                        <a:pt x="45" y="17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4" y="18"/>
                        <a:pt x="44" y="19"/>
                        <a:pt x="44" y="19"/>
                      </a:cubicBezTo>
                      <a:cubicBezTo>
                        <a:pt x="45" y="19"/>
                        <a:pt x="45" y="17"/>
                        <a:pt x="46" y="18"/>
                      </a:cubicBezTo>
                      <a:cubicBezTo>
                        <a:pt x="46" y="19"/>
                        <a:pt x="45" y="18"/>
                        <a:pt x="45" y="18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6" y="19"/>
                        <a:pt x="47" y="20"/>
                        <a:pt x="48" y="20"/>
                      </a:cubicBezTo>
                      <a:cubicBezTo>
                        <a:pt x="48" y="20"/>
                        <a:pt x="48" y="20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2"/>
                        <a:pt x="49" y="21"/>
                        <a:pt x="49" y="22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0" y="22"/>
                        <a:pt x="49" y="22"/>
                        <a:pt x="49" y="24"/>
                      </a:cubicBezTo>
                      <a:cubicBezTo>
                        <a:pt x="48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7" y="23"/>
                      </a:cubicBezTo>
                      <a:cubicBezTo>
                        <a:pt x="48" y="24"/>
                        <a:pt x="48" y="24"/>
                        <a:pt x="48" y="25"/>
                      </a:cubicBezTo>
                      <a:cubicBezTo>
                        <a:pt x="48" y="25"/>
                        <a:pt x="48" y="25"/>
                        <a:pt x="49" y="26"/>
                      </a:cubicBezTo>
                      <a:cubicBezTo>
                        <a:pt x="47" y="29"/>
                        <a:pt x="45" y="30"/>
                        <a:pt x="43" y="32"/>
                      </a:cubicBezTo>
                      <a:cubicBezTo>
                        <a:pt x="40" y="33"/>
                        <a:pt x="38" y="35"/>
                        <a:pt x="36" y="35"/>
                      </a:cubicBezTo>
                      <a:cubicBezTo>
                        <a:pt x="36" y="37"/>
                        <a:pt x="37" y="35"/>
                        <a:pt x="37" y="37"/>
                      </a:cubicBezTo>
                      <a:cubicBezTo>
                        <a:pt x="37" y="36"/>
                        <a:pt x="38" y="35"/>
                        <a:pt x="38" y="36"/>
                      </a:cubicBezTo>
                      <a:cubicBezTo>
                        <a:pt x="38" y="35"/>
                        <a:pt x="39" y="36"/>
                        <a:pt x="40" y="35"/>
                      </a:cubicBezTo>
                      <a:cubicBezTo>
                        <a:pt x="40" y="36"/>
                        <a:pt x="40" y="37"/>
                        <a:pt x="39" y="37"/>
                      </a:cubicBezTo>
                      <a:cubicBezTo>
                        <a:pt x="38" y="36"/>
                        <a:pt x="39" y="37"/>
                        <a:pt x="39" y="36"/>
                      </a:cubicBezTo>
                      <a:cubicBezTo>
                        <a:pt x="39" y="35"/>
                        <a:pt x="38" y="36"/>
                        <a:pt x="39" y="37"/>
                      </a:cubicBezTo>
                      <a:cubicBezTo>
                        <a:pt x="38" y="38"/>
                        <a:pt x="37" y="37"/>
                        <a:pt x="38" y="38"/>
                      </a:cubicBezTo>
                      <a:cubicBezTo>
                        <a:pt x="37" y="37"/>
                        <a:pt x="36" y="37"/>
                        <a:pt x="36" y="36"/>
                      </a:cubicBezTo>
                      <a:cubicBezTo>
                        <a:pt x="35" y="36"/>
                        <a:pt x="36" y="38"/>
                        <a:pt x="37" y="37"/>
                      </a:cubicBez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8"/>
                        <a:pt x="36" y="37"/>
                        <a:pt x="36" y="37"/>
                      </a:cubicBezTo>
                      <a:cubicBezTo>
                        <a:pt x="35" y="37"/>
                        <a:pt x="35" y="36"/>
                        <a:pt x="34" y="37"/>
                      </a:cubicBezTo>
                      <a:cubicBezTo>
                        <a:pt x="34" y="37"/>
                        <a:pt x="34" y="37"/>
                        <a:pt x="35" y="38"/>
                      </a:cubicBezTo>
                      <a:cubicBezTo>
                        <a:pt x="33" y="38"/>
                        <a:pt x="33" y="40"/>
                        <a:pt x="31" y="38"/>
                      </a:cubicBezTo>
                      <a:cubicBezTo>
                        <a:pt x="30" y="40"/>
                        <a:pt x="28" y="39"/>
                        <a:pt x="26" y="41"/>
                      </a:cubicBezTo>
                      <a:cubicBezTo>
                        <a:pt x="26" y="41"/>
                        <a:pt x="26" y="39"/>
                        <a:pt x="25" y="38"/>
                      </a:cubicBezTo>
                      <a:close/>
                      <a:moveTo>
                        <a:pt x="39" y="6"/>
                      </a:moveTo>
                      <a:cubicBezTo>
                        <a:pt x="39" y="6"/>
                        <a:pt x="39" y="5"/>
                        <a:pt x="38" y="5"/>
                      </a:cubicBezTo>
                      <a:cubicBezTo>
                        <a:pt x="38" y="5"/>
                        <a:pt x="38" y="5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8" y="6"/>
                        <a:pt x="39" y="7"/>
                        <a:pt x="39" y="6"/>
                      </a:cubicBezTo>
                      <a:close/>
                      <a:moveTo>
                        <a:pt x="41" y="4"/>
                      </a:move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40" y="5"/>
                        <a:pt x="40" y="6"/>
                        <a:pt x="41" y="6"/>
                      </a:cubicBezTo>
                      <a:cubicBezTo>
                        <a:pt x="41" y="6"/>
                        <a:pt x="41" y="5"/>
                        <a:pt x="41" y="5"/>
                      </a:cubicBezTo>
                      <a:cubicBezTo>
                        <a:pt x="41" y="5"/>
                        <a:pt x="41" y="5"/>
                        <a:pt x="41" y="4"/>
                      </a:cubicBezTo>
                      <a:close/>
                      <a:moveTo>
                        <a:pt x="43" y="6"/>
                      </a:moveTo>
                      <a:cubicBezTo>
                        <a:pt x="42" y="6"/>
                        <a:pt x="42" y="7"/>
                        <a:pt x="42" y="6"/>
                      </a:cubicBezTo>
                      <a:cubicBezTo>
                        <a:pt x="42" y="7"/>
                        <a:pt x="42" y="7"/>
                        <a:pt x="43" y="8"/>
                      </a:cubicBezTo>
                      <a:cubicBezTo>
                        <a:pt x="43" y="7"/>
                        <a:pt x="43" y="7"/>
                        <a:pt x="43" y="6"/>
                      </a:cubicBezTo>
                      <a:close/>
                      <a:moveTo>
                        <a:pt x="23" y="25"/>
                      </a:moveTo>
                      <a:cubicBezTo>
                        <a:pt x="24" y="25"/>
                        <a:pt x="24" y="27"/>
                        <a:pt x="24" y="27"/>
                      </a:cubicBezTo>
                      <a:cubicBezTo>
                        <a:pt x="25" y="26"/>
                        <a:pt x="23" y="23"/>
                        <a:pt x="23" y="25"/>
                      </a:cubicBezTo>
                      <a:close/>
                      <a:moveTo>
                        <a:pt x="34" y="22"/>
                      </a:moveTo>
                      <a:cubicBezTo>
                        <a:pt x="34" y="21"/>
                        <a:pt x="34" y="20"/>
                        <a:pt x="33" y="20"/>
                      </a:cubicBezTo>
                      <a:cubicBezTo>
                        <a:pt x="34" y="21"/>
                        <a:pt x="33" y="21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Freeform 61"/>
                <p:cNvSpPr>
                  <a:spLocks noEditPoints="1"/>
                </p:cNvSpPr>
                <p:nvPr/>
              </p:nvSpPr>
              <p:spPr bwMode="auto">
                <a:xfrm rot="976095">
                  <a:off x="5753533" y="5396035"/>
                  <a:ext cx="643520" cy="511032"/>
                </a:xfrm>
                <a:custGeom>
                  <a:avLst/>
                  <a:gdLst>
                    <a:gd name="T0" fmla="*/ 35 w 38"/>
                    <a:gd name="T1" fmla="*/ 6 h 30"/>
                    <a:gd name="T2" fmla="*/ 35 w 38"/>
                    <a:gd name="T3" fmla="*/ 9 h 30"/>
                    <a:gd name="T4" fmla="*/ 35 w 38"/>
                    <a:gd name="T5" fmla="*/ 12 h 30"/>
                    <a:gd name="T6" fmla="*/ 35 w 38"/>
                    <a:gd name="T7" fmla="*/ 15 h 30"/>
                    <a:gd name="T8" fmla="*/ 35 w 38"/>
                    <a:gd name="T9" fmla="*/ 16 h 30"/>
                    <a:gd name="T10" fmla="*/ 34 w 38"/>
                    <a:gd name="T11" fmla="*/ 18 h 30"/>
                    <a:gd name="T12" fmla="*/ 30 w 38"/>
                    <a:gd name="T13" fmla="*/ 17 h 30"/>
                    <a:gd name="T14" fmla="*/ 31 w 38"/>
                    <a:gd name="T15" fmla="*/ 22 h 30"/>
                    <a:gd name="T16" fmla="*/ 28 w 38"/>
                    <a:gd name="T17" fmla="*/ 25 h 30"/>
                    <a:gd name="T18" fmla="*/ 26 w 38"/>
                    <a:gd name="T19" fmla="*/ 26 h 30"/>
                    <a:gd name="T20" fmla="*/ 24 w 38"/>
                    <a:gd name="T21" fmla="*/ 27 h 30"/>
                    <a:gd name="T22" fmla="*/ 23 w 38"/>
                    <a:gd name="T23" fmla="*/ 29 h 30"/>
                    <a:gd name="T24" fmla="*/ 20 w 38"/>
                    <a:gd name="T25" fmla="*/ 27 h 30"/>
                    <a:gd name="T26" fmla="*/ 18 w 38"/>
                    <a:gd name="T27" fmla="*/ 28 h 30"/>
                    <a:gd name="T28" fmla="*/ 13 w 38"/>
                    <a:gd name="T29" fmla="*/ 27 h 30"/>
                    <a:gd name="T30" fmla="*/ 8 w 38"/>
                    <a:gd name="T31" fmla="*/ 26 h 30"/>
                    <a:gd name="T32" fmla="*/ 7 w 38"/>
                    <a:gd name="T33" fmla="*/ 23 h 30"/>
                    <a:gd name="T34" fmla="*/ 2 w 38"/>
                    <a:gd name="T35" fmla="*/ 15 h 30"/>
                    <a:gd name="T36" fmla="*/ 0 w 38"/>
                    <a:gd name="T37" fmla="*/ 13 h 30"/>
                    <a:gd name="T38" fmla="*/ 4 w 38"/>
                    <a:gd name="T39" fmla="*/ 13 h 30"/>
                    <a:gd name="T40" fmla="*/ 7 w 38"/>
                    <a:gd name="T41" fmla="*/ 16 h 30"/>
                    <a:gd name="T42" fmla="*/ 11 w 38"/>
                    <a:gd name="T43" fmla="*/ 16 h 30"/>
                    <a:gd name="T44" fmla="*/ 10 w 38"/>
                    <a:gd name="T45" fmla="*/ 19 h 30"/>
                    <a:gd name="T46" fmla="*/ 12 w 38"/>
                    <a:gd name="T47" fmla="*/ 20 h 30"/>
                    <a:gd name="T48" fmla="*/ 12 w 38"/>
                    <a:gd name="T49" fmla="*/ 20 h 30"/>
                    <a:gd name="T50" fmla="*/ 13 w 38"/>
                    <a:gd name="T51" fmla="*/ 19 h 30"/>
                    <a:gd name="T52" fmla="*/ 15 w 38"/>
                    <a:gd name="T53" fmla="*/ 18 h 30"/>
                    <a:gd name="T54" fmla="*/ 13 w 38"/>
                    <a:gd name="T55" fmla="*/ 23 h 30"/>
                    <a:gd name="T56" fmla="*/ 14 w 38"/>
                    <a:gd name="T57" fmla="*/ 24 h 30"/>
                    <a:gd name="T58" fmla="*/ 16 w 38"/>
                    <a:gd name="T59" fmla="*/ 21 h 30"/>
                    <a:gd name="T60" fmla="*/ 17 w 38"/>
                    <a:gd name="T61" fmla="*/ 20 h 30"/>
                    <a:gd name="T62" fmla="*/ 21 w 38"/>
                    <a:gd name="T63" fmla="*/ 22 h 30"/>
                    <a:gd name="T64" fmla="*/ 22 w 38"/>
                    <a:gd name="T65" fmla="*/ 22 h 30"/>
                    <a:gd name="T66" fmla="*/ 23 w 38"/>
                    <a:gd name="T67" fmla="*/ 21 h 30"/>
                    <a:gd name="T68" fmla="*/ 23 w 38"/>
                    <a:gd name="T69" fmla="*/ 21 h 30"/>
                    <a:gd name="T70" fmla="*/ 24 w 38"/>
                    <a:gd name="T71" fmla="*/ 22 h 30"/>
                    <a:gd name="T72" fmla="*/ 24 w 38"/>
                    <a:gd name="T73" fmla="*/ 20 h 30"/>
                    <a:gd name="T74" fmla="*/ 27 w 38"/>
                    <a:gd name="T75" fmla="*/ 20 h 30"/>
                    <a:gd name="T76" fmla="*/ 29 w 38"/>
                    <a:gd name="T77" fmla="*/ 19 h 30"/>
                    <a:gd name="T78" fmla="*/ 30 w 38"/>
                    <a:gd name="T79" fmla="*/ 19 h 30"/>
                    <a:gd name="T80" fmla="*/ 30 w 38"/>
                    <a:gd name="T81" fmla="*/ 17 h 30"/>
                    <a:gd name="T82" fmla="*/ 31 w 38"/>
                    <a:gd name="T83" fmla="*/ 16 h 30"/>
                    <a:gd name="T84" fmla="*/ 29 w 38"/>
                    <a:gd name="T85" fmla="*/ 14 h 30"/>
                    <a:gd name="T86" fmla="*/ 29 w 38"/>
                    <a:gd name="T87" fmla="*/ 13 h 30"/>
                    <a:gd name="T88" fmla="*/ 29 w 38"/>
                    <a:gd name="T89" fmla="*/ 12 h 30"/>
                    <a:gd name="T90" fmla="*/ 29 w 38"/>
                    <a:gd name="T91" fmla="*/ 10 h 30"/>
                    <a:gd name="T92" fmla="*/ 30 w 38"/>
                    <a:gd name="T93" fmla="*/ 9 h 30"/>
                    <a:gd name="T94" fmla="*/ 31 w 38"/>
                    <a:gd name="T95" fmla="*/ 4 h 30"/>
                    <a:gd name="T96" fmla="*/ 32 w 38"/>
                    <a:gd name="T97" fmla="*/ 4 h 30"/>
                    <a:gd name="T98" fmla="*/ 32 w 38"/>
                    <a:gd name="T99" fmla="*/ 3 h 30"/>
                    <a:gd name="T100" fmla="*/ 11 w 38"/>
                    <a:gd name="T101" fmla="*/ 24 h 30"/>
                    <a:gd name="T102" fmla="*/ 12 w 38"/>
                    <a:gd name="T103" fmla="*/ 23 h 30"/>
                    <a:gd name="T104" fmla="*/ 30 w 38"/>
                    <a:gd name="T105" fmla="*/ 17 h 30"/>
                    <a:gd name="T106" fmla="*/ 32 w 38"/>
                    <a:gd name="T10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38" h="30">
                      <a:moveTo>
                        <a:pt x="34" y="1"/>
                      </a:moveTo>
                      <a:cubicBezTo>
                        <a:pt x="35" y="2"/>
                        <a:pt x="37" y="4"/>
                        <a:pt x="36" y="5"/>
                      </a:cubicBezTo>
                      <a:cubicBezTo>
                        <a:pt x="36" y="4"/>
                        <a:pt x="36" y="4"/>
                        <a:pt x="35" y="4"/>
                      </a:cubicBezTo>
                      <a:cubicBezTo>
                        <a:pt x="36" y="4"/>
                        <a:pt x="36" y="5"/>
                        <a:pt x="37" y="5"/>
                      </a:cubicBezTo>
                      <a:cubicBezTo>
                        <a:pt x="36" y="5"/>
                        <a:pt x="35" y="5"/>
                        <a:pt x="37" y="6"/>
                      </a:cubicBezTo>
                      <a:cubicBezTo>
                        <a:pt x="36" y="6"/>
                        <a:pt x="38" y="7"/>
                        <a:pt x="35" y="6"/>
                      </a:cubicBezTo>
                      <a:cubicBezTo>
                        <a:pt x="37" y="6"/>
                        <a:pt x="37" y="7"/>
                        <a:pt x="37" y="7"/>
                      </a:cubicBezTo>
                      <a:cubicBezTo>
                        <a:pt x="35" y="7"/>
                        <a:pt x="36" y="7"/>
                        <a:pt x="37" y="7"/>
                      </a:cubicBezTo>
                      <a:cubicBezTo>
                        <a:pt x="37" y="8"/>
                        <a:pt x="35" y="8"/>
                        <a:pt x="37" y="8"/>
                      </a:cubicBezTo>
                      <a:cubicBezTo>
                        <a:pt x="35" y="8"/>
                        <a:pt x="37" y="8"/>
                        <a:pt x="35" y="8"/>
                      </a:cubicBezTo>
                      <a:cubicBezTo>
                        <a:pt x="36" y="8"/>
                        <a:pt x="37" y="9"/>
                        <a:pt x="35" y="8"/>
                      </a:cubicBezTo>
                      <a:cubicBezTo>
                        <a:pt x="36" y="9"/>
                        <a:pt x="37" y="9"/>
                        <a:pt x="35" y="9"/>
                      </a:cubicBezTo>
                      <a:cubicBezTo>
                        <a:pt x="36" y="9"/>
                        <a:pt x="36" y="10"/>
                        <a:pt x="37" y="10"/>
                      </a:cubicBezTo>
                      <a:cubicBezTo>
                        <a:pt x="36" y="10"/>
                        <a:pt x="36" y="10"/>
                        <a:pt x="35" y="10"/>
                      </a:cubicBezTo>
                      <a:cubicBezTo>
                        <a:pt x="36" y="10"/>
                        <a:pt x="36" y="10"/>
                        <a:pt x="37" y="10"/>
                      </a:cubicBezTo>
                      <a:cubicBezTo>
                        <a:pt x="36" y="10"/>
                        <a:pt x="36" y="10"/>
                        <a:pt x="35" y="10"/>
                      </a:cubicBezTo>
                      <a:cubicBezTo>
                        <a:pt x="36" y="11"/>
                        <a:pt x="37" y="11"/>
                        <a:pt x="35" y="12"/>
                      </a:cubicBezTo>
                      <a:cubicBezTo>
                        <a:pt x="37" y="12"/>
                        <a:pt x="35" y="12"/>
                        <a:pt x="35" y="12"/>
                      </a:cubicBezTo>
                      <a:cubicBezTo>
                        <a:pt x="36" y="13"/>
                        <a:pt x="34" y="12"/>
                        <a:pt x="36" y="12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5" y="13"/>
                        <a:pt x="34" y="12"/>
                        <a:pt x="34" y="13"/>
                      </a:cubicBezTo>
                      <a:cubicBezTo>
                        <a:pt x="35" y="13"/>
                        <a:pt x="35" y="13"/>
                        <a:pt x="36" y="13"/>
                      </a:cubicBezTo>
                      <a:cubicBezTo>
                        <a:pt x="35" y="13"/>
                        <a:pt x="35" y="13"/>
                        <a:pt x="34" y="13"/>
                      </a:cubicBezTo>
                      <a:cubicBezTo>
                        <a:pt x="35" y="14"/>
                        <a:pt x="34" y="14"/>
                        <a:pt x="35" y="15"/>
                      </a:cubicBezTo>
                      <a:cubicBezTo>
                        <a:pt x="34" y="14"/>
                        <a:pt x="33" y="14"/>
                        <a:pt x="33" y="14"/>
                      </a:cubicBezTo>
                      <a:cubicBezTo>
                        <a:pt x="32" y="13"/>
                        <a:pt x="33" y="14"/>
                        <a:pt x="33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6" y="15"/>
                        <a:pt x="33" y="14"/>
                        <a:pt x="34" y="15"/>
                      </a:cubicBezTo>
                      <a:cubicBezTo>
                        <a:pt x="36" y="15"/>
                        <a:pt x="34" y="16"/>
                        <a:pt x="33" y="16"/>
                      </a:cubicBezTo>
                      <a:cubicBezTo>
                        <a:pt x="33" y="16"/>
                        <a:pt x="35" y="16"/>
                        <a:pt x="35" y="16"/>
                      </a:cubicBezTo>
                      <a:cubicBezTo>
                        <a:pt x="33" y="16"/>
                        <a:pt x="35" y="17"/>
                        <a:pt x="34" y="17"/>
                      </a:cubicBezTo>
                      <a:cubicBezTo>
                        <a:pt x="34" y="17"/>
                        <a:pt x="34" y="17"/>
                        <a:pt x="33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4" y="18"/>
                      </a:cubicBezTo>
                      <a:cubicBezTo>
                        <a:pt x="34" y="18"/>
                        <a:pt x="33" y="18"/>
                        <a:pt x="34" y="18"/>
                      </a:cubicBezTo>
                      <a:cubicBezTo>
                        <a:pt x="34" y="18"/>
                        <a:pt x="33" y="18"/>
                        <a:pt x="33" y="18"/>
                      </a:cubicBezTo>
                      <a:cubicBezTo>
                        <a:pt x="32" y="17"/>
                        <a:pt x="34" y="18"/>
                        <a:pt x="32" y="18"/>
                      </a:cubicBezTo>
                      <a:cubicBezTo>
                        <a:pt x="33" y="18"/>
                        <a:pt x="33" y="18"/>
                        <a:pt x="34" y="18"/>
                      </a:cubicBez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3" y="18"/>
                        <a:pt x="33" y="18"/>
                        <a:pt x="33" y="19"/>
                      </a:cubicBezTo>
                      <a:cubicBezTo>
                        <a:pt x="32" y="18"/>
                        <a:pt x="32" y="18"/>
                        <a:pt x="30" y="17"/>
                      </a:cubicBezTo>
                      <a:cubicBezTo>
                        <a:pt x="31" y="18"/>
                        <a:pt x="32" y="18"/>
                        <a:pt x="33" y="19"/>
                      </a:cubicBezTo>
                      <a:cubicBezTo>
                        <a:pt x="32" y="19"/>
                        <a:pt x="32" y="19"/>
                        <a:pt x="31" y="18"/>
                      </a:cubicBezTo>
                      <a:cubicBezTo>
                        <a:pt x="32" y="19"/>
                        <a:pt x="31" y="19"/>
                        <a:pt x="32" y="20"/>
                      </a:cubicBezTo>
                      <a:cubicBezTo>
                        <a:pt x="31" y="20"/>
                        <a:pt x="32" y="21"/>
                        <a:pt x="31" y="22"/>
                      </a:cubicBezTo>
                      <a:cubicBezTo>
                        <a:pt x="31" y="22"/>
                        <a:pt x="30" y="21"/>
                        <a:pt x="30" y="21"/>
                      </a:cubicBezTo>
                      <a:cubicBezTo>
                        <a:pt x="29" y="21"/>
                        <a:pt x="31" y="22"/>
                        <a:pt x="31" y="22"/>
                      </a:cubicBezTo>
                      <a:cubicBezTo>
                        <a:pt x="30" y="21"/>
                        <a:pt x="32" y="24"/>
                        <a:pt x="30" y="22"/>
                      </a:cubicBezTo>
                      <a:cubicBezTo>
                        <a:pt x="31" y="23"/>
                        <a:pt x="30" y="23"/>
                        <a:pt x="30" y="24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30" y="24"/>
                        <a:pt x="28" y="24"/>
                        <a:pt x="29" y="26"/>
                      </a:cubicBezTo>
                      <a:cubicBezTo>
                        <a:pt x="29" y="25"/>
                        <a:pt x="28" y="26"/>
                        <a:pt x="28" y="25"/>
                      </a:cubicBezTo>
                      <a:cubicBezTo>
                        <a:pt x="28" y="26"/>
                        <a:pt x="28" y="26"/>
                        <a:pt x="28" y="25"/>
                      </a:cubicBezTo>
                      <a:cubicBezTo>
                        <a:pt x="27" y="25"/>
                        <a:pt x="28" y="26"/>
                        <a:pt x="28" y="26"/>
                      </a:cubicBezTo>
                      <a:cubicBezTo>
                        <a:pt x="28" y="27"/>
                        <a:pt x="26" y="25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6" y="26"/>
                      </a:cubicBezTo>
                      <a:cubicBezTo>
                        <a:pt x="26" y="26"/>
                        <a:pt x="27" y="26"/>
                        <a:pt x="27" y="27"/>
                      </a:cubicBezTo>
                      <a:cubicBezTo>
                        <a:pt x="27" y="27"/>
                        <a:pt x="26" y="26"/>
                        <a:pt x="26" y="26"/>
                      </a:cubicBezTo>
                      <a:cubicBezTo>
                        <a:pt x="27" y="28"/>
                        <a:pt x="26" y="26"/>
                        <a:pt x="26" y="27"/>
                      </a:cubicBezTo>
                      <a:cubicBezTo>
                        <a:pt x="25" y="26"/>
                        <a:pt x="26" y="28"/>
                        <a:pt x="25" y="26"/>
                      </a:cubicBezTo>
                      <a:cubicBezTo>
                        <a:pt x="25" y="28"/>
                        <a:pt x="25" y="27"/>
                        <a:pt x="25" y="27"/>
                      </a:cubicBezTo>
                      <a:cubicBezTo>
                        <a:pt x="25" y="27"/>
                        <a:pt x="24" y="27"/>
                        <a:pt x="24" y="26"/>
                      </a:cubicBezTo>
                      <a:cubicBezTo>
                        <a:pt x="24" y="27"/>
                        <a:pt x="25" y="28"/>
                        <a:pt x="25" y="28"/>
                      </a:cubicBezTo>
                      <a:cubicBezTo>
                        <a:pt x="24" y="28"/>
                        <a:pt x="24" y="28"/>
                        <a:pt x="24" y="27"/>
                      </a:cubicBezTo>
                      <a:cubicBezTo>
                        <a:pt x="23" y="27"/>
                        <a:pt x="24" y="27"/>
                        <a:pt x="24" y="28"/>
                      </a:cubicBezTo>
                      <a:cubicBezTo>
                        <a:pt x="23" y="27"/>
                        <a:pt x="23" y="27"/>
                        <a:pt x="23" y="26"/>
                      </a:cubicBezTo>
                      <a:cubicBezTo>
                        <a:pt x="23" y="26"/>
                        <a:pt x="23" y="26"/>
                        <a:pt x="23" y="25"/>
                      </a:cubicBezTo>
                      <a:cubicBezTo>
                        <a:pt x="23" y="26"/>
                        <a:pt x="23" y="27"/>
                        <a:pt x="23" y="28"/>
                      </a:cubicBezTo>
                      <a:cubicBezTo>
                        <a:pt x="23" y="27"/>
                        <a:pt x="23" y="28"/>
                        <a:pt x="23" y="28"/>
                      </a:cubicBezTo>
                      <a:cubicBezTo>
                        <a:pt x="22" y="26"/>
                        <a:pt x="24" y="29"/>
                        <a:pt x="23" y="29"/>
                      </a:cubicBezTo>
                      <a:cubicBezTo>
                        <a:pt x="23" y="28"/>
                        <a:pt x="23" y="28"/>
                        <a:pt x="23" y="27"/>
                      </a:cubicBezTo>
                      <a:cubicBezTo>
                        <a:pt x="22" y="27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3" y="29"/>
                      </a:cubicBezTo>
                      <a:cubicBezTo>
                        <a:pt x="22" y="29"/>
                        <a:pt x="21" y="27"/>
                        <a:pt x="21" y="29"/>
                      </a:cubicBezTo>
                      <a:cubicBezTo>
                        <a:pt x="21" y="29"/>
                        <a:pt x="21" y="28"/>
                        <a:pt x="21" y="27"/>
                      </a:cubicBezTo>
                      <a:cubicBezTo>
                        <a:pt x="21" y="29"/>
                        <a:pt x="21" y="29"/>
                        <a:pt x="20" y="27"/>
                      </a:cubicBezTo>
                      <a:cubicBezTo>
                        <a:pt x="20" y="29"/>
                        <a:pt x="19" y="27"/>
                        <a:pt x="19" y="27"/>
                      </a:cubicBezTo>
                      <a:cubicBezTo>
                        <a:pt x="19" y="28"/>
                        <a:pt x="19" y="28"/>
                        <a:pt x="19" y="29"/>
                      </a:cubicBezTo>
                      <a:cubicBezTo>
                        <a:pt x="19" y="28"/>
                        <a:pt x="19" y="29"/>
                        <a:pt x="19" y="28"/>
                      </a:cubicBezTo>
                      <a:cubicBezTo>
                        <a:pt x="19" y="28"/>
                        <a:pt x="19" y="29"/>
                        <a:pt x="18" y="28"/>
                      </a:cubicBezTo>
                      <a:cubicBezTo>
                        <a:pt x="18" y="28"/>
                        <a:pt x="19" y="29"/>
                        <a:pt x="19" y="29"/>
                      </a:cubicBezTo>
                      <a:cubicBezTo>
                        <a:pt x="18" y="30"/>
                        <a:pt x="18" y="28"/>
                        <a:pt x="18" y="28"/>
                      </a:cubicBezTo>
                      <a:cubicBezTo>
                        <a:pt x="18" y="29"/>
                        <a:pt x="18" y="27"/>
                        <a:pt x="17" y="27"/>
                      </a:cubicBezTo>
                      <a:cubicBezTo>
                        <a:pt x="18" y="29"/>
                        <a:pt x="17" y="28"/>
                        <a:pt x="17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8"/>
                        <a:pt x="15" y="28"/>
                        <a:pt x="15" y="29"/>
                      </a:cubicBezTo>
                      <a:cubicBezTo>
                        <a:pt x="16" y="26"/>
                        <a:pt x="12" y="29"/>
                        <a:pt x="13" y="27"/>
                      </a:cubicBezTo>
                      <a:cubicBezTo>
                        <a:pt x="12" y="28"/>
                        <a:pt x="11" y="28"/>
                        <a:pt x="11" y="27"/>
                      </a:cubicBezTo>
                      <a:cubicBezTo>
                        <a:pt x="11" y="27"/>
                        <a:pt x="10" y="26"/>
                        <a:pt x="9" y="27"/>
                      </a:cubicBezTo>
                      <a:cubicBezTo>
                        <a:pt x="9" y="27"/>
                        <a:pt x="10" y="26"/>
                        <a:pt x="9" y="26"/>
                      </a:cubicBezTo>
                      <a:cubicBezTo>
                        <a:pt x="9" y="26"/>
                        <a:pt x="9" y="26"/>
                        <a:pt x="9" y="27"/>
                      </a:cubicBezTo>
                      <a:cubicBezTo>
                        <a:pt x="9" y="26"/>
                        <a:pt x="8" y="27"/>
                        <a:pt x="8" y="25"/>
                      </a:cubicBezTo>
                      <a:cubicBezTo>
                        <a:pt x="8" y="25"/>
                        <a:pt x="8" y="26"/>
                        <a:pt x="8" y="26"/>
                      </a:cubicBezTo>
                      <a:cubicBezTo>
                        <a:pt x="8" y="25"/>
                        <a:pt x="8" y="25"/>
                        <a:pt x="9" y="25"/>
                      </a:cubicBezTo>
                      <a:cubicBezTo>
                        <a:pt x="8" y="25"/>
                        <a:pt x="7" y="25"/>
                        <a:pt x="7" y="24"/>
                      </a:cubicBezTo>
                      <a:cubicBezTo>
                        <a:pt x="7" y="25"/>
                        <a:pt x="6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3"/>
                        <a:pt x="6" y="24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2"/>
                        <a:pt x="5" y="21"/>
                        <a:pt x="5" y="20"/>
                      </a:cubicBezTo>
                      <a:cubicBezTo>
                        <a:pt x="3" y="21"/>
                        <a:pt x="2" y="20"/>
                        <a:pt x="3" y="19"/>
                      </a:cubicBezTo>
                      <a:cubicBezTo>
                        <a:pt x="2" y="20"/>
                        <a:pt x="1" y="19"/>
                        <a:pt x="1" y="18"/>
                      </a:cubicBezTo>
                      <a:cubicBezTo>
                        <a:pt x="0" y="17"/>
                        <a:pt x="1" y="16"/>
                        <a:pt x="1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6"/>
                        <a:pt x="0" y="15"/>
                        <a:pt x="2" y="14"/>
                      </a:cubicBezTo>
                      <a:cubicBezTo>
                        <a:pt x="2" y="14"/>
                        <a:pt x="1" y="14"/>
                        <a:pt x="1" y="14"/>
                      </a:cubicBezTo>
                      <a:cubicBezTo>
                        <a:pt x="1" y="14"/>
                        <a:pt x="0" y="14"/>
                        <a:pt x="0" y="14"/>
                      </a:cubicBezTo>
                      <a:cubicBezTo>
                        <a:pt x="0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4"/>
                        <a:pt x="1" y="13"/>
                        <a:pt x="0" y="13"/>
                      </a:cubicBezTo>
                      <a:cubicBezTo>
                        <a:pt x="0" y="13"/>
                        <a:pt x="3" y="13"/>
                        <a:pt x="1" y="13"/>
                      </a:cubicBezTo>
                      <a:cubicBezTo>
                        <a:pt x="1" y="13"/>
                        <a:pt x="2" y="13"/>
                        <a:pt x="3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3" y="13"/>
                        <a:pt x="3" y="13"/>
                        <a:pt x="4" y="13"/>
                      </a:cubicBezTo>
                      <a:cubicBezTo>
                        <a:pt x="4" y="13"/>
                        <a:pt x="5" y="13"/>
                        <a:pt x="5" y="13"/>
                      </a:cubicBezTo>
                      <a:cubicBezTo>
                        <a:pt x="5" y="13"/>
                        <a:pt x="4" y="13"/>
                        <a:pt x="4" y="13"/>
                      </a:cubicBezTo>
                      <a:cubicBezTo>
                        <a:pt x="7" y="13"/>
                        <a:pt x="3" y="14"/>
                        <a:pt x="6" y="14"/>
                      </a:cubicBezTo>
                      <a:cubicBezTo>
                        <a:pt x="6" y="14"/>
                        <a:pt x="6" y="14"/>
                        <a:pt x="5" y="14"/>
                      </a:cubicBezTo>
                      <a:cubicBezTo>
                        <a:pt x="6" y="14"/>
                        <a:pt x="5" y="15"/>
                        <a:pt x="6" y="15"/>
                      </a:cubicBezTo>
                      <a:cubicBezTo>
                        <a:pt x="4" y="15"/>
                        <a:pt x="6" y="15"/>
                        <a:pt x="4" y="16"/>
                      </a:cubicBezTo>
                      <a:cubicBezTo>
                        <a:pt x="5" y="16"/>
                        <a:pt x="5" y="16"/>
                        <a:pt x="7" y="15"/>
                      </a:cubicBezTo>
                      <a:cubicBezTo>
                        <a:pt x="5" y="16"/>
                        <a:pt x="8" y="15"/>
                        <a:pt x="7" y="16"/>
                      </a:cubicBezTo>
                      <a:cubicBezTo>
                        <a:pt x="7" y="16"/>
                        <a:pt x="8" y="16"/>
                        <a:pt x="8" y="16"/>
                      </a:cubicBezTo>
                      <a:cubicBezTo>
                        <a:pt x="7" y="16"/>
                        <a:pt x="8" y="17"/>
                        <a:pt x="9" y="16"/>
                      </a:cubicBezTo>
                      <a:cubicBezTo>
                        <a:pt x="9" y="16"/>
                        <a:pt x="8" y="17"/>
                        <a:pt x="8" y="17"/>
                      </a:cubicBezTo>
                      <a:cubicBezTo>
                        <a:pt x="8" y="17"/>
                        <a:pt x="9" y="17"/>
                        <a:pt x="9" y="16"/>
                      </a:cubicBezTo>
                      <a:cubicBezTo>
                        <a:pt x="9" y="16"/>
                        <a:pt x="8" y="17"/>
                        <a:pt x="9" y="16"/>
                      </a:cubicBezTo>
                      <a:cubicBezTo>
                        <a:pt x="8" y="17"/>
                        <a:pt x="10" y="16"/>
                        <a:pt x="11" y="16"/>
                      </a:cubicBezTo>
                      <a:cubicBezTo>
                        <a:pt x="8" y="19"/>
                        <a:pt x="9" y="18"/>
                        <a:pt x="8" y="20"/>
                      </a:cubicBezTo>
                      <a:cubicBezTo>
                        <a:pt x="9" y="19"/>
                        <a:pt x="9" y="19"/>
                        <a:pt x="10" y="19"/>
                      </a:cubicBezTo>
                      <a:cubicBezTo>
                        <a:pt x="10" y="19"/>
                        <a:pt x="9" y="20"/>
                        <a:pt x="10" y="19"/>
                      </a:cubicBezTo>
                      <a:cubicBezTo>
                        <a:pt x="10" y="19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1" y="17"/>
                        <a:pt x="11" y="19"/>
                        <a:pt x="12" y="18"/>
                      </a:cubicBezTo>
                      <a:cubicBezTo>
                        <a:pt x="11" y="19"/>
                        <a:pt x="12" y="18"/>
                        <a:pt x="12" y="18"/>
                      </a:cubicBezTo>
                      <a:cubicBezTo>
                        <a:pt x="12" y="19"/>
                        <a:pt x="11" y="19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9"/>
                        <a:pt x="12" y="19"/>
                        <a:pt x="12" y="20"/>
                      </a:cubicBezTo>
                      <a:cubicBezTo>
                        <a:pt x="11" y="21"/>
                        <a:pt x="12" y="19"/>
                        <a:pt x="11" y="20"/>
                      </a:cubicBezTo>
                      <a:cubicBezTo>
                        <a:pt x="11" y="20"/>
                        <a:pt x="11" y="21"/>
                        <a:pt x="11" y="21"/>
                      </a:cubicBezTo>
                      <a:cubicBezTo>
                        <a:pt x="11" y="21"/>
                        <a:pt x="12" y="19"/>
                        <a:pt x="13" y="18"/>
                      </a:cubicBezTo>
                      <a:cubicBezTo>
                        <a:pt x="12" y="19"/>
                        <a:pt x="13" y="18"/>
                        <a:pt x="13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9"/>
                        <a:pt x="12" y="20"/>
                        <a:pt x="12" y="20"/>
                      </a:cubicBezTo>
                      <a:cubicBezTo>
                        <a:pt x="12" y="20"/>
                        <a:pt x="13" y="18"/>
                        <a:pt x="13" y="18"/>
                      </a:cubicBezTo>
                      <a:cubicBezTo>
                        <a:pt x="14" y="17"/>
                        <a:pt x="13" y="19"/>
                        <a:pt x="12" y="20"/>
                      </a:cubicBezTo>
                      <a:cubicBezTo>
                        <a:pt x="13" y="20"/>
                        <a:pt x="13" y="20"/>
                        <a:pt x="13" y="19"/>
                      </a:cubicBezTo>
                      <a:cubicBezTo>
                        <a:pt x="13" y="18"/>
                        <a:pt x="13" y="20"/>
                        <a:pt x="13" y="19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4" y="18"/>
                        <a:pt x="13" y="19"/>
                      </a:cubicBezTo>
                      <a:cubicBezTo>
                        <a:pt x="14" y="18"/>
                        <a:pt x="13" y="20"/>
                        <a:pt x="14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4" y="19"/>
                        <a:pt x="14" y="20"/>
                        <a:pt x="14" y="20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8"/>
                        <a:pt x="15" y="19"/>
                        <a:pt x="15" y="18"/>
                      </a:cubicBezTo>
                      <a:cubicBezTo>
                        <a:pt x="14" y="20"/>
                        <a:pt x="14" y="19"/>
                        <a:pt x="14" y="21"/>
                      </a:cubicBezTo>
                      <a:cubicBezTo>
                        <a:pt x="14" y="21"/>
                        <a:pt x="14" y="21"/>
                        <a:pt x="13" y="23"/>
                      </a:cubicBezTo>
                      <a:cubicBezTo>
                        <a:pt x="13" y="22"/>
                        <a:pt x="14" y="21"/>
                        <a:pt x="14" y="21"/>
                      </a:cubicBezTo>
                      <a:cubicBezTo>
                        <a:pt x="14" y="20"/>
                        <a:pt x="14" y="22"/>
                        <a:pt x="15" y="20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2"/>
                        <a:pt x="14" y="22"/>
                        <a:pt x="13" y="23"/>
                      </a:cubicBezTo>
                      <a:cubicBezTo>
                        <a:pt x="14" y="22"/>
                        <a:pt x="14" y="21"/>
                        <a:pt x="15" y="20"/>
                      </a:cubicBezTo>
                      <a:cubicBezTo>
                        <a:pt x="15" y="20"/>
                        <a:pt x="15" y="21"/>
                        <a:pt x="15" y="21"/>
                      </a:cubicBezTo>
                      <a:cubicBezTo>
                        <a:pt x="14" y="22"/>
                        <a:pt x="14" y="23"/>
                        <a:pt x="14" y="22"/>
                      </a:cubicBezTo>
                      <a:cubicBezTo>
                        <a:pt x="14" y="23"/>
                        <a:pt x="14" y="23"/>
                        <a:pt x="14" y="24"/>
                      </a:cubicBezTo>
                      <a:cubicBezTo>
                        <a:pt x="14" y="24"/>
                        <a:pt x="14" y="23"/>
                        <a:pt x="14" y="2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5" y="23"/>
                        <a:pt x="15" y="23"/>
                      </a:cubicBezTo>
                      <a:cubicBezTo>
                        <a:pt x="15" y="22"/>
                        <a:pt x="15" y="23"/>
                        <a:pt x="15" y="21"/>
                      </a:cubicBezTo>
                      <a:cubicBezTo>
                        <a:pt x="15" y="21"/>
                        <a:pt x="15" y="22"/>
                        <a:pt x="15" y="22"/>
                      </a:cubicBezTo>
                      <a:cubicBezTo>
                        <a:pt x="15" y="22"/>
                        <a:pt x="16" y="21"/>
                        <a:pt x="15" y="22"/>
                      </a:cubicBezTo>
                      <a:cubicBezTo>
                        <a:pt x="15" y="22"/>
                        <a:pt x="15" y="22"/>
                        <a:pt x="16" y="22"/>
                      </a:cubicBezTo>
                      <a:cubicBezTo>
                        <a:pt x="16" y="22"/>
                        <a:pt x="16" y="21"/>
                        <a:pt x="16" y="21"/>
                      </a:cubicBezTo>
                      <a:cubicBezTo>
                        <a:pt x="16" y="20"/>
                        <a:pt x="16" y="23"/>
                        <a:pt x="16" y="21"/>
                      </a:cubicBezTo>
                      <a:cubicBezTo>
                        <a:pt x="16" y="21"/>
                        <a:pt x="16" y="22"/>
                        <a:pt x="16" y="21"/>
                      </a:cubicBezTo>
                      <a:cubicBezTo>
                        <a:pt x="16" y="21"/>
                        <a:pt x="16" y="22"/>
                        <a:pt x="16" y="22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18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0"/>
                      </a:cubicBezTo>
                      <a:cubicBezTo>
                        <a:pt x="18" y="21"/>
                        <a:pt x="18" y="23"/>
                        <a:pt x="18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2" y="24"/>
                        <a:pt x="22" y="24"/>
                      </a:cubicBezTo>
                      <a:cubicBezTo>
                        <a:pt x="22" y="24"/>
                        <a:pt x="21" y="22"/>
                        <a:pt x="21" y="23"/>
                      </a:cubicBezTo>
                      <a:cubicBezTo>
                        <a:pt x="21" y="23"/>
                        <a:pt x="21" y="22"/>
                        <a:pt x="21" y="22"/>
                      </a:cubicBezTo>
                      <a:cubicBezTo>
                        <a:pt x="21" y="22"/>
                        <a:pt x="21" y="20"/>
                        <a:pt x="22" y="22"/>
                      </a:cubicBezTo>
                      <a:cubicBezTo>
                        <a:pt x="22" y="21"/>
                        <a:pt x="21" y="21"/>
                        <a:pt x="22" y="20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2"/>
                        <a:pt x="22" y="22"/>
                        <a:pt x="23" y="23"/>
                      </a:cubicBezTo>
                      <a:cubicBezTo>
                        <a:pt x="22" y="21"/>
                        <a:pt x="22" y="23"/>
                        <a:pt x="22" y="22"/>
                      </a:cubicBezTo>
                      <a:cubicBezTo>
                        <a:pt x="22" y="23"/>
                        <a:pt x="22" y="23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2" y="23"/>
                        <a:pt x="23" y="23"/>
                        <a:pt x="23" y="24"/>
                      </a:cubicBezTo>
                      <a:cubicBezTo>
                        <a:pt x="23" y="23"/>
                        <a:pt x="22" y="22"/>
                        <a:pt x="22" y="21"/>
                      </a:cubicBezTo>
                      <a:cubicBezTo>
                        <a:pt x="22" y="21"/>
                        <a:pt x="23" y="23"/>
                        <a:pt x="23" y="22"/>
                      </a:cubicBezTo>
                      <a:cubicBezTo>
                        <a:pt x="22" y="21"/>
                        <a:pt x="23" y="22"/>
                        <a:pt x="23" y="21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4" y="23"/>
                        <a:pt x="23" y="23"/>
                        <a:pt x="23" y="22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4" y="24"/>
                        <a:pt x="24" y="23"/>
                        <a:pt x="23" y="23"/>
                      </a:cubicBezTo>
                      <a:cubicBezTo>
                        <a:pt x="24" y="23"/>
                        <a:pt x="24" y="23"/>
                        <a:pt x="24" y="24"/>
                      </a:cubicBezTo>
                      <a:cubicBezTo>
                        <a:pt x="24" y="23"/>
                        <a:pt x="24" y="23"/>
                        <a:pt x="23" y="21"/>
                      </a:cubicBezTo>
                      <a:cubicBezTo>
                        <a:pt x="23" y="21"/>
                        <a:pt x="23" y="22"/>
                        <a:pt x="23" y="21"/>
                      </a:cubicBezTo>
                      <a:cubicBezTo>
                        <a:pt x="23" y="21"/>
                        <a:pt x="23" y="22"/>
                        <a:pt x="24" y="22"/>
                      </a:cubicBezTo>
                      <a:cubicBezTo>
                        <a:pt x="23" y="22"/>
                        <a:pt x="24" y="22"/>
                        <a:pt x="24" y="22"/>
                      </a:cubicBezTo>
                      <a:cubicBezTo>
                        <a:pt x="24" y="23"/>
                        <a:pt x="24" y="22"/>
                        <a:pt x="25" y="23"/>
                      </a:cubicBezTo>
                      <a:cubicBezTo>
                        <a:pt x="25" y="23"/>
                        <a:pt x="24" y="21"/>
                        <a:pt x="25" y="23"/>
                      </a:cubicBezTo>
                      <a:cubicBezTo>
                        <a:pt x="25" y="23"/>
                        <a:pt x="24" y="22"/>
                        <a:pt x="24" y="22"/>
                      </a:cubicBezTo>
                      <a:cubicBezTo>
                        <a:pt x="23" y="21"/>
                        <a:pt x="25" y="23"/>
                        <a:pt x="24" y="21"/>
                      </a:cubicBezTo>
                      <a:cubicBezTo>
                        <a:pt x="24" y="21"/>
                        <a:pt x="24" y="22"/>
                        <a:pt x="25" y="23"/>
                      </a:cubicBezTo>
                      <a:cubicBezTo>
                        <a:pt x="25" y="22"/>
                        <a:pt x="25" y="23"/>
                        <a:pt x="25" y="23"/>
                      </a:cubicBezTo>
                      <a:cubicBezTo>
                        <a:pt x="24" y="21"/>
                        <a:pt x="25" y="22"/>
                        <a:pt x="24" y="21"/>
                      </a:cubicBezTo>
                      <a:cubicBezTo>
                        <a:pt x="25" y="22"/>
                        <a:pt x="23" y="20"/>
                        <a:pt x="24" y="21"/>
                      </a:cubicBezTo>
                      <a:cubicBezTo>
                        <a:pt x="24" y="21"/>
                        <a:pt x="24" y="21"/>
                        <a:pt x="24" y="20"/>
                      </a:cubicBezTo>
                      <a:cubicBezTo>
                        <a:pt x="24" y="20"/>
                        <a:pt x="25" y="21"/>
                        <a:pt x="25" y="21"/>
                      </a:cubicBezTo>
                      <a:cubicBezTo>
                        <a:pt x="24" y="20"/>
                        <a:pt x="25" y="20"/>
                        <a:pt x="25" y="20"/>
                      </a:cubicBezTo>
                      <a:cubicBezTo>
                        <a:pt x="26" y="20"/>
                        <a:pt x="26" y="20"/>
                        <a:pt x="25" y="20"/>
                      </a:cubicBezTo>
                      <a:cubicBezTo>
                        <a:pt x="25" y="19"/>
                        <a:pt x="26" y="20"/>
                        <a:pt x="27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7" y="19"/>
                        <a:pt x="27" y="19"/>
                        <a:pt x="27" y="20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9" y="20"/>
                        <a:pt x="30" y="21"/>
                      </a:cubicBezTo>
                      <a:cubicBezTo>
                        <a:pt x="30" y="20"/>
                        <a:pt x="29" y="20"/>
                        <a:pt x="29" y="20"/>
                      </a:cubicBezTo>
                      <a:cubicBezTo>
                        <a:pt x="28" y="19"/>
                        <a:pt x="29" y="20"/>
                        <a:pt x="28" y="19"/>
                      </a:cubicBezTo>
                      <a:cubicBezTo>
                        <a:pt x="28" y="19"/>
                        <a:pt x="29" y="19"/>
                        <a:pt x="28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8" y="18"/>
                        <a:pt x="29" y="19"/>
                      </a:cubicBezTo>
                      <a:cubicBezTo>
                        <a:pt x="29" y="19"/>
                        <a:pt x="29" y="19"/>
                        <a:pt x="28" y="18"/>
                      </a:cubicBezTo>
                      <a:cubicBezTo>
                        <a:pt x="28" y="19"/>
                        <a:pt x="29" y="18"/>
                        <a:pt x="28" y="18"/>
                      </a:cubicBezTo>
                      <a:cubicBezTo>
                        <a:pt x="27" y="18"/>
                        <a:pt x="29" y="19"/>
                        <a:pt x="29" y="18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29" y="18"/>
                        <a:pt x="28" y="18"/>
                      </a:cubicBezTo>
                      <a:cubicBezTo>
                        <a:pt x="29" y="18"/>
                        <a:pt x="30" y="17"/>
                        <a:pt x="28" y="16"/>
                      </a:cubicBezTo>
                      <a:cubicBezTo>
                        <a:pt x="29" y="16"/>
                        <a:pt x="29" y="17"/>
                        <a:pt x="30" y="17"/>
                      </a:cubicBezTo>
                      <a:cubicBezTo>
                        <a:pt x="29" y="17"/>
                        <a:pt x="28" y="16"/>
                        <a:pt x="29" y="16"/>
                      </a:cubicBezTo>
                      <a:cubicBezTo>
                        <a:pt x="29" y="16"/>
                        <a:pt x="30" y="17"/>
                        <a:pt x="29" y="17"/>
                      </a:cubicBezTo>
                      <a:cubicBezTo>
                        <a:pt x="31" y="17"/>
                        <a:pt x="29" y="16"/>
                        <a:pt x="30" y="17"/>
                      </a:cubicBezTo>
                      <a:cubicBezTo>
                        <a:pt x="29" y="16"/>
                        <a:pt x="29" y="16"/>
                        <a:pt x="30" y="16"/>
                      </a:cubicBezTo>
                      <a:cubicBezTo>
                        <a:pt x="29" y="16"/>
                        <a:pt x="28" y="15"/>
                        <a:pt x="28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9" y="15"/>
                        <a:pt x="29" y="15"/>
                      </a:cubicBezTo>
                      <a:cubicBezTo>
                        <a:pt x="30" y="16"/>
                        <a:pt x="28" y="15"/>
                        <a:pt x="31" y="16"/>
                      </a:cubicBezTo>
                      <a:cubicBezTo>
                        <a:pt x="31" y="15"/>
                        <a:pt x="31" y="15"/>
                        <a:pt x="31" y="14"/>
                      </a:cubicBezTo>
                      <a:cubicBezTo>
                        <a:pt x="30" y="14"/>
                        <a:pt x="30" y="14"/>
                        <a:pt x="29" y="14"/>
                      </a:cubicBezTo>
                      <a:cubicBezTo>
                        <a:pt x="29" y="14"/>
                        <a:pt x="30" y="14"/>
                        <a:pt x="30" y="14"/>
                      </a:cubicBezTo>
                      <a:cubicBezTo>
                        <a:pt x="31" y="15"/>
                        <a:pt x="29" y="14"/>
                        <a:pt x="31" y="15"/>
                      </a:cubicBezTo>
                      <a:cubicBezTo>
                        <a:pt x="30" y="15"/>
                        <a:pt x="30" y="14"/>
                        <a:pt x="28" y="14"/>
                      </a:cubicBezTo>
                      <a:cubicBezTo>
                        <a:pt x="31" y="15"/>
                        <a:pt x="28" y="13"/>
                        <a:pt x="29" y="14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7" y="13"/>
                        <a:pt x="28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7" y="12"/>
                        <a:pt x="29" y="12"/>
                        <a:pt x="28" y="12"/>
                      </a:cubicBezTo>
                      <a:cubicBezTo>
                        <a:pt x="28" y="12"/>
                        <a:pt x="28" y="12"/>
                        <a:pt x="29" y="12"/>
                      </a:cubicBezTo>
                      <a:cubicBezTo>
                        <a:pt x="28" y="12"/>
                        <a:pt x="28" y="12"/>
                        <a:pt x="29" y="12"/>
                      </a:cubicBezTo>
                      <a:cubicBezTo>
                        <a:pt x="30" y="12"/>
                        <a:pt x="28" y="11"/>
                        <a:pt x="29" y="12"/>
                      </a:cubicBezTo>
                      <a:cubicBezTo>
                        <a:pt x="31" y="12"/>
                        <a:pt x="26" y="10"/>
                        <a:pt x="28" y="11"/>
                      </a:cubicBezTo>
                      <a:cubicBezTo>
                        <a:pt x="26" y="10"/>
                        <a:pt x="29" y="11"/>
                        <a:pt x="28" y="10"/>
                      </a:cubicBezTo>
                      <a:cubicBezTo>
                        <a:pt x="28" y="10"/>
                        <a:pt x="29" y="10"/>
                        <a:pt x="31" y="11"/>
                      </a:cubicBezTo>
                      <a:cubicBezTo>
                        <a:pt x="30" y="11"/>
                        <a:pt x="29" y="10"/>
                        <a:pt x="29" y="10"/>
                      </a:cubicBezTo>
                      <a:cubicBezTo>
                        <a:pt x="29" y="10"/>
                        <a:pt x="30" y="11"/>
                        <a:pt x="31" y="11"/>
                      </a:cubicBezTo>
                      <a:cubicBezTo>
                        <a:pt x="31" y="10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9" y="10"/>
                        <a:pt x="29" y="9"/>
                        <a:pt x="30" y="9"/>
                      </a:cubicBezTo>
                      <a:cubicBezTo>
                        <a:pt x="30" y="9"/>
                        <a:pt x="29" y="9"/>
                        <a:pt x="29" y="9"/>
                      </a:cubicBezTo>
                      <a:cubicBezTo>
                        <a:pt x="29" y="9"/>
                        <a:pt x="28" y="9"/>
                        <a:pt x="28" y="9"/>
                      </a:cubicBezTo>
                      <a:cubicBezTo>
                        <a:pt x="29" y="9"/>
                        <a:pt x="29" y="9"/>
                        <a:pt x="30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0" y="9"/>
                        <a:pt x="32" y="9"/>
                        <a:pt x="30" y="8"/>
                      </a:cubicBezTo>
                      <a:cubicBezTo>
                        <a:pt x="33" y="8"/>
                        <a:pt x="32" y="5"/>
                        <a:pt x="32" y="4"/>
                      </a:cubicBezTo>
                      <a:cubicBezTo>
                        <a:pt x="31" y="4"/>
                        <a:pt x="32" y="4"/>
                        <a:pt x="31" y="4"/>
                      </a:cubicBezTo>
                      <a:cubicBezTo>
                        <a:pt x="31" y="4"/>
                        <a:pt x="32" y="5"/>
                        <a:pt x="31" y="4"/>
                      </a:cubicBezTo>
                      <a:cubicBezTo>
                        <a:pt x="32" y="5"/>
                        <a:pt x="30" y="5"/>
                        <a:pt x="31" y="5"/>
                      </a:cubicBezTo>
                      <a:cubicBezTo>
                        <a:pt x="30" y="5"/>
                        <a:pt x="29" y="4"/>
                        <a:pt x="29" y="4"/>
                      </a:cubicBezTo>
                      <a:cubicBezTo>
                        <a:pt x="31" y="5"/>
                        <a:pt x="29" y="4"/>
                        <a:pt x="30" y="5"/>
                      </a:cubicBezTo>
                      <a:cubicBezTo>
                        <a:pt x="31" y="5"/>
                        <a:pt x="31" y="4"/>
                        <a:pt x="29" y="4"/>
                      </a:cubicBezTo>
                      <a:cubicBezTo>
                        <a:pt x="29" y="4"/>
                        <a:pt x="30" y="4"/>
                        <a:pt x="29" y="4"/>
                      </a:cubicBezTo>
                      <a:cubicBezTo>
                        <a:pt x="30" y="4"/>
                        <a:pt x="31" y="4"/>
                        <a:pt x="32" y="4"/>
                      </a:cubicBezTo>
                      <a:cubicBezTo>
                        <a:pt x="32" y="4"/>
                        <a:pt x="30" y="3"/>
                        <a:pt x="30" y="4"/>
                      </a:cubicBezTo>
                      <a:cubicBezTo>
                        <a:pt x="30" y="4"/>
                        <a:pt x="30" y="4"/>
                        <a:pt x="29" y="3"/>
                      </a:cubicBezTo>
                      <a:cubicBezTo>
                        <a:pt x="30" y="3"/>
                        <a:pt x="31" y="4"/>
                        <a:pt x="31" y="4"/>
                      </a:cubicBezTo>
                      <a:cubicBezTo>
                        <a:pt x="31" y="3"/>
                        <a:pt x="32" y="4"/>
                        <a:pt x="32" y="4"/>
                      </a:cubicBezTo>
                      <a:cubicBezTo>
                        <a:pt x="32" y="3"/>
                        <a:pt x="31" y="3"/>
                        <a:pt x="30" y="3"/>
                      </a:cubicBezTo>
                      <a:cubicBezTo>
                        <a:pt x="32" y="3"/>
                        <a:pt x="29" y="2"/>
                        <a:pt x="32" y="3"/>
                      </a:cubicBezTo>
                      <a:cubicBezTo>
                        <a:pt x="31" y="2"/>
                        <a:pt x="33" y="2"/>
                        <a:pt x="31" y="1"/>
                      </a:cubicBezTo>
                      <a:cubicBezTo>
                        <a:pt x="31" y="0"/>
                        <a:pt x="33" y="1"/>
                        <a:pt x="34" y="1"/>
                      </a:cubicBezTo>
                      <a:close/>
                      <a:moveTo>
                        <a:pt x="11" y="24"/>
                      </a:moveTo>
                      <a:cubicBezTo>
                        <a:pt x="11" y="23"/>
                        <a:pt x="12" y="23"/>
                        <a:pt x="12" y="22"/>
                      </a:cubicBezTo>
                      <a:cubicBezTo>
                        <a:pt x="12" y="22"/>
                        <a:pt x="11" y="23"/>
                        <a:pt x="11" y="23"/>
                      </a:cubicBezTo>
                      <a:cubicBezTo>
                        <a:pt x="11" y="23"/>
                        <a:pt x="11" y="24"/>
                        <a:pt x="11" y="24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5"/>
                        <a:pt x="11" y="24"/>
                      </a:cubicBezTo>
                      <a:close/>
                      <a:moveTo>
                        <a:pt x="13" y="22"/>
                      </a:move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3"/>
                        <a:pt x="12" y="24"/>
                        <a:pt x="12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3" y="23"/>
                        <a:pt x="13" y="23"/>
                        <a:pt x="13" y="22"/>
                      </a:cubicBezTo>
                      <a:close/>
                      <a:moveTo>
                        <a:pt x="13" y="24"/>
                      </a:moveTo>
                      <a:cubicBezTo>
                        <a:pt x="13" y="23"/>
                        <a:pt x="12" y="24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4"/>
                        <a:pt x="13" y="24"/>
                      </a:cubicBezTo>
                      <a:close/>
                      <a:moveTo>
                        <a:pt x="30" y="17"/>
                      </a:moveTo>
                      <a:cubicBezTo>
                        <a:pt x="30" y="17"/>
                        <a:pt x="32" y="18"/>
                        <a:pt x="32" y="18"/>
                      </a:cubicBezTo>
                      <a:cubicBezTo>
                        <a:pt x="32" y="18"/>
                        <a:pt x="28" y="16"/>
                        <a:pt x="30" y="17"/>
                      </a:cubicBezTo>
                      <a:close/>
                      <a:moveTo>
                        <a:pt x="32" y="14"/>
                      </a:moveTo>
                      <a:cubicBezTo>
                        <a:pt x="31" y="14"/>
                        <a:pt x="30" y="14"/>
                        <a:pt x="30" y="13"/>
                      </a:cubicBezTo>
                      <a:cubicBezTo>
                        <a:pt x="31" y="14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3" y="14"/>
                        <a:pt x="32" y="14"/>
                        <a:pt x="32" y="14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10" name="组合 9"/>
            <p:cNvGrpSpPr/>
            <p:nvPr/>
          </p:nvGrpSpPr>
          <p:grpSpPr>
            <a:xfrm>
              <a:off x="4952409" y="2937132"/>
              <a:ext cx="2015390" cy="2808917"/>
              <a:chOff x="4952409" y="2937132"/>
              <a:chExt cx="2015390" cy="2808917"/>
            </a:xfrm>
          </p:grpSpPr>
          <p:sp>
            <p:nvSpPr>
              <p:cNvPr id="11" name="Freeform 40"/>
              <p:cNvSpPr>
                <a:spLocks/>
              </p:cNvSpPr>
              <p:nvPr/>
            </p:nvSpPr>
            <p:spPr bwMode="auto">
              <a:xfrm rot="976095">
                <a:off x="4952409" y="2937132"/>
                <a:ext cx="50472" cy="69401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1 h 4"/>
                  <a:gd name="T4" fmla="*/ 2 w 3"/>
                  <a:gd name="T5" fmla="*/ 3 h 4"/>
                  <a:gd name="T6" fmla="*/ 3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1"/>
                      <a:pt x="1" y="0"/>
                      <a:pt x="1" y="1"/>
                    </a:cubicBezTo>
                    <a:cubicBezTo>
                      <a:pt x="3" y="2"/>
                      <a:pt x="0" y="2"/>
                      <a:pt x="2" y="3"/>
                    </a:cubicBezTo>
                    <a:cubicBezTo>
                      <a:pt x="2" y="2"/>
                      <a:pt x="2" y="4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42"/>
              <p:cNvSpPr>
                <a:spLocks/>
              </p:cNvSpPr>
              <p:nvPr/>
            </p:nvSpPr>
            <p:spPr bwMode="auto">
              <a:xfrm rot="976095">
                <a:off x="5196603" y="3630902"/>
                <a:ext cx="0" cy="18929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 43"/>
              <p:cNvSpPr>
                <a:spLocks/>
              </p:cNvSpPr>
              <p:nvPr/>
            </p:nvSpPr>
            <p:spPr bwMode="auto">
              <a:xfrm rot="976095">
                <a:off x="6847651" y="3751639"/>
                <a:ext cx="37854" cy="88326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1 h 5"/>
                  <a:gd name="T4" fmla="*/ 2 w 2"/>
                  <a:gd name="T5" fmla="*/ 1 h 5"/>
                  <a:gd name="T6" fmla="*/ 1 w 2"/>
                  <a:gd name="T7" fmla="*/ 0 h 5"/>
                  <a:gd name="T8" fmla="*/ 0 w 2"/>
                  <a:gd name="T9" fmla="*/ 3 h 5"/>
                  <a:gd name="T10" fmla="*/ 1 w 2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4"/>
                      <a:pt x="1" y="2"/>
                      <a:pt x="1" y="1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0" y="5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Freeform 44"/>
              <p:cNvSpPr>
                <a:spLocks/>
              </p:cNvSpPr>
              <p:nvPr/>
            </p:nvSpPr>
            <p:spPr bwMode="auto">
              <a:xfrm rot="976095">
                <a:off x="6936252" y="3585852"/>
                <a:ext cx="31547" cy="82019"/>
              </a:xfrm>
              <a:custGeom>
                <a:avLst/>
                <a:gdLst>
                  <a:gd name="T0" fmla="*/ 2 w 2"/>
                  <a:gd name="T1" fmla="*/ 4 h 5"/>
                  <a:gd name="T2" fmla="*/ 1 w 2"/>
                  <a:gd name="T3" fmla="*/ 0 h 5"/>
                  <a:gd name="T4" fmla="*/ 2 w 2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4"/>
                    </a:moveTo>
                    <a:cubicBezTo>
                      <a:pt x="0" y="4"/>
                      <a:pt x="2" y="1"/>
                      <a:pt x="1" y="0"/>
                    </a:cubicBezTo>
                    <a:cubicBezTo>
                      <a:pt x="1" y="1"/>
                      <a:pt x="1" y="5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45"/>
              <p:cNvSpPr>
                <a:spLocks/>
              </p:cNvSpPr>
              <p:nvPr/>
            </p:nvSpPr>
            <p:spPr bwMode="auto">
              <a:xfrm rot="976095">
                <a:off x="5738366" y="3113517"/>
                <a:ext cx="50472" cy="5047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1 h 3"/>
                  <a:gd name="T4" fmla="*/ 2 w 3"/>
                  <a:gd name="T5" fmla="*/ 1 h 3"/>
                  <a:gd name="T6" fmla="*/ 1 w 3"/>
                  <a:gd name="T7" fmla="*/ 1 h 3"/>
                  <a:gd name="T8" fmla="*/ 0 w 3"/>
                  <a:gd name="T9" fmla="*/ 2 h 3"/>
                  <a:gd name="T10" fmla="*/ 1 w 3"/>
                  <a:gd name="T11" fmla="*/ 3 h 3"/>
                  <a:gd name="T12" fmla="*/ 2 w 3"/>
                  <a:gd name="T13" fmla="*/ 2 h 3"/>
                  <a:gd name="T14" fmla="*/ 2 w 3"/>
                  <a:gd name="T15" fmla="*/ 2 h 3"/>
                  <a:gd name="T16" fmla="*/ 2 w 3"/>
                  <a:gd name="T17" fmla="*/ 2 h 3"/>
                  <a:gd name="T18" fmla="*/ 3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2"/>
                    </a:cubicBezTo>
                    <a:cubicBezTo>
                      <a:pt x="2" y="1"/>
                      <a:pt x="0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Freeform 47"/>
              <p:cNvSpPr>
                <a:spLocks/>
              </p:cNvSpPr>
              <p:nvPr/>
            </p:nvSpPr>
            <p:spPr bwMode="auto">
              <a:xfrm rot="976095">
                <a:off x="5713446" y="3571418"/>
                <a:ext cx="0" cy="18929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Freeform 48"/>
              <p:cNvSpPr>
                <a:spLocks/>
              </p:cNvSpPr>
              <p:nvPr/>
            </p:nvSpPr>
            <p:spPr bwMode="auto">
              <a:xfrm rot="976095">
                <a:off x="6224677" y="3923030"/>
                <a:ext cx="31547" cy="50472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2" y="1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49"/>
              <p:cNvSpPr>
                <a:spLocks/>
              </p:cNvSpPr>
              <p:nvPr/>
            </p:nvSpPr>
            <p:spPr bwMode="auto">
              <a:xfrm rot="976095">
                <a:off x="6288537" y="3816797"/>
                <a:ext cx="31547" cy="50472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1 h 3"/>
                  <a:gd name="T4" fmla="*/ 1 w 2"/>
                  <a:gd name="T5" fmla="*/ 0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50"/>
              <p:cNvSpPr>
                <a:spLocks/>
              </p:cNvSpPr>
              <p:nvPr/>
            </p:nvSpPr>
            <p:spPr bwMode="auto">
              <a:xfrm rot="976095">
                <a:off x="5998208" y="4630616"/>
                <a:ext cx="18929" cy="50472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1 h 3"/>
                  <a:gd name="T4" fmla="*/ 0 w 1"/>
                  <a:gd name="T5" fmla="*/ 1 h 3"/>
                  <a:gd name="T6" fmla="*/ 1 w 1"/>
                  <a:gd name="T7" fmla="*/ 3 h 3"/>
                  <a:gd name="T8" fmla="*/ 1 w 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0" y="1"/>
                      <a:pt x="0" y="1"/>
                    </a:cubicBezTo>
                    <a:cubicBezTo>
                      <a:pt x="1" y="3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51"/>
              <p:cNvSpPr>
                <a:spLocks noEditPoints="1"/>
              </p:cNvSpPr>
              <p:nvPr/>
            </p:nvSpPr>
            <p:spPr bwMode="auto">
              <a:xfrm rot="976095">
                <a:off x="5764775" y="4403510"/>
                <a:ext cx="712921" cy="492103"/>
              </a:xfrm>
              <a:custGeom>
                <a:avLst/>
                <a:gdLst>
                  <a:gd name="T0" fmla="*/ 40 w 42"/>
                  <a:gd name="T1" fmla="*/ 1 h 29"/>
                  <a:gd name="T2" fmla="*/ 40 w 42"/>
                  <a:gd name="T3" fmla="*/ 5 h 29"/>
                  <a:gd name="T4" fmla="*/ 39 w 42"/>
                  <a:gd name="T5" fmla="*/ 8 h 29"/>
                  <a:gd name="T6" fmla="*/ 38 w 42"/>
                  <a:gd name="T7" fmla="*/ 11 h 29"/>
                  <a:gd name="T8" fmla="*/ 36 w 42"/>
                  <a:gd name="T9" fmla="*/ 12 h 29"/>
                  <a:gd name="T10" fmla="*/ 34 w 42"/>
                  <a:gd name="T11" fmla="*/ 12 h 29"/>
                  <a:gd name="T12" fmla="*/ 33 w 42"/>
                  <a:gd name="T13" fmla="*/ 13 h 29"/>
                  <a:gd name="T14" fmla="*/ 33 w 42"/>
                  <a:gd name="T15" fmla="*/ 15 h 29"/>
                  <a:gd name="T16" fmla="*/ 32 w 42"/>
                  <a:gd name="T17" fmla="*/ 14 h 29"/>
                  <a:gd name="T18" fmla="*/ 29 w 42"/>
                  <a:gd name="T19" fmla="*/ 16 h 29"/>
                  <a:gd name="T20" fmla="*/ 27 w 42"/>
                  <a:gd name="T21" fmla="*/ 18 h 29"/>
                  <a:gd name="T22" fmla="*/ 27 w 42"/>
                  <a:gd name="T23" fmla="*/ 20 h 29"/>
                  <a:gd name="T24" fmla="*/ 25 w 42"/>
                  <a:gd name="T25" fmla="*/ 19 h 29"/>
                  <a:gd name="T26" fmla="*/ 23 w 42"/>
                  <a:gd name="T27" fmla="*/ 18 h 29"/>
                  <a:gd name="T28" fmla="*/ 23 w 42"/>
                  <a:gd name="T29" fmla="*/ 20 h 29"/>
                  <a:gd name="T30" fmla="*/ 21 w 42"/>
                  <a:gd name="T31" fmla="*/ 20 h 29"/>
                  <a:gd name="T32" fmla="*/ 20 w 42"/>
                  <a:gd name="T33" fmla="*/ 21 h 29"/>
                  <a:gd name="T34" fmla="*/ 15 w 42"/>
                  <a:gd name="T35" fmla="*/ 23 h 29"/>
                  <a:gd name="T36" fmla="*/ 13 w 42"/>
                  <a:gd name="T37" fmla="*/ 24 h 29"/>
                  <a:gd name="T38" fmla="*/ 9 w 42"/>
                  <a:gd name="T39" fmla="*/ 25 h 29"/>
                  <a:gd name="T40" fmla="*/ 5 w 42"/>
                  <a:gd name="T41" fmla="*/ 27 h 29"/>
                  <a:gd name="T42" fmla="*/ 5 w 42"/>
                  <a:gd name="T43" fmla="*/ 28 h 29"/>
                  <a:gd name="T44" fmla="*/ 3 w 42"/>
                  <a:gd name="T45" fmla="*/ 27 h 29"/>
                  <a:gd name="T46" fmla="*/ 4 w 42"/>
                  <a:gd name="T47" fmla="*/ 23 h 29"/>
                  <a:gd name="T48" fmla="*/ 6 w 42"/>
                  <a:gd name="T49" fmla="*/ 20 h 29"/>
                  <a:gd name="T50" fmla="*/ 9 w 42"/>
                  <a:gd name="T51" fmla="*/ 20 h 29"/>
                  <a:gd name="T52" fmla="*/ 10 w 42"/>
                  <a:gd name="T53" fmla="*/ 18 h 29"/>
                  <a:gd name="T54" fmla="*/ 11 w 42"/>
                  <a:gd name="T55" fmla="*/ 19 h 29"/>
                  <a:gd name="T56" fmla="*/ 12 w 42"/>
                  <a:gd name="T57" fmla="*/ 18 h 29"/>
                  <a:gd name="T58" fmla="*/ 11 w 42"/>
                  <a:gd name="T59" fmla="*/ 16 h 29"/>
                  <a:gd name="T60" fmla="*/ 13 w 42"/>
                  <a:gd name="T61" fmla="*/ 17 h 29"/>
                  <a:gd name="T62" fmla="*/ 14 w 42"/>
                  <a:gd name="T63" fmla="*/ 18 h 29"/>
                  <a:gd name="T64" fmla="*/ 14 w 42"/>
                  <a:gd name="T65" fmla="*/ 17 h 29"/>
                  <a:gd name="T66" fmla="*/ 16 w 42"/>
                  <a:gd name="T67" fmla="*/ 18 h 29"/>
                  <a:gd name="T68" fmla="*/ 15 w 42"/>
                  <a:gd name="T69" fmla="*/ 16 h 29"/>
                  <a:gd name="T70" fmla="*/ 19 w 42"/>
                  <a:gd name="T71" fmla="*/ 18 h 29"/>
                  <a:gd name="T72" fmla="*/ 22 w 42"/>
                  <a:gd name="T73" fmla="*/ 13 h 29"/>
                  <a:gd name="T74" fmla="*/ 23 w 42"/>
                  <a:gd name="T75" fmla="*/ 17 h 29"/>
                  <a:gd name="T76" fmla="*/ 23 w 42"/>
                  <a:gd name="T77" fmla="*/ 14 h 29"/>
                  <a:gd name="T78" fmla="*/ 24 w 42"/>
                  <a:gd name="T79" fmla="*/ 16 h 29"/>
                  <a:gd name="T80" fmla="*/ 25 w 42"/>
                  <a:gd name="T81" fmla="*/ 16 h 29"/>
                  <a:gd name="T82" fmla="*/ 25 w 42"/>
                  <a:gd name="T83" fmla="*/ 15 h 29"/>
                  <a:gd name="T84" fmla="*/ 26 w 42"/>
                  <a:gd name="T85" fmla="*/ 13 h 29"/>
                  <a:gd name="T86" fmla="*/ 29 w 42"/>
                  <a:gd name="T87" fmla="*/ 15 h 29"/>
                  <a:gd name="T88" fmla="*/ 30 w 42"/>
                  <a:gd name="T89" fmla="*/ 14 h 29"/>
                  <a:gd name="T90" fmla="*/ 30 w 42"/>
                  <a:gd name="T91" fmla="*/ 14 h 29"/>
                  <a:gd name="T92" fmla="*/ 30 w 42"/>
                  <a:gd name="T93" fmla="*/ 11 h 29"/>
                  <a:gd name="T94" fmla="*/ 30 w 42"/>
                  <a:gd name="T95" fmla="*/ 9 h 29"/>
                  <a:gd name="T96" fmla="*/ 32 w 42"/>
                  <a:gd name="T97" fmla="*/ 10 h 29"/>
                  <a:gd name="T98" fmla="*/ 31 w 42"/>
                  <a:gd name="T99" fmla="*/ 9 h 29"/>
                  <a:gd name="T100" fmla="*/ 32 w 42"/>
                  <a:gd name="T101" fmla="*/ 8 h 29"/>
                  <a:gd name="T102" fmla="*/ 32 w 42"/>
                  <a:gd name="T103" fmla="*/ 8 h 29"/>
                  <a:gd name="T104" fmla="*/ 34 w 42"/>
                  <a:gd name="T105" fmla="*/ 7 h 29"/>
                  <a:gd name="T106" fmla="*/ 33 w 42"/>
                  <a:gd name="T107" fmla="*/ 5 h 29"/>
                  <a:gd name="T108" fmla="*/ 34 w 42"/>
                  <a:gd name="T109" fmla="*/ 5 h 29"/>
                  <a:gd name="T110" fmla="*/ 34 w 42"/>
                  <a:gd name="T111" fmla="*/ 3 h 29"/>
                  <a:gd name="T112" fmla="*/ 32 w 42"/>
                  <a:gd name="T113" fmla="*/ 3 h 29"/>
                  <a:gd name="T114" fmla="*/ 35 w 42"/>
                  <a:gd name="T115" fmla="*/ 2 h 29"/>
                  <a:gd name="T116" fmla="*/ 14 w 42"/>
                  <a:gd name="T117" fmla="*/ 21 h 29"/>
                  <a:gd name="T118" fmla="*/ 14 w 42"/>
                  <a:gd name="T119" fmla="*/ 21 h 29"/>
                  <a:gd name="T120" fmla="*/ 14 w 42"/>
                  <a:gd name="T121" fmla="*/ 19 h 29"/>
                  <a:gd name="T122" fmla="*/ 31 w 42"/>
                  <a:gd name="T123" fmla="*/ 12 h 29"/>
                  <a:gd name="T124" fmla="*/ 34 w 42"/>
                  <a:gd name="T12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2" h="29">
                    <a:moveTo>
                      <a:pt x="36" y="0"/>
                    </a:moveTo>
                    <a:cubicBezTo>
                      <a:pt x="36" y="0"/>
                      <a:pt x="37" y="0"/>
                      <a:pt x="38" y="0"/>
                    </a:cubicBezTo>
                    <a:cubicBezTo>
                      <a:pt x="39" y="0"/>
                      <a:pt x="39" y="1"/>
                      <a:pt x="39" y="1"/>
                    </a:cubicBezTo>
                    <a:cubicBezTo>
                      <a:pt x="39" y="1"/>
                      <a:pt x="39" y="1"/>
                      <a:pt x="39" y="2"/>
                    </a:cubicBezTo>
                    <a:cubicBezTo>
                      <a:pt x="39" y="2"/>
                      <a:pt x="39" y="2"/>
                      <a:pt x="40" y="1"/>
                    </a:cubicBezTo>
                    <a:cubicBezTo>
                      <a:pt x="39" y="2"/>
                      <a:pt x="39" y="3"/>
                      <a:pt x="40" y="3"/>
                    </a:cubicBezTo>
                    <a:cubicBezTo>
                      <a:pt x="39" y="3"/>
                      <a:pt x="42" y="3"/>
                      <a:pt x="39" y="3"/>
                    </a:cubicBezTo>
                    <a:cubicBezTo>
                      <a:pt x="41" y="3"/>
                      <a:pt x="41" y="4"/>
                      <a:pt x="41" y="4"/>
                    </a:cubicBezTo>
                    <a:cubicBezTo>
                      <a:pt x="39" y="4"/>
                      <a:pt x="40" y="5"/>
                      <a:pt x="41" y="5"/>
                    </a:cubicBezTo>
                    <a:cubicBezTo>
                      <a:pt x="41" y="5"/>
                      <a:pt x="39" y="5"/>
                      <a:pt x="40" y="5"/>
                    </a:cubicBezTo>
                    <a:cubicBezTo>
                      <a:pt x="39" y="5"/>
                      <a:pt x="41" y="6"/>
                      <a:pt x="39" y="5"/>
                    </a:cubicBezTo>
                    <a:cubicBezTo>
                      <a:pt x="39" y="6"/>
                      <a:pt x="41" y="7"/>
                      <a:pt x="39" y="6"/>
                    </a:cubicBezTo>
                    <a:cubicBezTo>
                      <a:pt x="39" y="7"/>
                      <a:pt x="40" y="7"/>
                      <a:pt x="39" y="7"/>
                    </a:cubicBezTo>
                    <a:cubicBezTo>
                      <a:pt x="40" y="7"/>
                      <a:pt x="40" y="8"/>
                      <a:pt x="40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8"/>
                      <a:pt x="39" y="8"/>
                      <a:pt x="40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9"/>
                      <a:pt x="39" y="10"/>
                      <a:pt x="38" y="9"/>
                    </a:cubicBezTo>
                    <a:cubicBezTo>
                      <a:pt x="39" y="11"/>
                      <a:pt x="37" y="10"/>
                      <a:pt x="37" y="10"/>
                    </a:cubicBezTo>
                    <a:cubicBezTo>
                      <a:pt x="38" y="11"/>
                      <a:pt x="37" y="9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1"/>
                      <a:pt x="37" y="10"/>
                      <a:pt x="37" y="10"/>
                    </a:cubicBezTo>
                    <a:cubicBezTo>
                      <a:pt x="37" y="11"/>
                      <a:pt x="37" y="11"/>
                      <a:pt x="38" y="11"/>
                    </a:cubicBezTo>
                    <a:cubicBezTo>
                      <a:pt x="37" y="11"/>
                      <a:pt x="36" y="11"/>
                      <a:pt x="36" y="11"/>
                    </a:cubicBezTo>
                    <a:cubicBezTo>
                      <a:pt x="36" y="12"/>
                      <a:pt x="36" y="11"/>
                      <a:pt x="36" y="12"/>
                    </a:cubicBezTo>
                    <a:cubicBezTo>
                      <a:pt x="36" y="12"/>
                      <a:pt x="35" y="11"/>
                      <a:pt x="35" y="11"/>
                    </a:cubicBezTo>
                    <a:cubicBezTo>
                      <a:pt x="34" y="10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6" y="12"/>
                    </a:cubicBezTo>
                    <a:cubicBezTo>
                      <a:pt x="37" y="13"/>
                      <a:pt x="35" y="11"/>
                      <a:pt x="35" y="12"/>
                    </a:cubicBezTo>
                    <a:cubicBezTo>
                      <a:pt x="36" y="13"/>
                      <a:pt x="35" y="13"/>
                      <a:pt x="34" y="12"/>
                    </a:cubicBezTo>
                    <a:cubicBezTo>
                      <a:pt x="34" y="13"/>
                      <a:pt x="35" y="13"/>
                      <a:pt x="35" y="13"/>
                    </a:cubicBezTo>
                    <a:cubicBezTo>
                      <a:pt x="34" y="12"/>
                      <a:pt x="35" y="14"/>
                      <a:pt x="34" y="14"/>
                    </a:cubicBezTo>
                    <a:cubicBezTo>
                      <a:pt x="34" y="14"/>
                      <a:pt x="34" y="13"/>
                      <a:pt x="33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3"/>
                      <a:pt x="33" y="14"/>
                      <a:pt x="33" y="13"/>
                    </a:cubicBezTo>
                    <a:cubicBezTo>
                      <a:pt x="33" y="14"/>
                      <a:pt x="33" y="14"/>
                      <a:pt x="34" y="14"/>
                    </a:cubicBezTo>
                    <a:cubicBezTo>
                      <a:pt x="34" y="15"/>
                      <a:pt x="33" y="14"/>
                      <a:pt x="34" y="15"/>
                    </a:cubicBezTo>
                    <a:cubicBezTo>
                      <a:pt x="33" y="15"/>
                      <a:pt x="33" y="14"/>
                      <a:pt x="33" y="14"/>
                    </a:cubicBezTo>
                    <a:cubicBezTo>
                      <a:pt x="32" y="13"/>
                      <a:pt x="33" y="15"/>
                      <a:pt x="33" y="14"/>
                    </a:cubicBezTo>
                    <a:cubicBezTo>
                      <a:pt x="33" y="14"/>
                      <a:pt x="33" y="14"/>
                      <a:pt x="33" y="15"/>
                    </a:cubicBezTo>
                    <a:cubicBezTo>
                      <a:pt x="33" y="15"/>
                      <a:pt x="33" y="15"/>
                      <a:pt x="34" y="15"/>
                    </a:cubicBezTo>
                    <a:cubicBezTo>
                      <a:pt x="33" y="15"/>
                      <a:pt x="33" y="14"/>
                      <a:pt x="33" y="15"/>
                    </a:cubicBezTo>
                    <a:cubicBezTo>
                      <a:pt x="32" y="14"/>
                      <a:pt x="32" y="14"/>
                      <a:pt x="31" y="12"/>
                    </a:cubicBezTo>
                    <a:cubicBezTo>
                      <a:pt x="31" y="13"/>
                      <a:pt x="32" y="14"/>
                      <a:pt x="32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2" y="15"/>
                      <a:pt x="31" y="15"/>
                      <a:pt x="32" y="16"/>
                    </a:cubicBezTo>
                    <a:cubicBezTo>
                      <a:pt x="30" y="15"/>
                      <a:pt x="31" y="16"/>
                      <a:pt x="30" y="16"/>
                    </a:cubicBezTo>
                    <a:cubicBezTo>
                      <a:pt x="30" y="16"/>
                      <a:pt x="30" y="16"/>
                      <a:pt x="29" y="15"/>
                    </a:cubicBezTo>
                    <a:cubicBezTo>
                      <a:pt x="29" y="15"/>
                      <a:pt x="30" y="17"/>
                      <a:pt x="30" y="17"/>
                    </a:cubicBezTo>
                    <a:cubicBezTo>
                      <a:pt x="29" y="15"/>
                      <a:pt x="30" y="18"/>
                      <a:pt x="29" y="16"/>
                    </a:cubicBezTo>
                    <a:cubicBezTo>
                      <a:pt x="30" y="18"/>
                      <a:pt x="29" y="17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9"/>
                      <a:pt x="28" y="17"/>
                      <a:pt x="28" y="19"/>
                    </a:cubicBezTo>
                    <a:cubicBezTo>
                      <a:pt x="28" y="19"/>
                      <a:pt x="28" y="19"/>
                      <a:pt x="27" y="18"/>
                    </a:cubicBezTo>
                    <a:cubicBezTo>
                      <a:pt x="28" y="19"/>
                      <a:pt x="28" y="20"/>
                      <a:pt x="27" y="18"/>
                    </a:cubicBezTo>
                    <a:cubicBezTo>
                      <a:pt x="27" y="18"/>
                      <a:pt x="27" y="19"/>
                      <a:pt x="28" y="20"/>
                    </a:cubicBezTo>
                    <a:cubicBezTo>
                      <a:pt x="27" y="20"/>
                      <a:pt x="26" y="18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6" y="19"/>
                    </a:cubicBezTo>
                    <a:cubicBezTo>
                      <a:pt x="26" y="19"/>
                      <a:pt x="27" y="19"/>
                      <a:pt x="27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7" y="20"/>
                      <a:pt x="26" y="19"/>
                      <a:pt x="26" y="20"/>
                    </a:cubicBezTo>
                    <a:cubicBezTo>
                      <a:pt x="25" y="19"/>
                      <a:pt x="26" y="20"/>
                      <a:pt x="25" y="19"/>
                    </a:cubicBezTo>
                    <a:cubicBezTo>
                      <a:pt x="26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1"/>
                    </a:cubicBezTo>
                    <a:cubicBezTo>
                      <a:pt x="25" y="20"/>
                      <a:pt x="25" y="21"/>
                      <a:pt x="24" y="19"/>
                    </a:cubicBezTo>
                    <a:cubicBezTo>
                      <a:pt x="24" y="19"/>
                      <a:pt x="24" y="20"/>
                      <a:pt x="25" y="20"/>
                    </a:cubicBezTo>
                    <a:cubicBezTo>
                      <a:pt x="24" y="20"/>
                      <a:pt x="24" y="19"/>
                      <a:pt x="24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4" y="19"/>
                      <a:pt x="24" y="20"/>
                    </a:cubicBezTo>
                    <a:cubicBezTo>
                      <a:pt x="24" y="20"/>
                      <a:pt x="24" y="21"/>
                      <a:pt x="24" y="20"/>
                    </a:cubicBezTo>
                    <a:cubicBezTo>
                      <a:pt x="23" y="18"/>
                      <a:pt x="25" y="21"/>
                      <a:pt x="24" y="21"/>
                    </a:cubicBezTo>
                    <a:cubicBezTo>
                      <a:pt x="24" y="20"/>
                      <a:pt x="24" y="20"/>
                      <a:pt x="23" y="19"/>
                    </a:cubicBezTo>
                    <a:cubicBezTo>
                      <a:pt x="23" y="20"/>
                      <a:pt x="24" y="21"/>
                      <a:pt x="23" y="2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2"/>
                      <a:pt x="23" y="20"/>
                      <a:pt x="23" y="21"/>
                    </a:cubicBezTo>
                    <a:cubicBezTo>
                      <a:pt x="23" y="21"/>
                      <a:pt x="23" y="20"/>
                      <a:pt x="22" y="20"/>
                    </a:cubicBezTo>
                    <a:cubicBezTo>
                      <a:pt x="23" y="21"/>
                      <a:pt x="23" y="22"/>
                      <a:pt x="22" y="20"/>
                    </a:cubicBezTo>
                    <a:cubicBezTo>
                      <a:pt x="22" y="22"/>
                      <a:pt x="21" y="20"/>
                      <a:pt x="21" y="20"/>
                    </a:cubicBezTo>
                    <a:cubicBezTo>
                      <a:pt x="21" y="20"/>
                      <a:pt x="21" y="21"/>
                      <a:pt x="22" y="21"/>
                    </a:cubicBezTo>
                    <a:cubicBezTo>
                      <a:pt x="21" y="20"/>
                      <a:pt x="21" y="22"/>
                      <a:pt x="21" y="20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2" y="22"/>
                      <a:pt x="21" y="22"/>
                    </a:cubicBezTo>
                    <a:cubicBezTo>
                      <a:pt x="21" y="22"/>
                      <a:pt x="21" y="21"/>
                      <a:pt x="20" y="21"/>
                    </a:cubicBezTo>
                    <a:cubicBezTo>
                      <a:pt x="21" y="22"/>
                      <a:pt x="20" y="20"/>
                      <a:pt x="20" y="20"/>
                    </a:cubicBezTo>
                    <a:cubicBezTo>
                      <a:pt x="21" y="23"/>
                      <a:pt x="19" y="21"/>
                      <a:pt x="20" y="23"/>
                    </a:cubicBezTo>
                    <a:cubicBezTo>
                      <a:pt x="18" y="20"/>
                      <a:pt x="19" y="24"/>
                      <a:pt x="17" y="22"/>
                    </a:cubicBezTo>
                    <a:cubicBezTo>
                      <a:pt x="18" y="25"/>
                      <a:pt x="16" y="22"/>
                      <a:pt x="15" y="24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5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4" y="24"/>
                      <a:pt x="13" y="24"/>
                      <a:pt x="13" y="24"/>
                    </a:cubicBezTo>
                    <a:cubicBezTo>
                      <a:pt x="14" y="25"/>
                      <a:pt x="13" y="25"/>
                      <a:pt x="12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3"/>
                      <a:pt x="10" y="25"/>
                      <a:pt x="9" y="25"/>
                    </a:cubicBezTo>
                    <a:cubicBezTo>
                      <a:pt x="10" y="26"/>
                      <a:pt x="9" y="27"/>
                      <a:pt x="8" y="26"/>
                    </a:cubicBezTo>
                    <a:cubicBezTo>
                      <a:pt x="9" y="28"/>
                      <a:pt x="8" y="28"/>
                      <a:pt x="7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5" y="27"/>
                    </a:cubicBezTo>
                    <a:cubicBezTo>
                      <a:pt x="7" y="28"/>
                      <a:pt x="7" y="28"/>
                      <a:pt x="5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5" y="28"/>
                    </a:cubicBezTo>
                    <a:cubicBezTo>
                      <a:pt x="5" y="28"/>
                      <a:pt x="6" y="28"/>
                      <a:pt x="6" y="28"/>
                    </a:cubicBez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4" y="28"/>
                      <a:pt x="5" y="28"/>
                    </a:cubicBezTo>
                    <a:cubicBezTo>
                      <a:pt x="5" y="28"/>
                      <a:pt x="5" y="28"/>
                      <a:pt x="4" y="28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4" y="28"/>
                      <a:pt x="4" y="28"/>
                      <a:pt x="3" y="27"/>
                    </a:cubicBezTo>
                    <a:cubicBezTo>
                      <a:pt x="3" y="27"/>
                      <a:pt x="2" y="26"/>
                      <a:pt x="2" y="26"/>
                    </a:cubicBezTo>
                    <a:cubicBezTo>
                      <a:pt x="2" y="26"/>
                      <a:pt x="3" y="27"/>
                      <a:pt x="3" y="27"/>
                    </a:cubicBezTo>
                    <a:cubicBezTo>
                      <a:pt x="0" y="25"/>
                      <a:pt x="4" y="26"/>
                      <a:pt x="2" y="24"/>
                    </a:cubicBezTo>
                    <a:cubicBezTo>
                      <a:pt x="2" y="24"/>
                      <a:pt x="3" y="24"/>
                      <a:pt x="3" y="25"/>
                    </a:cubicBezTo>
                    <a:cubicBezTo>
                      <a:pt x="3" y="24"/>
                      <a:pt x="4" y="24"/>
                      <a:pt x="4" y="24"/>
                    </a:cubicBezTo>
                    <a:cubicBezTo>
                      <a:pt x="5" y="25"/>
                      <a:pt x="4" y="24"/>
                      <a:pt x="5" y="25"/>
                    </a:cubicBezTo>
                    <a:cubicBezTo>
                      <a:pt x="5" y="24"/>
                      <a:pt x="4" y="24"/>
                      <a:pt x="4" y="23"/>
                    </a:cubicBezTo>
                    <a:cubicBezTo>
                      <a:pt x="5" y="24"/>
                      <a:pt x="4" y="21"/>
                      <a:pt x="5" y="22"/>
                    </a:cubicBezTo>
                    <a:cubicBezTo>
                      <a:pt x="5" y="22"/>
                      <a:pt x="4" y="22"/>
                      <a:pt x="5" y="22"/>
                    </a:cubicBezTo>
                    <a:cubicBezTo>
                      <a:pt x="5" y="22"/>
                      <a:pt x="6" y="21"/>
                      <a:pt x="5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0"/>
                    </a:cubicBezTo>
                    <a:cubicBezTo>
                      <a:pt x="6" y="20"/>
                      <a:pt x="7" y="21"/>
                      <a:pt x="6" y="20"/>
                    </a:cubicBezTo>
                    <a:cubicBezTo>
                      <a:pt x="7" y="21"/>
                      <a:pt x="6" y="19"/>
                      <a:pt x="6" y="18"/>
                    </a:cubicBezTo>
                    <a:cubicBezTo>
                      <a:pt x="8" y="21"/>
                      <a:pt x="8" y="20"/>
                      <a:pt x="9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10" y="21"/>
                      <a:pt x="9" y="20"/>
                    </a:cubicBezTo>
                    <a:cubicBezTo>
                      <a:pt x="9" y="20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8" y="18"/>
                      <a:pt x="10" y="19"/>
                      <a:pt x="9" y="18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8"/>
                      <a:pt x="11" y="18"/>
                      <a:pt x="11" y="19"/>
                    </a:cubicBezTo>
                    <a:cubicBezTo>
                      <a:pt x="11" y="20"/>
                      <a:pt x="10" y="18"/>
                      <a:pt x="11" y="19"/>
                    </a:cubicBezTo>
                    <a:cubicBezTo>
                      <a:pt x="11" y="19"/>
                      <a:pt x="11" y="20"/>
                      <a:pt x="11" y="20"/>
                    </a:cubicBezTo>
                    <a:cubicBezTo>
                      <a:pt x="11" y="19"/>
                      <a:pt x="10" y="18"/>
                      <a:pt x="10" y="17"/>
                    </a:cubicBezTo>
                    <a:cubicBezTo>
                      <a:pt x="11" y="18"/>
                      <a:pt x="10" y="17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1" y="18"/>
                      <a:pt x="12" y="18"/>
                    </a:cubicBezTo>
                    <a:cubicBezTo>
                      <a:pt x="12" y="18"/>
                      <a:pt x="11" y="17"/>
                      <a:pt x="11" y="16"/>
                    </a:cubicBezTo>
                    <a:cubicBezTo>
                      <a:pt x="10" y="15"/>
                      <a:pt x="11" y="17"/>
                      <a:pt x="11" y="18"/>
                    </a:cubicBezTo>
                    <a:cubicBezTo>
                      <a:pt x="11" y="18"/>
                      <a:pt x="12" y="18"/>
                      <a:pt x="11" y="17"/>
                    </a:cubicBezTo>
                    <a:cubicBezTo>
                      <a:pt x="11" y="16"/>
                      <a:pt x="12" y="18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2" y="17"/>
                    </a:cubicBezTo>
                    <a:cubicBezTo>
                      <a:pt x="12" y="17"/>
                      <a:pt x="11" y="16"/>
                      <a:pt x="12" y="17"/>
                    </a:cubicBezTo>
                    <a:cubicBezTo>
                      <a:pt x="11" y="16"/>
                      <a:pt x="13" y="17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6"/>
                      <a:pt x="13" y="17"/>
                      <a:pt x="13" y="17"/>
                    </a:cubicBezTo>
                    <a:cubicBezTo>
                      <a:pt x="13" y="16"/>
                      <a:pt x="12" y="16"/>
                      <a:pt x="12" y="16"/>
                    </a:cubicBezTo>
                    <a:cubicBezTo>
                      <a:pt x="12" y="15"/>
                      <a:pt x="12" y="16"/>
                      <a:pt x="12" y="15"/>
                    </a:cubicBezTo>
                    <a:cubicBezTo>
                      <a:pt x="13" y="17"/>
                      <a:pt x="13" y="16"/>
                      <a:pt x="13" y="17"/>
                    </a:cubicBezTo>
                    <a:cubicBezTo>
                      <a:pt x="13" y="18"/>
                      <a:pt x="14" y="18"/>
                      <a:pt x="14" y="19"/>
                    </a:cubicBezTo>
                    <a:cubicBezTo>
                      <a:pt x="14" y="19"/>
                      <a:pt x="14" y="18"/>
                      <a:pt x="14" y="18"/>
                    </a:cubicBezTo>
                    <a:cubicBezTo>
                      <a:pt x="13" y="17"/>
                      <a:pt x="14" y="18"/>
                      <a:pt x="13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9"/>
                      <a:pt x="14" y="18"/>
                      <a:pt x="15" y="19"/>
                    </a:cubicBezTo>
                    <a:cubicBezTo>
                      <a:pt x="15" y="18"/>
                      <a:pt x="14" y="17"/>
                      <a:pt x="14" y="17"/>
                    </a:cubicBezTo>
                    <a:cubicBezTo>
                      <a:pt x="13" y="16"/>
                      <a:pt x="14" y="17"/>
                      <a:pt x="14" y="17"/>
                    </a:cubicBezTo>
                    <a:cubicBezTo>
                      <a:pt x="14" y="18"/>
                      <a:pt x="15" y="19"/>
                      <a:pt x="15" y="18"/>
                    </a:cubicBezTo>
                    <a:cubicBezTo>
                      <a:pt x="15" y="19"/>
                      <a:pt x="15" y="18"/>
                      <a:pt x="16" y="19"/>
                    </a:cubicBezTo>
                    <a:cubicBezTo>
                      <a:pt x="16" y="20"/>
                      <a:pt x="15" y="18"/>
                      <a:pt x="15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5" y="17"/>
                      <a:pt x="16" y="18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6"/>
                      <a:pt x="16" y="18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5" y="17"/>
                      <a:pt x="15" y="16"/>
                      <a:pt x="15" y="16"/>
                    </a:cubicBezTo>
                    <a:cubicBezTo>
                      <a:pt x="15" y="15"/>
                      <a:pt x="16" y="18"/>
                      <a:pt x="15" y="16"/>
                    </a:cubicBezTo>
                    <a:cubicBezTo>
                      <a:pt x="15" y="16"/>
                      <a:pt x="16" y="16"/>
                      <a:pt x="15" y="16"/>
                    </a:cubicBezTo>
                    <a:cubicBezTo>
                      <a:pt x="16" y="16"/>
                      <a:pt x="16" y="16"/>
                      <a:pt x="16" y="17"/>
                    </a:cubicBezTo>
                    <a:cubicBezTo>
                      <a:pt x="16" y="15"/>
                      <a:pt x="17" y="16"/>
                      <a:pt x="17" y="14"/>
                    </a:cubicBezTo>
                    <a:cubicBezTo>
                      <a:pt x="18" y="14"/>
                      <a:pt x="18" y="16"/>
                      <a:pt x="19" y="18"/>
                    </a:cubicBezTo>
                    <a:cubicBezTo>
                      <a:pt x="20" y="17"/>
                      <a:pt x="22" y="17"/>
                      <a:pt x="22" y="16"/>
                    </a:cubicBezTo>
                    <a:cubicBezTo>
                      <a:pt x="22" y="16"/>
                      <a:pt x="21" y="15"/>
                      <a:pt x="22" y="16"/>
                    </a:cubicBezTo>
                    <a:cubicBezTo>
                      <a:pt x="22" y="15"/>
                      <a:pt x="22" y="15"/>
                      <a:pt x="21" y="14"/>
                    </a:cubicBezTo>
                    <a:cubicBezTo>
                      <a:pt x="21" y="14"/>
                      <a:pt x="21" y="13"/>
                      <a:pt x="22" y="15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2" y="14"/>
                      <a:pt x="23" y="15"/>
                    </a:cubicBezTo>
                    <a:cubicBezTo>
                      <a:pt x="22" y="14"/>
                      <a:pt x="23" y="15"/>
                      <a:pt x="22" y="15"/>
                    </a:cubicBezTo>
                    <a:cubicBezTo>
                      <a:pt x="23" y="16"/>
                      <a:pt x="23" y="15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4" y="16"/>
                    </a:cubicBezTo>
                    <a:cubicBezTo>
                      <a:pt x="23" y="16"/>
                      <a:pt x="23" y="14"/>
                      <a:pt x="22" y="14"/>
                    </a:cubicBezTo>
                    <a:cubicBezTo>
                      <a:pt x="22" y="13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5"/>
                      <a:pt x="23" y="15"/>
                    </a:cubicBezTo>
                    <a:cubicBezTo>
                      <a:pt x="24" y="15"/>
                      <a:pt x="24" y="16"/>
                      <a:pt x="23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5"/>
                    </a:cubicBezTo>
                    <a:cubicBezTo>
                      <a:pt x="24" y="14"/>
                      <a:pt x="24" y="15"/>
                      <a:pt x="24" y="14"/>
                    </a:cubicBezTo>
                    <a:cubicBezTo>
                      <a:pt x="24" y="15"/>
                      <a:pt x="24" y="15"/>
                      <a:pt x="25" y="16"/>
                    </a:cubicBezTo>
                    <a:cubicBezTo>
                      <a:pt x="25" y="16"/>
                      <a:pt x="24" y="14"/>
                      <a:pt x="25" y="16"/>
                    </a:cubicBezTo>
                    <a:cubicBezTo>
                      <a:pt x="25" y="16"/>
                      <a:pt x="24" y="14"/>
                      <a:pt x="24" y="15"/>
                    </a:cubicBezTo>
                    <a:cubicBezTo>
                      <a:pt x="24" y="13"/>
                      <a:pt x="25" y="15"/>
                      <a:pt x="24" y="14"/>
                    </a:cubicBezTo>
                    <a:cubicBezTo>
                      <a:pt x="24" y="14"/>
                      <a:pt x="24" y="15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4"/>
                      <a:pt x="25" y="15"/>
                      <a:pt x="24" y="13"/>
                    </a:cubicBezTo>
                    <a:cubicBezTo>
                      <a:pt x="25" y="15"/>
                      <a:pt x="24" y="12"/>
                      <a:pt x="25" y="14"/>
                    </a:cubicBezTo>
                    <a:cubicBezTo>
                      <a:pt x="25" y="14"/>
                      <a:pt x="25" y="13"/>
                      <a:pt x="24" y="13"/>
                    </a:cubicBezTo>
                    <a:cubicBezTo>
                      <a:pt x="25" y="13"/>
                      <a:pt x="25" y="14"/>
                      <a:pt x="25" y="14"/>
                    </a:cubicBezTo>
                    <a:cubicBezTo>
                      <a:pt x="24" y="12"/>
                      <a:pt x="27" y="14"/>
                      <a:pt x="26" y="13"/>
                    </a:cubicBezTo>
                    <a:cubicBezTo>
                      <a:pt x="26" y="13"/>
                      <a:pt x="26" y="13"/>
                      <a:pt x="27" y="13"/>
                    </a:cubicBezTo>
                    <a:cubicBezTo>
                      <a:pt x="27" y="13"/>
                      <a:pt x="27" y="13"/>
                      <a:pt x="27" y="12"/>
                    </a:cubicBezTo>
                    <a:cubicBezTo>
                      <a:pt x="27" y="12"/>
                      <a:pt x="27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9" y="15"/>
                      <a:pt x="29" y="15"/>
                    </a:cubicBezTo>
                    <a:cubicBezTo>
                      <a:pt x="29" y="15"/>
                      <a:pt x="29" y="14"/>
                      <a:pt x="29" y="14"/>
                    </a:cubicBezTo>
                    <a:cubicBezTo>
                      <a:pt x="28" y="13"/>
                      <a:pt x="29" y="14"/>
                      <a:pt x="28" y="13"/>
                    </a:cubicBezTo>
                    <a:cubicBezTo>
                      <a:pt x="29" y="13"/>
                      <a:pt x="29" y="14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9" y="14"/>
                      <a:pt x="29" y="12"/>
                      <a:pt x="30" y="14"/>
                    </a:cubicBezTo>
                    <a:cubicBezTo>
                      <a:pt x="30" y="13"/>
                      <a:pt x="29" y="13"/>
                      <a:pt x="29" y="12"/>
                    </a:cubicBezTo>
                    <a:cubicBezTo>
                      <a:pt x="29" y="13"/>
                      <a:pt x="29" y="13"/>
                      <a:pt x="29" y="12"/>
                    </a:cubicBezTo>
                    <a:cubicBezTo>
                      <a:pt x="28" y="11"/>
                      <a:pt x="30" y="13"/>
                      <a:pt x="30" y="13"/>
                    </a:cubicBezTo>
                    <a:cubicBezTo>
                      <a:pt x="30" y="14"/>
                      <a:pt x="30" y="13"/>
                      <a:pt x="30" y="13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29" y="13"/>
                      <a:pt x="29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2"/>
                      <a:pt x="31" y="12"/>
                    </a:cubicBezTo>
                    <a:cubicBezTo>
                      <a:pt x="30" y="11"/>
                      <a:pt x="30" y="10"/>
                      <a:pt x="30" y="11"/>
                    </a:cubicBezTo>
                    <a:cubicBezTo>
                      <a:pt x="31" y="11"/>
                      <a:pt x="31" y="12"/>
                      <a:pt x="30" y="11"/>
                    </a:cubicBezTo>
                    <a:cubicBezTo>
                      <a:pt x="31" y="13"/>
                      <a:pt x="30" y="10"/>
                      <a:pt x="31" y="12"/>
                    </a:cubicBezTo>
                    <a:cubicBezTo>
                      <a:pt x="31" y="11"/>
                      <a:pt x="30" y="11"/>
                      <a:pt x="31" y="11"/>
                    </a:cubicBezTo>
                    <a:cubicBezTo>
                      <a:pt x="31" y="11"/>
                      <a:pt x="30" y="9"/>
                      <a:pt x="30" y="9"/>
                    </a:cubicBezTo>
                    <a:cubicBezTo>
                      <a:pt x="29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10"/>
                      <a:pt x="31" y="10"/>
                      <a:pt x="31" y="10"/>
                    </a:cubicBezTo>
                    <a:cubicBezTo>
                      <a:pt x="32" y="11"/>
                      <a:pt x="31" y="9"/>
                      <a:pt x="32" y="12"/>
                    </a:cubicBezTo>
                    <a:cubicBezTo>
                      <a:pt x="32" y="11"/>
                      <a:pt x="33" y="11"/>
                      <a:pt x="33" y="10"/>
                    </a:cubicBezTo>
                    <a:cubicBezTo>
                      <a:pt x="32" y="10"/>
                      <a:pt x="32" y="10"/>
                      <a:pt x="32" y="9"/>
                    </a:cubicBezTo>
                    <a:cubicBezTo>
                      <a:pt x="32" y="9"/>
                      <a:pt x="32" y="10"/>
                      <a:pt x="32" y="10"/>
                    </a:cubicBezTo>
                    <a:cubicBezTo>
                      <a:pt x="33" y="11"/>
                      <a:pt x="31" y="9"/>
                      <a:pt x="32" y="10"/>
                    </a:cubicBezTo>
                    <a:cubicBezTo>
                      <a:pt x="32" y="10"/>
                      <a:pt x="32" y="10"/>
                      <a:pt x="31" y="9"/>
                    </a:cubicBezTo>
                    <a:cubicBezTo>
                      <a:pt x="32" y="10"/>
                      <a:pt x="31" y="8"/>
                      <a:pt x="32" y="9"/>
                    </a:cubicBezTo>
                    <a:cubicBezTo>
                      <a:pt x="32" y="9"/>
                      <a:pt x="31" y="8"/>
                      <a:pt x="31" y="8"/>
                    </a:cubicBezTo>
                    <a:cubicBezTo>
                      <a:pt x="31" y="8"/>
                      <a:pt x="32" y="9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1" y="8"/>
                      <a:pt x="31" y="7"/>
                    </a:cubicBezTo>
                    <a:cubicBezTo>
                      <a:pt x="31" y="8"/>
                      <a:pt x="32" y="8"/>
                      <a:pt x="32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2" y="8"/>
                      <a:pt x="32" y="8"/>
                    </a:cubicBezTo>
                    <a:cubicBezTo>
                      <a:pt x="30" y="6"/>
                      <a:pt x="32" y="8"/>
                      <a:pt x="31" y="7"/>
                    </a:cubicBezTo>
                    <a:cubicBezTo>
                      <a:pt x="31" y="7"/>
                      <a:pt x="31" y="7"/>
                      <a:pt x="32" y="7"/>
                    </a:cubicBezTo>
                    <a:cubicBezTo>
                      <a:pt x="32" y="7"/>
                      <a:pt x="31" y="7"/>
                      <a:pt x="32" y="7"/>
                    </a:cubicBezTo>
                    <a:cubicBezTo>
                      <a:pt x="33" y="8"/>
                      <a:pt x="31" y="6"/>
                      <a:pt x="32" y="8"/>
                    </a:cubicBezTo>
                    <a:cubicBezTo>
                      <a:pt x="33" y="8"/>
                      <a:pt x="30" y="5"/>
                      <a:pt x="32" y="6"/>
                    </a:cubicBezTo>
                    <a:cubicBezTo>
                      <a:pt x="30" y="5"/>
                      <a:pt x="32" y="6"/>
                      <a:pt x="31" y="6"/>
                    </a:cubicBezTo>
                    <a:cubicBezTo>
                      <a:pt x="32" y="6"/>
                      <a:pt x="33" y="6"/>
                      <a:pt x="34" y="7"/>
                    </a:cubicBezTo>
                    <a:cubicBezTo>
                      <a:pt x="33" y="7"/>
                      <a:pt x="33" y="6"/>
                      <a:pt x="32" y="6"/>
                    </a:cubicBezTo>
                    <a:cubicBezTo>
                      <a:pt x="33" y="6"/>
                      <a:pt x="33" y="7"/>
                      <a:pt x="34" y="7"/>
                    </a:cubicBezTo>
                    <a:cubicBezTo>
                      <a:pt x="34" y="7"/>
                      <a:pt x="32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4" y="7"/>
                    </a:cubicBezTo>
                    <a:cubicBezTo>
                      <a:pt x="33" y="6"/>
                      <a:pt x="33" y="5"/>
                      <a:pt x="33" y="6"/>
                    </a:cubicBezTo>
                    <a:cubicBezTo>
                      <a:pt x="33" y="6"/>
                      <a:pt x="33" y="5"/>
                      <a:pt x="33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3" y="5"/>
                      <a:pt x="33" y="5"/>
                      <a:pt x="34" y="5"/>
                    </a:cubicBezTo>
                    <a:cubicBezTo>
                      <a:pt x="34" y="6"/>
                      <a:pt x="34" y="5"/>
                      <a:pt x="34" y="5"/>
                    </a:cubicBezTo>
                    <a:cubicBezTo>
                      <a:pt x="34" y="6"/>
                      <a:pt x="34" y="6"/>
                      <a:pt x="35" y="6"/>
                    </a:cubicBezTo>
                    <a:cubicBezTo>
                      <a:pt x="34" y="5"/>
                      <a:pt x="36" y="6"/>
                      <a:pt x="34" y="5"/>
                    </a:cubicBezTo>
                    <a:cubicBezTo>
                      <a:pt x="35" y="5"/>
                      <a:pt x="36" y="5"/>
                      <a:pt x="36" y="4"/>
                    </a:cubicBezTo>
                    <a:cubicBezTo>
                      <a:pt x="36" y="4"/>
                      <a:pt x="36" y="3"/>
                      <a:pt x="36" y="3"/>
                    </a:cubicBezTo>
                    <a:cubicBezTo>
                      <a:pt x="36" y="3"/>
                      <a:pt x="35" y="2"/>
                      <a:pt x="36" y="2"/>
                    </a:cubicBezTo>
                    <a:cubicBezTo>
                      <a:pt x="34" y="2"/>
                      <a:pt x="35" y="2"/>
                      <a:pt x="34" y="3"/>
                    </a:cubicBezTo>
                    <a:cubicBezTo>
                      <a:pt x="34" y="3"/>
                      <a:pt x="35" y="3"/>
                      <a:pt x="34" y="3"/>
                    </a:cubicBezTo>
                    <a:cubicBezTo>
                      <a:pt x="36" y="3"/>
                      <a:pt x="33" y="3"/>
                      <a:pt x="35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4" y="3"/>
                      <a:pt x="32" y="3"/>
                      <a:pt x="33" y="3"/>
                    </a:cubicBezTo>
                    <a:cubicBezTo>
                      <a:pt x="34" y="3"/>
                      <a:pt x="34" y="3"/>
                      <a:pt x="33" y="3"/>
                    </a:cubicBezTo>
                    <a:cubicBezTo>
                      <a:pt x="32" y="3"/>
                      <a:pt x="33" y="3"/>
                      <a:pt x="32" y="3"/>
                    </a:cubicBezTo>
                    <a:cubicBezTo>
                      <a:pt x="34" y="3"/>
                      <a:pt x="34" y="2"/>
                      <a:pt x="35" y="2"/>
                    </a:cubicBezTo>
                    <a:cubicBezTo>
                      <a:pt x="35" y="2"/>
                      <a:pt x="33" y="2"/>
                      <a:pt x="33" y="2"/>
                    </a:cubicBezTo>
                    <a:cubicBezTo>
                      <a:pt x="33" y="3"/>
                      <a:pt x="33" y="2"/>
                      <a:pt x="33" y="2"/>
                    </a:cubicBezTo>
                    <a:cubicBezTo>
                      <a:pt x="33" y="2"/>
                      <a:pt x="34" y="2"/>
                      <a:pt x="34" y="2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4" y="2"/>
                      <a:pt x="32" y="2"/>
                      <a:pt x="34" y="1"/>
                    </a:cubicBezTo>
                    <a:cubicBezTo>
                      <a:pt x="33" y="1"/>
                      <a:pt x="35" y="0"/>
                      <a:pt x="33" y="1"/>
                    </a:cubicBezTo>
                    <a:cubicBezTo>
                      <a:pt x="33" y="1"/>
                      <a:pt x="35" y="0"/>
                      <a:pt x="36" y="0"/>
                    </a:cubicBezTo>
                    <a:close/>
                    <a:moveTo>
                      <a:pt x="14" y="21"/>
                    </a:moveTo>
                    <a:cubicBezTo>
                      <a:pt x="14" y="21"/>
                      <a:pt x="14" y="20"/>
                      <a:pt x="13" y="20"/>
                    </a:cubicBezTo>
                    <a:cubicBezTo>
                      <a:pt x="13" y="20"/>
                      <a:pt x="13" y="20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4" y="20"/>
                      <a:pt x="15" y="22"/>
                      <a:pt x="14" y="21"/>
                    </a:cubicBezTo>
                    <a:close/>
                    <a:moveTo>
                      <a:pt x="14" y="19"/>
                    </a:move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19"/>
                      <a:pt x="14" y="19"/>
                    </a:cubicBezTo>
                    <a:close/>
                    <a:moveTo>
                      <a:pt x="15" y="20"/>
                    </a:moveTo>
                    <a:cubicBezTo>
                      <a:pt x="15" y="20"/>
                      <a:pt x="15" y="21"/>
                      <a:pt x="15" y="20"/>
                    </a:cubicBezTo>
                    <a:cubicBezTo>
                      <a:pt x="15" y="21"/>
                      <a:pt x="16" y="22"/>
                      <a:pt x="16" y="21"/>
                    </a:cubicBezTo>
                    <a:cubicBezTo>
                      <a:pt x="15" y="21"/>
                      <a:pt x="15" y="21"/>
                      <a:pt x="15" y="20"/>
                    </a:cubicBezTo>
                    <a:close/>
                    <a:moveTo>
                      <a:pt x="31" y="12"/>
                    </a:moveTo>
                    <a:cubicBezTo>
                      <a:pt x="31" y="12"/>
                      <a:pt x="32" y="14"/>
                      <a:pt x="32" y="14"/>
                    </a:cubicBezTo>
                    <a:cubicBezTo>
                      <a:pt x="32" y="13"/>
                      <a:pt x="30" y="11"/>
                      <a:pt x="31" y="12"/>
                    </a:cubicBezTo>
                    <a:close/>
                    <a:moveTo>
                      <a:pt x="34" y="11"/>
                    </a:moveTo>
                    <a:cubicBezTo>
                      <a:pt x="33" y="10"/>
                      <a:pt x="33" y="9"/>
                      <a:pt x="32" y="9"/>
                    </a:cubicBezTo>
                    <a:cubicBezTo>
                      <a:pt x="33" y="10"/>
                      <a:pt x="33" y="10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52"/>
              <p:cNvSpPr>
                <a:spLocks/>
              </p:cNvSpPr>
              <p:nvPr/>
            </p:nvSpPr>
            <p:spPr bwMode="auto">
              <a:xfrm rot="976095">
                <a:off x="5932960" y="4765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53"/>
              <p:cNvSpPr>
                <a:spLocks/>
              </p:cNvSpPr>
              <p:nvPr/>
            </p:nvSpPr>
            <p:spPr bwMode="auto">
              <a:xfrm rot="976095">
                <a:off x="6350395" y="4525054"/>
                <a:ext cx="37854" cy="12618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54"/>
              <p:cNvSpPr>
                <a:spLocks/>
              </p:cNvSpPr>
              <p:nvPr/>
            </p:nvSpPr>
            <p:spPr bwMode="auto">
              <a:xfrm rot="976095">
                <a:off x="6337020" y="4530350"/>
                <a:ext cx="1261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55"/>
              <p:cNvSpPr>
                <a:spLocks/>
              </p:cNvSpPr>
              <p:nvPr/>
            </p:nvSpPr>
            <p:spPr bwMode="auto">
              <a:xfrm rot="976095">
                <a:off x="6459720" y="5033703"/>
                <a:ext cx="56783" cy="50472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1 h 3"/>
                  <a:gd name="T4" fmla="*/ 1 w 3"/>
                  <a:gd name="T5" fmla="*/ 1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3" y="2"/>
                      <a:pt x="2" y="1"/>
                    </a:cubicBezTo>
                    <a:cubicBezTo>
                      <a:pt x="0" y="2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 rot="976095">
                <a:off x="6134801" y="50872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 rot="976095">
                <a:off x="6308489" y="5511399"/>
                <a:ext cx="31547" cy="3785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2 w 2"/>
                  <a:gd name="T7" fmla="*/ 0 h 2"/>
                  <a:gd name="T8" fmla="*/ 0 w 2"/>
                  <a:gd name="T9" fmla="*/ 0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 rot="976095">
                <a:off x="6434805" y="5422208"/>
                <a:ext cx="18929" cy="6940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 rot="976095">
                <a:off x="5970301" y="5695577"/>
                <a:ext cx="31547" cy="5047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2 h 3"/>
                  <a:gd name="T4" fmla="*/ 1 w 2"/>
                  <a:gd name="T5" fmla="*/ 2 h 3"/>
                  <a:gd name="T6" fmla="*/ 0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2" y="0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 62"/>
              <p:cNvSpPr>
                <a:spLocks/>
              </p:cNvSpPr>
              <p:nvPr/>
            </p:nvSpPr>
            <p:spPr bwMode="auto">
              <a:xfrm rot="976095">
                <a:off x="5843488" y="5725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Freeform 63"/>
              <p:cNvSpPr>
                <a:spLocks/>
              </p:cNvSpPr>
              <p:nvPr/>
            </p:nvSpPr>
            <p:spPr bwMode="auto">
              <a:xfrm rot="976095">
                <a:off x="6260536" y="5550508"/>
                <a:ext cx="37854" cy="18929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64"/>
              <p:cNvSpPr>
                <a:spLocks/>
              </p:cNvSpPr>
              <p:nvPr/>
            </p:nvSpPr>
            <p:spPr bwMode="auto">
              <a:xfrm rot="976095">
                <a:off x="6243626" y="5561610"/>
                <a:ext cx="12618" cy="18929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4920850" y="1307961"/>
            <a:ext cx="2434752" cy="635312"/>
            <a:chOff x="4874962" y="1624920"/>
            <a:chExt cx="2434752" cy="635312"/>
          </a:xfrm>
        </p:grpSpPr>
        <p:grpSp>
          <p:nvGrpSpPr>
            <p:cNvPr id="38" name="组合 37"/>
            <p:cNvGrpSpPr/>
            <p:nvPr/>
          </p:nvGrpSpPr>
          <p:grpSpPr>
            <a:xfrm>
              <a:off x="4874962" y="1751684"/>
              <a:ext cx="384852" cy="271290"/>
              <a:chOff x="4874962" y="1751684"/>
              <a:chExt cx="384852" cy="271290"/>
            </a:xfrm>
          </p:grpSpPr>
          <p:sp>
            <p:nvSpPr>
              <p:cNvPr id="57" name="Freeform 66"/>
              <p:cNvSpPr>
                <a:spLocks noEditPoints="1"/>
              </p:cNvSpPr>
              <p:nvPr/>
            </p:nvSpPr>
            <p:spPr bwMode="auto">
              <a:xfrm rot="976095">
                <a:off x="4874962" y="1751684"/>
                <a:ext cx="384852" cy="271290"/>
              </a:xfrm>
              <a:custGeom>
                <a:avLst/>
                <a:gdLst>
                  <a:gd name="T0" fmla="*/ 19 w 23"/>
                  <a:gd name="T1" fmla="*/ 14 h 16"/>
                  <a:gd name="T2" fmla="*/ 17 w 23"/>
                  <a:gd name="T3" fmla="*/ 14 h 16"/>
                  <a:gd name="T4" fmla="*/ 15 w 23"/>
                  <a:gd name="T5" fmla="*/ 14 h 16"/>
                  <a:gd name="T6" fmla="*/ 14 w 23"/>
                  <a:gd name="T7" fmla="*/ 14 h 16"/>
                  <a:gd name="T8" fmla="*/ 14 w 23"/>
                  <a:gd name="T9" fmla="*/ 14 h 16"/>
                  <a:gd name="T10" fmla="*/ 13 w 23"/>
                  <a:gd name="T11" fmla="*/ 14 h 16"/>
                  <a:gd name="T12" fmla="*/ 15 w 23"/>
                  <a:gd name="T13" fmla="*/ 11 h 16"/>
                  <a:gd name="T14" fmla="*/ 11 w 23"/>
                  <a:gd name="T15" fmla="*/ 13 h 16"/>
                  <a:gd name="T16" fmla="*/ 10 w 23"/>
                  <a:gd name="T17" fmla="*/ 12 h 16"/>
                  <a:gd name="T18" fmla="*/ 10 w 23"/>
                  <a:gd name="T19" fmla="*/ 12 h 16"/>
                  <a:gd name="T20" fmla="*/ 9 w 23"/>
                  <a:gd name="T21" fmla="*/ 11 h 16"/>
                  <a:gd name="T22" fmla="*/ 8 w 23"/>
                  <a:gd name="T23" fmla="*/ 12 h 16"/>
                  <a:gd name="T24" fmla="*/ 9 w 23"/>
                  <a:gd name="T25" fmla="*/ 10 h 16"/>
                  <a:gd name="T26" fmla="*/ 8 w 23"/>
                  <a:gd name="T27" fmla="*/ 10 h 16"/>
                  <a:gd name="T28" fmla="*/ 4 w 23"/>
                  <a:gd name="T29" fmla="*/ 9 h 16"/>
                  <a:gd name="T30" fmla="*/ 5 w 23"/>
                  <a:gd name="T31" fmla="*/ 7 h 16"/>
                  <a:gd name="T32" fmla="*/ 3 w 23"/>
                  <a:gd name="T33" fmla="*/ 3 h 16"/>
                  <a:gd name="T34" fmla="*/ 1 w 23"/>
                  <a:gd name="T35" fmla="*/ 2 h 16"/>
                  <a:gd name="T36" fmla="*/ 3 w 23"/>
                  <a:gd name="T37" fmla="*/ 1 h 16"/>
                  <a:gd name="T38" fmla="*/ 5 w 23"/>
                  <a:gd name="T39" fmla="*/ 1 h 16"/>
                  <a:gd name="T40" fmla="*/ 6 w 23"/>
                  <a:gd name="T41" fmla="*/ 1 h 16"/>
                  <a:gd name="T42" fmla="*/ 7 w 23"/>
                  <a:gd name="T43" fmla="*/ 1 h 16"/>
                  <a:gd name="T44" fmla="*/ 8 w 23"/>
                  <a:gd name="T45" fmla="*/ 1 h 16"/>
                  <a:gd name="T46" fmla="*/ 8 w 23"/>
                  <a:gd name="T47" fmla="*/ 3 h 16"/>
                  <a:gd name="T48" fmla="*/ 10 w 23"/>
                  <a:gd name="T49" fmla="*/ 2 h 16"/>
                  <a:gd name="T50" fmla="*/ 10 w 23"/>
                  <a:gd name="T51" fmla="*/ 2 h 16"/>
                  <a:gd name="T52" fmla="*/ 11 w 23"/>
                  <a:gd name="T53" fmla="*/ 1 h 16"/>
                  <a:gd name="T54" fmla="*/ 11 w 23"/>
                  <a:gd name="T55" fmla="*/ 2 h 16"/>
                  <a:gd name="T56" fmla="*/ 10 w 23"/>
                  <a:gd name="T57" fmla="*/ 4 h 16"/>
                  <a:gd name="T58" fmla="*/ 9 w 23"/>
                  <a:gd name="T59" fmla="*/ 5 h 16"/>
                  <a:gd name="T60" fmla="*/ 10 w 23"/>
                  <a:gd name="T61" fmla="*/ 4 h 16"/>
                  <a:gd name="T62" fmla="*/ 10 w 23"/>
                  <a:gd name="T63" fmla="*/ 7 h 16"/>
                  <a:gd name="T64" fmla="*/ 13 w 23"/>
                  <a:gd name="T65" fmla="*/ 6 h 16"/>
                  <a:gd name="T66" fmla="*/ 11 w 23"/>
                  <a:gd name="T67" fmla="*/ 9 h 16"/>
                  <a:gd name="T68" fmla="*/ 12 w 23"/>
                  <a:gd name="T69" fmla="*/ 8 h 16"/>
                  <a:gd name="T70" fmla="*/ 13 w 23"/>
                  <a:gd name="T71" fmla="*/ 7 h 16"/>
                  <a:gd name="T72" fmla="*/ 12 w 23"/>
                  <a:gd name="T73" fmla="*/ 9 h 16"/>
                  <a:gd name="T74" fmla="*/ 14 w 23"/>
                  <a:gd name="T75" fmla="*/ 9 h 16"/>
                  <a:gd name="T76" fmla="*/ 14 w 23"/>
                  <a:gd name="T77" fmla="*/ 9 h 16"/>
                  <a:gd name="T78" fmla="*/ 14 w 23"/>
                  <a:gd name="T79" fmla="*/ 10 h 16"/>
                  <a:gd name="T80" fmla="*/ 16 w 23"/>
                  <a:gd name="T81" fmla="*/ 9 h 16"/>
                  <a:gd name="T82" fmla="*/ 17 w 23"/>
                  <a:gd name="T83" fmla="*/ 9 h 16"/>
                  <a:gd name="T84" fmla="*/ 16 w 23"/>
                  <a:gd name="T85" fmla="*/ 10 h 16"/>
                  <a:gd name="T86" fmla="*/ 18 w 23"/>
                  <a:gd name="T87" fmla="*/ 8 h 16"/>
                  <a:gd name="T88" fmla="*/ 18 w 23"/>
                  <a:gd name="T89" fmla="*/ 9 h 16"/>
                  <a:gd name="T90" fmla="*/ 19 w 23"/>
                  <a:gd name="T91" fmla="*/ 8 h 16"/>
                  <a:gd name="T92" fmla="*/ 20 w 23"/>
                  <a:gd name="T93" fmla="*/ 9 h 16"/>
                  <a:gd name="T94" fmla="*/ 21 w 23"/>
                  <a:gd name="T95" fmla="*/ 11 h 16"/>
                  <a:gd name="T96" fmla="*/ 22 w 23"/>
                  <a:gd name="T97" fmla="*/ 9 h 16"/>
                  <a:gd name="T98" fmla="*/ 21 w 23"/>
                  <a:gd name="T99" fmla="*/ 11 h 16"/>
                  <a:gd name="T100" fmla="*/ 8 w 23"/>
                  <a:gd name="T101" fmla="*/ 5 h 16"/>
                  <a:gd name="T102" fmla="*/ 9 w 23"/>
                  <a:gd name="T103" fmla="*/ 5 h 16"/>
                  <a:gd name="T104" fmla="*/ 7 w 23"/>
                  <a:gd name="T105" fmla="*/ 7 h 16"/>
                  <a:gd name="T106" fmla="*/ 17 w 23"/>
                  <a:gd name="T10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" h="16">
                    <a:moveTo>
                      <a:pt x="22" y="13"/>
                    </a:moveTo>
                    <a:cubicBezTo>
                      <a:pt x="21" y="14"/>
                      <a:pt x="19" y="15"/>
                      <a:pt x="1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5"/>
                      <a:pt x="19" y="14"/>
                      <a:pt x="18" y="15"/>
                    </a:cubicBezTo>
                    <a:cubicBezTo>
                      <a:pt x="19" y="14"/>
                      <a:pt x="17" y="16"/>
                      <a:pt x="19" y="14"/>
                    </a:cubicBezTo>
                    <a:cubicBezTo>
                      <a:pt x="18" y="16"/>
                      <a:pt x="17" y="15"/>
                      <a:pt x="17" y="15"/>
                    </a:cubicBezTo>
                    <a:cubicBezTo>
                      <a:pt x="18" y="14"/>
                      <a:pt x="18" y="15"/>
                      <a:pt x="17" y="15"/>
                    </a:cubicBezTo>
                    <a:cubicBezTo>
                      <a:pt x="17" y="15"/>
                      <a:pt x="18" y="14"/>
                      <a:pt x="17" y="15"/>
                    </a:cubicBezTo>
                    <a:cubicBezTo>
                      <a:pt x="18" y="14"/>
                      <a:pt x="17" y="15"/>
                      <a:pt x="18" y="14"/>
                    </a:cubicBezTo>
                    <a:cubicBezTo>
                      <a:pt x="17" y="14"/>
                      <a:pt x="16" y="16"/>
                      <a:pt x="17" y="14"/>
                    </a:cubicBezTo>
                    <a:cubicBezTo>
                      <a:pt x="17" y="14"/>
                      <a:pt x="16" y="15"/>
                      <a:pt x="17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4"/>
                      <a:pt x="16" y="15"/>
                      <a:pt x="17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7" y="14"/>
                    </a:cubicBezTo>
                    <a:cubicBezTo>
                      <a:pt x="16" y="15"/>
                      <a:pt x="15" y="15"/>
                      <a:pt x="16" y="14"/>
                    </a:cubicBezTo>
                    <a:cubicBezTo>
                      <a:pt x="15" y="15"/>
                      <a:pt x="16" y="14"/>
                      <a:pt x="15" y="14"/>
                    </a:cubicBezTo>
                    <a:cubicBezTo>
                      <a:pt x="15" y="15"/>
                      <a:pt x="16" y="13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4"/>
                      <a:pt x="16" y="13"/>
                      <a:pt x="15" y="13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4"/>
                      <a:pt x="15" y="14"/>
                      <a:pt x="15" y="13"/>
                    </a:cubicBezTo>
                    <a:cubicBezTo>
                      <a:pt x="15" y="14"/>
                      <a:pt x="15" y="13"/>
                      <a:pt x="14" y="14"/>
                    </a:cubicBezTo>
                    <a:cubicBezTo>
                      <a:pt x="15" y="13"/>
                      <a:pt x="15" y="13"/>
                      <a:pt x="16" y="12"/>
                    </a:cubicBezTo>
                    <a:cubicBezTo>
                      <a:pt x="16" y="11"/>
                      <a:pt x="15" y="13"/>
                      <a:pt x="15" y="12"/>
                    </a:cubicBezTo>
                    <a:cubicBezTo>
                      <a:pt x="15" y="13"/>
                      <a:pt x="15" y="13"/>
                      <a:pt x="15" y="14"/>
                    </a:cubicBezTo>
                    <a:cubicBezTo>
                      <a:pt x="14" y="15"/>
                      <a:pt x="15" y="13"/>
                      <a:pt x="15" y="13"/>
                    </a:cubicBezTo>
                    <a:cubicBezTo>
                      <a:pt x="14" y="15"/>
                      <a:pt x="14" y="14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5" y="13"/>
                      <a:pt x="13" y="14"/>
                      <a:pt x="13" y="14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4" y="13"/>
                      <a:pt x="13" y="13"/>
                      <a:pt x="14" y="13"/>
                    </a:cubicBezTo>
                    <a:cubicBezTo>
                      <a:pt x="14" y="13"/>
                      <a:pt x="13" y="13"/>
                      <a:pt x="13" y="14"/>
                    </a:cubicBezTo>
                    <a:cubicBezTo>
                      <a:pt x="13" y="14"/>
                      <a:pt x="13" y="13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3" y="14"/>
                      <a:pt x="14" y="13"/>
                    </a:cubicBezTo>
                    <a:cubicBezTo>
                      <a:pt x="13" y="13"/>
                      <a:pt x="13" y="13"/>
                      <a:pt x="13" y="14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5" y="11"/>
                    </a:cubicBezTo>
                    <a:cubicBezTo>
                      <a:pt x="14" y="11"/>
                      <a:pt x="14" y="12"/>
                      <a:pt x="13" y="13"/>
                    </a:cubicBezTo>
                    <a:cubicBezTo>
                      <a:pt x="13" y="13"/>
                      <a:pt x="13" y="13"/>
                      <a:pt x="13" y="12"/>
                    </a:cubicBezTo>
                    <a:cubicBezTo>
                      <a:pt x="13" y="13"/>
                      <a:pt x="13" y="12"/>
                      <a:pt x="12" y="13"/>
                    </a:cubicBezTo>
                    <a:cubicBezTo>
                      <a:pt x="13" y="12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11"/>
                      <a:pt x="11" y="13"/>
                      <a:pt x="11" y="13"/>
                    </a:cubicBezTo>
                    <a:cubicBezTo>
                      <a:pt x="13" y="11"/>
                      <a:pt x="10" y="14"/>
                      <a:pt x="12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3"/>
                      <a:pt x="11" y="12"/>
                      <a:pt x="10" y="13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10" y="13"/>
                      <a:pt x="9" y="13"/>
                      <a:pt x="10" y="12"/>
                    </a:cubicBezTo>
                    <a:cubicBezTo>
                      <a:pt x="10" y="12"/>
                      <a:pt x="10" y="13"/>
                      <a:pt x="9" y="13"/>
                    </a:cubicBezTo>
                    <a:cubicBezTo>
                      <a:pt x="9" y="13"/>
                      <a:pt x="11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2"/>
                      <a:pt x="10" y="12"/>
                    </a:cubicBezTo>
                    <a:cubicBezTo>
                      <a:pt x="10" y="12"/>
                      <a:pt x="9" y="12"/>
                      <a:pt x="9" y="13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9" y="13"/>
                      <a:pt x="10" y="11"/>
                      <a:pt x="9" y="12"/>
                    </a:cubicBezTo>
                    <a:cubicBezTo>
                      <a:pt x="10" y="11"/>
                      <a:pt x="9" y="13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3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0" y="10"/>
                      <a:pt x="9" y="10"/>
                      <a:pt x="9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10" y="10"/>
                      <a:pt x="8" y="13"/>
                      <a:pt x="8" y="12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9" y="10"/>
                      <a:pt x="8" y="11"/>
                    </a:cubicBezTo>
                    <a:cubicBezTo>
                      <a:pt x="8" y="11"/>
                      <a:pt x="8" y="10"/>
                      <a:pt x="9" y="10"/>
                    </a:cubicBezTo>
                    <a:cubicBezTo>
                      <a:pt x="8" y="11"/>
                      <a:pt x="7" y="12"/>
                      <a:pt x="9" y="10"/>
                    </a:cubicBezTo>
                    <a:cubicBezTo>
                      <a:pt x="7" y="11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0"/>
                      <a:pt x="7" y="11"/>
                      <a:pt x="8" y="10"/>
                    </a:cubicBezTo>
                    <a:cubicBezTo>
                      <a:pt x="8" y="10"/>
                      <a:pt x="7" y="10"/>
                      <a:pt x="8" y="10"/>
                    </a:cubicBezTo>
                    <a:cubicBezTo>
                      <a:pt x="8" y="10"/>
                      <a:pt x="7" y="11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  <a:cubicBezTo>
                      <a:pt x="7" y="11"/>
                      <a:pt x="8" y="9"/>
                      <a:pt x="8" y="9"/>
                    </a:cubicBezTo>
                    <a:cubicBezTo>
                      <a:pt x="6" y="11"/>
                      <a:pt x="8" y="9"/>
                      <a:pt x="6" y="11"/>
                    </a:cubicBezTo>
                    <a:cubicBezTo>
                      <a:pt x="8" y="8"/>
                      <a:pt x="5" y="11"/>
                      <a:pt x="7" y="9"/>
                    </a:cubicBezTo>
                    <a:cubicBezTo>
                      <a:pt x="4" y="11"/>
                      <a:pt x="6" y="8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4" y="9"/>
                    </a:cubicBezTo>
                    <a:cubicBezTo>
                      <a:pt x="5" y="8"/>
                      <a:pt x="4" y="9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4" y="6"/>
                      <a:pt x="4" y="5"/>
                    </a:cubicBezTo>
                    <a:cubicBezTo>
                      <a:pt x="3" y="6"/>
                      <a:pt x="2" y="6"/>
                      <a:pt x="3" y="5"/>
                    </a:cubicBezTo>
                    <a:cubicBezTo>
                      <a:pt x="1" y="6"/>
                      <a:pt x="1" y="4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3" y="1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6" y="1"/>
                      <a:pt x="4" y="2"/>
                    </a:cubicBezTo>
                    <a:cubicBezTo>
                      <a:pt x="5" y="2"/>
                      <a:pt x="5" y="2"/>
                      <a:pt x="7" y="1"/>
                    </a:cubicBezTo>
                    <a:cubicBezTo>
                      <a:pt x="5" y="2"/>
                      <a:pt x="8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2"/>
                      <a:pt x="8" y="1"/>
                    </a:cubicBezTo>
                    <a:cubicBezTo>
                      <a:pt x="7" y="2"/>
                      <a:pt x="9" y="0"/>
                      <a:pt x="10" y="0"/>
                    </a:cubicBezTo>
                    <a:cubicBezTo>
                      <a:pt x="7" y="3"/>
                      <a:pt x="8" y="2"/>
                      <a:pt x="7" y="3"/>
                    </a:cubicBezTo>
                    <a:cubicBezTo>
                      <a:pt x="8" y="2"/>
                      <a:pt x="8" y="3"/>
                      <a:pt x="8" y="2"/>
                    </a:cubicBezTo>
                    <a:cubicBezTo>
                      <a:pt x="8" y="2"/>
                      <a:pt x="7" y="4"/>
                      <a:pt x="8" y="2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0" y="1"/>
                      <a:pt x="9" y="2"/>
                      <a:pt x="10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3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8" y="4"/>
                      <a:pt x="9" y="2"/>
                      <a:pt x="9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10" y="2"/>
                      <a:pt x="10" y="1"/>
                    </a:cubicBezTo>
                    <a:cubicBezTo>
                      <a:pt x="9" y="2"/>
                      <a:pt x="10" y="1"/>
                      <a:pt x="11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3"/>
                      <a:pt x="11" y="1"/>
                      <a:pt x="11" y="1"/>
                    </a:cubicBezTo>
                    <a:cubicBezTo>
                      <a:pt x="12" y="0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0" y="3"/>
                      <a:pt x="10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11" y="1"/>
                      <a:pt x="10" y="2"/>
                    </a:cubicBezTo>
                    <a:cubicBezTo>
                      <a:pt x="11" y="1"/>
                      <a:pt x="10" y="3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0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4"/>
                      <a:pt x="10" y="4"/>
                      <a:pt x="9" y="5"/>
                    </a:cubicBezTo>
                    <a:cubicBezTo>
                      <a:pt x="9" y="5"/>
                      <a:pt x="10" y="4"/>
                      <a:pt x="10" y="4"/>
                    </a:cubicBezTo>
                    <a:cubicBezTo>
                      <a:pt x="11" y="3"/>
                      <a:pt x="9" y="4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9" y="5"/>
                      <a:pt x="9" y="4"/>
                      <a:pt x="9" y="5"/>
                    </a:cubicBezTo>
                    <a:cubicBezTo>
                      <a:pt x="9" y="5"/>
                      <a:pt x="10" y="4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5"/>
                      <a:pt x="9" y="5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3"/>
                      <a:pt x="10" y="5"/>
                      <a:pt x="11" y="4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12" y="3"/>
                      <a:pt x="11" y="4"/>
                      <a:pt x="13" y="3"/>
                    </a:cubicBezTo>
                    <a:cubicBezTo>
                      <a:pt x="12" y="4"/>
                      <a:pt x="11" y="5"/>
                      <a:pt x="10" y="7"/>
                    </a:cubicBezTo>
                    <a:cubicBezTo>
                      <a:pt x="11" y="7"/>
                      <a:pt x="10" y="8"/>
                      <a:pt x="11" y="8"/>
                    </a:cubicBezTo>
                    <a:cubicBezTo>
                      <a:pt x="11" y="8"/>
                      <a:pt x="12" y="6"/>
                      <a:pt x="12" y="7"/>
                    </a:cubicBezTo>
                    <a:cubicBezTo>
                      <a:pt x="12" y="7"/>
                      <a:pt x="12" y="6"/>
                      <a:pt x="13" y="6"/>
                    </a:cubicBezTo>
                    <a:cubicBezTo>
                      <a:pt x="13" y="6"/>
                      <a:pt x="14" y="5"/>
                      <a:pt x="12" y="7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6"/>
                      <a:pt x="12" y="7"/>
                    </a:cubicBezTo>
                    <a:cubicBezTo>
                      <a:pt x="13" y="6"/>
                      <a:pt x="12" y="7"/>
                      <a:pt x="12" y="7"/>
                    </a:cubicBezTo>
                    <a:cubicBezTo>
                      <a:pt x="12" y="8"/>
                      <a:pt x="12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1" y="9"/>
                    </a:cubicBezTo>
                    <a:cubicBezTo>
                      <a:pt x="12" y="8"/>
                      <a:pt x="13" y="7"/>
                      <a:pt x="13" y="6"/>
                    </a:cubicBezTo>
                    <a:cubicBezTo>
                      <a:pt x="13" y="6"/>
                      <a:pt x="12" y="8"/>
                      <a:pt x="13" y="7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2" y="8"/>
                      <a:pt x="12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8"/>
                    </a:cubicBezTo>
                    <a:cubicBezTo>
                      <a:pt x="13" y="7"/>
                      <a:pt x="12" y="8"/>
                      <a:pt x="13" y="7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3" y="7"/>
                      <a:pt x="12" y="9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4" y="7"/>
                      <a:pt x="12" y="9"/>
                      <a:pt x="13" y="8"/>
                    </a:cubicBezTo>
                    <a:cubicBezTo>
                      <a:pt x="13" y="8"/>
                      <a:pt x="13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7"/>
                      <a:pt x="13" y="8"/>
                      <a:pt x="14" y="7"/>
                    </a:cubicBezTo>
                    <a:cubicBezTo>
                      <a:pt x="13" y="8"/>
                      <a:pt x="14" y="6"/>
                      <a:pt x="13" y="8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4" y="7"/>
                      <a:pt x="13" y="8"/>
                      <a:pt x="13" y="8"/>
                    </a:cubicBezTo>
                    <a:cubicBezTo>
                      <a:pt x="15" y="6"/>
                      <a:pt x="13" y="9"/>
                      <a:pt x="14" y="8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3" y="11"/>
                      <a:pt x="13" y="11"/>
                    </a:cubicBezTo>
                    <a:cubicBezTo>
                      <a:pt x="13" y="11"/>
                      <a:pt x="13" y="10"/>
                      <a:pt x="13" y="10"/>
                    </a:cubicBezTo>
                    <a:cubicBezTo>
                      <a:pt x="14" y="10"/>
                      <a:pt x="13" y="11"/>
                      <a:pt x="14" y="9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3" y="11"/>
                    </a:cubicBezTo>
                    <a:cubicBezTo>
                      <a:pt x="14" y="11"/>
                      <a:pt x="15" y="9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10"/>
                      <a:pt x="14" y="10"/>
                      <a:pt x="15" y="9"/>
                    </a:cubicBezTo>
                    <a:cubicBezTo>
                      <a:pt x="15" y="8"/>
                      <a:pt x="14" y="10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3" y="11"/>
                    </a:cubicBezTo>
                    <a:cubicBezTo>
                      <a:pt x="14" y="11"/>
                      <a:pt x="14" y="10"/>
                      <a:pt x="15" y="9"/>
                    </a:cubicBezTo>
                    <a:cubicBezTo>
                      <a:pt x="15" y="10"/>
                      <a:pt x="15" y="10"/>
                      <a:pt x="16" y="9"/>
                    </a:cubicBezTo>
                    <a:cubicBezTo>
                      <a:pt x="16" y="9"/>
                      <a:pt x="15" y="10"/>
                      <a:pt x="15" y="10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1"/>
                      <a:pt x="16" y="9"/>
                      <a:pt x="15" y="11"/>
                    </a:cubicBezTo>
                    <a:cubicBezTo>
                      <a:pt x="16" y="10"/>
                      <a:pt x="16" y="9"/>
                      <a:pt x="15" y="10"/>
                    </a:cubicBezTo>
                    <a:cubicBezTo>
                      <a:pt x="16" y="9"/>
                      <a:pt x="17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6" y="9"/>
                      <a:pt x="16" y="9"/>
                    </a:cubicBezTo>
                    <a:cubicBezTo>
                      <a:pt x="15" y="10"/>
                      <a:pt x="17" y="9"/>
                      <a:pt x="15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0"/>
                      <a:pt x="17" y="10"/>
                      <a:pt x="17" y="9"/>
                    </a:cubicBezTo>
                    <a:cubicBezTo>
                      <a:pt x="17" y="9"/>
                      <a:pt x="16" y="10"/>
                      <a:pt x="16" y="10"/>
                    </a:cubicBezTo>
                    <a:cubicBezTo>
                      <a:pt x="16" y="11"/>
                      <a:pt x="17" y="9"/>
                      <a:pt x="16" y="10"/>
                    </a:cubicBezTo>
                    <a:cubicBezTo>
                      <a:pt x="16" y="10"/>
                      <a:pt x="17" y="10"/>
                      <a:pt x="17" y="8"/>
                    </a:cubicBezTo>
                    <a:cubicBezTo>
                      <a:pt x="16" y="10"/>
                      <a:pt x="18" y="8"/>
                      <a:pt x="17" y="9"/>
                    </a:cubicBezTo>
                    <a:cubicBezTo>
                      <a:pt x="17" y="9"/>
                      <a:pt x="18" y="9"/>
                      <a:pt x="18" y="8"/>
                    </a:cubicBezTo>
                    <a:cubicBezTo>
                      <a:pt x="18" y="8"/>
                      <a:pt x="17" y="9"/>
                      <a:pt x="17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7"/>
                      <a:pt x="18" y="8"/>
                      <a:pt x="18" y="8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9"/>
                      <a:pt x="18" y="9"/>
                      <a:pt x="18" y="9"/>
                    </a:cubicBezTo>
                    <a:cubicBezTo>
                      <a:pt x="18" y="8"/>
                      <a:pt x="18" y="9"/>
                      <a:pt x="18" y="9"/>
                    </a:cubicBezTo>
                    <a:cubicBezTo>
                      <a:pt x="19" y="7"/>
                      <a:pt x="18" y="9"/>
                      <a:pt x="19" y="8"/>
                    </a:cubicBezTo>
                    <a:cubicBezTo>
                      <a:pt x="19" y="8"/>
                      <a:pt x="19" y="8"/>
                      <a:pt x="18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9"/>
                      <a:pt x="19" y="8"/>
                      <a:pt x="18" y="9"/>
                    </a:cubicBezTo>
                    <a:cubicBezTo>
                      <a:pt x="17" y="10"/>
                      <a:pt x="20" y="6"/>
                      <a:pt x="19" y="8"/>
                    </a:cubicBezTo>
                    <a:cubicBezTo>
                      <a:pt x="20" y="6"/>
                      <a:pt x="19" y="9"/>
                      <a:pt x="20" y="8"/>
                    </a:cubicBezTo>
                    <a:cubicBezTo>
                      <a:pt x="19" y="8"/>
                      <a:pt x="19" y="9"/>
                      <a:pt x="18" y="10"/>
                    </a:cubicBezTo>
                    <a:cubicBezTo>
                      <a:pt x="18" y="10"/>
                      <a:pt x="19" y="9"/>
                      <a:pt x="19" y="8"/>
                    </a:cubicBezTo>
                    <a:cubicBezTo>
                      <a:pt x="19" y="9"/>
                      <a:pt x="19" y="10"/>
                      <a:pt x="18" y="10"/>
                    </a:cubicBezTo>
                    <a:cubicBezTo>
                      <a:pt x="18" y="10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10"/>
                      <a:pt x="19" y="10"/>
                    </a:cubicBezTo>
                    <a:cubicBezTo>
                      <a:pt x="19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1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10"/>
                      <a:pt x="20" y="9"/>
                      <a:pt x="20" y="9"/>
                    </a:cubicBezTo>
                    <a:cubicBezTo>
                      <a:pt x="19" y="10"/>
                      <a:pt x="19" y="10"/>
                      <a:pt x="19" y="11"/>
                    </a:cubicBezTo>
                    <a:cubicBezTo>
                      <a:pt x="20" y="10"/>
                      <a:pt x="19" y="11"/>
                      <a:pt x="20" y="10"/>
                    </a:cubicBezTo>
                    <a:cubicBezTo>
                      <a:pt x="19" y="12"/>
                      <a:pt x="21" y="11"/>
                      <a:pt x="21" y="11"/>
                    </a:cubicBezTo>
                    <a:cubicBezTo>
                      <a:pt x="22" y="10"/>
                      <a:pt x="21" y="11"/>
                      <a:pt x="22" y="10"/>
                    </a:cubicBezTo>
                    <a:cubicBezTo>
                      <a:pt x="22" y="10"/>
                      <a:pt x="21" y="11"/>
                      <a:pt x="22" y="10"/>
                    </a:cubicBezTo>
                    <a:cubicBezTo>
                      <a:pt x="21" y="11"/>
                      <a:pt x="22" y="9"/>
                      <a:pt x="21" y="10"/>
                    </a:cubicBezTo>
                    <a:cubicBezTo>
                      <a:pt x="22" y="10"/>
                      <a:pt x="22" y="9"/>
                      <a:pt x="22" y="9"/>
                    </a:cubicBezTo>
                    <a:cubicBezTo>
                      <a:pt x="21" y="10"/>
                      <a:pt x="22" y="9"/>
                      <a:pt x="22" y="9"/>
                    </a:cubicBezTo>
                    <a:cubicBezTo>
                      <a:pt x="21" y="10"/>
                      <a:pt x="22" y="10"/>
                      <a:pt x="22" y="9"/>
                    </a:cubicBezTo>
                    <a:cubicBezTo>
                      <a:pt x="23" y="8"/>
                      <a:pt x="22" y="10"/>
                      <a:pt x="22" y="9"/>
                    </a:cubicBezTo>
                    <a:cubicBezTo>
                      <a:pt x="22" y="10"/>
                      <a:pt x="22" y="10"/>
                      <a:pt x="21" y="11"/>
                    </a:cubicBezTo>
                    <a:cubicBezTo>
                      <a:pt x="21" y="11"/>
                      <a:pt x="22" y="9"/>
                      <a:pt x="22" y="10"/>
                    </a:cubicBezTo>
                    <a:cubicBezTo>
                      <a:pt x="22" y="9"/>
                      <a:pt x="22" y="10"/>
                      <a:pt x="22" y="9"/>
                    </a:cubicBezTo>
                    <a:cubicBezTo>
                      <a:pt x="22" y="9"/>
                      <a:pt x="22" y="10"/>
                      <a:pt x="22" y="10"/>
                    </a:cubicBezTo>
                    <a:cubicBezTo>
                      <a:pt x="22" y="10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0"/>
                    </a:cubicBezTo>
                    <a:cubicBezTo>
                      <a:pt x="22" y="11"/>
                      <a:pt x="23" y="9"/>
                      <a:pt x="22" y="11"/>
                    </a:cubicBezTo>
                    <a:cubicBezTo>
                      <a:pt x="23" y="10"/>
                      <a:pt x="22" y="12"/>
                      <a:pt x="23" y="10"/>
                    </a:cubicBezTo>
                    <a:cubicBezTo>
                      <a:pt x="23" y="10"/>
                      <a:pt x="22" y="12"/>
                      <a:pt x="22" y="13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5"/>
                      <a:pt x="8" y="5"/>
                    </a:cubicBezTo>
                    <a:cubicBezTo>
                      <a:pt x="8" y="6"/>
                      <a:pt x="7" y="7"/>
                      <a:pt x="7" y="6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7" y="6"/>
                      <a:pt x="7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7" y="7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lose/>
                    <a:moveTo>
                      <a:pt x="15" y="10"/>
                    </a:moveTo>
                    <a:cubicBezTo>
                      <a:pt x="15" y="11"/>
                      <a:pt x="14" y="12"/>
                      <a:pt x="13" y="12"/>
                    </a:cubicBezTo>
                    <a:cubicBezTo>
                      <a:pt x="14" y="12"/>
                      <a:pt x="16" y="9"/>
                      <a:pt x="15" y="10"/>
                    </a:cubicBezTo>
                    <a:close/>
                    <a:moveTo>
                      <a:pt x="16" y="12"/>
                    </a:moveTo>
                    <a:cubicBezTo>
                      <a:pt x="16" y="11"/>
                      <a:pt x="17" y="10"/>
                      <a:pt x="17" y="10"/>
                    </a:cubicBezTo>
                    <a:cubicBezTo>
                      <a:pt x="16" y="11"/>
                      <a:pt x="16" y="11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6" y="12"/>
                      <a:pt x="16" y="12"/>
                    </a:cubicBezTo>
                    <a:close/>
                  </a:path>
                </a:pathLst>
              </a:custGeom>
              <a:solidFill>
                <a:srgbClr val="FF5E7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Freeform 67"/>
              <p:cNvSpPr>
                <a:spLocks/>
              </p:cNvSpPr>
              <p:nvPr/>
            </p:nvSpPr>
            <p:spPr bwMode="auto">
              <a:xfrm rot="976095">
                <a:off x="4971118" y="1823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Freeform 65"/>
              <p:cNvSpPr>
                <a:spLocks/>
              </p:cNvSpPr>
              <p:nvPr/>
            </p:nvSpPr>
            <p:spPr bwMode="auto">
              <a:xfrm rot="976095">
                <a:off x="5061468" y="1783733"/>
                <a:ext cx="37854" cy="50472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1 h 3"/>
                  <a:gd name="T4" fmla="*/ 1 w 2"/>
                  <a:gd name="T5" fmla="*/ 1 h 3"/>
                  <a:gd name="T6" fmla="*/ 0 w 2"/>
                  <a:gd name="T7" fmla="*/ 3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0" y="2"/>
                      <a:pt x="2" y="0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Freeform 68"/>
              <p:cNvSpPr>
                <a:spLocks/>
              </p:cNvSpPr>
              <p:nvPr/>
            </p:nvSpPr>
            <p:spPr bwMode="auto">
              <a:xfrm rot="976095">
                <a:off x="5216144" y="1937443"/>
                <a:ext cx="18929" cy="31547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Freeform 69"/>
              <p:cNvSpPr>
                <a:spLocks/>
              </p:cNvSpPr>
              <p:nvPr/>
            </p:nvSpPr>
            <p:spPr bwMode="auto">
              <a:xfrm rot="976095">
                <a:off x="5223214" y="1919525"/>
                <a:ext cx="18929" cy="18929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39" name="组合 38"/>
            <p:cNvGrpSpPr/>
            <p:nvPr/>
          </p:nvGrpSpPr>
          <p:grpSpPr>
            <a:xfrm>
              <a:off x="5529346" y="1631642"/>
              <a:ext cx="271290" cy="334380"/>
              <a:chOff x="5529346" y="1631642"/>
              <a:chExt cx="271290" cy="334380"/>
            </a:xfrm>
          </p:grpSpPr>
          <p:sp>
            <p:nvSpPr>
              <p:cNvPr id="52" name="Freeform 70"/>
              <p:cNvSpPr>
                <a:spLocks/>
              </p:cNvSpPr>
              <p:nvPr/>
            </p:nvSpPr>
            <p:spPr bwMode="auto">
              <a:xfrm rot="976095">
                <a:off x="5690615" y="1707863"/>
                <a:ext cx="63090" cy="37854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1 h 2"/>
                  <a:gd name="T4" fmla="*/ 2 w 4"/>
                  <a:gd name="T5" fmla="*/ 1 h 2"/>
                  <a:gd name="T6" fmla="*/ 0 w 4"/>
                  <a:gd name="T7" fmla="*/ 1 h 2"/>
                  <a:gd name="T8" fmla="*/ 1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4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Freeform 71"/>
              <p:cNvSpPr>
                <a:spLocks noEditPoints="1"/>
              </p:cNvSpPr>
              <p:nvPr/>
            </p:nvSpPr>
            <p:spPr bwMode="auto">
              <a:xfrm rot="976095">
                <a:off x="5529346" y="1631642"/>
                <a:ext cx="271290" cy="334380"/>
              </a:xfrm>
              <a:custGeom>
                <a:avLst/>
                <a:gdLst>
                  <a:gd name="T0" fmla="*/ 13 w 16"/>
                  <a:gd name="T1" fmla="*/ 17 h 20"/>
                  <a:gd name="T2" fmla="*/ 11 w 16"/>
                  <a:gd name="T3" fmla="*/ 17 h 20"/>
                  <a:gd name="T4" fmla="*/ 9 w 16"/>
                  <a:gd name="T5" fmla="*/ 16 h 20"/>
                  <a:gd name="T6" fmla="*/ 7 w 16"/>
                  <a:gd name="T7" fmla="*/ 16 h 20"/>
                  <a:gd name="T8" fmla="*/ 7 w 16"/>
                  <a:gd name="T9" fmla="*/ 16 h 20"/>
                  <a:gd name="T10" fmla="*/ 6 w 16"/>
                  <a:gd name="T11" fmla="*/ 15 h 20"/>
                  <a:gd name="T12" fmla="*/ 9 w 16"/>
                  <a:gd name="T13" fmla="*/ 13 h 20"/>
                  <a:gd name="T14" fmla="*/ 5 w 16"/>
                  <a:gd name="T15" fmla="*/ 13 h 20"/>
                  <a:gd name="T16" fmla="*/ 5 w 16"/>
                  <a:gd name="T17" fmla="*/ 12 h 20"/>
                  <a:gd name="T18" fmla="*/ 5 w 16"/>
                  <a:gd name="T19" fmla="*/ 11 h 20"/>
                  <a:gd name="T20" fmla="*/ 5 w 16"/>
                  <a:gd name="T21" fmla="*/ 11 h 20"/>
                  <a:gd name="T22" fmla="*/ 3 w 16"/>
                  <a:gd name="T23" fmla="*/ 11 h 20"/>
                  <a:gd name="T24" fmla="*/ 5 w 16"/>
                  <a:gd name="T25" fmla="*/ 9 h 20"/>
                  <a:gd name="T26" fmla="*/ 5 w 16"/>
                  <a:gd name="T27" fmla="*/ 9 h 20"/>
                  <a:gd name="T28" fmla="*/ 2 w 16"/>
                  <a:gd name="T29" fmla="*/ 8 h 20"/>
                  <a:gd name="T30" fmla="*/ 7 w 16"/>
                  <a:gd name="T31" fmla="*/ 8 h 20"/>
                  <a:gd name="T32" fmla="*/ 6 w 16"/>
                  <a:gd name="T33" fmla="*/ 8 h 20"/>
                  <a:gd name="T34" fmla="*/ 5 w 16"/>
                  <a:gd name="T35" fmla="*/ 7 h 20"/>
                  <a:gd name="T36" fmla="*/ 7 w 16"/>
                  <a:gd name="T37" fmla="*/ 6 h 20"/>
                  <a:gd name="T38" fmla="*/ 2 w 16"/>
                  <a:gd name="T39" fmla="*/ 7 h 20"/>
                  <a:gd name="T40" fmla="*/ 3 w 16"/>
                  <a:gd name="T41" fmla="*/ 6 h 20"/>
                  <a:gd name="T42" fmla="*/ 3 w 16"/>
                  <a:gd name="T43" fmla="*/ 3 h 20"/>
                  <a:gd name="T44" fmla="*/ 5 w 16"/>
                  <a:gd name="T45" fmla="*/ 2 h 20"/>
                  <a:gd name="T46" fmla="*/ 5 w 16"/>
                  <a:gd name="T47" fmla="*/ 1 h 20"/>
                  <a:gd name="T48" fmla="*/ 9 w 16"/>
                  <a:gd name="T49" fmla="*/ 3 h 20"/>
                  <a:gd name="T50" fmla="*/ 9 w 16"/>
                  <a:gd name="T51" fmla="*/ 4 h 20"/>
                  <a:gd name="T52" fmla="*/ 10 w 16"/>
                  <a:gd name="T53" fmla="*/ 3 h 20"/>
                  <a:gd name="T54" fmla="*/ 12 w 16"/>
                  <a:gd name="T55" fmla="*/ 3 h 20"/>
                  <a:gd name="T56" fmla="*/ 7 w 16"/>
                  <a:gd name="T57" fmla="*/ 6 h 20"/>
                  <a:gd name="T58" fmla="*/ 7 w 16"/>
                  <a:gd name="T59" fmla="*/ 7 h 20"/>
                  <a:gd name="T60" fmla="*/ 10 w 16"/>
                  <a:gd name="T61" fmla="*/ 5 h 20"/>
                  <a:gd name="T62" fmla="*/ 8 w 16"/>
                  <a:gd name="T63" fmla="*/ 9 h 20"/>
                  <a:gd name="T64" fmla="*/ 11 w 16"/>
                  <a:gd name="T65" fmla="*/ 8 h 20"/>
                  <a:gd name="T66" fmla="*/ 11 w 16"/>
                  <a:gd name="T67" fmla="*/ 9 h 20"/>
                  <a:gd name="T68" fmla="*/ 8 w 16"/>
                  <a:gd name="T69" fmla="*/ 10 h 20"/>
                  <a:gd name="T70" fmla="*/ 8 w 16"/>
                  <a:gd name="T71" fmla="*/ 10 h 20"/>
                  <a:gd name="T72" fmla="*/ 11 w 16"/>
                  <a:gd name="T73" fmla="*/ 9 h 20"/>
                  <a:gd name="T74" fmla="*/ 11 w 16"/>
                  <a:gd name="T75" fmla="*/ 11 h 20"/>
                  <a:gd name="T76" fmla="*/ 9 w 16"/>
                  <a:gd name="T77" fmla="*/ 12 h 20"/>
                  <a:gd name="T78" fmla="*/ 9 w 16"/>
                  <a:gd name="T79" fmla="*/ 12 h 20"/>
                  <a:gd name="T80" fmla="*/ 10 w 16"/>
                  <a:gd name="T81" fmla="*/ 12 h 20"/>
                  <a:gd name="T82" fmla="*/ 11 w 16"/>
                  <a:gd name="T83" fmla="*/ 12 h 20"/>
                  <a:gd name="T84" fmla="*/ 13 w 16"/>
                  <a:gd name="T85" fmla="*/ 12 h 20"/>
                  <a:gd name="T86" fmla="*/ 14 w 16"/>
                  <a:gd name="T87" fmla="*/ 12 h 20"/>
                  <a:gd name="T88" fmla="*/ 13 w 16"/>
                  <a:gd name="T89" fmla="*/ 12 h 20"/>
                  <a:gd name="T90" fmla="*/ 13 w 16"/>
                  <a:gd name="T91" fmla="*/ 14 h 20"/>
                  <a:gd name="T92" fmla="*/ 15 w 16"/>
                  <a:gd name="T93" fmla="*/ 11 h 20"/>
                  <a:gd name="T94" fmla="*/ 14 w 16"/>
                  <a:gd name="T95" fmla="*/ 14 h 20"/>
                  <a:gd name="T96" fmla="*/ 15 w 16"/>
                  <a:gd name="T97" fmla="*/ 12 h 20"/>
                  <a:gd name="T98" fmla="*/ 15 w 16"/>
                  <a:gd name="T99" fmla="*/ 14 h 20"/>
                  <a:gd name="T100" fmla="*/ 7 w 16"/>
                  <a:gd name="T101" fmla="*/ 5 h 20"/>
                  <a:gd name="T102" fmla="*/ 8 w 16"/>
                  <a:gd name="T103" fmla="*/ 5 h 20"/>
                  <a:gd name="T104" fmla="*/ 5 w 16"/>
                  <a:gd name="T105" fmla="*/ 7 h 20"/>
                  <a:gd name="T106" fmla="*/ 12 w 16"/>
                  <a:gd name="T10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20">
                    <a:moveTo>
                      <a:pt x="15" y="15"/>
                    </a:moveTo>
                    <a:cubicBezTo>
                      <a:pt x="15" y="16"/>
                      <a:pt x="14" y="18"/>
                      <a:pt x="13" y="18"/>
                    </a:cubicBezTo>
                    <a:cubicBezTo>
                      <a:pt x="14" y="18"/>
                      <a:pt x="14" y="18"/>
                      <a:pt x="14" y="17"/>
                    </a:cubicBezTo>
                    <a:cubicBezTo>
                      <a:pt x="14" y="17"/>
                      <a:pt x="13" y="18"/>
                      <a:pt x="13" y="18"/>
                    </a:cubicBezTo>
                    <a:cubicBezTo>
                      <a:pt x="13" y="18"/>
                      <a:pt x="13" y="17"/>
                      <a:pt x="13" y="19"/>
                    </a:cubicBezTo>
                    <a:cubicBezTo>
                      <a:pt x="13" y="17"/>
                      <a:pt x="12" y="20"/>
                      <a:pt x="13" y="17"/>
                    </a:cubicBezTo>
                    <a:cubicBezTo>
                      <a:pt x="12" y="19"/>
                      <a:pt x="12" y="19"/>
                      <a:pt x="11" y="19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2" y="17"/>
                      <a:pt x="11" y="18"/>
                    </a:cubicBezTo>
                    <a:cubicBezTo>
                      <a:pt x="12" y="17"/>
                      <a:pt x="11" y="19"/>
                      <a:pt x="11" y="17"/>
                    </a:cubicBezTo>
                    <a:cubicBezTo>
                      <a:pt x="11" y="18"/>
                      <a:pt x="10" y="19"/>
                      <a:pt x="11" y="17"/>
                    </a:cubicBezTo>
                    <a:cubicBezTo>
                      <a:pt x="11" y="17"/>
                      <a:pt x="10" y="18"/>
                      <a:pt x="11" y="17"/>
                    </a:cubicBezTo>
                    <a:cubicBezTo>
                      <a:pt x="10" y="18"/>
                      <a:pt x="10" y="18"/>
                      <a:pt x="9" y="18"/>
                    </a:cubicBezTo>
                    <a:cubicBezTo>
                      <a:pt x="10" y="17"/>
                      <a:pt x="10" y="18"/>
                      <a:pt x="10" y="17"/>
                    </a:cubicBezTo>
                    <a:cubicBezTo>
                      <a:pt x="10" y="18"/>
                      <a:pt x="10" y="18"/>
                      <a:pt x="9" y="18"/>
                    </a:cubicBezTo>
                    <a:cubicBezTo>
                      <a:pt x="9" y="18"/>
                      <a:pt x="10" y="18"/>
                      <a:pt x="10" y="17"/>
                    </a:cubicBezTo>
                    <a:cubicBezTo>
                      <a:pt x="9" y="17"/>
                      <a:pt x="9" y="18"/>
                      <a:pt x="9" y="17"/>
                    </a:cubicBezTo>
                    <a:cubicBezTo>
                      <a:pt x="8" y="18"/>
                      <a:pt x="9" y="16"/>
                      <a:pt x="9" y="16"/>
                    </a:cubicBezTo>
                    <a:cubicBezTo>
                      <a:pt x="8" y="17"/>
                      <a:pt x="10" y="16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9" y="16"/>
                      <a:pt x="9" y="16"/>
                    </a:cubicBezTo>
                    <a:cubicBezTo>
                      <a:pt x="9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9" y="15"/>
                    </a:cubicBezTo>
                    <a:cubicBezTo>
                      <a:pt x="8" y="16"/>
                      <a:pt x="8" y="16"/>
                      <a:pt x="7" y="16"/>
                    </a:cubicBezTo>
                    <a:cubicBezTo>
                      <a:pt x="8" y="16"/>
                      <a:pt x="9" y="15"/>
                      <a:pt x="9" y="15"/>
                    </a:cubicBezTo>
                    <a:cubicBezTo>
                      <a:pt x="10" y="14"/>
                      <a:pt x="9" y="15"/>
                      <a:pt x="9" y="15"/>
                    </a:cubicBezTo>
                    <a:cubicBezTo>
                      <a:pt x="9" y="15"/>
                      <a:pt x="8" y="15"/>
                      <a:pt x="8" y="16"/>
                    </a:cubicBezTo>
                    <a:cubicBezTo>
                      <a:pt x="7" y="17"/>
                      <a:pt x="9" y="15"/>
                      <a:pt x="8" y="15"/>
                    </a:cubicBezTo>
                    <a:cubicBezTo>
                      <a:pt x="7" y="16"/>
                      <a:pt x="7" y="15"/>
                      <a:pt x="8" y="15"/>
                    </a:cubicBezTo>
                    <a:cubicBezTo>
                      <a:pt x="8" y="15"/>
                      <a:pt x="7" y="16"/>
                      <a:pt x="7" y="16"/>
                    </a:cubicBezTo>
                    <a:cubicBezTo>
                      <a:pt x="8" y="15"/>
                      <a:pt x="6" y="16"/>
                      <a:pt x="7" y="15"/>
                    </a:cubicBezTo>
                    <a:cubicBezTo>
                      <a:pt x="7" y="15"/>
                      <a:pt x="7" y="15"/>
                      <a:pt x="8" y="14"/>
                    </a:cubicBezTo>
                    <a:cubicBezTo>
                      <a:pt x="7" y="15"/>
                      <a:pt x="6" y="15"/>
                      <a:pt x="6" y="15"/>
                    </a:cubicBezTo>
                    <a:cubicBezTo>
                      <a:pt x="8" y="14"/>
                      <a:pt x="7" y="15"/>
                      <a:pt x="7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5"/>
                      <a:pt x="7" y="14"/>
                      <a:pt x="6" y="15"/>
                    </a:cubicBezTo>
                    <a:cubicBezTo>
                      <a:pt x="6" y="15"/>
                      <a:pt x="7" y="14"/>
                      <a:pt x="7" y="14"/>
                    </a:cubicBezTo>
                    <a:cubicBezTo>
                      <a:pt x="8" y="14"/>
                      <a:pt x="6" y="15"/>
                      <a:pt x="7" y="14"/>
                    </a:cubicBezTo>
                    <a:cubicBezTo>
                      <a:pt x="7" y="14"/>
                      <a:pt x="7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8" y="14"/>
                      <a:pt x="8" y="14"/>
                      <a:pt x="9" y="13"/>
                    </a:cubicBezTo>
                    <a:cubicBezTo>
                      <a:pt x="8" y="13"/>
                      <a:pt x="8" y="14"/>
                      <a:pt x="6" y="14"/>
                    </a:cubicBezTo>
                    <a:cubicBezTo>
                      <a:pt x="6" y="14"/>
                      <a:pt x="7" y="14"/>
                      <a:pt x="7" y="13"/>
                    </a:cubicBezTo>
                    <a:cubicBezTo>
                      <a:pt x="6" y="14"/>
                      <a:pt x="7" y="13"/>
                      <a:pt x="6" y="14"/>
                    </a:cubicBezTo>
                    <a:cubicBezTo>
                      <a:pt x="7" y="13"/>
                      <a:pt x="6" y="14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2"/>
                      <a:pt x="5" y="13"/>
                      <a:pt x="5" y="13"/>
                    </a:cubicBezTo>
                    <a:cubicBezTo>
                      <a:pt x="7" y="12"/>
                      <a:pt x="4" y="14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3"/>
                      <a:pt x="5" y="12"/>
                      <a:pt x="3" y="13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4" y="12"/>
                      <a:pt x="3" y="12"/>
                      <a:pt x="5" y="12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6" y="11"/>
                      <a:pt x="3" y="12"/>
                    </a:cubicBezTo>
                    <a:cubicBezTo>
                      <a:pt x="3" y="12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1"/>
                    </a:cubicBezTo>
                    <a:cubicBezTo>
                      <a:pt x="3" y="12"/>
                      <a:pt x="5" y="11"/>
                      <a:pt x="3" y="12"/>
                    </a:cubicBezTo>
                    <a:cubicBezTo>
                      <a:pt x="5" y="11"/>
                      <a:pt x="3" y="12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3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0"/>
                      <a:pt x="4" y="11"/>
                    </a:cubicBezTo>
                    <a:cubicBezTo>
                      <a:pt x="4" y="11"/>
                      <a:pt x="3" y="11"/>
                      <a:pt x="4" y="11"/>
                    </a:cubicBezTo>
                    <a:cubicBezTo>
                      <a:pt x="6" y="10"/>
                      <a:pt x="2" y="11"/>
                      <a:pt x="3" y="11"/>
                    </a:cubicBezTo>
                    <a:cubicBezTo>
                      <a:pt x="4" y="11"/>
                      <a:pt x="4" y="11"/>
                      <a:pt x="5" y="10"/>
                    </a:cubicBezTo>
                    <a:cubicBezTo>
                      <a:pt x="4" y="10"/>
                      <a:pt x="4" y="11"/>
                      <a:pt x="4" y="10"/>
                    </a:cubicBezTo>
                    <a:cubicBezTo>
                      <a:pt x="4" y="11"/>
                      <a:pt x="4" y="11"/>
                      <a:pt x="3" y="11"/>
                    </a:cubicBezTo>
                    <a:cubicBezTo>
                      <a:pt x="3" y="11"/>
                      <a:pt x="5" y="10"/>
                      <a:pt x="3" y="10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3" y="10"/>
                      <a:pt x="3" y="10"/>
                      <a:pt x="5" y="9"/>
                    </a:cubicBezTo>
                    <a:cubicBezTo>
                      <a:pt x="3" y="10"/>
                      <a:pt x="5" y="9"/>
                      <a:pt x="5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4" y="9"/>
                      <a:pt x="3" y="10"/>
                      <a:pt x="5" y="9"/>
                    </a:cubicBezTo>
                    <a:cubicBezTo>
                      <a:pt x="4" y="9"/>
                      <a:pt x="3" y="10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3" y="10"/>
                      <a:pt x="4" y="9"/>
                      <a:pt x="5" y="9"/>
                    </a:cubicBezTo>
                    <a:cubicBezTo>
                      <a:pt x="3" y="10"/>
                      <a:pt x="5" y="9"/>
                      <a:pt x="5" y="9"/>
                    </a:cubicBezTo>
                    <a:cubicBezTo>
                      <a:pt x="2" y="10"/>
                      <a:pt x="5" y="8"/>
                      <a:pt x="3" y="9"/>
                    </a:cubicBezTo>
                    <a:cubicBezTo>
                      <a:pt x="6" y="8"/>
                      <a:pt x="2" y="9"/>
                      <a:pt x="4" y="8"/>
                    </a:cubicBezTo>
                    <a:cubicBezTo>
                      <a:pt x="1" y="9"/>
                      <a:pt x="4" y="7"/>
                      <a:pt x="2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3" y="7"/>
                      <a:pt x="2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6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6" y="7"/>
                      <a:pt x="7" y="7"/>
                    </a:cubicBezTo>
                    <a:cubicBezTo>
                      <a:pt x="7" y="6"/>
                      <a:pt x="4" y="7"/>
                      <a:pt x="6" y="7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0" y="7"/>
                      <a:pt x="3" y="7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3" y="6"/>
                      <a:pt x="2" y="5"/>
                      <a:pt x="1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4"/>
                      <a:pt x="6" y="4"/>
                    </a:cubicBezTo>
                    <a:cubicBezTo>
                      <a:pt x="6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2"/>
                      <a:pt x="10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9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8" y="4"/>
                      <a:pt x="10" y="3"/>
                      <a:pt x="10" y="2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10" y="3"/>
                      <a:pt x="11" y="3"/>
                    </a:cubicBezTo>
                    <a:cubicBezTo>
                      <a:pt x="12" y="2"/>
                      <a:pt x="10" y="3"/>
                      <a:pt x="9" y="3"/>
                    </a:cubicBezTo>
                    <a:cubicBezTo>
                      <a:pt x="9" y="3"/>
                      <a:pt x="9" y="4"/>
                      <a:pt x="10" y="3"/>
                    </a:cubicBezTo>
                    <a:cubicBezTo>
                      <a:pt x="10" y="3"/>
                      <a:pt x="9" y="4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3"/>
                      <a:pt x="10" y="4"/>
                    </a:cubicBezTo>
                    <a:cubicBezTo>
                      <a:pt x="11" y="3"/>
                      <a:pt x="9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0" y="4"/>
                      <a:pt x="11" y="4"/>
                      <a:pt x="9" y="4"/>
                    </a:cubicBezTo>
                    <a:cubicBezTo>
                      <a:pt x="9" y="5"/>
                      <a:pt x="9" y="5"/>
                      <a:pt x="7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4"/>
                      <a:pt x="8" y="5"/>
                      <a:pt x="10" y="4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6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7" y="6"/>
                      <a:pt x="8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6"/>
                      <a:pt x="8" y="6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6"/>
                      <a:pt x="10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9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11" y="5"/>
                      <a:pt x="10" y="6"/>
                      <a:pt x="12" y="6"/>
                    </a:cubicBezTo>
                    <a:cubicBezTo>
                      <a:pt x="11" y="6"/>
                      <a:pt x="9" y="7"/>
                      <a:pt x="8" y="8"/>
                    </a:cubicBezTo>
                    <a:cubicBezTo>
                      <a:pt x="8" y="8"/>
                      <a:pt x="7" y="9"/>
                      <a:pt x="8" y="9"/>
                    </a:cubicBezTo>
                    <a:cubicBezTo>
                      <a:pt x="8" y="9"/>
                      <a:pt x="10" y="8"/>
                      <a:pt x="9" y="9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2" y="8"/>
                      <a:pt x="10" y="9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11" y="8"/>
                      <a:pt x="9" y="9"/>
                      <a:pt x="10" y="9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8" y="9"/>
                      <a:pt x="10" y="9"/>
                      <a:pt x="11" y="9"/>
                    </a:cubicBezTo>
                    <a:cubicBezTo>
                      <a:pt x="11" y="9"/>
                      <a:pt x="9" y="9"/>
                      <a:pt x="9" y="9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10"/>
                      <a:pt x="8" y="10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8" y="10"/>
                      <a:pt x="8" y="10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10" y="9"/>
                      <a:pt x="9" y="10"/>
                      <a:pt x="10" y="9"/>
                    </a:cubicBezTo>
                    <a:cubicBezTo>
                      <a:pt x="8" y="10"/>
                      <a:pt x="9" y="10"/>
                      <a:pt x="8" y="10"/>
                    </a:cubicBezTo>
                    <a:cubicBezTo>
                      <a:pt x="8" y="10"/>
                      <a:pt x="10" y="9"/>
                      <a:pt x="8" y="10"/>
                    </a:cubicBezTo>
                    <a:cubicBezTo>
                      <a:pt x="7" y="10"/>
                      <a:pt x="10" y="10"/>
                      <a:pt x="9" y="10"/>
                    </a:cubicBezTo>
                    <a:cubicBezTo>
                      <a:pt x="11" y="9"/>
                      <a:pt x="8" y="10"/>
                      <a:pt x="10" y="10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10" y="9"/>
                      <a:pt x="9" y="10"/>
                      <a:pt x="11" y="9"/>
                    </a:cubicBezTo>
                    <a:cubicBezTo>
                      <a:pt x="9" y="10"/>
                      <a:pt x="11" y="9"/>
                      <a:pt x="10" y="10"/>
                    </a:cubicBezTo>
                    <a:cubicBezTo>
                      <a:pt x="10" y="10"/>
                      <a:pt x="10" y="10"/>
                      <a:pt x="11" y="9"/>
                    </a:cubicBezTo>
                    <a:cubicBezTo>
                      <a:pt x="11" y="10"/>
                      <a:pt x="9" y="10"/>
                      <a:pt x="10" y="10"/>
                    </a:cubicBezTo>
                    <a:cubicBezTo>
                      <a:pt x="12" y="9"/>
                      <a:pt x="9" y="11"/>
                      <a:pt x="11" y="10"/>
                    </a:cubicBezTo>
                    <a:cubicBezTo>
                      <a:pt x="11" y="10"/>
                      <a:pt x="10" y="10"/>
                      <a:pt x="9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8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2"/>
                      <a:pt x="10" y="12"/>
                      <a:pt x="8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2"/>
                      <a:pt x="9" y="12"/>
                      <a:pt x="10" y="11"/>
                    </a:cubicBezTo>
                    <a:cubicBezTo>
                      <a:pt x="11" y="11"/>
                      <a:pt x="9" y="12"/>
                      <a:pt x="9" y="12"/>
                    </a:cubicBezTo>
                    <a:cubicBezTo>
                      <a:pt x="8" y="13"/>
                      <a:pt x="9" y="12"/>
                      <a:pt x="9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9" y="12"/>
                      <a:pt x="10" y="12"/>
                    </a:cubicBezTo>
                    <a:cubicBezTo>
                      <a:pt x="10" y="12"/>
                      <a:pt x="9" y="12"/>
                      <a:pt x="11" y="12"/>
                    </a:cubicBezTo>
                    <a:cubicBezTo>
                      <a:pt x="11" y="12"/>
                      <a:pt x="10" y="12"/>
                      <a:pt x="9" y="13"/>
                    </a:cubicBezTo>
                    <a:cubicBezTo>
                      <a:pt x="11" y="12"/>
                      <a:pt x="12" y="12"/>
                      <a:pt x="11" y="12"/>
                    </a:cubicBezTo>
                    <a:cubicBezTo>
                      <a:pt x="10" y="12"/>
                      <a:pt x="10" y="13"/>
                      <a:pt x="10" y="12"/>
                    </a:cubicBezTo>
                    <a:cubicBezTo>
                      <a:pt x="9" y="13"/>
                      <a:pt x="11" y="12"/>
                      <a:pt x="9" y="13"/>
                    </a:cubicBezTo>
                    <a:cubicBezTo>
                      <a:pt x="10" y="12"/>
                      <a:pt x="11" y="12"/>
                      <a:pt x="10" y="13"/>
                    </a:cubicBezTo>
                    <a:cubicBezTo>
                      <a:pt x="11" y="12"/>
                      <a:pt x="12" y="12"/>
                      <a:pt x="12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0" y="13"/>
                      <a:pt x="12" y="12"/>
                      <a:pt x="9" y="13"/>
                    </a:cubicBezTo>
                    <a:cubicBezTo>
                      <a:pt x="10" y="13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2" y="12"/>
                      <a:pt x="10" y="13"/>
                    </a:cubicBezTo>
                    <a:cubicBezTo>
                      <a:pt x="11" y="13"/>
                      <a:pt x="11" y="13"/>
                      <a:pt x="13" y="12"/>
                    </a:cubicBezTo>
                    <a:cubicBezTo>
                      <a:pt x="11" y="13"/>
                      <a:pt x="13" y="12"/>
                      <a:pt x="12" y="12"/>
                    </a:cubicBezTo>
                    <a:cubicBezTo>
                      <a:pt x="12" y="12"/>
                      <a:pt x="13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1"/>
                      <a:pt x="13" y="12"/>
                      <a:pt x="14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3" y="12"/>
                      <a:pt x="14" y="11"/>
                    </a:cubicBezTo>
                    <a:cubicBezTo>
                      <a:pt x="14" y="12"/>
                      <a:pt x="14" y="12"/>
                      <a:pt x="13" y="12"/>
                    </a:cubicBezTo>
                    <a:cubicBezTo>
                      <a:pt x="14" y="12"/>
                      <a:pt x="14" y="12"/>
                      <a:pt x="13" y="12"/>
                    </a:cubicBezTo>
                    <a:cubicBezTo>
                      <a:pt x="13" y="13"/>
                      <a:pt x="14" y="12"/>
                      <a:pt x="13" y="13"/>
                    </a:cubicBezTo>
                    <a:cubicBezTo>
                      <a:pt x="12" y="13"/>
                      <a:pt x="16" y="10"/>
                      <a:pt x="14" y="12"/>
                    </a:cubicBezTo>
                    <a:cubicBezTo>
                      <a:pt x="16" y="10"/>
                      <a:pt x="14" y="12"/>
                      <a:pt x="15" y="11"/>
                    </a:cubicBezTo>
                    <a:cubicBezTo>
                      <a:pt x="14" y="12"/>
                      <a:pt x="14" y="12"/>
                      <a:pt x="12" y="13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4" y="12"/>
                      <a:pt x="13" y="13"/>
                      <a:pt x="13" y="14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3" y="13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2"/>
                      <a:pt x="15" y="12"/>
                      <a:pt x="15" y="11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3" y="13"/>
                      <a:pt x="13" y="14"/>
                      <a:pt x="13" y="14"/>
                    </a:cubicBezTo>
                    <a:cubicBezTo>
                      <a:pt x="14" y="13"/>
                      <a:pt x="12" y="15"/>
                      <a:pt x="14" y="13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3"/>
                      <a:pt x="14" y="14"/>
                      <a:pt x="15" y="13"/>
                    </a:cubicBezTo>
                    <a:cubicBezTo>
                      <a:pt x="15" y="13"/>
                      <a:pt x="14" y="14"/>
                      <a:pt x="15" y="13"/>
                    </a:cubicBezTo>
                    <a:cubicBezTo>
                      <a:pt x="14" y="14"/>
                      <a:pt x="15" y="12"/>
                      <a:pt x="14" y="13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1"/>
                      <a:pt x="15" y="12"/>
                    </a:cubicBezTo>
                    <a:cubicBezTo>
                      <a:pt x="15" y="13"/>
                      <a:pt x="15" y="13"/>
                      <a:pt x="15" y="12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4" y="14"/>
                    </a:cubicBezTo>
                    <a:cubicBezTo>
                      <a:pt x="14" y="14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5" y="14"/>
                      <a:pt x="15" y="13"/>
                      <a:pt x="15" y="12"/>
                    </a:cubicBezTo>
                    <a:cubicBezTo>
                      <a:pt x="15" y="13"/>
                      <a:pt x="15" y="11"/>
                      <a:pt x="15" y="14"/>
                    </a:cubicBezTo>
                    <a:cubicBezTo>
                      <a:pt x="15" y="13"/>
                      <a:pt x="15" y="14"/>
                      <a:pt x="15" y="12"/>
                    </a:cubicBezTo>
                    <a:cubicBezTo>
                      <a:pt x="15" y="12"/>
                      <a:pt x="15" y="14"/>
                      <a:pt x="15" y="15"/>
                    </a:cubicBezTo>
                    <a:close/>
                    <a:moveTo>
                      <a:pt x="6" y="6"/>
                    </a:move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7"/>
                      <a:pt x="6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lose/>
                    <a:moveTo>
                      <a:pt x="6" y="6"/>
                    </a:moveTo>
                    <a:cubicBezTo>
                      <a:pt x="7" y="6"/>
                      <a:pt x="6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6" y="6"/>
                    </a:cubicBezTo>
                    <a:close/>
                    <a:moveTo>
                      <a:pt x="9" y="13"/>
                    </a:moveTo>
                    <a:cubicBezTo>
                      <a:pt x="9" y="13"/>
                      <a:pt x="8" y="14"/>
                      <a:pt x="7" y="14"/>
                    </a:cubicBezTo>
                    <a:cubicBezTo>
                      <a:pt x="8" y="14"/>
                      <a:pt x="11" y="12"/>
                      <a:pt x="9" y="13"/>
                    </a:cubicBezTo>
                    <a:close/>
                    <a:moveTo>
                      <a:pt x="10" y="14"/>
                    </a:moveTo>
                    <a:cubicBezTo>
                      <a:pt x="10" y="14"/>
                      <a:pt x="11" y="13"/>
                      <a:pt x="12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5"/>
                      <a:pt x="10" y="14"/>
                      <a:pt x="10" y="14"/>
                    </a:cubicBezTo>
                    <a:close/>
                  </a:path>
                </a:pathLst>
              </a:custGeom>
              <a:solidFill>
                <a:srgbClr val="73ADC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72"/>
              <p:cNvSpPr>
                <a:spLocks/>
              </p:cNvSpPr>
              <p:nvPr/>
            </p:nvSpPr>
            <p:spPr bwMode="auto">
              <a:xfrm rot="976095">
                <a:off x="5646324" y="1740282"/>
                <a:ext cx="18929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73"/>
              <p:cNvSpPr>
                <a:spLocks/>
              </p:cNvSpPr>
              <p:nvPr/>
            </p:nvSpPr>
            <p:spPr bwMode="auto">
              <a:xfrm rot="976095">
                <a:off x="5755705" y="1845155"/>
                <a:ext cx="18929" cy="31547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2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Freeform 74"/>
              <p:cNvSpPr>
                <a:spLocks/>
              </p:cNvSpPr>
              <p:nvPr/>
            </p:nvSpPr>
            <p:spPr bwMode="auto">
              <a:xfrm rot="976095">
                <a:off x="5775766" y="1849825"/>
                <a:ext cx="12618" cy="18929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0" name="组合 39"/>
            <p:cNvGrpSpPr/>
            <p:nvPr/>
          </p:nvGrpSpPr>
          <p:grpSpPr>
            <a:xfrm>
              <a:off x="6194573" y="1624920"/>
              <a:ext cx="252361" cy="290215"/>
              <a:chOff x="6194573" y="1624920"/>
              <a:chExt cx="252361" cy="290215"/>
            </a:xfrm>
          </p:grpSpPr>
          <p:sp>
            <p:nvSpPr>
              <p:cNvPr id="47" name="Freeform 75"/>
              <p:cNvSpPr>
                <a:spLocks/>
              </p:cNvSpPr>
              <p:nvPr/>
            </p:nvSpPr>
            <p:spPr bwMode="auto">
              <a:xfrm rot="976095">
                <a:off x="6361383" y="1763225"/>
                <a:ext cx="50472" cy="12618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1 h 1"/>
                  <a:gd name="T4" fmla="*/ 2 w 3"/>
                  <a:gd name="T5" fmla="*/ 1 h 1"/>
                  <a:gd name="T6" fmla="*/ 0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0" y="0"/>
                      <a:pt x="3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76"/>
              <p:cNvSpPr>
                <a:spLocks noEditPoints="1"/>
              </p:cNvSpPr>
              <p:nvPr/>
            </p:nvSpPr>
            <p:spPr bwMode="auto">
              <a:xfrm rot="976095">
                <a:off x="6194573" y="1624920"/>
                <a:ext cx="252361" cy="290215"/>
              </a:xfrm>
              <a:custGeom>
                <a:avLst/>
                <a:gdLst>
                  <a:gd name="T0" fmla="*/ 2 w 15"/>
                  <a:gd name="T1" fmla="*/ 16 h 17"/>
                  <a:gd name="T2" fmla="*/ 3 w 15"/>
                  <a:gd name="T3" fmla="*/ 15 h 17"/>
                  <a:gd name="T4" fmla="*/ 1 w 15"/>
                  <a:gd name="T5" fmla="*/ 14 h 17"/>
                  <a:gd name="T6" fmla="*/ 1 w 15"/>
                  <a:gd name="T7" fmla="*/ 13 h 17"/>
                  <a:gd name="T8" fmla="*/ 4 w 15"/>
                  <a:gd name="T9" fmla="*/ 12 h 17"/>
                  <a:gd name="T10" fmla="*/ 2 w 15"/>
                  <a:gd name="T11" fmla="*/ 11 h 17"/>
                  <a:gd name="T12" fmla="*/ 2 w 15"/>
                  <a:gd name="T13" fmla="*/ 11 h 17"/>
                  <a:gd name="T14" fmla="*/ 1 w 15"/>
                  <a:gd name="T15" fmla="*/ 10 h 17"/>
                  <a:gd name="T16" fmla="*/ 2 w 15"/>
                  <a:gd name="T17" fmla="*/ 10 h 17"/>
                  <a:gd name="T18" fmla="*/ 2 w 15"/>
                  <a:gd name="T19" fmla="*/ 9 h 17"/>
                  <a:gd name="T20" fmla="*/ 2 w 15"/>
                  <a:gd name="T21" fmla="*/ 7 h 17"/>
                  <a:gd name="T22" fmla="*/ 3 w 15"/>
                  <a:gd name="T23" fmla="*/ 8 h 17"/>
                  <a:gd name="T24" fmla="*/ 2 w 15"/>
                  <a:gd name="T25" fmla="*/ 7 h 17"/>
                  <a:gd name="T26" fmla="*/ 3 w 15"/>
                  <a:gd name="T27" fmla="*/ 7 h 17"/>
                  <a:gd name="T28" fmla="*/ 3 w 15"/>
                  <a:gd name="T29" fmla="*/ 6 h 17"/>
                  <a:gd name="T30" fmla="*/ 4 w 15"/>
                  <a:gd name="T31" fmla="*/ 6 h 17"/>
                  <a:gd name="T32" fmla="*/ 5 w 15"/>
                  <a:gd name="T33" fmla="*/ 6 h 17"/>
                  <a:gd name="T34" fmla="*/ 5 w 15"/>
                  <a:gd name="T35" fmla="*/ 3 h 17"/>
                  <a:gd name="T36" fmla="*/ 6 w 15"/>
                  <a:gd name="T37" fmla="*/ 3 h 17"/>
                  <a:gd name="T38" fmla="*/ 10 w 15"/>
                  <a:gd name="T39" fmla="*/ 7 h 17"/>
                  <a:gd name="T40" fmla="*/ 7 w 15"/>
                  <a:gd name="T41" fmla="*/ 7 h 17"/>
                  <a:gd name="T42" fmla="*/ 7 w 15"/>
                  <a:gd name="T43" fmla="*/ 9 h 17"/>
                  <a:gd name="T44" fmla="*/ 6 w 15"/>
                  <a:gd name="T45" fmla="*/ 5 h 17"/>
                  <a:gd name="T46" fmla="*/ 7 w 15"/>
                  <a:gd name="T47" fmla="*/ 6 h 17"/>
                  <a:gd name="T48" fmla="*/ 8 w 15"/>
                  <a:gd name="T49" fmla="*/ 3 h 17"/>
                  <a:gd name="T50" fmla="*/ 9 w 15"/>
                  <a:gd name="T51" fmla="*/ 3 h 17"/>
                  <a:gd name="T52" fmla="*/ 9 w 15"/>
                  <a:gd name="T53" fmla="*/ 2 h 17"/>
                  <a:gd name="T54" fmla="*/ 13 w 15"/>
                  <a:gd name="T55" fmla="*/ 7 h 17"/>
                  <a:gd name="T56" fmla="*/ 13 w 15"/>
                  <a:gd name="T57" fmla="*/ 7 h 17"/>
                  <a:gd name="T58" fmla="*/ 12 w 15"/>
                  <a:gd name="T59" fmla="*/ 7 h 17"/>
                  <a:gd name="T60" fmla="*/ 12 w 15"/>
                  <a:gd name="T61" fmla="*/ 7 h 17"/>
                  <a:gd name="T62" fmla="*/ 14 w 15"/>
                  <a:gd name="T63" fmla="*/ 8 h 17"/>
                  <a:gd name="T64" fmla="*/ 11 w 15"/>
                  <a:gd name="T65" fmla="*/ 7 h 17"/>
                  <a:gd name="T66" fmla="*/ 9 w 15"/>
                  <a:gd name="T67" fmla="*/ 6 h 17"/>
                  <a:gd name="T68" fmla="*/ 10 w 15"/>
                  <a:gd name="T69" fmla="*/ 7 h 17"/>
                  <a:gd name="T70" fmla="*/ 11 w 15"/>
                  <a:gd name="T71" fmla="*/ 8 h 17"/>
                  <a:gd name="T72" fmla="*/ 8 w 15"/>
                  <a:gd name="T73" fmla="*/ 9 h 17"/>
                  <a:gd name="T74" fmla="*/ 9 w 15"/>
                  <a:gd name="T75" fmla="*/ 10 h 17"/>
                  <a:gd name="T76" fmla="*/ 7 w 15"/>
                  <a:gd name="T77" fmla="*/ 9 h 17"/>
                  <a:gd name="T78" fmla="*/ 8 w 15"/>
                  <a:gd name="T79" fmla="*/ 9 h 17"/>
                  <a:gd name="T80" fmla="*/ 9 w 15"/>
                  <a:gd name="T81" fmla="*/ 10 h 17"/>
                  <a:gd name="T82" fmla="*/ 8 w 15"/>
                  <a:gd name="T83" fmla="*/ 10 h 17"/>
                  <a:gd name="T84" fmla="*/ 8 w 15"/>
                  <a:gd name="T85" fmla="*/ 10 h 17"/>
                  <a:gd name="T86" fmla="*/ 8 w 15"/>
                  <a:gd name="T87" fmla="*/ 11 h 17"/>
                  <a:gd name="T88" fmla="*/ 6 w 15"/>
                  <a:gd name="T89" fmla="*/ 11 h 17"/>
                  <a:gd name="T90" fmla="*/ 7 w 15"/>
                  <a:gd name="T91" fmla="*/ 11 h 17"/>
                  <a:gd name="T92" fmla="*/ 7 w 15"/>
                  <a:gd name="T93" fmla="*/ 12 h 17"/>
                  <a:gd name="T94" fmla="*/ 6 w 15"/>
                  <a:gd name="T95" fmla="*/ 12 h 17"/>
                  <a:gd name="T96" fmla="*/ 5 w 15"/>
                  <a:gd name="T97" fmla="*/ 12 h 17"/>
                  <a:gd name="T98" fmla="*/ 8 w 15"/>
                  <a:gd name="T99" fmla="*/ 13 h 17"/>
                  <a:gd name="T100" fmla="*/ 9 w 15"/>
                  <a:gd name="T101" fmla="*/ 13 h 17"/>
                  <a:gd name="T102" fmla="*/ 9 w 15"/>
                  <a:gd name="T103" fmla="*/ 14 h 17"/>
                  <a:gd name="T104" fmla="*/ 10 w 15"/>
                  <a:gd name="T105" fmla="*/ 14 h 17"/>
                  <a:gd name="T106" fmla="*/ 8 w 15"/>
                  <a:gd name="T107" fmla="*/ 14 h 17"/>
                  <a:gd name="T108" fmla="*/ 8 w 15"/>
                  <a:gd name="T109" fmla="*/ 14 h 17"/>
                  <a:gd name="T110" fmla="*/ 7 w 15"/>
                  <a:gd name="T111" fmla="*/ 15 h 17"/>
                  <a:gd name="T112" fmla="*/ 9 w 15"/>
                  <a:gd name="T113" fmla="*/ 15 h 17"/>
                  <a:gd name="T114" fmla="*/ 10 w 15"/>
                  <a:gd name="T115" fmla="*/ 15 h 17"/>
                  <a:gd name="T116" fmla="*/ 9 w 15"/>
                  <a:gd name="T117" fmla="*/ 16 h 17"/>
                  <a:gd name="T118" fmla="*/ 8 w 15"/>
                  <a:gd name="T119" fmla="*/ 5 h 17"/>
                  <a:gd name="T120" fmla="*/ 8 w 15"/>
                  <a:gd name="T121" fmla="*/ 5 h 17"/>
                  <a:gd name="T122" fmla="*/ 7 w 15"/>
                  <a:gd name="T123" fmla="*/ 5 h 17"/>
                  <a:gd name="T124" fmla="*/ 4 w 15"/>
                  <a:gd name="T125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" h="17">
                    <a:moveTo>
                      <a:pt x="6" y="16"/>
                    </a:moveTo>
                    <a:cubicBezTo>
                      <a:pt x="5" y="17"/>
                      <a:pt x="3" y="17"/>
                      <a:pt x="3" y="16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2" y="16"/>
                    </a:cubicBezTo>
                    <a:cubicBezTo>
                      <a:pt x="3" y="16"/>
                      <a:pt x="1" y="16"/>
                      <a:pt x="3" y="15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4" y="15"/>
                      <a:pt x="2" y="15"/>
                      <a:pt x="2" y="15"/>
                    </a:cubicBezTo>
                    <a:cubicBezTo>
                      <a:pt x="1" y="15"/>
                      <a:pt x="3" y="15"/>
                      <a:pt x="2" y="15"/>
                    </a:cubicBezTo>
                    <a:cubicBezTo>
                      <a:pt x="3" y="15"/>
                      <a:pt x="1" y="15"/>
                      <a:pt x="3" y="15"/>
                    </a:cubicBezTo>
                    <a:cubicBezTo>
                      <a:pt x="2" y="15"/>
                      <a:pt x="1" y="14"/>
                      <a:pt x="3" y="14"/>
                    </a:cubicBezTo>
                    <a:cubicBezTo>
                      <a:pt x="3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3"/>
                      <a:pt x="1" y="13"/>
                      <a:pt x="2" y="13"/>
                    </a:cubicBezTo>
                    <a:cubicBezTo>
                      <a:pt x="0" y="13"/>
                      <a:pt x="2" y="13"/>
                      <a:pt x="2" y="13"/>
                    </a:cubicBezTo>
                    <a:cubicBezTo>
                      <a:pt x="1" y="13"/>
                      <a:pt x="3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5" y="13"/>
                      <a:pt x="4" y="12"/>
                      <a:pt x="4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1" y="12"/>
                      <a:pt x="3" y="12"/>
                      <a:pt x="3" y="12"/>
                    </a:cubicBezTo>
                    <a:cubicBezTo>
                      <a:pt x="1" y="12"/>
                      <a:pt x="2" y="11"/>
                      <a:pt x="3" y="12"/>
                    </a:cubicBezTo>
                    <a:cubicBezTo>
                      <a:pt x="3" y="11"/>
                      <a:pt x="1" y="11"/>
                      <a:pt x="2" y="11"/>
                    </a:cubicBezTo>
                    <a:cubicBezTo>
                      <a:pt x="3" y="12"/>
                      <a:pt x="1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2" y="11"/>
                    </a:cubicBezTo>
                    <a:cubicBezTo>
                      <a:pt x="2" y="11"/>
                      <a:pt x="3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4" y="11"/>
                      <a:pt x="2" y="10"/>
                      <a:pt x="3" y="11"/>
                    </a:cubicBezTo>
                    <a:cubicBezTo>
                      <a:pt x="3" y="11"/>
                      <a:pt x="2" y="11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2" y="10"/>
                      <a:pt x="2" y="11"/>
                      <a:pt x="2" y="10"/>
                    </a:cubicBezTo>
                    <a:cubicBezTo>
                      <a:pt x="4" y="11"/>
                      <a:pt x="3" y="11"/>
                      <a:pt x="5" y="11"/>
                    </a:cubicBezTo>
                    <a:cubicBezTo>
                      <a:pt x="4" y="11"/>
                      <a:pt x="4" y="11"/>
                      <a:pt x="2" y="10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4" y="10"/>
                      <a:pt x="2" y="9"/>
                      <a:pt x="3" y="9"/>
                    </a:cubicBezTo>
                    <a:cubicBezTo>
                      <a:pt x="3" y="9"/>
                      <a:pt x="3" y="9"/>
                      <a:pt x="4" y="10"/>
                    </a:cubicBezTo>
                    <a:cubicBezTo>
                      <a:pt x="4" y="10"/>
                      <a:pt x="2" y="9"/>
                      <a:pt x="2" y="9"/>
                    </a:cubicBezTo>
                    <a:cubicBezTo>
                      <a:pt x="4" y="10"/>
                      <a:pt x="1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8"/>
                      <a:pt x="3" y="9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2" y="8"/>
                      <a:pt x="2" y="7"/>
                      <a:pt x="3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2" y="7"/>
                      <a:pt x="4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8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1" y="7"/>
                      <a:pt x="3" y="8"/>
                      <a:pt x="2" y="7"/>
                    </a:cubicBezTo>
                    <a:cubicBezTo>
                      <a:pt x="3" y="8"/>
                      <a:pt x="2" y="7"/>
                      <a:pt x="3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5" y="7"/>
                      <a:pt x="2" y="6"/>
                      <a:pt x="3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4" y="7"/>
                      <a:pt x="3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3" y="6"/>
                      <a:pt x="3" y="6"/>
                      <a:pt x="5" y="6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5" y="6"/>
                      <a:pt x="3" y="5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ubicBezTo>
                      <a:pt x="3" y="5"/>
                      <a:pt x="5" y="6"/>
                      <a:pt x="5" y="6"/>
                    </a:cubicBezTo>
                    <a:cubicBezTo>
                      <a:pt x="3" y="5"/>
                      <a:pt x="6" y="6"/>
                      <a:pt x="4" y="5"/>
                    </a:cubicBezTo>
                    <a:cubicBezTo>
                      <a:pt x="7" y="6"/>
                      <a:pt x="3" y="4"/>
                      <a:pt x="5" y="5"/>
                    </a:cubicBezTo>
                    <a:cubicBezTo>
                      <a:pt x="3" y="4"/>
                      <a:pt x="6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3"/>
                    </a:cubicBezTo>
                    <a:cubicBezTo>
                      <a:pt x="6" y="4"/>
                      <a:pt x="5" y="3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5"/>
                      <a:pt x="9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0" y="7"/>
                      <a:pt x="11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9" y="7"/>
                    </a:cubicBezTo>
                    <a:cubicBezTo>
                      <a:pt x="9" y="8"/>
                      <a:pt x="9" y="9"/>
                      <a:pt x="9" y="8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7" y="7"/>
                      <a:pt x="7" y="7"/>
                    </a:cubicBezTo>
                    <a:cubicBezTo>
                      <a:pt x="8" y="9"/>
                      <a:pt x="8" y="10"/>
                      <a:pt x="7" y="7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7" y="7"/>
                      <a:pt x="7" y="8"/>
                    </a:cubicBezTo>
                    <a:cubicBezTo>
                      <a:pt x="7" y="8"/>
                      <a:pt x="7" y="8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3"/>
                      <a:pt x="7" y="6"/>
                      <a:pt x="6" y="4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7" y="3"/>
                    </a:cubicBezTo>
                    <a:cubicBezTo>
                      <a:pt x="7" y="5"/>
                      <a:pt x="7" y="2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8" y="3"/>
                      <a:pt x="7" y="2"/>
                    </a:cubicBezTo>
                    <a:cubicBezTo>
                      <a:pt x="8" y="3"/>
                      <a:pt x="7" y="1"/>
                      <a:pt x="7" y="0"/>
                    </a:cubicBezTo>
                    <a:cubicBezTo>
                      <a:pt x="8" y="4"/>
                      <a:pt x="8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2" y="6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6"/>
                    </a:cubicBezTo>
                    <a:cubicBezTo>
                      <a:pt x="12" y="6"/>
                      <a:pt x="13" y="7"/>
                      <a:pt x="13" y="7"/>
                    </a:cubicBezTo>
                    <a:cubicBezTo>
                      <a:pt x="12" y="7"/>
                      <a:pt x="12" y="6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2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3" y="7"/>
                      <a:pt x="13" y="7"/>
                    </a:cubicBezTo>
                    <a:cubicBezTo>
                      <a:pt x="12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3" y="7"/>
                      <a:pt x="14" y="7"/>
                    </a:cubicBezTo>
                    <a:cubicBezTo>
                      <a:pt x="15" y="8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7"/>
                      <a:pt x="13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4" y="8"/>
                      <a:pt x="12" y="7"/>
                    </a:cubicBezTo>
                    <a:cubicBezTo>
                      <a:pt x="14" y="8"/>
                      <a:pt x="12" y="7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2" y="7"/>
                      <a:pt x="12" y="7"/>
                    </a:cubicBezTo>
                    <a:cubicBezTo>
                      <a:pt x="13" y="8"/>
                      <a:pt x="12" y="8"/>
                      <a:pt x="13" y="8"/>
                    </a:cubicBezTo>
                    <a:cubicBezTo>
                      <a:pt x="14" y="8"/>
                      <a:pt x="13" y="8"/>
                      <a:pt x="14" y="8"/>
                    </a:cubicBezTo>
                    <a:cubicBezTo>
                      <a:pt x="12" y="8"/>
                      <a:pt x="13" y="8"/>
                      <a:pt x="11" y="7"/>
                    </a:cubicBezTo>
                    <a:cubicBezTo>
                      <a:pt x="11" y="7"/>
                      <a:pt x="11" y="7"/>
                      <a:pt x="9" y="6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8"/>
                      <a:pt x="10" y="7"/>
                      <a:pt x="12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7"/>
                      <a:pt x="10" y="7"/>
                      <a:pt x="9" y="6"/>
                    </a:cubicBezTo>
                    <a:cubicBezTo>
                      <a:pt x="10" y="7"/>
                      <a:pt x="11" y="7"/>
                      <a:pt x="12" y="8"/>
                    </a:cubicBezTo>
                    <a:cubicBezTo>
                      <a:pt x="12" y="8"/>
                      <a:pt x="11" y="7"/>
                      <a:pt x="11" y="7"/>
                    </a:cubicBezTo>
                    <a:cubicBezTo>
                      <a:pt x="11" y="7"/>
                      <a:pt x="9" y="7"/>
                      <a:pt x="10" y="7"/>
                    </a:cubicBezTo>
                    <a:cubicBezTo>
                      <a:pt x="9" y="6"/>
                      <a:pt x="10" y="7"/>
                      <a:pt x="9" y="6"/>
                    </a:cubicBezTo>
                    <a:cubicBezTo>
                      <a:pt x="8" y="6"/>
                      <a:pt x="10" y="7"/>
                      <a:pt x="9" y="7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9" y="6"/>
                      <a:pt x="9" y="7"/>
                      <a:pt x="10" y="7"/>
                    </a:cubicBezTo>
                    <a:cubicBezTo>
                      <a:pt x="10" y="7"/>
                      <a:pt x="9" y="7"/>
                      <a:pt x="11" y="8"/>
                    </a:cubicBezTo>
                    <a:cubicBezTo>
                      <a:pt x="11" y="8"/>
                      <a:pt x="11" y="7"/>
                      <a:pt x="10" y="7"/>
                    </a:cubicBezTo>
                    <a:cubicBezTo>
                      <a:pt x="10" y="7"/>
                      <a:pt x="11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0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2" y="8"/>
                      <a:pt x="11" y="8"/>
                      <a:pt x="12" y="9"/>
                    </a:cubicBezTo>
                    <a:cubicBezTo>
                      <a:pt x="11" y="9"/>
                      <a:pt x="10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7" y="8"/>
                      <a:pt x="9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9"/>
                      <a:pt x="11" y="10"/>
                      <a:pt x="9" y="9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8" y="9"/>
                    </a:cubicBezTo>
                    <a:cubicBezTo>
                      <a:pt x="10" y="10"/>
                      <a:pt x="8" y="9"/>
                      <a:pt x="9" y="9"/>
                    </a:cubicBezTo>
                    <a:cubicBezTo>
                      <a:pt x="8" y="9"/>
                      <a:pt x="8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9" y="9"/>
                      <a:pt x="9" y="10"/>
                    </a:cubicBezTo>
                    <a:cubicBezTo>
                      <a:pt x="9" y="10"/>
                      <a:pt x="7" y="9"/>
                      <a:pt x="8" y="9"/>
                    </a:cubicBezTo>
                    <a:cubicBezTo>
                      <a:pt x="9" y="10"/>
                      <a:pt x="8" y="9"/>
                      <a:pt x="9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7" y="9"/>
                      <a:pt x="7" y="9"/>
                      <a:pt x="9" y="10"/>
                    </a:cubicBezTo>
                    <a:cubicBezTo>
                      <a:pt x="9" y="10"/>
                      <a:pt x="8" y="10"/>
                      <a:pt x="9" y="10"/>
                    </a:cubicBezTo>
                    <a:cubicBezTo>
                      <a:pt x="9" y="10"/>
                      <a:pt x="8" y="10"/>
                      <a:pt x="8" y="9"/>
                    </a:cubicBezTo>
                    <a:cubicBezTo>
                      <a:pt x="8" y="10"/>
                      <a:pt x="7" y="9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8" y="10"/>
                      <a:pt x="6" y="9"/>
                    </a:cubicBezTo>
                    <a:cubicBezTo>
                      <a:pt x="6" y="9"/>
                      <a:pt x="8" y="10"/>
                      <a:pt x="8" y="10"/>
                    </a:cubicBezTo>
                    <a:cubicBezTo>
                      <a:pt x="9" y="10"/>
                      <a:pt x="7" y="9"/>
                      <a:pt x="8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8" y="10"/>
                      <a:pt x="7" y="9"/>
                      <a:pt x="9" y="10"/>
                    </a:cubicBezTo>
                    <a:cubicBezTo>
                      <a:pt x="7" y="9"/>
                      <a:pt x="9" y="11"/>
                      <a:pt x="8" y="10"/>
                    </a:cubicBezTo>
                    <a:cubicBezTo>
                      <a:pt x="8" y="10"/>
                      <a:pt x="8" y="10"/>
                      <a:pt x="9" y="10"/>
                    </a:cubicBezTo>
                    <a:cubicBezTo>
                      <a:pt x="9" y="10"/>
                      <a:pt x="7" y="10"/>
                      <a:pt x="7" y="10"/>
                    </a:cubicBezTo>
                    <a:cubicBezTo>
                      <a:pt x="10" y="11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5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1"/>
                      <a:pt x="5" y="10"/>
                      <a:pt x="6" y="11"/>
                    </a:cubicBezTo>
                    <a:cubicBezTo>
                      <a:pt x="6" y="11"/>
                      <a:pt x="5" y="10"/>
                      <a:pt x="6" y="11"/>
                    </a:cubicBezTo>
                    <a:cubicBezTo>
                      <a:pt x="6" y="11"/>
                      <a:pt x="5" y="11"/>
                      <a:pt x="5" y="10"/>
                    </a:cubicBezTo>
                    <a:cubicBezTo>
                      <a:pt x="5" y="10"/>
                      <a:pt x="7" y="11"/>
                      <a:pt x="5" y="10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8" y="11"/>
                      <a:pt x="5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7" y="12"/>
                      <a:pt x="6" y="11"/>
                      <a:pt x="6" y="11"/>
                    </a:cubicBezTo>
                    <a:cubicBezTo>
                      <a:pt x="7" y="12"/>
                      <a:pt x="8" y="12"/>
                      <a:pt x="7" y="12"/>
                    </a:cubicBezTo>
                    <a:cubicBezTo>
                      <a:pt x="6" y="12"/>
                      <a:pt x="6" y="11"/>
                      <a:pt x="6" y="12"/>
                    </a:cubicBezTo>
                    <a:cubicBezTo>
                      <a:pt x="5" y="11"/>
                      <a:pt x="7" y="12"/>
                      <a:pt x="5" y="11"/>
                    </a:cubicBezTo>
                    <a:cubicBezTo>
                      <a:pt x="6" y="12"/>
                      <a:pt x="7" y="12"/>
                      <a:pt x="6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6" y="12"/>
                      <a:pt x="8" y="12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2"/>
                      <a:pt x="8" y="13"/>
                      <a:pt x="6" y="12"/>
                    </a:cubicBezTo>
                    <a:cubicBezTo>
                      <a:pt x="6" y="12"/>
                      <a:pt x="7" y="12"/>
                      <a:pt x="8" y="13"/>
                    </a:cubicBezTo>
                    <a:cubicBezTo>
                      <a:pt x="6" y="12"/>
                      <a:pt x="8" y="13"/>
                      <a:pt x="7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10" y="14"/>
                      <a:pt x="8" y="13"/>
                      <a:pt x="9" y="14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3"/>
                      <a:pt x="9" y="14"/>
                      <a:pt x="8" y="13"/>
                    </a:cubicBezTo>
                    <a:cubicBezTo>
                      <a:pt x="7" y="13"/>
                      <a:pt x="12" y="14"/>
                      <a:pt x="9" y="14"/>
                    </a:cubicBezTo>
                    <a:cubicBezTo>
                      <a:pt x="11" y="14"/>
                      <a:pt x="9" y="14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9" y="14"/>
                      <a:pt x="7" y="14"/>
                      <a:pt x="7" y="14"/>
                    </a:cubicBezTo>
                    <a:cubicBezTo>
                      <a:pt x="7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8" y="14"/>
                      <a:pt x="6" y="14"/>
                      <a:pt x="8" y="14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7" y="15"/>
                      <a:pt x="9" y="15"/>
                    </a:cubicBezTo>
                    <a:cubicBezTo>
                      <a:pt x="8" y="15"/>
                      <a:pt x="7" y="15"/>
                      <a:pt x="9" y="15"/>
                    </a:cubicBezTo>
                    <a:cubicBezTo>
                      <a:pt x="7" y="15"/>
                      <a:pt x="9" y="15"/>
                      <a:pt x="8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8" y="15"/>
                      <a:pt x="10" y="15"/>
                      <a:pt x="9" y="15"/>
                    </a:cubicBezTo>
                    <a:cubicBezTo>
                      <a:pt x="8" y="15"/>
                      <a:pt x="9" y="15"/>
                      <a:pt x="10" y="15"/>
                    </a:cubicBezTo>
                    <a:cubicBezTo>
                      <a:pt x="10" y="15"/>
                      <a:pt x="9" y="15"/>
                      <a:pt x="10" y="15"/>
                    </a:cubicBezTo>
                    <a:cubicBezTo>
                      <a:pt x="9" y="15"/>
                      <a:pt x="9" y="15"/>
                      <a:pt x="7" y="15"/>
                    </a:cubicBezTo>
                    <a:cubicBezTo>
                      <a:pt x="7" y="15"/>
                      <a:pt x="10" y="15"/>
                      <a:pt x="9" y="15"/>
                    </a:cubicBezTo>
                    <a:cubicBezTo>
                      <a:pt x="10" y="15"/>
                      <a:pt x="9" y="15"/>
                      <a:pt x="10" y="15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6"/>
                      <a:pt x="8" y="15"/>
                      <a:pt x="9" y="15"/>
                    </a:cubicBezTo>
                    <a:cubicBezTo>
                      <a:pt x="8" y="15"/>
                      <a:pt x="11" y="15"/>
                      <a:pt x="8" y="16"/>
                    </a:cubicBezTo>
                    <a:cubicBezTo>
                      <a:pt x="9" y="15"/>
                      <a:pt x="7" y="16"/>
                      <a:pt x="9" y="16"/>
                    </a:cubicBezTo>
                    <a:cubicBezTo>
                      <a:pt x="9" y="16"/>
                      <a:pt x="7" y="16"/>
                      <a:pt x="6" y="1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9" y="6"/>
                      <a:pt x="10" y="6"/>
                    </a:cubicBezTo>
                    <a:cubicBezTo>
                      <a:pt x="10" y="6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6"/>
                    </a:cubicBezTo>
                    <a:cubicBezTo>
                      <a:pt x="9" y="5"/>
                      <a:pt x="7" y="5"/>
                      <a:pt x="8" y="5"/>
                    </a:cubicBezTo>
                    <a:close/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lose/>
                    <a:moveTo>
                      <a:pt x="8" y="6"/>
                    </a:moveTo>
                    <a:cubicBezTo>
                      <a:pt x="9" y="6"/>
                      <a:pt x="8" y="5"/>
                      <a:pt x="8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8" y="5"/>
                      <a:pt x="8" y="6"/>
                    </a:cubicBezTo>
                    <a:close/>
                    <a:moveTo>
                      <a:pt x="6" y="11"/>
                    </a:move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7" y="12"/>
                      <a:pt x="6" y="11"/>
                    </a:cubicBezTo>
                    <a:close/>
                    <a:moveTo>
                      <a:pt x="4" y="12"/>
                    </a:moveTo>
                    <a:cubicBezTo>
                      <a:pt x="5" y="12"/>
                      <a:pt x="6" y="13"/>
                      <a:pt x="7" y="13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77"/>
              <p:cNvSpPr>
                <a:spLocks/>
              </p:cNvSpPr>
              <p:nvPr/>
            </p:nvSpPr>
            <p:spPr bwMode="auto">
              <a:xfrm rot="976095">
                <a:off x="6362394" y="1756155"/>
                <a:ext cx="0" cy="12618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Freeform 78"/>
              <p:cNvSpPr>
                <a:spLocks/>
              </p:cNvSpPr>
              <p:nvPr/>
            </p:nvSpPr>
            <p:spPr bwMode="auto">
              <a:xfrm rot="976095">
                <a:off x="6296131" y="1879172"/>
                <a:ext cx="31547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1 w 2"/>
                  <a:gd name="T4" fmla="*/ 1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Freeform 79"/>
              <p:cNvSpPr>
                <a:spLocks/>
              </p:cNvSpPr>
              <p:nvPr/>
            </p:nvSpPr>
            <p:spPr bwMode="auto">
              <a:xfrm rot="976095">
                <a:off x="6328056" y="1876527"/>
                <a:ext cx="37854" cy="12618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6987952" y="1887998"/>
              <a:ext cx="321762" cy="372234"/>
              <a:chOff x="6987952" y="1887998"/>
              <a:chExt cx="321762" cy="372234"/>
            </a:xfrm>
          </p:grpSpPr>
          <p:sp>
            <p:nvSpPr>
              <p:cNvPr id="42" name="Freeform 80"/>
              <p:cNvSpPr>
                <a:spLocks/>
              </p:cNvSpPr>
              <p:nvPr/>
            </p:nvSpPr>
            <p:spPr bwMode="auto">
              <a:xfrm rot="976095">
                <a:off x="7215077" y="2045734"/>
                <a:ext cx="50472" cy="3785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1 h 2"/>
                  <a:gd name="T4" fmla="*/ 2 w 3"/>
                  <a:gd name="T5" fmla="*/ 1 h 2"/>
                  <a:gd name="T6" fmla="*/ 0 w 3"/>
                  <a:gd name="T7" fmla="*/ 0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3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81"/>
              <p:cNvSpPr>
                <a:spLocks noEditPoints="1"/>
              </p:cNvSpPr>
              <p:nvPr/>
            </p:nvSpPr>
            <p:spPr bwMode="auto">
              <a:xfrm rot="976095">
                <a:off x="6987952" y="1887998"/>
                <a:ext cx="321762" cy="372234"/>
              </a:xfrm>
              <a:custGeom>
                <a:avLst/>
                <a:gdLst>
                  <a:gd name="T0" fmla="*/ 2 w 19"/>
                  <a:gd name="T1" fmla="*/ 18 h 22"/>
                  <a:gd name="T2" fmla="*/ 2 w 19"/>
                  <a:gd name="T3" fmla="*/ 16 h 22"/>
                  <a:gd name="T4" fmla="*/ 3 w 19"/>
                  <a:gd name="T5" fmla="*/ 15 h 22"/>
                  <a:gd name="T6" fmla="*/ 2 w 19"/>
                  <a:gd name="T7" fmla="*/ 13 h 22"/>
                  <a:gd name="T8" fmla="*/ 3 w 19"/>
                  <a:gd name="T9" fmla="*/ 13 h 22"/>
                  <a:gd name="T10" fmla="*/ 3 w 19"/>
                  <a:gd name="T11" fmla="*/ 12 h 22"/>
                  <a:gd name="T12" fmla="*/ 6 w 19"/>
                  <a:gd name="T13" fmla="*/ 13 h 22"/>
                  <a:gd name="T14" fmla="*/ 4 w 19"/>
                  <a:gd name="T15" fmla="*/ 10 h 22"/>
                  <a:gd name="T16" fmla="*/ 5 w 19"/>
                  <a:gd name="T17" fmla="*/ 9 h 22"/>
                  <a:gd name="T18" fmla="*/ 6 w 19"/>
                  <a:gd name="T19" fmla="*/ 9 h 22"/>
                  <a:gd name="T20" fmla="*/ 7 w 19"/>
                  <a:gd name="T21" fmla="*/ 8 h 22"/>
                  <a:gd name="T22" fmla="*/ 5 w 19"/>
                  <a:gd name="T23" fmla="*/ 7 h 22"/>
                  <a:gd name="T24" fmla="*/ 8 w 19"/>
                  <a:gd name="T25" fmla="*/ 7 h 22"/>
                  <a:gd name="T26" fmla="*/ 8 w 19"/>
                  <a:gd name="T27" fmla="*/ 7 h 22"/>
                  <a:gd name="T28" fmla="*/ 9 w 19"/>
                  <a:gd name="T29" fmla="*/ 4 h 22"/>
                  <a:gd name="T30" fmla="*/ 11 w 19"/>
                  <a:gd name="T31" fmla="*/ 3 h 22"/>
                  <a:gd name="T32" fmla="*/ 14 w 19"/>
                  <a:gd name="T33" fmla="*/ 1 h 22"/>
                  <a:gd name="T34" fmla="*/ 12 w 19"/>
                  <a:gd name="T35" fmla="*/ 1 h 22"/>
                  <a:gd name="T36" fmla="*/ 15 w 19"/>
                  <a:gd name="T37" fmla="*/ 4 h 22"/>
                  <a:gd name="T38" fmla="*/ 16 w 19"/>
                  <a:gd name="T39" fmla="*/ 0 h 22"/>
                  <a:gd name="T40" fmla="*/ 17 w 19"/>
                  <a:gd name="T41" fmla="*/ 1 h 22"/>
                  <a:gd name="T42" fmla="*/ 17 w 19"/>
                  <a:gd name="T43" fmla="*/ 4 h 22"/>
                  <a:gd name="T44" fmla="*/ 19 w 19"/>
                  <a:gd name="T45" fmla="*/ 6 h 22"/>
                  <a:gd name="T46" fmla="*/ 16 w 19"/>
                  <a:gd name="T47" fmla="*/ 6 h 22"/>
                  <a:gd name="T48" fmla="*/ 15 w 19"/>
                  <a:gd name="T49" fmla="*/ 7 h 22"/>
                  <a:gd name="T50" fmla="*/ 15 w 19"/>
                  <a:gd name="T51" fmla="*/ 7 h 22"/>
                  <a:gd name="T52" fmla="*/ 16 w 19"/>
                  <a:gd name="T53" fmla="*/ 8 h 22"/>
                  <a:gd name="T54" fmla="*/ 17 w 19"/>
                  <a:gd name="T55" fmla="*/ 9 h 22"/>
                  <a:gd name="T56" fmla="*/ 12 w 19"/>
                  <a:gd name="T57" fmla="*/ 7 h 22"/>
                  <a:gd name="T58" fmla="*/ 11 w 19"/>
                  <a:gd name="T59" fmla="*/ 7 h 22"/>
                  <a:gd name="T60" fmla="*/ 14 w 19"/>
                  <a:gd name="T61" fmla="*/ 9 h 22"/>
                  <a:gd name="T62" fmla="*/ 10 w 19"/>
                  <a:gd name="T63" fmla="*/ 10 h 22"/>
                  <a:gd name="T64" fmla="*/ 11 w 19"/>
                  <a:gd name="T65" fmla="*/ 12 h 22"/>
                  <a:gd name="T66" fmla="*/ 11 w 19"/>
                  <a:gd name="T67" fmla="*/ 12 h 22"/>
                  <a:gd name="T68" fmla="*/ 9 w 19"/>
                  <a:gd name="T69" fmla="*/ 11 h 22"/>
                  <a:gd name="T70" fmla="*/ 8 w 19"/>
                  <a:gd name="T71" fmla="*/ 10 h 22"/>
                  <a:gd name="T72" fmla="*/ 11 w 19"/>
                  <a:gd name="T73" fmla="*/ 12 h 22"/>
                  <a:gd name="T74" fmla="*/ 9 w 19"/>
                  <a:gd name="T75" fmla="*/ 13 h 22"/>
                  <a:gd name="T76" fmla="*/ 8 w 19"/>
                  <a:gd name="T77" fmla="*/ 13 h 22"/>
                  <a:gd name="T78" fmla="*/ 7 w 19"/>
                  <a:gd name="T79" fmla="*/ 13 h 22"/>
                  <a:gd name="T80" fmla="*/ 7 w 19"/>
                  <a:gd name="T81" fmla="*/ 14 h 22"/>
                  <a:gd name="T82" fmla="*/ 8 w 19"/>
                  <a:gd name="T83" fmla="*/ 15 h 22"/>
                  <a:gd name="T84" fmla="*/ 9 w 19"/>
                  <a:gd name="T85" fmla="*/ 16 h 22"/>
                  <a:gd name="T86" fmla="*/ 9 w 19"/>
                  <a:gd name="T87" fmla="*/ 17 h 22"/>
                  <a:gd name="T88" fmla="*/ 8 w 19"/>
                  <a:gd name="T89" fmla="*/ 17 h 22"/>
                  <a:gd name="T90" fmla="*/ 7 w 19"/>
                  <a:gd name="T91" fmla="*/ 17 h 22"/>
                  <a:gd name="T92" fmla="*/ 9 w 19"/>
                  <a:gd name="T93" fmla="*/ 19 h 22"/>
                  <a:gd name="T94" fmla="*/ 6 w 19"/>
                  <a:gd name="T95" fmla="*/ 21 h 22"/>
                  <a:gd name="T96" fmla="*/ 8 w 19"/>
                  <a:gd name="T97" fmla="*/ 21 h 22"/>
                  <a:gd name="T98" fmla="*/ 7 w 19"/>
                  <a:gd name="T99" fmla="*/ 21 h 22"/>
                  <a:gd name="T100" fmla="*/ 12 w 19"/>
                  <a:gd name="T101" fmla="*/ 5 h 22"/>
                  <a:gd name="T102" fmla="*/ 12 w 19"/>
                  <a:gd name="T103" fmla="*/ 6 h 22"/>
                  <a:gd name="T104" fmla="*/ 12 w 19"/>
                  <a:gd name="T105" fmla="*/ 6 h 22"/>
                  <a:gd name="T106" fmla="*/ 5 w 19"/>
                  <a:gd name="T107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" h="22">
                    <a:moveTo>
                      <a:pt x="3" y="21"/>
                    </a:moveTo>
                    <a:cubicBezTo>
                      <a:pt x="2" y="20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2" y="18"/>
                      <a:pt x="2" y="18"/>
                      <a:pt x="1" y="17"/>
                    </a:cubicBezTo>
                    <a:cubicBezTo>
                      <a:pt x="2" y="18"/>
                      <a:pt x="0" y="16"/>
                      <a:pt x="2" y="18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8"/>
                      <a:pt x="2" y="17"/>
                      <a:pt x="1" y="16"/>
                    </a:cubicBezTo>
                    <a:cubicBezTo>
                      <a:pt x="1" y="16"/>
                      <a:pt x="3" y="17"/>
                      <a:pt x="1" y="16"/>
                    </a:cubicBezTo>
                    <a:cubicBezTo>
                      <a:pt x="2" y="17"/>
                      <a:pt x="1" y="16"/>
                      <a:pt x="2" y="17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6"/>
                      <a:pt x="1" y="15"/>
                      <a:pt x="2" y="16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2" y="16"/>
                      <a:pt x="2" y="15"/>
                      <a:pt x="2" y="16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5"/>
                      <a:pt x="1" y="15"/>
                      <a:pt x="3" y="15"/>
                    </a:cubicBezTo>
                    <a:cubicBezTo>
                      <a:pt x="1" y="14"/>
                      <a:pt x="3" y="15"/>
                      <a:pt x="3" y="15"/>
                    </a:cubicBezTo>
                    <a:cubicBezTo>
                      <a:pt x="2" y="14"/>
                      <a:pt x="4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3" y="14"/>
                      <a:pt x="4" y="14"/>
                      <a:pt x="5" y="15"/>
                    </a:cubicBezTo>
                    <a:cubicBezTo>
                      <a:pt x="5" y="15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2" y="13"/>
                      <a:pt x="4" y="14"/>
                      <a:pt x="4" y="14"/>
                    </a:cubicBezTo>
                    <a:cubicBezTo>
                      <a:pt x="2" y="13"/>
                      <a:pt x="3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4" y="14"/>
                      <a:pt x="2" y="12"/>
                      <a:pt x="3" y="12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2"/>
                      <a:pt x="3" y="12"/>
                    </a:cubicBezTo>
                    <a:cubicBezTo>
                      <a:pt x="3" y="12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5" y="13"/>
                      <a:pt x="3" y="12"/>
                      <a:pt x="4" y="13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5" y="13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4" y="12"/>
                      <a:pt x="5" y="12"/>
                      <a:pt x="4" y="11"/>
                    </a:cubicBezTo>
                    <a:cubicBezTo>
                      <a:pt x="5" y="12"/>
                      <a:pt x="4" y="11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4" y="10"/>
                      <a:pt x="4" y="10"/>
                    </a:cubicBezTo>
                    <a:cubicBezTo>
                      <a:pt x="6" y="12"/>
                      <a:pt x="3" y="9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10"/>
                      <a:pt x="4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4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4" y="8"/>
                    </a:cubicBezTo>
                    <a:cubicBezTo>
                      <a:pt x="4" y="8"/>
                      <a:pt x="7" y="10"/>
                      <a:pt x="4" y="8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9"/>
                      <a:pt x="6" y="9"/>
                    </a:cubicBezTo>
                    <a:cubicBezTo>
                      <a:pt x="4" y="8"/>
                      <a:pt x="6" y="9"/>
                      <a:pt x="5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6" y="8"/>
                      <a:pt x="5" y="8"/>
                      <a:pt x="5" y="7"/>
                    </a:cubicBezTo>
                    <a:cubicBezTo>
                      <a:pt x="5" y="8"/>
                      <a:pt x="5" y="7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8"/>
                      <a:pt x="6" y="8"/>
                    </a:cubicBezTo>
                    <a:cubicBezTo>
                      <a:pt x="6" y="8"/>
                      <a:pt x="5" y="7"/>
                      <a:pt x="6" y="7"/>
                    </a:cubicBezTo>
                    <a:cubicBezTo>
                      <a:pt x="8" y="9"/>
                      <a:pt x="5" y="7"/>
                      <a:pt x="5" y="7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6" y="7"/>
                      <a:pt x="6" y="7"/>
                      <a:pt x="8" y="7"/>
                    </a:cubicBezTo>
                    <a:cubicBezTo>
                      <a:pt x="6" y="7"/>
                      <a:pt x="8" y="7"/>
                      <a:pt x="8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8" y="7"/>
                      <a:pt x="7" y="6"/>
                      <a:pt x="8" y="7"/>
                    </a:cubicBezTo>
                    <a:cubicBezTo>
                      <a:pt x="8" y="7"/>
                      <a:pt x="7" y="6"/>
                      <a:pt x="8" y="7"/>
                    </a:cubicBezTo>
                    <a:cubicBezTo>
                      <a:pt x="8" y="7"/>
                      <a:pt x="6" y="6"/>
                      <a:pt x="7" y="6"/>
                    </a:cubicBezTo>
                    <a:cubicBezTo>
                      <a:pt x="6" y="6"/>
                      <a:pt x="7" y="7"/>
                      <a:pt x="8" y="7"/>
                    </a:cubicBezTo>
                    <a:cubicBezTo>
                      <a:pt x="7" y="6"/>
                      <a:pt x="8" y="7"/>
                      <a:pt x="9" y="7"/>
                    </a:cubicBezTo>
                    <a:cubicBezTo>
                      <a:pt x="6" y="6"/>
                      <a:pt x="9" y="7"/>
                      <a:pt x="7" y="6"/>
                    </a:cubicBezTo>
                    <a:cubicBezTo>
                      <a:pt x="10" y="7"/>
                      <a:pt x="7" y="4"/>
                      <a:pt x="9" y="5"/>
                    </a:cubicBezTo>
                    <a:cubicBezTo>
                      <a:pt x="7" y="4"/>
                      <a:pt x="10" y="5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10" y="4"/>
                    </a:cubicBezTo>
                    <a:cubicBezTo>
                      <a:pt x="10" y="4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1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1" y="2"/>
                      <a:pt x="11" y="1"/>
                      <a:pt x="13" y="2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2" y="0"/>
                      <a:pt x="14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3" y="0"/>
                      <a:pt x="13" y="0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6" y="2"/>
                      <a:pt x="15" y="3"/>
                    </a:cubicBezTo>
                    <a:cubicBezTo>
                      <a:pt x="15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2"/>
                      <a:pt x="16" y="2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7" y="0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3"/>
                    </a:cubicBezTo>
                    <a:cubicBezTo>
                      <a:pt x="16" y="2"/>
                      <a:pt x="17" y="3"/>
                      <a:pt x="15" y="2"/>
                    </a:cubicBezTo>
                    <a:cubicBezTo>
                      <a:pt x="16" y="2"/>
                      <a:pt x="16" y="2"/>
                      <a:pt x="18" y="3"/>
                    </a:cubicBezTo>
                    <a:cubicBezTo>
                      <a:pt x="16" y="3"/>
                      <a:pt x="18" y="4"/>
                      <a:pt x="17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8" y="5"/>
                    </a:cubicBezTo>
                    <a:cubicBezTo>
                      <a:pt x="18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5"/>
                      <a:pt x="16" y="4"/>
                      <a:pt x="18" y="5"/>
                    </a:cubicBezTo>
                    <a:cubicBezTo>
                      <a:pt x="16" y="5"/>
                      <a:pt x="19" y="6"/>
                      <a:pt x="19" y="6"/>
                    </a:cubicBezTo>
                    <a:cubicBezTo>
                      <a:pt x="15" y="5"/>
                      <a:pt x="16" y="5"/>
                      <a:pt x="15" y="5"/>
                    </a:cubicBezTo>
                    <a:cubicBezTo>
                      <a:pt x="16" y="5"/>
                      <a:pt x="15" y="5"/>
                      <a:pt x="16" y="6"/>
                    </a:cubicBezTo>
                    <a:cubicBezTo>
                      <a:pt x="16" y="6"/>
                      <a:pt x="14" y="5"/>
                      <a:pt x="16" y="6"/>
                    </a:cubicBezTo>
                    <a:cubicBezTo>
                      <a:pt x="16" y="6"/>
                      <a:pt x="14" y="5"/>
                      <a:pt x="14" y="5"/>
                    </a:cubicBezTo>
                    <a:cubicBezTo>
                      <a:pt x="14" y="5"/>
                      <a:pt x="15" y="5"/>
                      <a:pt x="15" y="6"/>
                    </a:cubicBezTo>
                    <a:cubicBezTo>
                      <a:pt x="16" y="6"/>
                      <a:pt x="15" y="6"/>
                      <a:pt x="16" y="6"/>
                    </a:cubicBezTo>
                    <a:cubicBezTo>
                      <a:pt x="18" y="7"/>
                      <a:pt x="16" y="6"/>
                      <a:pt x="17" y="7"/>
                    </a:cubicBezTo>
                    <a:cubicBezTo>
                      <a:pt x="16" y="6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4" y="6"/>
                      <a:pt x="16" y="7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4" y="6"/>
                      <a:pt x="17" y="7"/>
                      <a:pt x="17" y="8"/>
                    </a:cubicBezTo>
                    <a:cubicBezTo>
                      <a:pt x="16" y="7"/>
                      <a:pt x="17" y="8"/>
                      <a:pt x="17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5" y="7"/>
                      <a:pt x="17" y="8"/>
                      <a:pt x="17" y="8"/>
                    </a:cubicBezTo>
                    <a:cubicBezTo>
                      <a:pt x="18" y="9"/>
                      <a:pt x="16" y="8"/>
                      <a:pt x="16" y="7"/>
                    </a:cubicBezTo>
                    <a:cubicBezTo>
                      <a:pt x="16" y="7"/>
                      <a:pt x="15" y="7"/>
                      <a:pt x="16" y="8"/>
                    </a:cubicBezTo>
                    <a:cubicBezTo>
                      <a:pt x="17" y="8"/>
                      <a:pt x="15" y="7"/>
                      <a:pt x="16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6" y="8"/>
                      <a:pt x="17" y="9"/>
                      <a:pt x="16" y="8"/>
                    </a:cubicBezTo>
                    <a:cubicBezTo>
                      <a:pt x="17" y="9"/>
                      <a:pt x="15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8"/>
                      <a:pt x="15" y="8"/>
                      <a:pt x="16" y="8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8"/>
                      <a:pt x="16" y="9"/>
                      <a:pt x="15" y="8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3" y="7"/>
                      <a:pt x="14" y="8"/>
                      <a:pt x="14" y="8"/>
                    </a:cubicBezTo>
                    <a:cubicBezTo>
                      <a:pt x="15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3" y="8"/>
                      <a:pt x="14" y="8"/>
                      <a:pt x="15" y="8"/>
                    </a:cubicBezTo>
                    <a:cubicBezTo>
                      <a:pt x="16" y="9"/>
                      <a:pt x="15" y="8"/>
                      <a:pt x="14" y="8"/>
                    </a:cubicBezTo>
                    <a:cubicBezTo>
                      <a:pt x="14" y="8"/>
                      <a:pt x="13" y="7"/>
                      <a:pt x="13" y="7"/>
                    </a:cubicBezTo>
                    <a:cubicBezTo>
                      <a:pt x="13" y="7"/>
                      <a:pt x="13" y="8"/>
                      <a:pt x="12" y="7"/>
                    </a:cubicBezTo>
                    <a:cubicBezTo>
                      <a:pt x="12" y="7"/>
                      <a:pt x="13" y="8"/>
                      <a:pt x="13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2" y="7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9"/>
                      <a:pt x="13" y="8"/>
                      <a:pt x="14" y="9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5" y="10"/>
                      <a:pt x="14" y="9"/>
                      <a:pt x="15" y="11"/>
                    </a:cubicBezTo>
                    <a:cubicBezTo>
                      <a:pt x="14" y="10"/>
                      <a:pt x="12" y="9"/>
                      <a:pt x="11" y="9"/>
                    </a:cubicBezTo>
                    <a:cubicBezTo>
                      <a:pt x="11" y="9"/>
                      <a:pt x="9" y="9"/>
                      <a:pt x="10" y="10"/>
                    </a:cubicBezTo>
                    <a:cubicBezTo>
                      <a:pt x="10" y="10"/>
                      <a:pt x="11" y="11"/>
                      <a:pt x="10" y="10"/>
                    </a:cubicBezTo>
                    <a:cubicBezTo>
                      <a:pt x="11" y="10"/>
                      <a:pt x="11" y="11"/>
                      <a:pt x="12" y="11"/>
                    </a:cubicBezTo>
                    <a:cubicBezTo>
                      <a:pt x="12" y="11"/>
                      <a:pt x="13" y="12"/>
                      <a:pt x="11" y="11"/>
                    </a:cubicBezTo>
                    <a:cubicBezTo>
                      <a:pt x="11" y="11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2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2" y="12"/>
                      <a:pt x="10" y="11"/>
                      <a:pt x="11" y="11"/>
                    </a:cubicBezTo>
                    <a:cubicBezTo>
                      <a:pt x="10" y="10"/>
                      <a:pt x="10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9" y="10"/>
                    </a:cubicBezTo>
                    <a:cubicBezTo>
                      <a:pt x="9" y="10"/>
                      <a:pt x="11" y="11"/>
                      <a:pt x="11" y="12"/>
                    </a:cubicBezTo>
                    <a:cubicBezTo>
                      <a:pt x="12" y="12"/>
                      <a:pt x="10" y="11"/>
                      <a:pt x="10" y="11"/>
                    </a:cubicBezTo>
                    <a:cubicBezTo>
                      <a:pt x="11" y="12"/>
                      <a:pt x="10" y="11"/>
                      <a:pt x="11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9" y="11"/>
                      <a:pt x="9" y="11"/>
                      <a:pt x="11" y="12"/>
                    </a:cubicBezTo>
                    <a:cubicBezTo>
                      <a:pt x="11" y="12"/>
                      <a:pt x="10" y="12"/>
                      <a:pt x="11" y="12"/>
                    </a:cubicBezTo>
                    <a:cubicBezTo>
                      <a:pt x="11" y="12"/>
                      <a:pt x="10" y="12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8" y="10"/>
                    </a:cubicBezTo>
                    <a:cubicBezTo>
                      <a:pt x="8" y="11"/>
                      <a:pt x="10" y="12"/>
                      <a:pt x="8" y="11"/>
                    </a:cubicBezTo>
                    <a:cubicBezTo>
                      <a:pt x="8" y="10"/>
                      <a:pt x="10" y="12"/>
                      <a:pt x="10" y="11"/>
                    </a:cubicBezTo>
                    <a:cubicBezTo>
                      <a:pt x="11" y="12"/>
                      <a:pt x="9" y="11"/>
                      <a:pt x="10" y="12"/>
                    </a:cubicBezTo>
                    <a:cubicBezTo>
                      <a:pt x="10" y="12"/>
                      <a:pt x="9" y="11"/>
                      <a:pt x="8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10" y="12"/>
                      <a:pt x="9" y="11"/>
                      <a:pt x="11" y="12"/>
                    </a:cubicBezTo>
                    <a:cubicBezTo>
                      <a:pt x="9" y="11"/>
                      <a:pt x="11" y="13"/>
                      <a:pt x="10" y="12"/>
                    </a:cubicBezTo>
                    <a:cubicBezTo>
                      <a:pt x="10" y="12"/>
                      <a:pt x="10" y="12"/>
                      <a:pt x="11" y="13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11" y="13"/>
                      <a:pt x="8" y="12"/>
                      <a:pt x="10" y="13"/>
                    </a:cubicBezTo>
                    <a:cubicBezTo>
                      <a:pt x="10" y="13"/>
                      <a:pt x="9" y="13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8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8" y="13"/>
                      <a:pt x="6" y="12"/>
                      <a:pt x="8" y="13"/>
                    </a:cubicBezTo>
                    <a:cubicBezTo>
                      <a:pt x="8" y="13"/>
                      <a:pt x="7" y="12"/>
                      <a:pt x="8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12"/>
                      <a:pt x="8" y="13"/>
                      <a:pt x="7" y="12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8" y="13"/>
                      <a:pt x="7" y="13"/>
                      <a:pt x="8" y="14"/>
                    </a:cubicBezTo>
                    <a:cubicBezTo>
                      <a:pt x="9" y="14"/>
                      <a:pt x="7" y="13"/>
                      <a:pt x="7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2"/>
                    </a:cubicBezTo>
                    <a:cubicBezTo>
                      <a:pt x="6" y="13"/>
                      <a:pt x="7" y="13"/>
                      <a:pt x="8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8" y="14"/>
                      <a:pt x="9" y="15"/>
                      <a:pt x="8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8" y="15"/>
                      <a:pt x="6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8" y="15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4"/>
                      <a:pt x="8" y="15"/>
                      <a:pt x="6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7" y="15"/>
                      <a:pt x="7" y="15"/>
                      <a:pt x="8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8" y="16"/>
                      <a:pt x="6" y="15"/>
                    </a:cubicBezTo>
                    <a:cubicBezTo>
                      <a:pt x="7" y="15"/>
                      <a:pt x="7" y="15"/>
                      <a:pt x="9" y="16"/>
                    </a:cubicBezTo>
                    <a:cubicBezTo>
                      <a:pt x="6" y="15"/>
                      <a:pt x="9" y="16"/>
                      <a:pt x="8" y="16"/>
                    </a:cubicBezTo>
                    <a:cubicBezTo>
                      <a:pt x="8" y="16"/>
                      <a:pt x="8" y="16"/>
                      <a:pt x="9" y="17"/>
                    </a:cubicBezTo>
                    <a:cubicBezTo>
                      <a:pt x="9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8" y="16"/>
                      <a:pt x="8" y="16"/>
                    </a:cubicBezTo>
                    <a:cubicBezTo>
                      <a:pt x="10" y="18"/>
                      <a:pt x="8" y="17"/>
                      <a:pt x="9" y="18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9" y="17"/>
                      <a:pt x="9" y="18"/>
                      <a:pt x="8" y="17"/>
                    </a:cubicBezTo>
                    <a:cubicBezTo>
                      <a:pt x="7" y="17"/>
                      <a:pt x="9" y="18"/>
                      <a:pt x="8" y="17"/>
                    </a:cubicBezTo>
                    <a:cubicBezTo>
                      <a:pt x="7" y="16"/>
                      <a:pt x="11" y="19"/>
                      <a:pt x="9" y="18"/>
                    </a:cubicBezTo>
                    <a:cubicBezTo>
                      <a:pt x="10" y="19"/>
                      <a:pt x="8" y="18"/>
                      <a:pt x="9" y="18"/>
                    </a:cubicBezTo>
                    <a:cubicBezTo>
                      <a:pt x="8" y="18"/>
                      <a:pt x="8" y="18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7" y="17"/>
                      <a:pt x="7" y="17"/>
                    </a:cubicBezTo>
                    <a:cubicBezTo>
                      <a:pt x="7" y="17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8" y="18"/>
                      <a:pt x="8" y="19"/>
                      <a:pt x="7" y="18"/>
                    </a:cubicBezTo>
                    <a:cubicBezTo>
                      <a:pt x="7" y="18"/>
                      <a:pt x="8" y="18"/>
                      <a:pt x="8" y="18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8" y="19"/>
                      <a:pt x="8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7" y="18"/>
                      <a:pt x="5" y="18"/>
                      <a:pt x="7" y="18"/>
                    </a:cubicBezTo>
                    <a:cubicBezTo>
                      <a:pt x="4" y="18"/>
                      <a:pt x="5" y="20"/>
                      <a:pt x="5" y="20"/>
                    </a:cubicBezTo>
                    <a:cubicBezTo>
                      <a:pt x="6" y="21"/>
                      <a:pt x="5" y="20"/>
                      <a:pt x="6" y="21"/>
                    </a:cubicBezTo>
                    <a:cubicBezTo>
                      <a:pt x="6" y="20"/>
                      <a:pt x="5" y="20"/>
                      <a:pt x="6" y="20"/>
                    </a:cubicBezTo>
                    <a:cubicBezTo>
                      <a:pt x="5" y="20"/>
                      <a:pt x="7" y="21"/>
                      <a:pt x="6" y="20"/>
                    </a:cubicBezTo>
                    <a:cubicBezTo>
                      <a:pt x="7" y="20"/>
                      <a:pt x="8" y="21"/>
                      <a:pt x="8" y="21"/>
                    </a:cubicBezTo>
                    <a:cubicBezTo>
                      <a:pt x="6" y="20"/>
                      <a:pt x="8" y="21"/>
                      <a:pt x="7" y="21"/>
                    </a:cubicBezTo>
                    <a:cubicBezTo>
                      <a:pt x="6" y="20"/>
                      <a:pt x="6" y="20"/>
                      <a:pt x="8" y="21"/>
                    </a:cubicBezTo>
                    <a:cubicBezTo>
                      <a:pt x="8" y="21"/>
                      <a:pt x="7" y="21"/>
                      <a:pt x="8" y="21"/>
                    </a:cubicBezTo>
                    <a:cubicBezTo>
                      <a:pt x="7" y="21"/>
                      <a:pt x="6" y="21"/>
                      <a:pt x="5" y="20"/>
                    </a:cubicBezTo>
                    <a:cubicBezTo>
                      <a:pt x="5" y="20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6" y="21"/>
                      <a:pt x="6" y="21"/>
                    </a:cubicBezTo>
                    <a:cubicBezTo>
                      <a:pt x="6" y="21"/>
                      <a:pt x="5" y="20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6" y="21"/>
                      <a:pt x="8" y="22"/>
                      <a:pt x="5" y="21"/>
                    </a:cubicBezTo>
                    <a:cubicBezTo>
                      <a:pt x="6" y="22"/>
                      <a:pt x="4" y="21"/>
                      <a:pt x="6" y="22"/>
                    </a:cubicBezTo>
                    <a:cubicBezTo>
                      <a:pt x="6" y="22"/>
                      <a:pt x="5" y="21"/>
                      <a:pt x="3" y="21"/>
                    </a:cubicBezTo>
                    <a:close/>
                    <a:moveTo>
                      <a:pt x="12" y="6"/>
                    </a:move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2" y="5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1" y="5"/>
                      <a:pt x="12" y="6"/>
                    </a:cubicBezTo>
                    <a:close/>
                    <a:moveTo>
                      <a:pt x="13" y="7"/>
                    </a:move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1" y="6"/>
                      <a:pt x="12" y="6"/>
                    </a:cubicBezTo>
                    <a:cubicBezTo>
                      <a:pt x="12" y="6"/>
                      <a:pt x="12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lose/>
                    <a:moveTo>
                      <a:pt x="12" y="6"/>
                    </a:moveTo>
                    <a:cubicBezTo>
                      <a:pt x="12" y="6"/>
                      <a:pt x="11" y="6"/>
                      <a:pt x="12" y="6"/>
                    </a:cubicBezTo>
                    <a:cubicBezTo>
                      <a:pt x="11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lose/>
                    <a:moveTo>
                      <a:pt x="7" y="14"/>
                    </a:moveTo>
                    <a:cubicBezTo>
                      <a:pt x="6" y="13"/>
                      <a:pt x="5" y="13"/>
                      <a:pt x="5" y="12"/>
                    </a:cubicBezTo>
                    <a:cubicBezTo>
                      <a:pt x="5" y="13"/>
                      <a:pt x="8" y="15"/>
                      <a:pt x="7" y="14"/>
                    </a:cubicBezTo>
                    <a:close/>
                    <a:moveTo>
                      <a:pt x="5" y="15"/>
                    </a:moveTo>
                    <a:cubicBezTo>
                      <a:pt x="6" y="15"/>
                      <a:pt x="7" y="16"/>
                      <a:pt x="7" y="16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4"/>
                    </a:cubicBezTo>
                    <a:cubicBezTo>
                      <a:pt x="5" y="14"/>
                      <a:pt x="5" y="15"/>
                      <a:pt x="5" y="15"/>
                    </a:cubicBezTo>
                    <a:close/>
                  </a:path>
                </a:pathLst>
              </a:custGeom>
              <a:solidFill>
                <a:srgbClr val="AEBD7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82"/>
              <p:cNvSpPr>
                <a:spLocks/>
              </p:cNvSpPr>
              <p:nvPr/>
            </p:nvSpPr>
            <p:spPr bwMode="auto">
              <a:xfrm rot="976095">
                <a:off x="7208026" y="1950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83"/>
              <p:cNvSpPr>
                <a:spLocks/>
              </p:cNvSpPr>
              <p:nvPr/>
            </p:nvSpPr>
            <p:spPr bwMode="auto">
              <a:xfrm rot="976095">
                <a:off x="7069066" y="2197002"/>
                <a:ext cx="31547" cy="12618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6" name="Freeform 84"/>
              <p:cNvSpPr>
                <a:spLocks/>
              </p:cNvSpPr>
              <p:nvPr/>
            </p:nvSpPr>
            <p:spPr bwMode="auto">
              <a:xfrm rot="976095">
                <a:off x="7081053" y="2201420"/>
                <a:ext cx="37854" cy="12618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A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70" name="组合 69"/>
          <p:cNvGrpSpPr/>
          <p:nvPr/>
        </p:nvGrpSpPr>
        <p:grpSpPr>
          <a:xfrm>
            <a:off x="1029683" y="4296534"/>
            <a:ext cx="3329945" cy="1431935"/>
            <a:chOff x="1029683" y="4448933"/>
            <a:chExt cx="3329945" cy="1431935"/>
          </a:xfrm>
        </p:grpSpPr>
        <p:sp>
          <p:nvSpPr>
            <p:cNvPr id="62" name="文本框 131"/>
            <p:cNvSpPr txBox="1"/>
            <p:nvPr/>
          </p:nvSpPr>
          <p:spPr>
            <a:xfrm>
              <a:off x="1029683" y="4448933"/>
              <a:ext cx="294170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63" name="文本框 132"/>
            <p:cNvSpPr txBox="1"/>
            <p:nvPr/>
          </p:nvSpPr>
          <p:spPr>
            <a:xfrm>
              <a:off x="1029684" y="4857383"/>
              <a:ext cx="3329944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1030133" y="2123162"/>
            <a:ext cx="3257649" cy="1439418"/>
            <a:chOff x="1030133" y="2275561"/>
            <a:chExt cx="3257649" cy="1439418"/>
          </a:xfrm>
        </p:grpSpPr>
        <p:sp>
          <p:nvSpPr>
            <p:cNvPr id="64" name="文本框 134"/>
            <p:cNvSpPr txBox="1"/>
            <p:nvPr/>
          </p:nvSpPr>
          <p:spPr>
            <a:xfrm>
              <a:off x="1030134" y="2275561"/>
              <a:ext cx="286714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65" name="文本框 135"/>
            <p:cNvSpPr txBox="1"/>
            <p:nvPr/>
          </p:nvSpPr>
          <p:spPr>
            <a:xfrm>
              <a:off x="1030133" y="2691494"/>
              <a:ext cx="3257649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8062196" y="2093639"/>
            <a:ext cx="3373140" cy="1498464"/>
            <a:chOff x="8062196" y="2246038"/>
            <a:chExt cx="3373140" cy="1498464"/>
          </a:xfrm>
        </p:grpSpPr>
        <p:sp>
          <p:nvSpPr>
            <p:cNvPr id="66" name="文本框 137"/>
            <p:cNvSpPr txBox="1"/>
            <p:nvPr/>
          </p:nvSpPr>
          <p:spPr>
            <a:xfrm>
              <a:off x="8062196" y="2246038"/>
              <a:ext cx="286759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67" name="文本框 138"/>
            <p:cNvSpPr txBox="1"/>
            <p:nvPr/>
          </p:nvSpPr>
          <p:spPr>
            <a:xfrm>
              <a:off x="8062196" y="2721017"/>
              <a:ext cx="3373140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8062196" y="4296534"/>
            <a:ext cx="3242242" cy="1431935"/>
            <a:chOff x="8062196" y="4448933"/>
            <a:chExt cx="3242242" cy="1431935"/>
          </a:xfrm>
        </p:grpSpPr>
        <p:sp>
          <p:nvSpPr>
            <p:cNvPr id="68" name="文本框 140"/>
            <p:cNvSpPr txBox="1"/>
            <p:nvPr/>
          </p:nvSpPr>
          <p:spPr>
            <a:xfrm>
              <a:off x="8062196" y="4448933"/>
              <a:ext cx="286759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spc="6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</a:p>
          </p:txBody>
        </p:sp>
        <p:sp>
          <p:nvSpPr>
            <p:cNvPr id="69" name="文本框 141"/>
            <p:cNvSpPr txBox="1"/>
            <p:nvPr/>
          </p:nvSpPr>
          <p:spPr>
            <a:xfrm>
              <a:off x="8062196" y="4857383"/>
              <a:ext cx="3242242" cy="10234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7ACC6F35-0719-4243-B087-FD96023ADEBB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74" name="组合 73">
              <a:extLst>
                <a:ext uri="{FF2B5EF4-FFF2-40B4-BE49-F238E27FC236}">
                  <a16:creationId xmlns:a16="http://schemas.microsoft.com/office/drawing/2014/main" id="{E84D8FAD-8B40-4922-9C30-23D328E5692D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6ED65FC2-4B6B-4FA9-BFF5-3A788593343D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D63126E9-1AEB-402B-8A4B-A7AA3EC0EBC9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BE273F09-1013-4D61-95BA-96D1897DEB5F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75" name="组合 74">
              <a:extLst>
                <a:ext uri="{FF2B5EF4-FFF2-40B4-BE49-F238E27FC236}">
                  <a16:creationId xmlns:a16="http://schemas.microsoft.com/office/drawing/2014/main" id="{16802EAA-75E6-4899-9833-50E7E532F231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8CAA0181-40B4-4821-8447-84287D5265AB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FE005693-1237-4C42-90CE-EAA8739BA5B5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7C7AA918-246B-49D7-998E-B46FB1FF0C6B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82" name="文本框 81">
            <a:extLst>
              <a:ext uri="{FF2B5EF4-FFF2-40B4-BE49-F238E27FC236}">
                <a16:creationId xmlns:a16="http://schemas.microsoft.com/office/drawing/2014/main" id="{1DBE0EB1-2552-489C-9192-7AB412A510BE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关键技术</a:t>
            </a:r>
          </a:p>
        </p:txBody>
      </p:sp>
      <p:sp>
        <p:nvSpPr>
          <p:cNvPr id="83" name="文本框 82">
            <a:extLst>
              <a:ext uri="{FF2B5EF4-FFF2-40B4-BE49-F238E27FC236}">
                <a16:creationId xmlns:a16="http://schemas.microsoft.com/office/drawing/2014/main" id="{4141C7ED-2E9A-4409-B11D-6D6AFBA0149F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03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图表 5"/>
          <p:cNvGraphicFramePr/>
          <p:nvPr>
            <p:extLst>
              <p:ext uri="{D42A27DB-BD31-4B8C-83A1-F6EECF244321}">
                <p14:modId xmlns:p14="http://schemas.microsoft.com/office/powerpoint/2010/main" val="2874100471"/>
              </p:ext>
            </p:extLst>
          </p:nvPr>
        </p:nvGraphicFramePr>
        <p:xfrm>
          <a:off x="531207" y="980800"/>
          <a:ext cx="6088719" cy="41722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文本框 22"/>
          <p:cNvSpPr txBox="1"/>
          <p:nvPr/>
        </p:nvSpPr>
        <p:spPr>
          <a:xfrm>
            <a:off x="6905395" y="1997526"/>
            <a:ext cx="27958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8" name="文本框 23"/>
          <p:cNvSpPr txBox="1"/>
          <p:nvPr/>
        </p:nvSpPr>
        <p:spPr>
          <a:xfrm>
            <a:off x="6905396" y="2520746"/>
            <a:ext cx="4401234" cy="1345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选择粘贴，并选择只保留文字；</a:t>
            </a:r>
          </a:p>
          <a:p>
            <a:pPr>
              <a:lnSpc>
                <a:spcPct val="150000"/>
              </a:lnSpc>
            </a:pP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B7C9ED73-E5D9-40CA-B5A0-510E082E850D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11" name="组合 10">
              <a:extLst>
                <a:ext uri="{FF2B5EF4-FFF2-40B4-BE49-F238E27FC236}">
                  <a16:creationId xmlns:a16="http://schemas.microsoft.com/office/drawing/2014/main" id="{A6658F8F-281D-42E6-B5A6-0499611DD272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B3BCF9CC-A9C3-4A48-A2F1-61091AF7113C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31B9E825-30C5-4540-A874-5DBEF1B60053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D5884485-31AC-4D81-B5DB-A645A731F357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E1426DE6-2947-4C45-BE30-CD8393862DEA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CF6FCAE6-2C71-43BE-8E99-7970962A5A1E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548ADE28-7F27-4C82-8FAC-6EF200CE58E4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2801E5D8-9F87-4FBC-AC7A-890BE7AD413C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19" name="文本框 18">
            <a:extLst>
              <a:ext uri="{FF2B5EF4-FFF2-40B4-BE49-F238E27FC236}">
                <a16:creationId xmlns:a16="http://schemas.microsoft.com/office/drawing/2014/main" id="{9F54F3B4-77FA-46F7-8295-59BEC29D4E06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实践难点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00FE92B8-7932-4E1A-A42B-E7CA3EA89B5A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03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  <p:sp>
        <p:nvSpPr>
          <p:cNvPr id="21" name="文本框 23">
            <a:extLst>
              <a:ext uri="{FF2B5EF4-FFF2-40B4-BE49-F238E27FC236}">
                <a16:creationId xmlns:a16="http://schemas.microsoft.com/office/drawing/2014/main" id="{8B8AD400-9B1F-4EDB-A0DD-D33E46537145}"/>
              </a:ext>
            </a:extLst>
          </p:cNvPr>
          <p:cNvSpPr txBox="1"/>
          <p:nvPr/>
        </p:nvSpPr>
        <p:spPr>
          <a:xfrm>
            <a:off x="6905396" y="3638346"/>
            <a:ext cx="4401234" cy="1345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选择粘贴，并选择只保留文字；</a:t>
            </a:r>
          </a:p>
          <a:p>
            <a:pPr>
              <a:lnSpc>
                <a:spcPct val="150000"/>
              </a:lnSpc>
            </a:pP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683882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29"/>
          <p:cNvSpPr txBox="1"/>
          <p:nvPr/>
        </p:nvSpPr>
        <p:spPr>
          <a:xfrm>
            <a:off x="7743997" y="3805512"/>
            <a:ext cx="292876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7" name="文本框 30"/>
          <p:cNvSpPr txBox="1"/>
          <p:nvPr/>
        </p:nvSpPr>
        <p:spPr>
          <a:xfrm>
            <a:off x="7743998" y="4213962"/>
            <a:ext cx="3502895" cy="1030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Freeform 152"/>
          <p:cNvSpPr>
            <a:spLocks noEditPoints="1"/>
          </p:cNvSpPr>
          <p:nvPr/>
        </p:nvSpPr>
        <p:spPr bwMode="auto">
          <a:xfrm>
            <a:off x="6760155" y="4067122"/>
            <a:ext cx="983843" cy="986607"/>
          </a:xfrm>
          <a:custGeom>
            <a:avLst/>
            <a:gdLst>
              <a:gd name="T0" fmla="*/ 612 w 662"/>
              <a:gd name="T1" fmla="*/ 615 h 663"/>
              <a:gd name="T2" fmla="*/ 617 w 662"/>
              <a:gd name="T3" fmla="*/ 476 h 663"/>
              <a:gd name="T4" fmla="*/ 631 w 662"/>
              <a:gd name="T5" fmla="*/ 322 h 663"/>
              <a:gd name="T6" fmla="*/ 505 w 662"/>
              <a:gd name="T7" fmla="*/ 154 h 663"/>
              <a:gd name="T8" fmla="*/ 191 w 662"/>
              <a:gd name="T9" fmla="*/ 34 h 663"/>
              <a:gd name="T10" fmla="*/ 9 w 662"/>
              <a:gd name="T11" fmla="*/ 117 h 663"/>
              <a:gd name="T12" fmla="*/ 109 w 662"/>
              <a:gd name="T13" fmla="*/ 207 h 663"/>
              <a:gd name="T14" fmla="*/ 153 w 662"/>
              <a:gd name="T15" fmla="*/ 359 h 663"/>
              <a:gd name="T16" fmla="*/ 428 w 662"/>
              <a:gd name="T17" fmla="*/ 363 h 663"/>
              <a:gd name="T18" fmla="*/ 570 w 662"/>
              <a:gd name="T19" fmla="*/ 324 h 663"/>
              <a:gd name="T20" fmla="*/ 590 w 662"/>
              <a:gd name="T21" fmla="*/ 365 h 663"/>
              <a:gd name="T22" fmla="*/ 566 w 662"/>
              <a:gd name="T23" fmla="*/ 420 h 663"/>
              <a:gd name="T24" fmla="*/ 462 w 662"/>
              <a:gd name="T25" fmla="*/ 587 h 663"/>
              <a:gd name="T26" fmla="*/ 510 w 662"/>
              <a:gd name="T27" fmla="*/ 628 h 663"/>
              <a:gd name="T28" fmla="*/ 509 w 662"/>
              <a:gd name="T29" fmla="*/ 552 h 663"/>
              <a:gd name="T30" fmla="*/ 596 w 662"/>
              <a:gd name="T31" fmla="*/ 428 h 663"/>
              <a:gd name="T32" fmla="*/ 577 w 662"/>
              <a:gd name="T33" fmla="*/ 622 h 663"/>
              <a:gd name="T34" fmla="*/ 649 w 662"/>
              <a:gd name="T35" fmla="*/ 628 h 663"/>
              <a:gd name="T36" fmla="*/ 214 w 662"/>
              <a:gd name="T37" fmla="*/ 355 h 663"/>
              <a:gd name="T38" fmla="*/ 120 w 662"/>
              <a:gd name="T39" fmla="*/ 232 h 663"/>
              <a:gd name="T40" fmla="*/ 138 w 662"/>
              <a:gd name="T41" fmla="*/ 216 h 663"/>
              <a:gd name="T42" fmla="*/ 367 w 662"/>
              <a:gd name="T43" fmla="*/ 372 h 663"/>
              <a:gd name="T44" fmla="*/ 388 w 662"/>
              <a:gd name="T45" fmla="*/ 257 h 663"/>
              <a:gd name="T46" fmla="*/ 275 w 662"/>
              <a:gd name="T47" fmla="*/ 172 h 663"/>
              <a:gd name="T48" fmla="*/ 436 w 662"/>
              <a:gd name="T49" fmla="*/ 280 h 663"/>
              <a:gd name="T50" fmla="*/ 437 w 662"/>
              <a:gd name="T51" fmla="*/ 334 h 663"/>
              <a:gd name="T52" fmla="*/ 330 w 662"/>
              <a:gd name="T53" fmla="*/ 163 h 663"/>
              <a:gd name="T54" fmla="*/ 130 w 662"/>
              <a:gd name="T55" fmla="*/ 186 h 663"/>
              <a:gd name="T56" fmla="*/ 178 w 662"/>
              <a:gd name="T57" fmla="*/ 72 h 663"/>
              <a:gd name="T58" fmla="*/ 409 w 662"/>
              <a:gd name="T59" fmla="*/ 90 h 663"/>
              <a:gd name="T60" fmla="*/ 548 w 662"/>
              <a:gd name="T61" fmla="*/ 238 h 663"/>
              <a:gd name="T62" fmla="*/ 437 w 662"/>
              <a:gd name="T63" fmla="*/ 334 h 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2" h="663">
                <a:moveTo>
                  <a:pt x="649" y="628"/>
                </a:moveTo>
                <a:cubicBezTo>
                  <a:pt x="636" y="623"/>
                  <a:pt x="622" y="624"/>
                  <a:pt x="612" y="615"/>
                </a:cubicBezTo>
                <a:cubicBezTo>
                  <a:pt x="603" y="607"/>
                  <a:pt x="602" y="593"/>
                  <a:pt x="601" y="582"/>
                </a:cubicBezTo>
                <a:cubicBezTo>
                  <a:pt x="600" y="546"/>
                  <a:pt x="609" y="510"/>
                  <a:pt x="617" y="476"/>
                </a:cubicBezTo>
                <a:cubicBezTo>
                  <a:pt x="624" y="442"/>
                  <a:pt x="654" y="346"/>
                  <a:pt x="612" y="321"/>
                </a:cubicBezTo>
                <a:cubicBezTo>
                  <a:pt x="619" y="321"/>
                  <a:pt x="625" y="321"/>
                  <a:pt x="631" y="322"/>
                </a:cubicBezTo>
                <a:cubicBezTo>
                  <a:pt x="640" y="323"/>
                  <a:pt x="645" y="311"/>
                  <a:pt x="641" y="304"/>
                </a:cubicBezTo>
                <a:cubicBezTo>
                  <a:pt x="608" y="246"/>
                  <a:pt x="548" y="206"/>
                  <a:pt x="505" y="154"/>
                </a:cubicBezTo>
                <a:cubicBezTo>
                  <a:pt x="465" y="107"/>
                  <a:pt x="419" y="41"/>
                  <a:pt x="358" y="19"/>
                </a:cubicBezTo>
                <a:cubicBezTo>
                  <a:pt x="304" y="0"/>
                  <a:pt x="243" y="18"/>
                  <a:pt x="191" y="34"/>
                </a:cubicBezTo>
                <a:cubicBezTo>
                  <a:pt x="133" y="53"/>
                  <a:pt x="77" y="81"/>
                  <a:pt x="16" y="90"/>
                </a:cubicBezTo>
                <a:cubicBezTo>
                  <a:pt x="4" y="92"/>
                  <a:pt x="0" y="110"/>
                  <a:pt x="9" y="117"/>
                </a:cubicBezTo>
                <a:cubicBezTo>
                  <a:pt x="42" y="146"/>
                  <a:pt x="80" y="167"/>
                  <a:pt x="113" y="195"/>
                </a:cubicBezTo>
                <a:cubicBezTo>
                  <a:pt x="110" y="199"/>
                  <a:pt x="109" y="203"/>
                  <a:pt x="109" y="207"/>
                </a:cubicBezTo>
                <a:cubicBezTo>
                  <a:pt x="93" y="219"/>
                  <a:pt x="86" y="241"/>
                  <a:pt x="88" y="265"/>
                </a:cubicBezTo>
                <a:cubicBezTo>
                  <a:pt x="93" y="306"/>
                  <a:pt x="121" y="336"/>
                  <a:pt x="153" y="359"/>
                </a:cubicBezTo>
                <a:cubicBezTo>
                  <a:pt x="214" y="403"/>
                  <a:pt x="298" y="425"/>
                  <a:pt x="371" y="405"/>
                </a:cubicBezTo>
                <a:cubicBezTo>
                  <a:pt x="395" y="399"/>
                  <a:pt x="418" y="385"/>
                  <a:pt x="428" y="363"/>
                </a:cubicBezTo>
                <a:cubicBezTo>
                  <a:pt x="431" y="364"/>
                  <a:pt x="433" y="364"/>
                  <a:pt x="436" y="363"/>
                </a:cubicBezTo>
                <a:cubicBezTo>
                  <a:pt x="477" y="348"/>
                  <a:pt x="524" y="331"/>
                  <a:pt x="570" y="324"/>
                </a:cubicBezTo>
                <a:cubicBezTo>
                  <a:pt x="574" y="329"/>
                  <a:pt x="579" y="333"/>
                  <a:pt x="585" y="338"/>
                </a:cubicBezTo>
                <a:cubicBezTo>
                  <a:pt x="586" y="347"/>
                  <a:pt x="588" y="356"/>
                  <a:pt x="590" y="365"/>
                </a:cubicBezTo>
                <a:cubicBezTo>
                  <a:pt x="590" y="365"/>
                  <a:pt x="590" y="365"/>
                  <a:pt x="591" y="365"/>
                </a:cubicBezTo>
                <a:cubicBezTo>
                  <a:pt x="584" y="387"/>
                  <a:pt x="571" y="413"/>
                  <a:pt x="566" y="420"/>
                </a:cubicBezTo>
                <a:cubicBezTo>
                  <a:pt x="546" y="447"/>
                  <a:pt x="523" y="472"/>
                  <a:pt x="503" y="500"/>
                </a:cubicBezTo>
                <a:cubicBezTo>
                  <a:pt x="485" y="525"/>
                  <a:pt x="466" y="555"/>
                  <a:pt x="462" y="587"/>
                </a:cubicBezTo>
                <a:cubicBezTo>
                  <a:pt x="459" y="611"/>
                  <a:pt x="470" y="641"/>
                  <a:pt x="497" y="645"/>
                </a:cubicBezTo>
                <a:cubicBezTo>
                  <a:pt x="507" y="646"/>
                  <a:pt x="516" y="638"/>
                  <a:pt x="510" y="628"/>
                </a:cubicBezTo>
                <a:cubicBezTo>
                  <a:pt x="503" y="617"/>
                  <a:pt x="495" y="609"/>
                  <a:pt x="495" y="595"/>
                </a:cubicBezTo>
                <a:cubicBezTo>
                  <a:pt x="494" y="580"/>
                  <a:pt x="502" y="565"/>
                  <a:pt x="509" y="552"/>
                </a:cubicBezTo>
                <a:cubicBezTo>
                  <a:pt x="527" y="518"/>
                  <a:pt x="552" y="489"/>
                  <a:pt x="575" y="459"/>
                </a:cubicBezTo>
                <a:cubicBezTo>
                  <a:pt x="583" y="449"/>
                  <a:pt x="590" y="439"/>
                  <a:pt x="596" y="428"/>
                </a:cubicBezTo>
                <a:cubicBezTo>
                  <a:pt x="588" y="461"/>
                  <a:pt x="579" y="494"/>
                  <a:pt x="573" y="528"/>
                </a:cubicBezTo>
                <a:cubicBezTo>
                  <a:pt x="568" y="558"/>
                  <a:pt x="564" y="593"/>
                  <a:pt x="577" y="622"/>
                </a:cubicBezTo>
                <a:cubicBezTo>
                  <a:pt x="591" y="648"/>
                  <a:pt x="624" y="663"/>
                  <a:pt x="652" y="650"/>
                </a:cubicBezTo>
                <a:cubicBezTo>
                  <a:pt x="662" y="645"/>
                  <a:pt x="658" y="631"/>
                  <a:pt x="649" y="628"/>
                </a:cubicBezTo>
                <a:moveTo>
                  <a:pt x="367" y="372"/>
                </a:moveTo>
                <a:cubicBezTo>
                  <a:pt x="316" y="389"/>
                  <a:pt x="261" y="376"/>
                  <a:pt x="214" y="355"/>
                </a:cubicBezTo>
                <a:cubicBezTo>
                  <a:pt x="184" y="343"/>
                  <a:pt x="157" y="326"/>
                  <a:pt x="136" y="302"/>
                </a:cubicBezTo>
                <a:cubicBezTo>
                  <a:pt x="120" y="284"/>
                  <a:pt x="110" y="253"/>
                  <a:pt x="120" y="232"/>
                </a:cubicBezTo>
                <a:cubicBezTo>
                  <a:pt x="126" y="228"/>
                  <a:pt x="132" y="222"/>
                  <a:pt x="137" y="216"/>
                </a:cubicBezTo>
                <a:cubicBezTo>
                  <a:pt x="138" y="216"/>
                  <a:pt x="138" y="216"/>
                  <a:pt x="138" y="216"/>
                </a:cubicBezTo>
                <a:cubicBezTo>
                  <a:pt x="204" y="200"/>
                  <a:pt x="276" y="218"/>
                  <a:pt x="333" y="253"/>
                </a:cubicBezTo>
                <a:cubicBezTo>
                  <a:pt x="372" y="278"/>
                  <a:pt x="440" y="347"/>
                  <a:pt x="367" y="372"/>
                </a:cubicBezTo>
                <a:moveTo>
                  <a:pt x="424" y="302"/>
                </a:moveTo>
                <a:cubicBezTo>
                  <a:pt x="415" y="285"/>
                  <a:pt x="401" y="269"/>
                  <a:pt x="388" y="257"/>
                </a:cubicBezTo>
                <a:cubicBezTo>
                  <a:pt x="332" y="203"/>
                  <a:pt x="245" y="174"/>
                  <a:pt x="166" y="182"/>
                </a:cubicBezTo>
                <a:cubicBezTo>
                  <a:pt x="197" y="155"/>
                  <a:pt x="234" y="159"/>
                  <a:pt x="275" y="172"/>
                </a:cubicBezTo>
                <a:cubicBezTo>
                  <a:pt x="316" y="186"/>
                  <a:pt x="359" y="199"/>
                  <a:pt x="397" y="221"/>
                </a:cubicBezTo>
                <a:cubicBezTo>
                  <a:pt x="415" y="232"/>
                  <a:pt x="448" y="255"/>
                  <a:pt x="436" y="280"/>
                </a:cubicBezTo>
                <a:cubicBezTo>
                  <a:pt x="433" y="288"/>
                  <a:pt x="428" y="295"/>
                  <a:pt x="424" y="302"/>
                </a:cubicBezTo>
                <a:moveTo>
                  <a:pt x="437" y="334"/>
                </a:moveTo>
                <a:cubicBezTo>
                  <a:pt x="455" y="304"/>
                  <a:pt x="481" y="277"/>
                  <a:pt x="459" y="240"/>
                </a:cubicBezTo>
                <a:cubicBezTo>
                  <a:pt x="434" y="196"/>
                  <a:pt x="375" y="178"/>
                  <a:pt x="330" y="163"/>
                </a:cubicBezTo>
                <a:cubicBezTo>
                  <a:pt x="286" y="148"/>
                  <a:pt x="230" y="123"/>
                  <a:pt x="184" y="142"/>
                </a:cubicBezTo>
                <a:cubicBezTo>
                  <a:pt x="162" y="152"/>
                  <a:pt x="145" y="168"/>
                  <a:pt x="130" y="186"/>
                </a:cubicBezTo>
                <a:cubicBezTo>
                  <a:pt x="114" y="155"/>
                  <a:pt x="85" y="135"/>
                  <a:pt x="57" y="114"/>
                </a:cubicBezTo>
                <a:cubicBezTo>
                  <a:pt x="98" y="103"/>
                  <a:pt x="138" y="86"/>
                  <a:pt x="178" y="72"/>
                </a:cubicBezTo>
                <a:cubicBezTo>
                  <a:pt x="227" y="54"/>
                  <a:pt x="286" y="32"/>
                  <a:pt x="339" y="43"/>
                </a:cubicBezTo>
                <a:cubicBezTo>
                  <a:pt x="367" y="49"/>
                  <a:pt x="389" y="71"/>
                  <a:pt x="409" y="90"/>
                </a:cubicBezTo>
                <a:cubicBezTo>
                  <a:pt x="434" y="114"/>
                  <a:pt x="457" y="141"/>
                  <a:pt x="480" y="168"/>
                </a:cubicBezTo>
                <a:cubicBezTo>
                  <a:pt x="501" y="193"/>
                  <a:pt x="523" y="216"/>
                  <a:pt x="548" y="238"/>
                </a:cubicBezTo>
                <a:cubicBezTo>
                  <a:pt x="569" y="256"/>
                  <a:pt x="591" y="275"/>
                  <a:pt x="608" y="297"/>
                </a:cubicBezTo>
                <a:cubicBezTo>
                  <a:pt x="550" y="296"/>
                  <a:pt x="490" y="316"/>
                  <a:pt x="437" y="334"/>
                </a:cubicBezTo>
              </a:path>
            </a:pathLst>
          </a:custGeom>
          <a:solidFill>
            <a:srgbClr val="FC838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文本框 26"/>
          <p:cNvSpPr txBox="1"/>
          <p:nvPr/>
        </p:nvSpPr>
        <p:spPr>
          <a:xfrm>
            <a:off x="2383996" y="1713601"/>
            <a:ext cx="28309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0" name="文本框 27"/>
          <p:cNvSpPr txBox="1"/>
          <p:nvPr/>
        </p:nvSpPr>
        <p:spPr>
          <a:xfrm>
            <a:off x="2383996" y="2122051"/>
            <a:ext cx="3529916" cy="1030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1" name="组合 10"/>
          <p:cNvGrpSpPr/>
          <p:nvPr/>
        </p:nvGrpSpPr>
        <p:grpSpPr>
          <a:xfrm>
            <a:off x="1069902" y="1831788"/>
            <a:ext cx="1214604" cy="1174531"/>
            <a:chOff x="2716213" y="4478338"/>
            <a:chExt cx="1395413" cy="1349375"/>
          </a:xfrm>
          <a:solidFill>
            <a:srgbClr val="FFA9F8"/>
          </a:solidFill>
        </p:grpSpPr>
        <p:sp>
          <p:nvSpPr>
            <p:cNvPr id="12" name="Freeform 154"/>
            <p:cNvSpPr>
              <a:spLocks noEditPoints="1"/>
            </p:cNvSpPr>
            <p:nvPr/>
          </p:nvSpPr>
          <p:spPr bwMode="auto">
            <a:xfrm>
              <a:off x="2716213" y="4478338"/>
              <a:ext cx="1395413" cy="1349375"/>
            </a:xfrm>
            <a:custGeom>
              <a:avLst/>
              <a:gdLst>
                <a:gd name="T0" fmla="*/ 764 w 816"/>
                <a:gd name="T1" fmla="*/ 514 h 790"/>
                <a:gd name="T2" fmla="*/ 727 w 816"/>
                <a:gd name="T3" fmla="*/ 396 h 790"/>
                <a:gd name="T4" fmla="*/ 583 w 816"/>
                <a:gd name="T5" fmla="*/ 206 h 790"/>
                <a:gd name="T6" fmla="*/ 363 w 816"/>
                <a:gd name="T7" fmla="*/ 15 h 790"/>
                <a:gd name="T8" fmla="*/ 133 w 816"/>
                <a:gd name="T9" fmla="*/ 195 h 790"/>
                <a:gd name="T10" fmla="*/ 81 w 816"/>
                <a:gd name="T11" fmla="*/ 466 h 790"/>
                <a:gd name="T12" fmla="*/ 224 w 816"/>
                <a:gd name="T13" fmla="*/ 623 h 790"/>
                <a:gd name="T14" fmla="*/ 345 w 816"/>
                <a:gd name="T15" fmla="*/ 749 h 790"/>
                <a:gd name="T16" fmla="*/ 70 w 816"/>
                <a:gd name="T17" fmla="*/ 412 h 790"/>
                <a:gd name="T18" fmla="*/ 105 w 816"/>
                <a:gd name="T19" fmla="*/ 247 h 790"/>
                <a:gd name="T20" fmla="*/ 342 w 816"/>
                <a:gd name="T21" fmla="*/ 60 h 790"/>
                <a:gd name="T22" fmla="*/ 457 w 816"/>
                <a:gd name="T23" fmla="*/ 85 h 790"/>
                <a:gd name="T24" fmla="*/ 697 w 816"/>
                <a:gd name="T25" fmla="*/ 388 h 790"/>
                <a:gd name="T26" fmla="*/ 535 w 816"/>
                <a:gd name="T27" fmla="*/ 455 h 790"/>
                <a:gd name="T28" fmla="*/ 343 w 816"/>
                <a:gd name="T29" fmla="*/ 594 h 790"/>
                <a:gd name="T30" fmla="*/ 83 w 816"/>
                <a:gd name="T31" fmla="*/ 321 h 790"/>
                <a:gd name="T32" fmla="*/ 331 w 816"/>
                <a:gd name="T33" fmla="*/ 658 h 790"/>
                <a:gd name="T34" fmla="*/ 409 w 816"/>
                <a:gd name="T35" fmla="*/ 780 h 790"/>
                <a:gd name="T36" fmla="*/ 603 w 816"/>
                <a:gd name="T37" fmla="*/ 667 h 790"/>
                <a:gd name="T38" fmla="*/ 806 w 816"/>
                <a:gd name="T39" fmla="*/ 520 h 790"/>
                <a:gd name="T40" fmla="*/ 685 w 816"/>
                <a:gd name="T41" fmla="*/ 571 h 790"/>
                <a:gd name="T42" fmla="*/ 460 w 816"/>
                <a:gd name="T43" fmla="*/ 710 h 790"/>
                <a:gd name="T44" fmla="*/ 361 w 816"/>
                <a:gd name="T45" fmla="*/ 637 h 790"/>
                <a:gd name="T46" fmla="*/ 628 w 816"/>
                <a:gd name="T47" fmla="*/ 441 h 790"/>
                <a:gd name="T48" fmla="*/ 689 w 816"/>
                <a:gd name="T49" fmla="*/ 452 h 790"/>
                <a:gd name="T50" fmla="*/ 528 w 816"/>
                <a:gd name="T51" fmla="*/ 531 h 790"/>
                <a:gd name="T52" fmla="*/ 379 w 816"/>
                <a:gd name="T53" fmla="*/ 636 h 790"/>
                <a:gd name="T54" fmla="*/ 691 w 816"/>
                <a:gd name="T55" fmla="*/ 472 h 790"/>
                <a:gd name="T56" fmla="*/ 698 w 816"/>
                <a:gd name="T57" fmla="*/ 473 h 790"/>
                <a:gd name="T58" fmla="*/ 435 w 816"/>
                <a:gd name="T59" fmla="*/ 621 h 790"/>
                <a:gd name="T60" fmla="*/ 410 w 816"/>
                <a:gd name="T61" fmla="*/ 661 h 790"/>
                <a:gd name="T62" fmla="*/ 563 w 816"/>
                <a:gd name="T63" fmla="*/ 576 h 790"/>
                <a:gd name="T64" fmla="*/ 720 w 816"/>
                <a:gd name="T65" fmla="*/ 504 h 790"/>
                <a:gd name="T66" fmla="*/ 433 w 816"/>
                <a:gd name="T67" fmla="*/ 676 h 790"/>
                <a:gd name="T68" fmla="*/ 588 w 816"/>
                <a:gd name="T69" fmla="*/ 623 h 790"/>
                <a:gd name="T70" fmla="*/ 741 w 816"/>
                <a:gd name="T71" fmla="*/ 522 h 790"/>
                <a:gd name="T72" fmla="*/ 685 w 816"/>
                <a:gd name="T73" fmla="*/ 571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16" h="790">
                  <a:moveTo>
                    <a:pt x="790" y="499"/>
                  </a:moveTo>
                  <a:cubicBezTo>
                    <a:pt x="781" y="504"/>
                    <a:pt x="773" y="509"/>
                    <a:pt x="764" y="514"/>
                  </a:cubicBezTo>
                  <a:cubicBezTo>
                    <a:pt x="738" y="480"/>
                    <a:pt x="696" y="443"/>
                    <a:pt x="726" y="398"/>
                  </a:cubicBezTo>
                  <a:cubicBezTo>
                    <a:pt x="726" y="398"/>
                    <a:pt x="726" y="397"/>
                    <a:pt x="727" y="396"/>
                  </a:cubicBezTo>
                  <a:cubicBezTo>
                    <a:pt x="733" y="391"/>
                    <a:pt x="735" y="382"/>
                    <a:pt x="728" y="375"/>
                  </a:cubicBezTo>
                  <a:cubicBezTo>
                    <a:pt x="675" y="325"/>
                    <a:pt x="624" y="267"/>
                    <a:pt x="583" y="206"/>
                  </a:cubicBezTo>
                  <a:cubicBezTo>
                    <a:pt x="549" y="155"/>
                    <a:pt x="518" y="101"/>
                    <a:pt x="475" y="57"/>
                  </a:cubicBezTo>
                  <a:cubicBezTo>
                    <a:pt x="445" y="25"/>
                    <a:pt x="407" y="0"/>
                    <a:pt x="363" y="15"/>
                  </a:cubicBezTo>
                  <a:cubicBezTo>
                    <a:pt x="317" y="30"/>
                    <a:pt x="277" y="68"/>
                    <a:pt x="242" y="100"/>
                  </a:cubicBezTo>
                  <a:cubicBezTo>
                    <a:pt x="207" y="132"/>
                    <a:pt x="174" y="170"/>
                    <a:pt x="133" y="195"/>
                  </a:cubicBezTo>
                  <a:cubicBezTo>
                    <a:pt x="87" y="223"/>
                    <a:pt x="35" y="257"/>
                    <a:pt x="18" y="311"/>
                  </a:cubicBezTo>
                  <a:cubicBezTo>
                    <a:pt x="0" y="369"/>
                    <a:pt x="45" y="426"/>
                    <a:pt x="81" y="466"/>
                  </a:cubicBezTo>
                  <a:cubicBezTo>
                    <a:pt x="103" y="490"/>
                    <a:pt x="128" y="513"/>
                    <a:pt x="151" y="536"/>
                  </a:cubicBezTo>
                  <a:cubicBezTo>
                    <a:pt x="178" y="563"/>
                    <a:pt x="200" y="594"/>
                    <a:pt x="224" y="623"/>
                  </a:cubicBezTo>
                  <a:cubicBezTo>
                    <a:pt x="261" y="668"/>
                    <a:pt x="299" y="711"/>
                    <a:pt x="334" y="757"/>
                  </a:cubicBezTo>
                  <a:cubicBezTo>
                    <a:pt x="339" y="763"/>
                    <a:pt x="348" y="755"/>
                    <a:pt x="345" y="749"/>
                  </a:cubicBezTo>
                  <a:cubicBezTo>
                    <a:pt x="306" y="679"/>
                    <a:pt x="253" y="620"/>
                    <a:pt x="204" y="558"/>
                  </a:cubicBezTo>
                  <a:cubicBezTo>
                    <a:pt x="163" y="506"/>
                    <a:pt x="109" y="465"/>
                    <a:pt x="70" y="412"/>
                  </a:cubicBezTo>
                  <a:cubicBezTo>
                    <a:pt x="50" y="385"/>
                    <a:pt x="36" y="352"/>
                    <a:pt x="44" y="318"/>
                  </a:cubicBezTo>
                  <a:cubicBezTo>
                    <a:pt x="51" y="287"/>
                    <a:pt x="80" y="264"/>
                    <a:pt x="105" y="247"/>
                  </a:cubicBezTo>
                  <a:cubicBezTo>
                    <a:pt x="144" y="218"/>
                    <a:pt x="182" y="194"/>
                    <a:pt x="218" y="162"/>
                  </a:cubicBezTo>
                  <a:cubicBezTo>
                    <a:pt x="258" y="126"/>
                    <a:pt x="297" y="88"/>
                    <a:pt x="342" y="60"/>
                  </a:cubicBezTo>
                  <a:cubicBezTo>
                    <a:pt x="358" y="50"/>
                    <a:pt x="377" y="40"/>
                    <a:pt x="396" y="41"/>
                  </a:cubicBezTo>
                  <a:cubicBezTo>
                    <a:pt x="419" y="43"/>
                    <a:pt x="443" y="70"/>
                    <a:pt x="457" y="85"/>
                  </a:cubicBezTo>
                  <a:cubicBezTo>
                    <a:pt x="499" y="129"/>
                    <a:pt x="528" y="184"/>
                    <a:pt x="562" y="234"/>
                  </a:cubicBezTo>
                  <a:cubicBezTo>
                    <a:pt x="599" y="289"/>
                    <a:pt x="646" y="344"/>
                    <a:pt x="697" y="388"/>
                  </a:cubicBezTo>
                  <a:cubicBezTo>
                    <a:pt x="685" y="402"/>
                    <a:pt x="642" y="404"/>
                    <a:pt x="629" y="408"/>
                  </a:cubicBezTo>
                  <a:cubicBezTo>
                    <a:pt x="595" y="417"/>
                    <a:pt x="564" y="436"/>
                    <a:pt x="535" y="455"/>
                  </a:cubicBezTo>
                  <a:cubicBezTo>
                    <a:pt x="485" y="487"/>
                    <a:pt x="431" y="514"/>
                    <a:pt x="384" y="550"/>
                  </a:cubicBezTo>
                  <a:cubicBezTo>
                    <a:pt x="367" y="564"/>
                    <a:pt x="353" y="578"/>
                    <a:pt x="343" y="594"/>
                  </a:cubicBezTo>
                  <a:cubicBezTo>
                    <a:pt x="263" y="498"/>
                    <a:pt x="188" y="392"/>
                    <a:pt x="95" y="309"/>
                  </a:cubicBezTo>
                  <a:cubicBezTo>
                    <a:pt x="87" y="301"/>
                    <a:pt x="77" y="312"/>
                    <a:pt x="83" y="321"/>
                  </a:cubicBezTo>
                  <a:cubicBezTo>
                    <a:pt x="162" y="422"/>
                    <a:pt x="244" y="527"/>
                    <a:pt x="332" y="621"/>
                  </a:cubicBezTo>
                  <a:cubicBezTo>
                    <a:pt x="330" y="632"/>
                    <a:pt x="329" y="645"/>
                    <a:pt x="331" y="658"/>
                  </a:cubicBezTo>
                  <a:cubicBezTo>
                    <a:pt x="337" y="699"/>
                    <a:pt x="351" y="756"/>
                    <a:pt x="385" y="783"/>
                  </a:cubicBezTo>
                  <a:cubicBezTo>
                    <a:pt x="393" y="790"/>
                    <a:pt x="403" y="788"/>
                    <a:pt x="409" y="780"/>
                  </a:cubicBezTo>
                  <a:cubicBezTo>
                    <a:pt x="430" y="752"/>
                    <a:pt x="466" y="741"/>
                    <a:pt x="496" y="728"/>
                  </a:cubicBezTo>
                  <a:cubicBezTo>
                    <a:pt x="533" y="712"/>
                    <a:pt x="568" y="689"/>
                    <a:pt x="603" y="667"/>
                  </a:cubicBezTo>
                  <a:cubicBezTo>
                    <a:pt x="639" y="644"/>
                    <a:pt x="674" y="617"/>
                    <a:pt x="709" y="593"/>
                  </a:cubicBezTo>
                  <a:cubicBezTo>
                    <a:pt x="742" y="570"/>
                    <a:pt x="779" y="549"/>
                    <a:pt x="806" y="520"/>
                  </a:cubicBezTo>
                  <a:cubicBezTo>
                    <a:pt x="816" y="509"/>
                    <a:pt x="803" y="492"/>
                    <a:pt x="790" y="499"/>
                  </a:cubicBezTo>
                  <a:moveTo>
                    <a:pt x="685" y="571"/>
                  </a:moveTo>
                  <a:cubicBezTo>
                    <a:pt x="647" y="598"/>
                    <a:pt x="609" y="626"/>
                    <a:pt x="570" y="651"/>
                  </a:cubicBezTo>
                  <a:cubicBezTo>
                    <a:pt x="534" y="674"/>
                    <a:pt x="499" y="694"/>
                    <a:pt x="460" y="710"/>
                  </a:cubicBezTo>
                  <a:cubicBezTo>
                    <a:pt x="436" y="720"/>
                    <a:pt x="414" y="732"/>
                    <a:pt x="395" y="750"/>
                  </a:cubicBezTo>
                  <a:cubicBezTo>
                    <a:pt x="372" y="720"/>
                    <a:pt x="362" y="670"/>
                    <a:pt x="361" y="637"/>
                  </a:cubicBezTo>
                  <a:cubicBezTo>
                    <a:pt x="360" y="588"/>
                    <a:pt x="435" y="553"/>
                    <a:pt x="471" y="532"/>
                  </a:cubicBezTo>
                  <a:cubicBezTo>
                    <a:pt x="523" y="502"/>
                    <a:pt x="572" y="464"/>
                    <a:pt x="628" y="441"/>
                  </a:cubicBezTo>
                  <a:cubicBezTo>
                    <a:pt x="641" y="436"/>
                    <a:pt x="665" y="432"/>
                    <a:pt x="684" y="425"/>
                  </a:cubicBezTo>
                  <a:cubicBezTo>
                    <a:pt x="684" y="434"/>
                    <a:pt x="686" y="443"/>
                    <a:pt x="689" y="452"/>
                  </a:cubicBezTo>
                  <a:cubicBezTo>
                    <a:pt x="686" y="451"/>
                    <a:pt x="683" y="451"/>
                    <a:pt x="680" y="453"/>
                  </a:cubicBezTo>
                  <a:cubicBezTo>
                    <a:pt x="628" y="476"/>
                    <a:pt x="578" y="504"/>
                    <a:pt x="528" y="531"/>
                  </a:cubicBezTo>
                  <a:cubicBezTo>
                    <a:pt x="476" y="560"/>
                    <a:pt x="422" y="590"/>
                    <a:pt x="373" y="624"/>
                  </a:cubicBezTo>
                  <a:cubicBezTo>
                    <a:pt x="366" y="629"/>
                    <a:pt x="372" y="639"/>
                    <a:pt x="379" y="636"/>
                  </a:cubicBezTo>
                  <a:cubicBezTo>
                    <a:pt x="431" y="613"/>
                    <a:pt x="481" y="584"/>
                    <a:pt x="531" y="557"/>
                  </a:cubicBezTo>
                  <a:cubicBezTo>
                    <a:pt x="584" y="528"/>
                    <a:pt x="638" y="501"/>
                    <a:pt x="691" y="472"/>
                  </a:cubicBezTo>
                  <a:cubicBezTo>
                    <a:pt x="693" y="471"/>
                    <a:pt x="694" y="470"/>
                    <a:pt x="695" y="469"/>
                  </a:cubicBezTo>
                  <a:cubicBezTo>
                    <a:pt x="696" y="470"/>
                    <a:pt x="697" y="472"/>
                    <a:pt x="698" y="473"/>
                  </a:cubicBezTo>
                  <a:cubicBezTo>
                    <a:pt x="645" y="504"/>
                    <a:pt x="590" y="530"/>
                    <a:pt x="537" y="560"/>
                  </a:cubicBezTo>
                  <a:cubicBezTo>
                    <a:pt x="503" y="580"/>
                    <a:pt x="468" y="599"/>
                    <a:pt x="435" y="621"/>
                  </a:cubicBezTo>
                  <a:cubicBezTo>
                    <a:pt x="425" y="628"/>
                    <a:pt x="393" y="646"/>
                    <a:pt x="399" y="663"/>
                  </a:cubicBezTo>
                  <a:cubicBezTo>
                    <a:pt x="401" y="669"/>
                    <a:pt x="410" y="668"/>
                    <a:pt x="410" y="661"/>
                  </a:cubicBezTo>
                  <a:cubicBezTo>
                    <a:pt x="411" y="655"/>
                    <a:pt x="463" y="630"/>
                    <a:pt x="471" y="626"/>
                  </a:cubicBezTo>
                  <a:cubicBezTo>
                    <a:pt x="502" y="609"/>
                    <a:pt x="533" y="592"/>
                    <a:pt x="563" y="576"/>
                  </a:cubicBezTo>
                  <a:cubicBezTo>
                    <a:pt x="612" y="548"/>
                    <a:pt x="664" y="526"/>
                    <a:pt x="712" y="496"/>
                  </a:cubicBezTo>
                  <a:cubicBezTo>
                    <a:pt x="715" y="499"/>
                    <a:pt x="717" y="501"/>
                    <a:pt x="720" y="504"/>
                  </a:cubicBezTo>
                  <a:cubicBezTo>
                    <a:pt x="673" y="534"/>
                    <a:pt x="626" y="561"/>
                    <a:pt x="581" y="594"/>
                  </a:cubicBezTo>
                  <a:cubicBezTo>
                    <a:pt x="535" y="627"/>
                    <a:pt x="487" y="656"/>
                    <a:pt x="433" y="676"/>
                  </a:cubicBezTo>
                  <a:cubicBezTo>
                    <a:pt x="423" y="679"/>
                    <a:pt x="427" y="694"/>
                    <a:pt x="438" y="692"/>
                  </a:cubicBezTo>
                  <a:cubicBezTo>
                    <a:pt x="492" y="682"/>
                    <a:pt x="543" y="653"/>
                    <a:pt x="588" y="623"/>
                  </a:cubicBezTo>
                  <a:cubicBezTo>
                    <a:pt x="614" y="605"/>
                    <a:pt x="639" y="587"/>
                    <a:pt x="667" y="570"/>
                  </a:cubicBezTo>
                  <a:cubicBezTo>
                    <a:pt x="692" y="555"/>
                    <a:pt x="718" y="541"/>
                    <a:pt x="741" y="522"/>
                  </a:cubicBezTo>
                  <a:cubicBezTo>
                    <a:pt x="743" y="523"/>
                    <a:pt x="745" y="525"/>
                    <a:pt x="747" y="526"/>
                  </a:cubicBezTo>
                  <a:cubicBezTo>
                    <a:pt x="726" y="541"/>
                    <a:pt x="706" y="557"/>
                    <a:pt x="685" y="57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155"/>
            <p:cNvSpPr>
              <a:spLocks noEditPoints="1"/>
            </p:cNvSpPr>
            <p:nvPr/>
          </p:nvSpPr>
          <p:spPr bwMode="auto">
            <a:xfrm>
              <a:off x="2998788" y="4695826"/>
              <a:ext cx="569913" cy="501650"/>
            </a:xfrm>
            <a:custGeom>
              <a:avLst/>
              <a:gdLst>
                <a:gd name="T0" fmla="*/ 327 w 334"/>
                <a:gd name="T1" fmla="*/ 96 h 293"/>
                <a:gd name="T2" fmla="*/ 247 w 334"/>
                <a:gd name="T3" fmla="*/ 20 h 293"/>
                <a:gd name="T4" fmla="*/ 164 w 334"/>
                <a:gd name="T5" fmla="*/ 39 h 293"/>
                <a:gd name="T6" fmla="*/ 72 w 334"/>
                <a:gd name="T7" fmla="*/ 93 h 293"/>
                <a:gd name="T8" fmla="*/ 13 w 334"/>
                <a:gd name="T9" fmla="*/ 143 h 293"/>
                <a:gd name="T10" fmla="*/ 13 w 334"/>
                <a:gd name="T11" fmla="*/ 153 h 293"/>
                <a:gd name="T12" fmla="*/ 3 w 334"/>
                <a:gd name="T13" fmla="*/ 162 h 293"/>
                <a:gd name="T14" fmla="*/ 127 w 334"/>
                <a:gd name="T15" fmla="*/ 255 h 293"/>
                <a:gd name="T16" fmla="*/ 327 w 334"/>
                <a:gd name="T17" fmla="*/ 118 h 293"/>
                <a:gd name="T18" fmla="*/ 327 w 334"/>
                <a:gd name="T19" fmla="*/ 96 h 293"/>
                <a:gd name="T20" fmla="*/ 119 w 334"/>
                <a:gd name="T21" fmla="*/ 225 h 293"/>
                <a:gd name="T22" fmla="*/ 84 w 334"/>
                <a:gd name="T23" fmla="*/ 229 h 293"/>
                <a:gd name="T24" fmla="*/ 17 w 334"/>
                <a:gd name="T25" fmla="*/ 158 h 293"/>
                <a:gd name="T26" fmla="*/ 36 w 334"/>
                <a:gd name="T27" fmla="*/ 157 h 293"/>
                <a:gd name="T28" fmla="*/ 160 w 334"/>
                <a:gd name="T29" fmla="*/ 82 h 293"/>
                <a:gd name="T30" fmla="*/ 186 w 334"/>
                <a:gd name="T31" fmla="*/ 62 h 293"/>
                <a:gd name="T32" fmla="*/ 237 w 334"/>
                <a:gd name="T33" fmla="*/ 50 h 293"/>
                <a:gd name="T34" fmla="*/ 294 w 334"/>
                <a:gd name="T35" fmla="*/ 108 h 293"/>
                <a:gd name="T36" fmla="*/ 153 w 334"/>
                <a:gd name="T37" fmla="*/ 203 h 293"/>
                <a:gd name="T38" fmla="*/ 119 w 334"/>
                <a:gd name="T39" fmla="*/ 22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4" h="293">
                  <a:moveTo>
                    <a:pt x="327" y="96"/>
                  </a:moveTo>
                  <a:cubicBezTo>
                    <a:pt x="299" y="72"/>
                    <a:pt x="280" y="38"/>
                    <a:pt x="247" y="20"/>
                  </a:cubicBezTo>
                  <a:cubicBezTo>
                    <a:pt x="214" y="0"/>
                    <a:pt x="190" y="17"/>
                    <a:pt x="164" y="39"/>
                  </a:cubicBezTo>
                  <a:cubicBezTo>
                    <a:pt x="136" y="62"/>
                    <a:pt x="103" y="77"/>
                    <a:pt x="72" y="93"/>
                  </a:cubicBezTo>
                  <a:cubicBezTo>
                    <a:pt x="51" y="105"/>
                    <a:pt x="20" y="118"/>
                    <a:pt x="13" y="143"/>
                  </a:cubicBezTo>
                  <a:cubicBezTo>
                    <a:pt x="12" y="147"/>
                    <a:pt x="12" y="150"/>
                    <a:pt x="13" y="153"/>
                  </a:cubicBezTo>
                  <a:cubicBezTo>
                    <a:pt x="8" y="149"/>
                    <a:pt x="0" y="155"/>
                    <a:pt x="3" y="162"/>
                  </a:cubicBezTo>
                  <a:cubicBezTo>
                    <a:pt x="21" y="201"/>
                    <a:pt x="75" y="293"/>
                    <a:pt x="127" y="255"/>
                  </a:cubicBezTo>
                  <a:cubicBezTo>
                    <a:pt x="192" y="207"/>
                    <a:pt x="273" y="181"/>
                    <a:pt x="327" y="118"/>
                  </a:cubicBezTo>
                  <a:cubicBezTo>
                    <a:pt x="333" y="112"/>
                    <a:pt x="334" y="102"/>
                    <a:pt x="327" y="96"/>
                  </a:cubicBezTo>
                  <a:moveTo>
                    <a:pt x="119" y="225"/>
                  </a:moveTo>
                  <a:cubicBezTo>
                    <a:pt x="103" y="237"/>
                    <a:pt x="103" y="238"/>
                    <a:pt x="84" y="229"/>
                  </a:cubicBezTo>
                  <a:cubicBezTo>
                    <a:pt x="57" y="216"/>
                    <a:pt x="35" y="182"/>
                    <a:pt x="17" y="158"/>
                  </a:cubicBezTo>
                  <a:cubicBezTo>
                    <a:pt x="23" y="161"/>
                    <a:pt x="31" y="162"/>
                    <a:pt x="36" y="157"/>
                  </a:cubicBezTo>
                  <a:cubicBezTo>
                    <a:pt x="74" y="126"/>
                    <a:pt x="120" y="109"/>
                    <a:pt x="160" y="82"/>
                  </a:cubicBezTo>
                  <a:cubicBezTo>
                    <a:pt x="169" y="76"/>
                    <a:pt x="178" y="69"/>
                    <a:pt x="186" y="62"/>
                  </a:cubicBezTo>
                  <a:cubicBezTo>
                    <a:pt x="205" y="47"/>
                    <a:pt x="213" y="37"/>
                    <a:pt x="237" y="50"/>
                  </a:cubicBezTo>
                  <a:cubicBezTo>
                    <a:pt x="260" y="63"/>
                    <a:pt x="275" y="88"/>
                    <a:pt x="294" y="108"/>
                  </a:cubicBezTo>
                  <a:cubicBezTo>
                    <a:pt x="253" y="148"/>
                    <a:pt x="200" y="174"/>
                    <a:pt x="153" y="203"/>
                  </a:cubicBezTo>
                  <a:cubicBezTo>
                    <a:pt x="141" y="210"/>
                    <a:pt x="130" y="217"/>
                    <a:pt x="119" y="225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14" name="文本框 15"/>
          <p:cNvSpPr txBox="1"/>
          <p:nvPr/>
        </p:nvSpPr>
        <p:spPr>
          <a:xfrm>
            <a:off x="7695192" y="1713601"/>
            <a:ext cx="282040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5" name="文本框 16"/>
          <p:cNvSpPr txBox="1"/>
          <p:nvPr/>
        </p:nvSpPr>
        <p:spPr>
          <a:xfrm>
            <a:off x="7695193" y="2122051"/>
            <a:ext cx="3551700" cy="1030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6760155" y="1902908"/>
            <a:ext cx="906462" cy="1106824"/>
            <a:chOff x="6448425" y="1033463"/>
            <a:chExt cx="1041400" cy="1271588"/>
          </a:xfrm>
          <a:solidFill>
            <a:srgbClr val="FAAA67"/>
          </a:solidFill>
        </p:grpSpPr>
        <p:sp>
          <p:nvSpPr>
            <p:cNvPr id="17" name="Freeform 157"/>
            <p:cNvSpPr>
              <a:spLocks noEditPoints="1"/>
            </p:cNvSpPr>
            <p:nvPr/>
          </p:nvSpPr>
          <p:spPr bwMode="auto">
            <a:xfrm>
              <a:off x="6448425" y="1033463"/>
              <a:ext cx="1041400" cy="1271588"/>
            </a:xfrm>
            <a:custGeom>
              <a:avLst/>
              <a:gdLst>
                <a:gd name="T0" fmla="*/ 587 w 609"/>
                <a:gd name="T1" fmla="*/ 619 h 744"/>
                <a:gd name="T2" fmla="*/ 523 w 609"/>
                <a:gd name="T3" fmla="*/ 514 h 744"/>
                <a:gd name="T4" fmla="*/ 399 w 609"/>
                <a:gd name="T5" fmla="*/ 353 h 744"/>
                <a:gd name="T6" fmla="*/ 448 w 609"/>
                <a:gd name="T7" fmla="*/ 320 h 744"/>
                <a:gd name="T8" fmla="*/ 474 w 609"/>
                <a:gd name="T9" fmla="*/ 180 h 744"/>
                <a:gd name="T10" fmla="*/ 471 w 609"/>
                <a:gd name="T11" fmla="*/ 179 h 744"/>
                <a:gd name="T12" fmla="*/ 466 w 609"/>
                <a:gd name="T13" fmla="*/ 154 h 744"/>
                <a:gd name="T14" fmla="*/ 244 w 609"/>
                <a:gd name="T15" fmla="*/ 13 h 744"/>
                <a:gd name="T16" fmla="*/ 171 w 609"/>
                <a:gd name="T17" fmla="*/ 5 h 744"/>
                <a:gd name="T18" fmla="*/ 168 w 609"/>
                <a:gd name="T19" fmla="*/ 4 h 744"/>
                <a:gd name="T20" fmla="*/ 57 w 609"/>
                <a:gd name="T21" fmla="*/ 89 h 744"/>
                <a:gd name="T22" fmla="*/ 32 w 609"/>
                <a:gd name="T23" fmla="*/ 177 h 744"/>
                <a:gd name="T24" fmla="*/ 29 w 609"/>
                <a:gd name="T25" fmla="*/ 181 h 744"/>
                <a:gd name="T26" fmla="*/ 106 w 609"/>
                <a:gd name="T27" fmla="*/ 377 h 744"/>
                <a:gd name="T28" fmla="*/ 292 w 609"/>
                <a:gd name="T29" fmla="*/ 392 h 744"/>
                <a:gd name="T30" fmla="*/ 312 w 609"/>
                <a:gd name="T31" fmla="*/ 387 h 744"/>
                <a:gd name="T32" fmla="*/ 375 w 609"/>
                <a:gd name="T33" fmla="*/ 557 h 744"/>
                <a:gd name="T34" fmla="*/ 447 w 609"/>
                <a:gd name="T35" fmla="*/ 673 h 744"/>
                <a:gd name="T36" fmla="*/ 541 w 609"/>
                <a:gd name="T37" fmla="*/ 741 h 744"/>
                <a:gd name="T38" fmla="*/ 602 w 609"/>
                <a:gd name="T39" fmla="*/ 698 h 744"/>
                <a:gd name="T40" fmla="*/ 587 w 609"/>
                <a:gd name="T41" fmla="*/ 619 h 744"/>
                <a:gd name="T42" fmla="*/ 75 w 609"/>
                <a:gd name="T43" fmla="*/ 127 h 744"/>
                <a:gd name="T44" fmla="*/ 154 w 609"/>
                <a:gd name="T45" fmla="*/ 29 h 744"/>
                <a:gd name="T46" fmla="*/ 160 w 609"/>
                <a:gd name="T47" fmla="*/ 31 h 744"/>
                <a:gd name="T48" fmla="*/ 393 w 609"/>
                <a:gd name="T49" fmla="*/ 106 h 744"/>
                <a:gd name="T50" fmla="*/ 441 w 609"/>
                <a:gd name="T51" fmla="*/ 195 h 744"/>
                <a:gd name="T52" fmla="*/ 354 w 609"/>
                <a:gd name="T53" fmla="*/ 305 h 744"/>
                <a:gd name="T54" fmla="*/ 92 w 609"/>
                <a:gd name="T55" fmla="*/ 260 h 744"/>
                <a:gd name="T56" fmla="*/ 75 w 609"/>
                <a:gd name="T57" fmla="*/ 127 h 744"/>
                <a:gd name="T58" fmla="*/ 298 w 609"/>
                <a:gd name="T59" fmla="*/ 368 h 744"/>
                <a:gd name="T60" fmla="*/ 145 w 609"/>
                <a:gd name="T61" fmla="*/ 374 h 744"/>
                <a:gd name="T62" fmla="*/ 39 w 609"/>
                <a:gd name="T63" fmla="*/ 232 h 744"/>
                <a:gd name="T64" fmla="*/ 42 w 609"/>
                <a:gd name="T65" fmla="*/ 241 h 744"/>
                <a:gd name="T66" fmla="*/ 306 w 609"/>
                <a:gd name="T67" fmla="*/ 352 h 744"/>
                <a:gd name="T68" fmla="*/ 465 w 609"/>
                <a:gd name="T69" fmla="*/ 228 h 744"/>
                <a:gd name="T70" fmla="*/ 463 w 609"/>
                <a:gd name="T71" fmla="*/ 250 h 744"/>
                <a:gd name="T72" fmla="*/ 426 w 609"/>
                <a:gd name="T73" fmla="*/ 306 h 744"/>
                <a:gd name="T74" fmla="*/ 298 w 609"/>
                <a:gd name="T75" fmla="*/ 368 h 744"/>
                <a:gd name="T76" fmla="*/ 379 w 609"/>
                <a:gd name="T77" fmla="*/ 364 h 744"/>
                <a:gd name="T78" fmla="*/ 411 w 609"/>
                <a:gd name="T79" fmla="*/ 415 h 744"/>
                <a:gd name="T80" fmla="*/ 396 w 609"/>
                <a:gd name="T81" fmla="*/ 428 h 744"/>
                <a:gd name="T82" fmla="*/ 360 w 609"/>
                <a:gd name="T83" fmla="*/ 440 h 744"/>
                <a:gd name="T84" fmla="*/ 322 w 609"/>
                <a:gd name="T85" fmla="*/ 384 h 744"/>
                <a:gd name="T86" fmla="*/ 379 w 609"/>
                <a:gd name="T87" fmla="*/ 364 h 744"/>
                <a:gd name="T88" fmla="*/ 541 w 609"/>
                <a:gd name="T89" fmla="*/ 713 h 744"/>
                <a:gd name="T90" fmla="*/ 450 w 609"/>
                <a:gd name="T91" fmla="*/ 630 h 744"/>
                <a:gd name="T92" fmla="*/ 386 w 609"/>
                <a:gd name="T93" fmla="*/ 509 h 744"/>
                <a:gd name="T94" fmla="*/ 369 w 609"/>
                <a:gd name="T95" fmla="*/ 462 h 744"/>
                <a:gd name="T96" fmla="*/ 400 w 609"/>
                <a:gd name="T97" fmla="*/ 455 h 744"/>
                <a:gd name="T98" fmla="*/ 428 w 609"/>
                <a:gd name="T99" fmla="*/ 437 h 744"/>
                <a:gd name="T100" fmla="*/ 478 w 609"/>
                <a:gd name="T101" fmla="*/ 498 h 744"/>
                <a:gd name="T102" fmla="*/ 575 w 609"/>
                <a:gd name="T103" fmla="*/ 671 h 744"/>
                <a:gd name="T104" fmla="*/ 541 w 609"/>
                <a:gd name="T105" fmla="*/ 713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09" h="744">
                  <a:moveTo>
                    <a:pt x="587" y="619"/>
                  </a:moveTo>
                  <a:cubicBezTo>
                    <a:pt x="570" y="582"/>
                    <a:pt x="547" y="547"/>
                    <a:pt x="523" y="514"/>
                  </a:cubicBezTo>
                  <a:cubicBezTo>
                    <a:pt x="484" y="459"/>
                    <a:pt x="439" y="408"/>
                    <a:pt x="399" y="353"/>
                  </a:cubicBezTo>
                  <a:cubicBezTo>
                    <a:pt x="417" y="344"/>
                    <a:pt x="433" y="333"/>
                    <a:pt x="448" y="320"/>
                  </a:cubicBezTo>
                  <a:cubicBezTo>
                    <a:pt x="483" y="290"/>
                    <a:pt x="516" y="219"/>
                    <a:pt x="474" y="180"/>
                  </a:cubicBezTo>
                  <a:cubicBezTo>
                    <a:pt x="473" y="180"/>
                    <a:pt x="472" y="179"/>
                    <a:pt x="471" y="179"/>
                  </a:cubicBezTo>
                  <a:cubicBezTo>
                    <a:pt x="470" y="171"/>
                    <a:pt x="469" y="162"/>
                    <a:pt x="466" y="154"/>
                  </a:cubicBezTo>
                  <a:cubicBezTo>
                    <a:pt x="438" y="69"/>
                    <a:pt x="322" y="30"/>
                    <a:pt x="244" y="13"/>
                  </a:cubicBezTo>
                  <a:cubicBezTo>
                    <a:pt x="220" y="8"/>
                    <a:pt x="196" y="5"/>
                    <a:pt x="171" y="5"/>
                  </a:cubicBezTo>
                  <a:cubicBezTo>
                    <a:pt x="170" y="4"/>
                    <a:pt x="169" y="4"/>
                    <a:pt x="168" y="4"/>
                  </a:cubicBezTo>
                  <a:cubicBezTo>
                    <a:pt x="118" y="0"/>
                    <a:pt x="78" y="49"/>
                    <a:pt x="57" y="89"/>
                  </a:cubicBezTo>
                  <a:cubicBezTo>
                    <a:pt x="42" y="115"/>
                    <a:pt x="33" y="146"/>
                    <a:pt x="32" y="177"/>
                  </a:cubicBezTo>
                  <a:cubicBezTo>
                    <a:pt x="31" y="178"/>
                    <a:pt x="29" y="179"/>
                    <a:pt x="29" y="181"/>
                  </a:cubicBezTo>
                  <a:cubicBezTo>
                    <a:pt x="0" y="252"/>
                    <a:pt x="48" y="334"/>
                    <a:pt x="106" y="377"/>
                  </a:cubicBezTo>
                  <a:cubicBezTo>
                    <a:pt x="158" y="416"/>
                    <a:pt x="233" y="405"/>
                    <a:pt x="292" y="392"/>
                  </a:cubicBezTo>
                  <a:cubicBezTo>
                    <a:pt x="299" y="390"/>
                    <a:pt x="305" y="389"/>
                    <a:pt x="312" y="387"/>
                  </a:cubicBezTo>
                  <a:cubicBezTo>
                    <a:pt x="342" y="439"/>
                    <a:pt x="353" y="501"/>
                    <a:pt x="375" y="557"/>
                  </a:cubicBezTo>
                  <a:cubicBezTo>
                    <a:pt x="391" y="599"/>
                    <a:pt x="419" y="638"/>
                    <a:pt x="447" y="673"/>
                  </a:cubicBezTo>
                  <a:cubicBezTo>
                    <a:pt x="471" y="704"/>
                    <a:pt x="501" y="736"/>
                    <a:pt x="541" y="741"/>
                  </a:cubicBezTo>
                  <a:cubicBezTo>
                    <a:pt x="569" y="744"/>
                    <a:pt x="595" y="724"/>
                    <a:pt x="602" y="698"/>
                  </a:cubicBezTo>
                  <a:cubicBezTo>
                    <a:pt x="609" y="672"/>
                    <a:pt x="597" y="643"/>
                    <a:pt x="587" y="619"/>
                  </a:cubicBezTo>
                  <a:moveTo>
                    <a:pt x="75" y="127"/>
                  </a:moveTo>
                  <a:cubicBezTo>
                    <a:pt x="90" y="84"/>
                    <a:pt x="117" y="52"/>
                    <a:pt x="154" y="29"/>
                  </a:cubicBezTo>
                  <a:cubicBezTo>
                    <a:pt x="155" y="30"/>
                    <a:pt x="157" y="31"/>
                    <a:pt x="160" y="31"/>
                  </a:cubicBezTo>
                  <a:cubicBezTo>
                    <a:pt x="239" y="32"/>
                    <a:pt x="331" y="56"/>
                    <a:pt x="393" y="106"/>
                  </a:cubicBezTo>
                  <a:cubicBezTo>
                    <a:pt x="421" y="128"/>
                    <a:pt x="443" y="158"/>
                    <a:pt x="441" y="195"/>
                  </a:cubicBezTo>
                  <a:cubicBezTo>
                    <a:pt x="438" y="241"/>
                    <a:pt x="392" y="285"/>
                    <a:pt x="354" y="305"/>
                  </a:cubicBezTo>
                  <a:cubicBezTo>
                    <a:pt x="273" y="347"/>
                    <a:pt x="153" y="327"/>
                    <a:pt x="92" y="260"/>
                  </a:cubicBezTo>
                  <a:cubicBezTo>
                    <a:pt x="58" y="223"/>
                    <a:pt x="60" y="172"/>
                    <a:pt x="75" y="127"/>
                  </a:cubicBezTo>
                  <a:moveTo>
                    <a:pt x="298" y="368"/>
                  </a:moveTo>
                  <a:cubicBezTo>
                    <a:pt x="249" y="381"/>
                    <a:pt x="193" y="390"/>
                    <a:pt x="145" y="374"/>
                  </a:cubicBezTo>
                  <a:cubicBezTo>
                    <a:pt x="90" y="356"/>
                    <a:pt x="47" y="292"/>
                    <a:pt x="39" y="232"/>
                  </a:cubicBezTo>
                  <a:cubicBezTo>
                    <a:pt x="40" y="235"/>
                    <a:pt x="41" y="238"/>
                    <a:pt x="42" y="241"/>
                  </a:cubicBezTo>
                  <a:cubicBezTo>
                    <a:pt x="82" y="339"/>
                    <a:pt x="212" y="367"/>
                    <a:pt x="306" y="352"/>
                  </a:cubicBezTo>
                  <a:cubicBezTo>
                    <a:pt x="369" y="342"/>
                    <a:pt x="442" y="292"/>
                    <a:pt x="465" y="228"/>
                  </a:cubicBezTo>
                  <a:cubicBezTo>
                    <a:pt x="465" y="235"/>
                    <a:pt x="465" y="242"/>
                    <a:pt x="463" y="250"/>
                  </a:cubicBezTo>
                  <a:cubicBezTo>
                    <a:pt x="458" y="272"/>
                    <a:pt x="442" y="290"/>
                    <a:pt x="426" y="306"/>
                  </a:cubicBezTo>
                  <a:cubicBezTo>
                    <a:pt x="391" y="337"/>
                    <a:pt x="343" y="356"/>
                    <a:pt x="298" y="368"/>
                  </a:cubicBezTo>
                  <a:moveTo>
                    <a:pt x="379" y="364"/>
                  </a:moveTo>
                  <a:cubicBezTo>
                    <a:pt x="387" y="381"/>
                    <a:pt x="399" y="398"/>
                    <a:pt x="411" y="415"/>
                  </a:cubicBezTo>
                  <a:cubicBezTo>
                    <a:pt x="406" y="420"/>
                    <a:pt x="401" y="425"/>
                    <a:pt x="396" y="428"/>
                  </a:cubicBezTo>
                  <a:cubicBezTo>
                    <a:pt x="385" y="435"/>
                    <a:pt x="373" y="440"/>
                    <a:pt x="360" y="440"/>
                  </a:cubicBezTo>
                  <a:cubicBezTo>
                    <a:pt x="350" y="420"/>
                    <a:pt x="338" y="401"/>
                    <a:pt x="322" y="384"/>
                  </a:cubicBezTo>
                  <a:cubicBezTo>
                    <a:pt x="341" y="379"/>
                    <a:pt x="360" y="372"/>
                    <a:pt x="379" y="364"/>
                  </a:cubicBezTo>
                  <a:moveTo>
                    <a:pt x="541" y="713"/>
                  </a:moveTo>
                  <a:cubicBezTo>
                    <a:pt x="504" y="712"/>
                    <a:pt x="469" y="657"/>
                    <a:pt x="450" y="630"/>
                  </a:cubicBezTo>
                  <a:cubicBezTo>
                    <a:pt x="423" y="592"/>
                    <a:pt x="402" y="553"/>
                    <a:pt x="386" y="509"/>
                  </a:cubicBezTo>
                  <a:cubicBezTo>
                    <a:pt x="381" y="493"/>
                    <a:pt x="375" y="477"/>
                    <a:pt x="369" y="462"/>
                  </a:cubicBezTo>
                  <a:cubicBezTo>
                    <a:pt x="380" y="462"/>
                    <a:pt x="391" y="459"/>
                    <a:pt x="400" y="455"/>
                  </a:cubicBezTo>
                  <a:cubicBezTo>
                    <a:pt x="409" y="451"/>
                    <a:pt x="420" y="445"/>
                    <a:pt x="428" y="437"/>
                  </a:cubicBezTo>
                  <a:cubicBezTo>
                    <a:pt x="445" y="458"/>
                    <a:pt x="463" y="478"/>
                    <a:pt x="478" y="498"/>
                  </a:cubicBezTo>
                  <a:cubicBezTo>
                    <a:pt x="516" y="549"/>
                    <a:pt x="562" y="607"/>
                    <a:pt x="575" y="671"/>
                  </a:cubicBezTo>
                  <a:cubicBezTo>
                    <a:pt x="579" y="695"/>
                    <a:pt x="567" y="714"/>
                    <a:pt x="541" y="713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158"/>
            <p:cNvSpPr>
              <a:spLocks/>
            </p:cNvSpPr>
            <p:nvPr/>
          </p:nvSpPr>
          <p:spPr bwMode="auto">
            <a:xfrm>
              <a:off x="6562725" y="1185863"/>
              <a:ext cx="212725" cy="282575"/>
            </a:xfrm>
            <a:custGeom>
              <a:avLst/>
              <a:gdLst>
                <a:gd name="T0" fmla="*/ 107 w 124"/>
                <a:gd name="T1" fmla="*/ 2 h 165"/>
                <a:gd name="T2" fmla="*/ 78 w 124"/>
                <a:gd name="T3" fmla="*/ 160 h 165"/>
                <a:gd name="T4" fmla="*/ 92 w 124"/>
                <a:gd name="T5" fmla="*/ 142 h 165"/>
                <a:gd name="T6" fmla="*/ 63 w 124"/>
                <a:gd name="T7" fmla="*/ 77 h 165"/>
                <a:gd name="T8" fmla="*/ 114 w 124"/>
                <a:gd name="T9" fmla="*/ 19 h 165"/>
                <a:gd name="T10" fmla="*/ 107 w 124"/>
                <a:gd name="T11" fmla="*/ 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165">
                  <a:moveTo>
                    <a:pt x="107" y="2"/>
                  </a:moveTo>
                  <a:cubicBezTo>
                    <a:pt x="33" y="17"/>
                    <a:pt x="0" y="124"/>
                    <a:pt x="78" y="160"/>
                  </a:cubicBezTo>
                  <a:cubicBezTo>
                    <a:pt x="90" y="165"/>
                    <a:pt x="101" y="152"/>
                    <a:pt x="92" y="142"/>
                  </a:cubicBezTo>
                  <a:cubicBezTo>
                    <a:pt x="76" y="123"/>
                    <a:pt x="59" y="104"/>
                    <a:pt x="63" y="77"/>
                  </a:cubicBezTo>
                  <a:cubicBezTo>
                    <a:pt x="68" y="48"/>
                    <a:pt x="91" y="32"/>
                    <a:pt x="114" y="19"/>
                  </a:cubicBezTo>
                  <a:cubicBezTo>
                    <a:pt x="124" y="14"/>
                    <a:pt x="117" y="0"/>
                    <a:pt x="107" y="2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19" name="文本框 36"/>
          <p:cNvSpPr txBox="1"/>
          <p:nvPr/>
        </p:nvSpPr>
        <p:spPr>
          <a:xfrm>
            <a:off x="2243181" y="3805512"/>
            <a:ext cx="28717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20" name="文本框 37"/>
          <p:cNvSpPr txBox="1"/>
          <p:nvPr/>
        </p:nvSpPr>
        <p:spPr>
          <a:xfrm>
            <a:off x="2243182" y="4213962"/>
            <a:ext cx="3397598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1069902" y="3943036"/>
            <a:ext cx="697810" cy="1108205"/>
            <a:chOff x="6711950" y="3167063"/>
            <a:chExt cx="801688" cy="1273176"/>
          </a:xfrm>
          <a:solidFill>
            <a:srgbClr val="8AE0D4"/>
          </a:solidFill>
        </p:grpSpPr>
        <p:sp>
          <p:nvSpPr>
            <p:cNvPr id="22" name="Freeform 176"/>
            <p:cNvSpPr>
              <a:spLocks noEditPoints="1"/>
            </p:cNvSpPr>
            <p:nvPr/>
          </p:nvSpPr>
          <p:spPr bwMode="auto">
            <a:xfrm>
              <a:off x="6719888" y="3167063"/>
              <a:ext cx="793750" cy="1119188"/>
            </a:xfrm>
            <a:custGeom>
              <a:avLst/>
              <a:gdLst>
                <a:gd name="T0" fmla="*/ 303 w 464"/>
                <a:gd name="T1" fmla="*/ 330 h 655"/>
                <a:gd name="T2" fmla="*/ 435 w 464"/>
                <a:gd name="T3" fmla="*/ 61 h 655"/>
                <a:gd name="T4" fmla="*/ 307 w 464"/>
                <a:gd name="T5" fmla="*/ 42 h 655"/>
                <a:gd name="T6" fmla="*/ 411 w 464"/>
                <a:gd name="T7" fmla="*/ 108 h 655"/>
                <a:gd name="T8" fmla="*/ 273 w 464"/>
                <a:gd name="T9" fmla="*/ 329 h 655"/>
                <a:gd name="T10" fmla="*/ 198 w 464"/>
                <a:gd name="T11" fmla="*/ 275 h 655"/>
                <a:gd name="T12" fmla="*/ 280 w 464"/>
                <a:gd name="T13" fmla="*/ 39 h 655"/>
                <a:gd name="T14" fmla="*/ 207 w 464"/>
                <a:gd name="T15" fmla="*/ 168 h 655"/>
                <a:gd name="T16" fmla="*/ 3 w 464"/>
                <a:gd name="T17" fmla="*/ 609 h 655"/>
                <a:gd name="T18" fmla="*/ 170 w 464"/>
                <a:gd name="T19" fmla="*/ 357 h 655"/>
                <a:gd name="T20" fmla="*/ 205 w 464"/>
                <a:gd name="T21" fmla="*/ 366 h 655"/>
                <a:gd name="T22" fmla="*/ 237 w 464"/>
                <a:gd name="T23" fmla="*/ 398 h 655"/>
                <a:gd name="T24" fmla="*/ 228 w 464"/>
                <a:gd name="T25" fmla="*/ 430 h 655"/>
                <a:gd name="T26" fmla="*/ 192 w 464"/>
                <a:gd name="T27" fmla="*/ 649 h 655"/>
                <a:gd name="T28" fmla="*/ 260 w 464"/>
                <a:gd name="T29" fmla="*/ 646 h 655"/>
                <a:gd name="T30" fmla="*/ 259 w 464"/>
                <a:gd name="T31" fmla="*/ 511 h 655"/>
                <a:gd name="T32" fmla="*/ 286 w 464"/>
                <a:gd name="T33" fmla="*/ 585 h 655"/>
                <a:gd name="T34" fmla="*/ 286 w 464"/>
                <a:gd name="T35" fmla="*/ 472 h 655"/>
                <a:gd name="T36" fmla="*/ 372 w 464"/>
                <a:gd name="T37" fmla="*/ 539 h 655"/>
                <a:gd name="T38" fmla="*/ 329 w 464"/>
                <a:gd name="T39" fmla="*/ 385 h 655"/>
                <a:gd name="T40" fmla="*/ 437 w 464"/>
                <a:gd name="T41" fmla="*/ 366 h 655"/>
                <a:gd name="T42" fmla="*/ 193 w 464"/>
                <a:gd name="T43" fmla="*/ 288 h 655"/>
                <a:gd name="T44" fmla="*/ 249 w 464"/>
                <a:gd name="T45" fmla="*/ 333 h 655"/>
                <a:gd name="T46" fmla="*/ 193 w 464"/>
                <a:gd name="T47" fmla="*/ 288 h 655"/>
                <a:gd name="T48" fmla="*/ 177 w 464"/>
                <a:gd name="T49" fmla="*/ 336 h 655"/>
                <a:gd name="T50" fmla="*/ 182 w 464"/>
                <a:gd name="T51" fmla="*/ 326 h 655"/>
                <a:gd name="T52" fmla="*/ 256 w 464"/>
                <a:gd name="T53" fmla="*/ 365 h 655"/>
                <a:gd name="T54" fmla="*/ 219 w 464"/>
                <a:gd name="T55" fmla="*/ 352 h 655"/>
                <a:gd name="T56" fmla="*/ 315 w 464"/>
                <a:gd name="T57" fmla="*/ 454 h 655"/>
                <a:gd name="T58" fmla="*/ 302 w 464"/>
                <a:gd name="T59" fmla="*/ 392 h 655"/>
                <a:gd name="T60" fmla="*/ 403 w 464"/>
                <a:gd name="T61" fmla="*/ 360 h 655"/>
                <a:gd name="T62" fmla="*/ 383 w 464"/>
                <a:gd name="T63" fmla="*/ 329 h 655"/>
                <a:gd name="T64" fmla="*/ 403 w 464"/>
                <a:gd name="T65" fmla="*/ 36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4" h="655">
                  <a:moveTo>
                    <a:pt x="389" y="305"/>
                  </a:moveTo>
                  <a:cubicBezTo>
                    <a:pt x="361" y="297"/>
                    <a:pt x="328" y="310"/>
                    <a:pt x="303" y="330"/>
                  </a:cubicBezTo>
                  <a:cubicBezTo>
                    <a:pt x="327" y="282"/>
                    <a:pt x="353" y="235"/>
                    <a:pt x="385" y="192"/>
                  </a:cubicBezTo>
                  <a:cubicBezTo>
                    <a:pt x="408" y="163"/>
                    <a:pt x="464" y="101"/>
                    <a:pt x="435" y="61"/>
                  </a:cubicBezTo>
                  <a:cubicBezTo>
                    <a:pt x="412" y="31"/>
                    <a:pt x="334" y="0"/>
                    <a:pt x="301" y="27"/>
                  </a:cubicBezTo>
                  <a:cubicBezTo>
                    <a:pt x="294" y="32"/>
                    <a:pt x="300" y="42"/>
                    <a:pt x="307" y="42"/>
                  </a:cubicBezTo>
                  <a:cubicBezTo>
                    <a:pt x="333" y="44"/>
                    <a:pt x="355" y="45"/>
                    <a:pt x="380" y="54"/>
                  </a:cubicBezTo>
                  <a:cubicBezTo>
                    <a:pt x="408" y="64"/>
                    <a:pt x="425" y="79"/>
                    <a:pt x="411" y="108"/>
                  </a:cubicBezTo>
                  <a:cubicBezTo>
                    <a:pt x="391" y="153"/>
                    <a:pt x="353" y="189"/>
                    <a:pt x="327" y="231"/>
                  </a:cubicBezTo>
                  <a:cubicBezTo>
                    <a:pt x="307" y="262"/>
                    <a:pt x="289" y="295"/>
                    <a:pt x="273" y="329"/>
                  </a:cubicBezTo>
                  <a:cubicBezTo>
                    <a:pt x="265" y="318"/>
                    <a:pt x="254" y="309"/>
                    <a:pt x="244" y="301"/>
                  </a:cubicBezTo>
                  <a:cubicBezTo>
                    <a:pt x="230" y="289"/>
                    <a:pt x="215" y="280"/>
                    <a:pt x="198" y="275"/>
                  </a:cubicBezTo>
                  <a:cubicBezTo>
                    <a:pt x="206" y="249"/>
                    <a:pt x="214" y="224"/>
                    <a:pt x="222" y="198"/>
                  </a:cubicBezTo>
                  <a:cubicBezTo>
                    <a:pt x="240" y="144"/>
                    <a:pt x="262" y="92"/>
                    <a:pt x="280" y="39"/>
                  </a:cubicBezTo>
                  <a:cubicBezTo>
                    <a:pt x="284" y="27"/>
                    <a:pt x="267" y="20"/>
                    <a:pt x="261" y="31"/>
                  </a:cubicBezTo>
                  <a:cubicBezTo>
                    <a:pt x="237" y="73"/>
                    <a:pt x="222" y="122"/>
                    <a:pt x="207" y="168"/>
                  </a:cubicBezTo>
                  <a:cubicBezTo>
                    <a:pt x="190" y="218"/>
                    <a:pt x="175" y="269"/>
                    <a:pt x="158" y="319"/>
                  </a:cubicBezTo>
                  <a:cubicBezTo>
                    <a:pt x="121" y="426"/>
                    <a:pt x="72" y="520"/>
                    <a:pt x="3" y="609"/>
                  </a:cubicBezTo>
                  <a:cubicBezTo>
                    <a:pt x="0" y="613"/>
                    <a:pt x="4" y="620"/>
                    <a:pt x="8" y="617"/>
                  </a:cubicBezTo>
                  <a:cubicBezTo>
                    <a:pt x="91" y="555"/>
                    <a:pt x="135" y="451"/>
                    <a:pt x="170" y="357"/>
                  </a:cubicBezTo>
                  <a:cubicBezTo>
                    <a:pt x="170" y="355"/>
                    <a:pt x="171" y="354"/>
                    <a:pt x="171" y="352"/>
                  </a:cubicBezTo>
                  <a:cubicBezTo>
                    <a:pt x="183" y="355"/>
                    <a:pt x="195" y="359"/>
                    <a:pt x="205" y="366"/>
                  </a:cubicBezTo>
                  <a:cubicBezTo>
                    <a:pt x="213" y="371"/>
                    <a:pt x="220" y="378"/>
                    <a:pt x="225" y="385"/>
                  </a:cubicBezTo>
                  <a:cubicBezTo>
                    <a:pt x="229" y="391"/>
                    <a:pt x="231" y="395"/>
                    <a:pt x="237" y="398"/>
                  </a:cubicBezTo>
                  <a:cubicBezTo>
                    <a:pt x="239" y="399"/>
                    <a:pt x="240" y="399"/>
                    <a:pt x="241" y="399"/>
                  </a:cubicBezTo>
                  <a:cubicBezTo>
                    <a:pt x="237" y="410"/>
                    <a:pt x="232" y="420"/>
                    <a:pt x="228" y="430"/>
                  </a:cubicBezTo>
                  <a:cubicBezTo>
                    <a:pt x="199" y="499"/>
                    <a:pt x="178" y="574"/>
                    <a:pt x="183" y="649"/>
                  </a:cubicBezTo>
                  <a:cubicBezTo>
                    <a:pt x="184" y="655"/>
                    <a:pt x="192" y="655"/>
                    <a:pt x="192" y="649"/>
                  </a:cubicBezTo>
                  <a:cubicBezTo>
                    <a:pt x="202" y="581"/>
                    <a:pt x="220" y="515"/>
                    <a:pt x="246" y="452"/>
                  </a:cubicBezTo>
                  <a:cubicBezTo>
                    <a:pt x="228" y="516"/>
                    <a:pt x="229" y="584"/>
                    <a:pt x="260" y="646"/>
                  </a:cubicBezTo>
                  <a:cubicBezTo>
                    <a:pt x="264" y="655"/>
                    <a:pt x="279" y="648"/>
                    <a:pt x="276" y="639"/>
                  </a:cubicBezTo>
                  <a:cubicBezTo>
                    <a:pt x="262" y="597"/>
                    <a:pt x="255" y="555"/>
                    <a:pt x="259" y="511"/>
                  </a:cubicBezTo>
                  <a:cubicBezTo>
                    <a:pt x="260" y="494"/>
                    <a:pt x="263" y="478"/>
                    <a:pt x="267" y="462"/>
                  </a:cubicBezTo>
                  <a:cubicBezTo>
                    <a:pt x="264" y="503"/>
                    <a:pt x="268" y="545"/>
                    <a:pt x="286" y="585"/>
                  </a:cubicBezTo>
                  <a:cubicBezTo>
                    <a:pt x="290" y="594"/>
                    <a:pt x="303" y="588"/>
                    <a:pt x="301" y="579"/>
                  </a:cubicBezTo>
                  <a:cubicBezTo>
                    <a:pt x="290" y="544"/>
                    <a:pt x="285" y="509"/>
                    <a:pt x="286" y="472"/>
                  </a:cubicBezTo>
                  <a:cubicBezTo>
                    <a:pt x="286" y="463"/>
                    <a:pt x="287" y="455"/>
                    <a:pt x="287" y="447"/>
                  </a:cubicBezTo>
                  <a:cubicBezTo>
                    <a:pt x="297" y="488"/>
                    <a:pt x="324" y="539"/>
                    <a:pt x="372" y="539"/>
                  </a:cubicBezTo>
                  <a:cubicBezTo>
                    <a:pt x="426" y="538"/>
                    <a:pt x="420" y="489"/>
                    <a:pt x="397" y="457"/>
                  </a:cubicBezTo>
                  <a:cubicBezTo>
                    <a:pt x="378" y="430"/>
                    <a:pt x="354" y="407"/>
                    <a:pt x="329" y="385"/>
                  </a:cubicBezTo>
                  <a:cubicBezTo>
                    <a:pt x="341" y="386"/>
                    <a:pt x="353" y="387"/>
                    <a:pt x="365" y="387"/>
                  </a:cubicBezTo>
                  <a:cubicBezTo>
                    <a:pt x="388" y="387"/>
                    <a:pt x="422" y="387"/>
                    <a:pt x="437" y="366"/>
                  </a:cubicBezTo>
                  <a:cubicBezTo>
                    <a:pt x="455" y="339"/>
                    <a:pt x="408" y="311"/>
                    <a:pt x="389" y="305"/>
                  </a:cubicBezTo>
                  <a:moveTo>
                    <a:pt x="193" y="288"/>
                  </a:moveTo>
                  <a:cubicBezTo>
                    <a:pt x="207" y="295"/>
                    <a:pt x="220" y="302"/>
                    <a:pt x="232" y="313"/>
                  </a:cubicBezTo>
                  <a:cubicBezTo>
                    <a:pt x="239" y="319"/>
                    <a:pt x="244" y="326"/>
                    <a:pt x="249" y="333"/>
                  </a:cubicBezTo>
                  <a:cubicBezTo>
                    <a:pt x="231" y="320"/>
                    <a:pt x="205" y="312"/>
                    <a:pt x="184" y="314"/>
                  </a:cubicBezTo>
                  <a:cubicBezTo>
                    <a:pt x="188" y="305"/>
                    <a:pt x="190" y="296"/>
                    <a:pt x="193" y="288"/>
                  </a:cubicBezTo>
                  <a:moveTo>
                    <a:pt x="219" y="352"/>
                  </a:moveTo>
                  <a:cubicBezTo>
                    <a:pt x="207" y="343"/>
                    <a:pt x="192" y="338"/>
                    <a:pt x="177" y="336"/>
                  </a:cubicBezTo>
                  <a:cubicBezTo>
                    <a:pt x="178" y="333"/>
                    <a:pt x="179" y="329"/>
                    <a:pt x="181" y="325"/>
                  </a:cubicBezTo>
                  <a:cubicBezTo>
                    <a:pt x="181" y="326"/>
                    <a:pt x="182" y="326"/>
                    <a:pt x="182" y="326"/>
                  </a:cubicBezTo>
                  <a:cubicBezTo>
                    <a:pt x="198" y="326"/>
                    <a:pt x="212" y="329"/>
                    <a:pt x="226" y="337"/>
                  </a:cubicBezTo>
                  <a:cubicBezTo>
                    <a:pt x="239" y="344"/>
                    <a:pt x="246" y="355"/>
                    <a:pt x="256" y="365"/>
                  </a:cubicBezTo>
                  <a:cubicBezTo>
                    <a:pt x="254" y="370"/>
                    <a:pt x="251" y="376"/>
                    <a:pt x="249" y="381"/>
                  </a:cubicBezTo>
                  <a:cubicBezTo>
                    <a:pt x="244" y="369"/>
                    <a:pt x="229" y="358"/>
                    <a:pt x="219" y="352"/>
                  </a:cubicBezTo>
                  <a:moveTo>
                    <a:pt x="386" y="510"/>
                  </a:moveTo>
                  <a:cubicBezTo>
                    <a:pt x="351" y="530"/>
                    <a:pt x="324" y="478"/>
                    <a:pt x="315" y="454"/>
                  </a:cubicBezTo>
                  <a:cubicBezTo>
                    <a:pt x="310" y="439"/>
                    <a:pt x="306" y="424"/>
                    <a:pt x="304" y="408"/>
                  </a:cubicBezTo>
                  <a:cubicBezTo>
                    <a:pt x="303" y="405"/>
                    <a:pt x="303" y="398"/>
                    <a:pt x="302" y="392"/>
                  </a:cubicBezTo>
                  <a:cubicBezTo>
                    <a:pt x="342" y="427"/>
                    <a:pt x="411" y="495"/>
                    <a:pt x="386" y="510"/>
                  </a:cubicBezTo>
                  <a:moveTo>
                    <a:pt x="403" y="360"/>
                  </a:moveTo>
                  <a:cubicBezTo>
                    <a:pt x="377" y="367"/>
                    <a:pt x="339" y="368"/>
                    <a:pt x="309" y="360"/>
                  </a:cubicBezTo>
                  <a:cubicBezTo>
                    <a:pt x="329" y="340"/>
                    <a:pt x="354" y="325"/>
                    <a:pt x="383" y="329"/>
                  </a:cubicBezTo>
                  <a:cubicBezTo>
                    <a:pt x="394" y="331"/>
                    <a:pt x="411" y="342"/>
                    <a:pt x="415" y="354"/>
                  </a:cubicBezTo>
                  <a:cubicBezTo>
                    <a:pt x="416" y="357"/>
                    <a:pt x="405" y="359"/>
                    <a:pt x="403" y="36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177"/>
            <p:cNvSpPr>
              <a:spLocks/>
            </p:cNvSpPr>
            <p:nvPr/>
          </p:nvSpPr>
          <p:spPr bwMode="auto">
            <a:xfrm>
              <a:off x="6711950" y="4181476"/>
              <a:ext cx="334963" cy="258763"/>
            </a:xfrm>
            <a:custGeom>
              <a:avLst/>
              <a:gdLst>
                <a:gd name="T0" fmla="*/ 157 w 196"/>
                <a:gd name="T1" fmla="*/ 58 h 151"/>
                <a:gd name="T2" fmla="*/ 7 w 196"/>
                <a:gd name="T3" fmla="*/ 26 h 151"/>
                <a:gd name="T4" fmla="*/ 13 w 196"/>
                <a:gd name="T5" fmla="*/ 40 h 151"/>
                <a:gd name="T6" fmla="*/ 114 w 196"/>
                <a:gd name="T7" fmla="*/ 54 h 151"/>
                <a:gd name="T8" fmla="*/ 159 w 196"/>
                <a:gd name="T9" fmla="*/ 114 h 151"/>
                <a:gd name="T10" fmla="*/ 54 w 196"/>
                <a:gd name="T11" fmla="*/ 95 h 151"/>
                <a:gd name="T12" fmla="*/ 67 w 196"/>
                <a:gd name="T13" fmla="*/ 57 h 151"/>
                <a:gd name="T14" fmla="*/ 108 w 196"/>
                <a:gd name="T15" fmla="*/ 100 h 151"/>
                <a:gd name="T16" fmla="*/ 124 w 196"/>
                <a:gd name="T17" fmla="*/ 91 h 151"/>
                <a:gd name="T18" fmla="*/ 23 w 196"/>
                <a:gd name="T19" fmla="*/ 65 h 151"/>
                <a:gd name="T20" fmla="*/ 142 w 196"/>
                <a:gd name="T21" fmla="*/ 144 h 151"/>
                <a:gd name="T22" fmla="*/ 157 w 196"/>
                <a:gd name="T23" fmla="*/ 5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51">
                  <a:moveTo>
                    <a:pt x="157" y="58"/>
                  </a:moveTo>
                  <a:cubicBezTo>
                    <a:pt x="120" y="25"/>
                    <a:pt x="55" y="0"/>
                    <a:pt x="7" y="26"/>
                  </a:cubicBezTo>
                  <a:cubicBezTo>
                    <a:pt x="0" y="30"/>
                    <a:pt x="5" y="43"/>
                    <a:pt x="13" y="40"/>
                  </a:cubicBezTo>
                  <a:cubicBezTo>
                    <a:pt x="47" y="28"/>
                    <a:pt x="83" y="38"/>
                    <a:pt x="114" y="54"/>
                  </a:cubicBezTo>
                  <a:cubicBezTo>
                    <a:pt x="128" y="62"/>
                    <a:pt x="179" y="93"/>
                    <a:pt x="159" y="114"/>
                  </a:cubicBezTo>
                  <a:cubicBezTo>
                    <a:pt x="134" y="141"/>
                    <a:pt x="76" y="113"/>
                    <a:pt x="54" y="95"/>
                  </a:cubicBezTo>
                  <a:cubicBezTo>
                    <a:pt x="33" y="78"/>
                    <a:pt x="36" y="41"/>
                    <a:pt x="67" y="57"/>
                  </a:cubicBezTo>
                  <a:cubicBezTo>
                    <a:pt x="84" y="66"/>
                    <a:pt x="101" y="82"/>
                    <a:pt x="108" y="100"/>
                  </a:cubicBezTo>
                  <a:cubicBezTo>
                    <a:pt x="113" y="110"/>
                    <a:pt x="129" y="101"/>
                    <a:pt x="124" y="91"/>
                  </a:cubicBezTo>
                  <a:cubicBezTo>
                    <a:pt x="109" y="60"/>
                    <a:pt x="34" y="2"/>
                    <a:pt x="23" y="65"/>
                  </a:cubicBezTo>
                  <a:cubicBezTo>
                    <a:pt x="14" y="117"/>
                    <a:pt x="102" y="151"/>
                    <a:pt x="142" y="144"/>
                  </a:cubicBezTo>
                  <a:cubicBezTo>
                    <a:pt x="196" y="136"/>
                    <a:pt x="191" y="88"/>
                    <a:pt x="157" y="5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D18A060E-6600-46CB-93C9-9B5EA06E158E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E04D8FBE-8549-4D8A-8BEC-D2B95A3F845F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A614E543-791C-4B81-84EA-835B1546E4BB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B4A4E1DA-2187-4FA2-851B-B39E0F2FF6B9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E99426E-1B7B-4520-9246-35360B1EFE53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12C85CC7-94CA-4E9A-AA24-1706784FDD98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DC48C5F4-6F07-4110-8A09-64ACD1482387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F9F18D4D-E479-4206-8A36-D45518E1DF5D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AEDEAA66-ECA3-40FF-92D0-AF5A6BAFE71A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33" name="文本框 32">
            <a:extLst>
              <a:ext uri="{FF2B5EF4-FFF2-40B4-BE49-F238E27FC236}">
                <a16:creationId xmlns:a16="http://schemas.microsoft.com/office/drawing/2014/main" id="{ACC53216-A505-43FD-BEB6-920AD9D01B7F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市场调研分析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B8B98FD8-C527-438E-9C91-2732C98107C6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03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037257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1"/>
          <p:cNvSpPr>
            <a:spLocks noChangeArrowheads="1"/>
          </p:cNvSpPr>
          <p:nvPr/>
        </p:nvSpPr>
        <p:spPr bwMode="auto">
          <a:xfrm>
            <a:off x="2196605" y="1753890"/>
            <a:ext cx="4602712" cy="634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您的内容打在这里，或者通过复制您的文本后，在此框中选择粘贴，并选择只保留文字，您的内容打在这里</a:t>
            </a:r>
            <a:endParaRPr lang="en-US" altLang="zh-CN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7" name="组合 6"/>
          <p:cNvGrpSpPr/>
          <p:nvPr/>
        </p:nvGrpSpPr>
        <p:grpSpPr>
          <a:xfrm>
            <a:off x="6617151" y="1237136"/>
            <a:ext cx="2947767" cy="4146328"/>
            <a:chOff x="4936601" y="971844"/>
            <a:chExt cx="2947767" cy="4146328"/>
          </a:xfrm>
          <a:solidFill>
            <a:schemeClr val="accent1"/>
          </a:solidFill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184992" y="971844"/>
              <a:ext cx="2590145" cy="1192575"/>
            </a:xfrm>
            <a:custGeom>
              <a:avLst/>
              <a:gdLst>
                <a:gd name="T0" fmla="*/ 1118 w 1175"/>
                <a:gd name="T1" fmla="*/ 389 h 541"/>
                <a:gd name="T2" fmla="*/ 456 w 1175"/>
                <a:gd name="T3" fmla="*/ 104 h 541"/>
                <a:gd name="T4" fmla="*/ 0 w 1175"/>
                <a:gd name="T5" fmla="*/ 541 h 541"/>
                <a:gd name="T6" fmla="*/ 1175 w 1175"/>
                <a:gd name="T7" fmla="*/ 541 h 541"/>
                <a:gd name="T8" fmla="*/ 1118 w 1175"/>
                <a:gd name="T9" fmla="*/ 389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5" h="541">
                  <a:moveTo>
                    <a:pt x="1118" y="389"/>
                  </a:moveTo>
                  <a:cubicBezTo>
                    <a:pt x="895" y="0"/>
                    <a:pt x="456" y="104"/>
                    <a:pt x="456" y="104"/>
                  </a:cubicBezTo>
                  <a:cubicBezTo>
                    <a:pt x="126" y="200"/>
                    <a:pt x="25" y="389"/>
                    <a:pt x="0" y="541"/>
                  </a:cubicBezTo>
                  <a:cubicBezTo>
                    <a:pt x="1175" y="541"/>
                    <a:pt x="1175" y="541"/>
                    <a:pt x="1175" y="541"/>
                  </a:cubicBezTo>
                  <a:cubicBezTo>
                    <a:pt x="1150" y="449"/>
                    <a:pt x="1118" y="389"/>
                    <a:pt x="1118" y="389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zh-CN" altLang="en-US" sz="160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4954557" y="2164419"/>
              <a:ext cx="2929811" cy="984584"/>
            </a:xfrm>
            <a:custGeom>
              <a:avLst/>
              <a:gdLst>
                <a:gd name="T0" fmla="*/ 118 w 1330"/>
                <a:gd name="T1" fmla="*/ 225 h 447"/>
                <a:gd name="T2" fmla="*/ 102 w 1330"/>
                <a:gd name="T3" fmla="*/ 281 h 447"/>
                <a:gd name="T4" fmla="*/ 8 w 1330"/>
                <a:gd name="T5" fmla="*/ 434 h 447"/>
                <a:gd name="T6" fmla="*/ 0 w 1330"/>
                <a:gd name="T7" fmla="*/ 447 h 447"/>
                <a:gd name="T8" fmla="*/ 1250 w 1330"/>
                <a:gd name="T9" fmla="*/ 447 h 447"/>
                <a:gd name="T10" fmla="*/ 1280 w 1330"/>
                <a:gd name="T11" fmla="*/ 0 h 447"/>
                <a:gd name="T12" fmla="*/ 105 w 1330"/>
                <a:gd name="T13" fmla="*/ 0 h 447"/>
                <a:gd name="T14" fmla="*/ 118 w 1330"/>
                <a:gd name="T15" fmla="*/ 22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0" h="447">
                  <a:moveTo>
                    <a:pt x="118" y="225"/>
                  </a:moveTo>
                  <a:cubicBezTo>
                    <a:pt x="121" y="237"/>
                    <a:pt x="116" y="242"/>
                    <a:pt x="102" y="281"/>
                  </a:cubicBezTo>
                  <a:cubicBezTo>
                    <a:pt x="89" y="321"/>
                    <a:pt x="18" y="422"/>
                    <a:pt x="8" y="434"/>
                  </a:cubicBezTo>
                  <a:cubicBezTo>
                    <a:pt x="5" y="438"/>
                    <a:pt x="2" y="442"/>
                    <a:pt x="0" y="447"/>
                  </a:cubicBezTo>
                  <a:cubicBezTo>
                    <a:pt x="1250" y="447"/>
                    <a:pt x="1250" y="447"/>
                    <a:pt x="1250" y="447"/>
                  </a:cubicBezTo>
                  <a:cubicBezTo>
                    <a:pt x="1330" y="289"/>
                    <a:pt x="1311" y="119"/>
                    <a:pt x="1280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85" y="125"/>
                    <a:pt x="118" y="225"/>
                    <a:pt x="118" y="225"/>
                  </a:cubicBezTo>
                </a:path>
              </a:pathLst>
            </a:cu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zh-CN" altLang="en-US" sz="160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4936601" y="3149003"/>
              <a:ext cx="2772697" cy="984584"/>
            </a:xfrm>
            <a:custGeom>
              <a:avLst/>
              <a:gdLst>
                <a:gd name="T0" fmla="*/ 1 w 1258"/>
                <a:gd name="T1" fmla="*/ 25 h 447"/>
                <a:gd name="T2" fmla="*/ 20 w 1258"/>
                <a:gd name="T3" fmla="*/ 65 h 447"/>
                <a:gd name="T4" fmla="*/ 117 w 1258"/>
                <a:gd name="T5" fmla="*/ 80 h 447"/>
                <a:gd name="T6" fmla="*/ 131 w 1258"/>
                <a:gd name="T7" fmla="*/ 109 h 447"/>
                <a:gd name="T8" fmla="*/ 110 w 1258"/>
                <a:gd name="T9" fmla="*/ 130 h 447"/>
                <a:gd name="T10" fmla="*/ 100 w 1258"/>
                <a:gd name="T11" fmla="*/ 151 h 447"/>
                <a:gd name="T12" fmla="*/ 110 w 1258"/>
                <a:gd name="T13" fmla="*/ 175 h 447"/>
                <a:gd name="T14" fmla="*/ 138 w 1258"/>
                <a:gd name="T15" fmla="*/ 216 h 447"/>
                <a:gd name="T16" fmla="*/ 130 w 1258"/>
                <a:gd name="T17" fmla="*/ 228 h 447"/>
                <a:gd name="T18" fmla="*/ 122 w 1258"/>
                <a:gd name="T19" fmla="*/ 246 h 447"/>
                <a:gd name="T20" fmla="*/ 124 w 1258"/>
                <a:gd name="T21" fmla="*/ 273 h 447"/>
                <a:gd name="T22" fmla="*/ 170 w 1258"/>
                <a:gd name="T23" fmla="*/ 315 h 447"/>
                <a:gd name="T24" fmla="*/ 171 w 1258"/>
                <a:gd name="T25" fmla="*/ 329 h 447"/>
                <a:gd name="T26" fmla="*/ 179 w 1258"/>
                <a:gd name="T27" fmla="*/ 447 h 447"/>
                <a:gd name="T28" fmla="*/ 1116 w 1258"/>
                <a:gd name="T29" fmla="*/ 447 h 447"/>
                <a:gd name="T30" fmla="*/ 1083 w 1258"/>
                <a:gd name="T31" fmla="*/ 331 h 447"/>
                <a:gd name="T32" fmla="*/ 1190 w 1258"/>
                <a:gd name="T33" fmla="*/ 101 h 447"/>
                <a:gd name="T34" fmla="*/ 1258 w 1258"/>
                <a:gd name="T35" fmla="*/ 0 h 447"/>
                <a:gd name="T36" fmla="*/ 8 w 1258"/>
                <a:gd name="T37" fmla="*/ 0 h 447"/>
                <a:gd name="T38" fmla="*/ 1 w 1258"/>
                <a:gd name="T39" fmla="*/ 25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58" h="447">
                  <a:moveTo>
                    <a:pt x="1" y="25"/>
                  </a:moveTo>
                  <a:cubicBezTo>
                    <a:pt x="0" y="43"/>
                    <a:pt x="7" y="58"/>
                    <a:pt x="20" y="65"/>
                  </a:cubicBezTo>
                  <a:cubicBezTo>
                    <a:pt x="33" y="73"/>
                    <a:pt x="117" y="80"/>
                    <a:pt x="117" y="80"/>
                  </a:cubicBezTo>
                  <a:cubicBezTo>
                    <a:pt x="131" y="109"/>
                    <a:pt x="131" y="109"/>
                    <a:pt x="131" y="109"/>
                  </a:cubicBezTo>
                  <a:cubicBezTo>
                    <a:pt x="131" y="109"/>
                    <a:pt x="117" y="122"/>
                    <a:pt x="110" y="130"/>
                  </a:cubicBezTo>
                  <a:cubicBezTo>
                    <a:pt x="104" y="139"/>
                    <a:pt x="102" y="143"/>
                    <a:pt x="100" y="151"/>
                  </a:cubicBezTo>
                  <a:cubicBezTo>
                    <a:pt x="99" y="160"/>
                    <a:pt x="105" y="169"/>
                    <a:pt x="110" y="175"/>
                  </a:cubicBezTo>
                  <a:cubicBezTo>
                    <a:pt x="114" y="182"/>
                    <a:pt x="138" y="216"/>
                    <a:pt x="138" y="216"/>
                  </a:cubicBezTo>
                  <a:cubicBezTo>
                    <a:pt x="138" y="216"/>
                    <a:pt x="134" y="222"/>
                    <a:pt x="130" y="228"/>
                  </a:cubicBezTo>
                  <a:cubicBezTo>
                    <a:pt x="125" y="235"/>
                    <a:pt x="122" y="246"/>
                    <a:pt x="122" y="246"/>
                  </a:cubicBezTo>
                  <a:cubicBezTo>
                    <a:pt x="119" y="254"/>
                    <a:pt x="119" y="263"/>
                    <a:pt x="124" y="273"/>
                  </a:cubicBezTo>
                  <a:cubicBezTo>
                    <a:pt x="130" y="282"/>
                    <a:pt x="165" y="309"/>
                    <a:pt x="170" y="315"/>
                  </a:cubicBezTo>
                  <a:cubicBezTo>
                    <a:pt x="174" y="322"/>
                    <a:pt x="171" y="329"/>
                    <a:pt x="171" y="329"/>
                  </a:cubicBezTo>
                  <a:cubicBezTo>
                    <a:pt x="154" y="381"/>
                    <a:pt x="165" y="422"/>
                    <a:pt x="179" y="447"/>
                  </a:cubicBezTo>
                  <a:cubicBezTo>
                    <a:pt x="1116" y="447"/>
                    <a:pt x="1116" y="447"/>
                    <a:pt x="1116" y="447"/>
                  </a:cubicBezTo>
                  <a:cubicBezTo>
                    <a:pt x="1100" y="402"/>
                    <a:pt x="1088" y="361"/>
                    <a:pt x="1083" y="331"/>
                  </a:cubicBezTo>
                  <a:cubicBezTo>
                    <a:pt x="1068" y="232"/>
                    <a:pt x="1190" y="101"/>
                    <a:pt x="1190" y="101"/>
                  </a:cubicBezTo>
                  <a:cubicBezTo>
                    <a:pt x="1218" y="68"/>
                    <a:pt x="1240" y="34"/>
                    <a:pt x="125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7"/>
                    <a:pt x="2" y="14"/>
                    <a:pt x="1" y="25"/>
                  </a:cubicBezTo>
                </a:path>
              </a:pathLst>
            </a:cu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zh-CN" altLang="en-US" sz="160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5331632" y="4133588"/>
              <a:ext cx="2471934" cy="984584"/>
            </a:xfrm>
            <a:custGeom>
              <a:avLst/>
              <a:gdLst>
                <a:gd name="T0" fmla="*/ 22 w 1122"/>
                <a:gd name="T1" fmla="*/ 29 h 447"/>
                <a:gd name="T2" fmla="*/ 291 w 1122"/>
                <a:gd name="T3" fmla="*/ 13 h 447"/>
                <a:gd name="T4" fmla="*/ 357 w 1122"/>
                <a:gd name="T5" fmla="*/ 227 h 447"/>
                <a:gd name="T6" fmla="*/ 353 w 1122"/>
                <a:gd name="T7" fmla="*/ 227 h 447"/>
                <a:gd name="T8" fmla="*/ 140 w 1122"/>
                <a:gd name="T9" fmla="*/ 447 h 447"/>
                <a:gd name="T10" fmla="*/ 1055 w 1122"/>
                <a:gd name="T11" fmla="*/ 447 h 447"/>
                <a:gd name="T12" fmla="*/ 1122 w 1122"/>
                <a:gd name="T13" fmla="*/ 447 h 447"/>
                <a:gd name="T14" fmla="*/ 1038 w 1122"/>
                <a:gd name="T15" fmla="*/ 224 h 447"/>
                <a:gd name="T16" fmla="*/ 937 w 1122"/>
                <a:gd name="T17" fmla="*/ 0 h 447"/>
                <a:gd name="T18" fmla="*/ 0 w 1122"/>
                <a:gd name="T19" fmla="*/ 0 h 447"/>
                <a:gd name="T20" fmla="*/ 22 w 1122"/>
                <a:gd name="T21" fmla="*/ 2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2" h="447">
                  <a:moveTo>
                    <a:pt x="22" y="29"/>
                  </a:moveTo>
                  <a:cubicBezTo>
                    <a:pt x="73" y="71"/>
                    <a:pt x="257" y="9"/>
                    <a:pt x="291" y="13"/>
                  </a:cubicBezTo>
                  <a:cubicBezTo>
                    <a:pt x="316" y="17"/>
                    <a:pt x="345" y="158"/>
                    <a:pt x="357" y="227"/>
                  </a:cubicBezTo>
                  <a:cubicBezTo>
                    <a:pt x="353" y="227"/>
                    <a:pt x="353" y="227"/>
                    <a:pt x="353" y="227"/>
                  </a:cubicBezTo>
                  <a:cubicBezTo>
                    <a:pt x="353" y="227"/>
                    <a:pt x="194" y="418"/>
                    <a:pt x="140" y="447"/>
                  </a:cubicBezTo>
                  <a:cubicBezTo>
                    <a:pt x="1055" y="447"/>
                    <a:pt x="1055" y="447"/>
                    <a:pt x="1055" y="447"/>
                  </a:cubicBezTo>
                  <a:cubicBezTo>
                    <a:pt x="1122" y="447"/>
                    <a:pt x="1122" y="447"/>
                    <a:pt x="1122" y="447"/>
                  </a:cubicBezTo>
                  <a:cubicBezTo>
                    <a:pt x="1038" y="224"/>
                    <a:pt x="1038" y="224"/>
                    <a:pt x="1038" y="224"/>
                  </a:cubicBezTo>
                  <a:cubicBezTo>
                    <a:pt x="1004" y="162"/>
                    <a:pt x="965" y="76"/>
                    <a:pt x="9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5"/>
                    <a:pt x="18" y="25"/>
                    <a:pt x="22" y="29"/>
                  </a:cubicBez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zh-CN" altLang="en-US" sz="160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12" name="TextBox 46"/>
          <p:cNvSpPr txBox="1"/>
          <p:nvPr/>
        </p:nvSpPr>
        <p:spPr bwMode="auto">
          <a:xfrm>
            <a:off x="7919936" y="2749556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</a:p>
        </p:txBody>
      </p:sp>
      <p:sp>
        <p:nvSpPr>
          <p:cNvPr id="13" name="TextBox 47"/>
          <p:cNvSpPr txBox="1"/>
          <p:nvPr/>
        </p:nvSpPr>
        <p:spPr bwMode="auto">
          <a:xfrm>
            <a:off x="7546014" y="3758921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</a:p>
        </p:txBody>
      </p:sp>
      <p:sp>
        <p:nvSpPr>
          <p:cNvPr id="14" name="TextBox 48"/>
          <p:cNvSpPr txBox="1"/>
          <p:nvPr/>
        </p:nvSpPr>
        <p:spPr bwMode="auto">
          <a:xfrm>
            <a:off x="7982456" y="4792130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</a:p>
        </p:txBody>
      </p:sp>
      <p:sp>
        <p:nvSpPr>
          <p:cNvPr id="15" name="任意多边形 14"/>
          <p:cNvSpPr/>
          <p:nvPr/>
        </p:nvSpPr>
        <p:spPr>
          <a:xfrm>
            <a:off x="2203171" y="2419034"/>
            <a:ext cx="7252515" cy="51259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6" name="矩形 1"/>
          <p:cNvSpPr>
            <a:spLocks noChangeArrowheads="1"/>
          </p:cNvSpPr>
          <p:nvPr/>
        </p:nvSpPr>
        <p:spPr bwMode="auto">
          <a:xfrm>
            <a:off x="2204592" y="2753843"/>
            <a:ext cx="4537064" cy="634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您的内容打在这里，或者通过复制您的文本后，在此框中选择粘贴，并选择只保留文字，您的内容打在这里</a:t>
            </a:r>
            <a:endParaRPr lang="en-US" altLang="zh-CN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任意多边形 16"/>
          <p:cNvSpPr/>
          <p:nvPr/>
        </p:nvSpPr>
        <p:spPr>
          <a:xfrm>
            <a:off x="2196605" y="3407031"/>
            <a:ext cx="7193243" cy="50840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矩形 1"/>
          <p:cNvSpPr>
            <a:spLocks noChangeArrowheads="1"/>
          </p:cNvSpPr>
          <p:nvPr/>
        </p:nvSpPr>
        <p:spPr bwMode="auto">
          <a:xfrm>
            <a:off x="2203171" y="3726330"/>
            <a:ext cx="4538485" cy="634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您的内容打在这里，或者通过复制您的文本后，在此框中选择粘贴，并选择只保留文字，您的内容打在这里</a:t>
            </a:r>
            <a:endParaRPr lang="en-US" altLang="zh-CN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9" name="任意多边形 18"/>
          <p:cNvSpPr/>
          <p:nvPr/>
        </p:nvSpPr>
        <p:spPr>
          <a:xfrm>
            <a:off x="2391784" y="4396076"/>
            <a:ext cx="6686829" cy="45719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矩形 1"/>
          <p:cNvSpPr>
            <a:spLocks noChangeArrowheads="1"/>
          </p:cNvSpPr>
          <p:nvPr/>
        </p:nvSpPr>
        <p:spPr bwMode="auto">
          <a:xfrm>
            <a:off x="2118029" y="4698817"/>
            <a:ext cx="5371315" cy="634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您的内容打在这里，或者通过复制您的文本后，在此框中选择粘贴，并选择只保留文字，您的内容打在这里</a:t>
            </a:r>
            <a:endParaRPr lang="en-US" altLang="zh-CN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1" name="任意多边形 20"/>
          <p:cNvSpPr/>
          <p:nvPr/>
        </p:nvSpPr>
        <p:spPr>
          <a:xfrm>
            <a:off x="2196605" y="5379503"/>
            <a:ext cx="7287511" cy="49828"/>
          </a:xfrm>
          <a:custGeom>
            <a:avLst/>
            <a:gdLst>
              <a:gd name="connsiteX0" fmla="*/ 4397828 w 4397828"/>
              <a:gd name="connsiteY0" fmla="*/ 0 h 0"/>
              <a:gd name="connsiteX1" fmla="*/ 4397828 w 4397828"/>
              <a:gd name="connsiteY1" fmla="*/ 0 h 0"/>
              <a:gd name="connsiteX2" fmla="*/ 0 w 4397828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97828">
                <a:moveTo>
                  <a:pt x="4397828" y="0"/>
                </a:moveTo>
                <a:lnTo>
                  <a:pt x="4397828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bg1">
                <a:lumMod val="8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Freeform 5"/>
          <p:cNvSpPr>
            <a:spLocks/>
          </p:cNvSpPr>
          <p:nvPr/>
        </p:nvSpPr>
        <p:spPr bwMode="auto">
          <a:xfrm>
            <a:off x="6865681" y="1227192"/>
            <a:ext cx="2590145" cy="1192575"/>
          </a:xfrm>
          <a:custGeom>
            <a:avLst/>
            <a:gdLst>
              <a:gd name="T0" fmla="*/ 1118 w 1175"/>
              <a:gd name="T1" fmla="*/ 389 h 541"/>
              <a:gd name="T2" fmla="*/ 456 w 1175"/>
              <a:gd name="T3" fmla="*/ 104 h 541"/>
              <a:gd name="T4" fmla="*/ 0 w 1175"/>
              <a:gd name="T5" fmla="*/ 541 h 541"/>
              <a:gd name="T6" fmla="*/ 1175 w 1175"/>
              <a:gd name="T7" fmla="*/ 541 h 541"/>
              <a:gd name="T8" fmla="*/ 1118 w 1175"/>
              <a:gd name="T9" fmla="*/ 389 h 5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5" h="541">
                <a:moveTo>
                  <a:pt x="1118" y="389"/>
                </a:moveTo>
                <a:cubicBezTo>
                  <a:pt x="895" y="0"/>
                  <a:pt x="456" y="104"/>
                  <a:pt x="456" y="104"/>
                </a:cubicBezTo>
                <a:cubicBezTo>
                  <a:pt x="126" y="200"/>
                  <a:pt x="25" y="389"/>
                  <a:pt x="0" y="541"/>
                </a:cubicBezTo>
                <a:cubicBezTo>
                  <a:pt x="1175" y="541"/>
                  <a:pt x="1175" y="541"/>
                  <a:pt x="1175" y="541"/>
                </a:cubicBezTo>
                <a:cubicBezTo>
                  <a:pt x="1150" y="449"/>
                  <a:pt x="1118" y="389"/>
                  <a:pt x="1118" y="389"/>
                </a:cubicBez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en-US" sz="160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3" name="TextBox 40"/>
          <p:cNvSpPr txBox="1"/>
          <p:nvPr/>
        </p:nvSpPr>
        <p:spPr bwMode="auto">
          <a:xfrm>
            <a:off x="7501253" y="1833423"/>
            <a:ext cx="1107997" cy="353943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defPPr>
              <a:defRPr lang="zh-CN"/>
            </a:defPPr>
            <a:lvl1pPr algn="ctr" fontAlgn="auto">
              <a:spcBef>
                <a:spcPts val="0"/>
              </a:spcBef>
              <a:spcAft>
                <a:spcPts val="0"/>
              </a:spcAft>
              <a:defRPr sz="1600" spc="300">
                <a:solidFill>
                  <a:srgbClr val="F83003"/>
                </a:solidFill>
                <a:latin typeface="微软雅黑" pitchFamily="34" charset="-122"/>
                <a:ea typeface="微软雅黑" pitchFamily="34" charset="-122"/>
                <a:cs typeface="Arial" pitchFamily="34" charset="0"/>
              </a:defRPr>
            </a:lvl1pPr>
          </a:lstStyle>
          <a:p>
            <a:r>
              <a:rPr lang="zh-CN" altLang="en-US" sz="1700" spc="1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添加标题</a:t>
            </a: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1F913747-0C8A-4DA4-885D-A7AA10A581A5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1E1F7EB2-4833-49BD-BC13-5FFCB5222563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A1026944-5195-4FC6-96E5-9E2AE4344C94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92903511-D960-49CF-BAD3-EE8B15B5294B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783346CF-6807-4F45-9D45-52E494E2C4F6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12F777AF-66D3-41BF-9908-ECA311965022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668ED221-FDEF-459B-8A5D-1C79C8F44150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1344A513-C971-4F40-8764-E4B280FC6008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0E936EE0-5009-451E-A646-1FF41A34078B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34" name="文本框 33">
            <a:extLst>
              <a:ext uri="{FF2B5EF4-FFF2-40B4-BE49-F238E27FC236}">
                <a16:creationId xmlns:a16="http://schemas.microsoft.com/office/drawing/2014/main" id="{B04F4A59-DDD4-4230-B5B5-5DB532F42E7D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案例对比分析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2BCC1BB2-DE56-4FB8-8410-B6124559ADD3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03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037257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  <a:gradFill>
            <a:gsLst>
              <a:gs pos="34000">
                <a:schemeClr val="tx1">
                  <a:lumMod val="95000"/>
                  <a:lumOff val="5000"/>
                  <a:alpha val="8000"/>
                </a:schemeClr>
              </a:gs>
              <a:gs pos="0">
                <a:schemeClr val="tx1">
                  <a:lumMod val="95000"/>
                  <a:lumOff val="5000"/>
                  <a:alpha val="5000"/>
                </a:schemeClr>
              </a:gs>
              <a:gs pos="100000">
                <a:schemeClr val="tx1">
                  <a:alpha val="6000"/>
                </a:schemeClr>
              </a:gs>
            </a:gsLst>
            <a:lin ang="5400000" scaled="1"/>
          </a:gradFill>
        </p:grpSpPr>
        <p:sp>
          <p:nvSpPr>
            <p:cNvPr id="23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  <a:grpFill/>
          </p:grpSpPr>
          <p:sp>
            <p:nvSpPr>
              <p:cNvPr id="97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grpFill/>
          </p:grpSpPr>
          <p:sp>
            <p:nvSpPr>
              <p:cNvPr id="95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grpFill/>
          </p:grpSpPr>
          <p:sp>
            <p:nvSpPr>
              <p:cNvPr id="93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grpFill/>
          </p:grpSpPr>
          <p:sp>
            <p:nvSpPr>
              <p:cNvPr id="88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grpFill/>
          </p:grpSpPr>
          <p:sp>
            <p:nvSpPr>
              <p:cNvPr id="81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72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7" name="流程图: 离页连接符 6"/>
          <p:cNvSpPr/>
          <p:nvPr/>
        </p:nvSpPr>
        <p:spPr>
          <a:xfrm>
            <a:off x="2173059" y="1383175"/>
            <a:ext cx="1692234" cy="1773054"/>
          </a:xfrm>
          <a:prstGeom prst="flowChartOffpageConnector">
            <a:avLst/>
          </a:prstGeom>
          <a:blipFill dpi="0" rotWithShape="1">
            <a:blip r:embed="rId3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4</a:t>
            </a:r>
            <a:endParaRPr kumimoji="0" lang="zh-CN" altLang="en-US" sz="9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B16EF0CB-97F1-4C2A-A0A0-BBD96974AC04}"/>
              </a:ext>
            </a:extLst>
          </p:cNvPr>
          <p:cNvGrpSpPr/>
          <p:nvPr/>
        </p:nvGrpSpPr>
        <p:grpSpPr>
          <a:xfrm>
            <a:off x="-22362" y="4814003"/>
            <a:ext cx="12201211" cy="5523946"/>
            <a:chOff x="4732916" y="706894"/>
            <a:chExt cx="2840156" cy="2037054"/>
          </a:xfrm>
        </p:grpSpPr>
        <p:grpSp>
          <p:nvGrpSpPr>
            <p:cNvPr id="202" name="组合 201">
              <a:extLst>
                <a:ext uri="{FF2B5EF4-FFF2-40B4-BE49-F238E27FC236}">
                  <a16:creationId xmlns:a16="http://schemas.microsoft.com/office/drawing/2014/main" id="{AD9B14EA-B435-41B6-8C89-93CFFE4B939F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2769683E-3D7D-4F79-8999-922F54FC917A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89851B32-D2F1-4645-8482-1893C61D200D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BF18A5D7-11C7-4F3D-92A7-4F1F3602B58C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3" name="组合 202">
              <a:extLst>
                <a:ext uri="{FF2B5EF4-FFF2-40B4-BE49-F238E27FC236}">
                  <a16:creationId xmlns:a16="http://schemas.microsoft.com/office/drawing/2014/main" id="{1C7B3D6F-179C-4827-9963-722942D2E565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7BDA5730-84B3-4347-A00A-78D23FAE37DE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B5796CEA-CB9D-47E5-83B3-F0A2A9A7682F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D417BFBA-3569-4838-A25F-A02BE5635D66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09" name="文本框 32">
            <a:extLst>
              <a:ext uri="{FF2B5EF4-FFF2-40B4-BE49-F238E27FC236}">
                <a16:creationId xmlns:a16="http://schemas.microsoft.com/office/drawing/2014/main" id="{69A28F29-79F6-4043-AE8E-47BBC941CB62}"/>
              </a:ext>
            </a:extLst>
          </p:cNvPr>
          <p:cNvSpPr txBox="1"/>
          <p:nvPr/>
        </p:nvSpPr>
        <p:spPr>
          <a:xfrm>
            <a:off x="4565519" y="1489053"/>
            <a:ext cx="44935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研究成果与应用</a:t>
            </a:r>
          </a:p>
        </p:txBody>
      </p:sp>
      <p:grpSp>
        <p:nvGrpSpPr>
          <p:cNvPr id="110" name="组合 109">
            <a:extLst>
              <a:ext uri="{FF2B5EF4-FFF2-40B4-BE49-F238E27FC236}">
                <a16:creationId xmlns:a16="http://schemas.microsoft.com/office/drawing/2014/main" id="{86085557-DBD0-4A97-AC41-43B2A0B0EB05}"/>
              </a:ext>
            </a:extLst>
          </p:cNvPr>
          <p:cNvGrpSpPr/>
          <p:nvPr/>
        </p:nvGrpSpPr>
        <p:grpSpPr>
          <a:xfrm>
            <a:off x="4658912" y="2756614"/>
            <a:ext cx="204811" cy="1738490"/>
            <a:chOff x="6962660" y="2067973"/>
            <a:chExt cx="200967" cy="1705866"/>
          </a:xfrm>
          <a:noFill/>
        </p:grpSpPr>
        <p:sp>
          <p:nvSpPr>
            <p:cNvPr id="112" name="椭圆 111">
              <a:extLst>
                <a:ext uri="{FF2B5EF4-FFF2-40B4-BE49-F238E27FC236}">
                  <a16:creationId xmlns:a16="http://schemas.microsoft.com/office/drawing/2014/main" id="{75D9BB68-CB07-4951-A2CC-5D17AE5AD730}"/>
                </a:ext>
              </a:extLst>
            </p:cNvPr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3" name="椭圆 112">
              <a:extLst>
                <a:ext uri="{FF2B5EF4-FFF2-40B4-BE49-F238E27FC236}">
                  <a16:creationId xmlns:a16="http://schemas.microsoft.com/office/drawing/2014/main" id="{AE40B939-4AB2-4179-9B6D-A21C3056EC96}"/>
                </a:ext>
              </a:extLst>
            </p:cNvPr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4" name="椭圆 113">
              <a:extLst>
                <a:ext uri="{FF2B5EF4-FFF2-40B4-BE49-F238E27FC236}">
                  <a16:creationId xmlns:a16="http://schemas.microsoft.com/office/drawing/2014/main" id="{B98757B8-8A2D-4B25-9CAC-9B2E34A89EBB}"/>
                </a:ext>
              </a:extLst>
            </p:cNvPr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5" name="椭圆 114">
              <a:extLst>
                <a:ext uri="{FF2B5EF4-FFF2-40B4-BE49-F238E27FC236}">
                  <a16:creationId xmlns:a16="http://schemas.microsoft.com/office/drawing/2014/main" id="{D4CD4F6A-E7A7-4E75-95CC-79BE15B9C0C6}"/>
                </a:ext>
              </a:extLst>
            </p:cNvPr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16" name="矩形 122">
            <a:extLst>
              <a:ext uri="{FF2B5EF4-FFF2-40B4-BE49-F238E27FC236}">
                <a16:creationId xmlns:a16="http://schemas.microsoft.com/office/drawing/2014/main" id="{B0C1BAFB-5120-440A-9AC2-F33AC6F2E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3658" y="2659947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研究目标</a:t>
            </a:r>
          </a:p>
        </p:txBody>
      </p:sp>
      <p:sp>
        <p:nvSpPr>
          <p:cNvPr id="117" name="矩形 122">
            <a:extLst>
              <a:ext uri="{FF2B5EF4-FFF2-40B4-BE49-F238E27FC236}">
                <a16:creationId xmlns:a16="http://schemas.microsoft.com/office/drawing/2014/main" id="{B7D42A59-397D-44B8-829B-1A3CB2A3D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3657" y="3134618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成果形式</a:t>
            </a:r>
          </a:p>
        </p:txBody>
      </p:sp>
      <p:sp>
        <p:nvSpPr>
          <p:cNvPr id="118" name="矩形 122">
            <a:extLst>
              <a:ext uri="{FF2B5EF4-FFF2-40B4-BE49-F238E27FC236}">
                <a16:creationId xmlns:a16="http://schemas.microsoft.com/office/drawing/2014/main" id="{0B22BD5D-A8A1-43E3-882B-B8C2F9ED9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3657" y="365837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应用前景</a:t>
            </a:r>
          </a:p>
        </p:txBody>
      </p:sp>
      <p:sp>
        <p:nvSpPr>
          <p:cNvPr id="119" name="矩形 122">
            <a:extLst>
              <a:ext uri="{FF2B5EF4-FFF2-40B4-BE49-F238E27FC236}">
                <a16:creationId xmlns:a16="http://schemas.microsoft.com/office/drawing/2014/main" id="{0D083E01-77B5-4705-BB6A-78104D736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3657" y="4173271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案例对比分析</a:t>
            </a:r>
          </a:p>
        </p:txBody>
      </p:sp>
    </p:spTree>
    <p:extLst>
      <p:ext uri="{BB962C8B-B14F-4D97-AF65-F5344CB8AC3E}">
        <p14:creationId xmlns:p14="http://schemas.microsoft.com/office/powerpoint/2010/main" val="12865995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Circular Arrow 364"/>
          <p:cNvSpPr/>
          <p:nvPr/>
        </p:nvSpPr>
        <p:spPr>
          <a:xfrm>
            <a:off x="4421474" y="1848964"/>
            <a:ext cx="3449297" cy="3450195"/>
          </a:xfrm>
          <a:prstGeom prst="circularArrow">
            <a:avLst>
              <a:gd name="adj1" fmla="val 4668"/>
              <a:gd name="adj2" fmla="val 272909"/>
              <a:gd name="adj3" fmla="val 12840990"/>
              <a:gd name="adj4" fmla="val 18024320"/>
              <a:gd name="adj5" fmla="val 4847"/>
            </a:avLst>
          </a:prstGeom>
          <a:solidFill>
            <a:sysClr val="window" lastClr="FFFFFF">
              <a:lumMod val="75000"/>
            </a:sysClr>
          </a:solidFill>
          <a:ln>
            <a:noFill/>
          </a:ln>
          <a:effectLst/>
        </p:spPr>
        <p:txBody>
          <a:bodyPr/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78" name="组合 77"/>
          <p:cNvGrpSpPr/>
          <p:nvPr/>
        </p:nvGrpSpPr>
        <p:grpSpPr>
          <a:xfrm>
            <a:off x="5049376" y="1780924"/>
            <a:ext cx="2108836" cy="1054692"/>
            <a:chOff x="5011275" y="2146963"/>
            <a:chExt cx="2291111" cy="1145853"/>
          </a:xfrm>
        </p:grpSpPr>
        <p:sp>
          <p:nvSpPr>
            <p:cNvPr id="79" name="Rounded Rectangle 368"/>
            <p:cNvSpPr/>
            <p:nvPr/>
          </p:nvSpPr>
          <p:spPr>
            <a:xfrm>
              <a:off x="5011275" y="2146963"/>
              <a:ext cx="2291111" cy="1145853"/>
            </a:xfrm>
            <a:prstGeom prst="roundRect">
              <a:avLst/>
            </a:prstGeom>
            <a:blipFill dpi="0"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  <p:txBody>
            <a:bodyPr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0" name="Rounded Rectangle 4"/>
            <p:cNvSpPr/>
            <p:nvPr/>
          </p:nvSpPr>
          <p:spPr>
            <a:xfrm>
              <a:off x="5334330" y="2725655"/>
              <a:ext cx="1472732" cy="34883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添加关键字</a:t>
              </a:r>
              <a:endPara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1" name="Freeform 6"/>
            <p:cNvSpPr>
              <a:spLocks noChangeArrowheads="1"/>
            </p:cNvSpPr>
            <p:nvPr/>
          </p:nvSpPr>
          <p:spPr bwMode="auto">
            <a:xfrm>
              <a:off x="5902358" y="2352227"/>
              <a:ext cx="354395" cy="347513"/>
            </a:xfrm>
            <a:custGeom>
              <a:avLst/>
              <a:gdLst>
                <a:gd name="T0" fmla="*/ 425 w 444"/>
                <a:gd name="T1" fmla="*/ 17 h 435"/>
                <a:gd name="T2" fmla="*/ 425 w 444"/>
                <a:gd name="T3" fmla="*/ 17 h 435"/>
                <a:gd name="T4" fmla="*/ 345 w 444"/>
                <a:gd name="T5" fmla="*/ 35 h 435"/>
                <a:gd name="T6" fmla="*/ 0 w 444"/>
                <a:gd name="T7" fmla="*/ 222 h 435"/>
                <a:gd name="T8" fmla="*/ 195 w 444"/>
                <a:gd name="T9" fmla="*/ 248 h 435"/>
                <a:gd name="T10" fmla="*/ 221 w 444"/>
                <a:gd name="T11" fmla="*/ 434 h 435"/>
                <a:gd name="T12" fmla="*/ 399 w 444"/>
                <a:gd name="T13" fmla="*/ 89 h 435"/>
                <a:gd name="T14" fmla="*/ 425 w 444"/>
                <a:gd name="T15" fmla="*/ 17 h 435"/>
                <a:gd name="T16" fmla="*/ 381 w 444"/>
                <a:gd name="T17" fmla="*/ 62 h 435"/>
                <a:gd name="T18" fmla="*/ 381 w 444"/>
                <a:gd name="T19" fmla="*/ 62 h 435"/>
                <a:gd name="T20" fmla="*/ 239 w 444"/>
                <a:gd name="T21" fmla="*/ 319 h 435"/>
                <a:gd name="T22" fmla="*/ 230 w 444"/>
                <a:gd name="T23" fmla="*/ 204 h 435"/>
                <a:gd name="T24" fmla="*/ 381 w 444"/>
                <a:gd name="T25" fmla="*/ 6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35">
                  <a:moveTo>
                    <a:pt x="425" y="17"/>
                  </a:moveTo>
                  <a:lnTo>
                    <a:pt x="425" y="17"/>
                  </a:lnTo>
                  <a:cubicBezTo>
                    <a:pt x="408" y="0"/>
                    <a:pt x="399" y="17"/>
                    <a:pt x="345" y="35"/>
                  </a:cubicBezTo>
                  <a:cubicBezTo>
                    <a:pt x="221" y="97"/>
                    <a:pt x="0" y="222"/>
                    <a:pt x="0" y="222"/>
                  </a:cubicBezTo>
                  <a:cubicBezTo>
                    <a:pt x="195" y="248"/>
                    <a:pt x="195" y="248"/>
                    <a:pt x="195" y="248"/>
                  </a:cubicBezTo>
                  <a:cubicBezTo>
                    <a:pt x="221" y="434"/>
                    <a:pt x="221" y="434"/>
                    <a:pt x="221" y="434"/>
                  </a:cubicBezTo>
                  <a:cubicBezTo>
                    <a:pt x="221" y="434"/>
                    <a:pt x="345" y="222"/>
                    <a:pt x="399" y="89"/>
                  </a:cubicBezTo>
                  <a:cubicBezTo>
                    <a:pt x="425" y="44"/>
                    <a:pt x="443" y="26"/>
                    <a:pt x="425" y="17"/>
                  </a:cubicBezTo>
                  <a:close/>
                  <a:moveTo>
                    <a:pt x="381" y="62"/>
                  </a:moveTo>
                  <a:lnTo>
                    <a:pt x="381" y="62"/>
                  </a:lnTo>
                  <a:cubicBezTo>
                    <a:pt x="239" y="319"/>
                    <a:pt x="239" y="319"/>
                    <a:pt x="239" y="319"/>
                  </a:cubicBezTo>
                  <a:cubicBezTo>
                    <a:pt x="230" y="204"/>
                    <a:pt x="230" y="204"/>
                    <a:pt x="230" y="204"/>
                  </a:cubicBezTo>
                  <a:lnTo>
                    <a:pt x="381" y="62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3582355" y="3088062"/>
            <a:ext cx="2108836" cy="1054692"/>
            <a:chOff x="3729367" y="3416001"/>
            <a:chExt cx="2291111" cy="1145853"/>
          </a:xfrm>
        </p:grpSpPr>
        <p:sp>
          <p:nvSpPr>
            <p:cNvPr id="83" name="Rounded Rectangle 366"/>
            <p:cNvSpPr/>
            <p:nvPr/>
          </p:nvSpPr>
          <p:spPr>
            <a:xfrm>
              <a:off x="3729367" y="3416001"/>
              <a:ext cx="2291111" cy="1145853"/>
            </a:xfrm>
            <a:prstGeom prst="roundRect">
              <a:avLst/>
            </a:pr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  <p:txBody>
            <a:bodyPr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4" name="Rounded Rectangle 4"/>
            <p:cNvSpPr/>
            <p:nvPr/>
          </p:nvSpPr>
          <p:spPr>
            <a:xfrm>
              <a:off x="4064761" y="3982577"/>
              <a:ext cx="1472732" cy="34883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添加关键字</a:t>
              </a:r>
              <a:endParaRPr kumimoji="0" lang="en-US" altLang="zh-CN" sz="18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5" name="Freeform 28"/>
            <p:cNvSpPr>
              <a:spLocks noChangeArrowheads="1"/>
            </p:cNvSpPr>
            <p:nvPr/>
          </p:nvSpPr>
          <p:spPr bwMode="auto">
            <a:xfrm>
              <a:off x="4707344" y="3627589"/>
              <a:ext cx="327687" cy="303156"/>
            </a:xfrm>
            <a:custGeom>
              <a:avLst/>
              <a:gdLst>
                <a:gd name="T0" fmla="*/ 124 w 498"/>
                <a:gd name="T1" fmla="*/ 81 h 418"/>
                <a:gd name="T2" fmla="*/ 124 w 498"/>
                <a:gd name="T3" fmla="*/ 81 h 418"/>
                <a:gd name="T4" fmla="*/ 36 w 498"/>
                <a:gd name="T5" fmla="*/ 258 h 418"/>
                <a:gd name="T6" fmla="*/ 346 w 498"/>
                <a:gd name="T7" fmla="*/ 116 h 418"/>
                <a:gd name="T8" fmla="*/ 9 w 498"/>
                <a:gd name="T9" fmla="*/ 382 h 418"/>
                <a:gd name="T10" fmla="*/ 44 w 498"/>
                <a:gd name="T11" fmla="*/ 400 h 418"/>
                <a:gd name="T12" fmla="*/ 97 w 498"/>
                <a:gd name="T13" fmla="*/ 311 h 418"/>
                <a:gd name="T14" fmla="*/ 293 w 498"/>
                <a:gd name="T15" fmla="*/ 311 h 418"/>
                <a:gd name="T16" fmla="*/ 469 w 498"/>
                <a:gd name="T17" fmla="*/ 72 h 418"/>
                <a:gd name="T18" fmla="*/ 124 w 498"/>
                <a:gd name="T19" fmla="*/ 81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8" h="418">
                  <a:moveTo>
                    <a:pt x="124" y="81"/>
                  </a:moveTo>
                  <a:lnTo>
                    <a:pt x="124" y="81"/>
                  </a:lnTo>
                  <a:cubicBezTo>
                    <a:pt x="27" y="134"/>
                    <a:pt x="36" y="222"/>
                    <a:pt x="36" y="258"/>
                  </a:cubicBezTo>
                  <a:cubicBezTo>
                    <a:pt x="159" y="107"/>
                    <a:pt x="346" y="116"/>
                    <a:pt x="346" y="116"/>
                  </a:cubicBezTo>
                  <a:cubicBezTo>
                    <a:pt x="346" y="116"/>
                    <a:pt x="80" y="204"/>
                    <a:pt x="9" y="382"/>
                  </a:cubicBezTo>
                  <a:cubicBezTo>
                    <a:pt x="0" y="400"/>
                    <a:pt x="36" y="417"/>
                    <a:pt x="44" y="400"/>
                  </a:cubicBezTo>
                  <a:cubicBezTo>
                    <a:pt x="62" y="355"/>
                    <a:pt x="97" y="311"/>
                    <a:pt x="97" y="311"/>
                  </a:cubicBezTo>
                  <a:cubicBezTo>
                    <a:pt x="151" y="329"/>
                    <a:pt x="230" y="355"/>
                    <a:pt x="293" y="311"/>
                  </a:cubicBezTo>
                  <a:cubicBezTo>
                    <a:pt x="363" y="258"/>
                    <a:pt x="363" y="134"/>
                    <a:pt x="469" y="72"/>
                  </a:cubicBezTo>
                  <a:cubicBezTo>
                    <a:pt x="497" y="63"/>
                    <a:pt x="249" y="0"/>
                    <a:pt x="124" y="81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6487145" y="3086100"/>
            <a:ext cx="2108836" cy="1054692"/>
            <a:chOff x="6206156" y="3414039"/>
            <a:chExt cx="2291111" cy="1145853"/>
          </a:xfrm>
        </p:grpSpPr>
        <p:sp>
          <p:nvSpPr>
            <p:cNvPr id="87" name="Rounded Rectangle 367"/>
            <p:cNvSpPr/>
            <p:nvPr/>
          </p:nvSpPr>
          <p:spPr>
            <a:xfrm>
              <a:off x="6206156" y="3414039"/>
              <a:ext cx="2291111" cy="1145853"/>
            </a:xfrm>
            <a:prstGeom prst="roundRect">
              <a:avLst/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  <p:txBody>
            <a:bodyPr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8" name="Rounded Rectangle 4"/>
            <p:cNvSpPr/>
            <p:nvPr/>
          </p:nvSpPr>
          <p:spPr>
            <a:xfrm>
              <a:off x="6603897" y="3952177"/>
              <a:ext cx="1472732" cy="38371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添加关键字</a:t>
              </a:r>
              <a:endParaRPr kumimoji="0" lang="en-US" altLang="zh-CN" sz="18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89" name="Freeform 24"/>
            <p:cNvSpPr>
              <a:spLocks noChangeArrowheads="1"/>
            </p:cNvSpPr>
            <p:nvPr/>
          </p:nvSpPr>
          <p:spPr bwMode="auto">
            <a:xfrm>
              <a:off x="7151283" y="3693387"/>
              <a:ext cx="297897" cy="237357"/>
            </a:xfrm>
            <a:custGeom>
              <a:avLst/>
              <a:gdLst>
                <a:gd name="T0" fmla="*/ 248 w 497"/>
                <a:gd name="T1" fmla="*/ 150 h 399"/>
                <a:gd name="T2" fmla="*/ 248 w 497"/>
                <a:gd name="T3" fmla="*/ 150 h 399"/>
                <a:gd name="T4" fmla="*/ 177 w 497"/>
                <a:gd name="T5" fmla="*/ 221 h 399"/>
                <a:gd name="T6" fmla="*/ 248 w 497"/>
                <a:gd name="T7" fmla="*/ 292 h 399"/>
                <a:gd name="T8" fmla="*/ 319 w 497"/>
                <a:gd name="T9" fmla="*/ 221 h 399"/>
                <a:gd name="T10" fmla="*/ 248 w 497"/>
                <a:gd name="T11" fmla="*/ 150 h 399"/>
                <a:gd name="T12" fmla="*/ 442 w 497"/>
                <a:gd name="T13" fmla="*/ 70 h 399"/>
                <a:gd name="T14" fmla="*/ 442 w 497"/>
                <a:gd name="T15" fmla="*/ 70 h 399"/>
                <a:gd name="T16" fmla="*/ 389 w 497"/>
                <a:gd name="T17" fmla="*/ 70 h 399"/>
                <a:gd name="T18" fmla="*/ 363 w 497"/>
                <a:gd name="T19" fmla="*/ 61 h 399"/>
                <a:gd name="T20" fmla="*/ 354 w 497"/>
                <a:gd name="T21" fmla="*/ 8 h 399"/>
                <a:gd name="T22" fmla="*/ 327 w 497"/>
                <a:gd name="T23" fmla="*/ 0 h 399"/>
                <a:gd name="T24" fmla="*/ 159 w 497"/>
                <a:gd name="T25" fmla="*/ 0 h 399"/>
                <a:gd name="T26" fmla="*/ 142 w 497"/>
                <a:gd name="T27" fmla="*/ 8 h 399"/>
                <a:gd name="T28" fmla="*/ 123 w 497"/>
                <a:gd name="T29" fmla="*/ 61 h 399"/>
                <a:gd name="T30" fmla="*/ 106 w 497"/>
                <a:gd name="T31" fmla="*/ 70 h 399"/>
                <a:gd name="T32" fmla="*/ 53 w 497"/>
                <a:gd name="T33" fmla="*/ 70 h 399"/>
                <a:gd name="T34" fmla="*/ 0 w 497"/>
                <a:gd name="T35" fmla="*/ 123 h 399"/>
                <a:gd name="T36" fmla="*/ 0 w 497"/>
                <a:gd name="T37" fmla="*/ 345 h 399"/>
                <a:gd name="T38" fmla="*/ 53 w 497"/>
                <a:gd name="T39" fmla="*/ 398 h 399"/>
                <a:gd name="T40" fmla="*/ 442 w 497"/>
                <a:gd name="T41" fmla="*/ 398 h 399"/>
                <a:gd name="T42" fmla="*/ 496 w 497"/>
                <a:gd name="T43" fmla="*/ 345 h 399"/>
                <a:gd name="T44" fmla="*/ 496 w 497"/>
                <a:gd name="T45" fmla="*/ 123 h 399"/>
                <a:gd name="T46" fmla="*/ 442 w 497"/>
                <a:gd name="T47" fmla="*/ 70 h 399"/>
                <a:gd name="T48" fmla="*/ 248 w 497"/>
                <a:gd name="T49" fmla="*/ 345 h 399"/>
                <a:gd name="T50" fmla="*/ 248 w 497"/>
                <a:gd name="T51" fmla="*/ 345 h 399"/>
                <a:gd name="T52" fmla="*/ 123 w 497"/>
                <a:gd name="T53" fmla="*/ 221 h 399"/>
                <a:gd name="T54" fmla="*/ 248 w 497"/>
                <a:gd name="T55" fmla="*/ 97 h 399"/>
                <a:gd name="T56" fmla="*/ 372 w 497"/>
                <a:gd name="T57" fmla="*/ 221 h 399"/>
                <a:gd name="T58" fmla="*/ 248 w 497"/>
                <a:gd name="T59" fmla="*/ 345 h 399"/>
                <a:gd name="T60" fmla="*/ 425 w 497"/>
                <a:gd name="T61" fmla="*/ 159 h 399"/>
                <a:gd name="T62" fmla="*/ 425 w 497"/>
                <a:gd name="T63" fmla="*/ 159 h 399"/>
                <a:gd name="T64" fmla="*/ 407 w 497"/>
                <a:gd name="T65" fmla="*/ 141 h 399"/>
                <a:gd name="T66" fmla="*/ 425 w 497"/>
                <a:gd name="T67" fmla="*/ 123 h 399"/>
                <a:gd name="T68" fmla="*/ 442 w 497"/>
                <a:gd name="T69" fmla="*/ 141 h 399"/>
                <a:gd name="T70" fmla="*/ 425 w 497"/>
                <a:gd name="T71" fmla="*/ 15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399">
                  <a:moveTo>
                    <a:pt x="248" y="150"/>
                  </a:moveTo>
                  <a:lnTo>
                    <a:pt x="248" y="150"/>
                  </a:lnTo>
                  <a:cubicBezTo>
                    <a:pt x="203" y="150"/>
                    <a:pt x="177" y="176"/>
                    <a:pt x="177" y="221"/>
                  </a:cubicBezTo>
                  <a:cubicBezTo>
                    <a:pt x="177" y="266"/>
                    <a:pt x="203" y="292"/>
                    <a:pt x="248" y="292"/>
                  </a:cubicBezTo>
                  <a:cubicBezTo>
                    <a:pt x="292" y="292"/>
                    <a:pt x="319" y="266"/>
                    <a:pt x="319" y="221"/>
                  </a:cubicBezTo>
                  <a:cubicBezTo>
                    <a:pt x="319" y="176"/>
                    <a:pt x="292" y="150"/>
                    <a:pt x="248" y="150"/>
                  </a:cubicBezTo>
                  <a:close/>
                  <a:moveTo>
                    <a:pt x="442" y="70"/>
                  </a:moveTo>
                  <a:lnTo>
                    <a:pt x="442" y="70"/>
                  </a:lnTo>
                  <a:cubicBezTo>
                    <a:pt x="389" y="70"/>
                    <a:pt x="389" y="70"/>
                    <a:pt x="389" y="70"/>
                  </a:cubicBezTo>
                  <a:cubicBezTo>
                    <a:pt x="380" y="70"/>
                    <a:pt x="372" y="70"/>
                    <a:pt x="363" y="61"/>
                  </a:cubicBezTo>
                  <a:cubicBezTo>
                    <a:pt x="354" y="8"/>
                    <a:pt x="354" y="8"/>
                    <a:pt x="354" y="8"/>
                  </a:cubicBezTo>
                  <a:cubicBezTo>
                    <a:pt x="345" y="8"/>
                    <a:pt x="336" y="0"/>
                    <a:pt x="327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0"/>
                    <a:pt x="150" y="8"/>
                    <a:pt x="142" y="8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70"/>
                    <a:pt x="115" y="70"/>
                    <a:pt x="106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17" y="70"/>
                    <a:pt x="0" y="97"/>
                    <a:pt x="0" y="123"/>
                  </a:cubicBezTo>
                  <a:cubicBezTo>
                    <a:pt x="0" y="345"/>
                    <a:pt x="0" y="345"/>
                    <a:pt x="0" y="345"/>
                  </a:cubicBezTo>
                  <a:cubicBezTo>
                    <a:pt x="0" y="372"/>
                    <a:pt x="17" y="398"/>
                    <a:pt x="53" y="398"/>
                  </a:cubicBezTo>
                  <a:cubicBezTo>
                    <a:pt x="442" y="398"/>
                    <a:pt x="442" y="398"/>
                    <a:pt x="442" y="398"/>
                  </a:cubicBezTo>
                  <a:cubicBezTo>
                    <a:pt x="470" y="398"/>
                    <a:pt x="496" y="372"/>
                    <a:pt x="496" y="345"/>
                  </a:cubicBezTo>
                  <a:cubicBezTo>
                    <a:pt x="496" y="123"/>
                    <a:pt x="496" y="123"/>
                    <a:pt x="496" y="123"/>
                  </a:cubicBezTo>
                  <a:cubicBezTo>
                    <a:pt x="496" y="97"/>
                    <a:pt x="470" y="70"/>
                    <a:pt x="442" y="70"/>
                  </a:cubicBezTo>
                  <a:close/>
                  <a:moveTo>
                    <a:pt x="248" y="345"/>
                  </a:moveTo>
                  <a:lnTo>
                    <a:pt x="248" y="345"/>
                  </a:lnTo>
                  <a:cubicBezTo>
                    <a:pt x="177" y="345"/>
                    <a:pt x="123" y="292"/>
                    <a:pt x="123" y="221"/>
                  </a:cubicBezTo>
                  <a:cubicBezTo>
                    <a:pt x="123" y="150"/>
                    <a:pt x="177" y="97"/>
                    <a:pt x="248" y="97"/>
                  </a:cubicBezTo>
                  <a:cubicBezTo>
                    <a:pt x="319" y="97"/>
                    <a:pt x="372" y="150"/>
                    <a:pt x="372" y="221"/>
                  </a:cubicBezTo>
                  <a:cubicBezTo>
                    <a:pt x="372" y="292"/>
                    <a:pt x="319" y="345"/>
                    <a:pt x="248" y="345"/>
                  </a:cubicBezTo>
                  <a:close/>
                  <a:moveTo>
                    <a:pt x="425" y="159"/>
                  </a:moveTo>
                  <a:lnTo>
                    <a:pt x="425" y="159"/>
                  </a:lnTo>
                  <a:cubicBezTo>
                    <a:pt x="416" y="159"/>
                    <a:pt x="407" y="150"/>
                    <a:pt x="407" y="141"/>
                  </a:cubicBezTo>
                  <a:cubicBezTo>
                    <a:pt x="407" y="132"/>
                    <a:pt x="416" y="123"/>
                    <a:pt x="425" y="123"/>
                  </a:cubicBezTo>
                  <a:cubicBezTo>
                    <a:pt x="433" y="123"/>
                    <a:pt x="442" y="132"/>
                    <a:pt x="442" y="141"/>
                  </a:cubicBezTo>
                  <a:cubicBezTo>
                    <a:pt x="442" y="150"/>
                    <a:pt x="433" y="159"/>
                    <a:pt x="425" y="159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90" name="组合 89"/>
          <p:cNvGrpSpPr/>
          <p:nvPr/>
        </p:nvGrpSpPr>
        <p:grpSpPr>
          <a:xfrm>
            <a:off x="5034267" y="4343556"/>
            <a:ext cx="2108836" cy="1054692"/>
            <a:chOff x="4996166" y="4633395"/>
            <a:chExt cx="2291111" cy="1145853"/>
          </a:xfrm>
        </p:grpSpPr>
        <p:sp>
          <p:nvSpPr>
            <p:cNvPr id="91" name="Rounded Rectangle 365"/>
            <p:cNvSpPr/>
            <p:nvPr/>
          </p:nvSpPr>
          <p:spPr>
            <a:xfrm>
              <a:off x="4996166" y="4633395"/>
              <a:ext cx="2291111" cy="1145853"/>
            </a:xfrm>
            <a:prstGeom prst="roundRect">
              <a:avLst/>
            </a:pr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  <p:txBody>
            <a:bodyPr/>
            <a:lstStyle/>
            <a:p>
              <a:endParaRPr lang="zh-CN" altLang="en-US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2" name="Rounded Rectangle 4"/>
            <p:cNvSpPr/>
            <p:nvPr/>
          </p:nvSpPr>
          <p:spPr>
            <a:xfrm>
              <a:off x="5334330" y="5278724"/>
              <a:ext cx="1472732" cy="34883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spcFirstLastPara="0" vert="horz" wrap="square" lIns="45723" tIns="45723" rIns="45723" bIns="45723" numCol="1" spcCol="2540" anchor="ctr" anchorCtr="0">
              <a:noAutofit/>
            </a:bodyPr>
            <a:lstStyle/>
            <a:p>
              <a:pPr marL="0" marR="0" lvl="0" indent="0" algn="ctr" defTabSz="533427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添加关键字</a:t>
              </a:r>
              <a:endParaRPr kumimoji="0" lang="en-US" altLang="zh-CN" sz="18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3" name="Freeform 97"/>
            <p:cNvSpPr>
              <a:spLocks noChangeArrowheads="1"/>
            </p:cNvSpPr>
            <p:nvPr/>
          </p:nvSpPr>
          <p:spPr bwMode="auto">
            <a:xfrm>
              <a:off x="5921798" y="4927404"/>
              <a:ext cx="297899" cy="281401"/>
            </a:xfrm>
            <a:custGeom>
              <a:avLst/>
              <a:gdLst>
                <a:gd name="T0" fmla="*/ 230 w 497"/>
                <a:gd name="T1" fmla="*/ 231 h 426"/>
                <a:gd name="T2" fmla="*/ 230 w 497"/>
                <a:gd name="T3" fmla="*/ 231 h 426"/>
                <a:gd name="T4" fmla="*/ 274 w 497"/>
                <a:gd name="T5" fmla="*/ 231 h 426"/>
                <a:gd name="T6" fmla="*/ 274 w 497"/>
                <a:gd name="T7" fmla="*/ 275 h 426"/>
                <a:gd name="T8" fmla="*/ 496 w 497"/>
                <a:gd name="T9" fmla="*/ 275 h 426"/>
                <a:gd name="T10" fmla="*/ 487 w 497"/>
                <a:gd name="T11" fmla="*/ 133 h 426"/>
                <a:gd name="T12" fmla="*/ 443 w 497"/>
                <a:gd name="T13" fmla="*/ 80 h 426"/>
                <a:gd name="T14" fmla="*/ 363 w 497"/>
                <a:gd name="T15" fmla="*/ 80 h 426"/>
                <a:gd name="T16" fmla="*/ 337 w 497"/>
                <a:gd name="T17" fmla="*/ 27 h 426"/>
                <a:gd name="T18" fmla="*/ 300 w 497"/>
                <a:gd name="T19" fmla="*/ 0 h 426"/>
                <a:gd name="T20" fmla="*/ 194 w 497"/>
                <a:gd name="T21" fmla="*/ 0 h 426"/>
                <a:gd name="T22" fmla="*/ 168 w 497"/>
                <a:gd name="T23" fmla="*/ 27 h 426"/>
                <a:gd name="T24" fmla="*/ 133 w 497"/>
                <a:gd name="T25" fmla="*/ 80 h 426"/>
                <a:gd name="T26" fmla="*/ 53 w 497"/>
                <a:gd name="T27" fmla="*/ 80 h 426"/>
                <a:gd name="T28" fmla="*/ 9 w 497"/>
                <a:gd name="T29" fmla="*/ 133 h 426"/>
                <a:gd name="T30" fmla="*/ 0 w 497"/>
                <a:gd name="T31" fmla="*/ 275 h 426"/>
                <a:gd name="T32" fmla="*/ 230 w 497"/>
                <a:gd name="T33" fmla="*/ 275 h 426"/>
                <a:gd name="T34" fmla="*/ 230 w 497"/>
                <a:gd name="T35" fmla="*/ 231 h 426"/>
                <a:gd name="T36" fmla="*/ 186 w 497"/>
                <a:gd name="T37" fmla="*/ 53 h 426"/>
                <a:gd name="T38" fmla="*/ 186 w 497"/>
                <a:gd name="T39" fmla="*/ 53 h 426"/>
                <a:gd name="T40" fmla="*/ 212 w 497"/>
                <a:gd name="T41" fmla="*/ 36 h 426"/>
                <a:gd name="T42" fmla="*/ 284 w 497"/>
                <a:gd name="T43" fmla="*/ 36 h 426"/>
                <a:gd name="T44" fmla="*/ 309 w 497"/>
                <a:gd name="T45" fmla="*/ 53 h 426"/>
                <a:gd name="T46" fmla="*/ 319 w 497"/>
                <a:gd name="T47" fmla="*/ 80 h 426"/>
                <a:gd name="T48" fmla="*/ 177 w 497"/>
                <a:gd name="T49" fmla="*/ 80 h 426"/>
                <a:gd name="T50" fmla="*/ 186 w 497"/>
                <a:gd name="T51" fmla="*/ 53 h 426"/>
                <a:gd name="T52" fmla="*/ 274 w 497"/>
                <a:gd name="T53" fmla="*/ 355 h 426"/>
                <a:gd name="T54" fmla="*/ 274 w 497"/>
                <a:gd name="T55" fmla="*/ 355 h 426"/>
                <a:gd name="T56" fmla="*/ 230 w 497"/>
                <a:gd name="T57" fmla="*/ 355 h 426"/>
                <a:gd name="T58" fmla="*/ 230 w 497"/>
                <a:gd name="T59" fmla="*/ 302 h 426"/>
                <a:gd name="T60" fmla="*/ 9 w 497"/>
                <a:gd name="T61" fmla="*/ 302 h 426"/>
                <a:gd name="T62" fmla="*/ 17 w 497"/>
                <a:gd name="T63" fmla="*/ 381 h 426"/>
                <a:gd name="T64" fmla="*/ 62 w 497"/>
                <a:gd name="T65" fmla="*/ 425 h 426"/>
                <a:gd name="T66" fmla="*/ 434 w 497"/>
                <a:gd name="T67" fmla="*/ 425 h 426"/>
                <a:gd name="T68" fmla="*/ 478 w 497"/>
                <a:gd name="T69" fmla="*/ 381 h 426"/>
                <a:gd name="T70" fmla="*/ 487 w 497"/>
                <a:gd name="T71" fmla="*/ 302 h 426"/>
                <a:gd name="T72" fmla="*/ 274 w 497"/>
                <a:gd name="T73" fmla="*/ 302 h 426"/>
                <a:gd name="T74" fmla="*/ 274 w 497"/>
                <a:gd name="T75" fmla="*/ 355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7" h="426">
                  <a:moveTo>
                    <a:pt x="230" y="231"/>
                  </a:moveTo>
                  <a:lnTo>
                    <a:pt x="230" y="231"/>
                  </a:lnTo>
                  <a:cubicBezTo>
                    <a:pt x="274" y="231"/>
                    <a:pt x="274" y="231"/>
                    <a:pt x="274" y="231"/>
                  </a:cubicBezTo>
                  <a:cubicBezTo>
                    <a:pt x="274" y="275"/>
                    <a:pt x="274" y="275"/>
                    <a:pt x="274" y="275"/>
                  </a:cubicBezTo>
                  <a:cubicBezTo>
                    <a:pt x="496" y="275"/>
                    <a:pt x="496" y="275"/>
                    <a:pt x="496" y="275"/>
                  </a:cubicBezTo>
                  <a:cubicBezTo>
                    <a:pt x="496" y="275"/>
                    <a:pt x="496" y="168"/>
                    <a:pt x="487" y="133"/>
                  </a:cubicBezTo>
                  <a:cubicBezTo>
                    <a:pt x="487" y="97"/>
                    <a:pt x="478" y="80"/>
                    <a:pt x="443" y="80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45" y="53"/>
                    <a:pt x="337" y="27"/>
                    <a:pt x="337" y="27"/>
                  </a:cubicBezTo>
                  <a:cubicBezTo>
                    <a:pt x="328" y="9"/>
                    <a:pt x="319" y="0"/>
                    <a:pt x="300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77" y="0"/>
                    <a:pt x="168" y="9"/>
                    <a:pt x="168" y="27"/>
                  </a:cubicBezTo>
                  <a:cubicBezTo>
                    <a:pt x="159" y="27"/>
                    <a:pt x="150" y="53"/>
                    <a:pt x="133" y="80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17" y="80"/>
                    <a:pt x="9" y="97"/>
                    <a:pt x="9" y="133"/>
                  </a:cubicBezTo>
                  <a:cubicBezTo>
                    <a:pt x="0" y="168"/>
                    <a:pt x="0" y="275"/>
                    <a:pt x="0" y="275"/>
                  </a:cubicBezTo>
                  <a:cubicBezTo>
                    <a:pt x="230" y="275"/>
                    <a:pt x="230" y="275"/>
                    <a:pt x="230" y="275"/>
                  </a:cubicBezTo>
                  <a:lnTo>
                    <a:pt x="230" y="231"/>
                  </a:lnTo>
                  <a:close/>
                  <a:moveTo>
                    <a:pt x="186" y="53"/>
                  </a:moveTo>
                  <a:lnTo>
                    <a:pt x="186" y="53"/>
                  </a:lnTo>
                  <a:cubicBezTo>
                    <a:pt x="194" y="44"/>
                    <a:pt x="194" y="36"/>
                    <a:pt x="212" y="36"/>
                  </a:cubicBezTo>
                  <a:cubicBezTo>
                    <a:pt x="284" y="36"/>
                    <a:pt x="284" y="36"/>
                    <a:pt x="284" y="36"/>
                  </a:cubicBezTo>
                  <a:cubicBezTo>
                    <a:pt x="300" y="36"/>
                    <a:pt x="300" y="44"/>
                    <a:pt x="309" y="53"/>
                  </a:cubicBezTo>
                  <a:cubicBezTo>
                    <a:pt x="309" y="53"/>
                    <a:pt x="319" y="71"/>
                    <a:pt x="319" y="80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86" y="71"/>
                    <a:pt x="186" y="53"/>
                    <a:pt x="186" y="53"/>
                  </a:cubicBezTo>
                  <a:close/>
                  <a:moveTo>
                    <a:pt x="274" y="355"/>
                  </a:moveTo>
                  <a:lnTo>
                    <a:pt x="274" y="355"/>
                  </a:lnTo>
                  <a:cubicBezTo>
                    <a:pt x="230" y="355"/>
                    <a:pt x="230" y="355"/>
                    <a:pt x="230" y="355"/>
                  </a:cubicBezTo>
                  <a:cubicBezTo>
                    <a:pt x="230" y="302"/>
                    <a:pt x="230" y="302"/>
                    <a:pt x="230" y="302"/>
                  </a:cubicBezTo>
                  <a:cubicBezTo>
                    <a:pt x="9" y="302"/>
                    <a:pt x="9" y="302"/>
                    <a:pt x="9" y="302"/>
                  </a:cubicBezTo>
                  <a:cubicBezTo>
                    <a:pt x="9" y="302"/>
                    <a:pt x="17" y="346"/>
                    <a:pt x="17" y="381"/>
                  </a:cubicBezTo>
                  <a:cubicBezTo>
                    <a:pt x="17" y="399"/>
                    <a:pt x="26" y="425"/>
                    <a:pt x="62" y="425"/>
                  </a:cubicBezTo>
                  <a:cubicBezTo>
                    <a:pt x="434" y="425"/>
                    <a:pt x="434" y="425"/>
                    <a:pt x="434" y="425"/>
                  </a:cubicBezTo>
                  <a:cubicBezTo>
                    <a:pt x="469" y="425"/>
                    <a:pt x="478" y="399"/>
                    <a:pt x="478" y="381"/>
                  </a:cubicBezTo>
                  <a:cubicBezTo>
                    <a:pt x="478" y="346"/>
                    <a:pt x="487" y="302"/>
                    <a:pt x="487" y="302"/>
                  </a:cubicBezTo>
                  <a:cubicBezTo>
                    <a:pt x="274" y="302"/>
                    <a:pt x="274" y="302"/>
                    <a:pt x="274" y="302"/>
                  </a:cubicBezTo>
                  <a:lnTo>
                    <a:pt x="274" y="355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33718944-5D58-449B-AD8B-87217EC7A2D2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4BAC317A-0170-4891-B24D-5861757447F2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FBA0D73B-4C19-401C-9060-D5F778CB7DBF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A155EECB-D5F0-473A-B388-2F09AF90E787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CBEF2D3C-CD7D-449C-8F91-64B2273F49A5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FC67302B-1833-48EF-BF8D-A03066DB9976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F8C7F0DB-6314-47A2-8CBF-7CB51AA378CD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E2CBF8E9-5882-4C0B-A6EA-CE4FEAA13908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BFE00CCB-CF49-4AE9-A835-E6EDD88BC31D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35" name="文本框 34">
            <a:extLst>
              <a:ext uri="{FF2B5EF4-FFF2-40B4-BE49-F238E27FC236}">
                <a16:creationId xmlns:a16="http://schemas.microsoft.com/office/drawing/2014/main" id="{2DC75E57-91AD-41A3-A387-3CC76B3C0E7A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研究目标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02B47C28-42EF-4CF9-8929-AA9EC6BA7E96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67FDD3AB-BB44-4B2B-95C7-09A7E8FCCD79}"/>
              </a:ext>
            </a:extLst>
          </p:cNvPr>
          <p:cNvGrpSpPr/>
          <p:nvPr/>
        </p:nvGrpSpPr>
        <p:grpSpPr>
          <a:xfrm>
            <a:off x="1308540" y="1446531"/>
            <a:ext cx="3028277" cy="1436805"/>
            <a:chOff x="1308540" y="1862499"/>
            <a:chExt cx="3028277" cy="1436805"/>
          </a:xfrm>
        </p:grpSpPr>
        <p:sp>
          <p:nvSpPr>
            <p:cNvPr id="37" name="文本框 26">
              <a:extLst>
                <a:ext uri="{FF2B5EF4-FFF2-40B4-BE49-F238E27FC236}">
                  <a16:creationId xmlns:a16="http://schemas.microsoft.com/office/drawing/2014/main" id="{C719A24D-E366-4D11-A1E8-AB0941846D90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38" name="文本框 27">
              <a:extLst>
                <a:ext uri="{FF2B5EF4-FFF2-40B4-BE49-F238E27FC236}">
                  <a16:creationId xmlns:a16="http://schemas.microsoft.com/office/drawing/2014/main" id="{4446D8E2-2E7A-41F6-BE1C-0A957DC9FE93}"/>
                </a:ext>
              </a:extLst>
            </p:cNvPr>
            <p:cNvSpPr txBox="1"/>
            <p:nvPr/>
          </p:nvSpPr>
          <p:spPr>
            <a:xfrm>
              <a:off x="1308540" y="2268573"/>
              <a:ext cx="3028277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6E7F6187-E89B-44E6-8206-A216ECF30DE1}"/>
              </a:ext>
            </a:extLst>
          </p:cNvPr>
          <p:cNvGrpSpPr/>
          <p:nvPr/>
        </p:nvGrpSpPr>
        <p:grpSpPr>
          <a:xfrm>
            <a:off x="7786114" y="1517287"/>
            <a:ext cx="3097346" cy="1436805"/>
            <a:chOff x="1308540" y="1862499"/>
            <a:chExt cx="2870415" cy="1436805"/>
          </a:xfrm>
        </p:grpSpPr>
        <p:sp>
          <p:nvSpPr>
            <p:cNvPr id="44" name="文本框 26">
              <a:extLst>
                <a:ext uri="{FF2B5EF4-FFF2-40B4-BE49-F238E27FC236}">
                  <a16:creationId xmlns:a16="http://schemas.microsoft.com/office/drawing/2014/main" id="{9EB715E3-D21F-40C9-A1ED-10D3FA0B478E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45" name="文本框 27">
              <a:extLst>
                <a:ext uri="{FF2B5EF4-FFF2-40B4-BE49-F238E27FC236}">
                  <a16:creationId xmlns:a16="http://schemas.microsoft.com/office/drawing/2014/main" id="{23F87CB7-7DC6-4603-BC22-7D2CEF68C94B}"/>
                </a:ext>
              </a:extLst>
            </p:cNvPr>
            <p:cNvSpPr txBox="1"/>
            <p:nvPr/>
          </p:nvSpPr>
          <p:spPr>
            <a:xfrm>
              <a:off x="1308540" y="2268573"/>
              <a:ext cx="2870415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6" name="组合 45">
            <a:extLst>
              <a:ext uri="{FF2B5EF4-FFF2-40B4-BE49-F238E27FC236}">
                <a16:creationId xmlns:a16="http://schemas.microsoft.com/office/drawing/2014/main" id="{792575C7-D220-4BAD-B6B6-E9298C199EAA}"/>
              </a:ext>
            </a:extLst>
          </p:cNvPr>
          <p:cNvGrpSpPr/>
          <p:nvPr/>
        </p:nvGrpSpPr>
        <p:grpSpPr>
          <a:xfrm>
            <a:off x="1308540" y="4540219"/>
            <a:ext cx="3028277" cy="1436805"/>
            <a:chOff x="1308540" y="1862499"/>
            <a:chExt cx="3028277" cy="1436805"/>
          </a:xfrm>
        </p:grpSpPr>
        <p:sp>
          <p:nvSpPr>
            <p:cNvPr id="47" name="文本框 26">
              <a:extLst>
                <a:ext uri="{FF2B5EF4-FFF2-40B4-BE49-F238E27FC236}">
                  <a16:creationId xmlns:a16="http://schemas.microsoft.com/office/drawing/2014/main" id="{5564A91E-EB1C-4E52-AFFD-6B2CA809862B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48" name="文本框 27">
              <a:extLst>
                <a:ext uri="{FF2B5EF4-FFF2-40B4-BE49-F238E27FC236}">
                  <a16:creationId xmlns:a16="http://schemas.microsoft.com/office/drawing/2014/main" id="{B2BDFD6E-7888-4DB0-AE6B-0625D86FB7C3}"/>
                </a:ext>
              </a:extLst>
            </p:cNvPr>
            <p:cNvSpPr txBox="1"/>
            <p:nvPr/>
          </p:nvSpPr>
          <p:spPr>
            <a:xfrm>
              <a:off x="1308540" y="2268573"/>
              <a:ext cx="3028277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2B68F89D-02D1-4872-AF8C-F8C0A947BB19}"/>
              </a:ext>
            </a:extLst>
          </p:cNvPr>
          <p:cNvGrpSpPr/>
          <p:nvPr/>
        </p:nvGrpSpPr>
        <p:grpSpPr>
          <a:xfrm>
            <a:off x="7786114" y="4610975"/>
            <a:ext cx="3097346" cy="1436805"/>
            <a:chOff x="1308540" y="1862499"/>
            <a:chExt cx="2870415" cy="1436805"/>
          </a:xfrm>
        </p:grpSpPr>
        <p:sp>
          <p:nvSpPr>
            <p:cNvPr id="50" name="文本框 26">
              <a:extLst>
                <a:ext uri="{FF2B5EF4-FFF2-40B4-BE49-F238E27FC236}">
                  <a16:creationId xmlns:a16="http://schemas.microsoft.com/office/drawing/2014/main" id="{DCA2EC1B-24A6-48E1-8EDD-2C0BF38E7EC8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51" name="文本框 27">
              <a:extLst>
                <a:ext uri="{FF2B5EF4-FFF2-40B4-BE49-F238E27FC236}">
                  <a16:creationId xmlns:a16="http://schemas.microsoft.com/office/drawing/2014/main" id="{2ED69209-7CC2-497E-99DA-0AB713D0137D}"/>
                </a:ext>
              </a:extLst>
            </p:cNvPr>
            <p:cNvSpPr txBox="1"/>
            <p:nvPr/>
          </p:nvSpPr>
          <p:spPr>
            <a:xfrm>
              <a:off x="1308540" y="2268573"/>
              <a:ext cx="2870415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08251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8" name="组合 867">
            <a:extLst>
              <a:ext uri="{FF2B5EF4-FFF2-40B4-BE49-F238E27FC236}">
                <a16:creationId xmlns:a16="http://schemas.microsoft.com/office/drawing/2014/main" id="{4D0F72EB-EBEE-479C-A074-955598F285EC}"/>
              </a:ext>
            </a:extLst>
          </p:cNvPr>
          <p:cNvGrpSpPr/>
          <p:nvPr/>
        </p:nvGrpSpPr>
        <p:grpSpPr>
          <a:xfrm>
            <a:off x="-22362" y="4662702"/>
            <a:ext cx="12201211" cy="5523946"/>
            <a:chOff x="4732916" y="706894"/>
            <a:chExt cx="2840156" cy="2037054"/>
          </a:xfrm>
        </p:grpSpPr>
        <p:grpSp>
          <p:nvGrpSpPr>
            <p:cNvPr id="869" name="组合 868">
              <a:extLst>
                <a:ext uri="{FF2B5EF4-FFF2-40B4-BE49-F238E27FC236}">
                  <a16:creationId xmlns:a16="http://schemas.microsoft.com/office/drawing/2014/main" id="{97234921-1CE5-4B8E-9221-7DA2110E7769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874" name="任意多边形: 形状 873">
                <a:extLst>
                  <a:ext uri="{FF2B5EF4-FFF2-40B4-BE49-F238E27FC236}">
                    <a16:creationId xmlns:a16="http://schemas.microsoft.com/office/drawing/2014/main" id="{9E27F80C-7970-4929-AE7C-00870686CBC8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5" name="任意多边形: 形状 874">
                <a:extLst>
                  <a:ext uri="{FF2B5EF4-FFF2-40B4-BE49-F238E27FC236}">
                    <a16:creationId xmlns:a16="http://schemas.microsoft.com/office/drawing/2014/main" id="{09C2851F-DCB0-4612-AAA4-71BE714F73E8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6" name="任意多边形: 形状 875">
                <a:extLst>
                  <a:ext uri="{FF2B5EF4-FFF2-40B4-BE49-F238E27FC236}">
                    <a16:creationId xmlns:a16="http://schemas.microsoft.com/office/drawing/2014/main" id="{2853D429-0EB4-46E5-8F23-BFB09501E371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0" name="组合 869">
              <a:extLst>
                <a:ext uri="{FF2B5EF4-FFF2-40B4-BE49-F238E27FC236}">
                  <a16:creationId xmlns:a16="http://schemas.microsoft.com/office/drawing/2014/main" id="{05E69133-EF1D-4D83-B2AA-E96782B8C291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871" name="任意多边形: 形状 870">
                <a:extLst>
                  <a:ext uri="{FF2B5EF4-FFF2-40B4-BE49-F238E27FC236}">
                    <a16:creationId xmlns:a16="http://schemas.microsoft.com/office/drawing/2014/main" id="{231C3785-2F24-4E51-A07B-7EAE94F91A73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2" name="任意多边形: 形状 871">
                <a:extLst>
                  <a:ext uri="{FF2B5EF4-FFF2-40B4-BE49-F238E27FC236}">
                    <a16:creationId xmlns:a16="http://schemas.microsoft.com/office/drawing/2014/main" id="{3C748253-1A0F-428F-8EBA-2BCD94168EDB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3" name="任意多边形: 形状 872">
                <a:extLst>
                  <a:ext uri="{FF2B5EF4-FFF2-40B4-BE49-F238E27FC236}">
                    <a16:creationId xmlns:a16="http://schemas.microsoft.com/office/drawing/2014/main" id="{7D3A8429-6892-46F5-9B42-04FDC33EE1D6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38" name="图形 636">
            <a:extLst>
              <a:ext uri="{FF2B5EF4-FFF2-40B4-BE49-F238E27FC236}">
                <a16:creationId xmlns:a16="http://schemas.microsoft.com/office/drawing/2014/main" id="{C034D065-ADB3-4BF2-9513-AE647997C4B4}"/>
              </a:ext>
            </a:extLst>
          </p:cNvPr>
          <p:cNvGrpSpPr/>
          <p:nvPr/>
        </p:nvGrpSpPr>
        <p:grpSpPr>
          <a:xfrm>
            <a:off x="845868" y="0"/>
            <a:ext cx="10500227" cy="6858000"/>
            <a:chOff x="845868" y="0"/>
            <a:chExt cx="10500227" cy="6858000"/>
          </a:xfrm>
          <a:gradFill>
            <a:gsLst>
              <a:gs pos="34000">
                <a:schemeClr val="tx1">
                  <a:lumMod val="95000"/>
                  <a:lumOff val="5000"/>
                  <a:alpha val="8000"/>
                </a:schemeClr>
              </a:gs>
              <a:gs pos="0">
                <a:schemeClr val="tx1">
                  <a:lumMod val="95000"/>
                  <a:lumOff val="5000"/>
                  <a:alpha val="5000"/>
                </a:schemeClr>
              </a:gs>
              <a:gs pos="100000">
                <a:schemeClr val="tx1">
                  <a:alpha val="0"/>
                </a:schemeClr>
              </a:gs>
            </a:gsLst>
            <a:lin ang="5400000" scaled="1"/>
          </a:gradFill>
        </p:grpSpPr>
        <p:sp>
          <p:nvSpPr>
            <p:cNvPr id="639" name="任意多边形: 形状 638">
              <a:extLst>
                <a:ext uri="{FF2B5EF4-FFF2-40B4-BE49-F238E27FC236}">
                  <a16:creationId xmlns:a16="http://schemas.microsoft.com/office/drawing/2014/main" id="{0192019B-D787-407F-A11C-E92793101492}"/>
                </a:ext>
              </a:extLst>
            </p:cNvPr>
            <p:cNvSpPr/>
            <p:nvPr/>
          </p:nvSpPr>
          <p:spPr>
            <a:xfrm>
              <a:off x="6956288" y="1843501"/>
              <a:ext cx="665544" cy="1243488"/>
            </a:xfrm>
            <a:custGeom>
              <a:avLst/>
              <a:gdLst>
                <a:gd name="connsiteX0" fmla="*/ 500709 w 665544"/>
                <a:gd name="connsiteY0" fmla="*/ 221873 h 1243488"/>
                <a:gd name="connsiteX1" fmla="*/ 447277 w 665544"/>
                <a:gd name="connsiteY1" fmla="*/ 309151 h 1243488"/>
                <a:gd name="connsiteX2" fmla="*/ 436390 w 665544"/>
                <a:gd name="connsiteY2" fmla="*/ 474663 h 1243488"/>
                <a:gd name="connsiteX3" fmla="*/ 413443 w 665544"/>
                <a:gd name="connsiteY3" fmla="*/ 985436 h 1243488"/>
                <a:gd name="connsiteX4" fmla="*/ 390161 w 665544"/>
                <a:gd name="connsiteY4" fmla="*/ 1009727 h 1243488"/>
                <a:gd name="connsiteX5" fmla="*/ 275928 w 665544"/>
                <a:gd name="connsiteY5" fmla="*/ 996995 h 1243488"/>
                <a:gd name="connsiteX6" fmla="*/ 233886 w 665544"/>
                <a:gd name="connsiteY6" fmla="*/ 946571 h 1243488"/>
                <a:gd name="connsiteX7" fmla="*/ 225343 w 665544"/>
                <a:gd name="connsiteY7" fmla="*/ 866161 h 1243488"/>
                <a:gd name="connsiteX8" fmla="*/ 241591 w 665544"/>
                <a:gd name="connsiteY8" fmla="*/ 355387 h 1243488"/>
                <a:gd name="connsiteX9" fmla="*/ 258508 w 665544"/>
                <a:gd name="connsiteY9" fmla="*/ 193897 h 1243488"/>
                <a:gd name="connsiteX10" fmla="*/ 316462 w 665544"/>
                <a:gd name="connsiteY10" fmla="*/ 76631 h 1243488"/>
                <a:gd name="connsiteX11" fmla="*/ 474244 w 665544"/>
                <a:gd name="connsiteY11" fmla="*/ 49995 h 1243488"/>
                <a:gd name="connsiteX12" fmla="*/ 598862 w 665544"/>
                <a:gd name="connsiteY12" fmla="*/ 101592 h 1243488"/>
                <a:gd name="connsiteX13" fmla="*/ 583285 w 665544"/>
                <a:gd name="connsiteY13" fmla="*/ 762800 h 1243488"/>
                <a:gd name="connsiteX14" fmla="*/ 310432 w 665544"/>
                <a:gd name="connsiteY14" fmla="*/ 1196513 h 1243488"/>
                <a:gd name="connsiteX15" fmla="*/ 74596 w 665544"/>
                <a:gd name="connsiteY15" fmla="*/ 1084106 h 1243488"/>
                <a:gd name="connsiteX16" fmla="*/ 35737 w 665544"/>
                <a:gd name="connsiteY16" fmla="*/ 414187 h 1243488"/>
                <a:gd name="connsiteX17" fmla="*/ 65049 w 665544"/>
                <a:gd name="connsiteY17" fmla="*/ 90368 h 1243488"/>
                <a:gd name="connsiteX18" fmla="*/ 27027 w 665544"/>
                <a:gd name="connsiteY18" fmla="*/ 95059 h 1243488"/>
                <a:gd name="connsiteX19" fmla="*/ 15470 w 665544"/>
                <a:gd name="connsiteY19" fmla="*/ 248676 h 1243488"/>
                <a:gd name="connsiteX20" fmla="*/ 60 w 665544"/>
                <a:gd name="connsiteY20" fmla="*/ 587572 h 1243488"/>
                <a:gd name="connsiteX21" fmla="*/ 8937 w 665544"/>
                <a:gd name="connsiteY21" fmla="*/ 934007 h 1243488"/>
                <a:gd name="connsiteX22" fmla="*/ 99888 w 665544"/>
                <a:gd name="connsiteY22" fmla="*/ 1194671 h 1243488"/>
                <a:gd name="connsiteX23" fmla="*/ 547105 w 665544"/>
                <a:gd name="connsiteY23" fmla="*/ 1202377 h 1243488"/>
                <a:gd name="connsiteX24" fmla="*/ 601877 w 665544"/>
                <a:gd name="connsiteY24" fmla="*/ 1084441 h 1243488"/>
                <a:gd name="connsiteX25" fmla="*/ 620469 w 665544"/>
                <a:gd name="connsiteY25" fmla="*/ 751911 h 1243488"/>
                <a:gd name="connsiteX26" fmla="*/ 639061 w 665544"/>
                <a:gd name="connsiteY26" fmla="*/ 414858 h 1243488"/>
                <a:gd name="connsiteX27" fmla="*/ 569885 w 665544"/>
                <a:gd name="connsiteY27" fmla="*/ 18334 h 1243488"/>
                <a:gd name="connsiteX28" fmla="*/ 226851 w 665544"/>
                <a:gd name="connsiteY28" fmla="*/ 165585 h 1243488"/>
                <a:gd name="connsiteX29" fmla="*/ 183972 w 665544"/>
                <a:gd name="connsiteY29" fmla="*/ 741525 h 1243488"/>
                <a:gd name="connsiteX30" fmla="*/ 185479 w 665544"/>
                <a:gd name="connsiteY30" fmla="*/ 801497 h 1243488"/>
                <a:gd name="connsiteX31" fmla="*/ 198879 w 665544"/>
                <a:gd name="connsiteY31" fmla="*/ 968349 h 1243488"/>
                <a:gd name="connsiteX32" fmla="*/ 295022 w 665544"/>
                <a:gd name="connsiteY32" fmla="*/ 1043734 h 1243488"/>
                <a:gd name="connsiteX33" fmla="*/ 463524 w 665544"/>
                <a:gd name="connsiteY33" fmla="*/ 880903 h 1243488"/>
                <a:gd name="connsiteX34" fmla="*/ 500709 w 665544"/>
                <a:gd name="connsiteY34" fmla="*/ 221873 h 124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5544" h="1243488">
                  <a:moveTo>
                    <a:pt x="500709" y="221873"/>
                  </a:moveTo>
                  <a:cubicBezTo>
                    <a:pt x="431867" y="185855"/>
                    <a:pt x="445435" y="230249"/>
                    <a:pt x="447277" y="309151"/>
                  </a:cubicBezTo>
                  <a:cubicBezTo>
                    <a:pt x="448785" y="370297"/>
                    <a:pt x="441080" y="415863"/>
                    <a:pt x="436390" y="474663"/>
                  </a:cubicBezTo>
                  <a:cubicBezTo>
                    <a:pt x="430025" y="552560"/>
                    <a:pt x="435720" y="933672"/>
                    <a:pt x="413443" y="985436"/>
                  </a:cubicBezTo>
                  <a:cubicBezTo>
                    <a:pt x="400378" y="1016093"/>
                    <a:pt x="421985" y="997833"/>
                    <a:pt x="390161" y="1009727"/>
                  </a:cubicBezTo>
                  <a:cubicBezTo>
                    <a:pt x="358839" y="1021453"/>
                    <a:pt x="302895" y="1007214"/>
                    <a:pt x="275928" y="996995"/>
                  </a:cubicBezTo>
                  <a:cubicBezTo>
                    <a:pt x="242763" y="984264"/>
                    <a:pt x="241758" y="987614"/>
                    <a:pt x="233886" y="946571"/>
                  </a:cubicBezTo>
                  <a:cubicBezTo>
                    <a:pt x="229363" y="922113"/>
                    <a:pt x="225846" y="889279"/>
                    <a:pt x="225343" y="866161"/>
                  </a:cubicBezTo>
                  <a:lnTo>
                    <a:pt x="241591" y="355387"/>
                  </a:lnTo>
                  <a:cubicBezTo>
                    <a:pt x="245946" y="306304"/>
                    <a:pt x="252310" y="243315"/>
                    <a:pt x="258508" y="193897"/>
                  </a:cubicBezTo>
                  <a:cubicBezTo>
                    <a:pt x="265710" y="137944"/>
                    <a:pt x="285475" y="104440"/>
                    <a:pt x="316462" y="76631"/>
                  </a:cubicBezTo>
                  <a:cubicBezTo>
                    <a:pt x="352306" y="44802"/>
                    <a:pt x="412270" y="46645"/>
                    <a:pt x="474244" y="49995"/>
                  </a:cubicBezTo>
                  <a:cubicBezTo>
                    <a:pt x="534376" y="53178"/>
                    <a:pt x="572062" y="65240"/>
                    <a:pt x="598862" y="101592"/>
                  </a:cubicBezTo>
                  <a:cubicBezTo>
                    <a:pt x="629346" y="142802"/>
                    <a:pt x="593000" y="681384"/>
                    <a:pt x="583285" y="762800"/>
                  </a:cubicBezTo>
                  <a:cubicBezTo>
                    <a:pt x="543253" y="1101194"/>
                    <a:pt x="651289" y="1225662"/>
                    <a:pt x="310432" y="1196513"/>
                  </a:cubicBezTo>
                  <a:cubicBezTo>
                    <a:pt x="172917" y="1184787"/>
                    <a:pt x="115465" y="1200869"/>
                    <a:pt x="74596" y="1084106"/>
                  </a:cubicBezTo>
                  <a:cubicBezTo>
                    <a:pt x="28869" y="953942"/>
                    <a:pt x="25519" y="579029"/>
                    <a:pt x="35737" y="414187"/>
                  </a:cubicBezTo>
                  <a:cubicBezTo>
                    <a:pt x="43107" y="293237"/>
                    <a:pt x="60526" y="298598"/>
                    <a:pt x="65049" y="90368"/>
                  </a:cubicBezTo>
                  <a:cubicBezTo>
                    <a:pt x="66891" y="7948"/>
                    <a:pt x="16475" y="11465"/>
                    <a:pt x="27027" y="95059"/>
                  </a:cubicBezTo>
                  <a:cubicBezTo>
                    <a:pt x="43107" y="221538"/>
                    <a:pt x="18987" y="166590"/>
                    <a:pt x="15470" y="248676"/>
                  </a:cubicBezTo>
                  <a:cubicBezTo>
                    <a:pt x="10612" y="360581"/>
                    <a:pt x="1232" y="466287"/>
                    <a:pt x="60" y="587572"/>
                  </a:cubicBezTo>
                  <a:cubicBezTo>
                    <a:pt x="-778" y="704837"/>
                    <a:pt x="7430" y="821265"/>
                    <a:pt x="8937" y="934007"/>
                  </a:cubicBezTo>
                  <a:cubicBezTo>
                    <a:pt x="10277" y="1036698"/>
                    <a:pt x="42102" y="1144247"/>
                    <a:pt x="99888" y="1194671"/>
                  </a:cubicBezTo>
                  <a:cubicBezTo>
                    <a:pt x="158680" y="1245932"/>
                    <a:pt x="454814" y="1269050"/>
                    <a:pt x="547105" y="1202377"/>
                  </a:cubicBezTo>
                  <a:cubicBezTo>
                    <a:pt x="587305" y="1173228"/>
                    <a:pt x="600872" y="1155136"/>
                    <a:pt x="601877" y="1084441"/>
                  </a:cubicBezTo>
                  <a:cubicBezTo>
                    <a:pt x="603552" y="967679"/>
                    <a:pt x="608744" y="861973"/>
                    <a:pt x="620469" y="751911"/>
                  </a:cubicBezTo>
                  <a:cubicBezTo>
                    <a:pt x="632026" y="643525"/>
                    <a:pt x="626164" y="522406"/>
                    <a:pt x="639061" y="414858"/>
                  </a:cubicBezTo>
                  <a:cubicBezTo>
                    <a:pt x="654136" y="289216"/>
                    <a:pt x="717617" y="105445"/>
                    <a:pt x="569885" y="18334"/>
                  </a:cubicBezTo>
                  <a:cubicBezTo>
                    <a:pt x="568210" y="17329"/>
                    <a:pt x="271740" y="-75311"/>
                    <a:pt x="226851" y="165585"/>
                  </a:cubicBezTo>
                  <a:cubicBezTo>
                    <a:pt x="196869" y="326741"/>
                    <a:pt x="213451" y="673008"/>
                    <a:pt x="183972" y="741525"/>
                  </a:cubicBezTo>
                  <a:cubicBezTo>
                    <a:pt x="167557" y="779552"/>
                    <a:pt x="174759" y="758779"/>
                    <a:pt x="185479" y="801497"/>
                  </a:cubicBezTo>
                  <a:cubicBezTo>
                    <a:pt x="198376" y="852759"/>
                    <a:pt x="185814" y="919600"/>
                    <a:pt x="198879" y="968349"/>
                  </a:cubicBezTo>
                  <a:cubicBezTo>
                    <a:pt x="216634" y="1034520"/>
                    <a:pt x="231876" y="1024804"/>
                    <a:pt x="295022" y="1043734"/>
                  </a:cubicBezTo>
                  <a:cubicBezTo>
                    <a:pt x="444430" y="1088462"/>
                    <a:pt x="457829" y="1006544"/>
                    <a:pt x="463524" y="880903"/>
                  </a:cubicBezTo>
                  <a:cubicBezTo>
                    <a:pt x="470392" y="728291"/>
                    <a:pt x="472402" y="354717"/>
                    <a:pt x="500709" y="221873"/>
                  </a:cubicBezTo>
                  <a:close/>
                </a:path>
              </a:pathLst>
            </a:custGeom>
            <a:grpFill/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022BD808-D7A6-40D7-A1D6-C32C6E19E4A1}"/>
                </a:ext>
              </a:extLst>
            </p:cNvPr>
            <p:cNvSpPr/>
            <p:nvPr/>
          </p:nvSpPr>
          <p:spPr>
            <a:xfrm>
              <a:off x="845868" y="5183063"/>
              <a:ext cx="665569" cy="1243572"/>
            </a:xfrm>
            <a:custGeom>
              <a:avLst/>
              <a:gdLst>
                <a:gd name="connsiteX0" fmla="*/ 164836 w 665569"/>
                <a:gd name="connsiteY0" fmla="*/ 1021769 h 1243572"/>
                <a:gd name="connsiteX1" fmla="*/ 218268 w 665569"/>
                <a:gd name="connsiteY1" fmla="*/ 934490 h 1243572"/>
                <a:gd name="connsiteX2" fmla="*/ 229322 w 665569"/>
                <a:gd name="connsiteY2" fmla="*/ 768979 h 1243572"/>
                <a:gd name="connsiteX3" fmla="*/ 252102 w 665569"/>
                <a:gd name="connsiteY3" fmla="*/ 258038 h 1243572"/>
                <a:gd name="connsiteX4" fmla="*/ 275384 w 665569"/>
                <a:gd name="connsiteY4" fmla="*/ 233915 h 1243572"/>
                <a:gd name="connsiteX5" fmla="*/ 389617 w 665569"/>
                <a:gd name="connsiteY5" fmla="*/ 246647 h 1243572"/>
                <a:gd name="connsiteX6" fmla="*/ 431659 w 665569"/>
                <a:gd name="connsiteY6" fmla="*/ 296903 h 1243572"/>
                <a:gd name="connsiteX7" fmla="*/ 440369 w 665569"/>
                <a:gd name="connsiteY7" fmla="*/ 377314 h 1243572"/>
                <a:gd name="connsiteX8" fmla="*/ 424121 w 665569"/>
                <a:gd name="connsiteY8" fmla="*/ 888087 h 1243572"/>
                <a:gd name="connsiteX9" fmla="*/ 407037 w 665569"/>
                <a:gd name="connsiteY9" fmla="*/ 1049578 h 1243572"/>
                <a:gd name="connsiteX10" fmla="*/ 349083 w 665569"/>
                <a:gd name="connsiteY10" fmla="*/ 1166843 h 1243572"/>
                <a:gd name="connsiteX11" fmla="*/ 191301 w 665569"/>
                <a:gd name="connsiteY11" fmla="*/ 1193646 h 1243572"/>
                <a:gd name="connsiteX12" fmla="*/ 66683 w 665569"/>
                <a:gd name="connsiteY12" fmla="*/ 1142050 h 1243572"/>
                <a:gd name="connsiteX13" fmla="*/ 82260 w 665569"/>
                <a:gd name="connsiteY13" fmla="*/ 480674 h 1243572"/>
                <a:gd name="connsiteX14" fmla="*/ 355113 w 665569"/>
                <a:gd name="connsiteY14" fmla="*/ 47128 h 1243572"/>
                <a:gd name="connsiteX15" fmla="*/ 590949 w 665569"/>
                <a:gd name="connsiteY15" fmla="*/ 159368 h 1243572"/>
                <a:gd name="connsiteX16" fmla="*/ 629975 w 665569"/>
                <a:gd name="connsiteY16" fmla="*/ 829454 h 1243572"/>
                <a:gd name="connsiteX17" fmla="*/ 600496 w 665569"/>
                <a:gd name="connsiteY17" fmla="*/ 1153274 h 1243572"/>
                <a:gd name="connsiteX18" fmla="*/ 638518 w 665569"/>
                <a:gd name="connsiteY18" fmla="*/ 1148416 h 1243572"/>
                <a:gd name="connsiteX19" fmla="*/ 650075 w 665569"/>
                <a:gd name="connsiteY19" fmla="*/ 994798 h 1243572"/>
                <a:gd name="connsiteX20" fmla="*/ 665485 w 665569"/>
                <a:gd name="connsiteY20" fmla="*/ 656070 h 1243572"/>
                <a:gd name="connsiteX21" fmla="*/ 656775 w 665569"/>
                <a:gd name="connsiteY21" fmla="*/ 309635 h 1243572"/>
                <a:gd name="connsiteX22" fmla="*/ 565824 w 665569"/>
                <a:gd name="connsiteY22" fmla="*/ 48971 h 1243572"/>
                <a:gd name="connsiteX23" fmla="*/ 118439 w 665569"/>
                <a:gd name="connsiteY23" fmla="*/ 41098 h 1243572"/>
                <a:gd name="connsiteX24" fmla="*/ 63668 w 665569"/>
                <a:gd name="connsiteY24" fmla="*/ 159033 h 1243572"/>
                <a:gd name="connsiteX25" fmla="*/ 45076 w 665569"/>
                <a:gd name="connsiteY25" fmla="*/ 491563 h 1243572"/>
                <a:gd name="connsiteX26" fmla="*/ 26483 w 665569"/>
                <a:gd name="connsiteY26" fmla="*/ 828784 h 1243572"/>
                <a:gd name="connsiteX27" fmla="*/ 95660 w 665569"/>
                <a:gd name="connsiteY27" fmla="*/ 1225308 h 1243572"/>
                <a:gd name="connsiteX28" fmla="*/ 438694 w 665569"/>
                <a:gd name="connsiteY28" fmla="*/ 1078057 h 1243572"/>
                <a:gd name="connsiteX29" fmla="*/ 481573 w 665569"/>
                <a:gd name="connsiteY29" fmla="*/ 501950 h 1243572"/>
                <a:gd name="connsiteX30" fmla="*/ 480233 w 665569"/>
                <a:gd name="connsiteY30" fmla="*/ 442144 h 1243572"/>
                <a:gd name="connsiteX31" fmla="*/ 466666 w 665569"/>
                <a:gd name="connsiteY31" fmla="*/ 275125 h 1243572"/>
                <a:gd name="connsiteX32" fmla="*/ 370522 w 665569"/>
                <a:gd name="connsiteY32" fmla="*/ 199908 h 1243572"/>
                <a:gd name="connsiteX33" fmla="*/ 202020 w 665569"/>
                <a:gd name="connsiteY33" fmla="*/ 362572 h 1243572"/>
                <a:gd name="connsiteX34" fmla="*/ 164836 w 665569"/>
                <a:gd name="connsiteY34" fmla="*/ 1021769 h 12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5569" h="1243572">
                  <a:moveTo>
                    <a:pt x="164836" y="1021769"/>
                  </a:moveTo>
                  <a:cubicBezTo>
                    <a:pt x="233677" y="1057786"/>
                    <a:pt x="220110" y="1013393"/>
                    <a:pt x="218268" y="934490"/>
                  </a:cubicBezTo>
                  <a:cubicBezTo>
                    <a:pt x="216928" y="873345"/>
                    <a:pt x="224465" y="827779"/>
                    <a:pt x="229322" y="768979"/>
                  </a:cubicBezTo>
                  <a:cubicBezTo>
                    <a:pt x="235520" y="690914"/>
                    <a:pt x="229992" y="309970"/>
                    <a:pt x="252102" y="258038"/>
                  </a:cubicBezTo>
                  <a:cubicBezTo>
                    <a:pt x="265167" y="227549"/>
                    <a:pt x="243560" y="245809"/>
                    <a:pt x="275384" y="233915"/>
                  </a:cubicBezTo>
                  <a:cubicBezTo>
                    <a:pt x="306706" y="222021"/>
                    <a:pt x="362650" y="236428"/>
                    <a:pt x="389617" y="246647"/>
                  </a:cubicBezTo>
                  <a:cubicBezTo>
                    <a:pt x="422782" y="259211"/>
                    <a:pt x="423787" y="255860"/>
                    <a:pt x="431659" y="296903"/>
                  </a:cubicBezTo>
                  <a:cubicBezTo>
                    <a:pt x="436181" y="321361"/>
                    <a:pt x="439699" y="354363"/>
                    <a:pt x="440369" y="377314"/>
                  </a:cubicBezTo>
                  <a:lnTo>
                    <a:pt x="424121" y="888087"/>
                  </a:lnTo>
                  <a:cubicBezTo>
                    <a:pt x="419599" y="937338"/>
                    <a:pt x="413234" y="1000326"/>
                    <a:pt x="407037" y="1049578"/>
                  </a:cubicBezTo>
                  <a:cubicBezTo>
                    <a:pt x="400002" y="1105530"/>
                    <a:pt x="380070" y="1139202"/>
                    <a:pt x="349083" y="1166843"/>
                  </a:cubicBezTo>
                  <a:cubicBezTo>
                    <a:pt x="313238" y="1198840"/>
                    <a:pt x="253274" y="1196997"/>
                    <a:pt x="191301" y="1193646"/>
                  </a:cubicBezTo>
                  <a:cubicBezTo>
                    <a:pt x="131337" y="1190464"/>
                    <a:pt x="93482" y="1178234"/>
                    <a:pt x="66683" y="1142050"/>
                  </a:cubicBezTo>
                  <a:cubicBezTo>
                    <a:pt x="36198" y="1100672"/>
                    <a:pt x="72545" y="562090"/>
                    <a:pt x="82260" y="480674"/>
                  </a:cubicBezTo>
                  <a:cubicBezTo>
                    <a:pt x="122292" y="142281"/>
                    <a:pt x="14424" y="17980"/>
                    <a:pt x="355113" y="47128"/>
                  </a:cubicBezTo>
                  <a:cubicBezTo>
                    <a:pt x="492628" y="58855"/>
                    <a:pt x="550079" y="42773"/>
                    <a:pt x="590949" y="159368"/>
                  </a:cubicBezTo>
                  <a:cubicBezTo>
                    <a:pt x="636675" y="289700"/>
                    <a:pt x="640025" y="664613"/>
                    <a:pt x="629975" y="829454"/>
                  </a:cubicBezTo>
                  <a:cubicBezTo>
                    <a:pt x="622438" y="950405"/>
                    <a:pt x="605018" y="945044"/>
                    <a:pt x="600496" y="1153274"/>
                  </a:cubicBezTo>
                  <a:cubicBezTo>
                    <a:pt x="598653" y="1235694"/>
                    <a:pt x="649238" y="1232176"/>
                    <a:pt x="638518" y="1148416"/>
                  </a:cubicBezTo>
                  <a:cubicBezTo>
                    <a:pt x="622438" y="1022104"/>
                    <a:pt x="646558" y="1076884"/>
                    <a:pt x="650075" y="994798"/>
                  </a:cubicBezTo>
                  <a:cubicBezTo>
                    <a:pt x="654933" y="883061"/>
                    <a:pt x="664480" y="777355"/>
                    <a:pt x="665485" y="656070"/>
                  </a:cubicBezTo>
                  <a:cubicBezTo>
                    <a:pt x="666490" y="538804"/>
                    <a:pt x="658282" y="422209"/>
                    <a:pt x="656775" y="309635"/>
                  </a:cubicBezTo>
                  <a:cubicBezTo>
                    <a:pt x="655267" y="206944"/>
                    <a:pt x="623443" y="99228"/>
                    <a:pt x="565824" y="48971"/>
                  </a:cubicBezTo>
                  <a:cubicBezTo>
                    <a:pt x="506865" y="-2458"/>
                    <a:pt x="210730" y="-25576"/>
                    <a:pt x="118439" y="41098"/>
                  </a:cubicBezTo>
                  <a:cubicBezTo>
                    <a:pt x="78240" y="70246"/>
                    <a:pt x="64673" y="88339"/>
                    <a:pt x="63668" y="159033"/>
                  </a:cubicBezTo>
                  <a:cubicBezTo>
                    <a:pt x="61993" y="275963"/>
                    <a:pt x="56800" y="381502"/>
                    <a:pt x="45076" y="491563"/>
                  </a:cubicBezTo>
                  <a:cubicBezTo>
                    <a:pt x="33518" y="600117"/>
                    <a:pt x="39381" y="721235"/>
                    <a:pt x="26483" y="828784"/>
                  </a:cubicBezTo>
                  <a:cubicBezTo>
                    <a:pt x="11409" y="954426"/>
                    <a:pt x="-52073" y="1138029"/>
                    <a:pt x="95660" y="1225308"/>
                  </a:cubicBezTo>
                  <a:cubicBezTo>
                    <a:pt x="97335" y="1226146"/>
                    <a:pt x="393972" y="1318953"/>
                    <a:pt x="438694" y="1078057"/>
                  </a:cubicBezTo>
                  <a:cubicBezTo>
                    <a:pt x="468843" y="916733"/>
                    <a:pt x="452261" y="570634"/>
                    <a:pt x="481573" y="501950"/>
                  </a:cubicBezTo>
                  <a:cubicBezTo>
                    <a:pt x="497988" y="463922"/>
                    <a:pt x="490953" y="484862"/>
                    <a:pt x="480233" y="442144"/>
                  </a:cubicBezTo>
                  <a:cubicBezTo>
                    <a:pt x="467336" y="390715"/>
                    <a:pt x="479898" y="324042"/>
                    <a:pt x="466666" y="275125"/>
                  </a:cubicBezTo>
                  <a:cubicBezTo>
                    <a:pt x="448911" y="209122"/>
                    <a:pt x="433669" y="218838"/>
                    <a:pt x="370522" y="199908"/>
                  </a:cubicBezTo>
                  <a:cubicBezTo>
                    <a:pt x="221283" y="155012"/>
                    <a:pt x="207715" y="237098"/>
                    <a:pt x="202020" y="362572"/>
                  </a:cubicBezTo>
                  <a:cubicBezTo>
                    <a:pt x="195153" y="515351"/>
                    <a:pt x="193143" y="888757"/>
                    <a:pt x="164836" y="1021769"/>
                  </a:cubicBezTo>
                  <a:close/>
                </a:path>
              </a:pathLst>
            </a:custGeom>
            <a:grpFill/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41" name="图形 636">
              <a:extLst>
                <a:ext uri="{FF2B5EF4-FFF2-40B4-BE49-F238E27FC236}">
                  <a16:creationId xmlns:a16="http://schemas.microsoft.com/office/drawing/2014/main" id="{E38CDA3F-9945-434D-8690-5ADC45A8F71E}"/>
                </a:ext>
              </a:extLst>
            </p:cNvPr>
            <p:cNvGrpSpPr/>
            <p:nvPr/>
          </p:nvGrpSpPr>
          <p:grpSpPr>
            <a:xfrm>
              <a:off x="10410301" y="2559730"/>
              <a:ext cx="913098" cy="4298269"/>
              <a:chOff x="10410301" y="2559730"/>
              <a:chExt cx="913098" cy="4298269"/>
            </a:xfrm>
            <a:grpFill/>
          </p:grpSpPr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4A670D9F-6BC2-492B-8AA8-82D1602276AB}"/>
                  </a:ext>
                </a:extLst>
              </p:cNvPr>
              <p:cNvSpPr/>
              <p:nvPr/>
            </p:nvSpPr>
            <p:spPr>
              <a:xfrm>
                <a:off x="10410301" y="2559730"/>
                <a:ext cx="913098" cy="4298269"/>
              </a:xfrm>
              <a:custGeom>
                <a:avLst/>
                <a:gdLst>
                  <a:gd name="connsiteX0" fmla="*/ 161304 w 913098"/>
                  <a:gd name="connsiteY0" fmla="*/ 2285833 h 4298269"/>
                  <a:gd name="connsiteX1" fmla="*/ 180398 w 913098"/>
                  <a:gd name="connsiteY1" fmla="*/ 2278797 h 4298269"/>
                  <a:gd name="connsiteX2" fmla="*/ 314731 w 913098"/>
                  <a:gd name="connsiteY2" fmla="*/ 2270756 h 4298269"/>
                  <a:gd name="connsiteX3" fmla="*/ 487923 w 913098"/>
                  <a:gd name="connsiteY3" fmla="*/ 2267238 h 4298269"/>
                  <a:gd name="connsiteX4" fmla="*/ 494455 w 913098"/>
                  <a:gd name="connsiteY4" fmla="*/ 2291696 h 4298269"/>
                  <a:gd name="connsiteX5" fmla="*/ 570666 w 913098"/>
                  <a:gd name="connsiteY5" fmla="*/ 2262380 h 4298269"/>
                  <a:gd name="connsiteX6" fmla="*/ 552242 w 913098"/>
                  <a:gd name="connsiteY6" fmla="*/ 2835136 h 4298269"/>
                  <a:gd name="connsiteX7" fmla="*/ 377040 w 913098"/>
                  <a:gd name="connsiteY7" fmla="*/ 3036664 h 4298269"/>
                  <a:gd name="connsiteX8" fmla="*/ 457103 w 913098"/>
                  <a:gd name="connsiteY8" fmla="*/ 2939837 h 4298269"/>
                  <a:gd name="connsiteX9" fmla="*/ 550064 w 913098"/>
                  <a:gd name="connsiteY9" fmla="*/ 2855574 h 4298269"/>
                  <a:gd name="connsiteX10" fmla="*/ 531472 w 913098"/>
                  <a:gd name="connsiteY10" fmla="*/ 3584293 h 4298269"/>
                  <a:gd name="connsiteX11" fmla="*/ 406687 w 913098"/>
                  <a:gd name="connsiteY11" fmla="*/ 4018006 h 4298269"/>
                  <a:gd name="connsiteX12" fmla="*/ 322436 w 913098"/>
                  <a:gd name="connsiteY12" fmla="*/ 4117346 h 4298269"/>
                  <a:gd name="connsiteX13" fmla="*/ 225622 w 913098"/>
                  <a:gd name="connsiteY13" fmla="*/ 3901914 h 4298269"/>
                  <a:gd name="connsiteX14" fmla="*/ 142376 w 913098"/>
                  <a:gd name="connsiteY14" fmla="*/ 3524990 h 4298269"/>
                  <a:gd name="connsiteX15" fmla="*/ 132159 w 913098"/>
                  <a:gd name="connsiteY15" fmla="*/ 3385109 h 4298269"/>
                  <a:gd name="connsiteX16" fmla="*/ 119094 w 913098"/>
                  <a:gd name="connsiteY16" fmla="*/ 3249249 h 4298269"/>
                  <a:gd name="connsiteX17" fmla="*/ 132997 w 913098"/>
                  <a:gd name="connsiteY17" fmla="*/ 3113557 h 4298269"/>
                  <a:gd name="connsiteX18" fmla="*/ 152091 w 913098"/>
                  <a:gd name="connsiteY18" fmla="*/ 3124613 h 4298269"/>
                  <a:gd name="connsiteX19" fmla="*/ 137184 w 913098"/>
                  <a:gd name="connsiteY19" fmla="*/ 2925095 h 4298269"/>
                  <a:gd name="connsiteX20" fmla="*/ 161806 w 913098"/>
                  <a:gd name="connsiteY20" fmla="*/ 2714855 h 4298269"/>
                  <a:gd name="connsiteX21" fmla="*/ 161304 w 913098"/>
                  <a:gd name="connsiteY21" fmla="*/ 2285833 h 4298269"/>
                  <a:gd name="connsiteX22" fmla="*/ 417407 w 913098"/>
                  <a:gd name="connsiteY22" fmla="*/ 2235241 h 4298269"/>
                  <a:gd name="connsiteX23" fmla="*/ 477706 w 913098"/>
                  <a:gd name="connsiteY23" fmla="*/ 2140089 h 4298269"/>
                  <a:gd name="connsiteX24" fmla="*/ 562962 w 913098"/>
                  <a:gd name="connsiteY24" fmla="*/ 2091172 h 4298269"/>
                  <a:gd name="connsiteX25" fmla="*/ 502998 w 913098"/>
                  <a:gd name="connsiteY25" fmla="*/ 2180462 h 4298269"/>
                  <a:gd name="connsiteX26" fmla="*/ 533650 w 913098"/>
                  <a:gd name="connsiteY26" fmla="*/ 2150978 h 4298269"/>
                  <a:gd name="connsiteX27" fmla="*/ 564804 w 913098"/>
                  <a:gd name="connsiteY27" fmla="*/ 2126520 h 4298269"/>
                  <a:gd name="connsiteX28" fmla="*/ 564134 w 913098"/>
                  <a:gd name="connsiteY28" fmla="*/ 2196544 h 4298269"/>
                  <a:gd name="connsiteX29" fmla="*/ 483568 w 913098"/>
                  <a:gd name="connsiteY29" fmla="*/ 2231053 h 4298269"/>
                  <a:gd name="connsiteX30" fmla="*/ 502998 w 913098"/>
                  <a:gd name="connsiteY30" fmla="*/ 2180462 h 4298269"/>
                  <a:gd name="connsiteX31" fmla="*/ 465311 w 913098"/>
                  <a:gd name="connsiteY31" fmla="*/ 2235911 h 4298269"/>
                  <a:gd name="connsiteX32" fmla="*/ 417407 w 913098"/>
                  <a:gd name="connsiteY32" fmla="*/ 2235241 h 4298269"/>
                  <a:gd name="connsiteX33" fmla="*/ 247230 w 913098"/>
                  <a:gd name="connsiteY33" fmla="*/ 2231388 h 4298269"/>
                  <a:gd name="connsiteX34" fmla="*/ 179728 w 913098"/>
                  <a:gd name="connsiteY34" fmla="*/ 2215809 h 4298269"/>
                  <a:gd name="connsiteX35" fmla="*/ 199828 w 913098"/>
                  <a:gd name="connsiteY35" fmla="*/ 2148297 h 4298269"/>
                  <a:gd name="connsiteX36" fmla="*/ 247565 w 913098"/>
                  <a:gd name="connsiteY36" fmla="*/ 2126855 h 4298269"/>
                  <a:gd name="connsiteX37" fmla="*/ 203680 w 913098"/>
                  <a:gd name="connsiteY37" fmla="*/ 2217651 h 4298269"/>
                  <a:gd name="connsiteX38" fmla="*/ 293291 w 913098"/>
                  <a:gd name="connsiteY38" fmla="*/ 2142937 h 4298269"/>
                  <a:gd name="connsiteX39" fmla="*/ 261634 w 913098"/>
                  <a:gd name="connsiteY39" fmla="*/ 2210783 h 4298269"/>
                  <a:gd name="connsiteX40" fmla="*/ 304849 w 913098"/>
                  <a:gd name="connsiteY40" fmla="*/ 2149302 h 4298269"/>
                  <a:gd name="connsiteX41" fmla="*/ 362803 w 913098"/>
                  <a:gd name="connsiteY41" fmla="*/ 2151648 h 4298269"/>
                  <a:gd name="connsiteX42" fmla="*/ 337678 w 913098"/>
                  <a:gd name="connsiteY42" fmla="*/ 2209778 h 4298269"/>
                  <a:gd name="connsiteX43" fmla="*/ 407022 w 913098"/>
                  <a:gd name="connsiteY43" fmla="*/ 2147460 h 4298269"/>
                  <a:gd name="connsiteX44" fmla="*/ 363975 w 913098"/>
                  <a:gd name="connsiteY44" fmla="*/ 2235576 h 4298269"/>
                  <a:gd name="connsiteX45" fmla="*/ 331146 w 913098"/>
                  <a:gd name="connsiteY45" fmla="*/ 2214468 h 4298269"/>
                  <a:gd name="connsiteX46" fmla="*/ 329303 w 913098"/>
                  <a:gd name="connsiteY46" fmla="*/ 2208940 h 4298269"/>
                  <a:gd name="connsiteX47" fmla="*/ 318918 w 913098"/>
                  <a:gd name="connsiteY47" fmla="*/ 2237084 h 4298269"/>
                  <a:gd name="connsiteX48" fmla="*/ 247230 w 913098"/>
                  <a:gd name="connsiteY48" fmla="*/ 2231388 h 4298269"/>
                  <a:gd name="connsiteX49" fmla="*/ 258619 w 913098"/>
                  <a:gd name="connsiteY49" fmla="*/ 2217986 h 4298269"/>
                  <a:gd name="connsiteX50" fmla="*/ 254432 w 913098"/>
                  <a:gd name="connsiteY50" fmla="*/ 2217986 h 4298269"/>
                  <a:gd name="connsiteX51" fmla="*/ 258619 w 913098"/>
                  <a:gd name="connsiteY51" fmla="*/ 2217986 h 4298269"/>
                  <a:gd name="connsiteX52" fmla="*/ 173028 w 913098"/>
                  <a:gd name="connsiteY52" fmla="*/ 2128195 h 4298269"/>
                  <a:gd name="connsiteX53" fmla="*/ 179393 w 913098"/>
                  <a:gd name="connsiteY53" fmla="*/ 2112280 h 4298269"/>
                  <a:gd name="connsiteX54" fmla="*/ 192123 w 913098"/>
                  <a:gd name="connsiteY54" fmla="*/ 2138749 h 4298269"/>
                  <a:gd name="connsiteX55" fmla="*/ 173196 w 913098"/>
                  <a:gd name="connsiteY55" fmla="*/ 2157176 h 4298269"/>
                  <a:gd name="connsiteX56" fmla="*/ 173028 w 913098"/>
                  <a:gd name="connsiteY56" fmla="*/ 2128195 h 4298269"/>
                  <a:gd name="connsiteX57" fmla="*/ 283409 w 913098"/>
                  <a:gd name="connsiteY57" fmla="*/ 2115128 h 4298269"/>
                  <a:gd name="connsiteX58" fmla="*/ 330141 w 913098"/>
                  <a:gd name="connsiteY58" fmla="*/ 2096868 h 4298269"/>
                  <a:gd name="connsiteX59" fmla="*/ 283409 w 913098"/>
                  <a:gd name="connsiteY59" fmla="*/ 2115128 h 4298269"/>
                  <a:gd name="connsiteX60" fmla="*/ 390105 w 913098"/>
                  <a:gd name="connsiteY60" fmla="*/ 2236749 h 4298269"/>
                  <a:gd name="connsiteX61" fmla="*/ 386922 w 913098"/>
                  <a:gd name="connsiteY61" fmla="*/ 2209108 h 4298269"/>
                  <a:gd name="connsiteX62" fmla="*/ 518407 w 913098"/>
                  <a:gd name="connsiteY62" fmla="*/ 2074755 h 4298269"/>
                  <a:gd name="connsiteX63" fmla="*/ 452749 w 913098"/>
                  <a:gd name="connsiteY63" fmla="*/ 2152653 h 4298269"/>
                  <a:gd name="connsiteX64" fmla="*/ 390105 w 913098"/>
                  <a:gd name="connsiteY64" fmla="*/ 2236749 h 4298269"/>
                  <a:gd name="connsiteX65" fmla="*/ 403504 w 913098"/>
                  <a:gd name="connsiteY65" fmla="*/ 2121159 h 4298269"/>
                  <a:gd name="connsiteX66" fmla="*/ 460286 w 913098"/>
                  <a:gd name="connsiteY66" fmla="*/ 2073583 h 4298269"/>
                  <a:gd name="connsiteX67" fmla="*/ 403504 w 913098"/>
                  <a:gd name="connsiteY67" fmla="*/ 2121159 h 4298269"/>
                  <a:gd name="connsiteX68" fmla="*/ 335501 w 913098"/>
                  <a:gd name="connsiteY68" fmla="*/ 2128362 h 4298269"/>
                  <a:gd name="connsiteX69" fmla="*/ 407357 w 913098"/>
                  <a:gd name="connsiteY69" fmla="*/ 2082461 h 4298269"/>
                  <a:gd name="connsiteX70" fmla="*/ 375030 w 913098"/>
                  <a:gd name="connsiteY70" fmla="*/ 2127692 h 4298269"/>
                  <a:gd name="connsiteX71" fmla="*/ 335501 w 913098"/>
                  <a:gd name="connsiteY71" fmla="*/ 2128362 h 4298269"/>
                  <a:gd name="connsiteX72" fmla="*/ 683560 w 913098"/>
                  <a:gd name="connsiteY72" fmla="*/ 1407182 h 4298269"/>
                  <a:gd name="connsiteX73" fmla="*/ 676357 w 913098"/>
                  <a:gd name="connsiteY73" fmla="*/ 1299298 h 4298269"/>
                  <a:gd name="connsiteX74" fmla="*/ 689924 w 913098"/>
                  <a:gd name="connsiteY74" fmla="*/ 1278860 h 4298269"/>
                  <a:gd name="connsiteX75" fmla="*/ 696122 w 913098"/>
                  <a:gd name="connsiteY75" fmla="*/ 1347041 h 4298269"/>
                  <a:gd name="connsiteX76" fmla="*/ 683560 w 913098"/>
                  <a:gd name="connsiteY76" fmla="*/ 1407182 h 4298269"/>
                  <a:gd name="connsiteX77" fmla="*/ 78895 w 913098"/>
                  <a:gd name="connsiteY77" fmla="*/ 2063531 h 4298269"/>
                  <a:gd name="connsiteX78" fmla="*/ 57790 w 913098"/>
                  <a:gd name="connsiteY78" fmla="*/ 2020646 h 4298269"/>
                  <a:gd name="connsiteX79" fmla="*/ 71860 w 913098"/>
                  <a:gd name="connsiteY79" fmla="*/ 1975750 h 4298269"/>
                  <a:gd name="connsiteX80" fmla="*/ 60303 w 913098"/>
                  <a:gd name="connsiteY80" fmla="*/ 1891822 h 4298269"/>
                  <a:gd name="connsiteX81" fmla="*/ 88777 w 913098"/>
                  <a:gd name="connsiteY81" fmla="*/ 1473018 h 4298269"/>
                  <a:gd name="connsiteX82" fmla="*/ 89950 w 913098"/>
                  <a:gd name="connsiteY82" fmla="*/ 1247031 h 4298269"/>
                  <a:gd name="connsiteX83" fmla="*/ 100335 w 913098"/>
                  <a:gd name="connsiteY83" fmla="*/ 1142330 h 4298269"/>
                  <a:gd name="connsiteX84" fmla="*/ 119597 w 913098"/>
                  <a:gd name="connsiteY84" fmla="*/ 820688 h 4298269"/>
                  <a:gd name="connsiteX85" fmla="*/ 164151 w 913098"/>
                  <a:gd name="connsiteY85" fmla="*/ 413276 h 4298269"/>
                  <a:gd name="connsiteX86" fmla="*/ 299154 w 913098"/>
                  <a:gd name="connsiteY86" fmla="*/ 87111 h 4298269"/>
                  <a:gd name="connsiteX87" fmla="*/ 475026 w 913098"/>
                  <a:gd name="connsiteY87" fmla="*/ 78233 h 4298269"/>
                  <a:gd name="connsiteX88" fmla="*/ 612373 w 913098"/>
                  <a:gd name="connsiteY88" fmla="*/ 628876 h 4298269"/>
                  <a:gd name="connsiteX89" fmla="*/ 653913 w 913098"/>
                  <a:gd name="connsiteY89" fmla="*/ 1036624 h 4298269"/>
                  <a:gd name="connsiteX90" fmla="*/ 629793 w 913098"/>
                  <a:gd name="connsiteY90" fmla="*/ 1075321 h 4298269"/>
                  <a:gd name="connsiteX91" fmla="*/ 638670 w 913098"/>
                  <a:gd name="connsiteY91" fmla="*/ 1382723 h 4298269"/>
                  <a:gd name="connsiteX92" fmla="*/ 642523 w 913098"/>
                  <a:gd name="connsiteY92" fmla="*/ 1778242 h 4298269"/>
                  <a:gd name="connsiteX93" fmla="*/ 646375 w 913098"/>
                  <a:gd name="connsiteY93" fmla="*/ 1914605 h 4298269"/>
                  <a:gd name="connsiteX94" fmla="*/ 663460 w 913098"/>
                  <a:gd name="connsiteY94" fmla="*/ 2025671 h 4298269"/>
                  <a:gd name="connsiteX95" fmla="*/ 556429 w 913098"/>
                  <a:gd name="connsiteY95" fmla="*/ 2021148 h 4298269"/>
                  <a:gd name="connsiteX96" fmla="*/ 557267 w 913098"/>
                  <a:gd name="connsiteY96" fmla="*/ 1641712 h 4298269"/>
                  <a:gd name="connsiteX97" fmla="*/ 549729 w 913098"/>
                  <a:gd name="connsiteY97" fmla="*/ 2017965 h 4298269"/>
                  <a:gd name="connsiteX98" fmla="*/ 390272 w 913098"/>
                  <a:gd name="connsiteY98" fmla="*/ 2031702 h 4298269"/>
                  <a:gd name="connsiteX99" fmla="*/ 227967 w 913098"/>
                  <a:gd name="connsiteY99" fmla="*/ 2048454 h 4298269"/>
                  <a:gd name="connsiteX100" fmla="*/ 230982 w 913098"/>
                  <a:gd name="connsiteY100" fmla="*/ 1918960 h 4298269"/>
                  <a:gd name="connsiteX101" fmla="*/ 210380 w 913098"/>
                  <a:gd name="connsiteY101" fmla="*/ 2052307 h 4298269"/>
                  <a:gd name="connsiteX102" fmla="*/ 179393 w 913098"/>
                  <a:gd name="connsiteY102" fmla="*/ 1791811 h 4298269"/>
                  <a:gd name="connsiteX103" fmla="*/ 189108 w 913098"/>
                  <a:gd name="connsiteY103" fmla="*/ 2037398 h 4298269"/>
                  <a:gd name="connsiteX104" fmla="*/ 184251 w 913098"/>
                  <a:gd name="connsiteY104" fmla="*/ 2040916 h 4298269"/>
                  <a:gd name="connsiteX105" fmla="*/ 133667 w 913098"/>
                  <a:gd name="connsiteY105" fmla="*/ 2059846 h 4298269"/>
                  <a:gd name="connsiteX106" fmla="*/ 131322 w 913098"/>
                  <a:gd name="connsiteY106" fmla="*/ 1856810 h 4298269"/>
                  <a:gd name="connsiteX107" fmla="*/ 139026 w 913098"/>
                  <a:gd name="connsiteY107" fmla="*/ 1671363 h 4298269"/>
                  <a:gd name="connsiteX108" fmla="*/ 116079 w 913098"/>
                  <a:gd name="connsiteY108" fmla="*/ 1849271 h 4298269"/>
                  <a:gd name="connsiteX109" fmla="*/ 111724 w 913098"/>
                  <a:gd name="connsiteY109" fmla="*/ 2053145 h 4298269"/>
                  <a:gd name="connsiteX110" fmla="*/ 82245 w 913098"/>
                  <a:gd name="connsiteY110" fmla="*/ 2062359 h 4298269"/>
                  <a:gd name="connsiteX111" fmla="*/ 78895 w 913098"/>
                  <a:gd name="connsiteY111" fmla="*/ 2063531 h 4298269"/>
                  <a:gd name="connsiteX112" fmla="*/ 698634 w 913098"/>
                  <a:gd name="connsiteY112" fmla="*/ 982682 h 4298269"/>
                  <a:gd name="connsiteX113" fmla="*/ 708684 w 913098"/>
                  <a:gd name="connsiteY113" fmla="*/ 996419 h 4298269"/>
                  <a:gd name="connsiteX114" fmla="*/ 735651 w 913098"/>
                  <a:gd name="connsiteY114" fmla="*/ 1036289 h 4298269"/>
                  <a:gd name="connsiteX115" fmla="*/ 690762 w 913098"/>
                  <a:gd name="connsiteY115" fmla="*/ 886357 h 4298269"/>
                  <a:gd name="connsiteX116" fmla="*/ 680210 w 913098"/>
                  <a:gd name="connsiteY116" fmla="*/ 698733 h 4298269"/>
                  <a:gd name="connsiteX117" fmla="*/ 672337 w 913098"/>
                  <a:gd name="connsiteY117" fmla="*/ 607601 h 4298269"/>
                  <a:gd name="connsiteX118" fmla="*/ 668317 w 913098"/>
                  <a:gd name="connsiteY118" fmla="*/ 515632 h 4298269"/>
                  <a:gd name="connsiteX119" fmla="*/ 630798 w 913098"/>
                  <a:gd name="connsiteY119" fmla="*/ 366705 h 4298269"/>
                  <a:gd name="connsiteX120" fmla="*/ 696792 w 913098"/>
                  <a:gd name="connsiteY120" fmla="*/ 297183 h 4298269"/>
                  <a:gd name="connsiteX121" fmla="*/ 745031 w 913098"/>
                  <a:gd name="connsiteY121" fmla="*/ 404230 h 4298269"/>
                  <a:gd name="connsiteX122" fmla="*/ 768481 w 913098"/>
                  <a:gd name="connsiteY122" fmla="*/ 1104303 h 4298269"/>
                  <a:gd name="connsiteX123" fmla="*/ 774343 w 913098"/>
                  <a:gd name="connsiteY123" fmla="*/ 1398471 h 4298269"/>
                  <a:gd name="connsiteX124" fmla="*/ 697294 w 913098"/>
                  <a:gd name="connsiteY124" fmla="*/ 1223578 h 4298269"/>
                  <a:gd name="connsiteX125" fmla="*/ 698634 w 913098"/>
                  <a:gd name="connsiteY125" fmla="*/ 982682 h 4298269"/>
                  <a:gd name="connsiteX126" fmla="*/ 737661 w 913098"/>
                  <a:gd name="connsiteY126" fmla="*/ 1043995 h 4298269"/>
                  <a:gd name="connsiteX127" fmla="*/ 740676 w 913098"/>
                  <a:gd name="connsiteY127" fmla="*/ 1043492 h 4298269"/>
                  <a:gd name="connsiteX128" fmla="*/ 737661 w 913098"/>
                  <a:gd name="connsiteY128" fmla="*/ 1043995 h 4298269"/>
                  <a:gd name="connsiteX129" fmla="*/ 817892 w 913098"/>
                  <a:gd name="connsiteY129" fmla="*/ 885017 h 4298269"/>
                  <a:gd name="connsiteX130" fmla="*/ 826100 w 913098"/>
                  <a:gd name="connsiteY130" fmla="*/ 886022 h 4298269"/>
                  <a:gd name="connsiteX131" fmla="*/ 814207 w 913098"/>
                  <a:gd name="connsiteY131" fmla="*/ 643451 h 4298269"/>
                  <a:gd name="connsiteX132" fmla="*/ 792768 w 913098"/>
                  <a:gd name="connsiteY132" fmla="*/ 541932 h 4298269"/>
                  <a:gd name="connsiteX133" fmla="*/ 778028 w 913098"/>
                  <a:gd name="connsiteY133" fmla="*/ 427850 h 4298269"/>
                  <a:gd name="connsiteX134" fmla="*/ 713876 w 913098"/>
                  <a:gd name="connsiteY134" fmla="*/ 230007 h 4298269"/>
                  <a:gd name="connsiteX135" fmla="*/ 638838 w 913098"/>
                  <a:gd name="connsiteY135" fmla="*/ 50592 h 4298269"/>
                  <a:gd name="connsiteX136" fmla="*/ 802482 w 913098"/>
                  <a:gd name="connsiteY136" fmla="*/ 301371 h 4298269"/>
                  <a:gd name="connsiteX137" fmla="*/ 832129 w 913098"/>
                  <a:gd name="connsiteY137" fmla="*/ 407413 h 4298269"/>
                  <a:gd name="connsiteX138" fmla="*/ 870151 w 913098"/>
                  <a:gd name="connsiteY138" fmla="*/ 647974 h 4298269"/>
                  <a:gd name="connsiteX139" fmla="*/ 882714 w 913098"/>
                  <a:gd name="connsiteY139" fmla="*/ 908637 h 4298269"/>
                  <a:gd name="connsiteX140" fmla="*/ 875846 w 913098"/>
                  <a:gd name="connsiteY140" fmla="*/ 1166621 h 4298269"/>
                  <a:gd name="connsiteX141" fmla="*/ 852229 w 913098"/>
                  <a:gd name="connsiteY141" fmla="*/ 1414218 h 4298269"/>
                  <a:gd name="connsiteX142" fmla="*/ 824927 w 913098"/>
                  <a:gd name="connsiteY142" fmla="*/ 1663490 h 4298269"/>
                  <a:gd name="connsiteX143" fmla="*/ 794443 w 913098"/>
                  <a:gd name="connsiteY143" fmla="*/ 1877582 h 4298269"/>
                  <a:gd name="connsiteX144" fmla="*/ 770323 w 913098"/>
                  <a:gd name="connsiteY144" fmla="*/ 1891487 h 4298269"/>
                  <a:gd name="connsiteX145" fmla="*/ 785063 w 913098"/>
                  <a:gd name="connsiteY145" fmla="*/ 1637356 h 4298269"/>
                  <a:gd name="connsiteX146" fmla="*/ 795783 w 913098"/>
                  <a:gd name="connsiteY146" fmla="*/ 1382388 h 4298269"/>
                  <a:gd name="connsiteX147" fmla="*/ 804660 w 913098"/>
                  <a:gd name="connsiteY147" fmla="*/ 886022 h 4298269"/>
                  <a:gd name="connsiteX148" fmla="*/ 808177 w 913098"/>
                  <a:gd name="connsiteY148" fmla="*/ 885519 h 4298269"/>
                  <a:gd name="connsiteX149" fmla="*/ 811527 w 913098"/>
                  <a:gd name="connsiteY149" fmla="*/ 885017 h 4298269"/>
                  <a:gd name="connsiteX150" fmla="*/ 817892 w 913098"/>
                  <a:gd name="connsiteY150" fmla="*/ 885017 h 4298269"/>
                  <a:gd name="connsiteX151" fmla="*/ 4 w 913098"/>
                  <a:gd name="connsiteY151" fmla="*/ 1522772 h 4298269"/>
                  <a:gd name="connsiteX152" fmla="*/ 18764 w 913098"/>
                  <a:gd name="connsiteY152" fmla="*/ 1578389 h 4298269"/>
                  <a:gd name="connsiteX153" fmla="*/ 5699 w 913098"/>
                  <a:gd name="connsiteY153" fmla="*/ 1654946 h 4298269"/>
                  <a:gd name="connsiteX154" fmla="*/ 25966 w 913098"/>
                  <a:gd name="connsiteY154" fmla="*/ 1932362 h 4298269"/>
                  <a:gd name="connsiteX155" fmla="*/ 15581 w 913098"/>
                  <a:gd name="connsiteY155" fmla="*/ 1993340 h 4298269"/>
                  <a:gd name="connsiteX156" fmla="*/ 11059 w 913098"/>
                  <a:gd name="connsiteY156" fmla="*/ 2013107 h 4298269"/>
                  <a:gd name="connsiteX157" fmla="*/ 43553 w 913098"/>
                  <a:gd name="connsiteY157" fmla="*/ 2075593 h 4298269"/>
                  <a:gd name="connsiteX158" fmla="*/ 97822 w 913098"/>
                  <a:gd name="connsiteY158" fmla="*/ 2118981 h 4298269"/>
                  <a:gd name="connsiteX159" fmla="*/ 119262 w 913098"/>
                  <a:gd name="connsiteY159" fmla="*/ 2377634 h 4298269"/>
                  <a:gd name="connsiteX160" fmla="*/ 127972 w 913098"/>
                  <a:gd name="connsiteY160" fmla="*/ 2458715 h 4298269"/>
                  <a:gd name="connsiteX161" fmla="*/ 119429 w 913098"/>
                  <a:gd name="connsiteY161" fmla="*/ 2826257 h 4298269"/>
                  <a:gd name="connsiteX162" fmla="*/ 98827 w 913098"/>
                  <a:gd name="connsiteY162" fmla="*/ 2993611 h 4298269"/>
                  <a:gd name="connsiteX163" fmla="*/ 103517 w 913098"/>
                  <a:gd name="connsiteY163" fmla="*/ 3179728 h 4298269"/>
                  <a:gd name="connsiteX164" fmla="*/ 112729 w 913098"/>
                  <a:gd name="connsiteY164" fmla="*/ 3535376 h 4298269"/>
                  <a:gd name="connsiteX165" fmla="*/ 127804 w 913098"/>
                  <a:gd name="connsiteY165" fmla="*/ 3611264 h 4298269"/>
                  <a:gd name="connsiteX166" fmla="*/ 138524 w 913098"/>
                  <a:gd name="connsiteY166" fmla="*/ 3697035 h 4298269"/>
                  <a:gd name="connsiteX167" fmla="*/ 228135 w 913098"/>
                  <a:gd name="connsiteY167" fmla="*/ 3998406 h 4298269"/>
                  <a:gd name="connsiteX168" fmla="*/ 286256 w 913098"/>
                  <a:gd name="connsiteY168" fmla="*/ 4133764 h 4298269"/>
                  <a:gd name="connsiteX169" fmla="*/ 344880 w 913098"/>
                  <a:gd name="connsiteY169" fmla="*/ 4298270 h 4298269"/>
                  <a:gd name="connsiteX170" fmla="*/ 351580 w 913098"/>
                  <a:gd name="connsiteY170" fmla="*/ 4144652 h 4298269"/>
                  <a:gd name="connsiteX171" fmla="*/ 384410 w 913098"/>
                  <a:gd name="connsiteY171" fmla="*/ 4101599 h 4298269"/>
                  <a:gd name="connsiteX172" fmla="*/ 469833 w 913098"/>
                  <a:gd name="connsiteY172" fmla="*/ 3961384 h 4298269"/>
                  <a:gd name="connsiteX173" fmla="*/ 596461 w 913098"/>
                  <a:gd name="connsiteY173" fmla="*/ 2578325 h 4298269"/>
                  <a:gd name="connsiteX174" fmla="*/ 611536 w 913098"/>
                  <a:gd name="connsiteY174" fmla="*/ 2442465 h 4298269"/>
                  <a:gd name="connsiteX175" fmla="*/ 601318 w 913098"/>
                  <a:gd name="connsiteY175" fmla="*/ 2084472 h 4298269"/>
                  <a:gd name="connsiteX176" fmla="*/ 674347 w 913098"/>
                  <a:gd name="connsiteY176" fmla="*/ 2062359 h 4298269"/>
                  <a:gd name="connsiteX177" fmla="*/ 698634 w 913098"/>
                  <a:gd name="connsiteY177" fmla="*/ 2093853 h 4298269"/>
                  <a:gd name="connsiteX178" fmla="*/ 702487 w 913098"/>
                  <a:gd name="connsiteY178" fmla="*/ 1995015 h 4298269"/>
                  <a:gd name="connsiteX179" fmla="*/ 687412 w 913098"/>
                  <a:gd name="connsiteY179" fmla="*/ 1962851 h 4298269"/>
                  <a:gd name="connsiteX180" fmla="*/ 679205 w 913098"/>
                  <a:gd name="connsiteY180" fmla="*/ 1611223 h 4298269"/>
                  <a:gd name="connsiteX181" fmla="*/ 680545 w 913098"/>
                  <a:gd name="connsiteY181" fmla="*/ 1534163 h 4298269"/>
                  <a:gd name="connsiteX182" fmla="*/ 677195 w 913098"/>
                  <a:gd name="connsiteY182" fmla="*/ 1451742 h 4298269"/>
                  <a:gd name="connsiteX183" fmla="*/ 728616 w 913098"/>
                  <a:gd name="connsiteY183" fmla="*/ 1469500 h 4298269"/>
                  <a:gd name="connsiteX184" fmla="*/ 758766 w 913098"/>
                  <a:gd name="connsiteY184" fmla="*/ 1424939 h 4298269"/>
                  <a:gd name="connsiteX185" fmla="*/ 760943 w 913098"/>
                  <a:gd name="connsiteY185" fmla="*/ 1548402 h 4298269"/>
                  <a:gd name="connsiteX186" fmla="*/ 744863 w 913098"/>
                  <a:gd name="connsiteY186" fmla="*/ 1789131 h 4298269"/>
                  <a:gd name="connsiteX187" fmla="*/ 744696 w 913098"/>
                  <a:gd name="connsiteY187" fmla="*/ 1856977 h 4298269"/>
                  <a:gd name="connsiteX188" fmla="*/ 729789 w 913098"/>
                  <a:gd name="connsiteY188" fmla="*/ 1916615 h 4298269"/>
                  <a:gd name="connsiteX189" fmla="*/ 809015 w 913098"/>
                  <a:gd name="connsiteY189" fmla="*/ 1914940 h 4298269"/>
                  <a:gd name="connsiteX190" fmla="*/ 812700 w 913098"/>
                  <a:gd name="connsiteY190" fmla="*/ 1911087 h 4298269"/>
                  <a:gd name="connsiteX191" fmla="*/ 855914 w 913098"/>
                  <a:gd name="connsiteY191" fmla="*/ 1767186 h 4298269"/>
                  <a:gd name="connsiteX192" fmla="*/ 862614 w 913098"/>
                  <a:gd name="connsiteY192" fmla="*/ 1623285 h 4298269"/>
                  <a:gd name="connsiteX193" fmla="*/ 904656 w 913098"/>
                  <a:gd name="connsiteY193" fmla="*/ 1201130 h 4298269"/>
                  <a:gd name="connsiteX194" fmla="*/ 912528 w 913098"/>
                  <a:gd name="connsiteY194" fmla="*/ 892388 h 4298269"/>
                  <a:gd name="connsiteX195" fmla="*/ 902981 w 913098"/>
                  <a:gd name="connsiteY195" fmla="*/ 755690 h 4298269"/>
                  <a:gd name="connsiteX196" fmla="*/ 874674 w 913098"/>
                  <a:gd name="connsiteY196" fmla="*/ 467553 h 4298269"/>
                  <a:gd name="connsiteX197" fmla="*/ 842514 w 913098"/>
                  <a:gd name="connsiteY197" fmla="*/ 342247 h 4298269"/>
                  <a:gd name="connsiteX198" fmla="*/ 691599 w 913098"/>
                  <a:gd name="connsiteY198" fmla="*/ 27809 h 4298269"/>
                  <a:gd name="connsiteX199" fmla="*/ 636660 w 913098"/>
                  <a:gd name="connsiteY199" fmla="*/ 20605 h 4298269"/>
                  <a:gd name="connsiteX200" fmla="*/ 626778 w 913098"/>
                  <a:gd name="connsiteY200" fmla="*/ 23286 h 4298269"/>
                  <a:gd name="connsiteX201" fmla="*/ 622088 w 913098"/>
                  <a:gd name="connsiteY201" fmla="*/ 23956 h 4298269"/>
                  <a:gd name="connsiteX202" fmla="*/ 582391 w 913098"/>
                  <a:gd name="connsiteY202" fmla="*/ 17590 h 4298269"/>
                  <a:gd name="connsiteX203" fmla="*/ 627950 w 913098"/>
                  <a:gd name="connsiteY203" fmla="*/ 137033 h 4298269"/>
                  <a:gd name="connsiteX204" fmla="*/ 687914 w 913098"/>
                  <a:gd name="connsiteY204" fmla="*/ 261334 h 4298269"/>
                  <a:gd name="connsiteX205" fmla="*/ 670997 w 913098"/>
                  <a:gd name="connsiteY205" fmla="*/ 266024 h 4298269"/>
                  <a:gd name="connsiteX206" fmla="*/ 623428 w 913098"/>
                  <a:gd name="connsiteY206" fmla="*/ 286127 h 4298269"/>
                  <a:gd name="connsiteX207" fmla="*/ 529965 w 913098"/>
                  <a:gd name="connsiteY207" fmla="*/ 68684 h 4298269"/>
                  <a:gd name="connsiteX208" fmla="*/ 360960 w 913098"/>
                  <a:gd name="connsiteY208" fmla="*/ 18427 h 4298269"/>
                  <a:gd name="connsiteX209" fmla="*/ 348565 w 913098"/>
                  <a:gd name="connsiteY209" fmla="*/ 21443 h 4298269"/>
                  <a:gd name="connsiteX210" fmla="*/ 322101 w 913098"/>
                  <a:gd name="connsiteY210" fmla="*/ 35515 h 4298269"/>
                  <a:gd name="connsiteX211" fmla="*/ 343205 w 913098"/>
                  <a:gd name="connsiteY211" fmla="*/ 0 h 4298269"/>
                  <a:gd name="connsiteX212" fmla="*/ 226627 w 913098"/>
                  <a:gd name="connsiteY212" fmla="*/ 112742 h 4298269"/>
                  <a:gd name="connsiteX213" fmla="*/ 120267 w 913098"/>
                  <a:gd name="connsiteY213" fmla="*/ 472579 h 4298269"/>
                  <a:gd name="connsiteX214" fmla="*/ 97320 w 913098"/>
                  <a:gd name="connsiteY214" fmla="*/ 563208 h 4298269"/>
                  <a:gd name="connsiteX215" fmla="*/ 90620 w 913098"/>
                  <a:gd name="connsiteY215" fmla="*/ 675280 h 4298269"/>
                  <a:gd name="connsiteX216" fmla="*/ 79062 w 913098"/>
                  <a:gd name="connsiteY216" fmla="*/ 777468 h 4298269"/>
                  <a:gd name="connsiteX217" fmla="*/ 24458 w 913098"/>
                  <a:gd name="connsiteY217" fmla="*/ 1307506 h 4298269"/>
                  <a:gd name="connsiteX218" fmla="*/ 4 w 913098"/>
                  <a:gd name="connsiteY218" fmla="*/ 1522772 h 42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913098" h="4298269">
                    <a:moveTo>
                      <a:pt x="161304" y="2285833"/>
                    </a:moveTo>
                    <a:lnTo>
                      <a:pt x="180398" y="2278797"/>
                    </a:lnTo>
                    <a:cubicBezTo>
                      <a:pt x="214735" y="2258862"/>
                      <a:pt x="275369" y="2267238"/>
                      <a:pt x="314731" y="2270756"/>
                    </a:cubicBezTo>
                    <a:cubicBezTo>
                      <a:pt x="372015" y="2275949"/>
                      <a:pt x="425446" y="2267070"/>
                      <a:pt x="487923" y="2267238"/>
                    </a:cubicBezTo>
                    <a:lnTo>
                      <a:pt x="494455" y="2291696"/>
                    </a:lnTo>
                    <a:cubicBezTo>
                      <a:pt x="521757" y="2256014"/>
                      <a:pt x="511707" y="2262212"/>
                      <a:pt x="570666" y="2262380"/>
                    </a:cubicBezTo>
                    <a:cubicBezTo>
                      <a:pt x="581386" y="2463908"/>
                      <a:pt x="554084" y="2637963"/>
                      <a:pt x="552242" y="2835136"/>
                    </a:cubicBezTo>
                    <a:cubicBezTo>
                      <a:pt x="509195" y="2870986"/>
                      <a:pt x="390272" y="2995789"/>
                      <a:pt x="377040" y="3036664"/>
                    </a:cubicBezTo>
                    <a:cubicBezTo>
                      <a:pt x="387425" y="3030969"/>
                      <a:pt x="441694" y="2955417"/>
                      <a:pt x="457103" y="2939837"/>
                    </a:cubicBezTo>
                    <a:lnTo>
                      <a:pt x="550064" y="2855574"/>
                    </a:lnTo>
                    <a:cubicBezTo>
                      <a:pt x="553749" y="3087591"/>
                      <a:pt x="560952" y="3365509"/>
                      <a:pt x="531472" y="3584293"/>
                    </a:cubicBezTo>
                    <a:cubicBezTo>
                      <a:pt x="515392" y="3703903"/>
                      <a:pt x="473518" y="3923356"/>
                      <a:pt x="406687" y="4018006"/>
                    </a:cubicBezTo>
                    <a:cubicBezTo>
                      <a:pt x="388597" y="4043637"/>
                      <a:pt x="348398" y="4103275"/>
                      <a:pt x="322436" y="4117346"/>
                    </a:cubicBezTo>
                    <a:cubicBezTo>
                      <a:pt x="267832" y="4057039"/>
                      <a:pt x="258284" y="3997401"/>
                      <a:pt x="225622" y="3901914"/>
                    </a:cubicBezTo>
                    <a:cubicBezTo>
                      <a:pt x="159629" y="3708259"/>
                      <a:pt x="173028" y="3664200"/>
                      <a:pt x="142376" y="3524990"/>
                    </a:cubicBezTo>
                    <a:cubicBezTo>
                      <a:pt x="131154" y="3474063"/>
                      <a:pt x="137686" y="3440727"/>
                      <a:pt x="132159" y="3385109"/>
                    </a:cubicBezTo>
                    <a:cubicBezTo>
                      <a:pt x="128139" y="3342726"/>
                      <a:pt x="117587" y="3294648"/>
                      <a:pt x="119094" y="3249249"/>
                    </a:cubicBezTo>
                    <a:cubicBezTo>
                      <a:pt x="120434" y="3202511"/>
                      <a:pt x="132327" y="3167666"/>
                      <a:pt x="132997" y="3113557"/>
                    </a:cubicBezTo>
                    <a:cubicBezTo>
                      <a:pt x="172023" y="3099318"/>
                      <a:pt x="128307" y="3112887"/>
                      <a:pt x="152091" y="3124613"/>
                    </a:cubicBezTo>
                    <a:cubicBezTo>
                      <a:pt x="156614" y="3090271"/>
                      <a:pt x="134337" y="2977362"/>
                      <a:pt x="137184" y="2925095"/>
                    </a:cubicBezTo>
                    <a:cubicBezTo>
                      <a:pt x="140701" y="2859092"/>
                      <a:pt x="158791" y="2787727"/>
                      <a:pt x="161806" y="2714855"/>
                    </a:cubicBezTo>
                    <a:cubicBezTo>
                      <a:pt x="167836" y="2568274"/>
                      <a:pt x="152259" y="2425378"/>
                      <a:pt x="161304" y="2285833"/>
                    </a:cubicBezTo>
                    <a:close/>
                    <a:moveTo>
                      <a:pt x="417407" y="2235241"/>
                    </a:moveTo>
                    <a:cubicBezTo>
                      <a:pt x="425111" y="2194366"/>
                      <a:pt x="453753" y="2166390"/>
                      <a:pt x="477706" y="2140089"/>
                    </a:cubicBezTo>
                    <a:cubicBezTo>
                      <a:pt x="538675" y="2073918"/>
                      <a:pt x="528290" y="2079781"/>
                      <a:pt x="562962" y="2091172"/>
                    </a:cubicBezTo>
                    <a:cubicBezTo>
                      <a:pt x="555759" y="2134728"/>
                      <a:pt x="519747" y="2136236"/>
                      <a:pt x="502998" y="2180462"/>
                    </a:cubicBezTo>
                    <a:lnTo>
                      <a:pt x="533650" y="2150978"/>
                    </a:lnTo>
                    <a:cubicBezTo>
                      <a:pt x="550567" y="2131210"/>
                      <a:pt x="541019" y="2138079"/>
                      <a:pt x="564804" y="2126520"/>
                    </a:cubicBezTo>
                    <a:lnTo>
                      <a:pt x="564134" y="2196544"/>
                    </a:lnTo>
                    <a:cubicBezTo>
                      <a:pt x="514387" y="2229713"/>
                      <a:pt x="567484" y="2221839"/>
                      <a:pt x="483568" y="2231053"/>
                    </a:cubicBezTo>
                    <a:cubicBezTo>
                      <a:pt x="492110" y="2200564"/>
                      <a:pt x="496298" y="2205087"/>
                      <a:pt x="502998" y="2180462"/>
                    </a:cubicBezTo>
                    <a:cubicBezTo>
                      <a:pt x="480721" y="2198386"/>
                      <a:pt x="480888" y="2213296"/>
                      <a:pt x="465311" y="2235911"/>
                    </a:cubicBezTo>
                    <a:lnTo>
                      <a:pt x="417407" y="2235241"/>
                    </a:lnTo>
                    <a:close/>
                    <a:moveTo>
                      <a:pt x="247230" y="2231388"/>
                    </a:moveTo>
                    <a:cubicBezTo>
                      <a:pt x="221100" y="2230048"/>
                      <a:pt x="191788" y="2241942"/>
                      <a:pt x="179728" y="2215809"/>
                    </a:cubicBezTo>
                    <a:cubicBezTo>
                      <a:pt x="168003" y="2190178"/>
                      <a:pt x="189778" y="2165217"/>
                      <a:pt x="199828" y="2148297"/>
                    </a:cubicBezTo>
                    <a:cubicBezTo>
                      <a:pt x="219425" y="2115798"/>
                      <a:pt x="211553" y="2119986"/>
                      <a:pt x="247565" y="2126855"/>
                    </a:cubicBezTo>
                    <a:cubicBezTo>
                      <a:pt x="244382" y="2157008"/>
                      <a:pt x="217415" y="2189508"/>
                      <a:pt x="203680" y="2217651"/>
                    </a:cubicBezTo>
                    <a:cubicBezTo>
                      <a:pt x="251417" y="2196376"/>
                      <a:pt x="224952" y="2134561"/>
                      <a:pt x="293291" y="2142937"/>
                    </a:cubicBezTo>
                    <a:cubicBezTo>
                      <a:pt x="282906" y="2180294"/>
                      <a:pt x="270009" y="2174598"/>
                      <a:pt x="261634" y="2210783"/>
                    </a:cubicBezTo>
                    <a:lnTo>
                      <a:pt x="304849" y="2149302"/>
                    </a:lnTo>
                    <a:lnTo>
                      <a:pt x="362803" y="2151648"/>
                    </a:lnTo>
                    <a:lnTo>
                      <a:pt x="337678" y="2209778"/>
                    </a:lnTo>
                    <a:cubicBezTo>
                      <a:pt x="378547" y="2177949"/>
                      <a:pt x="354093" y="2156338"/>
                      <a:pt x="407022" y="2147460"/>
                    </a:cubicBezTo>
                    <a:cubicBezTo>
                      <a:pt x="397139" y="2177111"/>
                      <a:pt x="377040" y="2205757"/>
                      <a:pt x="363975" y="2235576"/>
                    </a:cubicBezTo>
                    <a:cubicBezTo>
                      <a:pt x="346890" y="2233901"/>
                      <a:pt x="336841" y="2238759"/>
                      <a:pt x="331146" y="2214468"/>
                    </a:cubicBezTo>
                    <a:cubicBezTo>
                      <a:pt x="330476" y="2211453"/>
                      <a:pt x="329638" y="2210448"/>
                      <a:pt x="329303" y="2208940"/>
                    </a:cubicBezTo>
                    <a:lnTo>
                      <a:pt x="318918" y="2237084"/>
                    </a:lnTo>
                    <a:lnTo>
                      <a:pt x="247230" y="2231388"/>
                    </a:lnTo>
                    <a:close/>
                    <a:moveTo>
                      <a:pt x="258619" y="2217986"/>
                    </a:moveTo>
                    <a:cubicBezTo>
                      <a:pt x="267832" y="2216144"/>
                      <a:pt x="255939" y="2197381"/>
                      <a:pt x="254432" y="2217986"/>
                    </a:cubicBezTo>
                    <a:cubicBezTo>
                      <a:pt x="252924" y="2237921"/>
                      <a:pt x="258619" y="2217986"/>
                      <a:pt x="258619" y="2217986"/>
                    </a:cubicBezTo>
                    <a:close/>
                    <a:moveTo>
                      <a:pt x="173028" y="2128195"/>
                    </a:moveTo>
                    <a:cubicBezTo>
                      <a:pt x="175206" y="2112783"/>
                      <a:pt x="174871" y="2120154"/>
                      <a:pt x="179393" y="2112280"/>
                    </a:cubicBezTo>
                    <a:cubicBezTo>
                      <a:pt x="188773" y="2115966"/>
                      <a:pt x="205858" y="2100386"/>
                      <a:pt x="192123" y="2138749"/>
                    </a:cubicBezTo>
                    <a:cubicBezTo>
                      <a:pt x="187768" y="2151313"/>
                      <a:pt x="184418" y="2151815"/>
                      <a:pt x="173196" y="2157176"/>
                    </a:cubicBezTo>
                    <a:cubicBezTo>
                      <a:pt x="173028" y="2150643"/>
                      <a:pt x="172358" y="2133723"/>
                      <a:pt x="173028" y="2128195"/>
                    </a:cubicBezTo>
                    <a:close/>
                    <a:moveTo>
                      <a:pt x="283409" y="2115128"/>
                    </a:moveTo>
                    <a:cubicBezTo>
                      <a:pt x="286926" y="2090502"/>
                      <a:pt x="303676" y="2096198"/>
                      <a:pt x="330141" y="2096868"/>
                    </a:cubicBezTo>
                    <a:cubicBezTo>
                      <a:pt x="316406" y="2123672"/>
                      <a:pt x="320258" y="2128530"/>
                      <a:pt x="283409" y="2115128"/>
                    </a:cubicBezTo>
                    <a:close/>
                    <a:moveTo>
                      <a:pt x="390105" y="2236749"/>
                    </a:moveTo>
                    <a:cubicBezTo>
                      <a:pt x="384745" y="2227368"/>
                      <a:pt x="369167" y="2255511"/>
                      <a:pt x="386922" y="2209108"/>
                    </a:cubicBezTo>
                    <a:cubicBezTo>
                      <a:pt x="402834" y="2167562"/>
                      <a:pt x="477371" y="2081959"/>
                      <a:pt x="518407" y="2074755"/>
                    </a:cubicBezTo>
                    <a:cubicBezTo>
                      <a:pt x="505510" y="2107255"/>
                      <a:pt x="471006" y="2128195"/>
                      <a:pt x="452749" y="2152653"/>
                    </a:cubicBezTo>
                    <a:cubicBezTo>
                      <a:pt x="421762" y="2194366"/>
                      <a:pt x="411544" y="2225190"/>
                      <a:pt x="390105" y="2236749"/>
                    </a:cubicBezTo>
                    <a:close/>
                    <a:moveTo>
                      <a:pt x="403504" y="2121159"/>
                    </a:moveTo>
                    <a:cubicBezTo>
                      <a:pt x="416234" y="2091843"/>
                      <a:pt x="423437" y="2079111"/>
                      <a:pt x="460286" y="2073583"/>
                    </a:cubicBezTo>
                    <a:cubicBezTo>
                      <a:pt x="449231" y="2105747"/>
                      <a:pt x="440186" y="2115966"/>
                      <a:pt x="403504" y="2121159"/>
                    </a:cubicBezTo>
                    <a:close/>
                    <a:moveTo>
                      <a:pt x="335501" y="2128362"/>
                    </a:moveTo>
                    <a:cubicBezTo>
                      <a:pt x="342200" y="2086314"/>
                      <a:pt x="361295" y="2085142"/>
                      <a:pt x="407357" y="2082461"/>
                    </a:cubicBezTo>
                    <a:lnTo>
                      <a:pt x="375030" y="2127692"/>
                    </a:lnTo>
                    <a:lnTo>
                      <a:pt x="335501" y="2128362"/>
                    </a:lnTo>
                    <a:close/>
                    <a:moveTo>
                      <a:pt x="683560" y="1407182"/>
                    </a:moveTo>
                    <a:cubicBezTo>
                      <a:pt x="673007" y="1388252"/>
                      <a:pt x="673175" y="1321411"/>
                      <a:pt x="676357" y="1299298"/>
                    </a:cubicBezTo>
                    <a:cubicBezTo>
                      <a:pt x="681047" y="1264621"/>
                      <a:pt x="673845" y="1285896"/>
                      <a:pt x="689924" y="1278860"/>
                    </a:cubicBezTo>
                    <a:cubicBezTo>
                      <a:pt x="690762" y="1307674"/>
                      <a:pt x="693107" y="1327274"/>
                      <a:pt x="696122" y="1347041"/>
                    </a:cubicBezTo>
                    <a:cubicBezTo>
                      <a:pt x="707177" y="1419243"/>
                      <a:pt x="693274" y="1401821"/>
                      <a:pt x="683560" y="1407182"/>
                    </a:cubicBezTo>
                    <a:close/>
                    <a:moveTo>
                      <a:pt x="78895" y="2063531"/>
                    </a:moveTo>
                    <a:cubicBezTo>
                      <a:pt x="68678" y="2052977"/>
                      <a:pt x="60303" y="2040413"/>
                      <a:pt x="57790" y="2020646"/>
                    </a:cubicBezTo>
                    <a:cubicBezTo>
                      <a:pt x="49415" y="1954140"/>
                      <a:pt x="62145" y="1994512"/>
                      <a:pt x="71860" y="1975750"/>
                    </a:cubicBezTo>
                    <a:cubicBezTo>
                      <a:pt x="83250" y="1953972"/>
                      <a:pt x="64825" y="1923986"/>
                      <a:pt x="60303" y="1891822"/>
                    </a:cubicBezTo>
                    <a:cubicBezTo>
                      <a:pt x="53603" y="1845921"/>
                      <a:pt x="89447" y="1551753"/>
                      <a:pt x="88777" y="1473018"/>
                    </a:cubicBezTo>
                    <a:cubicBezTo>
                      <a:pt x="88107" y="1399476"/>
                      <a:pt x="87772" y="1320238"/>
                      <a:pt x="89950" y="1247031"/>
                    </a:cubicBezTo>
                    <a:cubicBezTo>
                      <a:pt x="91290" y="1204480"/>
                      <a:pt x="100335" y="1189069"/>
                      <a:pt x="100335" y="1142330"/>
                    </a:cubicBezTo>
                    <a:cubicBezTo>
                      <a:pt x="100167" y="999602"/>
                      <a:pt x="98995" y="968610"/>
                      <a:pt x="119597" y="820688"/>
                    </a:cubicBezTo>
                    <a:cubicBezTo>
                      <a:pt x="139529" y="678295"/>
                      <a:pt x="137016" y="552821"/>
                      <a:pt x="164151" y="413276"/>
                    </a:cubicBezTo>
                    <a:cubicBezTo>
                      <a:pt x="181403" y="324322"/>
                      <a:pt x="218755" y="140216"/>
                      <a:pt x="299154" y="87111"/>
                    </a:cubicBezTo>
                    <a:cubicBezTo>
                      <a:pt x="346388" y="55785"/>
                      <a:pt x="418077" y="38530"/>
                      <a:pt x="475026" y="78233"/>
                    </a:cubicBezTo>
                    <a:cubicBezTo>
                      <a:pt x="602491" y="167187"/>
                      <a:pt x="597801" y="500555"/>
                      <a:pt x="612373" y="628876"/>
                    </a:cubicBezTo>
                    <a:cubicBezTo>
                      <a:pt x="634148" y="820186"/>
                      <a:pt x="653075" y="807622"/>
                      <a:pt x="653913" y="1036624"/>
                    </a:cubicBezTo>
                    <a:cubicBezTo>
                      <a:pt x="636828" y="1050528"/>
                      <a:pt x="622423" y="1044832"/>
                      <a:pt x="629793" y="1075321"/>
                    </a:cubicBezTo>
                    <a:cubicBezTo>
                      <a:pt x="677530" y="1275342"/>
                      <a:pt x="638000" y="1269981"/>
                      <a:pt x="638670" y="1382723"/>
                    </a:cubicBezTo>
                    <a:lnTo>
                      <a:pt x="642523" y="1778242"/>
                    </a:lnTo>
                    <a:cubicBezTo>
                      <a:pt x="648385" y="1825986"/>
                      <a:pt x="652573" y="1870379"/>
                      <a:pt x="646375" y="1914605"/>
                    </a:cubicBezTo>
                    <a:cubicBezTo>
                      <a:pt x="630798" y="2022991"/>
                      <a:pt x="660277" y="1948947"/>
                      <a:pt x="663460" y="2025671"/>
                    </a:cubicBezTo>
                    <a:lnTo>
                      <a:pt x="556429" y="2021148"/>
                    </a:lnTo>
                    <a:cubicBezTo>
                      <a:pt x="543867" y="1894670"/>
                      <a:pt x="599643" y="1657626"/>
                      <a:pt x="557267" y="1641712"/>
                    </a:cubicBezTo>
                    <a:cubicBezTo>
                      <a:pt x="551572" y="1652433"/>
                      <a:pt x="548724" y="1967709"/>
                      <a:pt x="549729" y="2017965"/>
                    </a:cubicBezTo>
                    <a:cubicBezTo>
                      <a:pt x="486415" y="2016123"/>
                      <a:pt x="445881" y="2028519"/>
                      <a:pt x="390272" y="2031702"/>
                    </a:cubicBezTo>
                    <a:cubicBezTo>
                      <a:pt x="316406" y="2036058"/>
                      <a:pt x="289439" y="2039408"/>
                      <a:pt x="227967" y="2048454"/>
                    </a:cubicBezTo>
                    <a:cubicBezTo>
                      <a:pt x="229810" y="2011432"/>
                      <a:pt x="248737" y="1947104"/>
                      <a:pt x="230982" y="1918960"/>
                    </a:cubicBezTo>
                    <a:lnTo>
                      <a:pt x="210380" y="2052307"/>
                    </a:lnTo>
                    <a:cubicBezTo>
                      <a:pt x="177886" y="2015285"/>
                      <a:pt x="219258" y="1813924"/>
                      <a:pt x="179393" y="1791811"/>
                    </a:cubicBezTo>
                    <a:cubicBezTo>
                      <a:pt x="176546" y="1798680"/>
                      <a:pt x="188103" y="2000878"/>
                      <a:pt x="189108" y="2037398"/>
                    </a:cubicBezTo>
                    <a:cubicBezTo>
                      <a:pt x="187433" y="2038571"/>
                      <a:pt x="185256" y="2040078"/>
                      <a:pt x="184251" y="2040916"/>
                    </a:cubicBezTo>
                    <a:cubicBezTo>
                      <a:pt x="168171" y="2051972"/>
                      <a:pt x="156949" y="2061856"/>
                      <a:pt x="133667" y="2059846"/>
                    </a:cubicBezTo>
                    <a:cubicBezTo>
                      <a:pt x="124454" y="2000543"/>
                      <a:pt x="132159" y="1919295"/>
                      <a:pt x="131322" y="1856810"/>
                    </a:cubicBezTo>
                    <a:cubicBezTo>
                      <a:pt x="130484" y="1800020"/>
                      <a:pt x="116582" y="1715421"/>
                      <a:pt x="139026" y="1671363"/>
                    </a:cubicBezTo>
                    <a:cubicBezTo>
                      <a:pt x="96817" y="1680744"/>
                      <a:pt x="116079" y="1809066"/>
                      <a:pt x="116079" y="1849271"/>
                    </a:cubicBezTo>
                    <a:cubicBezTo>
                      <a:pt x="116079" y="1914437"/>
                      <a:pt x="115577" y="1988649"/>
                      <a:pt x="111724" y="2053145"/>
                    </a:cubicBezTo>
                    <a:cubicBezTo>
                      <a:pt x="73200" y="2057333"/>
                      <a:pt x="92127" y="2087990"/>
                      <a:pt x="82245" y="2062359"/>
                    </a:cubicBezTo>
                    <a:cubicBezTo>
                      <a:pt x="81910" y="2061354"/>
                      <a:pt x="80067" y="2063531"/>
                      <a:pt x="78895" y="2063531"/>
                    </a:cubicBezTo>
                    <a:close/>
                    <a:moveTo>
                      <a:pt x="698634" y="982682"/>
                    </a:moveTo>
                    <a:cubicBezTo>
                      <a:pt x="706674" y="991225"/>
                      <a:pt x="699807" y="983352"/>
                      <a:pt x="708684" y="996419"/>
                    </a:cubicBezTo>
                    <a:lnTo>
                      <a:pt x="735651" y="1036289"/>
                    </a:lnTo>
                    <a:cubicBezTo>
                      <a:pt x="723089" y="976484"/>
                      <a:pt x="692939" y="968945"/>
                      <a:pt x="690762" y="886357"/>
                    </a:cubicBezTo>
                    <a:cubicBezTo>
                      <a:pt x="689254" y="820353"/>
                      <a:pt x="685737" y="763061"/>
                      <a:pt x="680210" y="698733"/>
                    </a:cubicBezTo>
                    <a:cubicBezTo>
                      <a:pt x="677362" y="665898"/>
                      <a:pt x="671835" y="645963"/>
                      <a:pt x="672337" y="607601"/>
                    </a:cubicBezTo>
                    <a:cubicBezTo>
                      <a:pt x="672672" y="575604"/>
                      <a:pt x="675855" y="545450"/>
                      <a:pt x="668317" y="515632"/>
                    </a:cubicBezTo>
                    <a:cubicBezTo>
                      <a:pt x="655755" y="466380"/>
                      <a:pt x="638838" y="423997"/>
                      <a:pt x="630798" y="366705"/>
                    </a:cubicBezTo>
                    <a:cubicBezTo>
                      <a:pt x="659440" y="344089"/>
                      <a:pt x="682387" y="334708"/>
                      <a:pt x="696792" y="297183"/>
                    </a:cubicBezTo>
                    <a:cubicBezTo>
                      <a:pt x="725434" y="322647"/>
                      <a:pt x="724094" y="356821"/>
                      <a:pt x="745031" y="404230"/>
                    </a:cubicBezTo>
                    <a:cubicBezTo>
                      <a:pt x="802482" y="533891"/>
                      <a:pt x="775180" y="955041"/>
                      <a:pt x="768481" y="1104303"/>
                    </a:cubicBezTo>
                    <a:cubicBezTo>
                      <a:pt x="763791" y="1208333"/>
                      <a:pt x="776855" y="1300470"/>
                      <a:pt x="774343" y="1398471"/>
                    </a:cubicBezTo>
                    <a:cubicBezTo>
                      <a:pt x="686072" y="1389089"/>
                      <a:pt x="717896" y="1378703"/>
                      <a:pt x="697294" y="1223578"/>
                    </a:cubicBezTo>
                    <a:cubicBezTo>
                      <a:pt x="689757" y="1166453"/>
                      <a:pt x="671165" y="1031263"/>
                      <a:pt x="698634" y="982682"/>
                    </a:cubicBezTo>
                    <a:close/>
                    <a:moveTo>
                      <a:pt x="737661" y="1043995"/>
                    </a:moveTo>
                    <a:cubicBezTo>
                      <a:pt x="739504" y="1059239"/>
                      <a:pt x="740676" y="1043492"/>
                      <a:pt x="740676" y="1043492"/>
                    </a:cubicBezTo>
                    <a:cubicBezTo>
                      <a:pt x="744528" y="1042152"/>
                      <a:pt x="735484" y="1025232"/>
                      <a:pt x="737661" y="1043995"/>
                    </a:cubicBezTo>
                    <a:close/>
                    <a:moveTo>
                      <a:pt x="817892" y="885017"/>
                    </a:moveTo>
                    <a:cubicBezTo>
                      <a:pt x="850722" y="885687"/>
                      <a:pt x="797625" y="896241"/>
                      <a:pt x="826100" y="886022"/>
                    </a:cubicBezTo>
                    <a:cubicBezTo>
                      <a:pt x="813202" y="789362"/>
                      <a:pt x="814375" y="735085"/>
                      <a:pt x="814207" y="643451"/>
                    </a:cubicBezTo>
                    <a:lnTo>
                      <a:pt x="792768" y="541932"/>
                    </a:lnTo>
                    <a:cubicBezTo>
                      <a:pt x="785900" y="501895"/>
                      <a:pt x="783555" y="470903"/>
                      <a:pt x="778028" y="427850"/>
                    </a:cubicBezTo>
                    <a:cubicBezTo>
                      <a:pt x="768313" y="351125"/>
                      <a:pt x="741681" y="293498"/>
                      <a:pt x="713876" y="230007"/>
                    </a:cubicBezTo>
                    <a:cubicBezTo>
                      <a:pt x="672170" y="133850"/>
                      <a:pt x="634818" y="104869"/>
                      <a:pt x="638838" y="50592"/>
                    </a:cubicBezTo>
                    <a:cubicBezTo>
                      <a:pt x="733976" y="52602"/>
                      <a:pt x="758598" y="214763"/>
                      <a:pt x="802482" y="301371"/>
                    </a:cubicBezTo>
                    <a:cubicBezTo>
                      <a:pt x="840504" y="376421"/>
                      <a:pt x="814375" y="337556"/>
                      <a:pt x="832129" y="407413"/>
                    </a:cubicBezTo>
                    <a:cubicBezTo>
                      <a:pt x="878359" y="590514"/>
                      <a:pt x="852732" y="483300"/>
                      <a:pt x="870151" y="647974"/>
                    </a:cubicBezTo>
                    <a:cubicBezTo>
                      <a:pt x="878191" y="723358"/>
                      <a:pt x="882211" y="833755"/>
                      <a:pt x="882714" y="908637"/>
                    </a:cubicBezTo>
                    <a:lnTo>
                      <a:pt x="875846" y="1166621"/>
                    </a:lnTo>
                    <a:cubicBezTo>
                      <a:pt x="868644" y="1243681"/>
                      <a:pt x="863786" y="1342016"/>
                      <a:pt x="852229" y="1414218"/>
                    </a:cubicBezTo>
                    <a:lnTo>
                      <a:pt x="824927" y="1663490"/>
                    </a:lnTo>
                    <a:cubicBezTo>
                      <a:pt x="820572" y="1707883"/>
                      <a:pt x="831627" y="1840225"/>
                      <a:pt x="794443" y="1877582"/>
                    </a:cubicBezTo>
                    <a:cubicBezTo>
                      <a:pt x="778865" y="1893162"/>
                      <a:pt x="795113" y="1883781"/>
                      <a:pt x="770323" y="1891487"/>
                    </a:cubicBezTo>
                    <a:cubicBezTo>
                      <a:pt x="769486" y="1767688"/>
                      <a:pt x="778698" y="1736027"/>
                      <a:pt x="785063" y="1637356"/>
                    </a:cubicBezTo>
                    <a:cubicBezTo>
                      <a:pt x="790758" y="1550413"/>
                      <a:pt x="791763" y="1468997"/>
                      <a:pt x="795783" y="1382388"/>
                    </a:cubicBezTo>
                    <a:cubicBezTo>
                      <a:pt x="803655" y="1218552"/>
                      <a:pt x="788748" y="1099947"/>
                      <a:pt x="804660" y="886022"/>
                    </a:cubicBezTo>
                    <a:cubicBezTo>
                      <a:pt x="805832" y="885519"/>
                      <a:pt x="807675" y="885519"/>
                      <a:pt x="808177" y="885519"/>
                    </a:cubicBezTo>
                    <a:cubicBezTo>
                      <a:pt x="808680" y="885352"/>
                      <a:pt x="811025" y="885017"/>
                      <a:pt x="811527" y="885017"/>
                    </a:cubicBezTo>
                    <a:lnTo>
                      <a:pt x="817892" y="885017"/>
                    </a:lnTo>
                    <a:close/>
                    <a:moveTo>
                      <a:pt x="4" y="1522772"/>
                    </a:moveTo>
                    <a:cubicBezTo>
                      <a:pt x="-331" y="1518081"/>
                      <a:pt x="21276" y="1530980"/>
                      <a:pt x="18764" y="1578389"/>
                    </a:cubicBezTo>
                    <a:cubicBezTo>
                      <a:pt x="15749" y="1635849"/>
                      <a:pt x="506" y="1607202"/>
                      <a:pt x="5699" y="1654946"/>
                    </a:cubicBezTo>
                    <a:cubicBezTo>
                      <a:pt x="19936" y="1785110"/>
                      <a:pt x="26468" y="1800355"/>
                      <a:pt x="25966" y="1932362"/>
                    </a:cubicBezTo>
                    <a:cubicBezTo>
                      <a:pt x="25798" y="1980943"/>
                      <a:pt x="24793" y="1967374"/>
                      <a:pt x="15581" y="1993340"/>
                    </a:cubicBezTo>
                    <a:cubicBezTo>
                      <a:pt x="11729" y="2003894"/>
                      <a:pt x="8881" y="1982116"/>
                      <a:pt x="11059" y="2013107"/>
                    </a:cubicBezTo>
                    <a:cubicBezTo>
                      <a:pt x="11896" y="2025504"/>
                      <a:pt x="34676" y="2064536"/>
                      <a:pt x="43553" y="2075593"/>
                    </a:cubicBezTo>
                    <a:cubicBezTo>
                      <a:pt x="67673" y="2104909"/>
                      <a:pt x="79230" y="2095528"/>
                      <a:pt x="97822" y="2118981"/>
                    </a:cubicBezTo>
                    <a:cubicBezTo>
                      <a:pt x="123952" y="2151648"/>
                      <a:pt x="119429" y="2323860"/>
                      <a:pt x="119262" y="2377634"/>
                    </a:cubicBezTo>
                    <a:cubicBezTo>
                      <a:pt x="119094" y="2396062"/>
                      <a:pt x="128642" y="2421358"/>
                      <a:pt x="127972" y="2458715"/>
                    </a:cubicBezTo>
                    <a:cubicBezTo>
                      <a:pt x="124287" y="2657898"/>
                      <a:pt x="148406" y="2571289"/>
                      <a:pt x="119429" y="2826257"/>
                    </a:cubicBezTo>
                    <a:cubicBezTo>
                      <a:pt x="113734" y="2875844"/>
                      <a:pt x="101675" y="2945198"/>
                      <a:pt x="98827" y="2993611"/>
                    </a:cubicBezTo>
                    <a:cubicBezTo>
                      <a:pt x="95310" y="3052076"/>
                      <a:pt x="110719" y="3114897"/>
                      <a:pt x="103517" y="3179728"/>
                    </a:cubicBezTo>
                    <a:cubicBezTo>
                      <a:pt x="93300" y="3269855"/>
                      <a:pt x="94807" y="3445082"/>
                      <a:pt x="112729" y="3535376"/>
                    </a:cubicBezTo>
                    <a:cubicBezTo>
                      <a:pt x="117754" y="3560337"/>
                      <a:pt x="124622" y="3588983"/>
                      <a:pt x="127804" y="3611264"/>
                    </a:cubicBezTo>
                    <a:cubicBezTo>
                      <a:pt x="132662" y="3646611"/>
                      <a:pt x="127804" y="3667048"/>
                      <a:pt x="138524" y="3697035"/>
                    </a:cubicBezTo>
                    <a:cubicBezTo>
                      <a:pt x="162309" y="3763038"/>
                      <a:pt x="178556" y="3889517"/>
                      <a:pt x="228135" y="3998406"/>
                    </a:cubicBezTo>
                    <a:cubicBezTo>
                      <a:pt x="276374" y="4104112"/>
                      <a:pt x="228637" y="4096574"/>
                      <a:pt x="286256" y="4133764"/>
                    </a:cubicBezTo>
                    <a:cubicBezTo>
                      <a:pt x="289606" y="4177654"/>
                      <a:pt x="275369" y="4292407"/>
                      <a:pt x="344880" y="4298270"/>
                    </a:cubicBezTo>
                    <a:cubicBezTo>
                      <a:pt x="369335" y="4254379"/>
                      <a:pt x="344043" y="4198427"/>
                      <a:pt x="351580" y="4144652"/>
                    </a:cubicBezTo>
                    <a:cubicBezTo>
                      <a:pt x="365148" y="4122205"/>
                      <a:pt x="367827" y="4127900"/>
                      <a:pt x="384410" y="4101599"/>
                    </a:cubicBezTo>
                    <a:cubicBezTo>
                      <a:pt x="410037" y="4060892"/>
                      <a:pt x="439516" y="4041292"/>
                      <a:pt x="469833" y="3961384"/>
                    </a:cubicBezTo>
                    <a:cubicBezTo>
                      <a:pt x="642690" y="3505558"/>
                      <a:pt x="556764" y="3076367"/>
                      <a:pt x="596461" y="2578325"/>
                    </a:cubicBezTo>
                    <a:cubicBezTo>
                      <a:pt x="600648" y="2527231"/>
                      <a:pt x="607683" y="2485853"/>
                      <a:pt x="611536" y="2442465"/>
                    </a:cubicBezTo>
                    <a:cubicBezTo>
                      <a:pt x="616728" y="2381152"/>
                      <a:pt x="585239" y="2120321"/>
                      <a:pt x="601318" y="2084472"/>
                    </a:cubicBezTo>
                    <a:cubicBezTo>
                      <a:pt x="615388" y="2053313"/>
                      <a:pt x="634483" y="2063699"/>
                      <a:pt x="674347" y="2062359"/>
                    </a:cubicBezTo>
                    <a:cubicBezTo>
                      <a:pt x="683057" y="2088827"/>
                      <a:pt x="672337" y="2086649"/>
                      <a:pt x="698634" y="2093853"/>
                    </a:cubicBezTo>
                    <a:cubicBezTo>
                      <a:pt x="708349" y="2072578"/>
                      <a:pt x="713709" y="2016123"/>
                      <a:pt x="702487" y="1995015"/>
                    </a:cubicBezTo>
                    <a:cubicBezTo>
                      <a:pt x="691264" y="1973907"/>
                      <a:pt x="696457" y="2003559"/>
                      <a:pt x="687412" y="1962851"/>
                    </a:cubicBezTo>
                    <a:cubicBezTo>
                      <a:pt x="672672" y="1897015"/>
                      <a:pt x="689422" y="1690293"/>
                      <a:pt x="679205" y="1611223"/>
                    </a:cubicBezTo>
                    <a:cubicBezTo>
                      <a:pt x="673007" y="1563814"/>
                      <a:pt x="682052" y="1570515"/>
                      <a:pt x="680545" y="1534163"/>
                    </a:cubicBezTo>
                    <a:cubicBezTo>
                      <a:pt x="679205" y="1502166"/>
                      <a:pt x="672505" y="1494628"/>
                      <a:pt x="677195" y="1451742"/>
                    </a:cubicBezTo>
                    <a:cubicBezTo>
                      <a:pt x="719906" y="1458611"/>
                      <a:pt x="682722" y="1470840"/>
                      <a:pt x="728616" y="1469500"/>
                    </a:cubicBezTo>
                    <a:cubicBezTo>
                      <a:pt x="743858" y="1425106"/>
                      <a:pt x="709354" y="1441691"/>
                      <a:pt x="758766" y="1424939"/>
                    </a:cubicBezTo>
                    <a:lnTo>
                      <a:pt x="760943" y="1548402"/>
                    </a:lnTo>
                    <a:cubicBezTo>
                      <a:pt x="756421" y="1617589"/>
                      <a:pt x="741011" y="1737032"/>
                      <a:pt x="744863" y="1789131"/>
                    </a:cubicBezTo>
                    <a:cubicBezTo>
                      <a:pt x="746036" y="1805213"/>
                      <a:pt x="746036" y="1840895"/>
                      <a:pt x="744696" y="1856977"/>
                    </a:cubicBezTo>
                    <a:cubicBezTo>
                      <a:pt x="741848" y="1891822"/>
                      <a:pt x="734144" y="1887969"/>
                      <a:pt x="729789" y="1916615"/>
                    </a:cubicBezTo>
                    <a:cubicBezTo>
                      <a:pt x="769486" y="1929347"/>
                      <a:pt x="784895" y="1937890"/>
                      <a:pt x="809015" y="1914940"/>
                    </a:cubicBezTo>
                    <a:cubicBezTo>
                      <a:pt x="810020" y="1913935"/>
                      <a:pt x="811527" y="1912259"/>
                      <a:pt x="812700" y="1911087"/>
                    </a:cubicBezTo>
                    <a:cubicBezTo>
                      <a:pt x="841677" y="1879928"/>
                      <a:pt x="852062" y="1817275"/>
                      <a:pt x="855914" y="1767186"/>
                    </a:cubicBezTo>
                    <a:cubicBezTo>
                      <a:pt x="859431" y="1722457"/>
                      <a:pt x="859766" y="1672201"/>
                      <a:pt x="862614" y="1623285"/>
                    </a:cubicBezTo>
                    <a:lnTo>
                      <a:pt x="904656" y="1201130"/>
                    </a:lnTo>
                    <a:cubicBezTo>
                      <a:pt x="912528" y="1103632"/>
                      <a:pt x="906833" y="987540"/>
                      <a:pt x="912528" y="892388"/>
                    </a:cubicBezTo>
                    <a:cubicBezTo>
                      <a:pt x="915375" y="843974"/>
                      <a:pt x="906833" y="803099"/>
                      <a:pt x="902981" y="755690"/>
                    </a:cubicBezTo>
                    <a:cubicBezTo>
                      <a:pt x="894438" y="652497"/>
                      <a:pt x="900468" y="559020"/>
                      <a:pt x="874674" y="467553"/>
                    </a:cubicBezTo>
                    <a:cubicBezTo>
                      <a:pt x="862949" y="425672"/>
                      <a:pt x="853904" y="390660"/>
                      <a:pt x="842514" y="342247"/>
                    </a:cubicBezTo>
                    <a:cubicBezTo>
                      <a:pt x="830957" y="293833"/>
                      <a:pt x="743691" y="60810"/>
                      <a:pt x="691599" y="27809"/>
                    </a:cubicBezTo>
                    <a:cubicBezTo>
                      <a:pt x="674347" y="17087"/>
                      <a:pt x="657262" y="16250"/>
                      <a:pt x="636660" y="20605"/>
                    </a:cubicBezTo>
                    <a:lnTo>
                      <a:pt x="626778" y="23286"/>
                    </a:lnTo>
                    <a:cubicBezTo>
                      <a:pt x="625606" y="23453"/>
                      <a:pt x="623428" y="23956"/>
                      <a:pt x="622088" y="23956"/>
                    </a:cubicBezTo>
                    <a:cubicBezTo>
                      <a:pt x="586579" y="25463"/>
                      <a:pt x="625773" y="12229"/>
                      <a:pt x="582391" y="17590"/>
                    </a:cubicBezTo>
                    <a:cubicBezTo>
                      <a:pt x="577031" y="47241"/>
                      <a:pt x="611368" y="104198"/>
                      <a:pt x="627950" y="137033"/>
                    </a:cubicBezTo>
                    <a:cubicBezTo>
                      <a:pt x="648385" y="177238"/>
                      <a:pt x="675520" y="214595"/>
                      <a:pt x="687914" y="261334"/>
                    </a:cubicBezTo>
                    <a:cubicBezTo>
                      <a:pt x="637665" y="292158"/>
                      <a:pt x="727611" y="253125"/>
                      <a:pt x="670997" y="266024"/>
                    </a:cubicBezTo>
                    <a:cubicBezTo>
                      <a:pt x="629625" y="275406"/>
                      <a:pt x="656760" y="273228"/>
                      <a:pt x="623428" y="286127"/>
                    </a:cubicBezTo>
                    <a:lnTo>
                      <a:pt x="529965" y="68684"/>
                    </a:lnTo>
                    <a:cubicBezTo>
                      <a:pt x="483735" y="10219"/>
                      <a:pt x="428461" y="5193"/>
                      <a:pt x="360960" y="18427"/>
                    </a:cubicBezTo>
                    <a:cubicBezTo>
                      <a:pt x="335501" y="23453"/>
                      <a:pt x="362133" y="16250"/>
                      <a:pt x="348565" y="21443"/>
                    </a:cubicBezTo>
                    <a:cubicBezTo>
                      <a:pt x="345550" y="22615"/>
                      <a:pt x="344378" y="29316"/>
                      <a:pt x="322101" y="35515"/>
                    </a:cubicBezTo>
                    <a:cubicBezTo>
                      <a:pt x="329303" y="5863"/>
                      <a:pt x="327461" y="21275"/>
                      <a:pt x="343205" y="0"/>
                    </a:cubicBezTo>
                    <a:cubicBezTo>
                      <a:pt x="303676" y="2345"/>
                      <a:pt x="263142" y="67846"/>
                      <a:pt x="226627" y="112742"/>
                    </a:cubicBezTo>
                    <a:cubicBezTo>
                      <a:pt x="146396" y="211077"/>
                      <a:pt x="147569" y="345932"/>
                      <a:pt x="120267" y="472579"/>
                    </a:cubicBezTo>
                    <a:cubicBezTo>
                      <a:pt x="113902" y="501895"/>
                      <a:pt x="106700" y="534897"/>
                      <a:pt x="97320" y="563208"/>
                    </a:cubicBezTo>
                    <a:cubicBezTo>
                      <a:pt x="85930" y="597047"/>
                      <a:pt x="90620" y="622678"/>
                      <a:pt x="90620" y="675280"/>
                    </a:cubicBezTo>
                    <a:cubicBezTo>
                      <a:pt x="90620" y="723526"/>
                      <a:pt x="92127" y="733577"/>
                      <a:pt x="79062" y="777468"/>
                    </a:cubicBezTo>
                    <a:cubicBezTo>
                      <a:pt x="60805" y="839116"/>
                      <a:pt x="21946" y="1240330"/>
                      <a:pt x="24458" y="1307506"/>
                    </a:cubicBezTo>
                    <a:cubicBezTo>
                      <a:pt x="28311" y="1417065"/>
                      <a:pt x="15916" y="1435158"/>
                      <a:pt x="4" y="152277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C0343E59-9A91-40B5-8BFD-AD026FCDF767}"/>
                  </a:ext>
                </a:extLst>
              </p:cNvPr>
              <p:cNvSpPr/>
              <p:nvPr/>
            </p:nvSpPr>
            <p:spPr>
              <a:xfrm>
                <a:off x="10790021" y="3212394"/>
                <a:ext cx="161467" cy="261668"/>
              </a:xfrm>
              <a:custGeom>
                <a:avLst/>
                <a:gdLst>
                  <a:gd name="connsiteX0" fmla="*/ 55944 w 161467"/>
                  <a:gd name="connsiteY0" fmla="*/ 166852 h 261668"/>
                  <a:gd name="connsiteX1" fmla="*/ 122440 w 161467"/>
                  <a:gd name="connsiteY1" fmla="*/ 200021 h 261668"/>
                  <a:gd name="connsiteX2" fmla="*/ 80399 w 161467"/>
                  <a:gd name="connsiteY2" fmla="*/ 261669 h 261668"/>
                  <a:gd name="connsiteX3" fmla="*/ 129475 w 161467"/>
                  <a:gd name="connsiteY3" fmla="*/ 165679 h 261668"/>
                  <a:gd name="connsiteX4" fmla="*/ 89276 w 161467"/>
                  <a:gd name="connsiteY4" fmla="*/ 151607 h 261668"/>
                  <a:gd name="connsiteX5" fmla="*/ 83581 w 161467"/>
                  <a:gd name="connsiteY5" fmla="*/ 147754 h 261668"/>
                  <a:gd name="connsiteX6" fmla="*/ 143210 w 161467"/>
                  <a:gd name="connsiteY6" fmla="*/ 90462 h 261668"/>
                  <a:gd name="connsiteX7" fmla="*/ 43382 w 161467"/>
                  <a:gd name="connsiteY7" fmla="*/ 94817 h 261668"/>
                  <a:gd name="connsiteX8" fmla="*/ 108203 w 161467"/>
                  <a:gd name="connsiteY8" fmla="*/ 44896 h 261668"/>
                  <a:gd name="connsiteX9" fmla="*/ 161467 w 161467"/>
                  <a:gd name="connsiteY9" fmla="*/ 0 h 261668"/>
                  <a:gd name="connsiteX10" fmla="*/ 0 w 161467"/>
                  <a:gd name="connsiteY10" fmla="*/ 109057 h 261668"/>
                  <a:gd name="connsiteX11" fmla="*/ 126963 w 161467"/>
                  <a:gd name="connsiteY11" fmla="*/ 87949 h 261668"/>
                  <a:gd name="connsiteX12" fmla="*/ 55944 w 161467"/>
                  <a:gd name="connsiteY12" fmla="*/ 166852 h 26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467" h="261668">
                    <a:moveTo>
                      <a:pt x="55944" y="166852"/>
                    </a:moveTo>
                    <a:cubicBezTo>
                      <a:pt x="94803" y="165511"/>
                      <a:pt x="135170" y="152110"/>
                      <a:pt x="122440" y="200021"/>
                    </a:cubicBezTo>
                    <a:cubicBezTo>
                      <a:pt x="117750" y="217276"/>
                      <a:pt x="88773" y="248937"/>
                      <a:pt x="80399" y="261669"/>
                    </a:cubicBezTo>
                    <a:cubicBezTo>
                      <a:pt x="108538" y="247764"/>
                      <a:pt x="140865" y="203539"/>
                      <a:pt x="129475" y="165679"/>
                    </a:cubicBezTo>
                    <a:lnTo>
                      <a:pt x="89276" y="151607"/>
                    </a:lnTo>
                    <a:cubicBezTo>
                      <a:pt x="88103" y="148759"/>
                      <a:pt x="85256" y="149262"/>
                      <a:pt x="83581" y="147754"/>
                    </a:cubicBezTo>
                    <a:cubicBezTo>
                      <a:pt x="107031" y="132677"/>
                      <a:pt x="136008" y="119778"/>
                      <a:pt x="143210" y="90462"/>
                    </a:cubicBezTo>
                    <a:cubicBezTo>
                      <a:pt x="111218" y="65166"/>
                      <a:pt x="114401" y="91132"/>
                      <a:pt x="43382" y="94817"/>
                    </a:cubicBezTo>
                    <a:cubicBezTo>
                      <a:pt x="63984" y="61983"/>
                      <a:pt x="66999" y="69689"/>
                      <a:pt x="108203" y="44896"/>
                    </a:cubicBezTo>
                    <a:cubicBezTo>
                      <a:pt x="165487" y="10386"/>
                      <a:pt x="153260" y="26636"/>
                      <a:pt x="161467" y="0"/>
                    </a:cubicBezTo>
                    <a:lnTo>
                      <a:pt x="0" y="109057"/>
                    </a:lnTo>
                    <a:cubicBezTo>
                      <a:pt x="33499" y="126814"/>
                      <a:pt x="46564" y="89959"/>
                      <a:pt x="126963" y="87949"/>
                    </a:cubicBezTo>
                    <a:cubicBezTo>
                      <a:pt x="105356" y="143734"/>
                      <a:pt x="79394" y="120783"/>
                      <a:pt x="55944" y="16685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ADF36D73-DDA8-4D53-B3E6-E412D5ECC9FE}"/>
                  </a:ext>
                </a:extLst>
              </p:cNvPr>
              <p:cNvSpPr/>
              <p:nvPr/>
            </p:nvSpPr>
            <p:spPr>
              <a:xfrm>
                <a:off x="10752502" y="2935115"/>
                <a:ext cx="194799" cy="125283"/>
              </a:xfrm>
              <a:custGeom>
                <a:avLst/>
                <a:gdLst>
                  <a:gd name="connsiteX0" fmla="*/ 22445 w 194799"/>
                  <a:gd name="connsiteY0" fmla="*/ 102219 h 125283"/>
                  <a:gd name="connsiteX1" fmla="*/ 34169 w 194799"/>
                  <a:gd name="connsiteY1" fmla="*/ 109423 h 125283"/>
                  <a:gd name="connsiteX2" fmla="*/ 22445 w 194799"/>
                  <a:gd name="connsiteY2" fmla="*/ 102219 h 125283"/>
                  <a:gd name="connsiteX3" fmla="*/ 0 w 194799"/>
                  <a:gd name="connsiteY3" fmla="*/ 119307 h 125283"/>
                  <a:gd name="connsiteX4" fmla="*/ 67501 w 194799"/>
                  <a:gd name="connsiteY4" fmla="*/ 101047 h 125283"/>
                  <a:gd name="connsiteX5" fmla="*/ 35844 w 194799"/>
                  <a:gd name="connsiteY5" fmla="*/ 92838 h 125283"/>
                  <a:gd name="connsiteX6" fmla="*/ 160965 w 194799"/>
                  <a:gd name="connsiteY6" fmla="*/ 28342 h 125283"/>
                  <a:gd name="connsiteX7" fmla="*/ 194799 w 194799"/>
                  <a:gd name="connsiteY7" fmla="*/ 1371 h 125283"/>
                  <a:gd name="connsiteX8" fmla="*/ 0 w 194799"/>
                  <a:gd name="connsiteY8" fmla="*/ 119307 h 125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799" h="125283">
                    <a:moveTo>
                      <a:pt x="22445" y="102219"/>
                    </a:moveTo>
                    <a:cubicBezTo>
                      <a:pt x="31657" y="90660"/>
                      <a:pt x="53264" y="118804"/>
                      <a:pt x="34169" y="109423"/>
                    </a:cubicBezTo>
                    <a:cubicBezTo>
                      <a:pt x="34002" y="109255"/>
                      <a:pt x="6030" y="122992"/>
                      <a:pt x="22445" y="102219"/>
                    </a:cubicBezTo>
                    <a:close/>
                    <a:moveTo>
                      <a:pt x="0" y="119307"/>
                    </a:moveTo>
                    <a:cubicBezTo>
                      <a:pt x="19932" y="135221"/>
                      <a:pt x="41874" y="115956"/>
                      <a:pt x="67501" y="101047"/>
                    </a:cubicBezTo>
                    <a:cubicBezTo>
                      <a:pt x="30987" y="117296"/>
                      <a:pt x="47737" y="103225"/>
                      <a:pt x="35844" y="92838"/>
                    </a:cubicBezTo>
                    <a:lnTo>
                      <a:pt x="160965" y="28342"/>
                    </a:lnTo>
                    <a:cubicBezTo>
                      <a:pt x="183912" y="17789"/>
                      <a:pt x="178887" y="14438"/>
                      <a:pt x="194799" y="1371"/>
                    </a:cubicBezTo>
                    <a:cubicBezTo>
                      <a:pt x="168502" y="-14041"/>
                      <a:pt x="16582" y="105235"/>
                      <a:pt x="0" y="11930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B5707AE6-7C0D-4532-8BD0-E204A39DD92A}"/>
                  </a:ext>
                </a:extLst>
              </p:cNvPr>
              <p:cNvSpPr/>
              <p:nvPr/>
            </p:nvSpPr>
            <p:spPr>
              <a:xfrm>
                <a:off x="10776663" y="5588353"/>
                <a:ext cx="151449" cy="172714"/>
              </a:xfrm>
              <a:custGeom>
                <a:avLst/>
                <a:gdLst>
                  <a:gd name="connsiteX0" fmla="*/ 120891 w 151449"/>
                  <a:gd name="connsiteY0" fmla="*/ 39033 h 172714"/>
                  <a:gd name="connsiteX1" fmla="*/ 144844 w 151449"/>
                  <a:gd name="connsiteY1" fmla="*/ 17590 h 172714"/>
                  <a:gd name="connsiteX2" fmla="*/ 139986 w 151449"/>
                  <a:gd name="connsiteY2" fmla="*/ 0 h 172714"/>
                  <a:gd name="connsiteX3" fmla="*/ 1131 w 151449"/>
                  <a:gd name="connsiteY3" fmla="*/ 172715 h 172714"/>
                  <a:gd name="connsiteX4" fmla="*/ 120891 w 151449"/>
                  <a:gd name="connsiteY4" fmla="*/ 39033 h 17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449" h="172714">
                    <a:moveTo>
                      <a:pt x="120891" y="39033"/>
                    </a:moveTo>
                    <a:cubicBezTo>
                      <a:pt x="127926" y="32667"/>
                      <a:pt x="141494" y="23788"/>
                      <a:pt x="144844" y="17590"/>
                    </a:cubicBezTo>
                    <a:cubicBezTo>
                      <a:pt x="157741" y="-5863"/>
                      <a:pt x="149366" y="9214"/>
                      <a:pt x="139986" y="0"/>
                    </a:cubicBezTo>
                    <a:cubicBezTo>
                      <a:pt x="126419" y="33839"/>
                      <a:pt x="-13944" y="142393"/>
                      <a:pt x="1131" y="172715"/>
                    </a:cubicBezTo>
                    <a:lnTo>
                      <a:pt x="120891" y="39033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2ECEDCCD-6520-4813-9D5E-E2048EAABA62}"/>
                  </a:ext>
                </a:extLst>
              </p:cNvPr>
              <p:cNvSpPr/>
              <p:nvPr/>
            </p:nvSpPr>
            <p:spPr>
              <a:xfrm>
                <a:off x="10767242" y="5048934"/>
                <a:ext cx="176039" cy="183436"/>
              </a:xfrm>
              <a:custGeom>
                <a:avLst/>
                <a:gdLst>
                  <a:gd name="connsiteX0" fmla="*/ 0 w 176039"/>
                  <a:gd name="connsiteY0" fmla="*/ 183436 h 183436"/>
                  <a:gd name="connsiteX1" fmla="*/ 84419 w 176039"/>
                  <a:gd name="connsiteY1" fmla="*/ 96157 h 183436"/>
                  <a:gd name="connsiteX2" fmla="*/ 176039 w 176039"/>
                  <a:gd name="connsiteY2" fmla="*/ 0 h 183436"/>
                  <a:gd name="connsiteX3" fmla="*/ 130480 w 176039"/>
                  <a:gd name="connsiteY3" fmla="*/ 44393 h 183436"/>
                  <a:gd name="connsiteX4" fmla="*/ 0 w 176039"/>
                  <a:gd name="connsiteY4" fmla="*/ 183436 h 18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039" h="183436">
                    <a:moveTo>
                      <a:pt x="0" y="183436"/>
                    </a:moveTo>
                    <a:lnTo>
                      <a:pt x="84419" y="96157"/>
                    </a:lnTo>
                    <a:cubicBezTo>
                      <a:pt x="130648" y="52602"/>
                      <a:pt x="168000" y="38865"/>
                      <a:pt x="176039" y="0"/>
                    </a:cubicBezTo>
                    <a:cubicBezTo>
                      <a:pt x="152087" y="12564"/>
                      <a:pt x="166827" y="11391"/>
                      <a:pt x="130480" y="44393"/>
                    </a:cubicBezTo>
                    <a:cubicBezTo>
                      <a:pt x="97818" y="73877"/>
                      <a:pt x="5360" y="140216"/>
                      <a:pt x="0" y="18343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B510DB91-0571-4B04-B66B-4AEE1A5DB92C}"/>
                  </a:ext>
                </a:extLst>
              </p:cNvPr>
              <p:cNvSpPr/>
              <p:nvPr/>
            </p:nvSpPr>
            <p:spPr>
              <a:xfrm>
                <a:off x="10749822" y="2997898"/>
                <a:ext cx="191784" cy="131210"/>
              </a:xfrm>
              <a:custGeom>
                <a:avLst/>
                <a:gdLst>
                  <a:gd name="connsiteX0" fmla="*/ 0 w 191784"/>
                  <a:gd name="connsiteY0" fmla="*/ 124202 h 131210"/>
                  <a:gd name="connsiteX1" fmla="*/ 87266 w 191784"/>
                  <a:gd name="connsiteY1" fmla="*/ 63056 h 131210"/>
                  <a:gd name="connsiteX2" fmla="*/ 191784 w 191784"/>
                  <a:gd name="connsiteY2" fmla="*/ 3921 h 131210"/>
                  <a:gd name="connsiteX3" fmla="*/ 143043 w 191784"/>
                  <a:gd name="connsiteY3" fmla="*/ 21343 h 131210"/>
                  <a:gd name="connsiteX4" fmla="*/ 0 w 191784"/>
                  <a:gd name="connsiteY4" fmla="*/ 124202 h 131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784" h="131210">
                    <a:moveTo>
                      <a:pt x="0" y="124202"/>
                    </a:moveTo>
                    <a:cubicBezTo>
                      <a:pt x="43717" y="143132"/>
                      <a:pt x="-17755" y="124034"/>
                      <a:pt x="87266" y="63056"/>
                    </a:cubicBezTo>
                    <a:cubicBezTo>
                      <a:pt x="107031" y="51665"/>
                      <a:pt x="184079" y="16988"/>
                      <a:pt x="191784" y="3921"/>
                    </a:cubicBezTo>
                    <a:cubicBezTo>
                      <a:pt x="173694" y="-7135"/>
                      <a:pt x="166157" y="7272"/>
                      <a:pt x="143043" y="21343"/>
                    </a:cubicBezTo>
                    <a:cubicBezTo>
                      <a:pt x="102843" y="45299"/>
                      <a:pt x="14237" y="90362"/>
                      <a:pt x="0" y="12420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54A80019-B5E6-471E-93CB-63E8BDCFE1EA}"/>
                  </a:ext>
                </a:extLst>
              </p:cNvPr>
              <p:cNvSpPr/>
              <p:nvPr/>
            </p:nvSpPr>
            <p:spPr>
              <a:xfrm>
                <a:off x="10758699" y="5105723"/>
                <a:ext cx="183327" cy="195665"/>
              </a:xfrm>
              <a:custGeom>
                <a:avLst/>
                <a:gdLst>
                  <a:gd name="connsiteX0" fmla="*/ 0 w 183327"/>
                  <a:gd name="connsiteY0" fmla="*/ 195665 h 195665"/>
                  <a:gd name="connsiteX1" fmla="*/ 99326 w 183327"/>
                  <a:gd name="connsiteY1" fmla="*/ 98335 h 195665"/>
                  <a:gd name="connsiteX2" fmla="*/ 180394 w 183327"/>
                  <a:gd name="connsiteY2" fmla="*/ 0 h 195665"/>
                  <a:gd name="connsiteX3" fmla="*/ 139023 w 183327"/>
                  <a:gd name="connsiteY3" fmla="*/ 47911 h 195665"/>
                  <a:gd name="connsiteX4" fmla="*/ 0 w 183327"/>
                  <a:gd name="connsiteY4" fmla="*/ 195665 h 195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327" h="195665">
                    <a:moveTo>
                      <a:pt x="0" y="195665"/>
                    </a:moveTo>
                    <a:lnTo>
                      <a:pt x="99326" y="98335"/>
                    </a:lnTo>
                    <a:cubicBezTo>
                      <a:pt x="143210" y="52769"/>
                      <a:pt x="196474" y="24458"/>
                      <a:pt x="180394" y="0"/>
                    </a:cubicBezTo>
                    <a:cubicBezTo>
                      <a:pt x="162305" y="21610"/>
                      <a:pt x="160462" y="27641"/>
                      <a:pt x="139023" y="47911"/>
                    </a:cubicBezTo>
                    <a:cubicBezTo>
                      <a:pt x="99158" y="85269"/>
                      <a:pt x="19765" y="155963"/>
                      <a:pt x="0" y="19566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55C511CB-FD1E-4EB8-9305-488E6A94585B}"/>
                  </a:ext>
                </a:extLst>
              </p:cNvPr>
              <p:cNvSpPr/>
              <p:nvPr/>
            </p:nvSpPr>
            <p:spPr>
              <a:xfrm>
                <a:off x="10784326" y="5347612"/>
                <a:ext cx="161467" cy="162006"/>
              </a:xfrm>
              <a:custGeom>
                <a:avLst/>
                <a:gdLst>
                  <a:gd name="connsiteX0" fmla="*/ 0 w 161467"/>
                  <a:gd name="connsiteY0" fmla="*/ 162006 h 162006"/>
                  <a:gd name="connsiteX1" fmla="*/ 24622 w 161467"/>
                  <a:gd name="connsiteY1" fmla="*/ 138888 h 162006"/>
                  <a:gd name="connsiteX2" fmla="*/ 161467 w 161467"/>
                  <a:gd name="connsiteY2" fmla="*/ 13 h 162006"/>
                  <a:gd name="connsiteX3" fmla="*/ 120933 w 161467"/>
                  <a:gd name="connsiteY3" fmla="*/ 31674 h 162006"/>
                  <a:gd name="connsiteX4" fmla="*/ 34672 w 161467"/>
                  <a:gd name="connsiteY4" fmla="*/ 111247 h 162006"/>
                  <a:gd name="connsiteX5" fmla="*/ 0 w 161467"/>
                  <a:gd name="connsiteY5" fmla="*/ 162006 h 16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467" h="162006">
                    <a:moveTo>
                      <a:pt x="0" y="162006"/>
                    </a:moveTo>
                    <a:cubicBezTo>
                      <a:pt x="20435" y="150280"/>
                      <a:pt x="6365" y="161671"/>
                      <a:pt x="24622" y="138888"/>
                    </a:cubicBezTo>
                    <a:cubicBezTo>
                      <a:pt x="74536" y="76403"/>
                      <a:pt x="150747" y="32344"/>
                      <a:pt x="161467" y="13"/>
                    </a:cubicBezTo>
                    <a:cubicBezTo>
                      <a:pt x="138185" y="-490"/>
                      <a:pt x="138855" y="13917"/>
                      <a:pt x="120933" y="31674"/>
                    </a:cubicBezTo>
                    <a:lnTo>
                      <a:pt x="34672" y="111247"/>
                    </a:lnTo>
                    <a:cubicBezTo>
                      <a:pt x="16415" y="128334"/>
                      <a:pt x="7537" y="133863"/>
                      <a:pt x="0" y="1620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618A7A30-7D10-48B4-8162-24D16BCA93F4}"/>
                  </a:ext>
                </a:extLst>
              </p:cNvPr>
              <p:cNvSpPr/>
              <p:nvPr/>
            </p:nvSpPr>
            <p:spPr>
              <a:xfrm>
                <a:off x="10773941" y="5189149"/>
                <a:ext cx="157496" cy="172379"/>
              </a:xfrm>
              <a:custGeom>
                <a:avLst/>
                <a:gdLst>
                  <a:gd name="connsiteX0" fmla="*/ 0 w 157496"/>
                  <a:gd name="connsiteY0" fmla="*/ 172380 h 172379"/>
                  <a:gd name="connsiteX1" fmla="*/ 79896 w 157496"/>
                  <a:gd name="connsiteY1" fmla="*/ 86106 h 172379"/>
                  <a:gd name="connsiteX2" fmla="*/ 157447 w 157496"/>
                  <a:gd name="connsiteY2" fmla="*/ 0 h 172379"/>
                  <a:gd name="connsiteX3" fmla="*/ 0 w 157496"/>
                  <a:gd name="connsiteY3" fmla="*/ 172380 h 172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496" h="172379">
                    <a:moveTo>
                      <a:pt x="0" y="172380"/>
                    </a:moveTo>
                    <a:cubicBezTo>
                      <a:pt x="31322" y="137870"/>
                      <a:pt x="44219" y="118270"/>
                      <a:pt x="79896" y="86106"/>
                    </a:cubicBezTo>
                    <a:cubicBezTo>
                      <a:pt x="99158" y="68851"/>
                      <a:pt x="159457" y="24961"/>
                      <a:pt x="157447" y="0"/>
                    </a:cubicBezTo>
                    <a:cubicBezTo>
                      <a:pt x="152422" y="1675"/>
                      <a:pt x="6532" y="131337"/>
                      <a:pt x="0" y="17238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38040C55-0665-456B-AE21-A9E1C6F5A5B6}"/>
                  </a:ext>
                </a:extLst>
              </p:cNvPr>
              <p:cNvSpPr/>
              <p:nvPr/>
            </p:nvSpPr>
            <p:spPr>
              <a:xfrm>
                <a:off x="10807776" y="4983768"/>
                <a:ext cx="148234" cy="156800"/>
              </a:xfrm>
              <a:custGeom>
                <a:avLst/>
                <a:gdLst>
                  <a:gd name="connsiteX0" fmla="*/ 0 w 148234"/>
                  <a:gd name="connsiteY0" fmla="*/ 156800 h 156800"/>
                  <a:gd name="connsiteX1" fmla="*/ 73699 w 148234"/>
                  <a:gd name="connsiteY1" fmla="*/ 78400 h 156800"/>
                  <a:gd name="connsiteX2" fmla="*/ 148235 w 148234"/>
                  <a:gd name="connsiteY2" fmla="*/ 0 h 156800"/>
                  <a:gd name="connsiteX3" fmla="*/ 0 w 148234"/>
                  <a:gd name="connsiteY3" fmla="*/ 156800 h 15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234" h="156800">
                    <a:moveTo>
                      <a:pt x="0" y="156800"/>
                    </a:moveTo>
                    <a:lnTo>
                      <a:pt x="73699" y="78400"/>
                    </a:lnTo>
                    <a:cubicBezTo>
                      <a:pt x="94133" y="57460"/>
                      <a:pt x="142205" y="25128"/>
                      <a:pt x="148235" y="0"/>
                    </a:cubicBezTo>
                    <a:cubicBezTo>
                      <a:pt x="120598" y="3685"/>
                      <a:pt x="7202" y="127149"/>
                      <a:pt x="0" y="15680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21706214-D0A7-419B-8DCE-9F5AE8FDC6B0}"/>
                  </a:ext>
                </a:extLst>
              </p:cNvPr>
              <p:cNvSpPr/>
              <p:nvPr/>
            </p:nvSpPr>
            <p:spPr>
              <a:xfrm>
                <a:off x="10788011" y="3056766"/>
                <a:ext cx="153762" cy="114963"/>
              </a:xfrm>
              <a:custGeom>
                <a:avLst/>
                <a:gdLst>
                  <a:gd name="connsiteX0" fmla="*/ 0 w 153762"/>
                  <a:gd name="connsiteY0" fmla="*/ 114920 h 114963"/>
                  <a:gd name="connsiteX1" fmla="*/ 55442 w 153762"/>
                  <a:gd name="connsiteY1" fmla="*/ 101518 h 114963"/>
                  <a:gd name="connsiteX2" fmla="*/ 44722 w 153762"/>
                  <a:gd name="connsiteY2" fmla="*/ 101853 h 114963"/>
                  <a:gd name="connsiteX3" fmla="*/ 23282 w 153762"/>
                  <a:gd name="connsiteY3" fmla="*/ 92807 h 114963"/>
                  <a:gd name="connsiteX4" fmla="*/ 93631 w 153762"/>
                  <a:gd name="connsiteY4" fmla="*/ 48581 h 114963"/>
                  <a:gd name="connsiteX5" fmla="*/ 153762 w 153762"/>
                  <a:gd name="connsiteY5" fmla="*/ 0 h 114963"/>
                  <a:gd name="connsiteX6" fmla="*/ 72024 w 153762"/>
                  <a:gd name="connsiteY6" fmla="*/ 50424 h 114963"/>
                  <a:gd name="connsiteX7" fmla="*/ 0 w 153762"/>
                  <a:gd name="connsiteY7" fmla="*/ 114920 h 11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762" h="114963">
                    <a:moveTo>
                      <a:pt x="0" y="114920"/>
                    </a:moveTo>
                    <a:cubicBezTo>
                      <a:pt x="24120" y="115590"/>
                      <a:pt x="37687" y="108386"/>
                      <a:pt x="55442" y="101518"/>
                    </a:cubicBezTo>
                    <a:cubicBezTo>
                      <a:pt x="37687" y="97498"/>
                      <a:pt x="68171" y="106376"/>
                      <a:pt x="44722" y="101853"/>
                    </a:cubicBezTo>
                    <a:cubicBezTo>
                      <a:pt x="25125" y="98000"/>
                      <a:pt x="37184" y="103361"/>
                      <a:pt x="23282" y="92807"/>
                    </a:cubicBezTo>
                    <a:cubicBezTo>
                      <a:pt x="46397" y="81918"/>
                      <a:pt x="69176" y="63993"/>
                      <a:pt x="93631" y="48581"/>
                    </a:cubicBezTo>
                    <a:cubicBezTo>
                      <a:pt x="116075" y="34677"/>
                      <a:pt x="145052" y="20605"/>
                      <a:pt x="153762" y="0"/>
                    </a:cubicBezTo>
                    <a:cubicBezTo>
                      <a:pt x="132658" y="2345"/>
                      <a:pt x="93128" y="35180"/>
                      <a:pt x="72024" y="50424"/>
                    </a:cubicBezTo>
                    <a:cubicBezTo>
                      <a:pt x="48742" y="67009"/>
                      <a:pt x="6532" y="92472"/>
                      <a:pt x="0" y="11492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3" name="任意多边形: 形状 652">
                <a:extLst>
                  <a:ext uri="{FF2B5EF4-FFF2-40B4-BE49-F238E27FC236}">
                    <a16:creationId xmlns:a16="http://schemas.microsoft.com/office/drawing/2014/main" id="{8C93FFED-6645-4F88-A8FF-1D037AA79934}"/>
                  </a:ext>
                </a:extLst>
              </p:cNvPr>
              <p:cNvSpPr/>
              <p:nvPr/>
            </p:nvSpPr>
            <p:spPr>
              <a:xfrm>
                <a:off x="10779804" y="5509618"/>
                <a:ext cx="155939" cy="170704"/>
              </a:xfrm>
              <a:custGeom>
                <a:avLst/>
                <a:gdLst>
                  <a:gd name="connsiteX0" fmla="*/ 77719 w 155939"/>
                  <a:gd name="connsiteY0" fmla="*/ 85436 h 170704"/>
                  <a:gd name="connsiteX1" fmla="*/ 155940 w 155939"/>
                  <a:gd name="connsiteY1" fmla="*/ 0 h 170704"/>
                  <a:gd name="connsiteX2" fmla="*/ 0 w 155939"/>
                  <a:gd name="connsiteY2" fmla="*/ 170705 h 170704"/>
                  <a:gd name="connsiteX3" fmla="*/ 77719 w 155939"/>
                  <a:gd name="connsiteY3" fmla="*/ 85436 h 17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939" h="170704">
                    <a:moveTo>
                      <a:pt x="77719" y="85436"/>
                    </a:moveTo>
                    <a:cubicBezTo>
                      <a:pt x="115740" y="42886"/>
                      <a:pt x="148235" y="23788"/>
                      <a:pt x="155940" y="0"/>
                    </a:cubicBezTo>
                    <a:cubicBezTo>
                      <a:pt x="121100" y="9884"/>
                      <a:pt x="14070" y="136530"/>
                      <a:pt x="0" y="170705"/>
                    </a:cubicBezTo>
                    <a:lnTo>
                      <a:pt x="77719" y="85436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370F5A9F-A610-42D8-BB3B-CB89F9ADFB19}"/>
                  </a:ext>
                </a:extLst>
              </p:cNvPr>
              <p:cNvSpPr/>
              <p:nvPr/>
            </p:nvSpPr>
            <p:spPr>
              <a:xfrm>
                <a:off x="10823521" y="4876386"/>
                <a:ext cx="126460" cy="132677"/>
              </a:xfrm>
              <a:custGeom>
                <a:avLst/>
                <a:gdLst>
                  <a:gd name="connsiteX0" fmla="*/ 0 w 126460"/>
                  <a:gd name="connsiteY0" fmla="*/ 132677 h 132677"/>
                  <a:gd name="connsiteX1" fmla="*/ 62644 w 126460"/>
                  <a:gd name="connsiteY1" fmla="*/ 70024 h 132677"/>
                  <a:gd name="connsiteX2" fmla="*/ 126460 w 126460"/>
                  <a:gd name="connsiteY2" fmla="*/ 0 h 132677"/>
                  <a:gd name="connsiteX3" fmla="*/ 58959 w 126460"/>
                  <a:gd name="connsiteY3" fmla="*/ 58800 h 132677"/>
                  <a:gd name="connsiteX4" fmla="*/ 0 w 126460"/>
                  <a:gd name="connsiteY4" fmla="*/ 132677 h 132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60" h="132677">
                    <a:moveTo>
                      <a:pt x="0" y="132677"/>
                    </a:moveTo>
                    <a:cubicBezTo>
                      <a:pt x="14740" y="126311"/>
                      <a:pt x="50249" y="83091"/>
                      <a:pt x="62644" y="70024"/>
                    </a:cubicBezTo>
                    <a:cubicBezTo>
                      <a:pt x="86931" y="44896"/>
                      <a:pt x="118588" y="34174"/>
                      <a:pt x="126460" y="0"/>
                    </a:cubicBezTo>
                    <a:cubicBezTo>
                      <a:pt x="93296" y="7203"/>
                      <a:pt x="79561" y="36017"/>
                      <a:pt x="58959" y="58800"/>
                    </a:cubicBezTo>
                    <a:cubicBezTo>
                      <a:pt x="41707" y="77730"/>
                      <a:pt x="11725" y="108889"/>
                      <a:pt x="0" y="13267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7B3D01D0-CAE4-4649-96DF-B3DE28D0CE2E}"/>
                  </a:ext>
                </a:extLst>
              </p:cNvPr>
              <p:cNvSpPr/>
              <p:nvPr/>
            </p:nvSpPr>
            <p:spPr>
              <a:xfrm>
                <a:off x="10734074" y="6242190"/>
                <a:ext cx="77219" cy="113412"/>
              </a:xfrm>
              <a:custGeom>
                <a:avLst/>
                <a:gdLst>
                  <a:gd name="connsiteX0" fmla="*/ 17255 w 77219"/>
                  <a:gd name="connsiteY0" fmla="*/ 91132 h 113412"/>
                  <a:gd name="connsiteX1" fmla="*/ 77219 w 77219"/>
                  <a:gd name="connsiteY1" fmla="*/ 0 h 113412"/>
                  <a:gd name="connsiteX2" fmla="*/ 49415 w 77219"/>
                  <a:gd name="connsiteY2" fmla="*/ 113412 h 113412"/>
                  <a:gd name="connsiteX3" fmla="*/ 17255 w 77219"/>
                  <a:gd name="connsiteY3" fmla="*/ 91132 h 11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219" h="113412">
                    <a:moveTo>
                      <a:pt x="17255" y="91132"/>
                    </a:moveTo>
                    <a:cubicBezTo>
                      <a:pt x="18093" y="2178"/>
                      <a:pt x="76214" y="42550"/>
                      <a:pt x="77219" y="0"/>
                    </a:cubicBezTo>
                    <a:cubicBezTo>
                      <a:pt x="36518" y="5193"/>
                      <a:pt x="-57616" y="91467"/>
                      <a:pt x="49415" y="113412"/>
                    </a:cubicBezTo>
                    <a:cubicBezTo>
                      <a:pt x="41040" y="96660"/>
                      <a:pt x="35010" y="100178"/>
                      <a:pt x="17255" y="9113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C02430B0-CF1F-4CF4-ACE8-14E18B67D315}"/>
                  </a:ext>
                </a:extLst>
              </p:cNvPr>
              <p:cNvSpPr/>
              <p:nvPr/>
            </p:nvSpPr>
            <p:spPr>
              <a:xfrm>
                <a:off x="10788681" y="5266879"/>
                <a:ext cx="154599" cy="162160"/>
              </a:xfrm>
              <a:custGeom>
                <a:avLst/>
                <a:gdLst>
                  <a:gd name="connsiteX0" fmla="*/ 0 w 154599"/>
                  <a:gd name="connsiteY0" fmla="*/ 162161 h 162160"/>
                  <a:gd name="connsiteX1" fmla="*/ 37017 w 154599"/>
                  <a:gd name="connsiteY1" fmla="*/ 123128 h 162160"/>
                  <a:gd name="connsiteX2" fmla="*/ 154600 w 154599"/>
                  <a:gd name="connsiteY2" fmla="*/ 0 h 162160"/>
                  <a:gd name="connsiteX3" fmla="*/ 0 w 154599"/>
                  <a:gd name="connsiteY3" fmla="*/ 162161 h 162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599" h="162160">
                    <a:moveTo>
                      <a:pt x="0" y="162161"/>
                    </a:moveTo>
                    <a:cubicBezTo>
                      <a:pt x="17420" y="156130"/>
                      <a:pt x="24455" y="137703"/>
                      <a:pt x="37017" y="123128"/>
                    </a:cubicBezTo>
                    <a:cubicBezTo>
                      <a:pt x="73364" y="81248"/>
                      <a:pt x="145890" y="36687"/>
                      <a:pt x="154600" y="0"/>
                    </a:cubicBezTo>
                    <a:cubicBezTo>
                      <a:pt x="144550" y="4523"/>
                      <a:pt x="5862" y="134687"/>
                      <a:pt x="0" y="16216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1DD8E47E-B57A-487B-A051-FB71DC8EA601}"/>
                  </a:ext>
                </a:extLst>
              </p:cNvPr>
              <p:cNvSpPr/>
              <p:nvPr/>
            </p:nvSpPr>
            <p:spPr>
              <a:xfrm>
                <a:off x="10786504" y="5764586"/>
                <a:ext cx="103848" cy="140383"/>
              </a:xfrm>
              <a:custGeom>
                <a:avLst/>
                <a:gdLst>
                  <a:gd name="connsiteX0" fmla="*/ 0 w 103848"/>
                  <a:gd name="connsiteY0" fmla="*/ 140383 h 140383"/>
                  <a:gd name="connsiteX1" fmla="*/ 103848 w 103848"/>
                  <a:gd name="connsiteY1" fmla="*/ 0 h 140383"/>
                  <a:gd name="connsiteX2" fmla="*/ 69344 w 103848"/>
                  <a:gd name="connsiteY2" fmla="*/ 31494 h 140383"/>
                  <a:gd name="connsiteX3" fmla="*/ 43549 w 103848"/>
                  <a:gd name="connsiteY3" fmla="*/ 66171 h 140383"/>
                  <a:gd name="connsiteX4" fmla="*/ 0 w 103848"/>
                  <a:gd name="connsiteY4" fmla="*/ 140383 h 14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48" h="140383">
                    <a:moveTo>
                      <a:pt x="0" y="140383"/>
                    </a:moveTo>
                    <a:cubicBezTo>
                      <a:pt x="13902" y="130667"/>
                      <a:pt x="97483" y="18427"/>
                      <a:pt x="103848" y="0"/>
                    </a:cubicBezTo>
                    <a:cubicBezTo>
                      <a:pt x="78724" y="7371"/>
                      <a:pt x="86763" y="6868"/>
                      <a:pt x="69344" y="31494"/>
                    </a:cubicBezTo>
                    <a:cubicBezTo>
                      <a:pt x="57954" y="47744"/>
                      <a:pt x="53599" y="51764"/>
                      <a:pt x="43549" y="66171"/>
                    </a:cubicBezTo>
                    <a:cubicBezTo>
                      <a:pt x="28475" y="87279"/>
                      <a:pt x="6365" y="110397"/>
                      <a:pt x="0" y="14038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A175DB0E-2ACC-4F37-B460-1DD033C8697B}"/>
                  </a:ext>
                </a:extLst>
              </p:cNvPr>
              <p:cNvSpPr/>
              <p:nvPr/>
            </p:nvSpPr>
            <p:spPr>
              <a:xfrm>
                <a:off x="10809660" y="3115307"/>
                <a:ext cx="157089" cy="127073"/>
              </a:xfrm>
              <a:custGeom>
                <a:avLst/>
                <a:gdLst>
                  <a:gd name="connsiteX0" fmla="*/ 13358 w 157089"/>
                  <a:gd name="connsiteY0" fmla="*/ 127073 h 127073"/>
                  <a:gd name="connsiteX1" fmla="*/ 15368 w 157089"/>
                  <a:gd name="connsiteY1" fmla="*/ 116017 h 127073"/>
                  <a:gd name="connsiteX2" fmla="*/ 13023 w 157089"/>
                  <a:gd name="connsiteY2" fmla="*/ 97757 h 127073"/>
                  <a:gd name="connsiteX3" fmla="*/ 156568 w 157089"/>
                  <a:gd name="connsiteY3" fmla="*/ 6793 h 127073"/>
                  <a:gd name="connsiteX4" fmla="*/ 131443 w 157089"/>
                  <a:gd name="connsiteY4" fmla="*/ 5285 h 127073"/>
                  <a:gd name="connsiteX5" fmla="*/ 89904 w 157089"/>
                  <a:gd name="connsiteY5" fmla="*/ 39292 h 127073"/>
                  <a:gd name="connsiteX6" fmla="*/ 21733 w 157089"/>
                  <a:gd name="connsiteY6" fmla="*/ 83518 h 127073"/>
                  <a:gd name="connsiteX7" fmla="*/ 13358 w 157089"/>
                  <a:gd name="connsiteY7" fmla="*/ 127073 h 12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089" h="127073">
                    <a:moveTo>
                      <a:pt x="13358" y="127073"/>
                    </a:moveTo>
                    <a:cubicBezTo>
                      <a:pt x="17043" y="118697"/>
                      <a:pt x="15870" y="127576"/>
                      <a:pt x="15368" y="116017"/>
                    </a:cubicBezTo>
                    <a:cubicBezTo>
                      <a:pt x="15368" y="115347"/>
                      <a:pt x="13358" y="101945"/>
                      <a:pt x="13023" y="97757"/>
                    </a:cubicBezTo>
                    <a:lnTo>
                      <a:pt x="156568" y="6793"/>
                    </a:lnTo>
                    <a:cubicBezTo>
                      <a:pt x="155730" y="6458"/>
                      <a:pt x="164775" y="-7279"/>
                      <a:pt x="131443" y="5285"/>
                    </a:cubicBezTo>
                    <a:cubicBezTo>
                      <a:pt x="113019" y="12154"/>
                      <a:pt x="118211" y="23713"/>
                      <a:pt x="89904" y="39292"/>
                    </a:cubicBezTo>
                    <a:lnTo>
                      <a:pt x="21733" y="83518"/>
                    </a:lnTo>
                    <a:cubicBezTo>
                      <a:pt x="796" y="99600"/>
                      <a:pt x="-10427" y="107808"/>
                      <a:pt x="13358" y="12707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DC59FB47-A070-45FA-9395-911599379E6F}"/>
                  </a:ext>
                </a:extLst>
              </p:cNvPr>
              <p:cNvSpPr/>
              <p:nvPr/>
            </p:nvSpPr>
            <p:spPr>
              <a:xfrm>
                <a:off x="10764015" y="2837313"/>
                <a:ext cx="134879" cy="118360"/>
              </a:xfrm>
              <a:custGeom>
                <a:avLst/>
                <a:gdLst>
                  <a:gd name="connsiteX0" fmla="*/ 13779 w 134879"/>
                  <a:gd name="connsiteY0" fmla="*/ 116595 h 118360"/>
                  <a:gd name="connsiteX1" fmla="*/ 22991 w 134879"/>
                  <a:gd name="connsiteY1" fmla="*/ 83761 h 118360"/>
                  <a:gd name="connsiteX2" fmla="*/ 134879 w 134879"/>
                  <a:gd name="connsiteY2" fmla="*/ 0 h 118360"/>
                  <a:gd name="connsiteX3" fmla="*/ 49958 w 134879"/>
                  <a:gd name="connsiteY3" fmla="*/ 50089 h 118360"/>
                  <a:gd name="connsiteX4" fmla="*/ 1886 w 134879"/>
                  <a:gd name="connsiteY4" fmla="*/ 99508 h 118360"/>
                  <a:gd name="connsiteX5" fmla="*/ 13779 w 134879"/>
                  <a:gd name="connsiteY5" fmla="*/ 116595 h 11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879" h="118360">
                    <a:moveTo>
                      <a:pt x="13779" y="116595"/>
                    </a:moveTo>
                    <a:cubicBezTo>
                      <a:pt x="18134" y="97330"/>
                      <a:pt x="881" y="111569"/>
                      <a:pt x="22991" y="83761"/>
                    </a:cubicBezTo>
                    <a:cubicBezTo>
                      <a:pt x="52471" y="46739"/>
                      <a:pt x="121144" y="35515"/>
                      <a:pt x="134879" y="0"/>
                    </a:cubicBezTo>
                    <a:cubicBezTo>
                      <a:pt x="117962" y="3853"/>
                      <a:pt x="62353" y="39535"/>
                      <a:pt x="49958" y="50089"/>
                    </a:cubicBezTo>
                    <a:cubicBezTo>
                      <a:pt x="38233" y="59973"/>
                      <a:pt x="4566" y="85269"/>
                      <a:pt x="1886" y="99508"/>
                    </a:cubicBezTo>
                    <a:cubicBezTo>
                      <a:pt x="-3976" y="129662"/>
                      <a:pt x="4901" y="113915"/>
                      <a:pt x="13779" y="1165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DAF887CE-5CDE-44DF-B845-491C0919FD12}"/>
                  </a:ext>
                </a:extLst>
              </p:cNvPr>
              <p:cNvSpPr/>
              <p:nvPr/>
            </p:nvSpPr>
            <p:spPr>
              <a:xfrm>
                <a:off x="10781479" y="5680993"/>
                <a:ext cx="123445" cy="139042"/>
              </a:xfrm>
              <a:custGeom>
                <a:avLst/>
                <a:gdLst>
                  <a:gd name="connsiteX0" fmla="*/ 0 w 123445"/>
                  <a:gd name="connsiteY0" fmla="*/ 139043 h 139042"/>
                  <a:gd name="connsiteX1" fmla="*/ 25125 w 123445"/>
                  <a:gd name="connsiteY1" fmla="*/ 103863 h 139042"/>
                  <a:gd name="connsiteX2" fmla="*/ 123445 w 123445"/>
                  <a:gd name="connsiteY2" fmla="*/ 0 h 139042"/>
                  <a:gd name="connsiteX3" fmla="*/ 0 w 123445"/>
                  <a:gd name="connsiteY3" fmla="*/ 139043 h 139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45" h="139042">
                    <a:moveTo>
                      <a:pt x="0" y="139043"/>
                    </a:moveTo>
                    <a:cubicBezTo>
                      <a:pt x="11390" y="126814"/>
                      <a:pt x="14740" y="117433"/>
                      <a:pt x="25125" y="103863"/>
                    </a:cubicBezTo>
                    <a:cubicBezTo>
                      <a:pt x="55107" y="65166"/>
                      <a:pt x="113061" y="22615"/>
                      <a:pt x="123445" y="0"/>
                    </a:cubicBezTo>
                    <a:cubicBezTo>
                      <a:pt x="91788" y="9716"/>
                      <a:pt x="670" y="101351"/>
                      <a:pt x="0" y="13904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28B8411A-4770-4111-A782-8F4EE34C2DAC}"/>
                  </a:ext>
                </a:extLst>
              </p:cNvPr>
              <p:cNvSpPr/>
              <p:nvPr/>
            </p:nvSpPr>
            <p:spPr>
              <a:xfrm>
                <a:off x="10754362" y="2903153"/>
                <a:ext cx="180711" cy="111565"/>
              </a:xfrm>
              <a:custGeom>
                <a:avLst/>
                <a:gdLst>
                  <a:gd name="connsiteX0" fmla="*/ 8357 w 180711"/>
                  <a:gd name="connsiteY0" fmla="*/ 111566 h 111565"/>
                  <a:gd name="connsiteX1" fmla="*/ 78371 w 180711"/>
                  <a:gd name="connsiteY1" fmla="*/ 47070 h 111565"/>
                  <a:gd name="connsiteX2" fmla="*/ 180712 w 180711"/>
                  <a:gd name="connsiteY2" fmla="*/ 834 h 111565"/>
                  <a:gd name="connsiteX3" fmla="*/ 8692 w 180711"/>
                  <a:gd name="connsiteY3" fmla="*/ 84260 h 111565"/>
                  <a:gd name="connsiteX4" fmla="*/ 8357 w 180711"/>
                  <a:gd name="connsiteY4" fmla="*/ 111566 h 111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711" h="111565">
                    <a:moveTo>
                      <a:pt x="8357" y="111566"/>
                    </a:moveTo>
                    <a:cubicBezTo>
                      <a:pt x="13215" y="95819"/>
                      <a:pt x="-6717" y="88280"/>
                      <a:pt x="78371" y="47070"/>
                    </a:cubicBezTo>
                    <a:cubicBezTo>
                      <a:pt x="150562" y="11890"/>
                      <a:pt x="160947" y="20937"/>
                      <a:pt x="180712" y="834"/>
                    </a:cubicBezTo>
                    <a:cubicBezTo>
                      <a:pt x="151902" y="-9217"/>
                      <a:pt x="15727" y="74711"/>
                      <a:pt x="8692" y="84260"/>
                    </a:cubicBezTo>
                    <a:cubicBezTo>
                      <a:pt x="-10235" y="110561"/>
                      <a:pt x="7520" y="110226"/>
                      <a:pt x="8357" y="11156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2" name="任意多边形: 形状 661">
                <a:extLst>
                  <a:ext uri="{FF2B5EF4-FFF2-40B4-BE49-F238E27FC236}">
                    <a16:creationId xmlns:a16="http://schemas.microsoft.com/office/drawing/2014/main" id="{BAF6A246-91DC-49F8-A502-CB6CA4D54300}"/>
                  </a:ext>
                </a:extLst>
              </p:cNvPr>
              <p:cNvSpPr/>
              <p:nvPr/>
            </p:nvSpPr>
            <p:spPr>
              <a:xfrm>
                <a:off x="10794711" y="4946578"/>
                <a:ext cx="124282" cy="138540"/>
              </a:xfrm>
              <a:custGeom>
                <a:avLst/>
                <a:gdLst>
                  <a:gd name="connsiteX0" fmla="*/ 0 w 124282"/>
                  <a:gd name="connsiteY0" fmla="*/ 138540 h 138540"/>
                  <a:gd name="connsiteX1" fmla="*/ 64486 w 124282"/>
                  <a:gd name="connsiteY1" fmla="*/ 70527 h 138540"/>
                  <a:gd name="connsiteX2" fmla="*/ 124283 w 124282"/>
                  <a:gd name="connsiteY2" fmla="*/ 0 h 138540"/>
                  <a:gd name="connsiteX3" fmla="*/ 0 w 124282"/>
                  <a:gd name="connsiteY3" fmla="*/ 138540 h 138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282" h="138540">
                    <a:moveTo>
                      <a:pt x="0" y="138540"/>
                    </a:moveTo>
                    <a:lnTo>
                      <a:pt x="64486" y="70527"/>
                    </a:lnTo>
                    <a:cubicBezTo>
                      <a:pt x="83916" y="52602"/>
                      <a:pt x="121268" y="27139"/>
                      <a:pt x="124283" y="0"/>
                    </a:cubicBezTo>
                    <a:cubicBezTo>
                      <a:pt x="102006" y="14239"/>
                      <a:pt x="14740" y="108051"/>
                      <a:pt x="0" y="13854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3" name="任意多边形: 形状 662">
                <a:extLst>
                  <a:ext uri="{FF2B5EF4-FFF2-40B4-BE49-F238E27FC236}">
                    <a16:creationId xmlns:a16="http://schemas.microsoft.com/office/drawing/2014/main" id="{04DBD960-6E15-4DB6-9DFF-D12B2DE33EB4}"/>
                  </a:ext>
                </a:extLst>
              </p:cNvPr>
              <p:cNvSpPr/>
              <p:nvPr/>
            </p:nvSpPr>
            <p:spPr>
              <a:xfrm>
                <a:off x="10731580" y="2790910"/>
                <a:ext cx="114385" cy="110396"/>
              </a:xfrm>
              <a:custGeom>
                <a:avLst/>
                <a:gdLst>
                  <a:gd name="connsiteX0" fmla="*/ 8695 w 114385"/>
                  <a:gd name="connsiteY0" fmla="*/ 110397 h 110396"/>
                  <a:gd name="connsiteX1" fmla="*/ 59782 w 114385"/>
                  <a:gd name="connsiteY1" fmla="*/ 58633 h 110396"/>
                  <a:gd name="connsiteX2" fmla="*/ 114386 w 114385"/>
                  <a:gd name="connsiteY2" fmla="*/ 0 h 110396"/>
                  <a:gd name="connsiteX3" fmla="*/ 3335 w 114385"/>
                  <a:gd name="connsiteY3" fmla="*/ 93477 h 110396"/>
                  <a:gd name="connsiteX4" fmla="*/ 8695 w 114385"/>
                  <a:gd name="connsiteY4" fmla="*/ 110397 h 11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85" h="110396">
                    <a:moveTo>
                      <a:pt x="8695" y="110397"/>
                    </a:moveTo>
                    <a:cubicBezTo>
                      <a:pt x="28962" y="82756"/>
                      <a:pt x="-1020" y="101686"/>
                      <a:pt x="59782" y="58633"/>
                    </a:cubicBezTo>
                    <a:cubicBezTo>
                      <a:pt x="87921" y="38865"/>
                      <a:pt x="105006" y="31494"/>
                      <a:pt x="114386" y="0"/>
                    </a:cubicBezTo>
                    <a:lnTo>
                      <a:pt x="3335" y="93477"/>
                    </a:lnTo>
                    <a:cubicBezTo>
                      <a:pt x="-5375" y="120113"/>
                      <a:pt x="5345" y="106209"/>
                      <a:pt x="8695" y="11039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4" name="任意多边形: 形状 663">
                <a:extLst>
                  <a:ext uri="{FF2B5EF4-FFF2-40B4-BE49-F238E27FC236}">
                    <a16:creationId xmlns:a16="http://schemas.microsoft.com/office/drawing/2014/main" id="{8BC6E7BC-D764-4195-999E-52679CF41E7C}"/>
                  </a:ext>
                </a:extLst>
              </p:cNvPr>
              <p:cNvSpPr/>
              <p:nvPr/>
            </p:nvSpPr>
            <p:spPr>
              <a:xfrm>
                <a:off x="10795884" y="5853205"/>
                <a:ext cx="95138" cy="125641"/>
              </a:xfrm>
              <a:custGeom>
                <a:avLst/>
                <a:gdLst>
                  <a:gd name="connsiteX0" fmla="*/ 95138 w 95138"/>
                  <a:gd name="connsiteY0" fmla="*/ 0 h 125641"/>
                  <a:gd name="connsiteX1" fmla="*/ 61304 w 95138"/>
                  <a:gd name="connsiteY1" fmla="*/ 27306 h 125641"/>
                  <a:gd name="connsiteX2" fmla="*/ 37687 w 95138"/>
                  <a:gd name="connsiteY2" fmla="*/ 56287 h 125641"/>
                  <a:gd name="connsiteX3" fmla="*/ 0 w 95138"/>
                  <a:gd name="connsiteY3" fmla="*/ 125641 h 125641"/>
                  <a:gd name="connsiteX4" fmla="*/ 95138 w 95138"/>
                  <a:gd name="connsiteY4" fmla="*/ 0 h 12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8" h="125641">
                    <a:moveTo>
                      <a:pt x="95138" y="0"/>
                    </a:moveTo>
                    <a:cubicBezTo>
                      <a:pt x="72359" y="7706"/>
                      <a:pt x="76211" y="8209"/>
                      <a:pt x="61304" y="27306"/>
                    </a:cubicBezTo>
                    <a:cubicBezTo>
                      <a:pt x="51589" y="39535"/>
                      <a:pt x="47234" y="44226"/>
                      <a:pt x="37687" y="56287"/>
                    </a:cubicBezTo>
                    <a:cubicBezTo>
                      <a:pt x="21942" y="76222"/>
                      <a:pt x="5527" y="100513"/>
                      <a:pt x="0" y="125641"/>
                    </a:cubicBezTo>
                    <a:lnTo>
                      <a:pt x="95138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5" name="任意多边形: 形状 664">
                <a:extLst>
                  <a:ext uri="{FF2B5EF4-FFF2-40B4-BE49-F238E27FC236}">
                    <a16:creationId xmlns:a16="http://schemas.microsoft.com/office/drawing/2014/main" id="{18C01FA0-6975-488F-911A-B8B0D04691C8}"/>
                  </a:ext>
                </a:extLst>
              </p:cNvPr>
              <p:cNvSpPr/>
              <p:nvPr/>
            </p:nvSpPr>
            <p:spPr>
              <a:xfrm>
                <a:off x="10902367" y="4419052"/>
                <a:ext cx="15957" cy="137702"/>
              </a:xfrm>
              <a:custGeom>
                <a:avLst/>
                <a:gdLst>
                  <a:gd name="connsiteX0" fmla="*/ 9090 w 15957"/>
                  <a:gd name="connsiteY0" fmla="*/ 0 h 137702"/>
                  <a:gd name="connsiteX1" fmla="*/ 15957 w 15957"/>
                  <a:gd name="connsiteY1" fmla="*/ 137703 h 137702"/>
                  <a:gd name="connsiteX2" fmla="*/ 9090 w 15957"/>
                  <a:gd name="connsiteY2" fmla="*/ 0 h 137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57" h="137702">
                    <a:moveTo>
                      <a:pt x="9090" y="0"/>
                    </a:moveTo>
                    <a:cubicBezTo>
                      <a:pt x="-9167" y="26636"/>
                      <a:pt x="3730" y="112407"/>
                      <a:pt x="15957" y="137703"/>
                    </a:cubicBezTo>
                    <a:lnTo>
                      <a:pt x="9090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6" name="任意多边形: 形状 665">
                <a:extLst>
                  <a:ext uri="{FF2B5EF4-FFF2-40B4-BE49-F238E27FC236}">
                    <a16:creationId xmlns:a16="http://schemas.microsoft.com/office/drawing/2014/main" id="{3B52C9E2-3222-4067-AAB4-0EE3740E4D79}"/>
                  </a:ext>
                </a:extLst>
              </p:cNvPr>
              <p:cNvSpPr/>
              <p:nvPr/>
            </p:nvSpPr>
            <p:spPr>
              <a:xfrm>
                <a:off x="10579980" y="4130245"/>
                <a:ext cx="55609" cy="49753"/>
              </a:xfrm>
              <a:custGeom>
                <a:avLst/>
                <a:gdLst>
                  <a:gd name="connsiteX0" fmla="*/ 19262 w 55609"/>
                  <a:gd name="connsiteY0" fmla="*/ 49754 h 49753"/>
                  <a:gd name="connsiteX1" fmla="*/ 55609 w 55609"/>
                  <a:gd name="connsiteY1" fmla="*/ 0 h 49753"/>
                  <a:gd name="connsiteX2" fmla="*/ 37184 w 55609"/>
                  <a:gd name="connsiteY2" fmla="*/ 12899 h 49753"/>
                  <a:gd name="connsiteX3" fmla="*/ 27135 w 55609"/>
                  <a:gd name="connsiteY3" fmla="*/ 21778 h 49753"/>
                  <a:gd name="connsiteX4" fmla="*/ 21440 w 55609"/>
                  <a:gd name="connsiteY4" fmla="*/ 26636 h 49753"/>
                  <a:gd name="connsiteX5" fmla="*/ 0 w 55609"/>
                  <a:gd name="connsiteY5" fmla="*/ 2345 h 49753"/>
                  <a:gd name="connsiteX6" fmla="*/ 19262 w 55609"/>
                  <a:gd name="connsiteY6" fmla="*/ 49754 h 4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609" h="49753">
                    <a:moveTo>
                      <a:pt x="19262" y="49754"/>
                    </a:moveTo>
                    <a:cubicBezTo>
                      <a:pt x="40869" y="37190"/>
                      <a:pt x="47402" y="29316"/>
                      <a:pt x="55609" y="0"/>
                    </a:cubicBezTo>
                    <a:cubicBezTo>
                      <a:pt x="41707" y="6533"/>
                      <a:pt x="47067" y="4691"/>
                      <a:pt x="37184" y="12899"/>
                    </a:cubicBezTo>
                    <a:cubicBezTo>
                      <a:pt x="34672" y="14909"/>
                      <a:pt x="32494" y="30656"/>
                      <a:pt x="27135" y="21778"/>
                    </a:cubicBezTo>
                    <a:cubicBezTo>
                      <a:pt x="26130" y="20103"/>
                      <a:pt x="23450" y="25128"/>
                      <a:pt x="21440" y="26636"/>
                    </a:cubicBezTo>
                    <a:cubicBezTo>
                      <a:pt x="12897" y="-670"/>
                      <a:pt x="24120" y="11727"/>
                      <a:pt x="0" y="2345"/>
                    </a:cubicBezTo>
                    <a:lnTo>
                      <a:pt x="19262" y="49754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7" name="任意多边形: 形状 666">
                <a:extLst>
                  <a:ext uri="{FF2B5EF4-FFF2-40B4-BE49-F238E27FC236}">
                    <a16:creationId xmlns:a16="http://schemas.microsoft.com/office/drawing/2014/main" id="{22C26C71-27FE-4766-8ADF-899526C6345F}"/>
                  </a:ext>
                </a:extLst>
              </p:cNvPr>
              <p:cNvSpPr/>
              <p:nvPr/>
            </p:nvSpPr>
            <p:spPr>
              <a:xfrm>
                <a:off x="10805263" y="5989567"/>
                <a:ext cx="46396" cy="64451"/>
              </a:xfrm>
              <a:custGeom>
                <a:avLst/>
                <a:gdLst>
                  <a:gd name="connsiteX0" fmla="*/ 0 w 46396"/>
                  <a:gd name="connsiteY0" fmla="*/ 62821 h 64451"/>
                  <a:gd name="connsiteX1" fmla="*/ 25125 w 46396"/>
                  <a:gd name="connsiteY1" fmla="*/ 37860 h 64451"/>
                  <a:gd name="connsiteX2" fmla="*/ 46397 w 46396"/>
                  <a:gd name="connsiteY2" fmla="*/ 0 h 64451"/>
                  <a:gd name="connsiteX3" fmla="*/ 0 w 46396"/>
                  <a:gd name="connsiteY3" fmla="*/ 62821 h 64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396" h="64451">
                    <a:moveTo>
                      <a:pt x="0" y="62821"/>
                    </a:moveTo>
                    <a:cubicBezTo>
                      <a:pt x="25125" y="65668"/>
                      <a:pt x="8710" y="68349"/>
                      <a:pt x="25125" y="37860"/>
                    </a:cubicBezTo>
                    <a:cubicBezTo>
                      <a:pt x="34337" y="20940"/>
                      <a:pt x="38692" y="20270"/>
                      <a:pt x="46397" y="0"/>
                    </a:cubicBezTo>
                    <a:cubicBezTo>
                      <a:pt x="29479" y="12397"/>
                      <a:pt x="7705" y="40038"/>
                      <a:pt x="0" y="6282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8" name="任意多边形: 形状 667">
                <a:extLst>
                  <a:ext uri="{FF2B5EF4-FFF2-40B4-BE49-F238E27FC236}">
                    <a16:creationId xmlns:a16="http://schemas.microsoft.com/office/drawing/2014/main" id="{BA617A44-3F38-4008-8723-415033D13777}"/>
                  </a:ext>
                </a:extLst>
              </p:cNvPr>
              <p:cNvSpPr/>
              <p:nvPr/>
            </p:nvSpPr>
            <p:spPr>
              <a:xfrm>
                <a:off x="10626196" y="3904258"/>
                <a:ext cx="24087" cy="39458"/>
              </a:xfrm>
              <a:custGeom>
                <a:avLst/>
                <a:gdLst>
                  <a:gd name="connsiteX0" fmla="*/ 8723 w 24087"/>
                  <a:gd name="connsiteY0" fmla="*/ 37692 h 39458"/>
                  <a:gd name="connsiteX1" fmla="*/ 16260 w 24087"/>
                  <a:gd name="connsiteY1" fmla="*/ 0 h 39458"/>
                  <a:gd name="connsiteX2" fmla="*/ 2525 w 24087"/>
                  <a:gd name="connsiteY2" fmla="*/ 16082 h 39458"/>
                  <a:gd name="connsiteX3" fmla="*/ 8723 w 24087"/>
                  <a:gd name="connsiteY3" fmla="*/ 37692 h 39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87" h="39458">
                    <a:moveTo>
                      <a:pt x="8723" y="37692"/>
                    </a:moveTo>
                    <a:cubicBezTo>
                      <a:pt x="38035" y="838"/>
                      <a:pt x="16428" y="670"/>
                      <a:pt x="16260" y="0"/>
                    </a:cubicBezTo>
                    <a:cubicBezTo>
                      <a:pt x="-1830" y="9549"/>
                      <a:pt x="8555" y="-12062"/>
                      <a:pt x="2525" y="16082"/>
                    </a:cubicBezTo>
                    <a:cubicBezTo>
                      <a:pt x="-5180" y="51932"/>
                      <a:pt x="7048" y="35180"/>
                      <a:pt x="8723" y="3769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9" name="任意多边形: 形状 668">
                <a:extLst>
                  <a:ext uri="{FF2B5EF4-FFF2-40B4-BE49-F238E27FC236}">
                    <a16:creationId xmlns:a16="http://schemas.microsoft.com/office/drawing/2014/main" id="{30B83C4E-0249-4507-8FA0-C9C7210468EF}"/>
                  </a:ext>
                </a:extLst>
              </p:cNvPr>
              <p:cNvSpPr/>
              <p:nvPr/>
            </p:nvSpPr>
            <p:spPr>
              <a:xfrm>
                <a:off x="10629254" y="4029900"/>
                <a:ext cx="17895" cy="28813"/>
              </a:xfrm>
              <a:custGeom>
                <a:avLst/>
                <a:gdLst>
                  <a:gd name="connsiteX0" fmla="*/ 9015 w 17895"/>
                  <a:gd name="connsiteY0" fmla="*/ 28814 h 28813"/>
                  <a:gd name="connsiteX1" fmla="*/ 5665 w 17895"/>
                  <a:gd name="connsiteY1" fmla="*/ 0 h 28813"/>
                  <a:gd name="connsiteX2" fmla="*/ 9015 w 17895"/>
                  <a:gd name="connsiteY2" fmla="*/ 28814 h 28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95" h="28813">
                    <a:moveTo>
                      <a:pt x="9015" y="28814"/>
                    </a:moveTo>
                    <a:cubicBezTo>
                      <a:pt x="19233" y="9716"/>
                      <a:pt x="23587" y="14574"/>
                      <a:pt x="5665" y="0"/>
                    </a:cubicBezTo>
                    <a:cubicBezTo>
                      <a:pt x="-5892" y="12899"/>
                      <a:pt x="2818" y="19935"/>
                      <a:pt x="9015" y="2881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0" name="图形 636">
              <a:extLst>
                <a:ext uri="{FF2B5EF4-FFF2-40B4-BE49-F238E27FC236}">
                  <a16:creationId xmlns:a16="http://schemas.microsoft.com/office/drawing/2014/main" id="{E1C2DA6B-D6BC-409F-8F98-7E6609B8F8A5}"/>
                </a:ext>
              </a:extLst>
            </p:cNvPr>
            <p:cNvGrpSpPr/>
            <p:nvPr/>
          </p:nvGrpSpPr>
          <p:grpSpPr>
            <a:xfrm>
              <a:off x="1157618" y="3069173"/>
              <a:ext cx="1811064" cy="1973604"/>
              <a:chOff x="1157618" y="3069173"/>
              <a:chExt cx="1811064" cy="1973604"/>
            </a:xfrm>
            <a:grpFill/>
          </p:grpSpPr>
          <p:sp>
            <p:nvSpPr>
              <p:cNvPr id="671" name="任意多边形: 形状 670">
                <a:extLst>
                  <a:ext uri="{FF2B5EF4-FFF2-40B4-BE49-F238E27FC236}">
                    <a16:creationId xmlns:a16="http://schemas.microsoft.com/office/drawing/2014/main" id="{AFAFED11-3287-48B7-A4AF-DFCA74C3AC7B}"/>
                  </a:ext>
                </a:extLst>
              </p:cNvPr>
              <p:cNvSpPr/>
              <p:nvPr/>
            </p:nvSpPr>
            <p:spPr>
              <a:xfrm>
                <a:off x="1157618" y="3069173"/>
                <a:ext cx="1811064" cy="1973604"/>
              </a:xfrm>
              <a:custGeom>
                <a:avLst/>
                <a:gdLst>
                  <a:gd name="connsiteX0" fmla="*/ 187243 w 1811064"/>
                  <a:gd name="connsiteY0" fmla="*/ 1761312 h 1973604"/>
                  <a:gd name="connsiteX1" fmla="*/ 215885 w 1811064"/>
                  <a:gd name="connsiteY1" fmla="*/ 1658956 h 1973604"/>
                  <a:gd name="connsiteX2" fmla="*/ 315713 w 1811064"/>
                  <a:gd name="connsiteY2" fmla="*/ 1485069 h 1973604"/>
                  <a:gd name="connsiteX3" fmla="*/ 424921 w 1811064"/>
                  <a:gd name="connsiteY3" fmla="*/ 1452067 h 1973604"/>
                  <a:gd name="connsiteX4" fmla="*/ 831269 w 1811064"/>
                  <a:gd name="connsiteY4" fmla="*/ 1593120 h 1973604"/>
                  <a:gd name="connsiteX5" fmla="*/ 638145 w 1811064"/>
                  <a:gd name="connsiteY5" fmla="*/ 1821787 h 1973604"/>
                  <a:gd name="connsiteX6" fmla="*/ 148048 w 1811064"/>
                  <a:gd name="connsiteY6" fmla="*/ 1906051 h 1973604"/>
                  <a:gd name="connsiteX7" fmla="*/ 44368 w 1811064"/>
                  <a:gd name="connsiteY7" fmla="*/ 1798669 h 1973604"/>
                  <a:gd name="connsiteX8" fmla="*/ 174011 w 1811064"/>
                  <a:gd name="connsiteY8" fmla="*/ 1508857 h 1973604"/>
                  <a:gd name="connsiteX9" fmla="*/ 95622 w 1811064"/>
                  <a:gd name="connsiteY9" fmla="*/ 1739702 h 1973604"/>
                  <a:gd name="connsiteX10" fmla="*/ 116057 w 1811064"/>
                  <a:gd name="connsiteY10" fmla="*/ 1664317 h 1973604"/>
                  <a:gd name="connsiteX11" fmla="*/ 252064 w 1811064"/>
                  <a:gd name="connsiteY11" fmla="*/ 1481048 h 1973604"/>
                  <a:gd name="connsiteX12" fmla="*/ 188415 w 1811064"/>
                  <a:gd name="connsiteY12" fmla="*/ 1616406 h 1973604"/>
                  <a:gd name="connsiteX13" fmla="*/ 127111 w 1811064"/>
                  <a:gd name="connsiteY13" fmla="*/ 1751763 h 1973604"/>
                  <a:gd name="connsiteX14" fmla="*/ 159438 w 1811064"/>
                  <a:gd name="connsiteY14" fmla="*/ 1693633 h 1973604"/>
                  <a:gd name="connsiteX15" fmla="*/ 258932 w 1811064"/>
                  <a:gd name="connsiteY15" fmla="*/ 1512710 h 1973604"/>
                  <a:gd name="connsiteX16" fmla="*/ 262449 w 1811064"/>
                  <a:gd name="connsiteY16" fmla="*/ 1508690 h 1973604"/>
                  <a:gd name="connsiteX17" fmla="*/ 221747 w 1811064"/>
                  <a:gd name="connsiteY17" fmla="*/ 1614228 h 1973604"/>
                  <a:gd name="connsiteX18" fmla="*/ 187243 w 1811064"/>
                  <a:gd name="connsiteY18" fmla="*/ 1761312 h 1973604"/>
                  <a:gd name="connsiteX19" fmla="*/ 926072 w 1811064"/>
                  <a:gd name="connsiteY19" fmla="*/ 420134 h 1973604"/>
                  <a:gd name="connsiteX20" fmla="*/ 970962 w 1811064"/>
                  <a:gd name="connsiteY20" fmla="*/ 89446 h 1973604"/>
                  <a:gd name="connsiteX21" fmla="*/ 1058228 w 1811064"/>
                  <a:gd name="connsiteY21" fmla="*/ 51419 h 1973604"/>
                  <a:gd name="connsiteX22" fmla="*/ 970794 w 1811064"/>
                  <a:gd name="connsiteY22" fmla="*/ 371553 h 1973604"/>
                  <a:gd name="connsiteX23" fmla="*/ 993406 w 1811064"/>
                  <a:gd name="connsiteY23" fmla="*/ 286787 h 1973604"/>
                  <a:gd name="connsiteX24" fmla="*/ 1021546 w 1811064"/>
                  <a:gd name="connsiteY24" fmla="*/ 210229 h 1973604"/>
                  <a:gd name="connsiteX25" fmla="*/ 1064258 w 1811064"/>
                  <a:gd name="connsiteY25" fmla="*/ 84756 h 1973604"/>
                  <a:gd name="connsiteX26" fmla="*/ 1089885 w 1811064"/>
                  <a:gd name="connsiteY26" fmla="*/ 56947 h 1973604"/>
                  <a:gd name="connsiteX27" fmla="*/ 1007141 w 1811064"/>
                  <a:gd name="connsiteY27" fmla="*/ 402544 h 1973604"/>
                  <a:gd name="connsiteX28" fmla="*/ 1061578 w 1811064"/>
                  <a:gd name="connsiteY28" fmla="*/ 215088 h 1973604"/>
                  <a:gd name="connsiteX29" fmla="*/ 1089382 w 1811064"/>
                  <a:gd name="connsiteY29" fmla="*/ 123788 h 1973604"/>
                  <a:gd name="connsiteX30" fmla="*/ 1142814 w 1811064"/>
                  <a:gd name="connsiteY30" fmla="*/ 65491 h 1973604"/>
                  <a:gd name="connsiteX31" fmla="*/ 1136281 w 1811064"/>
                  <a:gd name="connsiteY31" fmla="*/ 105193 h 1973604"/>
                  <a:gd name="connsiteX32" fmla="*/ 1073470 w 1811064"/>
                  <a:gd name="connsiteY32" fmla="*/ 322636 h 1973604"/>
                  <a:gd name="connsiteX33" fmla="*/ 1060405 w 1811064"/>
                  <a:gd name="connsiteY33" fmla="*/ 386462 h 1973604"/>
                  <a:gd name="connsiteX34" fmla="*/ 1134606 w 1811064"/>
                  <a:gd name="connsiteY34" fmla="*/ 148079 h 1973604"/>
                  <a:gd name="connsiteX35" fmla="*/ 1161741 w 1811064"/>
                  <a:gd name="connsiteY35" fmla="*/ 76715 h 1973604"/>
                  <a:gd name="connsiteX36" fmla="*/ 1480990 w 1811064"/>
                  <a:gd name="connsiteY36" fmla="*/ 106534 h 1973604"/>
                  <a:gd name="connsiteX37" fmla="*/ 1634083 w 1811064"/>
                  <a:gd name="connsiteY37" fmla="*/ 84756 h 1973604"/>
                  <a:gd name="connsiteX38" fmla="*/ 1769085 w 1811064"/>
                  <a:gd name="connsiteY38" fmla="*/ 52256 h 1973604"/>
                  <a:gd name="connsiteX39" fmla="*/ 1745133 w 1811064"/>
                  <a:gd name="connsiteY39" fmla="*/ 153942 h 1973604"/>
                  <a:gd name="connsiteX40" fmla="*/ 1720679 w 1811064"/>
                  <a:gd name="connsiteY40" fmla="*/ 487645 h 1973604"/>
                  <a:gd name="connsiteX41" fmla="*/ 1638438 w 1811064"/>
                  <a:gd name="connsiteY41" fmla="*/ 529023 h 1973604"/>
                  <a:gd name="connsiteX42" fmla="*/ 1541792 w 1811064"/>
                  <a:gd name="connsiteY42" fmla="*/ 498199 h 1973604"/>
                  <a:gd name="connsiteX43" fmla="*/ 1454358 w 1811064"/>
                  <a:gd name="connsiteY43" fmla="*/ 459502 h 1973604"/>
                  <a:gd name="connsiteX44" fmla="*/ 1259224 w 1811064"/>
                  <a:gd name="connsiteY44" fmla="*/ 410920 h 1973604"/>
                  <a:gd name="connsiteX45" fmla="*/ 926072 w 1811064"/>
                  <a:gd name="connsiteY45" fmla="*/ 420134 h 1973604"/>
                  <a:gd name="connsiteX46" fmla="*/ 1089885 w 1811064"/>
                  <a:gd name="connsiteY46" fmla="*/ 7026 h 1973604"/>
                  <a:gd name="connsiteX47" fmla="*/ 1043823 w 1811064"/>
                  <a:gd name="connsiteY47" fmla="*/ 17580 h 1973604"/>
                  <a:gd name="connsiteX48" fmla="*/ 968784 w 1811064"/>
                  <a:gd name="connsiteY48" fmla="*/ 38520 h 1973604"/>
                  <a:gd name="connsiteX49" fmla="*/ 945000 w 1811064"/>
                  <a:gd name="connsiteY49" fmla="*/ 45723 h 1973604"/>
                  <a:gd name="connsiteX50" fmla="*/ 913175 w 1811064"/>
                  <a:gd name="connsiteY50" fmla="*/ 69344 h 1973604"/>
                  <a:gd name="connsiteX51" fmla="*/ 907145 w 1811064"/>
                  <a:gd name="connsiteY51" fmla="*/ 326657 h 1973604"/>
                  <a:gd name="connsiteX52" fmla="*/ 905135 w 1811064"/>
                  <a:gd name="connsiteY52" fmla="*/ 321464 h 1973604"/>
                  <a:gd name="connsiteX53" fmla="*/ 903125 w 1811064"/>
                  <a:gd name="connsiteY53" fmla="*/ 316271 h 1973604"/>
                  <a:gd name="connsiteX54" fmla="*/ 901618 w 1811064"/>
                  <a:gd name="connsiteY54" fmla="*/ 310742 h 1973604"/>
                  <a:gd name="connsiteX55" fmla="*/ 878838 w 1811064"/>
                  <a:gd name="connsiteY55" fmla="*/ 235693 h 1973604"/>
                  <a:gd name="connsiteX56" fmla="*/ 866276 w 1811064"/>
                  <a:gd name="connsiteY56" fmla="*/ 655502 h 1973604"/>
                  <a:gd name="connsiteX57" fmla="*/ 854216 w 1811064"/>
                  <a:gd name="connsiteY57" fmla="*/ 711454 h 1973604"/>
                  <a:gd name="connsiteX58" fmla="*/ 815524 w 1811064"/>
                  <a:gd name="connsiteY58" fmla="*/ 939283 h 1973604"/>
                  <a:gd name="connsiteX59" fmla="*/ 807652 w 1811064"/>
                  <a:gd name="connsiteY59" fmla="*/ 1122050 h 1973604"/>
                  <a:gd name="connsiteX60" fmla="*/ 837802 w 1811064"/>
                  <a:gd name="connsiteY60" fmla="*/ 1157229 h 1973604"/>
                  <a:gd name="connsiteX61" fmla="*/ 839309 w 1811064"/>
                  <a:gd name="connsiteY61" fmla="*/ 1074306 h 1973604"/>
                  <a:gd name="connsiteX62" fmla="*/ 828254 w 1811064"/>
                  <a:gd name="connsiteY62" fmla="*/ 1034436 h 1973604"/>
                  <a:gd name="connsiteX63" fmla="*/ 855556 w 1811064"/>
                  <a:gd name="connsiteY63" fmla="*/ 828217 h 1973604"/>
                  <a:gd name="connsiteX64" fmla="*/ 866779 w 1811064"/>
                  <a:gd name="connsiteY64" fmla="*/ 806271 h 1973604"/>
                  <a:gd name="connsiteX65" fmla="*/ 856059 w 1811064"/>
                  <a:gd name="connsiteY65" fmla="*/ 1198607 h 1973604"/>
                  <a:gd name="connsiteX66" fmla="*/ 867784 w 1811064"/>
                  <a:gd name="connsiteY66" fmla="*/ 1377018 h 1973604"/>
                  <a:gd name="connsiteX67" fmla="*/ 851369 w 1811064"/>
                  <a:gd name="connsiteY67" fmla="*/ 1566149 h 1973604"/>
                  <a:gd name="connsiteX68" fmla="*/ 713854 w 1811064"/>
                  <a:gd name="connsiteY68" fmla="*/ 1515223 h 1973604"/>
                  <a:gd name="connsiteX69" fmla="*/ 488235 w 1811064"/>
                  <a:gd name="connsiteY69" fmla="*/ 1427274 h 1973604"/>
                  <a:gd name="connsiteX70" fmla="*/ 90262 w 1811064"/>
                  <a:gd name="connsiteY70" fmla="*/ 1526112 h 1973604"/>
                  <a:gd name="connsiteX71" fmla="*/ 6178 w 1811064"/>
                  <a:gd name="connsiteY71" fmla="*/ 1692293 h 1973604"/>
                  <a:gd name="connsiteX72" fmla="*/ 217727 w 1811064"/>
                  <a:gd name="connsiteY72" fmla="*/ 1968034 h 1973604"/>
                  <a:gd name="connsiteX73" fmla="*/ 440833 w 1811064"/>
                  <a:gd name="connsiteY73" fmla="*/ 1952454 h 1973604"/>
                  <a:gd name="connsiteX74" fmla="*/ 615533 w 1811064"/>
                  <a:gd name="connsiteY74" fmla="*/ 1875227 h 1973604"/>
                  <a:gd name="connsiteX75" fmla="*/ 741993 w 1811064"/>
                  <a:gd name="connsiteY75" fmla="*/ 1750591 h 1973604"/>
                  <a:gd name="connsiteX76" fmla="*/ 856729 w 1811064"/>
                  <a:gd name="connsiteY76" fmla="*/ 1613055 h 1973604"/>
                  <a:gd name="connsiteX77" fmla="*/ 878671 w 1811064"/>
                  <a:gd name="connsiteY77" fmla="*/ 1537336 h 1973604"/>
                  <a:gd name="connsiteX78" fmla="*/ 895588 w 1811064"/>
                  <a:gd name="connsiteY78" fmla="*/ 1303978 h 1973604"/>
                  <a:gd name="connsiteX79" fmla="*/ 897430 w 1811064"/>
                  <a:gd name="connsiteY79" fmla="*/ 929065 h 1973604"/>
                  <a:gd name="connsiteX80" fmla="*/ 899273 w 1811064"/>
                  <a:gd name="connsiteY80" fmla="*/ 802251 h 1973604"/>
                  <a:gd name="connsiteX81" fmla="*/ 921550 w 1811064"/>
                  <a:gd name="connsiteY81" fmla="*/ 697885 h 1973604"/>
                  <a:gd name="connsiteX82" fmla="*/ 906810 w 1811064"/>
                  <a:gd name="connsiteY82" fmla="*/ 648466 h 1973604"/>
                  <a:gd name="connsiteX83" fmla="*/ 920043 w 1811064"/>
                  <a:gd name="connsiteY83" fmla="*/ 463857 h 1973604"/>
                  <a:gd name="connsiteX84" fmla="*/ 1181003 w 1811064"/>
                  <a:gd name="connsiteY84" fmla="*/ 458999 h 1973604"/>
                  <a:gd name="connsiteX85" fmla="*/ 1324883 w 1811064"/>
                  <a:gd name="connsiteY85" fmla="*/ 454811 h 1973604"/>
                  <a:gd name="connsiteX86" fmla="*/ 1443974 w 1811064"/>
                  <a:gd name="connsiteY86" fmla="*/ 496859 h 1973604"/>
                  <a:gd name="connsiteX87" fmla="*/ 1546984 w 1811064"/>
                  <a:gd name="connsiteY87" fmla="*/ 547953 h 1973604"/>
                  <a:gd name="connsiteX88" fmla="*/ 1724196 w 1811064"/>
                  <a:gd name="connsiteY88" fmla="*/ 505570 h 1973604"/>
                  <a:gd name="connsiteX89" fmla="*/ 1755351 w 1811064"/>
                  <a:gd name="connsiteY89" fmla="*/ 474914 h 1973604"/>
                  <a:gd name="connsiteX90" fmla="*/ 1804092 w 1811064"/>
                  <a:gd name="connsiteY90" fmla="*/ 54602 h 1973604"/>
                  <a:gd name="connsiteX91" fmla="*/ 1755016 w 1811064"/>
                  <a:gd name="connsiteY91" fmla="*/ 19422 h 1973604"/>
                  <a:gd name="connsiteX92" fmla="*/ 1341633 w 1811064"/>
                  <a:gd name="connsiteY92" fmla="*/ 69679 h 1973604"/>
                  <a:gd name="connsiteX93" fmla="*/ 1147336 w 1811064"/>
                  <a:gd name="connsiteY93" fmla="*/ 31651 h 1973604"/>
                  <a:gd name="connsiteX94" fmla="*/ 1114507 w 1811064"/>
                  <a:gd name="connsiteY94" fmla="*/ 23275 h 1973604"/>
                  <a:gd name="connsiteX95" fmla="*/ 1089885 w 1811064"/>
                  <a:gd name="connsiteY95" fmla="*/ 7026 h 1973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1811064" h="1973604">
                    <a:moveTo>
                      <a:pt x="187243" y="1761312"/>
                    </a:moveTo>
                    <a:cubicBezTo>
                      <a:pt x="201145" y="1732163"/>
                      <a:pt x="203658" y="1693968"/>
                      <a:pt x="215885" y="1658956"/>
                    </a:cubicBezTo>
                    <a:cubicBezTo>
                      <a:pt x="237827" y="1596638"/>
                      <a:pt x="269651" y="1526614"/>
                      <a:pt x="315713" y="1485069"/>
                    </a:cubicBezTo>
                    <a:cubicBezTo>
                      <a:pt x="357922" y="1446874"/>
                      <a:pt x="344523" y="1448549"/>
                      <a:pt x="424921" y="1452067"/>
                    </a:cubicBezTo>
                    <a:cubicBezTo>
                      <a:pt x="640825" y="1461783"/>
                      <a:pt x="644342" y="1564977"/>
                      <a:pt x="831269" y="1593120"/>
                    </a:cubicBezTo>
                    <a:cubicBezTo>
                      <a:pt x="821554" y="1621264"/>
                      <a:pt x="665615" y="1801685"/>
                      <a:pt x="638145" y="1821787"/>
                    </a:cubicBezTo>
                    <a:cubicBezTo>
                      <a:pt x="522739" y="1906386"/>
                      <a:pt x="265296" y="1986796"/>
                      <a:pt x="148048" y="1906051"/>
                    </a:cubicBezTo>
                    <a:cubicBezTo>
                      <a:pt x="114047" y="1882598"/>
                      <a:pt x="57935" y="1836864"/>
                      <a:pt x="44368" y="1798669"/>
                    </a:cubicBezTo>
                    <a:cubicBezTo>
                      <a:pt x="14386" y="1713233"/>
                      <a:pt x="50565" y="1542696"/>
                      <a:pt x="174011" y="1508857"/>
                    </a:cubicBezTo>
                    <a:cubicBezTo>
                      <a:pt x="161616" y="1551575"/>
                      <a:pt x="67985" y="1683582"/>
                      <a:pt x="95622" y="1739702"/>
                    </a:cubicBezTo>
                    <a:lnTo>
                      <a:pt x="116057" y="1664317"/>
                    </a:lnTo>
                    <a:cubicBezTo>
                      <a:pt x="141014" y="1591110"/>
                      <a:pt x="179035" y="1504501"/>
                      <a:pt x="252064" y="1481048"/>
                    </a:cubicBezTo>
                    <a:cubicBezTo>
                      <a:pt x="246034" y="1509025"/>
                      <a:pt x="204830" y="1585247"/>
                      <a:pt x="188415" y="1616406"/>
                    </a:cubicBezTo>
                    <a:cubicBezTo>
                      <a:pt x="163458" y="1663647"/>
                      <a:pt x="144699" y="1696146"/>
                      <a:pt x="127111" y="1751763"/>
                    </a:cubicBezTo>
                    <a:cubicBezTo>
                      <a:pt x="146709" y="1747240"/>
                      <a:pt x="131969" y="1750758"/>
                      <a:pt x="159438" y="1693633"/>
                    </a:cubicBezTo>
                    <a:lnTo>
                      <a:pt x="258932" y="1512710"/>
                    </a:lnTo>
                    <a:cubicBezTo>
                      <a:pt x="259937" y="1511370"/>
                      <a:pt x="261277" y="1509862"/>
                      <a:pt x="262449" y="1508690"/>
                    </a:cubicBezTo>
                    <a:lnTo>
                      <a:pt x="221747" y="1614228"/>
                    </a:lnTo>
                    <a:cubicBezTo>
                      <a:pt x="204495" y="1657616"/>
                      <a:pt x="187745" y="1703517"/>
                      <a:pt x="187243" y="1761312"/>
                    </a:cubicBezTo>
                    <a:close/>
                    <a:moveTo>
                      <a:pt x="926072" y="420134"/>
                    </a:moveTo>
                    <a:cubicBezTo>
                      <a:pt x="928417" y="357983"/>
                      <a:pt x="952202" y="151262"/>
                      <a:pt x="970962" y="89446"/>
                    </a:cubicBezTo>
                    <a:cubicBezTo>
                      <a:pt x="982352" y="52089"/>
                      <a:pt x="1010491" y="53094"/>
                      <a:pt x="1058228" y="51419"/>
                    </a:cubicBezTo>
                    <a:cubicBezTo>
                      <a:pt x="1051193" y="118763"/>
                      <a:pt x="949857" y="344414"/>
                      <a:pt x="970794" y="371553"/>
                    </a:cubicBezTo>
                    <a:cubicBezTo>
                      <a:pt x="978332" y="350780"/>
                      <a:pt x="984696" y="312920"/>
                      <a:pt x="993406" y="286787"/>
                    </a:cubicBezTo>
                    <a:cubicBezTo>
                      <a:pt x="1003624" y="256465"/>
                      <a:pt x="1010659" y="240383"/>
                      <a:pt x="1021546" y="210229"/>
                    </a:cubicBezTo>
                    <a:lnTo>
                      <a:pt x="1064258" y="84756"/>
                    </a:lnTo>
                    <a:cubicBezTo>
                      <a:pt x="1076652" y="53764"/>
                      <a:pt x="1067273" y="65491"/>
                      <a:pt x="1089885" y="56947"/>
                    </a:cubicBezTo>
                    <a:cubicBezTo>
                      <a:pt x="1104792" y="86263"/>
                      <a:pt x="1001949" y="326322"/>
                      <a:pt x="1007141" y="402544"/>
                    </a:cubicBezTo>
                    <a:lnTo>
                      <a:pt x="1061578" y="215088"/>
                    </a:lnTo>
                    <a:cubicBezTo>
                      <a:pt x="1069953" y="185771"/>
                      <a:pt x="1079332" y="154445"/>
                      <a:pt x="1089382" y="123788"/>
                    </a:cubicBezTo>
                    <a:cubicBezTo>
                      <a:pt x="1113334" y="50414"/>
                      <a:pt x="1115679" y="58120"/>
                      <a:pt x="1142814" y="65491"/>
                    </a:cubicBezTo>
                    <a:cubicBezTo>
                      <a:pt x="1149681" y="86431"/>
                      <a:pt x="1145661" y="79563"/>
                      <a:pt x="1136281" y="105193"/>
                    </a:cubicBezTo>
                    <a:cubicBezTo>
                      <a:pt x="1110152" y="175050"/>
                      <a:pt x="1094407" y="245074"/>
                      <a:pt x="1073470" y="322636"/>
                    </a:cubicBezTo>
                    <a:cubicBezTo>
                      <a:pt x="1065263" y="352623"/>
                      <a:pt x="1048513" y="372223"/>
                      <a:pt x="1060405" y="386462"/>
                    </a:cubicBezTo>
                    <a:lnTo>
                      <a:pt x="1134606" y="148079"/>
                    </a:lnTo>
                    <a:cubicBezTo>
                      <a:pt x="1144991" y="119433"/>
                      <a:pt x="1156716" y="103518"/>
                      <a:pt x="1161741" y="76715"/>
                    </a:cubicBezTo>
                    <a:cubicBezTo>
                      <a:pt x="1264584" y="80903"/>
                      <a:pt x="1284851" y="119768"/>
                      <a:pt x="1480990" y="106534"/>
                    </a:cubicBezTo>
                    <a:cubicBezTo>
                      <a:pt x="1539447" y="102513"/>
                      <a:pt x="1578976" y="98492"/>
                      <a:pt x="1634083" y="84756"/>
                    </a:cubicBezTo>
                    <a:cubicBezTo>
                      <a:pt x="1675789" y="74202"/>
                      <a:pt x="1726206" y="57450"/>
                      <a:pt x="1769085" y="52256"/>
                    </a:cubicBezTo>
                    <a:cubicBezTo>
                      <a:pt x="1764898" y="123621"/>
                      <a:pt x="1749488" y="133840"/>
                      <a:pt x="1745133" y="153942"/>
                    </a:cubicBezTo>
                    <a:lnTo>
                      <a:pt x="1720679" y="487645"/>
                    </a:lnTo>
                    <a:cubicBezTo>
                      <a:pt x="1700077" y="506240"/>
                      <a:pt x="1676627" y="534384"/>
                      <a:pt x="1638438" y="529023"/>
                    </a:cubicBezTo>
                    <a:cubicBezTo>
                      <a:pt x="1606111" y="524500"/>
                      <a:pt x="1562226" y="509591"/>
                      <a:pt x="1541792" y="498199"/>
                    </a:cubicBezTo>
                    <a:cubicBezTo>
                      <a:pt x="1513485" y="482452"/>
                      <a:pt x="1480488" y="474579"/>
                      <a:pt x="1454358" y="459502"/>
                    </a:cubicBezTo>
                    <a:cubicBezTo>
                      <a:pt x="1373122" y="412428"/>
                      <a:pt x="1347495" y="423484"/>
                      <a:pt x="1259224" y="410920"/>
                    </a:cubicBezTo>
                    <a:cubicBezTo>
                      <a:pt x="1020206" y="376913"/>
                      <a:pt x="1064090" y="418794"/>
                      <a:pt x="926072" y="420134"/>
                    </a:cubicBezTo>
                    <a:close/>
                    <a:moveTo>
                      <a:pt x="1089885" y="7026"/>
                    </a:moveTo>
                    <a:cubicBezTo>
                      <a:pt x="1054878" y="18752"/>
                      <a:pt x="1103117" y="21265"/>
                      <a:pt x="1043823" y="17580"/>
                    </a:cubicBezTo>
                    <a:cubicBezTo>
                      <a:pt x="994579" y="14732"/>
                      <a:pt x="995584" y="24448"/>
                      <a:pt x="968784" y="38520"/>
                    </a:cubicBezTo>
                    <a:cubicBezTo>
                      <a:pt x="957227" y="44551"/>
                      <a:pt x="959404" y="43378"/>
                      <a:pt x="945000" y="45723"/>
                    </a:cubicBezTo>
                    <a:cubicBezTo>
                      <a:pt x="928752" y="48236"/>
                      <a:pt x="918703" y="45221"/>
                      <a:pt x="913175" y="69344"/>
                    </a:cubicBezTo>
                    <a:lnTo>
                      <a:pt x="907145" y="326657"/>
                    </a:lnTo>
                    <a:cubicBezTo>
                      <a:pt x="906140" y="325149"/>
                      <a:pt x="905303" y="320459"/>
                      <a:pt x="905135" y="321464"/>
                    </a:cubicBezTo>
                    <a:cubicBezTo>
                      <a:pt x="904800" y="322469"/>
                      <a:pt x="903460" y="317443"/>
                      <a:pt x="903125" y="316271"/>
                    </a:cubicBezTo>
                    <a:cubicBezTo>
                      <a:pt x="902958" y="314930"/>
                      <a:pt x="901953" y="312418"/>
                      <a:pt x="901618" y="310742"/>
                    </a:cubicBezTo>
                    <a:cubicBezTo>
                      <a:pt x="892238" y="268862"/>
                      <a:pt x="909155" y="247587"/>
                      <a:pt x="878838" y="235693"/>
                    </a:cubicBezTo>
                    <a:cubicBezTo>
                      <a:pt x="837299" y="285949"/>
                      <a:pt x="900110" y="558172"/>
                      <a:pt x="866276" y="655502"/>
                    </a:cubicBezTo>
                    <a:cubicBezTo>
                      <a:pt x="854384" y="689174"/>
                      <a:pt x="857734" y="663375"/>
                      <a:pt x="854216" y="711454"/>
                    </a:cubicBezTo>
                    <a:cubicBezTo>
                      <a:pt x="848019" y="792032"/>
                      <a:pt x="826747" y="861721"/>
                      <a:pt x="815524" y="939283"/>
                    </a:cubicBezTo>
                    <a:cubicBezTo>
                      <a:pt x="809997" y="978149"/>
                      <a:pt x="801455" y="1083520"/>
                      <a:pt x="807652" y="1122050"/>
                    </a:cubicBezTo>
                    <a:cubicBezTo>
                      <a:pt x="812342" y="1150361"/>
                      <a:pt x="813347" y="1155051"/>
                      <a:pt x="837802" y="1157229"/>
                    </a:cubicBezTo>
                    <a:cubicBezTo>
                      <a:pt x="849359" y="1134781"/>
                      <a:pt x="847014" y="1092901"/>
                      <a:pt x="839309" y="1074306"/>
                    </a:cubicBezTo>
                    <a:cubicBezTo>
                      <a:pt x="834284" y="1062077"/>
                      <a:pt x="828757" y="1083352"/>
                      <a:pt x="828254" y="1034436"/>
                    </a:cubicBezTo>
                    <a:lnTo>
                      <a:pt x="855556" y="828217"/>
                    </a:lnTo>
                    <a:cubicBezTo>
                      <a:pt x="863261" y="806104"/>
                      <a:pt x="858236" y="817830"/>
                      <a:pt x="866779" y="806271"/>
                    </a:cubicBezTo>
                    <a:cubicBezTo>
                      <a:pt x="865941" y="941964"/>
                      <a:pt x="867114" y="1064255"/>
                      <a:pt x="856059" y="1198607"/>
                    </a:cubicBezTo>
                    <a:cubicBezTo>
                      <a:pt x="849694" y="1275834"/>
                      <a:pt x="868453" y="1309004"/>
                      <a:pt x="867784" y="1377018"/>
                    </a:cubicBezTo>
                    <a:cubicBezTo>
                      <a:pt x="867281" y="1433807"/>
                      <a:pt x="857566" y="1506512"/>
                      <a:pt x="851369" y="1566149"/>
                    </a:cubicBezTo>
                    <a:cubicBezTo>
                      <a:pt x="734456" y="1566484"/>
                      <a:pt x="744338" y="1541524"/>
                      <a:pt x="713854" y="1515223"/>
                    </a:cubicBezTo>
                    <a:cubicBezTo>
                      <a:pt x="675832" y="1481886"/>
                      <a:pt x="553726" y="1436320"/>
                      <a:pt x="488235" y="1427274"/>
                    </a:cubicBezTo>
                    <a:cubicBezTo>
                      <a:pt x="338828" y="1406669"/>
                      <a:pt x="186070" y="1458098"/>
                      <a:pt x="90262" y="1526112"/>
                    </a:cubicBezTo>
                    <a:cubicBezTo>
                      <a:pt x="50900" y="1554088"/>
                      <a:pt x="21421" y="1634331"/>
                      <a:pt x="6178" y="1692293"/>
                    </a:cubicBezTo>
                    <a:cubicBezTo>
                      <a:pt x="-31508" y="1836864"/>
                      <a:pt x="111199" y="1952789"/>
                      <a:pt x="217727" y="1968034"/>
                    </a:cubicBezTo>
                    <a:cubicBezTo>
                      <a:pt x="299466" y="1979760"/>
                      <a:pt x="367135" y="1972222"/>
                      <a:pt x="440833" y="1952454"/>
                    </a:cubicBezTo>
                    <a:cubicBezTo>
                      <a:pt x="498285" y="1937042"/>
                      <a:pt x="565954" y="1902365"/>
                      <a:pt x="615533" y="1875227"/>
                    </a:cubicBezTo>
                    <a:cubicBezTo>
                      <a:pt x="659082" y="1851439"/>
                      <a:pt x="706484" y="1791969"/>
                      <a:pt x="741993" y="1750591"/>
                    </a:cubicBezTo>
                    <a:cubicBezTo>
                      <a:pt x="782025" y="1703685"/>
                      <a:pt x="812677" y="1655773"/>
                      <a:pt x="856729" y="1613055"/>
                    </a:cubicBezTo>
                    <a:cubicBezTo>
                      <a:pt x="908988" y="1562296"/>
                      <a:pt x="881351" y="1551575"/>
                      <a:pt x="878671" y="1537336"/>
                    </a:cubicBezTo>
                    <a:cubicBezTo>
                      <a:pt x="868788" y="1486744"/>
                      <a:pt x="901953" y="1353732"/>
                      <a:pt x="895588" y="1303978"/>
                    </a:cubicBezTo>
                    <a:cubicBezTo>
                      <a:pt x="883361" y="1209328"/>
                      <a:pt x="897263" y="1026730"/>
                      <a:pt x="897430" y="929065"/>
                    </a:cubicBezTo>
                    <a:cubicBezTo>
                      <a:pt x="897430" y="887017"/>
                      <a:pt x="896426" y="843964"/>
                      <a:pt x="899273" y="802251"/>
                    </a:cubicBezTo>
                    <a:cubicBezTo>
                      <a:pt x="904130" y="734740"/>
                      <a:pt x="929255" y="760873"/>
                      <a:pt x="921550" y="697885"/>
                    </a:cubicBezTo>
                    <a:cubicBezTo>
                      <a:pt x="916190" y="653324"/>
                      <a:pt x="912003" y="688169"/>
                      <a:pt x="906810" y="648466"/>
                    </a:cubicBezTo>
                    <a:lnTo>
                      <a:pt x="920043" y="463857"/>
                    </a:lnTo>
                    <a:cubicBezTo>
                      <a:pt x="1051193" y="429515"/>
                      <a:pt x="1072632" y="458161"/>
                      <a:pt x="1181003" y="458999"/>
                    </a:cubicBezTo>
                    <a:cubicBezTo>
                      <a:pt x="1215842" y="459167"/>
                      <a:pt x="1239795" y="438226"/>
                      <a:pt x="1324883" y="454811"/>
                    </a:cubicBezTo>
                    <a:cubicBezTo>
                      <a:pt x="1412819" y="471731"/>
                      <a:pt x="1388197" y="469218"/>
                      <a:pt x="1443974" y="496859"/>
                    </a:cubicBezTo>
                    <a:cubicBezTo>
                      <a:pt x="1495060" y="522322"/>
                      <a:pt x="1463068" y="496356"/>
                      <a:pt x="1546984" y="547953"/>
                    </a:cubicBezTo>
                    <a:cubicBezTo>
                      <a:pt x="1643295" y="607256"/>
                      <a:pt x="1706944" y="516961"/>
                      <a:pt x="1724196" y="505570"/>
                    </a:cubicBezTo>
                    <a:cubicBezTo>
                      <a:pt x="1744631" y="491833"/>
                      <a:pt x="1747143" y="501047"/>
                      <a:pt x="1755351" y="474914"/>
                    </a:cubicBezTo>
                    <a:cubicBezTo>
                      <a:pt x="1757863" y="466705"/>
                      <a:pt x="1778968" y="168014"/>
                      <a:pt x="1804092" y="54602"/>
                    </a:cubicBezTo>
                    <a:cubicBezTo>
                      <a:pt x="1821847" y="-25474"/>
                      <a:pt x="1805767" y="995"/>
                      <a:pt x="1755016" y="19422"/>
                    </a:cubicBezTo>
                    <a:cubicBezTo>
                      <a:pt x="1623195" y="66831"/>
                      <a:pt x="1487188" y="80065"/>
                      <a:pt x="1341633" y="69679"/>
                    </a:cubicBezTo>
                    <a:lnTo>
                      <a:pt x="1147336" y="31651"/>
                    </a:lnTo>
                    <a:cubicBezTo>
                      <a:pt x="1138794" y="29641"/>
                      <a:pt x="1121207" y="25788"/>
                      <a:pt x="1114507" y="23275"/>
                    </a:cubicBezTo>
                    <a:cubicBezTo>
                      <a:pt x="1096752" y="16909"/>
                      <a:pt x="1098762" y="18920"/>
                      <a:pt x="1089885" y="702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2" name="任意多边形: 形状 671">
                <a:extLst>
                  <a:ext uri="{FF2B5EF4-FFF2-40B4-BE49-F238E27FC236}">
                    <a16:creationId xmlns:a16="http://schemas.microsoft.com/office/drawing/2014/main" id="{47A3C24F-0605-48F5-BD40-4DFDB05C5C2A}"/>
                  </a:ext>
                </a:extLst>
              </p:cNvPr>
              <p:cNvSpPr/>
              <p:nvPr/>
            </p:nvSpPr>
            <p:spPr>
              <a:xfrm>
                <a:off x="1381362" y="4575401"/>
                <a:ext cx="148750" cy="290598"/>
              </a:xfrm>
              <a:custGeom>
                <a:avLst/>
                <a:gdLst>
                  <a:gd name="connsiteX0" fmla="*/ 4871 w 148750"/>
                  <a:gd name="connsiteY0" fmla="*/ 290599 h 290598"/>
                  <a:gd name="connsiteX1" fmla="*/ 28320 w 148750"/>
                  <a:gd name="connsiteY1" fmla="*/ 210021 h 290598"/>
                  <a:gd name="connsiteX2" fmla="*/ 148751 w 148750"/>
                  <a:gd name="connsiteY2" fmla="*/ 4975 h 290598"/>
                  <a:gd name="connsiteX3" fmla="*/ 54617 w 148750"/>
                  <a:gd name="connsiteY3" fmla="*/ 122910 h 290598"/>
                  <a:gd name="connsiteX4" fmla="*/ 20280 w 148750"/>
                  <a:gd name="connsiteY4" fmla="*/ 200472 h 290598"/>
                  <a:gd name="connsiteX5" fmla="*/ 4871 w 148750"/>
                  <a:gd name="connsiteY5" fmla="*/ 290599 h 290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750" h="290598">
                    <a:moveTo>
                      <a:pt x="4871" y="290599"/>
                    </a:moveTo>
                    <a:lnTo>
                      <a:pt x="28320" y="210021"/>
                    </a:lnTo>
                    <a:cubicBezTo>
                      <a:pt x="96491" y="29098"/>
                      <a:pt x="140376" y="20889"/>
                      <a:pt x="148751" y="4975"/>
                    </a:cubicBezTo>
                    <a:cubicBezTo>
                      <a:pt x="108551" y="-23169"/>
                      <a:pt x="77564" y="75166"/>
                      <a:pt x="54617" y="122910"/>
                    </a:cubicBezTo>
                    <a:cubicBezTo>
                      <a:pt x="40547" y="152059"/>
                      <a:pt x="31670" y="173166"/>
                      <a:pt x="20280" y="200472"/>
                    </a:cubicBezTo>
                    <a:cubicBezTo>
                      <a:pt x="10230" y="224093"/>
                      <a:pt x="-9032" y="266308"/>
                      <a:pt x="4871" y="29059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7259F6F1-9FF5-4A85-8523-ECFE4B1F3696}"/>
                  </a:ext>
                </a:extLst>
              </p:cNvPr>
              <p:cNvSpPr/>
              <p:nvPr/>
            </p:nvSpPr>
            <p:spPr>
              <a:xfrm>
                <a:off x="2277484" y="3164985"/>
                <a:ext cx="75474" cy="244581"/>
              </a:xfrm>
              <a:custGeom>
                <a:avLst/>
                <a:gdLst>
                  <a:gd name="connsiteX0" fmla="*/ 0 w 75474"/>
                  <a:gd name="connsiteY0" fmla="*/ 244582 h 244581"/>
                  <a:gd name="connsiteX1" fmla="*/ 21775 w 75474"/>
                  <a:gd name="connsiteY1" fmla="*/ 185949 h 244581"/>
                  <a:gd name="connsiteX2" fmla="*/ 40534 w 75474"/>
                  <a:gd name="connsiteY2" fmla="*/ 119945 h 244581"/>
                  <a:gd name="connsiteX3" fmla="*/ 75039 w 75474"/>
                  <a:gd name="connsiteY3" fmla="*/ 0 h 244581"/>
                  <a:gd name="connsiteX4" fmla="*/ 0 w 75474"/>
                  <a:gd name="connsiteY4" fmla="*/ 244582 h 24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74" h="244581">
                    <a:moveTo>
                      <a:pt x="0" y="244582"/>
                    </a:moveTo>
                    <a:cubicBezTo>
                      <a:pt x="17085" y="233860"/>
                      <a:pt x="8040" y="237043"/>
                      <a:pt x="21775" y="185949"/>
                    </a:cubicBezTo>
                    <a:cubicBezTo>
                      <a:pt x="27972" y="162496"/>
                      <a:pt x="33164" y="143399"/>
                      <a:pt x="40534" y="119945"/>
                    </a:cubicBezTo>
                    <a:cubicBezTo>
                      <a:pt x="47569" y="98168"/>
                      <a:pt x="79561" y="12397"/>
                      <a:pt x="75039" y="0"/>
                    </a:cubicBezTo>
                    <a:cubicBezTo>
                      <a:pt x="38524" y="21610"/>
                      <a:pt x="17085" y="193990"/>
                      <a:pt x="0" y="24458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FA95EB9D-8A19-4A43-93DF-DCBDD791E996}"/>
                  </a:ext>
                </a:extLst>
              </p:cNvPr>
              <p:cNvSpPr/>
              <p:nvPr/>
            </p:nvSpPr>
            <p:spPr>
              <a:xfrm>
                <a:off x="1416593" y="4606676"/>
                <a:ext cx="131106" cy="285624"/>
              </a:xfrm>
              <a:custGeom>
                <a:avLst/>
                <a:gdLst>
                  <a:gd name="connsiteX0" fmla="*/ 4646 w 131106"/>
                  <a:gd name="connsiteY0" fmla="*/ 285624 h 285624"/>
                  <a:gd name="connsiteX1" fmla="*/ 131106 w 131106"/>
                  <a:gd name="connsiteY1" fmla="*/ 0 h 285624"/>
                  <a:gd name="connsiteX2" fmla="*/ 94257 w 131106"/>
                  <a:gd name="connsiteY2" fmla="*/ 68516 h 285624"/>
                  <a:gd name="connsiteX3" fmla="*/ 2468 w 131106"/>
                  <a:gd name="connsiteY3" fmla="*/ 271050 h 285624"/>
                  <a:gd name="connsiteX4" fmla="*/ 4646 w 131106"/>
                  <a:gd name="connsiteY4" fmla="*/ 285624 h 28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106" h="285624">
                    <a:moveTo>
                      <a:pt x="4646" y="285624"/>
                    </a:moveTo>
                    <a:lnTo>
                      <a:pt x="131106" y="0"/>
                    </a:lnTo>
                    <a:cubicBezTo>
                      <a:pt x="105312" y="16585"/>
                      <a:pt x="116031" y="18260"/>
                      <a:pt x="94257" y="68516"/>
                    </a:cubicBezTo>
                    <a:cubicBezTo>
                      <a:pt x="76167" y="109894"/>
                      <a:pt x="9001" y="232185"/>
                      <a:pt x="2468" y="271050"/>
                    </a:cubicBezTo>
                    <a:cubicBezTo>
                      <a:pt x="-1551" y="296178"/>
                      <a:pt x="-547" y="276076"/>
                      <a:pt x="4646" y="28562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4FFB473B-3CD0-44FB-94C9-BD5FBF12C706}"/>
                  </a:ext>
                </a:extLst>
              </p:cNvPr>
              <p:cNvSpPr/>
              <p:nvPr/>
            </p:nvSpPr>
            <p:spPr>
              <a:xfrm>
                <a:off x="1570437" y="4685244"/>
                <a:ext cx="80775" cy="186284"/>
              </a:xfrm>
              <a:custGeom>
                <a:avLst/>
                <a:gdLst>
                  <a:gd name="connsiteX0" fmla="*/ 11934 w 80775"/>
                  <a:gd name="connsiteY0" fmla="*/ 186284 h 186284"/>
                  <a:gd name="connsiteX1" fmla="*/ 43256 w 80775"/>
                  <a:gd name="connsiteY1" fmla="*/ 94147 h 186284"/>
                  <a:gd name="connsiteX2" fmla="*/ 80776 w 80775"/>
                  <a:gd name="connsiteY2" fmla="*/ 0 h 186284"/>
                  <a:gd name="connsiteX3" fmla="*/ 32872 w 80775"/>
                  <a:gd name="connsiteY3" fmla="*/ 89289 h 186284"/>
                  <a:gd name="connsiteX4" fmla="*/ 12269 w 80775"/>
                  <a:gd name="connsiteY4" fmla="*/ 139043 h 186284"/>
                  <a:gd name="connsiteX5" fmla="*/ 11934 w 80775"/>
                  <a:gd name="connsiteY5" fmla="*/ 186284 h 186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75" h="186284">
                    <a:moveTo>
                      <a:pt x="11934" y="186284"/>
                    </a:moveTo>
                    <a:cubicBezTo>
                      <a:pt x="16959" y="174558"/>
                      <a:pt x="19304" y="149262"/>
                      <a:pt x="43256" y="94147"/>
                    </a:cubicBezTo>
                    <a:cubicBezTo>
                      <a:pt x="53139" y="71699"/>
                      <a:pt x="77258" y="21443"/>
                      <a:pt x="80776" y="0"/>
                    </a:cubicBezTo>
                    <a:cubicBezTo>
                      <a:pt x="52134" y="8544"/>
                      <a:pt x="53306" y="36687"/>
                      <a:pt x="32872" y="89289"/>
                    </a:cubicBezTo>
                    <a:cubicBezTo>
                      <a:pt x="26507" y="105539"/>
                      <a:pt x="19137" y="122291"/>
                      <a:pt x="12269" y="139043"/>
                    </a:cubicBezTo>
                    <a:cubicBezTo>
                      <a:pt x="-11683" y="197340"/>
                      <a:pt x="5737" y="183436"/>
                      <a:pt x="11934" y="18628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040E2AF2-75DA-4AF5-AD44-A40C9603882D}"/>
                  </a:ext>
                </a:extLst>
              </p:cNvPr>
              <p:cNvSpPr/>
              <p:nvPr/>
            </p:nvSpPr>
            <p:spPr>
              <a:xfrm>
                <a:off x="1525458" y="4672848"/>
                <a:ext cx="89407" cy="197843"/>
              </a:xfrm>
              <a:custGeom>
                <a:avLst/>
                <a:gdLst>
                  <a:gd name="connsiteX0" fmla="*/ 802 w 89407"/>
                  <a:gd name="connsiteY0" fmla="*/ 197843 h 197843"/>
                  <a:gd name="connsiteX1" fmla="*/ 42844 w 89407"/>
                  <a:gd name="connsiteY1" fmla="*/ 96157 h 197843"/>
                  <a:gd name="connsiteX2" fmla="*/ 89408 w 89407"/>
                  <a:gd name="connsiteY2" fmla="*/ 0 h 197843"/>
                  <a:gd name="connsiteX3" fmla="*/ 802 w 89407"/>
                  <a:gd name="connsiteY3" fmla="*/ 197843 h 19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407" h="197843">
                    <a:moveTo>
                      <a:pt x="802" y="197843"/>
                    </a:moveTo>
                    <a:cubicBezTo>
                      <a:pt x="7669" y="190305"/>
                      <a:pt x="33631" y="117433"/>
                      <a:pt x="42844" y="96157"/>
                    </a:cubicBezTo>
                    <a:cubicBezTo>
                      <a:pt x="53731" y="71197"/>
                      <a:pt x="84215" y="18427"/>
                      <a:pt x="89408" y="0"/>
                    </a:cubicBezTo>
                    <a:cubicBezTo>
                      <a:pt x="51554" y="12564"/>
                      <a:pt x="-7573" y="176735"/>
                      <a:pt x="802" y="19784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B7D27D5C-5C8B-4D8D-A6BD-48CD66E8D641}"/>
                  </a:ext>
                </a:extLst>
              </p:cNvPr>
              <p:cNvSpPr/>
              <p:nvPr/>
            </p:nvSpPr>
            <p:spPr>
              <a:xfrm>
                <a:off x="1482420" y="4665477"/>
                <a:ext cx="90068" cy="205381"/>
              </a:xfrm>
              <a:custGeom>
                <a:avLst/>
                <a:gdLst>
                  <a:gd name="connsiteX0" fmla="*/ 1798 w 90068"/>
                  <a:gd name="connsiteY0" fmla="*/ 205382 h 205381"/>
                  <a:gd name="connsiteX1" fmla="*/ 18715 w 90068"/>
                  <a:gd name="connsiteY1" fmla="*/ 155628 h 205381"/>
                  <a:gd name="connsiteX2" fmla="*/ 42667 w 90068"/>
                  <a:gd name="connsiteY2" fmla="*/ 102691 h 205381"/>
                  <a:gd name="connsiteX3" fmla="*/ 90069 w 90068"/>
                  <a:gd name="connsiteY3" fmla="*/ 0 h 205381"/>
                  <a:gd name="connsiteX4" fmla="*/ 1798 w 90068"/>
                  <a:gd name="connsiteY4" fmla="*/ 205382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068" h="205381">
                    <a:moveTo>
                      <a:pt x="1798" y="205382"/>
                    </a:moveTo>
                    <a:cubicBezTo>
                      <a:pt x="11680" y="189132"/>
                      <a:pt x="10675" y="175563"/>
                      <a:pt x="18715" y="155628"/>
                    </a:cubicBezTo>
                    <a:cubicBezTo>
                      <a:pt x="26420" y="136530"/>
                      <a:pt x="34460" y="123128"/>
                      <a:pt x="42667" y="102691"/>
                    </a:cubicBezTo>
                    <a:cubicBezTo>
                      <a:pt x="56570" y="67846"/>
                      <a:pt x="79517" y="33337"/>
                      <a:pt x="90069" y="0"/>
                    </a:cubicBezTo>
                    <a:cubicBezTo>
                      <a:pt x="59919" y="11056"/>
                      <a:pt x="-12272" y="179918"/>
                      <a:pt x="1798" y="20538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" name="任意多边形: 形状 677">
                <a:extLst>
                  <a:ext uri="{FF2B5EF4-FFF2-40B4-BE49-F238E27FC236}">
                    <a16:creationId xmlns:a16="http://schemas.microsoft.com/office/drawing/2014/main" id="{F4F2CFD4-EC45-4DBB-9D3A-C2205D92B92D}"/>
                  </a:ext>
                </a:extLst>
              </p:cNvPr>
              <p:cNvSpPr/>
              <p:nvPr/>
            </p:nvSpPr>
            <p:spPr>
              <a:xfrm>
                <a:off x="2338244" y="3245228"/>
                <a:ext cx="45600" cy="185278"/>
              </a:xfrm>
              <a:custGeom>
                <a:avLst/>
                <a:gdLst>
                  <a:gd name="connsiteX0" fmla="*/ 41 w 45600"/>
                  <a:gd name="connsiteY0" fmla="*/ 185279 h 185278"/>
                  <a:gd name="connsiteX1" fmla="*/ 7914 w 45600"/>
                  <a:gd name="connsiteY1" fmla="*/ 165009 h 185278"/>
                  <a:gd name="connsiteX2" fmla="*/ 9421 w 45600"/>
                  <a:gd name="connsiteY2" fmla="*/ 142058 h 185278"/>
                  <a:gd name="connsiteX3" fmla="*/ 45601 w 45600"/>
                  <a:gd name="connsiteY3" fmla="*/ 0 h 185278"/>
                  <a:gd name="connsiteX4" fmla="*/ 41 w 45600"/>
                  <a:gd name="connsiteY4" fmla="*/ 185279 h 185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00" h="185278">
                    <a:moveTo>
                      <a:pt x="41" y="185279"/>
                    </a:moveTo>
                    <a:cubicBezTo>
                      <a:pt x="9086" y="172547"/>
                      <a:pt x="3224" y="193823"/>
                      <a:pt x="7914" y="165009"/>
                    </a:cubicBezTo>
                    <a:cubicBezTo>
                      <a:pt x="7914" y="164841"/>
                      <a:pt x="9086" y="146414"/>
                      <a:pt x="9421" y="142058"/>
                    </a:cubicBezTo>
                    <a:cubicBezTo>
                      <a:pt x="14781" y="74715"/>
                      <a:pt x="43758" y="29986"/>
                      <a:pt x="45601" y="0"/>
                    </a:cubicBezTo>
                    <a:cubicBezTo>
                      <a:pt x="10929" y="15915"/>
                      <a:pt x="-796" y="133850"/>
                      <a:pt x="41" y="1852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6BADC19F-E417-47E5-BAB8-460F4D3A6F28}"/>
                  </a:ext>
                </a:extLst>
              </p:cNvPr>
              <p:cNvSpPr/>
              <p:nvPr/>
            </p:nvSpPr>
            <p:spPr>
              <a:xfrm>
                <a:off x="1635488" y="4709870"/>
                <a:ext cx="63550" cy="146581"/>
              </a:xfrm>
              <a:custGeom>
                <a:avLst/>
                <a:gdLst>
                  <a:gd name="connsiteX0" fmla="*/ 2827 w 63550"/>
                  <a:gd name="connsiteY0" fmla="*/ 146581 h 146581"/>
                  <a:gd name="connsiteX1" fmla="*/ 15724 w 63550"/>
                  <a:gd name="connsiteY1" fmla="*/ 107214 h 146581"/>
                  <a:gd name="connsiteX2" fmla="*/ 62456 w 63550"/>
                  <a:gd name="connsiteY2" fmla="*/ 0 h 146581"/>
                  <a:gd name="connsiteX3" fmla="*/ 2827 w 63550"/>
                  <a:gd name="connsiteY3" fmla="*/ 146581 h 146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50" h="146581">
                    <a:moveTo>
                      <a:pt x="2827" y="146581"/>
                    </a:moveTo>
                    <a:cubicBezTo>
                      <a:pt x="11872" y="133682"/>
                      <a:pt x="9192" y="125809"/>
                      <a:pt x="15724" y="107214"/>
                    </a:cubicBezTo>
                    <a:cubicBezTo>
                      <a:pt x="28789" y="70527"/>
                      <a:pt x="70831" y="20940"/>
                      <a:pt x="62456" y="0"/>
                    </a:cubicBezTo>
                    <a:cubicBezTo>
                      <a:pt x="47381" y="19433"/>
                      <a:pt x="-13755" y="116595"/>
                      <a:pt x="2827" y="1465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99FCBEFF-DFE1-42ED-9C12-2C85BE56FF92}"/>
                  </a:ext>
                </a:extLst>
              </p:cNvPr>
              <p:cNvSpPr/>
              <p:nvPr/>
            </p:nvSpPr>
            <p:spPr>
              <a:xfrm>
                <a:off x="2392112" y="3272199"/>
                <a:ext cx="44494" cy="144906"/>
              </a:xfrm>
              <a:custGeom>
                <a:avLst/>
                <a:gdLst>
                  <a:gd name="connsiteX0" fmla="*/ 1448 w 44494"/>
                  <a:gd name="connsiteY0" fmla="*/ 144906 h 144906"/>
                  <a:gd name="connsiteX1" fmla="*/ 44495 w 44494"/>
                  <a:gd name="connsiteY1" fmla="*/ 0 h 144906"/>
                  <a:gd name="connsiteX2" fmla="*/ 1448 w 44494"/>
                  <a:gd name="connsiteY2" fmla="*/ 144906 h 14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94" h="144906">
                    <a:moveTo>
                      <a:pt x="1448" y="144906"/>
                    </a:moveTo>
                    <a:lnTo>
                      <a:pt x="44495" y="0"/>
                    </a:lnTo>
                    <a:cubicBezTo>
                      <a:pt x="19203" y="17255"/>
                      <a:pt x="-6424" y="106041"/>
                      <a:pt x="1448" y="1449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7C1AE83B-8B6A-41AC-85BC-907C16D29A3E}"/>
                  </a:ext>
                </a:extLst>
              </p:cNvPr>
              <p:cNvSpPr/>
              <p:nvPr/>
            </p:nvSpPr>
            <p:spPr>
              <a:xfrm>
                <a:off x="1707291" y="4728465"/>
                <a:ext cx="46262" cy="85100"/>
              </a:xfrm>
              <a:custGeom>
                <a:avLst/>
                <a:gdLst>
                  <a:gd name="connsiteX0" fmla="*/ 8073 w 46262"/>
                  <a:gd name="connsiteY0" fmla="*/ 85101 h 85100"/>
                  <a:gd name="connsiteX1" fmla="*/ 22478 w 46262"/>
                  <a:gd name="connsiteY1" fmla="*/ 40540 h 85100"/>
                  <a:gd name="connsiteX2" fmla="*/ 46262 w 46262"/>
                  <a:gd name="connsiteY2" fmla="*/ 0 h 85100"/>
                  <a:gd name="connsiteX3" fmla="*/ 8073 w 46262"/>
                  <a:gd name="connsiteY3" fmla="*/ 85101 h 8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262" h="85100">
                    <a:moveTo>
                      <a:pt x="8073" y="85101"/>
                    </a:moveTo>
                    <a:cubicBezTo>
                      <a:pt x="14606" y="71532"/>
                      <a:pt x="13098" y="58633"/>
                      <a:pt x="22478" y="40540"/>
                    </a:cubicBezTo>
                    <a:cubicBezTo>
                      <a:pt x="30015" y="25631"/>
                      <a:pt x="39060" y="16082"/>
                      <a:pt x="46262" y="0"/>
                    </a:cubicBezTo>
                    <a:cubicBezTo>
                      <a:pt x="24655" y="5361"/>
                      <a:pt x="-17721" y="66841"/>
                      <a:pt x="8073" y="8510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B61B06D7-ADBC-437C-AF26-9788BB8CC9CE}"/>
                  </a:ext>
                </a:extLst>
              </p:cNvPr>
              <p:cNvSpPr/>
              <p:nvPr/>
            </p:nvSpPr>
            <p:spPr>
              <a:xfrm>
                <a:off x="2809790" y="3328319"/>
                <a:ext cx="23952" cy="72536"/>
              </a:xfrm>
              <a:custGeom>
                <a:avLst/>
                <a:gdLst>
                  <a:gd name="connsiteX0" fmla="*/ 2177 w 23952"/>
                  <a:gd name="connsiteY0" fmla="*/ 21275 h 72536"/>
                  <a:gd name="connsiteX1" fmla="*/ 8877 w 23952"/>
                  <a:gd name="connsiteY1" fmla="*/ 45231 h 72536"/>
                  <a:gd name="connsiteX2" fmla="*/ 0 w 23952"/>
                  <a:gd name="connsiteY2" fmla="*/ 72537 h 72536"/>
                  <a:gd name="connsiteX3" fmla="*/ 22277 w 23952"/>
                  <a:gd name="connsiteY3" fmla="*/ 44393 h 72536"/>
                  <a:gd name="connsiteX4" fmla="*/ 20937 w 23952"/>
                  <a:gd name="connsiteY4" fmla="*/ 24123 h 72536"/>
                  <a:gd name="connsiteX5" fmla="*/ 23952 w 23952"/>
                  <a:gd name="connsiteY5" fmla="*/ 0 h 72536"/>
                  <a:gd name="connsiteX6" fmla="*/ 2177 w 23952"/>
                  <a:gd name="connsiteY6" fmla="*/ 21275 h 72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52" h="72536">
                    <a:moveTo>
                      <a:pt x="2177" y="21275"/>
                    </a:moveTo>
                    <a:cubicBezTo>
                      <a:pt x="5862" y="43723"/>
                      <a:pt x="9882" y="31159"/>
                      <a:pt x="8877" y="45231"/>
                    </a:cubicBezTo>
                    <a:cubicBezTo>
                      <a:pt x="8207" y="56120"/>
                      <a:pt x="3350" y="49586"/>
                      <a:pt x="0" y="72537"/>
                    </a:cubicBezTo>
                    <a:cubicBezTo>
                      <a:pt x="10217" y="66674"/>
                      <a:pt x="19262" y="61815"/>
                      <a:pt x="22277" y="44393"/>
                    </a:cubicBezTo>
                    <a:cubicBezTo>
                      <a:pt x="25292" y="27139"/>
                      <a:pt x="21105" y="31159"/>
                      <a:pt x="20937" y="24123"/>
                    </a:cubicBezTo>
                    <a:cubicBezTo>
                      <a:pt x="20602" y="10889"/>
                      <a:pt x="21607" y="12899"/>
                      <a:pt x="23952" y="0"/>
                    </a:cubicBezTo>
                    <a:lnTo>
                      <a:pt x="2177" y="21275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A845CB1A-4BFA-4098-86CB-D07B54777BE0}"/>
                  </a:ext>
                </a:extLst>
              </p:cNvPr>
              <p:cNvSpPr/>
              <p:nvPr/>
            </p:nvSpPr>
            <p:spPr>
              <a:xfrm>
                <a:off x="2794508" y="3215310"/>
                <a:ext cx="19441" cy="22714"/>
              </a:xfrm>
              <a:custGeom>
                <a:avLst/>
                <a:gdLst>
                  <a:gd name="connsiteX0" fmla="*/ 8917 w 19441"/>
                  <a:gd name="connsiteY0" fmla="*/ 22714 h 22714"/>
                  <a:gd name="connsiteX1" fmla="*/ 15784 w 19441"/>
                  <a:gd name="connsiteY1" fmla="*/ 14841 h 22714"/>
                  <a:gd name="connsiteX2" fmla="*/ 13104 w 19441"/>
                  <a:gd name="connsiteY2" fmla="*/ 99 h 22714"/>
                  <a:gd name="connsiteX3" fmla="*/ 8917 w 19441"/>
                  <a:gd name="connsiteY3" fmla="*/ 22714 h 2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41" h="22714">
                    <a:moveTo>
                      <a:pt x="8917" y="22714"/>
                    </a:moveTo>
                    <a:cubicBezTo>
                      <a:pt x="10424" y="21039"/>
                      <a:pt x="15449" y="16014"/>
                      <a:pt x="15784" y="14841"/>
                    </a:cubicBezTo>
                    <a:cubicBezTo>
                      <a:pt x="22819" y="-13470"/>
                      <a:pt x="18464" y="9145"/>
                      <a:pt x="13104" y="99"/>
                    </a:cubicBezTo>
                    <a:cubicBezTo>
                      <a:pt x="-3143" y="9815"/>
                      <a:pt x="-3980" y="3785"/>
                      <a:pt x="8917" y="2271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4" name="图形 636">
              <a:extLst>
                <a:ext uri="{FF2B5EF4-FFF2-40B4-BE49-F238E27FC236}">
                  <a16:creationId xmlns:a16="http://schemas.microsoft.com/office/drawing/2014/main" id="{589EC6CD-3F59-4D4A-BA72-1F04E9C30939}"/>
                </a:ext>
              </a:extLst>
            </p:cNvPr>
            <p:cNvGrpSpPr/>
            <p:nvPr/>
          </p:nvGrpSpPr>
          <p:grpSpPr>
            <a:xfrm>
              <a:off x="8417760" y="0"/>
              <a:ext cx="1465264" cy="2322850"/>
              <a:chOff x="8417760" y="0"/>
              <a:chExt cx="1465264" cy="2322850"/>
            </a:xfrm>
            <a:grpFill/>
          </p:grpSpPr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80835E73-3405-4BD9-8C00-25772FE6953A}"/>
                  </a:ext>
                </a:extLst>
              </p:cNvPr>
              <p:cNvSpPr/>
              <p:nvPr/>
            </p:nvSpPr>
            <p:spPr>
              <a:xfrm>
                <a:off x="8417760" y="0"/>
                <a:ext cx="1465264" cy="2322850"/>
              </a:xfrm>
              <a:custGeom>
                <a:avLst/>
                <a:gdLst>
                  <a:gd name="connsiteX0" fmla="*/ 1158745 w 1465264"/>
                  <a:gd name="connsiteY0" fmla="*/ 546958 h 2322850"/>
                  <a:gd name="connsiteX1" fmla="*/ 1249863 w 1465264"/>
                  <a:gd name="connsiteY1" fmla="*/ 354643 h 2322850"/>
                  <a:gd name="connsiteX2" fmla="*/ 1307482 w 1465264"/>
                  <a:gd name="connsiteY2" fmla="*/ 269207 h 2322850"/>
                  <a:gd name="connsiteX3" fmla="*/ 1373309 w 1465264"/>
                  <a:gd name="connsiteY3" fmla="*/ 181091 h 2322850"/>
                  <a:gd name="connsiteX4" fmla="*/ 1375821 w 1465264"/>
                  <a:gd name="connsiteY4" fmla="*/ 386640 h 2322850"/>
                  <a:gd name="connsiteX5" fmla="*/ 1328922 w 1465264"/>
                  <a:gd name="connsiteY5" fmla="*/ 424332 h 2322850"/>
                  <a:gd name="connsiteX6" fmla="*/ 1369624 w 1465264"/>
                  <a:gd name="connsiteY6" fmla="*/ 446780 h 2322850"/>
                  <a:gd name="connsiteX7" fmla="*/ 1367949 w 1465264"/>
                  <a:gd name="connsiteY7" fmla="*/ 687676 h 2322850"/>
                  <a:gd name="connsiteX8" fmla="*/ 1328419 w 1465264"/>
                  <a:gd name="connsiteY8" fmla="*/ 732070 h 2322850"/>
                  <a:gd name="connsiteX9" fmla="*/ 1374146 w 1465264"/>
                  <a:gd name="connsiteY9" fmla="*/ 747817 h 2322850"/>
                  <a:gd name="connsiteX10" fmla="*/ 1395921 w 1465264"/>
                  <a:gd name="connsiteY10" fmla="*/ 996251 h 2322850"/>
                  <a:gd name="connsiteX11" fmla="*/ 1329592 w 1465264"/>
                  <a:gd name="connsiteY11" fmla="*/ 1047513 h 2322850"/>
                  <a:gd name="connsiteX12" fmla="*/ 1390058 w 1465264"/>
                  <a:gd name="connsiteY12" fmla="*/ 1046843 h 2322850"/>
                  <a:gd name="connsiteX13" fmla="*/ 1391231 w 1465264"/>
                  <a:gd name="connsiteY13" fmla="*/ 1276347 h 2322850"/>
                  <a:gd name="connsiteX14" fmla="*/ 1326577 w 1465264"/>
                  <a:gd name="connsiteY14" fmla="*/ 1293267 h 2322850"/>
                  <a:gd name="connsiteX15" fmla="*/ 1395921 w 1465264"/>
                  <a:gd name="connsiteY15" fmla="*/ 1357093 h 2322850"/>
                  <a:gd name="connsiteX16" fmla="*/ 1396926 w 1465264"/>
                  <a:gd name="connsiteY16" fmla="*/ 1500491 h 2322850"/>
                  <a:gd name="connsiteX17" fmla="*/ 1380344 w 1465264"/>
                  <a:gd name="connsiteY17" fmla="*/ 1509537 h 2322850"/>
                  <a:gd name="connsiteX18" fmla="*/ 1337297 w 1465264"/>
                  <a:gd name="connsiteY18" fmla="*/ 1540696 h 2322850"/>
                  <a:gd name="connsiteX19" fmla="*/ 1380176 w 1465264"/>
                  <a:gd name="connsiteY19" fmla="*/ 1555941 h 2322850"/>
                  <a:gd name="connsiteX20" fmla="*/ 1398433 w 1465264"/>
                  <a:gd name="connsiteY20" fmla="*/ 1557951 h 2322850"/>
                  <a:gd name="connsiteX21" fmla="*/ 1412001 w 1465264"/>
                  <a:gd name="connsiteY21" fmla="*/ 1758474 h 2322850"/>
                  <a:gd name="connsiteX22" fmla="*/ 1337464 w 1465264"/>
                  <a:gd name="connsiteY22" fmla="*/ 1780085 h 2322850"/>
                  <a:gd name="connsiteX23" fmla="*/ 1413340 w 1465264"/>
                  <a:gd name="connsiteY23" fmla="*/ 1799182 h 2322850"/>
                  <a:gd name="connsiteX24" fmla="*/ 1423055 w 1465264"/>
                  <a:gd name="connsiteY24" fmla="*/ 2001046 h 2322850"/>
                  <a:gd name="connsiteX25" fmla="*/ 1347012 w 1465264"/>
                  <a:gd name="connsiteY25" fmla="*/ 2034718 h 2322850"/>
                  <a:gd name="connsiteX26" fmla="*/ 1417193 w 1465264"/>
                  <a:gd name="connsiteY26" fmla="*/ 2042759 h 2322850"/>
                  <a:gd name="connsiteX27" fmla="*/ 1419873 w 1465264"/>
                  <a:gd name="connsiteY27" fmla="*/ 2247973 h 2322850"/>
                  <a:gd name="connsiteX28" fmla="*/ 1066957 w 1465264"/>
                  <a:gd name="connsiteY28" fmla="*/ 2243952 h 2322850"/>
                  <a:gd name="connsiteX29" fmla="*/ 944684 w 1465264"/>
                  <a:gd name="connsiteY29" fmla="*/ 2238089 h 2322850"/>
                  <a:gd name="connsiteX30" fmla="*/ 466144 w 1465264"/>
                  <a:gd name="connsiteY30" fmla="*/ 2255846 h 2322850"/>
                  <a:gd name="connsiteX31" fmla="*/ 482057 w 1465264"/>
                  <a:gd name="connsiteY31" fmla="*/ 2164044 h 2322850"/>
                  <a:gd name="connsiteX32" fmla="*/ 424438 w 1465264"/>
                  <a:gd name="connsiteY32" fmla="*/ 2184315 h 2322850"/>
                  <a:gd name="connsiteX33" fmla="*/ 428290 w 1465264"/>
                  <a:gd name="connsiteY33" fmla="*/ 2160359 h 2322850"/>
                  <a:gd name="connsiteX34" fmla="*/ 424438 w 1465264"/>
                  <a:gd name="connsiteY34" fmla="*/ 2142267 h 2322850"/>
                  <a:gd name="connsiteX35" fmla="*/ 408190 w 1465264"/>
                  <a:gd name="connsiteY35" fmla="*/ 2192858 h 2322850"/>
                  <a:gd name="connsiteX36" fmla="*/ 440517 w 1465264"/>
                  <a:gd name="connsiteY36" fmla="*/ 2187330 h 2322850"/>
                  <a:gd name="connsiteX37" fmla="*/ 477534 w 1465264"/>
                  <a:gd name="connsiteY37" fmla="*/ 2169573 h 2322850"/>
                  <a:gd name="connsiteX38" fmla="*/ 461789 w 1465264"/>
                  <a:gd name="connsiteY38" fmla="*/ 2260202 h 2322850"/>
                  <a:gd name="connsiteX39" fmla="*/ 248231 w 1465264"/>
                  <a:gd name="connsiteY39" fmla="*/ 2256014 h 2322850"/>
                  <a:gd name="connsiteX40" fmla="*/ 39027 w 1465264"/>
                  <a:gd name="connsiteY40" fmla="*/ 2256516 h 2322850"/>
                  <a:gd name="connsiteX41" fmla="*/ 585235 w 1465264"/>
                  <a:gd name="connsiteY41" fmla="*/ 1368484 h 2322850"/>
                  <a:gd name="connsiteX42" fmla="*/ 647711 w 1465264"/>
                  <a:gd name="connsiteY42" fmla="*/ 1257585 h 2322850"/>
                  <a:gd name="connsiteX43" fmla="*/ 685063 w 1465264"/>
                  <a:gd name="connsiteY43" fmla="*/ 1204816 h 2322850"/>
                  <a:gd name="connsiteX44" fmla="*/ 915707 w 1465264"/>
                  <a:gd name="connsiteY44" fmla="*/ 810470 h 2322850"/>
                  <a:gd name="connsiteX45" fmla="*/ 918722 w 1465264"/>
                  <a:gd name="connsiteY45" fmla="*/ 805779 h 2322850"/>
                  <a:gd name="connsiteX46" fmla="*/ 948871 w 1465264"/>
                  <a:gd name="connsiteY46" fmla="*/ 746141 h 2322850"/>
                  <a:gd name="connsiteX47" fmla="*/ 1075331 w 1465264"/>
                  <a:gd name="connsiteY47" fmla="*/ 511276 h 2322850"/>
                  <a:gd name="connsiteX48" fmla="*/ 1108831 w 1465264"/>
                  <a:gd name="connsiteY48" fmla="*/ 454486 h 2322850"/>
                  <a:gd name="connsiteX49" fmla="*/ 1087726 w 1465264"/>
                  <a:gd name="connsiteY49" fmla="*/ 582808 h 2322850"/>
                  <a:gd name="connsiteX50" fmla="*/ 1021397 w 1465264"/>
                  <a:gd name="connsiteY50" fmla="*/ 699738 h 2322850"/>
                  <a:gd name="connsiteX51" fmla="*/ 1142330 w 1465264"/>
                  <a:gd name="connsiteY51" fmla="*/ 532719 h 2322850"/>
                  <a:gd name="connsiteX52" fmla="*/ 1097441 w 1465264"/>
                  <a:gd name="connsiteY52" fmla="*/ 670924 h 2322850"/>
                  <a:gd name="connsiteX53" fmla="*/ 1138310 w 1465264"/>
                  <a:gd name="connsiteY53" fmla="*/ 619495 h 2322850"/>
                  <a:gd name="connsiteX54" fmla="*/ 1141828 w 1465264"/>
                  <a:gd name="connsiteY54" fmla="*/ 614972 h 2322850"/>
                  <a:gd name="connsiteX55" fmla="*/ 1154223 w 1465264"/>
                  <a:gd name="connsiteY55" fmla="*/ 601570 h 2322850"/>
                  <a:gd name="connsiteX56" fmla="*/ 1166617 w 1465264"/>
                  <a:gd name="connsiteY56" fmla="*/ 631892 h 2322850"/>
                  <a:gd name="connsiteX57" fmla="*/ 1191909 w 1465264"/>
                  <a:gd name="connsiteY57" fmla="*/ 916511 h 2322850"/>
                  <a:gd name="connsiteX58" fmla="*/ 1179180 w 1465264"/>
                  <a:gd name="connsiteY58" fmla="*/ 630216 h 2322850"/>
                  <a:gd name="connsiteX59" fmla="*/ 1259243 w 1465264"/>
                  <a:gd name="connsiteY59" fmla="*/ 409255 h 2322850"/>
                  <a:gd name="connsiteX60" fmla="*/ 1327247 w 1465264"/>
                  <a:gd name="connsiteY60" fmla="*/ 273563 h 2322850"/>
                  <a:gd name="connsiteX61" fmla="*/ 1158745 w 1465264"/>
                  <a:gd name="connsiteY61" fmla="*/ 546958 h 2322850"/>
                  <a:gd name="connsiteX62" fmla="*/ 1146685 w 1465264"/>
                  <a:gd name="connsiteY62" fmla="*/ 479112 h 2322850"/>
                  <a:gd name="connsiteX63" fmla="*/ 1138813 w 1465264"/>
                  <a:gd name="connsiteY63" fmla="*/ 461187 h 2322850"/>
                  <a:gd name="connsiteX64" fmla="*/ 1137473 w 1465264"/>
                  <a:gd name="connsiteY64" fmla="*/ 415789 h 2322850"/>
                  <a:gd name="connsiteX65" fmla="*/ 1298605 w 1465264"/>
                  <a:gd name="connsiteY65" fmla="*/ 185111 h 2322850"/>
                  <a:gd name="connsiteX66" fmla="*/ 1329089 w 1465264"/>
                  <a:gd name="connsiteY66" fmla="*/ 133515 h 2322850"/>
                  <a:gd name="connsiteX67" fmla="*/ 1358066 w 1465264"/>
                  <a:gd name="connsiteY67" fmla="*/ 84766 h 2322850"/>
                  <a:gd name="connsiteX68" fmla="*/ 1330932 w 1465264"/>
                  <a:gd name="connsiteY68" fmla="*/ 209402 h 2322850"/>
                  <a:gd name="connsiteX69" fmla="*/ 1146685 w 1465264"/>
                  <a:gd name="connsiteY69" fmla="*/ 479112 h 2322850"/>
                  <a:gd name="connsiteX70" fmla="*/ 0 w 1465264"/>
                  <a:gd name="connsiteY70" fmla="*/ 2279132 h 2322850"/>
                  <a:gd name="connsiteX71" fmla="*/ 100833 w 1465264"/>
                  <a:gd name="connsiteY71" fmla="*/ 2272431 h 2322850"/>
                  <a:gd name="connsiteX72" fmla="*/ 97148 w 1465264"/>
                  <a:gd name="connsiteY72" fmla="*/ 2301915 h 2322850"/>
                  <a:gd name="connsiteX73" fmla="*/ 407185 w 1465264"/>
                  <a:gd name="connsiteY73" fmla="*/ 2302585 h 2322850"/>
                  <a:gd name="connsiteX74" fmla="*/ 740505 w 1465264"/>
                  <a:gd name="connsiteY74" fmla="*/ 2265395 h 2322850"/>
                  <a:gd name="connsiteX75" fmla="*/ 1077676 w 1465264"/>
                  <a:gd name="connsiteY75" fmla="*/ 2290858 h 2322850"/>
                  <a:gd name="connsiteX76" fmla="*/ 1327414 w 1465264"/>
                  <a:gd name="connsiteY76" fmla="*/ 2280304 h 2322850"/>
                  <a:gd name="connsiteX77" fmla="*/ 1417695 w 1465264"/>
                  <a:gd name="connsiteY77" fmla="*/ 2291193 h 2322850"/>
                  <a:gd name="connsiteX78" fmla="*/ 1431263 w 1465264"/>
                  <a:gd name="connsiteY78" fmla="*/ 2273268 h 2322850"/>
                  <a:gd name="connsiteX79" fmla="*/ 1460072 w 1465264"/>
                  <a:gd name="connsiteY79" fmla="*/ 2087487 h 2322850"/>
                  <a:gd name="connsiteX80" fmla="*/ 1460240 w 1465264"/>
                  <a:gd name="connsiteY80" fmla="*/ 1823640 h 2322850"/>
                  <a:gd name="connsiteX81" fmla="*/ 1465265 w 1465264"/>
                  <a:gd name="connsiteY81" fmla="*/ 1798512 h 2322850"/>
                  <a:gd name="connsiteX82" fmla="*/ 1462082 w 1465264"/>
                  <a:gd name="connsiteY82" fmla="*/ 1778912 h 2322850"/>
                  <a:gd name="connsiteX83" fmla="*/ 1446505 w 1465264"/>
                  <a:gd name="connsiteY83" fmla="*/ 1590618 h 2322850"/>
                  <a:gd name="connsiteX84" fmla="*/ 1430593 w 1465264"/>
                  <a:gd name="connsiteY84" fmla="*/ 1071468 h 2322850"/>
                  <a:gd name="connsiteX85" fmla="*/ 1439135 w 1465264"/>
                  <a:gd name="connsiteY85" fmla="*/ 808124 h 2322850"/>
                  <a:gd name="connsiteX86" fmla="*/ 1442987 w 1465264"/>
                  <a:gd name="connsiteY86" fmla="*/ 550644 h 2322850"/>
                  <a:gd name="connsiteX87" fmla="*/ 1423893 w 1465264"/>
                  <a:gd name="connsiteY87" fmla="*/ 304387 h 2322850"/>
                  <a:gd name="connsiteX88" fmla="*/ 1419203 w 1465264"/>
                  <a:gd name="connsiteY88" fmla="*/ 307067 h 2322850"/>
                  <a:gd name="connsiteX89" fmla="*/ 1400946 w 1465264"/>
                  <a:gd name="connsiteY89" fmla="*/ 311423 h 2322850"/>
                  <a:gd name="connsiteX90" fmla="*/ 1364934 w 1465264"/>
                  <a:gd name="connsiteY90" fmla="*/ 0 h 2322850"/>
                  <a:gd name="connsiteX91" fmla="*/ 1316360 w 1465264"/>
                  <a:gd name="connsiteY91" fmla="*/ 59303 h 2322850"/>
                  <a:gd name="connsiteX92" fmla="*/ 1223734 w 1465264"/>
                  <a:gd name="connsiteY92" fmla="*/ 192650 h 2322850"/>
                  <a:gd name="connsiteX93" fmla="*/ 1104141 w 1465264"/>
                  <a:gd name="connsiteY93" fmla="*/ 403895 h 2322850"/>
                  <a:gd name="connsiteX94" fmla="*/ 852728 w 1465264"/>
                  <a:gd name="connsiteY94" fmla="*/ 844644 h 2322850"/>
                  <a:gd name="connsiteX95" fmla="*/ 686403 w 1465264"/>
                  <a:gd name="connsiteY95" fmla="*/ 1136802 h 2322850"/>
                  <a:gd name="connsiteX96" fmla="*/ 597127 w 1465264"/>
                  <a:gd name="connsiteY96" fmla="*/ 1273667 h 2322850"/>
                  <a:gd name="connsiteX97" fmla="*/ 514551 w 1465264"/>
                  <a:gd name="connsiteY97" fmla="*/ 1424604 h 2322850"/>
                  <a:gd name="connsiteX98" fmla="*/ 346886 w 1465264"/>
                  <a:gd name="connsiteY98" fmla="*/ 1715756 h 2322850"/>
                  <a:gd name="connsiteX99" fmla="*/ 171015 w 1465264"/>
                  <a:gd name="connsiteY99" fmla="*/ 1998868 h 2322850"/>
                  <a:gd name="connsiteX100" fmla="*/ 82911 w 1465264"/>
                  <a:gd name="connsiteY100" fmla="*/ 2136906 h 2322850"/>
                  <a:gd name="connsiteX101" fmla="*/ 0 w 1465264"/>
                  <a:gd name="connsiteY101" fmla="*/ 2279132 h 2322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1465264" h="2322850">
                    <a:moveTo>
                      <a:pt x="1158745" y="546958"/>
                    </a:moveTo>
                    <a:cubicBezTo>
                      <a:pt x="1144843" y="478107"/>
                      <a:pt x="1186214" y="445608"/>
                      <a:pt x="1249863" y="354643"/>
                    </a:cubicBezTo>
                    <a:cubicBezTo>
                      <a:pt x="1269460" y="326667"/>
                      <a:pt x="1288388" y="297351"/>
                      <a:pt x="1307482" y="269207"/>
                    </a:cubicBezTo>
                    <a:cubicBezTo>
                      <a:pt x="1326577" y="240896"/>
                      <a:pt x="1345672" y="196838"/>
                      <a:pt x="1373309" y="181091"/>
                    </a:cubicBezTo>
                    <a:lnTo>
                      <a:pt x="1375821" y="386640"/>
                    </a:lnTo>
                    <a:cubicBezTo>
                      <a:pt x="1332104" y="409423"/>
                      <a:pt x="1337297" y="391833"/>
                      <a:pt x="1328922" y="424332"/>
                    </a:cubicBezTo>
                    <a:lnTo>
                      <a:pt x="1369624" y="446780"/>
                    </a:lnTo>
                    <a:lnTo>
                      <a:pt x="1367949" y="687676"/>
                    </a:lnTo>
                    <a:cubicBezTo>
                      <a:pt x="1344332" y="709287"/>
                      <a:pt x="1330597" y="684828"/>
                      <a:pt x="1328419" y="732070"/>
                    </a:cubicBezTo>
                    <a:lnTo>
                      <a:pt x="1374146" y="747817"/>
                    </a:lnTo>
                    <a:cubicBezTo>
                      <a:pt x="1377664" y="836771"/>
                      <a:pt x="1405133" y="898754"/>
                      <a:pt x="1395921" y="996251"/>
                    </a:cubicBezTo>
                    <a:cubicBezTo>
                      <a:pt x="1360411" y="1018364"/>
                      <a:pt x="1328922" y="998596"/>
                      <a:pt x="1329592" y="1047513"/>
                    </a:cubicBezTo>
                    <a:cubicBezTo>
                      <a:pt x="1356056" y="1060077"/>
                      <a:pt x="1361249" y="1052706"/>
                      <a:pt x="1390058" y="1046843"/>
                    </a:cubicBezTo>
                    <a:lnTo>
                      <a:pt x="1391231" y="1276347"/>
                    </a:lnTo>
                    <a:cubicBezTo>
                      <a:pt x="1370294" y="1275510"/>
                      <a:pt x="1318872" y="1267469"/>
                      <a:pt x="1326577" y="1293267"/>
                    </a:cubicBezTo>
                    <a:cubicBezTo>
                      <a:pt x="1339139" y="1335985"/>
                      <a:pt x="1391901" y="1271489"/>
                      <a:pt x="1395921" y="1357093"/>
                    </a:cubicBezTo>
                    <a:lnTo>
                      <a:pt x="1396926" y="1500491"/>
                    </a:lnTo>
                    <a:cubicBezTo>
                      <a:pt x="1389053" y="1506522"/>
                      <a:pt x="1392571" y="1504177"/>
                      <a:pt x="1380344" y="1509537"/>
                    </a:cubicBezTo>
                    <a:cubicBezTo>
                      <a:pt x="1359239" y="1518751"/>
                      <a:pt x="1340144" y="1518416"/>
                      <a:pt x="1337297" y="1540696"/>
                    </a:cubicBezTo>
                    <a:cubicBezTo>
                      <a:pt x="1333444" y="1570180"/>
                      <a:pt x="1358569" y="1555941"/>
                      <a:pt x="1380176" y="1555941"/>
                    </a:cubicBezTo>
                    <a:lnTo>
                      <a:pt x="1398433" y="1557951"/>
                    </a:lnTo>
                    <a:cubicBezTo>
                      <a:pt x="1413340" y="1591790"/>
                      <a:pt x="1412503" y="1710731"/>
                      <a:pt x="1412001" y="1758474"/>
                    </a:cubicBezTo>
                    <a:cubicBezTo>
                      <a:pt x="1383861" y="1759647"/>
                      <a:pt x="1338637" y="1750433"/>
                      <a:pt x="1337464" y="1780085"/>
                    </a:cubicBezTo>
                    <a:cubicBezTo>
                      <a:pt x="1335957" y="1813254"/>
                      <a:pt x="1385536" y="1799685"/>
                      <a:pt x="1413340" y="1799182"/>
                    </a:cubicBezTo>
                    <a:lnTo>
                      <a:pt x="1423055" y="2001046"/>
                    </a:lnTo>
                    <a:cubicBezTo>
                      <a:pt x="1374481" y="2001046"/>
                      <a:pt x="1357731" y="1998533"/>
                      <a:pt x="1347012" y="2034718"/>
                    </a:cubicBezTo>
                    <a:cubicBezTo>
                      <a:pt x="1367614" y="2052307"/>
                      <a:pt x="1381181" y="2042591"/>
                      <a:pt x="1417193" y="2042759"/>
                    </a:cubicBezTo>
                    <a:lnTo>
                      <a:pt x="1419873" y="2247973"/>
                    </a:lnTo>
                    <a:cubicBezTo>
                      <a:pt x="1246848" y="2215809"/>
                      <a:pt x="1251371" y="2273268"/>
                      <a:pt x="1066957" y="2243952"/>
                    </a:cubicBezTo>
                    <a:cubicBezTo>
                      <a:pt x="1026757" y="2237419"/>
                      <a:pt x="986223" y="2241942"/>
                      <a:pt x="944684" y="2238089"/>
                    </a:cubicBezTo>
                    <a:cubicBezTo>
                      <a:pt x="656589" y="2210280"/>
                      <a:pt x="707508" y="2241942"/>
                      <a:pt x="466144" y="2255846"/>
                    </a:cubicBezTo>
                    <a:cubicBezTo>
                      <a:pt x="477367" y="2227368"/>
                      <a:pt x="503496" y="2182639"/>
                      <a:pt x="482057" y="2164044"/>
                    </a:cubicBezTo>
                    <a:cubicBezTo>
                      <a:pt x="459445" y="2150308"/>
                      <a:pt x="445040" y="2173761"/>
                      <a:pt x="424438" y="2184315"/>
                    </a:cubicBezTo>
                    <a:cubicBezTo>
                      <a:pt x="424605" y="2181467"/>
                      <a:pt x="428290" y="2160526"/>
                      <a:pt x="428290" y="2160359"/>
                    </a:cubicBezTo>
                    <a:cubicBezTo>
                      <a:pt x="428290" y="2144612"/>
                      <a:pt x="430635" y="2151313"/>
                      <a:pt x="424438" y="2142267"/>
                    </a:cubicBezTo>
                    <a:cubicBezTo>
                      <a:pt x="410703" y="2157176"/>
                      <a:pt x="402831" y="2173928"/>
                      <a:pt x="408190" y="2192858"/>
                    </a:cubicBezTo>
                    <a:cubicBezTo>
                      <a:pt x="416733" y="2197549"/>
                      <a:pt x="416398" y="2204417"/>
                      <a:pt x="440517" y="2187330"/>
                    </a:cubicBezTo>
                    <a:cubicBezTo>
                      <a:pt x="462292" y="2172085"/>
                      <a:pt x="442695" y="2172420"/>
                      <a:pt x="477534" y="2169573"/>
                    </a:cubicBezTo>
                    <a:lnTo>
                      <a:pt x="461789" y="2260202"/>
                    </a:lnTo>
                    <a:cubicBezTo>
                      <a:pt x="438675" y="2263050"/>
                      <a:pt x="268833" y="2258862"/>
                      <a:pt x="248231" y="2256014"/>
                    </a:cubicBezTo>
                    <a:cubicBezTo>
                      <a:pt x="166827" y="2244957"/>
                      <a:pt x="128973" y="2256181"/>
                      <a:pt x="39027" y="2256516"/>
                    </a:cubicBezTo>
                    <a:lnTo>
                      <a:pt x="585235" y="1368484"/>
                    </a:lnTo>
                    <a:cubicBezTo>
                      <a:pt x="607679" y="1328614"/>
                      <a:pt x="624262" y="1296617"/>
                      <a:pt x="647711" y="1257585"/>
                    </a:cubicBezTo>
                    <a:cubicBezTo>
                      <a:pt x="659771" y="1237650"/>
                      <a:pt x="671831" y="1227096"/>
                      <a:pt x="685063" y="1204816"/>
                    </a:cubicBezTo>
                    <a:lnTo>
                      <a:pt x="915707" y="810470"/>
                    </a:lnTo>
                    <a:cubicBezTo>
                      <a:pt x="916544" y="809129"/>
                      <a:pt x="917884" y="807287"/>
                      <a:pt x="918722" y="805779"/>
                    </a:cubicBezTo>
                    <a:cubicBezTo>
                      <a:pt x="931619" y="783164"/>
                      <a:pt x="937481" y="766244"/>
                      <a:pt x="948871" y="746141"/>
                    </a:cubicBezTo>
                    <a:cubicBezTo>
                      <a:pt x="993760" y="667574"/>
                      <a:pt x="1009337" y="613129"/>
                      <a:pt x="1075331" y="511276"/>
                    </a:cubicBezTo>
                    <a:cubicBezTo>
                      <a:pt x="1087726" y="492011"/>
                      <a:pt x="1096771" y="470233"/>
                      <a:pt x="1108831" y="454486"/>
                    </a:cubicBezTo>
                    <a:cubicBezTo>
                      <a:pt x="1150705" y="502397"/>
                      <a:pt x="1115698" y="537242"/>
                      <a:pt x="1087726" y="582808"/>
                    </a:cubicBezTo>
                    <a:cubicBezTo>
                      <a:pt x="1072651" y="607601"/>
                      <a:pt x="1025250" y="680305"/>
                      <a:pt x="1021397" y="699738"/>
                    </a:cubicBezTo>
                    <a:cubicBezTo>
                      <a:pt x="1068631" y="661878"/>
                      <a:pt x="1094594" y="554497"/>
                      <a:pt x="1142330" y="532719"/>
                    </a:cubicBezTo>
                    <a:cubicBezTo>
                      <a:pt x="1156735" y="597047"/>
                      <a:pt x="1125915" y="626363"/>
                      <a:pt x="1097441" y="670924"/>
                    </a:cubicBezTo>
                    <a:lnTo>
                      <a:pt x="1138310" y="619495"/>
                    </a:lnTo>
                    <a:cubicBezTo>
                      <a:pt x="1139315" y="618155"/>
                      <a:pt x="1140823" y="616312"/>
                      <a:pt x="1141828" y="614972"/>
                    </a:cubicBezTo>
                    <a:cubicBezTo>
                      <a:pt x="1149198" y="605926"/>
                      <a:pt x="1147690" y="607601"/>
                      <a:pt x="1154223" y="601570"/>
                    </a:cubicBezTo>
                    <a:lnTo>
                      <a:pt x="1166617" y="631892"/>
                    </a:lnTo>
                    <a:cubicBezTo>
                      <a:pt x="1195929" y="735587"/>
                      <a:pt x="1179012" y="880494"/>
                      <a:pt x="1191909" y="916511"/>
                    </a:cubicBezTo>
                    <a:cubicBezTo>
                      <a:pt x="1213181" y="882504"/>
                      <a:pt x="1192579" y="694545"/>
                      <a:pt x="1179180" y="630216"/>
                    </a:cubicBezTo>
                    <a:cubicBezTo>
                      <a:pt x="1160587" y="540760"/>
                      <a:pt x="1172145" y="554329"/>
                      <a:pt x="1259243" y="409255"/>
                    </a:cubicBezTo>
                    <a:cubicBezTo>
                      <a:pt x="1285373" y="365867"/>
                      <a:pt x="1341484" y="296178"/>
                      <a:pt x="1327247" y="273563"/>
                    </a:cubicBezTo>
                    <a:lnTo>
                      <a:pt x="1158745" y="546958"/>
                    </a:lnTo>
                    <a:close/>
                    <a:moveTo>
                      <a:pt x="1146685" y="479112"/>
                    </a:moveTo>
                    <a:cubicBezTo>
                      <a:pt x="1140488" y="468558"/>
                      <a:pt x="1147690" y="486985"/>
                      <a:pt x="1138813" y="461187"/>
                    </a:cubicBezTo>
                    <a:cubicBezTo>
                      <a:pt x="1123403" y="416794"/>
                      <a:pt x="1133620" y="425337"/>
                      <a:pt x="1137473" y="415789"/>
                    </a:cubicBezTo>
                    <a:cubicBezTo>
                      <a:pt x="1162095" y="352968"/>
                      <a:pt x="1256731" y="247429"/>
                      <a:pt x="1298605" y="185111"/>
                    </a:cubicBezTo>
                    <a:cubicBezTo>
                      <a:pt x="1308320" y="170872"/>
                      <a:pt x="1321720" y="147587"/>
                      <a:pt x="1329089" y="133515"/>
                    </a:cubicBezTo>
                    <a:cubicBezTo>
                      <a:pt x="1344499" y="104366"/>
                      <a:pt x="1337632" y="102691"/>
                      <a:pt x="1358066" y="84766"/>
                    </a:cubicBezTo>
                    <a:cubicBezTo>
                      <a:pt x="1360411" y="110564"/>
                      <a:pt x="1343159" y="187122"/>
                      <a:pt x="1330932" y="209402"/>
                    </a:cubicBezTo>
                    <a:lnTo>
                      <a:pt x="1146685" y="479112"/>
                    </a:lnTo>
                    <a:close/>
                    <a:moveTo>
                      <a:pt x="0" y="2279132"/>
                    </a:moveTo>
                    <a:cubicBezTo>
                      <a:pt x="33667" y="2301580"/>
                      <a:pt x="58624" y="2274106"/>
                      <a:pt x="100833" y="2272431"/>
                    </a:cubicBezTo>
                    <a:cubicBezTo>
                      <a:pt x="110046" y="2289853"/>
                      <a:pt x="101671" y="2279634"/>
                      <a:pt x="97148" y="2301915"/>
                    </a:cubicBezTo>
                    <a:cubicBezTo>
                      <a:pt x="238181" y="2314479"/>
                      <a:pt x="258281" y="2341617"/>
                      <a:pt x="407185" y="2302585"/>
                    </a:cubicBezTo>
                    <a:lnTo>
                      <a:pt x="740505" y="2265395"/>
                    </a:lnTo>
                    <a:cubicBezTo>
                      <a:pt x="804824" y="2267405"/>
                      <a:pt x="1026422" y="2278127"/>
                      <a:pt x="1077676" y="2290858"/>
                    </a:cubicBezTo>
                    <a:cubicBezTo>
                      <a:pt x="1168292" y="2313474"/>
                      <a:pt x="1218206" y="2277121"/>
                      <a:pt x="1327414" y="2280304"/>
                    </a:cubicBezTo>
                    <a:cubicBezTo>
                      <a:pt x="1370461" y="2281645"/>
                      <a:pt x="1383861" y="2287843"/>
                      <a:pt x="1417695" y="2291193"/>
                    </a:cubicBezTo>
                    <a:cubicBezTo>
                      <a:pt x="1417863" y="2290858"/>
                      <a:pt x="1431095" y="2273436"/>
                      <a:pt x="1431263" y="2273268"/>
                    </a:cubicBezTo>
                    <a:cubicBezTo>
                      <a:pt x="1473137" y="2231053"/>
                      <a:pt x="1457392" y="2242109"/>
                      <a:pt x="1460072" y="2087487"/>
                    </a:cubicBezTo>
                    <a:cubicBezTo>
                      <a:pt x="1461412" y="2012270"/>
                      <a:pt x="1451865" y="1891822"/>
                      <a:pt x="1460240" y="1823640"/>
                    </a:cubicBezTo>
                    <a:cubicBezTo>
                      <a:pt x="1462082" y="1808731"/>
                      <a:pt x="1465097" y="1801695"/>
                      <a:pt x="1465265" y="1798512"/>
                    </a:cubicBezTo>
                    <a:lnTo>
                      <a:pt x="1462082" y="1778912"/>
                    </a:lnTo>
                    <a:cubicBezTo>
                      <a:pt x="1442317" y="1720280"/>
                      <a:pt x="1456890" y="1696827"/>
                      <a:pt x="1446505" y="1590618"/>
                    </a:cubicBezTo>
                    <a:lnTo>
                      <a:pt x="1430593" y="1071468"/>
                    </a:lnTo>
                    <a:cubicBezTo>
                      <a:pt x="1429588" y="984692"/>
                      <a:pt x="1439638" y="900261"/>
                      <a:pt x="1439135" y="808124"/>
                    </a:cubicBezTo>
                    <a:cubicBezTo>
                      <a:pt x="1438633" y="722521"/>
                      <a:pt x="1438800" y="630216"/>
                      <a:pt x="1442987" y="550644"/>
                    </a:cubicBezTo>
                    <a:cubicBezTo>
                      <a:pt x="1451865" y="381279"/>
                      <a:pt x="1428080" y="388650"/>
                      <a:pt x="1423893" y="304387"/>
                    </a:cubicBezTo>
                    <a:cubicBezTo>
                      <a:pt x="1422218" y="305057"/>
                      <a:pt x="1419705" y="305057"/>
                      <a:pt x="1419203" y="307067"/>
                    </a:cubicBezTo>
                    <a:lnTo>
                      <a:pt x="1400946" y="311423"/>
                    </a:lnTo>
                    <a:cubicBezTo>
                      <a:pt x="1400778" y="240561"/>
                      <a:pt x="1404296" y="36352"/>
                      <a:pt x="1364934" y="0"/>
                    </a:cubicBezTo>
                    <a:cubicBezTo>
                      <a:pt x="1347012" y="5193"/>
                      <a:pt x="1328754" y="39703"/>
                      <a:pt x="1316360" y="59303"/>
                    </a:cubicBezTo>
                    <a:lnTo>
                      <a:pt x="1223734" y="192650"/>
                    </a:lnTo>
                    <a:cubicBezTo>
                      <a:pt x="1090071" y="335378"/>
                      <a:pt x="1145010" y="348445"/>
                      <a:pt x="1104141" y="403895"/>
                    </a:cubicBezTo>
                    <a:cubicBezTo>
                      <a:pt x="1043507" y="485980"/>
                      <a:pt x="898789" y="742456"/>
                      <a:pt x="852728" y="844644"/>
                    </a:cubicBezTo>
                    <a:cubicBezTo>
                      <a:pt x="804991" y="950853"/>
                      <a:pt x="739332" y="1040812"/>
                      <a:pt x="686403" y="1136802"/>
                    </a:cubicBezTo>
                    <a:cubicBezTo>
                      <a:pt x="659269" y="1185886"/>
                      <a:pt x="626607" y="1222908"/>
                      <a:pt x="597127" y="1273667"/>
                    </a:cubicBezTo>
                    <a:cubicBezTo>
                      <a:pt x="566643" y="1326269"/>
                      <a:pt x="543696" y="1369657"/>
                      <a:pt x="514551" y="1424604"/>
                    </a:cubicBezTo>
                    <a:cubicBezTo>
                      <a:pt x="458607" y="1530478"/>
                      <a:pt x="404003" y="1615411"/>
                      <a:pt x="346886" y="1715756"/>
                    </a:cubicBezTo>
                    <a:cubicBezTo>
                      <a:pt x="290607" y="1815097"/>
                      <a:pt x="226624" y="1900868"/>
                      <a:pt x="171015" y="1998868"/>
                    </a:cubicBezTo>
                    <a:cubicBezTo>
                      <a:pt x="145555" y="2043596"/>
                      <a:pt x="112056" y="2088995"/>
                      <a:pt x="82911" y="2136906"/>
                    </a:cubicBezTo>
                    <a:lnTo>
                      <a:pt x="0" y="2279132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423FFFC3-3368-48DB-A6CF-15A72BE423A7}"/>
                  </a:ext>
                </a:extLst>
              </p:cNvPr>
              <p:cNvSpPr/>
              <p:nvPr/>
            </p:nvSpPr>
            <p:spPr>
              <a:xfrm>
                <a:off x="8913719" y="879446"/>
                <a:ext cx="690932" cy="1182912"/>
              </a:xfrm>
              <a:custGeom>
                <a:avLst/>
                <a:gdLst>
                  <a:gd name="connsiteX0" fmla="*/ 603492 w 690932"/>
                  <a:gd name="connsiteY0" fmla="*/ 1068998 h 1182912"/>
                  <a:gd name="connsiteX1" fmla="*/ 575520 w 690932"/>
                  <a:gd name="connsiteY1" fmla="*/ 1042529 h 1182912"/>
                  <a:gd name="connsiteX2" fmla="*/ 327289 w 690932"/>
                  <a:gd name="connsiteY2" fmla="*/ 1062129 h 1182912"/>
                  <a:gd name="connsiteX3" fmla="*/ 146057 w 690932"/>
                  <a:gd name="connsiteY3" fmla="*/ 1056098 h 1182912"/>
                  <a:gd name="connsiteX4" fmla="*/ 108873 w 690932"/>
                  <a:gd name="connsiteY4" fmla="*/ 1050905 h 1182912"/>
                  <a:gd name="connsiteX5" fmla="*/ 92123 w 690932"/>
                  <a:gd name="connsiteY5" fmla="*/ 1042362 h 1182912"/>
                  <a:gd name="connsiteX6" fmla="*/ 158955 w 690932"/>
                  <a:gd name="connsiteY6" fmla="*/ 920573 h 1182912"/>
                  <a:gd name="connsiteX7" fmla="*/ 223441 w 690932"/>
                  <a:gd name="connsiteY7" fmla="*/ 796105 h 1182912"/>
                  <a:gd name="connsiteX8" fmla="*/ 426113 w 690932"/>
                  <a:gd name="connsiteY8" fmla="*/ 426217 h 1182912"/>
                  <a:gd name="connsiteX9" fmla="*/ 499141 w 690932"/>
                  <a:gd name="connsiteY9" fmla="*/ 311800 h 1182912"/>
                  <a:gd name="connsiteX10" fmla="*/ 599137 w 690932"/>
                  <a:gd name="connsiteY10" fmla="*/ 125851 h 1182912"/>
                  <a:gd name="connsiteX11" fmla="*/ 644696 w 690932"/>
                  <a:gd name="connsiteY11" fmla="*/ 67888 h 1182912"/>
                  <a:gd name="connsiteX12" fmla="*/ 631464 w 690932"/>
                  <a:gd name="connsiteY12" fmla="*/ 181971 h 1182912"/>
                  <a:gd name="connsiteX13" fmla="*/ 637996 w 690932"/>
                  <a:gd name="connsiteY13" fmla="*/ 312470 h 1182912"/>
                  <a:gd name="connsiteX14" fmla="*/ 603492 w 690932"/>
                  <a:gd name="connsiteY14" fmla="*/ 1068998 h 1182912"/>
                  <a:gd name="connsiteX15" fmla="*/ 0 w 690932"/>
                  <a:gd name="connsiteY15" fmla="*/ 1097979 h 1182912"/>
                  <a:gd name="connsiteX16" fmla="*/ 13902 w 690932"/>
                  <a:gd name="connsiteY16" fmla="*/ 1130310 h 1182912"/>
                  <a:gd name="connsiteX17" fmla="*/ 154432 w 690932"/>
                  <a:gd name="connsiteY17" fmla="*/ 1114731 h 1182912"/>
                  <a:gd name="connsiteX18" fmla="*/ 453080 w 690932"/>
                  <a:gd name="connsiteY18" fmla="*/ 1121599 h 1182912"/>
                  <a:gd name="connsiteX19" fmla="*/ 522758 w 690932"/>
                  <a:gd name="connsiteY19" fmla="*/ 1107863 h 1182912"/>
                  <a:gd name="connsiteX20" fmla="*/ 606339 w 690932"/>
                  <a:gd name="connsiteY20" fmla="*/ 1110040 h 1182912"/>
                  <a:gd name="connsiteX21" fmla="*/ 613207 w 690932"/>
                  <a:gd name="connsiteY21" fmla="*/ 1182912 h 1182912"/>
                  <a:gd name="connsiteX22" fmla="*/ 641514 w 690932"/>
                  <a:gd name="connsiteY22" fmla="*/ 1114731 h 1182912"/>
                  <a:gd name="connsiteX23" fmla="*/ 690926 w 690932"/>
                  <a:gd name="connsiteY23" fmla="*/ 1120092 h 1182912"/>
                  <a:gd name="connsiteX24" fmla="*/ 643189 w 690932"/>
                  <a:gd name="connsiteY24" fmla="*/ 1073856 h 1182912"/>
                  <a:gd name="connsiteX25" fmla="*/ 644194 w 690932"/>
                  <a:gd name="connsiteY25" fmla="*/ 644498 h 1182912"/>
                  <a:gd name="connsiteX26" fmla="*/ 668816 w 690932"/>
                  <a:gd name="connsiteY26" fmla="*/ 520532 h 1182912"/>
                  <a:gd name="connsiteX27" fmla="*/ 667141 w 690932"/>
                  <a:gd name="connsiteY27" fmla="*/ 90671 h 1182912"/>
                  <a:gd name="connsiteX28" fmla="*/ 630459 w 690932"/>
                  <a:gd name="connsiteY28" fmla="*/ 42 h 1182912"/>
                  <a:gd name="connsiteX29" fmla="*/ 594950 w 690932"/>
                  <a:gd name="connsiteY29" fmla="*/ 68223 h 1182912"/>
                  <a:gd name="connsiteX30" fmla="*/ 243876 w 690932"/>
                  <a:gd name="connsiteY30" fmla="*/ 687383 h 1182912"/>
                  <a:gd name="connsiteX31" fmla="*/ 168167 w 690932"/>
                  <a:gd name="connsiteY31" fmla="*/ 830112 h 1182912"/>
                  <a:gd name="connsiteX32" fmla="*/ 89108 w 690932"/>
                  <a:gd name="connsiteY32" fmla="*/ 969490 h 1182912"/>
                  <a:gd name="connsiteX33" fmla="*/ 55609 w 690932"/>
                  <a:gd name="connsiteY33" fmla="*/ 1041356 h 1182912"/>
                  <a:gd name="connsiteX34" fmla="*/ 0 w 690932"/>
                  <a:gd name="connsiteY34" fmla="*/ 1097979 h 1182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90932" h="1182912">
                    <a:moveTo>
                      <a:pt x="603492" y="1068998"/>
                    </a:moveTo>
                    <a:cubicBezTo>
                      <a:pt x="534986" y="1059114"/>
                      <a:pt x="588920" y="1071678"/>
                      <a:pt x="575520" y="1042529"/>
                    </a:cubicBezTo>
                    <a:cubicBezTo>
                      <a:pt x="458775" y="1052078"/>
                      <a:pt x="492609" y="1060119"/>
                      <a:pt x="327289" y="1062129"/>
                    </a:cubicBezTo>
                    <a:cubicBezTo>
                      <a:pt x="224949" y="1063469"/>
                      <a:pt x="215066" y="1051743"/>
                      <a:pt x="146057" y="1056098"/>
                    </a:cubicBezTo>
                    <a:lnTo>
                      <a:pt x="108873" y="1050905"/>
                    </a:lnTo>
                    <a:cubicBezTo>
                      <a:pt x="84084" y="1041692"/>
                      <a:pt x="103178" y="1049900"/>
                      <a:pt x="92123" y="1042362"/>
                    </a:cubicBezTo>
                    <a:cubicBezTo>
                      <a:pt x="109543" y="997633"/>
                      <a:pt x="149910" y="954915"/>
                      <a:pt x="158955" y="920573"/>
                    </a:cubicBezTo>
                    <a:cubicBezTo>
                      <a:pt x="177044" y="850717"/>
                      <a:pt x="182404" y="872830"/>
                      <a:pt x="223441" y="796105"/>
                    </a:cubicBezTo>
                    <a:lnTo>
                      <a:pt x="426113" y="426217"/>
                    </a:lnTo>
                    <a:cubicBezTo>
                      <a:pt x="455592" y="391038"/>
                      <a:pt x="481219" y="358036"/>
                      <a:pt x="499141" y="311800"/>
                    </a:cubicBezTo>
                    <a:cubicBezTo>
                      <a:pt x="545371" y="193865"/>
                      <a:pt x="571668" y="186326"/>
                      <a:pt x="599137" y="125851"/>
                    </a:cubicBezTo>
                    <a:cubicBezTo>
                      <a:pt x="621749" y="75762"/>
                      <a:pt x="613877" y="78442"/>
                      <a:pt x="644696" y="67888"/>
                    </a:cubicBezTo>
                    <a:cubicBezTo>
                      <a:pt x="650056" y="183478"/>
                      <a:pt x="625434" y="124343"/>
                      <a:pt x="631464" y="181971"/>
                    </a:cubicBezTo>
                    <a:cubicBezTo>
                      <a:pt x="636489" y="230552"/>
                      <a:pt x="639336" y="255513"/>
                      <a:pt x="637996" y="312470"/>
                    </a:cubicBezTo>
                    <a:cubicBezTo>
                      <a:pt x="630794" y="606470"/>
                      <a:pt x="582555" y="680180"/>
                      <a:pt x="603492" y="1068998"/>
                    </a:cubicBezTo>
                    <a:close/>
                    <a:moveTo>
                      <a:pt x="0" y="1097979"/>
                    </a:moveTo>
                    <a:cubicBezTo>
                      <a:pt x="2010" y="1112386"/>
                      <a:pt x="7202" y="1119422"/>
                      <a:pt x="13902" y="1130310"/>
                    </a:cubicBezTo>
                    <a:cubicBezTo>
                      <a:pt x="60634" y="1125620"/>
                      <a:pt x="92793" y="1114396"/>
                      <a:pt x="154432" y="1114731"/>
                    </a:cubicBezTo>
                    <a:cubicBezTo>
                      <a:pt x="272853" y="1115569"/>
                      <a:pt x="278715" y="1146393"/>
                      <a:pt x="453080" y="1121599"/>
                    </a:cubicBezTo>
                    <a:cubicBezTo>
                      <a:pt x="476027" y="1118249"/>
                      <a:pt x="497969" y="1110040"/>
                      <a:pt x="522758" y="1107863"/>
                    </a:cubicBezTo>
                    <a:cubicBezTo>
                      <a:pt x="550563" y="1105182"/>
                      <a:pt x="578535" y="1108533"/>
                      <a:pt x="606339" y="1110040"/>
                    </a:cubicBezTo>
                    <a:cubicBezTo>
                      <a:pt x="606339" y="1149408"/>
                      <a:pt x="592772" y="1163312"/>
                      <a:pt x="613207" y="1182912"/>
                    </a:cubicBezTo>
                    <a:cubicBezTo>
                      <a:pt x="641179" y="1172191"/>
                      <a:pt x="639504" y="1151586"/>
                      <a:pt x="641514" y="1114731"/>
                    </a:cubicBezTo>
                    <a:lnTo>
                      <a:pt x="690926" y="1120092"/>
                    </a:lnTo>
                    <a:cubicBezTo>
                      <a:pt x="691428" y="1093958"/>
                      <a:pt x="664796" y="1085080"/>
                      <a:pt x="643189" y="1073856"/>
                    </a:cubicBezTo>
                    <a:cubicBezTo>
                      <a:pt x="642854" y="927107"/>
                      <a:pt x="631799" y="788064"/>
                      <a:pt x="644194" y="644498"/>
                    </a:cubicBezTo>
                    <a:cubicBezTo>
                      <a:pt x="647544" y="603790"/>
                      <a:pt x="663456" y="557219"/>
                      <a:pt x="668816" y="520532"/>
                    </a:cubicBezTo>
                    <a:cubicBezTo>
                      <a:pt x="683556" y="420186"/>
                      <a:pt x="680373" y="201571"/>
                      <a:pt x="667141" y="90671"/>
                    </a:cubicBezTo>
                    <a:cubicBezTo>
                      <a:pt x="660944" y="37734"/>
                      <a:pt x="698295" y="-1466"/>
                      <a:pt x="630459" y="42"/>
                    </a:cubicBezTo>
                    <a:cubicBezTo>
                      <a:pt x="615217" y="23998"/>
                      <a:pt x="613039" y="46948"/>
                      <a:pt x="594950" y="68223"/>
                    </a:cubicBezTo>
                    <a:cubicBezTo>
                      <a:pt x="565973" y="102230"/>
                      <a:pt x="276873" y="629756"/>
                      <a:pt x="243876" y="687383"/>
                    </a:cubicBezTo>
                    <a:cubicBezTo>
                      <a:pt x="215904" y="736467"/>
                      <a:pt x="197312" y="787729"/>
                      <a:pt x="168167" y="830112"/>
                    </a:cubicBezTo>
                    <a:cubicBezTo>
                      <a:pt x="136845" y="876013"/>
                      <a:pt x="115573" y="923421"/>
                      <a:pt x="89108" y="969490"/>
                    </a:cubicBezTo>
                    <a:cubicBezTo>
                      <a:pt x="73531" y="996628"/>
                      <a:pt x="69344" y="1011705"/>
                      <a:pt x="55609" y="1041356"/>
                    </a:cubicBezTo>
                    <a:cubicBezTo>
                      <a:pt x="29982" y="1096304"/>
                      <a:pt x="31154" y="1066317"/>
                      <a:pt x="0" y="10979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04502E8D-6EF4-43D9-8BF5-48BBF24C7731}"/>
                  </a:ext>
                </a:extLst>
              </p:cNvPr>
              <p:cNvSpPr/>
              <p:nvPr/>
            </p:nvSpPr>
            <p:spPr>
              <a:xfrm>
                <a:off x="9417885" y="2111926"/>
                <a:ext cx="334994" cy="121806"/>
              </a:xfrm>
              <a:custGeom>
                <a:avLst/>
                <a:gdLst>
                  <a:gd name="connsiteX0" fmla="*/ 109041 w 334994"/>
                  <a:gd name="connsiteY0" fmla="*/ 95003 h 121806"/>
                  <a:gd name="connsiteX1" fmla="*/ 113396 w 334994"/>
                  <a:gd name="connsiteY1" fmla="*/ 99527 h 121806"/>
                  <a:gd name="connsiteX2" fmla="*/ 109041 w 334994"/>
                  <a:gd name="connsiteY2" fmla="*/ 95003 h 121806"/>
                  <a:gd name="connsiteX3" fmla="*/ 107366 w 334994"/>
                  <a:gd name="connsiteY3" fmla="*/ 93161 h 121806"/>
                  <a:gd name="connsiteX4" fmla="*/ 109041 w 334994"/>
                  <a:gd name="connsiteY4" fmla="*/ 95003 h 121806"/>
                  <a:gd name="connsiteX5" fmla="*/ 140028 w 334994"/>
                  <a:gd name="connsiteY5" fmla="*/ 50610 h 121806"/>
                  <a:gd name="connsiteX6" fmla="*/ 71019 w 334994"/>
                  <a:gd name="connsiteY6" fmla="*/ 80932 h 121806"/>
                  <a:gd name="connsiteX7" fmla="*/ 74871 w 334994"/>
                  <a:gd name="connsiteY7" fmla="*/ 77079 h 121806"/>
                  <a:gd name="connsiteX8" fmla="*/ 140028 w 334994"/>
                  <a:gd name="connsiteY8" fmla="*/ 50610 h 121806"/>
                  <a:gd name="connsiteX9" fmla="*/ 154767 w 334994"/>
                  <a:gd name="connsiteY9" fmla="*/ 79927 h 121806"/>
                  <a:gd name="connsiteX10" fmla="*/ 207026 w 334994"/>
                  <a:gd name="connsiteY10" fmla="*/ 45752 h 121806"/>
                  <a:gd name="connsiteX11" fmla="*/ 223609 w 334994"/>
                  <a:gd name="connsiteY11" fmla="*/ 50610 h 121806"/>
                  <a:gd name="connsiteX12" fmla="*/ 154767 w 334994"/>
                  <a:gd name="connsiteY12" fmla="*/ 79927 h 121806"/>
                  <a:gd name="connsiteX13" fmla="*/ 0 w 334994"/>
                  <a:gd name="connsiteY13" fmla="*/ 114603 h 121806"/>
                  <a:gd name="connsiteX14" fmla="*/ 71019 w 334994"/>
                  <a:gd name="connsiteY14" fmla="*/ 80932 h 121806"/>
                  <a:gd name="connsiteX15" fmla="*/ 52427 w 334994"/>
                  <a:gd name="connsiteY15" fmla="*/ 110248 h 121806"/>
                  <a:gd name="connsiteX16" fmla="*/ 93966 w 334994"/>
                  <a:gd name="connsiteY16" fmla="*/ 92993 h 121806"/>
                  <a:gd name="connsiteX17" fmla="*/ 97316 w 334994"/>
                  <a:gd name="connsiteY17" fmla="*/ 121807 h 121806"/>
                  <a:gd name="connsiteX18" fmla="*/ 268163 w 334994"/>
                  <a:gd name="connsiteY18" fmla="*/ 42569 h 121806"/>
                  <a:gd name="connsiteX19" fmla="*/ 251916 w 334994"/>
                  <a:gd name="connsiteY19" fmla="*/ 58819 h 121806"/>
                  <a:gd name="connsiteX20" fmla="*/ 234831 w 334994"/>
                  <a:gd name="connsiteY20" fmla="*/ 67697 h 121806"/>
                  <a:gd name="connsiteX21" fmla="*/ 244546 w 334994"/>
                  <a:gd name="connsiteY21" fmla="*/ 72388 h 121806"/>
                  <a:gd name="connsiteX22" fmla="*/ 334994 w 334994"/>
                  <a:gd name="connsiteY22" fmla="*/ 5547 h 121806"/>
                  <a:gd name="connsiteX23" fmla="*/ 221599 w 334994"/>
                  <a:gd name="connsiteY23" fmla="*/ 43072 h 121806"/>
                  <a:gd name="connsiteX24" fmla="*/ 266990 w 334994"/>
                  <a:gd name="connsiteY24" fmla="*/ 4542 h 121806"/>
                  <a:gd name="connsiteX25" fmla="*/ 196139 w 334994"/>
                  <a:gd name="connsiteY25" fmla="*/ 26487 h 121806"/>
                  <a:gd name="connsiteX26" fmla="*/ 49244 w 334994"/>
                  <a:gd name="connsiteY26" fmla="*/ 74398 h 121806"/>
                  <a:gd name="connsiteX27" fmla="*/ 0 w 334994"/>
                  <a:gd name="connsiteY27" fmla="*/ 114603 h 12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34994" h="121806">
                    <a:moveTo>
                      <a:pt x="109041" y="95003"/>
                    </a:moveTo>
                    <a:cubicBezTo>
                      <a:pt x="109041" y="92993"/>
                      <a:pt x="115071" y="98186"/>
                      <a:pt x="113396" y="99527"/>
                    </a:cubicBezTo>
                    <a:cubicBezTo>
                      <a:pt x="111888" y="100699"/>
                      <a:pt x="109711" y="95674"/>
                      <a:pt x="109041" y="95003"/>
                    </a:cubicBezTo>
                    <a:cubicBezTo>
                      <a:pt x="108873" y="94836"/>
                      <a:pt x="107533" y="93328"/>
                      <a:pt x="107366" y="93161"/>
                    </a:cubicBezTo>
                    <a:cubicBezTo>
                      <a:pt x="107198" y="93161"/>
                      <a:pt x="109041" y="95841"/>
                      <a:pt x="109041" y="95003"/>
                    </a:cubicBezTo>
                    <a:close/>
                    <a:moveTo>
                      <a:pt x="140028" y="50610"/>
                    </a:moveTo>
                    <a:cubicBezTo>
                      <a:pt x="119090" y="69540"/>
                      <a:pt x="97651" y="75738"/>
                      <a:pt x="71019" y="80932"/>
                    </a:cubicBezTo>
                    <a:cubicBezTo>
                      <a:pt x="72359" y="79591"/>
                      <a:pt x="74034" y="77749"/>
                      <a:pt x="74871" y="77079"/>
                    </a:cubicBezTo>
                    <a:cubicBezTo>
                      <a:pt x="97148" y="57311"/>
                      <a:pt x="107868" y="53291"/>
                      <a:pt x="140028" y="50610"/>
                    </a:cubicBezTo>
                    <a:close/>
                    <a:moveTo>
                      <a:pt x="154767" y="79927"/>
                    </a:moveTo>
                    <a:cubicBezTo>
                      <a:pt x="166660" y="65185"/>
                      <a:pt x="184917" y="46422"/>
                      <a:pt x="207026" y="45752"/>
                    </a:cubicBezTo>
                    <a:cubicBezTo>
                      <a:pt x="224446" y="45082"/>
                      <a:pt x="211381" y="44077"/>
                      <a:pt x="223609" y="50610"/>
                    </a:cubicBezTo>
                    <a:cubicBezTo>
                      <a:pt x="202001" y="60326"/>
                      <a:pt x="181232" y="72388"/>
                      <a:pt x="154767" y="79927"/>
                    </a:cubicBezTo>
                    <a:close/>
                    <a:moveTo>
                      <a:pt x="0" y="114603"/>
                    </a:moveTo>
                    <a:cubicBezTo>
                      <a:pt x="26800" y="106730"/>
                      <a:pt x="26632" y="84785"/>
                      <a:pt x="71019" y="80932"/>
                    </a:cubicBezTo>
                    <a:cubicBezTo>
                      <a:pt x="58959" y="95674"/>
                      <a:pt x="55107" y="93663"/>
                      <a:pt x="52427" y="110248"/>
                    </a:cubicBezTo>
                    <a:lnTo>
                      <a:pt x="93966" y="92993"/>
                    </a:lnTo>
                    <a:cubicBezTo>
                      <a:pt x="111888" y="131356"/>
                      <a:pt x="84419" y="97349"/>
                      <a:pt x="97316" y="121807"/>
                    </a:cubicBezTo>
                    <a:cubicBezTo>
                      <a:pt x="129810" y="116111"/>
                      <a:pt x="205854" y="58149"/>
                      <a:pt x="268163" y="42569"/>
                    </a:cubicBezTo>
                    <a:cubicBezTo>
                      <a:pt x="258783" y="55803"/>
                      <a:pt x="267995" y="47427"/>
                      <a:pt x="251916" y="58819"/>
                    </a:cubicBezTo>
                    <a:cubicBezTo>
                      <a:pt x="249236" y="60662"/>
                      <a:pt x="233993" y="64179"/>
                      <a:pt x="234831" y="67697"/>
                    </a:cubicBezTo>
                    <a:lnTo>
                      <a:pt x="244546" y="72388"/>
                    </a:lnTo>
                    <a:cubicBezTo>
                      <a:pt x="271680" y="43742"/>
                      <a:pt x="310707" y="41899"/>
                      <a:pt x="334994" y="5547"/>
                    </a:cubicBezTo>
                    <a:cubicBezTo>
                      <a:pt x="298647" y="-16398"/>
                      <a:pt x="287760" y="33188"/>
                      <a:pt x="221599" y="43072"/>
                    </a:cubicBezTo>
                    <a:cubicBezTo>
                      <a:pt x="240526" y="19284"/>
                      <a:pt x="250241" y="36036"/>
                      <a:pt x="266990" y="4542"/>
                    </a:cubicBezTo>
                    <a:cubicBezTo>
                      <a:pt x="236003" y="-3164"/>
                      <a:pt x="225619" y="16938"/>
                      <a:pt x="196139" y="26487"/>
                    </a:cubicBezTo>
                    <a:cubicBezTo>
                      <a:pt x="156275" y="39386"/>
                      <a:pt x="138520" y="26320"/>
                      <a:pt x="49244" y="74398"/>
                    </a:cubicBezTo>
                    <a:cubicBezTo>
                      <a:pt x="18760" y="90815"/>
                      <a:pt x="3685" y="95338"/>
                      <a:pt x="0" y="11460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A13351A8-ED65-405D-8914-3B06CF684B85}"/>
                  </a:ext>
                </a:extLst>
              </p:cNvPr>
              <p:cNvSpPr/>
              <p:nvPr/>
            </p:nvSpPr>
            <p:spPr>
              <a:xfrm>
                <a:off x="8521273" y="1968546"/>
                <a:ext cx="187346" cy="243576"/>
              </a:xfrm>
              <a:custGeom>
                <a:avLst/>
                <a:gdLst>
                  <a:gd name="connsiteX0" fmla="*/ 114401 w 187346"/>
                  <a:gd name="connsiteY0" fmla="*/ 139881 h 243576"/>
                  <a:gd name="connsiteX1" fmla="*/ 114401 w 187346"/>
                  <a:gd name="connsiteY1" fmla="*/ 139881 h 243576"/>
                  <a:gd name="connsiteX2" fmla="*/ 113898 w 187346"/>
                  <a:gd name="connsiteY2" fmla="*/ 145241 h 243576"/>
                  <a:gd name="connsiteX3" fmla="*/ 185252 w 187346"/>
                  <a:gd name="connsiteY3" fmla="*/ 0 h 243576"/>
                  <a:gd name="connsiteX4" fmla="*/ 154432 w 187346"/>
                  <a:gd name="connsiteY4" fmla="*/ 27474 h 243576"/>
                  <a:gd name="connsiteX5" fmla="*/ 0 w 187346"/>
                  <a:gd name="connsiteY5" fmla="*/ 243576 h 243576"/>
                  <a:gd name="connsiteX6" fmla="*/ 34672 w 187346"/>
                  <a:gd name="connsiteY6" fmla="*/ 201864 h 243576"/>
                  <a:gd name="connsiteX7" fmla="*/ 90616 w 187346"/>
                  <a:gd name="connsiteY7" fmla="*/ 136865 h 243576"/>
                  <a:gd name="connsiteX8" fmla="*/ 113898 w 187346"/>
                  <a:gd name="connsiteY8" fmla="*/ 145241 h 24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346" h="243576">
                    <a:moveTo>
                      <a:pt x="114401" y="139881"/>
                    </a:moveTo>
                    <a:lnTo>
                      <a:pt x="114401" y="139881"/>
                    </a:lnTo>
                    <a:close/>
                    <a:moveTo>
                      <a:pt x="113898" y="145241"/>
                    </a:moveTo>
                    <a:cubicBezTo>
                      <a:pt x="123110" y="76725"/>
                      <a:pt x="200997" y="40540"/>
                      <a:pt x="185252" y="0"/>
                    </a:cubicBezTo>
                    <a:cubicBezTo>
                      <a:pt x="158285" y="5193"/>
                      <a:pt x="171015" y="1508"/>
                      <a:pt x="154432" y="27474"/>
                    </a:cubicBezTo>
                    <a:cubicBezTo>
                      <a:pt x="115238" y="88954"/>
                      <a:pt x="7035" y="213423"/>
                      <a:pt x="0" y="243576"/>
                    </a:cubicBezTo>
                    <a:cubicBezTo>
                      <a:pt x="31489" y="239556"/>
                      <a:pt x="14907" y="233525"/>
                      <a:pt x="34672" y="201864"/>
                    </a:cubicBezTo>
                    <a:lnTo>
                      <a:pt x="90616" y="136865"/>
                    </a:lnTo>
                    <a:lnTo>
                      <a:pt x="113898" y="145241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2A4E8B61-4923-40D5-B7D4-8DF6C8B8FA19}"/>
                  </a:ext>
                </a:extLst>
              </p:cNvPr>
              <p:cNvSpPr/>
              <p:nvPr/>
            </p:nvSpPr>
            <p:spPr>
              <a:xfrm>
                <a:off x="8600473" y="2019521"/>
                <a:ext cx="141058" cy="199469"/>
              </a:xfrm>
              <a:custGeom>
                <a:avLst/>
                <a:gdLst>
                  <a:gd name="connsiteX0" fmla="*/ 8401 w 141058"/>
                  <a:gd name="connsiteY0" fmla="*/ 199470 h 199469"/>
                  <a:gd name="connsiteX1" fmla="*/ 100859 w 141058"/>
                  <a:gd name="connsiteY1" fmla="*/ 47695 h 199469"/>
                  <a:gd name="connsiteX2" fmla="*/ 141059 w 141058"/>
                  <a:gd name="connsiteY2" fmla="*/ 1292 h 199469"/>
                  <a:gd name="connsiteX3" fmla="*/ 58650 w 141058"/>
                  <a:gd name="connsiteY3" fmla="*/ 87901 h 199469"/>
                  <a:gd name="connsiteX4" fmla="*/ 19791 w 141058"/>
                  <a:gd name="connsiteY4" fmla="*/ 146868 h 199469"/>
                  <a:gd name="connsiteX5" fmla="*/ 8401 w 141058"/>
                  <a:gd name="connsiteY5" fmla="*/ 199470 h 199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058" h="199469">
                    <a:moveTo>
                      <a:pt x="8401" y="199470"/>
                    </a:moveTo>
                    <a:cubicBezTo>
                      <a:pt x="36876" y="150721"/>
                      <a:pt x="48265" y="112359"/>
                      <a:pt x="100859" y="47695"/>
                    </a:cubicBezTo>
                    <a:cubicBezTo>
                      <a:pt x="116772" y="28095"/>
                      <a:pt x="127492" y="27258"/>
                      <a:pt x="141059" y="1292"/>
                    </a:cubicBezTo>
                    <a:cubicBezTo>
                      <a:pt x="108397" y="-10100"/>
                      <a:pt x="77745" y="56742"/>
                      <a:pt x="58650" y="87901"/>
                    </a:cubicBezTo>
                    <a:cubicBezTo>
                      <a:pt x="46925" y="106998"/>
                      <a:pt x="32688" y="127268"/>
                      <a:pt x="19791" y="146868"/>
                    </a:cubicBezTo>
                    <a:cubicBezTo>
                      <a:pt x="5219" y="169149"/>
                      <a:pt x="-9856" y="185901"/>
                      <a:pt x="8401" y="1994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0" name="任意多边形: 形状 689">
                <a:extLst>
                  <a:ext uri="{FF2B5EF4-FFF2-40B4-BE49-F238E27FC236}">
                    <a16:creationId xmlns:a16="http://schemas.microsoft.com/office/drawing/2014/main" id="{DF891335-E09F-4554-BA94-2663D5E97184}"/>
                  </a:ext>
                </a:extLst>
              </p:cNvPr>
              <p:cNvSpPr/>
              <p:nvPr/>
            </p:nvSpPr>
            <p:spPr>
              <a:xfrm>
                <a:off x="8664333" y="2050297"/>
                <a:ext cx="116560" cy="188126"/>
              </a:xfrm>
              <a:custGeom>
                <a:avLst/>
                <a:gdLst>
                  <a:gd name="connsiteX0" fmla="*/ 12210 w 116560"/>
                  <a:gd name="connsiteY0" fmla="*/ 188127 h 188126"/>
                  <a:gd name="connsiteX1" fmla="*/ 14723 w 116560"/>
                  <a:gd name="connsiteY1" fmla="*/ 183101 h 188126"/>
                  <a:gd name="connsiteX2" fmla="*/ 30467 w 116560"/>
                  <a:gd name="connsiteY2" fmla="*/ 138540 h 188126"/>
                  <a:gd name="connsiteX3" fmla="*/ 116561 w 116560"/>
                  <a:gd name="connsiteY3" fmla="*/ 0 h 188126"/>
                  <a:gd name="connsiteX4" fmla="*/ 79377 w 116560"/>
                  <a:gd name="connsiteY4" fmla="*/ 36185 h 188126"/>
                  <a:gd name="connsiteX5" fmla="*/ 2495 w 116560"/>
                  <a:gd name="connsiteY5" fmla="*/ 162663 h 188126"/>
                  <a:gd name="connsiteX6" fmla="*/ 12210 w 116560"/>
                  <a:gd name="connsiteY6" fmla="*/ 188127 h 18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560" h="188126">
                    <a:moveTo>
                      <a:pt x="12210" y="188127"/>
                    </a:moveTo>
                    <a:cubicBezTo>
                      <a:pt x="13215" y="186452"/>
                      <a:pt x="14388" y="182096"/>
                      <a:pt x="14723" y="183101"/>
                    </a:cubicBezTo>
                    <a:lnTo>
                      <a:pt x="30467" y="138540"/>
                    </a:lnTo>
                    <a:cubicBezTo>
                      <a:pt x="52075" y="97498"/>
                      <a:pt x="106511" y="42048"/>
                      <a:pt x="116561" y="0"/>
                    </a:cubicBezTo>
                    <a:cubicBezTo>
                      <a:pt x="88756" y="4021"/>
                      <a:pt x="90766" y="14239"/>
                      <a:pt x="79377" y="36185"/>
                    </a:cubicBezTo>
                    <a:lnTo>
                      <a:pt x="2495" y="162663"/>
                    </a:lnTo>
                    <a:cubicBezTo>
                      <a:pt x="-5042" y="189970"/>
                      <a:pt x="6348" y="183771"/>
                      <a:pt x="12210" y="18812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152E3AB1-0288-4279-8864-2CE57220B29E}"/>
                  </a:ext>
                </a:extLst>
              </p:cNvPr>
              <p:cNvSpPr/>
              <p:nvPr/>
            </p:nvSpPr>
            <p:spPr>
              <a:xfrm>
                <a:off x="8757127" y="2111945"/>
                <a:ext cx="53915" cy="101518"/>
              </a:xfrm>
              <a:custGeom>
                <a:avLst/>
                <a:gdLst>
                  <a:gd name="connsiteX0" fmla="*/ 2829 w 53915"/>
                  <a:gd name="connsiteY0" fmla="*/ 101518 h 101518"/>
                  <a:gd name="connsiteX1" fmla="*/ 23766 w 53915"/>
                  <a:gd name="connsiteY1" fmla="*/ 50089 h 101518"/>
                  <a:gd name="connsiteX2" fmla="*/ 53916 w 53915"/>
                  <a:gd name="connsiteY2" fmla="*/ 0 h 101518"/>
                  <a:gd name="connsiteX3" fmla="*/ 2829 w 53915"/>
                  <a:gd name="connsiteY3" fmla="*/ 101518 h 101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915" h="101518">
                    <a:moveTo>
                      <a:pt x="2829" y="101518"/>
                    </a:moveTo>
                    <a:cubicBezTo>
                      <a:pt x="37166" y="89122"/>
                      <a:pt x="-353" y="94650"/>
                      <a:pt x="23766" y="50089"/>
                    </a:cubicBezTo>
                    <a:cubicBezTo>
                      <a:pt x="40181" y="19935"/>
                      <a:pt x="51068" y="36687"/>
                      <a:pt x="53916" y="0"/>
                    </a:cubicBezTo>
                    <a:cubicBezTo>
                      <a:pt x="23599" y="15747"/>
                      <a:pt x="-10068" y="56120"/>
                      <a:pt x="2829" y="10151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AFF4E5EA-7FA4-4F3E-9301-9AE9103EF2D0}"/>
                  </a:ext>
                </a:extLst>
              </p:cNvPr>
              <p:cNvSpPr/>
              <p:nvPr/>
            </p:nvSpPr>
            <p:spPr>
              <a:xfrm>
                <a:off x="9257758" y="1154726"/>
                <a:ext cx="19235" cy="19767"/>
              </a:xfrm>
              <a:custGeom>
                <a:avLst/>
                <a:gdLst>
                  <a:gd name="connsiteX0" fmla="*/ 0 w 19235"/>
                  <a:gd name="connsiteY0" fmla="*/ 19768 h 19767"/>
                  <a:gd name="connsiteX1" fmla="*/ 13232 w 19235"/>
                  <a:gd name="connsiteY1" fmla="*/ 0 h 19767"/>
                  <a:gd name="connsiteX2" fmla="*/ 0 w 19235"/>
                  <a:gd name="connsiteY2" fmla="*/ 19768 h 1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235" h="19767">
                    <a:moveTo>
                      <a:pt x="0" y="19768"/>
                    </a:moveTo>
                    <a:cubicBezTo>
                      <a:pt x="23450" y="16920"/>
                      <a:pt x="22277" y="18762"/>
                      <a:pt x="13232" y="0"/>
                    </a:cubicBezTo>
                    <a:cubicBezTo>
                      <a:pt x="-4020" y="6868"/>
                      <a:pt x="3182" y="-503"/>
                      <a:pt x="0" y="1976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3" name="图形 636">
              <a:extLst>
                <a:ext uri="{FF2B5EF4-FFF2-40B4-BE49-F238E27FC236}">
                  <a16:creationId xmlns:a16="http://schemas.microsoft.com/office/drawing/2014/main" id="{C81B4F98-9E7B-4689-9664-0C7242DEF456}"/>
                </a:ext>
              </a:extLst>
            </p:cNvPr>
            <p:cNvGrpSpPr/>
            <p:nvPr/>
          </p:nvGrpSpPr>
          <p:grpSpPr>
            <a:xfrm>
              <a:off x="2297632" y="4331080"/>
              <a:ext cx="2010284" cy="1792724"/>
              <a:chOff x="2297632" y="4331080"/>
              <a:chExt cx="2010284" cy="1792724"/>
            </a:xfrm>
            <a:grpFill/>
          </p:grpSpPr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D07B1390-BC5D-472D-A241-3478AC555AF5}"/>
                  </a:ext>
                </a:extLst>
              </p:cNvPr>
              <p:cNvSpPr/>
              <p:nvPr/>
            </p:nvSpPr>
            <p:spPr>
              <a:xfrm>
                <a:off x="2297632" y="4331080"/>
                <a:ext cx="2010284" cy="1792724"/>
              </a:xfrm>
              <a:custGeom>
                <a:avLst/>
                <a:gdLst>
                  <a:gd name="connsiteX0" fmla="*/ 149526 w 2010284"/>
                  <a:gd name="connsiteY0" fmla="*/ 1667366 h 1792724"/>
                  <a:gd name="connsiteX1" fmla="*/ 229087 w 2010284"/>
                  <a:gd name="connsiteY1" fmla="*/ 1419099 h 1792724"/>
                  <a:gd name="connsiteX2" fmla="*/ 409147 w 2010284"/>
                  <a:gd name="connsiteY2" fmla="*/ 1439704 h 1792724"/>
                  <a:gd name="connsiteX3" fmla="*/ 533262 w 2010284"/>
                  <a:gd name="connsiteY3" fmla="*/ 1501854 h 1792724"/>
                  <a:gd name="connsiteX4" fmla="*/ 585689 w 2010284"/>
                  <a:gd name="connsiteY4" fmla="*/ 1579082 h 1792724"/>
                  <a:gd name="connsiteX5" fmla="*/ 684512 w 2010284"/>
                  <a:gd name="connsiteY5" fmla="*/ 1639725 h 1792724"/>
                  <a:gd name="connsiteX6" fmla="*/ 612321 w 2010284"/>
                  <a:gd name="connsiteY6" fmla="*/ 1667868 h 1792724"/>
                  <a:gd name="connsiteX7" fmla="*/ 393402 w 2010284"/>
                  <a:gd name="connsiteY7" fmla="*/ 1741410 h 1792724"/>
                  <a:gd name="connsiteX8" fmla="*/ 81020 w 2010284"/>
                  <a:gd name="connsiteY8" fmla="*/ 1692327 h 1792724"/>
                  <a:gd name="connsiteX9" fmla="*/ 149526 w 2010284"/>
                  <a:gd name="connsiteY9" fmla="*/ 1468685 h 1792724"/>
                  <a:gd name="connsiteX10" fmla="*/ 120382 w 2010284"/>
                  <a:gd name="connsiteY10" fmla="*/ 1511403 h 1792724"/>
                  <a:gd name="connsiteX11" fmla="*/ 68123 w 2010284"/>
                  <a:gd name="connsiteY11" fmla="*/ 1670549 h 1792724"/>
                  <a:gd name="connsiteX12" fmla="*/ 62093 w 2010284"/>
                  <a:gd name="connsiteY12" fmla="*/ 1499677 h 1792724"/>
                  <a:gd name="connsiteX13" fmla="*/ 203628 w 2010284"/>
                  <a:gd name="connsiteY13" fmla="*/ 1434008 h 1792724"/>
                  <a:gd name="connsiteX14" fmla="*/ 164601 w 2010284"/>
                  <a:gd name="connsiteY14" fmla="*/ 1555629 h 1792724"/>
                  <a:gd name="connsiteX15" fmla="*/ 137969 w 2010284"/>
                  <a:gd name="connsiteY15" fmla="*/ 1648938 h 1792724"/>
                  <a:gd name="connsiteX16" fmla="*/ 149526 w 2010284"/>
                  <a:gd name="connsiteY16" fmla="*/ 1667366 h 1792724"/>
                  <a:gd name="connsiteX17" fmla="*/ 1304419 w 2010284"/>
                  <a:gd name="connsiteY17" fmla="*/ 1335841 h 1792724"/>
                  <a:gd name="connsiteX18" fmla="*/ 1386995 w 2010284"/>
                  <a:gd name="connsiteY18" fmla="*/ 1132302 h 1792724"/>
                  <a:gd name="connsiteX19" fmla="*/ 1304419 w 2010284"/>
                  <a:gd name="connsiteY19" fmla="*/ 1335841 h 1792724"/>
                  <a:gd name="connsiteX20" fmla="*/ 1717467 w 2010284"/>
                  <a:gd name="connsiteY20" fmla="*/ 417822 h 1792724"/>
                  <a:gd name="connsiteX21" fmla="*/ 1802053 w 2010284"/>
                  <a:gd name="connsiteY21" fmla="*/ 215623 h 1792724"/>
                  <a:gd name="connsiteX22" fmla="*/ 1858667 w 2010284"/>
                  <a:gd name="connsiteY22" fmla="*/ 127507 h 1792724"/>
                  <a:gd name="connsiteX23" fmla="*/ 1956820 w 2010284"/>
                  <a:gd name="connsiteY23" fmla="*/ 79428 h 1792724"/>
                  <a:gd name="connsiteX24" fmla="*/ 1952130 w 2010284"/>
                  <a:gd name="connsiteY24" fmla="*/ 332721 h 1792724"/>
                  <a:gd name="connsiteX25" fmla="*/ 1932700 w 2010284"/>
                  <a:gd name="connsiteY25" fmla="*/ 586014 h 1792724"/>
                  <a:gd name="connsiteX26" fmla="*/ 1694017 w 2010284"/>
                  <a:gd name="connsiteY26" fmla="*/ 703949 h 1792724"/>
                  <a:gd name="connsiteX27" fmla="*/ 1548797 w 2010284"/>
                  <a:gd name="connsiteY27" fmla="*/ 737453 h 1792724"/>
                  <a:gd name="connsiteX28" fmla="*/ 1085500 w 2010284"/>
                  <a:gd name="connsiteY28" fmla="*/ 795416 h 1792724"/>
                  <a:gd name="connsiteX29" fmla="*/ 936428 w 2010284"/>
                  <a:gd name="connsiteY29" fmla="*/ 787542 h 1792724"/>
                  <a:gd name="connsiteX30" fmla="*/ 780655 w 2010284"/>
                  <a:gd name="connsiteY30" fmla="*/ 782684 h 1792724"/>
                  <a:gd name="connsiteX31" fmla="*/ 784005 w 2010284"/>
                  <a:gd name="connsiteY31" fmla="*/ 477795 h 1792724"/>
                  <a:gd name="connsiteX32" fmla="*/ 777640 w 2010284"/>
                  <a:gd name="connsiteY32" fmla="*/ 370916 h 1792724"/>
                  <a:gd name="connsiteX33" fmla="*/ 1146302 w 2010284"/>
                  <a:gd name="connsiteY33" fmla="*/ 371251 h 1792724"/>
                  <a:gd name="connsiteX34" fmla="*/ 1322341 w 2010284"/>
                  <a:gd name="connsiteY34" fmla="*/ 343275 h 1792724"/>
                  <a:gd name="connsiteX35" fmla="*/ 1476606 w 2010284"/>
                  <a:gd name="connsiteY35" fmla="*/ 295699 h 1792724"/>
                  <a:gd name="connsiteX36" fmla="*/ 1407262 w 2010284"/>
                  <a:gd name="connsiteY36" fmla="*/ 532909 h 1792724"/>
                  <a:gd name="connsiteX37" fmla="*/ 1618308 w 2010284"/>
                  <a:gd name="connsiteY37" fmla="*/ 238406 h 1792724"/>
                  <a:gd name="connsiteX38" fmla="*/ 1526352 w 2010284"/>
                  <a:gd name="connsiteY38" fmla="*/ 491364 h 1792724"/>
                  <a:gd name="connsiteX39" fmla="*/ 1592514 w 2010284"/>
                  <a:gd name="connsiteY39" fmla="*/ 344448 h 1792724"/>
                  <a:gd name="connsiteX40" fmla="*/ 1679445 w 2010284"/>
                  <a:gd name="connsiteY40" fmla="*/ 215456 h 1792724"/>
                  <a:gd name="connsiteX41" fmla="*/ 1605579 w 2010284"/>
                  <a:gd name="connsiteY41" fmla="*/ 454174 h 1792724"/>
                  <a:gd name="connsiteX42" fmla="*/ 1666045 w 2010284"/>
                  <a:gd name="connsiteY42" fmla="*/ 312618 h 1792724"/>
                  <a:gd name="connsiteX43" fmla="*/ 1755153 w 2010284"/>
                  <a:gd name="connsiteY43" fmla="*/ 184632 h 1792724"/>
                  <a:gd name="connsiteX44" fmla="*/ 1661858 w 2010284"/>
                  <a:gd name="connsiteY44" fmla="*/ 425863 h 1792724"/>
                  <a:gd name="connsiteX45" fmla="*/ 1726176 w 2010284"/>
                  <a:gd name="connsiteY45" fmla="*/ 282967 h 1792724"/>
                  <a:gd name="connsiteX46" fmla="*/ 1803895 w 2010284"/>
                  <a:gd name="connsiteY46" fmla="*/ 157158 h 1792724"/>
                  <a:gd name="connsiteX47" fmla="*/ 1762523 w 2010284"/>
                  <a:gd name="connsiteY47" fmla="*/ 294024 h 1792724"/>
                  <a:gd name="connsiteX48" fmla="*/ 1717467 w 2010284"/>
                  <a:gd name="connsiteY48" fmla="*/ 417822 h 1792724"/>
                  <a:gd name="connsiteX49" fmla="*/ 1966200 w 2010284"/>
                  <a:gd name="connsiteY49" fmla="*/ 962435 h 1792724"/>
                  <a:gd name="connsiteX50" fmla="*/ 1987304 w 2010284"/>
                  <a:gd name="connsiteY50" fmla="*/ 648332 h 1792724"/>
                  <a:gd name="connsiteX51" fmla="*/ 2009414 w 2010284"/>
                  <a:gd name="connsiteY51" fmla="*/ 20126 h 1792724"/>
                  <a:gd name="connsiteX52" fmla="*/ 1975915 w 2010284"/>
                  <a:gd name="connsiteY52" fmla="*/ 6724 h 1792724"/>
                  <a:gd name="connsiteX53" fmla="*/ 1947608 w 2010284"/>
                  <a:gd name="connsiteY53" fmla="*/ 52457 h 1792724"/>
                  <a:gd name="connsiteX54" fmla="*/ 1793008 w 2010284"/>
                  <a:gd name="connsiteY54" fmla="*/ 130858 h 1792724"/>
                  <a:gd name="connsiteX55" fmla="*/ 1421667 w 2010284"/>
                  <a:gd name="connsiteY55" fmla="*/ 288998 h 1792724"/>
                  <a:gd name="connsiteX56" fmla="*/ 1305089 w 2010284"/>
                  <a:gd name="connsiteY56" fmla="*/ 316639 h 1792724"/>
                  <a:gd name="connsiteX57" fmla="*/ 1319326 w 2010284"/>
                  <a:gd name="connsiteY57" fmla="*/ 304075 h 1792724"/>
                  <a:gd name="connsiteX58" fmla="*/ 1329543 w 2010284"/>
                  <a:gd name="connsiteY58" fmla="*/ 297877 h 1792724"/>
                  <a:gd name="connsiteX59" fmla="*/ 1397212 w 2010284"/>
                  <a:gd name="connsiteY59" fmla="*/ 257504 h 1792724"/>
                  <a:gd name="connsiteX60" fmla="*/ 1079135 w 2010284"/>
                  <a:gd name="connsiteY60" fmla="*/ 349473 h 1792724"/>
                  <a:gd name="connsiteX61" fmla="*/ 976794 w 2010284"/>
                  <a:gd name="connsiteY61" fmla="*/ 352154 h 1792724"/>
                  <a:gd name="connsiteX62" fmla="*/ 816165 w 2010284"/>
                  <a:gd name="connsiteY62" fmla="*/ 347966 h 1792724"/>
                  <a:gd name="connsiteX63" fmla="*/ 754191 w 2010284"/>
                  <a:gd name="connsiteY63" fmla="*/ 360362 h 1792724"/>
                  <a:gd name="connsiteX64" fmla="*/ 756033 w 2010284"/>
                  <a:gd name="connsiteY64" fmla="*/ 525874 h 1792724"/>
                  <a:gd name="connsiteX65" fmla="*/ 726051 w 2010284"/>
                  <a:gd name="connsiteY65" fmla="*/ 970811 h 1792724"/>
                  <a:gd name="connsiteX66" fmla="*/ 694394 w 2010284"/>
                  <a:gd name="connsiteY66" fmla="*/ 1582265 h 1792724"/>
                  <a:gd name="connsiteX67" fmla="*/ 677980 w 2010284"/>
                  <a:gd name="connsiteY67" fmla="*/ 1571208 h 1792724"/>
                  <a:gd name="connsiteX68" fmla="*/ 649505 w 2010284"/>
                  <a:gd name="connsiteY68" fmla="*/ 1545745 h 1792724"/>
                  <a:gd name="connsiteX69" fmla="*/ 523212 w 2010284"/>
                  <a:gd name="connsiteY69" fmla="*/ 1454613 h 1792724"/>
                  <a:gd name="connsiteX70" fmla="*/ 93917 w 2010284"/>
                  <a:gd name="connsiteY70" fmla="*/ 1442049 h 1792724"/>
                  <a:gd name="connsiteX71" fmla="*/ 6484 w 2010284"/>
                  <a:gd name="connsiteY71" fmla="*/ 1625988 h 1792724"/>
                  <a:gd name="connsiteX72" fmla="*/ 150531 w 2010284"/>
                  <a:gd name="connsiteY72" fmla="*/ 1773072 h 1792724"/>
                  <a:gd name="connsiteX73" fmla="*/ 503615 w 2010284"/>
                  <a:gd name="connsiteY73" fmla="*/ 1744761 h 1792724"/>
                  <a:gd name="connsiteX74" fmla="*/ 774625 w 2010284"/>
                  <a:gd name="connsiteY74" fmla="*/ 1586955 h 1792724"/>
                  <a:gd name="connsiteX75" fmla="*/ 712987 w 2010284"/>
                  <a:gd name="connsiteY75" fmla="*/ 1504200 h 1792724"/>
                  <a:gd name="connsiteX76" fmla="*/ 727391 w 2010284"/>
                  <a:gd name="connsiteY76" fmla="*/ 1414073 h 1792724"/>
                  <a:gd name="connsiteX77" fmla="*/ 742633 w 2010284"/>
                  <a:gd name="connsiteY77" fmla="*/ 1217905 h 1792724"/>
                  <a:gd name="connsiteX78" fmla="*/ 773453 w 2010284"/>
                  <a:gd name="connsiteY78" fmla="*/ 817026 h 1792724"/>
                  <a:gd name="connsiteX79" fmla="*/ 1087510 w 2010284"/>
                  <a:gd name="connsiteY79" fmla="*/ 835453 h 1792724"/>
                  <a:gd name="connsiteX80" fmla="*/ 1405922 w 2010284"/>
                  <a:gd name="connsiteY80" fmla="*/ 803289 h 1792724"/>
                  <a:gd name="connsiteX81" fmla="*/ 1706077 w 2010284"/>
                  <a:gd name="connsiteY81" fmla="*/ 741474 h 1792724"/>
                  <a:gd name="connsiteX82" fmla="*/ 1887644 w 2010284"/>
                  <a:gd name="connsiteY82" fmla="*/ 653357 h 1792724"/>
                  <a:gd name="connsiteX83" fmla="*/ 1914778 w 2010284"/>
                  <a:gd name="connsiteY83" fmla="*/ 634763 h 1792724"/>
                  <a:gd name="connsiteX84" fmla="*/ 1939233 w 2010284"/>
                  <a:gd name="connsiteY84" fmla="*/ 626889 h 1792724"/>
                  <a:gd name="connsiteX85" fmla="*/ 1944425 w 2010284"/>
                  <a:gd name="connsiteY85" fmla="*/ 626722 h 1792724"/>
                  <a:gd name="connsiteX86" fmla="*/ 1946100 w 2010284"/>
                  <a:gd name="connsiteY86" fmla="*/ 702274 h 1792724"/>
                  <a:gd name="connsiteX87" fmla="*/ 1921981 w 2010284"/>
                  <a:gd name="connsiteY87" fmla="*/ 1238511 h 1792724"/>
                  <a:gd name="connsiteX88" fmla="*/ 1844429 w 2010284"/>
                  <a:gd name="connsiteY88" fmla="*/ 1163628 h 1792724"/>
                  <a:gd name="connsiteX89" fmla="*/ 1541595 w 2010284"/>
                  <a:gd name="connsiteY89" fmla="*/ 1062445 h 1792724"/>
                  <a:gd name="connsiteX90" fmla="*/ 1325523 w 2010284"/>
                  <a:gd name="connsiteY90" fmla="*/ 1123256 h 1792724"/>
                  <a:gd name="connsiteX91" fmla="*/ 1355338 w 2010284"/>
                  <a:gd name="connsiteY91" fmla="*/ 1426470 h 1792724"/>
                  <a:gd name="connsiteX92" fmla="*/ 1594189 w 2010284"/>
                  <a:gd name="connsiteY92" fmla="*/ 1457461 h 1792724"/>
                  <a:gd name="connsiteX93" fmla="*/ 1909753 w 2010284"/>
                  <a:gd name="connsiteY93" fmla="*/ 1367837 h 1792724"/>
                  <a:gd name="connsiteX94" fmla="*/ 1993837 w 2010284"/>
                  <a:gd name="connsiteY94" fmla="*/ 1316073 h 1792724"/>
                  <a:gd name="connsiteX95" fmla="*/ 1969550 w 2010284"/>
                  <a:gd name="connsiteY95" fmla="*/ 1309372 h 1792724"/>
                  <a:gd name="connsiteX96" fmla="*/ 1949283 w 2010284"/>
                  <a:gd name="connsiteY96" fmla="*/ 1309707 h 1792724"/>
                  <a:gd name="connsiteX97" fmla="*/ 1357348 w 2010284"/>
                  <a:gd name="connsiteY97" fmla="*/ 1379061 h 1792724"/>
                  <a:gd name="connsiteX98" fmla="*/ 1464378 w 2010284"/>
                  <a:gd name="connsiteY98" fmla="*/ 1179208 h 1792724"/>
                  <a:gd name="connsiteX99" fmla="*/ 1481296 w 2010284"/>
                  <a:gd name="connsiteY99" fmla="*/ 1112702 h 1792724"/>
                  <a:gd name="connsiteX100" fmla="*/ 1377782 w 2010284"/>
                  <a:gd name="connsiteY100" fmla="*/ 1309540 h 1792724"/>
                  <a:gd name="connsiteX101" fmla="*/ 1336913 w 2010284"/>
                  <a:gd name="connsiteY101" fmla="*/ 1369345 h 1792724"/>
                  <a:gd name="connsiteX102" fmla="*/ 1318824 w 2010284"/>
                  <a:gd name="connsiteY102" fmla="*/ 1321936 h 1792724"/>
                  <a:gd name="connsiteX103" fmla="*/ 1342776 w 2010284"/>
                  <a:gd name="connsiteY103" fmla="*/ 1276035 h 1792724"/>
                  <a:gd name="connsiteX104" fmla="*/ 1458014 w 2010284"/>
                  <a:gd name="connsiteY104" fmla="*/ 1103656 h 1792724"/>
                  <a:gd name="connsiteX105" fmla="*/ 1692677 w 2010284"/>
                  <a:gd name="connsiteY105" fmla="*/ 1133809 h 1792724"/>
                  <a:gd name="connsiteX106" fmla="*/ 1957490 w 2010284"/>
                  <a:gd name="connsiteY106" fmla="*/ 1272852 h 1792724"/>
                  <a:gd name="connsiteX107" fmla="*/ 1953470 w 2010284"/>
                  <a:gd name="connsiteY107" fmla="*/ 1112702 h 1792724"/>
                  <a:gd name="connsiteX108" fmla="*/ 1966200 w 2010284"/>
                  <a:gd name="connsiteY108" fmla="*/ 962435 h 179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2010284" h="1792724">
                    <a:moveTo>
                      <a:pt x="149526" y="1667366"/>
                    </a:moveTo>
                    <a:cubicBezTo>
                      <a:pt x="182858" y="1558309"/>
                      <a:pt x="185203" y="1537537"/>
                      <a:pt x="229087" y="1419099"/>
                    </a:cubicBezTo>
                    <a:cubicBezTo>
                      <a:pt x="310323" y="1418094"/>
                      <a:pt x="340808" y="1411393"/>
                      <a:pt x="409147" y="1439704"/>
                    </a:cubicBezTo>
                    <a:cubicBezTo>
                      <a:pt x="445996" y="1454948"/>
                      <a:pt x="504285" y="1482757"/>
                      <a:pt x="533262" y="1501854"/>
                    </a:cubicBezTo>
                    <a:cubicBezTo>
                      <a:pt x="546997" y="1517937"/>
                      <a:pt x="498758" y="1539044"/>
                      <a:pt x="585689" y="1579082"/>
                    </a:cubicBezTo>
                    <a:cubicBezTo>
                      <a:pt x="616676" y="1593321"/>
                      <a:pt x="664077" y="1614597"/>
                      <a:pt x="684512" y="1639725"/>
                    </a:cubicBezTo>
                    <a:cubicBezTo>
                      <a:pt x="666925" y="1657315"/>
                      <a:pt x="641800" y="1660833"/>
                      <a:pt x="612321" y="1667868"/>
                    </a:cubicBezTo>
                    <a:cubicBezTo>
                      <a:pt x="520030" y="1689646"/>
                      <a:pt x="483683" y="1722983"/>
                      <a:pt x="393402" y="1741410"/>
                    </a:cubicBezTo>
                    <a:cubicBezTo>
                      <a:pt x="278834" y="1764696"/>
                      <a:pt x="153714" y="1757995"/>
                      <a:pt x="81020" y="1692327"/>
                    </a:cubicBezTo>
                    <a:cubicBezTo>
                      <a:pt x="78843" y="1621465"/>
                      <a:pt x="163094" y="1489793"/>
                      <a:pt x="149526" y="1468685"/>
                    </a:cubicBezTo>
                    <a:cubicBezTo>
                      <a:pt x="136127" y="1472371"/>
                      <a:pt x="136127" y="1466340"/>
                      <a:pt x="120382" y="1511403"/>
                    </a:cubicBezTo>
                    <a:lnTo>
                      <a:pt x="68123" y="1670549"/>
                    </a:lnTo>
                    <a:cubicBezTo>
                      <a:pt x="29933" y="1632521"/>
                      <a:pt x="29263" y="1536029"/>
                      <a:pt x="62093" y="1499677"/>
                    </a:cubicBezTo>
                    <a:cubicBezTo>
                      <a:pt x="83700" y="1475889"/>
                      <a:pt x="169626" y="1439369"/>
                      <a:pt x="203628" y="1434008"/>
                    </a:cubicBezTo>
                    <a:cubicBezTo>
                      <a:pt x="192238" y="1475386"/>
                      <a:pt x="177331" y="1514251"/>
                      <a:pt x="164601" y="1555629"/>
                    </a:cubicBezTo>
                    <a:lnTo>
                      <a:pt x="137969" y="1648938"/>
                    </a:lnTo>
                    <a:cubicBezTo>
                      <a:pt x="138639" y="1681270"/>
                      <a:pt x="132107" y="1661168"/>
                      <a:pt x="149526" y="1667366"/>
                    </a:cubicBezTo>
                    <a:close/>
                    <a:moveTo>
                      <a:pt x="1304419" y="1335841"/>
                    </a:moveTo>
                    <a:cubicBezTo>
                      <a:pt x="1205930" y="1292788"/>
                      <a:pt x="1275442" y="1159608"/>
                      <a:pt x="1386995" y="1132302"/>
                    </a:cubicBezTo>
                    <a:cubicBezTo>
                      <a:pt x="1371250" y="1207854"/>
                      <a:pt x="1325858" y="1270507"/>
                      <a:pt x="1304419" y="1335841"/>
                    </a:cubicBezTo>
                    <a:close/>
                    <a:moveTo>
                      <a:pt x="1717467" y="417822"/>
                    </a:moveTo>
                    <a:cubicBezTo>
                      <a:pt x="1737231" y="409781"/>
                      <a:pt x="1794683" y="236564"/>
                      <a:pt x="1802053" y="215623"/>
                    </a:cubicBezTo>
                    <a:cubicBezTo>
                      <a:pt x="1828015" y="140909"/>
                      <a:pt x="1823157" y="146102"/>
                      <a:pt x="1858667" y="127507"/>
                    </a:cubicBezTo>
                    <a:cubicBezTo>
                      <a:pt x="1893004" y="109582"/>
                      <a:pt x="1919468" y="88307"/>
                      <a:pt x="1956820" y="79428"/>
                    </a:cubicBezTo>
                    <a:cubicBezTo>
                      <a:pt x="1964860" y="238574"/>
                      <a:pt x="1968545" y="169555"/>
                      <a:pt x="1952130" y="332721"/>
                    </a:cubicBezTo>
                    <a:cubicBezTo>
                      <a:pt x="1943085" y="424188"/>
                      <a:pt x="1935380" y="490359"/>
                      <a:pt x="1932700" y="586014"/>
                    </a:cubicBezTo>
                    <a:cubicBezTo>
                      <a:pt x="1886974" y="630575"/>
                      <a:pt x="1780613" y="693898"/>
                      <a:pt x="1694017" y="703949"/>
                    </a:cubicBezTo>
                    <a:cubicBezTo>
                      <a:pt x="1646448" y="709477"/>
                      <a:pt x="1592849" y="721874"/>
                      <a:pt x="1548797" y="737453"/>
                    </a:cubicBezTo>
                    <a:cubicBezTo>
                      <a:pt x="1445451" y="773806"/>
                      <a:pt x="1191191" y="810995"/>
                      <a:pt x="1085500" y="795416"/>
                    </a:cubicBezTo>
                    <a:cubicBezTo>
                      <a:pt x="956360" y="776318"/>
                      <a:pt x="984499" y="793573"/>
                      <a:pt x="936428" y="787542"/>
                    </a:cubicBezTo>
                    <a:cubicBezTo>
                      <a:pt x="874956" y="779836"/>
                      <a:pt x="844472" y="772633"/>
                      <a:pt x="780655" y="782684"/>
                    </a:cubicBezTo>
                    <a:cubicBezTo>
                      <a:pt x="774960" y="688872"/>
                      <a:pt x="810805" y="590202"/>
                      <a:pt x="784005" y="477795"/>
                    </a:cubicBezTo>
                    <a:cubicBezTo>
                      <a:pt x="777305" y="450154"/>
                      <a:pt x="780320" y="403080"/>
                      <a:pt x="777640" y="370916"/>
                    </a:cubicBezTo>
                    <a:cubicBezTo>
                      <a:pt x="918673" y="380967"/>
                      <a:pt x="1002086" y="396379"/>
                      <a:pt x="1146302" y="371251"/>
                    </a:cubicBezTo>
                    <a:cubicBezTo>
                      <a:pt x="1208443" y="360530"/>
                      <a:pt x="1263382" y="354834"/>
                      <a:pt x="1322341" y="343275"/>
                    </a:cubicBezTo>
                    <a:cubicBezTo>
                      <a:pt x="1377280" y="332554"/>
                      <a:pt x="1421667" y="305750"/>
                      <a:pt x="1476606" y="295699"/>
                    </a:cubicBezTo>
                    <a:cubicBezTo>
                      <a:pt x="1465551" y="322502"/>
                      <a:pt x="1408099" y="498903"/>
                      <a:pt x="1407262" y="532909"/>
                    </a:cubicBezTo>
                    <a:cubicBezTo>
                      <a:pt x="1493020" y="346123"/>
                      <a:pt x="1432052" y="275094"/>
                      <a:pt x="1618308" y="238406"/>
                    </a:cubicBezTo>
                    <a:cubicBezTo>
                      <a:pt x="1610436" y="285480"/>
                      <a:pt x="1514963" y="473272"/>
                      <a:pt x="1526352" y="491364"/>
                    </a:cubicBezTo>
                    <a:cubicBezTo>
                      <a:pt x="1550807" y="451159"/>
                      <a:pt x="1572079" y="389846"/>
                      <a:pt x="1592514" y="344448"/>
                    </a:cubicBezTo>
                    <a:cubicBezTo>
                      <a:pt x="1629698" y="262027"/>
                      <a:pt x="1633886" y="225172"/>
                      <a:pt x="1679445" y="215456"/>
                    </a:cubicBezTo>
                    <a:cubicBezTo>
                      <a:pt x="1672075" y="294861"/>
                      <a:pt x="1604909" y="396882"/>
                      <a:pt x="1605579" y="454174"/>
                    </a:cubicBezTo>
                    <a:cubicBezTo>
                      <a:pt x="1617973" y="410451"/>
                      <a:pt x="1647453" y="359860"/>
                      <a:pt x="1666045" y="312618"/>
                    </a:cubicBezTo>
                    <a:cubicBezTo>
                      <a:pt x="1707752" y="206410"/>
                      <a:pt x="1690165" y="198369"/>
                      <a:pt x="1755153" y="184632"/>
                    </a:cubicBezTo>
                    <a:cubicBezTo>
                      <a:pt x="1743931" y="232878"/>
                      <a:pt x="1650133" y="399562"/>
                      <a:pt x="1661858" y="425863"/>
                    </a:cubicBezTo>
                    <a:lnTo>
                      <a:pt x="1726176" y="282967"/>
                    </a:lnTo>
                    <a:cubicBezTo>
                      <a:pt x="1758671" y="210263"/>
                      <a:pt x="1762691" y="177596"/>
                      <a:pt x="1803895" y="157158"/>
                    </a:cubicBezTo>
                    <a:cubicBezTo>
                      <a:pt x="1802890" y="191333"/>
                      <a:pt x="1774081" y="256666"/>
                      <a:pt x="1762523" y="294024"/>
                    </a:cubicBezTo>
                    <a:cubicBezTo>
                      <a:pt x="1751301" y="329873"/>
                      <a:pt x="1723329" y="388673"/>
                      <a:pt x="1717467" y="417822"/>
                    </a:cubicBezTo>
                    <a:close/>
                    <a:moveTo>
                      <a:pt x="1966200" y="962435"/>
                    </a:moveTo>
                    <a:cubicBezTo>
                      <a:pt x="1964525" y="853713"/>
                      <a:pt x="1973905" y="752028"/>
                      <a:pt x="1987304" y="648332"/>
                    </a:cubicBezTo>
                    <a:cubicBezTo>
                      <a:pt x="1998862" y="559378"/>
                      <a:pt x="2014104" y="117791"/>
                      <a:pt x="2009414" y="20126"/>
                    </a:cubicBezTo>
                    <a:cubicBezTo>
                      <a:pt x="1997019" y="10242"/>
                      <a:pt x="1998694" y="17278"/>
                      <a:pt x="1975915" y="6724"/>
                    </a:cubicBezTo>
                    <a:cubicBezTo>
                      <a:pt x="1933538" y="-12709"/>
                      <a:pt x="1946770" y="12252"/>
                      <a:pt x="1947608" y="52457"/>
                    </a:cubicBezTo>
                    <a:cubicBezTo>
                      <a:pt x="1902383" y="66529"/>
                      <a:pt x="1836390" y="108745"/>
                      <a:pt x="1793008" y="130858"/>
                    </a:cubicBezTo>
                    <a:lnTo>
                      <a:pt x="1421667" y="288998"/>
                    </a:lnTo>
                    <a:lnTo>
                      <a:pt x="1305089" y="316639"/>
                    </a:lnTo>
                    <a:cubicBezTo>
                      <a:pt x="1314971" y="305583"/>
                      <a:pt x="1306094" y="313289"/>
                      <a:pt x="1319326" y="304075"/>
                    </a:cubicBezTo>
                    <a:lnTo>
                      <a:pt x="1329543" y="297877"/>
                    </a:lnTo>
                    <a:cubicBezTo>
                      <a:pt x="1363713" y="279282"/>
                      <a:pt x="1386827" y="287323"/>
                      <a:pt x="1397212" y="257504"/>
                    </a:cubicBezTo>
                    <a:cubicBezTo>
                      <a:pt x="1321671" y="300724"/>
                      <a:pt x="1174609" y="336909"/>
                      <a:pt x="1079135" y="349473"/>
                    </a:cubicBezTo>
                    <a:cubicBezTo>
                      <a:pt x="1041951" y="354331"/>
                      <a:pt x="1011299" y="349306"/>
                      <a:pt x="976794" y="352154"/>
                    </a:cubicBezTo>
                    <a:cubicBezTo>
                      <a:pt x="896061" y="359022"/>
                      <a:pt x="994884" y="396212"/>
                      <a:pt x="816165" y="347966"/>
                    </a:cubicBezTo>
                    <a:cubicBezTo>
                      <a:pt x="781828" y="338752"/>
                      <a:pt x="782330" y="345118"/>
                      <a:pt x="754191" y="360362"/>
                    </a:cubicBezTo>
                    <a:cubicBezTo>
                      <a:pt x="747491" y="408273"/>
                      <a:pt x="756201" y="474277"/>
                      <a:pt x="756033" y="525874"/>
                    </a:cubicBezTo>
                    <a:cubicBezTo>
                      <a:pt x="755866" y="773973"/>
                      <a:pt x="749668" y="733768"/>
                      <a:pt x="726051" y="970811"/>
                    </a:cubicBezTo>
                    <a:cubicBezTo>
                      <a:pt x="695734" y="1276035"/>
                      <a:pt x="703774" y="1293625"/>
                      <a:pt x="694394" y="1582265"/>
                    </a:cubicBezTo>
                    <a:cubicBezTo>
                      <a:pt x="678482" y="1573219"/>
                      <a:pt x="689704" y="1579920"/>
                      <a:pt x="677980" y="1571208"/>
                    </a:cubicBezTo>
                    <a:lnTo>
                      <a:pt x="649505" y="1545745"/>
                    </a:lnTo>
                    <a:cubicBezTo>
                      <a:pt x="604281" y="1502022"/>
                      <a:pt x="579659" y="1485772"/>
                      <a:pt x="523212" y="1454613"/>
                    </a:cubicBezTo>
                    <a:cubicBezTo>
                      <a:pt x="319201" y="1342206"/>
                      <a:pt x="283356" y="1364487"/>
                      <a:pt x="93917" y="1442049"/>
                    </a:cubicBezTo>
                    <a:cubicBezTo>
                      <a:pt x="23568" y="1470863"/>
                      <a:pt x="-16463" y="1533014"/>
                      <a:pt x="6484" y="1625988"/>
                    </a:cubicBezTo>
                    <a:cubicBezTo>
                      <a:pt x="29766" y="1719800"/>
                      <a:pt x="64270" y="1741745"/>
                      <a:pt x="150531" y="1773072"/>
                    </a:cubicBezTo>
                    <a:cubicBezTo>
                      <a:pt x="256054" y="1811434"/>
                      <a:pt x="408644" y="1789154"/>
                      <a:pt x="503615" y="1744761"/>
                    </a:cubicBezTo>
                    <a:cubicBezTo>
                      <a:pt x="573796" y="1712094"/>
                      <a:pt x="758211" y="1683280"/>
                      <a:pt x="774625" y="1586955"/>
                    </a:cubicBezTo>
                    <a:cubicBezTo>
                      <a:pt x="714829" y="1619790"/>
                      <a:pt x="714829" y="1648101"/>
                      <a:pt x="712987" y="1504200"/>
                    </a:cubicBezTo>
                    <a:cubicBezTo>
                      <a:pt x="712149" y="1434846"/>
                      <a:pt x="711814" y="1453776"/>
                      <a:pt x="727391" y="1414073"/>
                    </a:cubicBezTo>
                    <a:cubicBezTo>
                      <a:pt x="750003" y="1356613"/>
                      <a:pt x="741461" y="1283909"/>
                      <a:pt x="742633" y="1217905"/>
                    </a:cubicBezTo>
                    <a:cubicBezTo>
                      <a:pt x="745313" y="1079868"/>
                      <a:pt x="766921" y="952216"/>
                      <a:pt x="773453" y="817026"/>
                    </a:cubicBezTo>
                    <a:cubicBezTo>
                      <a:pt x="924033" y="788380"/>
                      <a:pt x="910298" y="809488"/>
                      <a:pt x="1087510" y="835453"/>
                    </a:cubicBezTo>
                    <a:cubicBezTo>
                      <a:pt x="1201911" y="852373"/>
                      <a:pt x="1302409" y="809320"/>
                      <a:pt x="1405922" y="803289"/>
                    </a:cubicBezTo>
                    <a:cubicBezTo>
                      <a:pt x="1505583" y="797426"/>
                      <a:pt x="1535565" y="764592"/>
                      <a:pt x="1706077" y="741474"/>
                    </a:cubicBezTo>
                    <a:cubicBezTo>
                      <a:pt x="1773746" y="732260"/>
                      <a:pt x="1832537" y="690045"/>
                      <a:pt x="1887644" y="653357"/>
                    </a:cubicBezTo>
                    <a:cubicBezTo>
                      <a:pt x="1899871" y="645316"/>
                      <a:pt x="1905231" y="640291"/>
                      <a:pt x="1914778" y="634763"/>
                    </a:cubicBezTo>
                    <a:lnTo>
                      <a:pt x="1939233" y="626889"/>
                    </a:lnTo>
                    <a:cubicBezTo>
                      <a:pt x="1939903" y="624879"/>
                      <a:pt x="1942750" y="626554"/>
                      <a:pt x="1944425" y="626722"/>
                    </a:cubicBezTo>
                    <a:cubicBezTo>
                      <a:pt x="1958160" y="653860"/>
                      <a:pt x="1950455" y="675135"/>
                      <a:pt x="1946100" y="702274"/>
                    </a:cubicBezTo>
                    <a:cubicBezTo>
                      <a:pt x="1921813" y="850530"/>
                      <a:pt x="1915783" y="1092767"/>
                      <a:pt x="1921981" y="1238511"/>
                    </a:cubicBezTo>
                    <a:cubicBezTo>
                      <a:pt x="1864194" y="1227287"/>
                      <a:pt x="1885466" y="1200316"/>
                      <a:pt x="1844429" y="1163628"/>
                    </a:cubicBezTo>
                    <a:cubicBezTo>
                      <a:pt x="1793678" y="1118565"/>
                      <a:pt x="1612781" y="1062948"/>
                      <a:pt x="1541595" y="1062445"/>
                    </a:cubicBezTo>
                    <a:cubicBezTo>
                      <a:pt x="1451146" y="1061943"/>
                      <a:pt x="1386995" y="1088579"/>
                      <a:pt x="1325523" y="1123256"/>
                    </a:cubicBezTo>
                    <a:cubicBezTo>
                      <a:pt x="1143622" y="1225946"/>
                      <a:pt x="1230385" y="1379061"/>
                      <a:pt x="1355338" y="1426470"/>
                    </a:cubicBezTo>
                    <a:cubicBezTo>
                      <a:pt x="1404582" y="1445232"/>
                      <a:pt x="1530875" y="1459304"/>
                      <a:pt x="1594189" y="1457461"/>
                    </a:cubicBezTo>
                    <a:cubicBezTo>
                      <a:pt x="1777431" y="1452436"/>
                      <a:pt x="1774583" y="1445232"/>
                      <a:pt x="1909753" y="1367837"/>
                    </a:cubicBezTo>
                    <a:cubicBezTo>
                      <a:pt x="1948110" y="1346059"/>
                      <a:pt x="1979265" y="1342709"/>
                      <a:pt x="1993837" y="1316073"/>
                    </a:cubicBezTo>
                    <a:lnTo>
                      <a:pt x="1969550" y="1309372"/>
                    </a:lnTo>
                    <a:cubicBezTo>
                      <a:pt x="1960840" y="1308367"/>
                      <a:pt x="1957992" y="1308367"/>
                      <a:pt x="1949283" y="1309707"/>
                    </a:cubicBezTo>
                    <a:cubicBezTo>
                      <a:pt x="1880441" y="1320931"/>
                      <a:pt x="1773578" y="1497331"/>
                      <a:pt x="1357348" y="1379061"/>
                    </a:cubicBezTo>
                    <a:cubicBezTo>
                      <a:pt x="1389675" y="1295300"/>
                      <a:pt x="1427529" y="1252247"/>
                      <a:pt x="1464378" y="1179208"/>
                    </a:cubicBezTo>
                    <a:cubicBezTo>
                      <a:pt x="1511445" y="1086066"/>
                      <a:pt x="1494863" y="1133642"/>
                      <a:pt x="1481296" y="1112702"/>
                    </a:cubicBezTo>
                    <a:lnTo>
                      <a:pt x="1377782" y="1309540"/>
                    </a:lnTo>
                    <a:cubicBezTo>
                      <a:pt x="1344618" y="1371188"/>
                      <a:pt x="1361200" y="1355776"/>
                      <a:pt x="1336913" y="1369345"/>
                    </a:cubicBezTo>
                    <a:cubicBezTo>
                      <a:pt x="1311119" y="1347065"/>
                      <a:pt x="1306094" y="1359294"/>
                      <a:pt x="1318824" y="1321936"/>
                    </a:cubicBezTo>
                    <a:cubicBezTo>
                      <a:pt x="1322341" y="1311885"/>
                      <a:pt x="1337248" y="1287594"/>
                      <a:pt x="1342776" y="1276035"/>
                    </a:cubicBezTo>
                    <a:cubicBezTo>
                      <a:pt x="1388837" y="1181386"/>
                      <a:pt x="1393862" y="1115885"/>
                      <a:pt x="1458014" y="1103656"/>
                    </a:cubicBezTo>
                    <a:cubicBezTo>
                      <a:pt x="1544107" y="1087071"/>
                      <a:pt x="1607756" y="1103656"/>
                      <a:pt x="1692677" y="1133809"/>
                    </a:cubicBezTo>
                    <a:cubicBezTo>
                      <a:pt x="1756326" y="1156257"/>
                      <a:pt x="1846942" y="1281396"/>
                      <a:pt x="1957490" y="1272852"/>
                    </a:cubicBezTo>
                    <a:cubicBezTo>
                      <a:pt x="1960002" y="1255598"/>
                      <a:pt x="1952967" y="1148886"/>
                      <a:pt x="1953470" y="1112702"/>
                    </a:cubicBezTo>
                    <a:cubicBezTo>
                      <a:pt x="1954642" y="1049379"/>
                      <a:pt x="1967372" y="1028773"/>
                      <a:pt x="1966200" y="96243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D381E6BE-D943-46FE-B45E-19CC7AC88134}"/>
                  </a:ext>
                </a:extLst>
              </p:cNvPr>
              <p:cNvSpPr/>
              <p:nvPr/>
            </p:nvSpPr>
            <p:spPr>
              <a:xfrm>
                <a:off x="3309303" y="4829313"/>
                <a:ext cx="103143" cy="250277"/>
              </a:xfrm>
              <a:custGeom>
                <a:avLst/>
                <a:gdLst>
                  <a:gd name="connsiteX0" fmla="*/ 1806 w 103143"/>
                  <a:gd name="connsiteY0" fmla="*/ 250277 h 250277"/>
                  <a:gd name="connsiteX1" fmla="*/ 57750 w 103143"/>
                  <a:gd name="connsiteY1" fmla="*/ 120783 h 250277"/>
                  <a:gd name="connsiteX2" fmla="*/ 100964 w 103143"/>
                  <a:gd name="connsiteY2" fmla="*/ 0 h 250277"/>
                  <a:gd name="connsiteX3" fmla="*/ 41335 w 103143"/>
                  <a:gd name="connsiteY3" fmla="*/ 125306 h 250277"/>
                  <a:gd name="connsiteX4" fmla="*/ 1806 w 103143"/>
                  <a:gd name="connsiteY4" fmla="*/ 250277 h 250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143" h="250277">
                    <a:moveTo>
                      <a:pt x="1806" y="250277"/>
                    </a:moveTo>
                    <a:cubicBezTo>
                      <a:pt x="20063" y="218281"/>
                      <a:pt x="40497" y="160988"/>
                      <a:pt x="57750" y="120783"/>
                    </a:cubicBezTo>
                    <a:cubicBezTo>
                      <a:pt x="79524" y="70024"/>
                      <a:pt x="111851" y="19768"/>
                      <a:pt x="100964" y="0"/>
                    </a:cubicBezTo>
                    <a:cubicBezTo>
                      <a:pt x="76509" y="13904"/>
                      <a:pt x="60095" y="78065"/>
                      <a:pt x="41335" y="125306"/>
                    </a:cubicBezTo>
                    <a:cubicBezTo>
                      <a:pt x="32458" y="147587"/>
                      <a:pt x="-9082" y="231012"/>
                      <a:pt x="1806" y="25027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6" name="任意多边形: 形状 695">
                <a:extLst>
                  <a:ext uri="{FF2B5EF4-FFF2-40B4-BE49-F238E27FC236}">
                    <a16:creationId xmlns:a16="http://schemas.microsoft.com/office/drawing/2014/main" id="{69019B5E-743E-4FA8-8E90-40A64722B3E8}"/>
                  </a:ext>
                </a:extLst>
              </p:cNvPr>
              <p:cNvSpPr/>
              <p:nvPr/>
            </p:nvSpPr>
            <p:spPr>
              <a:xfrm>
                <a:off x="2481721" y="5763246"/>
                <a:ext cx="86713" cy="257313"/>
              </a:xfrm>
              <a:custGeom>
                <a:avLst/>
                <a:gdLst>
                  <a:gd name="connsiteX0" fmla="*/ 2957 w 86713"/>
                  <a:gd name="connsiteY0" fmla="*/ 257313 h 257313"/>
                  <a:gd name="connsiteX1" fmla="*/ 46674 w 86713"/>
                  <a:gd name="connsiteY1" fmla="*/ 123966 h 257313"/>
                  <a:gd name="connsiteX2" fmla="*/ 85701 w 86713"/>
                  <a:gd name="connsiteY2" fmla="*/ 0 h 257313"/>
                  <a:gd name="connsiteX3" fmla="*/ 2957 w 86713"/>
                  <a:gd name="connsiteY3" fmla="*/ 257313 h 25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13" h="257313">
                    <a:moveTo>
                      <a:pt x="2957" y="257313"/>
                    </a:moveTo>
                    <a:cubicBezTo>
                      <a:pt x="13175" y="238383"/>
                      <a:pt x="34279" y="154790"/>
                      <a:pt x="46674" y="123966"/>
                    </a:cubicBezTo>
                    <a:cubicBezTo>
                      <a:pt x="56556" y="99675"/>
                      <a:pt x="93238" y="13569"/>
                      <a:pt x="85701" y="0"/>
                    </a:cubicBezTo>
                    <a:cubicBezTo>
                      <a:pt x="65434" y="16752"/>
                      <a:pt x="-16472" y="227159"/>
                      <a:pt x="2957" y="25731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6C42705B-FFCA-46EB-88A4-187E4D8C3865}"/>
                  </a:ext>
                </a:extLst>
              </p:cNvPr>
              <p:cNvSpPr/>
              <p:nvPr/>
            </p:nvSpPr>
            <p:spPr>
              <a:xfrm>
                <a:off x="3236740" y="4824622"/>
                <a:ext cx="115572" cy="259323"/>
              </a:xfrm>
              <a:custGeom>
                <a:avLst/>
                <a:gdLst>
                  <a:gd name="connsiteX0" fmla="*/ 0 w 115572"/>
                  <a:gd name="connsiteY0" fmla="*/ 259323 h 259323"/>
                  <a:gd name="connsiteX1" fmla="*/ 20602 w 115572"/>
                  <a:gd name="connsiteY1" fmla="*/ 226489 h 259323"/>
                  <a:gd name="connsiteX2" fmla="*/ 115573 w 115572"/>
                  <a:gd name="connsiteY2" fmla="*/ 0 h 259323"/>
                  <a:gd name="connsiteX3" fmla="*/ 81404 w 115572"/>
                  <a:gd name="connsiteY3" fmla="*/ 52267 h 259323"/>
                  <a:gd name="connsiteX4" fmla="*/ 0 w 115572"/>
                  <a:gd name="connsiteY4" fmla="*/ 259323 h 259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572" h="259323">
                    <a:moveTo>
                      <a:pt x="0" y="259323"/>
                    </a:moveTo>
                    <a:cubicBezTo>
                      <a:pt x="11725" y="249607"/>
                      <a:pt x="3517" y="270212"/>
                      <a:pt x="20602" y="226489"/>
                    </a:cubicBezTo>
                    <a:cubicBezTo>
                      <a:pt x="38859" y="180086"/>
                      <a:pt x="115405" y="24961"/>
                      <a:pt x="115573" y="0"/>
                    </a:cubicBezTo>
                    <a:cubicBezTo>
                      <a:pt x="90616" y="0"/>
                      <a:pt x="90281" y="23118"/>
                      <a:pt x="81404" y="52267"/>
                    </a:cubicBezTo>
                    <a:cubicBezTo>
                      <a:pt x="60969" y="118940"/>
                      <a:pt x="23115" y="168024"/>
                      <a:pt x="0" y="25932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D26C69DF-1F40-4F3E-88C8-30F916FC3063}"/>
                  </a:ext>
                </a:extLst>
              </p:cNvPr>
              <p:cNvSpPr/>
              <p:nvPr/>
            </p:nvSpPr>
            <p:spPr>
              <a:xfrm>
                <a:off x="3369565" y="4843552"/>
                <a:ext cx="100665" cy="234530"/>
              </a:xfrm>
              <a:custGeom>
                <a:avLst/>
                <a:gdLst>
                  <a:gd name="connsiteX0" fmla="*/ 0 w 100665"/>
                  <a:gd name="connsiteY0" fmla="*/ 234530 h 234530"/>
                  <a:gd name="connsiteX1" fmla="*/ 15745 w 100665"/>
                  <a:gd name="connsiteY1" fmla="*/ 216270 h 234530"/>
                  <a:gd name="connsiteX2" fmla="*/ 100666 w 100665"/>
                  <a:gd name="connsiteY2" fmla="*/ 0 h 234530"/>
                  <a:gd name="connsiteX3" fmla="*/ 40702 w 100665"/>
                  <a:gd name="connsiteY3" fmla="*/ 109894 h 234530"/>
                  <a:gd name="connsiteX4" fmla="*/ 0 w 100665"/>
                  <a:gd name="connsiteY4" fmla="*/ 234530 h 234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665" h="234530">
                    <a:moveTo>
                      <a:pt x="0" y="234530"/>
                    </a:moveTo>
                    <a:cubicBezTo>
                      <a:pt x="12897" y="231180"/>
                      <a:pt x="7202" y="239053"/>
                      <a:pt x="15745" y="216270"/>
                    </a:cubicBezTo>
                    <a:lnTo>
                      <a:pt x="100666" y="0"/>
                    </a:lnTo>
                    <a:cubicBezTo>
                      <a:pt x="68674" y="16082"/>
                      <a:pt x="54102" y="69521"/>
                      <a:pt x="40702" y="109894"/>
                    </a:cubicBezTo>
                    <a:cubicBezTo>
                      <a:pt x="26465" y="153617"/>
                      <a:pt x="7370" y="196168"/>
                      <a:pt x="0" y="23453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45D1CE88-C9D9-41E3-801D-DCD01A531B5F}"/>
                  </a:ext>
                </a:extLst>
              </p:cNvPr>
              <p:cNvSpPr/>
              <p:nvPr/>
            </p:nvSpPr>
            <p:spPr>
              <a:xfrm>
                <a:off x="3743921" y="4612540"/>
                <a:ext cx="121953" cy="241231"/>
              </a:xfrm>
              <a:custGeom>
                <a:avLst/>
                <a:gdLst>
                  <a:gd name="connsiteX0" fmla="*/ 0 w 121953"/>
                  <a:gd name="connsiteY0" fmla="*/ 241231 h 241231"/>
                  <a:gd name="connsiteX1" fmla="*/ 33332 w 121953"/>
                  <a:gd name="connsiteY1" fmla="*/ 190975 h 241231"/>
                  <a:gd name="connsiteX2" fmla="*/ 64151 w 121953"/>
                  <a:gd name="connsiteY2" fmla="*/ 123296 h 241231"/>
                  <a:gd name="connsiteX3" fmla="*/ 121938 w 121953"/>
                  <a:gd name="connsiteY3" fmla="*/ 0 h 241231"/>
                  <a:gd name="connsiteX4" fmla="*/ 56447 w 121953"/>
                  <a:gd name="connsiteY4" fmla="*/ 114920 h 241231"/>
                  <a:gd name="connsiteX5" fmla="*/ 0 w 121953"/>
                  <a:gd name="connsiteY5" fmla="*/ 241231 h 241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953" h="241231">
                    <a:moveTo>
                      <a:pt x="0" y="241231"/>
                    </a:moveTo>
                    <a:cubicBezTo>
                      <a:pt x="21775" y="234698"/>
                      <a:pt x="21105" y="216605"/>
                      <a:pt x="33332" y="190975"/>
                    </a:cubicBezTo>
                    <a:cubicBezTo>
                      <a:pt x="44219" y="168527"/>
                      <a:pt x="53767" y="145241"/>
                      <a:pt x="64151" y="123296"/>
                    </a:cubicBezTo>
                    <a:cubicBezTo>
                      <a:pt x="75876" y="98670"/>
                      <a:pt x="122943" y="18762"/>
                      <a:pt x="121938" y="0"/>
                    </a:cubicBezTo>
                    <a:cubicBezTo>
                      <a:pt x="93128" y="6366"/>
                      <a:pt x="78389" y="66506"/>
                      <a:pt x="56447" y="114920"/>
                    </a:cubicBezTo>
                    <a:cubicBezTo>
                      <a:pt x="40534" y="150267"/>
                      <a:pt x="9212" y="209905"/>
                      <a:pt x="0" y="2412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0" name="任意多边形: 形状 699">
                <a:extLst>
                  <a:ext uri="{FF2B5EF4-FFF2-40B4-BE49-F238E27FC236}">
                    <a16:creationId xmlns:a16="http://schemas.microsoft.com/office/drawing/2014/main" id="{4B681258-E550-4A29-BD94-CA0FDB50A892}"/>
                  </a:ext>
                </a:extLst>
              </p:cNvPr>
              <p:cNvSpPr/>
              <p:nvPr/>
            </p:nvSpPr>
            <p:spPr>
              <a:xfrm>
                <a:off x="3430365" y="4860807"/>
                <a:ext cx="96815" cy="224311"/>
              </a:xfrm>
              <a:custGeom>
                <a:avLst/>
                <a:gdLst>
                  <a:gd name="connsiteX0" fmla="*/ 96815 w 96815"/>
                  <a:gd name="connsiteY0" fmla="*/ 0 h 224311"/>
                  <a:gd name="connsiteX1" fmla="*/ 76883 w 96815"/>
                  <a:gd name="connsiteY1" fmla="*/ 16752 h 224311"/>
                  <a:gd name="connsiteX2" fmla="*/ 63316 w 96815"/>
                  <a:gd name="connsiteY2" fmla="*/ 48581 h 224311"/>
                  <a:gd name="connsiteX3" fmla="*/ 2 w 96815"/>
                  <a:gd name="connsiteY3" fmla="*/ 224311 h 224311"/>
                  <a:gd name="connsiteX4" fmla="*/ 96815 w 96815"/>
                  <a:gd name="connsiteY4" fmla="*/ 0 h 224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15" h="224311">
                    <a:moveTo>
                      <a:pt x="96815" y="0"/>
                    </a:moveTo>
                    <a:cubicBezTo>
                      <a:pt x="84420" y="3518"/>
                      <a:pt x="86765" y="-335"/>
                      <a:pt x="76883" y="16752"/>
                    </a:cubicBezTo>
                    <a:cubicBezTo>
                      <a:pt x="72026" y="25128"/>
                      <a:pt x="67671" y="38362"/>
                      <a:pt x="63316" y="48581"/>
                    </a:cubicBezTo>
                    <a:cubicBezTo>
                      <a:pt x="43551" y="96325"/>
                      <a:pt x="-333" y="183436"/>
                      <a:pt x="2" y="224311"/>
                    </a:cubicBezTo>
                    <a:lnTo>
                      <a:pt x="96815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75A70073-075F-4380-983D-6E8851B23C55}"/>
                  </a:ext>
                </a:extLst>
              </p:cNvPr>
              <p:cNvSpPr/>
              <p:nvPr/>
            </p:nvSpPr>
            <p:spPr>
              <a:xfrm>
                <a:off x="3501557" y="4866838"/>
                <a:ext cx="78540" cy="190304"/>
              </a:xfrm>
              <a:custGeom>
                <a:avLst/>
                <a:gdLst>
                  <a:gd name="connsiteX0" fmla="*/ 6529 w 78540"/>
                  <a:gd name="connsiteY0" fmla="*/ 190305 h 190304"/>
                  <a:gd name="connsiteX1" fmla="*/ 22273 w 78540"/>
                  <a:gd name="connsiteY1" fmla="*/ 135022 h 190304"/>
                  <a:gd name="connsiteX2" fmla="*/ 64148 w 78540"/>
                  <a:gd name="connsiteY2" fmla="*/ 40708 h 190304"/>
                  <a:gd name="connsiteX3" fmla="*/ 74198 w 78540"/>
                  <a:gd name="connsiteY3" fmla="*/ 0 h 190304"/>
                  <a:gd name="connsiteX4" fmla="*/ 6529 w 78540"/>
                  <a:gd name="connsiteY4" fmla="*/ 190305 h 19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40" h="190304">
                    <a:moveTo>
                      <a:pt x="6529" y="190305"/>
                    </a:moveTo>
                    <a:cubicBezTo>
                      <a:pt x="12726" y="175730"/>
                      <a:pt x="14066" y="155795"/>
                      <a:pt x="22273" y="135022"/>
                    </a:cubicBezTo>
                    <a:lnTo>
                      <a:pt x="64148" y="40708"/>
                    </a:lnTo>
                    <a:cubicBezTo>
                      <a:pt x="75537" y="18762"/>
                      <a:pt x="84080" y="17925"/>
                      <a:pt x="74198" y="0"/>
                    </a:cubicBezTo>
                    <a:cubicBezTo>
                      <a:pt x="73360" y="1005"/>
                      <a:pt x="-25966" y="174390"/>
                      <a:pt x="6529" y="1903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014F09AB-5ECB-48B9-A0C7-C1AFA9DA4366}"/>
                  </a:ext>
                </a:extLst>
              </p:cNvPr>
              <p:cNvSpPr/>
              <p:nvPr/>
            </p:nvSpPr>
            <p:spPr>
              <a:xfrm>
                <a:off x="3733219" y="5499902"/>
                <a:ext cx="69197" cy="154454"/>
              </a:xfrm>
              <a:custGeom>
                <a:avLst/>
                <a:gdLst>
                  <a:gd name="connsiteX0" fmla="*/ 8023 w 69197"/>
                  <a:gd name="connsiteY0" fmla="*/ 154455 h 154454"/>
                  <a:gd name="connsiteX1" fmla="*/ 68322 w 69197"/>
                  <a:gd name="connsiteY1" fmla="*/ 0 h 154454"/>
                  <a:gd name="connsiteX2" fmla="*/ 12713 w 69197"/>
                  <a:gd name="connsiteY2" fmla="*/ 113077 h 154454"/>
                  <a:gd name="connsiteX3" fmla="*/ 8023 w 69197"/>
                  <a:gd name="connsiteY3" fmla="*/ 154455 h 1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97" h="154454">
                    <a:moveTo>
                      <a:pt x="8023" y="154455"/>
                    </a:moveTo>
                    <a:cubicBezTo>
                      <a:pt x="20417" y="128992"/>
                      <a:pt x="76864" y="21945"/>
                      <a:pt x="68322" y="0"/>
                    </a:cubicBezTo>
                    <a:cubicBezTo>
                      <a:pt x="53582" y="8879"/>
                      <a:pt x="22595" y="86441"/>
                      <a:pt x="12713" y="113077"/>
                    </a:cubicBezTo>
                    <a:cubicBezTo>
                      <a:pt x="-9397" y="172715"/>
                      <a:pt x="2998" y="145911"/>
                      <a:pt x="8023" y="15445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EC4B88FB-D20C-4F9F-9185-B62843439FFA}"/>
                  </a:ext>
                </a:extLst>
              </p:cNvPr>
              <p:cNvSpPr/>
              <p:nvPr/>
            </p:nvSpPr>
            <p:spPr>
              <a:xfrm>
                <a:off x="4129834" y="4430946"/>
                <a:ext cx="109870" cy="233190"/>
              </a:xfrm>
              <a:custGeom>
                <a:avLst/>
                <a:gdLst>
                  <a:gd name="connsiteX0" fmla="*/ 0 w 109870"/>
                  <a:gd name="connsiteY0" fmla="*/ 233190 h 233190"/>
                  <a:gd name="connsiteX1" fmla="*/ 108706 w 109870"/>
                  <a:gd name="connsiteY1" fmla="*/ 0 h 233190"/>
                  <a:gd name="connsiteX2" fmla="*/ 0 w 109870"/>
                  <a:gd name="connsiteY2" fmla="*/ 233190 h 23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870" h="233190">
                    <a:moveTo>
                      <a:pt x="0" y="233190"/>
                    </a:moveTo>
                    <a:cubicBezTo>
                      <a:pt x="2010" y="187122"/>
                      <a:pt x="122943" y="30489"/>
                      <a:pt x="108706" y="0"/>
                    </a:cubicBezTo>
                    <a:cubicBezTo>
                      <a:pt x="89108" y="22280"/>
                      <a:pt x="1675" y="194995"/>
                      <a:pt x="0" y="2331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4" name="任意多边形: 形状 703">
                <a:extLst>
                  <a:ext uri="{FF2B5EF4-FFF2-40B4-BE49-F238E27FC236}">
                    <a16:creationId xmlns:a16="http://schemas.microsoft.com/office/drawing/2014/main" id="{D25C6B16-8B9B-4ADC-AB04-76A50367927C}"/>
                  </a:ext>
                </a:extLst>
              </p:cNvPr>
              <p:cNvSpPr/>
              <p:nvPr/>
            </p:nvSpPr>
            <p:spPr>
              <a:xfrm>
                <a:off x="2553026" y="5843991"/>
                <a:ext cx="49905" cy="110061"/>
              </a:xfrm>
              <a:custGeom>
                <a:avLst/>
                <a:gdLst>
                  <a:gd name="connsiteX0" fmla="*/ 49905 w 49905"/>
                  <a:gd name="connsiteY0" fmla="*/ 0 h 110061"/>
                  <a:gd name="connsiteX1" fmla="*/ 1666 w 49905"/>
                  <a:gd name="connsiteY1" fmla="*/ 83761 h 110061"/>
                  <a:gd name="connsiteX2" fmla="*/ 6859 w 49905"/>
                  <a:gd name="connsiteY2" fmla="*/ 110062 h 110061"/>
                  <a:gd name="connsiteX3" fmla="*/ 49905 w 49905"/>
                  <a:gd name="connsiteY3" fmla="*/ 0 h 11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05" h="110061">
                    <a:moveTo>
                      <a:pt x="49905" y="0"/>
                    </a:moveTo>
                    <a:cubicBezTo>
                      <a:pt x="21431" y="7706"/>
                      <a:pt x="5854" y="54277"/>
                      <a:pt x="1666" y="83761"/>
                    </a:cubicBezTo>
                    <a:cubicBezTo>
                      <a:pt x="-3359" y="119275"/>
                      <a:pt x="4346" y="106376"/>
                      <a:pt x="6859" y="110062"/>
                    </a:cubicBezTo>
                    <a:lnTo>
                      <a:pt x="49905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DBBF0233-7FD4-4375-A19A-C734E165248C}"/>
                  </a:ext>
                </a:extLst>
              </p:cNvPr>
              <p:cNvSpPr/>
              <p:nvPr/>
            </p:nvSpPr>
            <p:spPr>
              <a:xfrm>
                <a:off x="3574964" y="4896824"/>
                <a:ext cx="57906" cy="109894"/>
              </a:xfrm>
              <a:custGeom>
                <a:avLst/>
                <a:gdLst>
                  <a:gd name="connsiteX0" fmla="*/ 790 w 57906"/>
                  <a:gd name="connsiteY0" fmla="*/ 109894 h 109894"/>
                  <a:gd name="connsiteX1" fmla="*/ 57907 w 57906"/>
                  <a:gd name="connsiteY1" fmla="*/ 0 h 109894"/>
                  <a:gd name="connsiteX2" fmla="*/ 34457 w 57906"/>
                  <a:gd name="connsiteY2" fmla="*/ 22783 h 109894"/>
                  <a:gd name="connsiteX3" fmla="*/ 790 w 57906"/>
                  <a:gd name="connsiteY3" fmla="*/ 109894 h 10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906" h="109894">
                    <a:moveTo>
                      <a:pt x="790" y="109894"/>
                    </a:moveTo>
                    <a:cubicBezTo>
                      <a:pt x="12515" y="102021"/>
                      <a:pt x="38812" y="34174"/>
                      <a:pt x="57907" y="0"/>
                    </a:cubicBezTo>
                    <a:cubicBezTo>
                      <a:pt x="41827" y="5528"/>
                      <a:pt x="44675" y="4858"/>
                      <a:pt x="34457" y="22783"/>
                    </a:cubicBezTo>
                    <a:cubicBezTo>
                      <a:pt x="23235" y="42383"/>
                      <a:pt x="-5072" y="94147"/>
                      <a:pt x="790" y="10989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8FF0EFA7-3D6D-4CD2-9761-8B61D6928BA0}"/>
                  </a:ext>
                </a:extLst>
              </p:cNvPr>
              <p:cNvSpPr/>
              <p:nvPr/>
            </p:nvSpPr>
            <p:spPr>
              <a:xfrm>
                <a:off x="3997009" y="5606110"/>
                <a:ext cx="26632" cy="27473"/>
              </a:xfrm>
              <a:custGeom>
                <a:avLst/>
                <a:gdLst>
                  <a:gd name="connsiteX0" fmla="*/ 0 w 26632"/>
                  <a:gd name="connsiteY0" fmla="*/ 27474 h 27473"/>
                  <a:gd name="connsiteX1" fmla="*/ 26632 w 26632"/>
                  <a:gd name="connsiteY1" fmla="*/ 0 h 27473"/>
                  <a:gd name="connsiteX2" fmla="*/ 0 w 26632"/>
                  <a:gd name="connsiteY2" fmla="*/ 27474 h 27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32" h="27473">
                    <a:moveTo>
                      <a:pt x="0" y="27474"/>
                    </a:moveTo>
                    <a:cubicBezTo>
                      <a:pt x="26465" y="17087"/>
                      <a:pt x="25125" y="25631"/>
                      <a:pt x="26632" y="0"/>
                    </a:cubicBezTo>
                    <a:cubicBezTo>
                      <a:pt x="5862" y="6533"/>
                      <a:pt x="8542" y="6198"/>
                      <a:pt x="0" y="2747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1F48D52A-1285-4C48-A628-38D1914C9FCD}"/>
                  </a:ext>
                </a:extLst>
              </p:cNvPr>
              <p:cNvSpPr/>
              <p:nvPr/>
            </p:nvSpPr>
            <p:spPr>
              <a:xfrm>
                <a:off x="3929005" y="5604865"/>
                <a:ext cx="19094" cy="20008"/>
              </a:xfrm>
              <a:custGeom>
                <a:avLst/>
                <a:gdLst>
                  <a:gd name="connsiteX0" fmla="*/ 0 w 19094"/>
                  <a:gd name="connsiteY0" fmla="*/ 20008 h 20008"/>
                  <a:gd name="connsiteX1" fmla="*/ 19095 w 19094"/>
                  <a:gd name="connsiteY1" fmla="*/ 1078 h 20008"/>
                  <a:gd name="connsiteX2" fmla="*/ 0 w 19094"/>
                  <a:gd name="connsiteY2" fmla="*/ 20008 h 2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94" h="20008">
                    <a:moveTo>
                      <a:pt x="0" y="20008"/>
                    </a:moveTo>
                    <a:cubicBezTo>
                      <a:pt x="15577" y="11632"/>
                      <a:pt x="13400" y="28217"/>
                      <a:pt x="19095" y="1078"/>
                    </a:cubicBezTo>
                    <a:cubicBezTo>
                      <a:pt x="-8375" y="1078"/>
                      <a:pt x="3852" y="-6795"/>
                      <a:pt x="0" y="2000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8" name="任意多边形: 形状 707">
                <a:extLst>
                  <a:ext uri="{FF2B5EF4-FFF2-40B4-BE49-F238E27FC236}">
                    <a16:creationId xmlns:a16="http://schemas.microsoft.com/office/drawing/2014/main" id="{A8A87851-615B-4EFE-8B5E-67825AE0287F}"/>
                  </a:ext>
                </a:extLst>
              </p:cNvPr>
              <p:cNvSpPr/>
              <p:nvPr/>
            </p:nvSpPr>
            <p:spPr>
              <a:xfrm>
                <a:off x="3846966" y="5609628"/>
                <a:ext cx="19435" cy="19935"/>
              </a:xfrm>
              <a:custGeom>
                <a:avLst/>
                <a:gdLst>
                  <a:gd name="connsiteX0" fmla="*/ 7169 w 19435"/>
                  <a:gd name="connsiteY0" fmla="*/ 19935 h 19935"/>
                  <a:gd name="connsiteX1" fmla="*/ 14706 w 19435"/>
                  <a:gd name="connsiteY1" fmla="*/ 0 h 19935"/>
                  <a:gd name="connsiteX2" fmla="*/ 7169 w 19435"/>
                  <a:gd name="connsiteY2" fmla="*/ 19935 h 19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435" h="19935">
                    <a:moveTo>
                      <a:pt x="7169" y="19935"/>
                    </a:moveTo>
                    <a:cubicBezTo>
                      <a:pt x="23751" y="11727"/>
                      <a:pt x="20568" y="15244"/>
                      <a:pt x="14706" y="0"/>
                    </a:cubicBezTo>
                    <a:cubicBezTo>
                      <a:pt x="-4054" y="6198"/>
                      <a:pt x="-2881" y="2178"/>
                      <a:pt x="7169" y="1993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9" name="图形 636">
              <a:extLst>
                <a:ext uri="{FF2B5EF4-FFF2-40B4-BE49-F238E27FC236}">
                  <a16:creationId xmlns:a16="http://schemas.microsoft.com/office/drawing/2014/main" id="{129093E5-D73F-4DCB-A0B3-6281A24973F4}"/>
                </a:ext>
              </a:extLst>
            </p:cNvPr>
            <p:cNvGrpSpPr/>
            <p:nvPr/>
          </p:nvGrpSpPr>
          <p:grpSpPr>
            <a:xfrm>
              <a:off x="1101302" y="171539"/>
              <a:ext cx="2619752" cy="2924427"/>
              <a:chOff x="1101302" y="171539"/>
              <a:chExt cx="2619752" cy="2924427"/>
            </a:xfrm>
            <a:grpFill/>
          </p:grpSpPr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4BF22151-BAF6-411C-9AFE-E5B49B494D24}"/>
                  </a:ext>
                </a:extLst>
              </p:cNvPr>
              <p:cNvSpPr/>
              <p:nvPr/>
            </p:nvSpPr>
            <p:spPr>
              <a:xfrm>
                <a:off x="1101302" y="171539"/>
                <a:ext cx="2619752" cy="2924427"/>
              </a:xfrm>
              <a:custGeom>
                <a:avLst/>
                <a:gdLst>
                  <a:gd name="connsiteX0" fmla="*/ 1836958 w 2619752"/>
                  <a:gd name="connsiteY0" fmla="*/ 1394621 h 2924427"/>
                  <a:gd name="connsiteX1" fmla="*/ 1892400 w 2619752"/>
                  <a:gd name="connsiteY1" fmla="*/ 1310692 h 2924427"/>
                  <a:gd name="connsiteX2" fmla="*/ 1929584 w 2619752"/>
                  <a:gd name="connsiteY2" fmla="*/ 1286904 h 2924427"/>
                  <a:gd name="connsiteX3" fmla="*/ 1888045 w 2619752"/>
                  <a:gd name="connsiteY3" fmla="*/ 1397804 h 2924427"/>
                  <a:gd name="connsiteX4" fmla="*/ 1906135 w 2619752"/>
                  <a:gd name="connsiteY4" fmla="*/ 1376696 h 2924427"/>
                  <a:gd name="connsiteX5" fmla="*/ 1952699 w 2619752"/>
                  <a:gd name="connsiteY5" fmla="*/ 1295783 h 2924427"/>
                  <a:gd name="connsiteX6" fmla="*/ 2210142 w 2619752"/>
                  <a:gd name="connsiteY6" fmla="*/ 1338836 h 2924427"/>
                  <a:gd name="connsiteX7" fmla="*/ 2212152 w 2619752"/>
                  <a:gd name="connsiteY7" fmla="*/ 1357263 h 2924427"/>
                  <a:gd name="connsiteX8" fmla="*/ 2193560 w 2619752"/>
                  <a:gd name="connsiteY8" fmla="*/ 1459619 h 2924427"/>
                  <a:gd name="connsiteX9" fmla="*/ 2015845 w 2619752"/>
                  <a:gd name="connsiteY9" fmla="*/ 1445380 h 2924427"/>
                  <a:gd name="connsiteX10" fmla="*/ 1825736 w 2619752"/>
                  <a:gd name="connsiteY10" fmla="*/ 1437171 h 2924427"/>
                  <a:gd name="connsiteX11" fmla="*/ 1837126 w 2619752"/>
                  <a:gd name="connsiteY11" fmla="*/ 1283721 h 2924427"/>
                  <a:gd name="connsiteX12" fmla="*/ 1891562 w 2619752"/>
                  <a:gd name="connsiteY12" fmla="*/ 1279533 h 2924427"/>
                  <a:gd name="connsiteX13" fmla="*/ 1836958 w 2619752"/>
                  <a:gd name="connsiteY13" fmla="*/ 1394621 h 2924427"/>
                  <a:gd name="connsiteX14" fmla="*/ 2144986 w 2619752"/>
                  <a:gd name="connsiteY14" fmla="*/ 1110839 h 2924427"/>
                  <a:gd name="connsiteX15" fmla="*/ 2166760 w 2619752"/>
                  <a:gd name="connsiteY15" fmla="*/ 1088056 h 2924427"/>
                  <a:gd name="connsiteX16" fmla="*/ 2197412 w 2619752"/>
                  <a:gd name="connsiteY16" fmla="*/ 1064603 h 2924427"/>
                  <a:gd name="connsiteX17" fmla="*/ 2192387 w 2619752"/>
                  <a:gd name="connsiteY17" fmla="*/ 1155735 h 2924427"/>
                  <a:gd name="connsiteX18" fmla="*/ 2236774 w 2619752"/>
                  <a:gd name="connsiteY18" fmla="*/ 917352 h 2924427"/>
                  <a:gd name="connsiteX19" fmla="*/ 2261563 w 2619752"/>
                  <a:gd name="connsiteY19" fmla="*/ 801762 h 2924427"/>
                  <a:gd name="connsiteX20" fmla="*/ 2279988 w 2619752"/>
                  <a:gd name="connsiteY20" fmla="*/ 667577 h 2924427"/>
                  <a:gd name="connsiteX21" fmla="*/ 2285013 w 2619752"/>
                  <a:gd name="connsiteY21" fmla="*/ 530879 h 2924427"/>
                  <a:gd name="connsiteX22" fmla="*/ 2425543 w 2619752"/>
                  <a:gd name="connsiteY22" fmla="*/ 247098 h 2924427"/>
                  <a:gd name="connsiteX23" fmla="*/ 2439948 w 2619752"/>
                  <a:gd name="connsiteY23" fmla="*/ 235371 h 2924427"/>
                  <a:gd name="connsiteX24" fmla="*/ 2387689 w 2619752"/>
                  <a:gd name="connsiteY24" fmla="*/ 510609 h 2924427"/>
                  <a:gd name="connsiteX25" fmla="*/ 2347657 w 2619752"/>
                  <a:gd name="connsiteY25" fmla="*/ 584151 h 2924427"/>
                  <a:gd name="connsiteX26" fmla="*/ 2437938 w 2619752"/>
                  <a:gd name="connsiteY26" fmla="*/ 446281 h 2924427"/>
                  <a:gd name="connsiteX27" fmla="*/ 2458038 w 2619752"/>
                  <a:gd name="connsiteY27" fmla="*/ 497710 h 2924427"/>
                  <a:gd name="connsiteX28" fmla="*/ 2504937 w 2619752"/>
                  <a:gd name="connsiteY28" fmla="*/ 334711 h 2924427"/>
                  <a:gd name="connsiteX29" fmla="*/ 2525036 w 2619752"/>
                  <a:gd name="connsiteY29" fmla="*/ 316787 h 2924427"/>
                  <a:gd name="connsiteX30" fmla="*/ 2492709 w 2619752"/>
                  <a:gd name="connsiteY30" fmla="*/ 525351 h 2924427"/>
                  <a:gd name="connsiteX31" fmla="*/ 2438775 w 2619752"/>
                  <a:gd name="connsiteY31" fmla="*/ 587166 h 2924427"/>
                  <a:gd name="connsiteX32" fmla="*/ 2402429 w 2619752"/>
                  <a:gd name="connsiteY32" fmla="*/ 659033 h 2924427"/>
                  <a:gd name="connsiteX33" fmla="*/ 2415661 w 2619752"/>
                  <a:gd name="connsiteY33" fmla="*/ 657190 h 2924427"/>
                  <a:gd name="connsiteX34" fmla="*/ 2430401 w 2619752"/>
                  <a:gd name="connsiteY34" fmla="*/ 678131 h 2924427"/>
                  <a:gd name="connsiteX35" fmla="*/ 2449663 w 2619752"/>
                  <a:gd name="connsiteY35" fmla="*/ 643621 h 2924427"/>
                  <a:gd name="connsiteX36" fmla="*/ 2422696 w 2619752"/>
                  <a:gd name="connsiteY36" fmla="*/ 635748 h 2924427"/>
                  <a:gd name="connsiteX37" fmla="*/ 2517834 w 2619752"/>
                  <a:gd name="connsiteY37" fmla="*/ 518483 h 2924427"/>
                  <a:gd name="connsiteX38" fmla="*/ 2472107 w 2619752"/>
                  <a:gd name="connsiteY38" fmla="*/ 685334 h 2924427"/>
                  <a:gd name="connsiteX39" fmla="*/ 2385511 w 2619752"/>
                  <a:gd name="connsiteY39" fmla="*/ 802432 h 2924427"/>
                  <a:gd name="connsiteX40" fmla="*/ 2448155 w 2619752"/>
                  <a:gd name="connsiteY40" fmla="*/ 729560 h 2924427"/>
                  <a:gd name="connsiteX41" fmla="*/ 2516159 w 2619752"/>
                  <a:gd name="connsiteY41" fmla="*/ 649819 h 2924427"/>
                  <a:gd name="connsiteX42" fmla="*/ 2451673 w 2619752"/>
                  <a:gd name="connsiteY42" fmla="*/ 957724 h 2924427"/>
                  <a:gd name="connsiteX43" fmla="*/ 2421188 w 2619752"/>
                  <a:gd name="connsiteY43" fmla="*/ 993239 h 2924427"/>
                  <a:gd name="connsiteX44" fmla="*/ 2437938 w 2619752"/>
                  <a:gd name="connsiteY44" fmla="*/ 870948 h 2924427"/>
                  <a:gd name="connsiteX45" fmla="*/ 2392379 w 2619752"/>
                  <a:gd name="connsiteY45" fmla="*/ 1034282 h 2924427"/>
                  <a:gd name="connsiteX46" fmla="*/ 2310138 w 2619752"/>
                  <a:gd name="connsiteY46" fmla="*/ 1170309 h 2924427"/>
                  <a:gd name="connsiteX47" fmla="*/ 2356199 w 2619752"/>
                  <a:gd name="connsiteY47" fmla="*/ 1109834 h 2924427"/>
                  <a:gd name="connsiteX48" fmla="*/ 2367589 w 2619752"/>
                  <a:gd name="connsiteY48" fmla="*/ 1148029 h 2924427"/>
                  <a:gd name="connsiteX49" fmla="*/ 2427386 w 2619752"/>
                  <a:gd name="connsiteY49" fmla="*/ 1009991 h 2924427"/>
                  <a:gd name="connsiteX50" fmla="*/ 2495389 w 2619752"/>
                  <a:gd name="connsiteY50" fmla="*/ 904452 h 2924427"/>
                  <a:gd name="connsiteX51" fmla="*/ 2516494 w 2619752"/>
                  <a:gd name="connsiteY51" fmla="*/ 888705 h 2924427"/>
                  <a:gd name="connsiteX52" fmla="*/ 2505607 w 2619752"/>
                  <a:gd name="connsiteY52" fmla="*/ 981847 h 2924427"/>
                  <a:gd name="connsiteX53" fmla="*/ 2407621 w 2619752"/>
                  <a:gd name="connsiteY53" fmla="*/ 1186056 h 2924427"/>
                  <a:gd name="connsiteX54" fmla="*/ 2500414 w 2619752"/>
                  <a:gd name="connsiteY54" fmla="*/ 1078172 h 2924427"/>
                  <a:gd name="connsiteX55" fmla="*/ 2491537 w 2619752"/>
                  <a:gd name="connsiteY55" fmla="*/ 1480057 h 2924427"/>
                  <a:gd name="connsiteX56" fmla="*/ 2458708 w 2619752"/>
                  <a:gd name="connsiteY56" fmla="*/ 1574371 h 2924427"/>
                  <a:gd name="connsiteX57" fmla="*/ 2469427 w 2619752"/>
                  <a:gd name="connsiteY57" fmla="*/ 1543045 h 2924427"/>
                  <a:gd name="connsiteX58" fmla="*/ 2494384 w 2619752"/>
                  <a:gd name="connsiteY58" fmla="*/ 1506693 h 2924427"/>
                  <a:gd name="connsiteX59" fmla="*/ 2491369 w 2619752"/>
                  <a:gd name="connsiteY59" fmla="*/ 1639035 h 2924427"/>
                  <a:gd name="connsiteX60" fmla="*/ 2433415 w 2619752"/>
                  <a:gd name="connsiteY60" fmla="*/ 1581742 h 2924427"/>
                  <a:gd name="connsiteX61" fmla="*/ 2397571 w 2619752"/>
                  <a:gd name="connsiteY61" fmla="*/ 1557619 h 2924427"/>
                  <a:gd name="connsiteX62" fmla="*/ 2366752 w 2619752"/>
                  <a:gd name="connsiteY62" fmla="*/ 1528135 h 2924427"/>
                  <a:gd name="connsiteX63" fmla="*/ 2227227 w 2619752"/>
                  <a:gd name="connsiteY63" fmla="*/ 1426785 h 2924427"/>
                  <a:gd name="connsiteX64" fmla="*/ 2310138 w 2619752"/>
                  <a:gd name="connsiteY64" fmla="*/ 1170309 h 2924427"/>
                  <a:gd name="connsiteX65" fmla="*/ 2252351 w 2619752"/>
                  <a:gd name="connsiteY65" fmla="*/ 1264456 h 2924427"/>
                  <a:gd name="connsiteX66" fmla="*/ 2226054 w 2619752"/>
                  <a:gd name="connsiteY66" fmla="*/ 1259263 h 2924427"/>
                  <a:gd name="connsiteX67" fmla="*/ 2188702 w 2619752"/>
                  <a:gd name="connsiteY67" fmla="*/ 1275513 h 2924427"/>
                  <a:gd name="connsiteX68" fmla="*/ 2160563 w 2619752"/>
                  <a:gd name="connsiteY68" fmla="*/ 1276685 h 2924427"/>
                  <a:gd name="connsiteX69" fmla="*/ 2058557 w 2619752"/>
                  <a:gd name="connsiteY69" fmla="*/ 1253567 h 2924427"/>
                  <a:gd name="connsiteX70" fmla="*/ 2144986 w 2619752"/>
                  <a:gd name="connsiteY70" fmla="*/ 1110839 h 2924427"/>
                  <a:gd name="connsiteX71" fmla="*/ 2094234 w 2619752"/>
                  <a:gd name="connsiteY71" fmla="*/ 1172822 h 2924427"/>
                  <a:gd name="connsiteX72" fmla="*/ 2039127 w 2619752"/>
                  <a:gd name="connsiteY72" fmla="*/ 1241506 h 2924427"/>
                  <a:gd name="connsiteX73" fmla="*/ 2013500 w 2619752"/>
                  <a:gd name="connsiteY73" fmla="*/ 1122566 h 2924427"/>
                  <a:gd name="connsiteX74" fmla="*/ 2162740 w 2619752"/>
                  <a:gd name="connsiteY74" fmla="*/ 1064100 h 2924427"/>
                  <a:gd name="connsiteX75" fmla="*/ 2144986 w 2619752"/>
                  <a:gd name="connsiteY75" fmla="*/ 1110839 h 2924427"/>
                  <a:gd name="connsiteX76" fmla="*/ 2268096 w 2619752"/>
                  <a:gd name="connsiteY76" fmla="*/ 1403332 h 2924427"/>
                  <a:gd name="connsiteX77" fmla="*/ 2335932 w 2619752"/>
                  <a:gd name="connsiteY77" fmla="*/ 1294945 h 2924427"/>
                  <a:gd name="connsiteX78" fmla="*/ 2407621 w 2619752"/>
                  <a:gd name="connsiteY78" fmla="*/ 1186056 h 2924427"/>
                  <a:gd name="connsiteX79" fmla="*/ 2268096 w 2619752"/>
                  <a:gd name="connsiteY79" fmla="*/ 1403332 h 2924427"/>
                  <a:gd name="connsiteX80" fmla="*/ 2290038 w 2619752"/>
                  <a:gd name="connsiteY80" fmla="*/ 958394 h 2924427"/>
                  <a:gd name="connsiteX81" fmla="*/ 2385511 w 2619752"/>
                  <a:gd name="connsiteY81" fmla="*/ 802432 h 2924427"/>
                  <a:gd name="connsiteX82" fmla="*/ 2290038 w 2619752"/>
                  <a:gd name="connsiteY82" fmla="*/ 958394 h 2924427"/>
                  <a:gd name="connsiteX83" fmla="*/ 2335597 w 2619752"/>
                  <a:gd name="connsiteY83" fmla="*/ 760384 h 2924427"/>
                  <a:gd name="connsiteX84" fmla="*/ 2399916 w 2619752"/>
                  <a:gd name="connsiteY84" fmla="*/ 666739 h 2924427"/>
                  <a:gd name="connsiteX85" fmla="*/ 2335597 w 2619752"/>
                  <a:gd name="connsiteY85" fmla="*/ 760384 h 2924427"/>
                  <a:gd name="connsiteX86" fmla="*/ 2320355 w 2619752"/>
                  <a:gd name="connsiteY86" fmla="*/ 641276 h 2924427"/>
                  <a:gd name="connsiteX87" fmla="*/ 2347322 w 2619752"/>
                  <a:gd name="connsiteY87" fmla="*/ 583984 h 2924427"/>
                  <a:gd name="connsiteX88" fmla="*/ 2320355 w 2619752"/>
                  <a:gd name="connsiteY88" fmla="*/ 641276 h 2924427"/>
                  <a:gd name="connsiteX89" fmla="*/ 1979666 w 2619752"/>
                  <a:gd name="connsiteY89" fmla="*/ 1170812 h 2924427"/>
                  <a:gd name="connsiteX90" fmla="*/ 1911160 w 2619752"/>
                  <a:gd name="connsiteY90" fmla="*/ 1065608 h 2924427"/>
                  <a:gd name="connsiteX91" fmla="*/ 2051857 w 2619752"/>
                  <a:gd name="connsiteY91" fmla="*/ 1061085 h 2924427"/>
                  <a:gd name="connsiteX92" fmla="*/ 2013165 w 2619752"/>
                  <a:gd name="connsiteY92" fmla="*/ 1114357 h 2924427"/>
                  <a:gd name="connsiteX93" fmla="*/ 1979666 w 2619752"/>
                  <a:gd name="connsiteY93" fmla="*/ 1170812 h 2924427"/>
                  <a:gd name="connsiteX94" fmla="*/ 2526711 w 2619752"/>
                  <a:gd name="connsiteY94" fmla="*/ 939967 h 2924427"/>
                  <a:gd name="connsiteX95" fmla="*/ 2535086 w 2619752"/>
                  <a:gd name="connsiteY95" fmla="*/ 848835 h 2924427"/>
                  <a:gd name="connsiteX96" fmla="*/ 2541786 w 2619752"/>
                  <a:gd name="connsiteY96" fmla="*/ 809635 h 2924427"/>
                  <a:gd name="connsiteX97" fmla="*/ 2571768 w 2619752"/>
                  <a:gd name="connsiteY97" fmla="*/ 198349 h 2924427"/>
                  <a:gd name="connsiteX98" fmla="*/ 2579975 w 2619752"/>
                  <a:gd name="connsiteY98" fmla="*/ 215938 h 2924427"/>
                  <a:gd name="connsiteX99" fmla="*/ 2582823 w 2619752"/>
                  <a:gd name="connsiteY99" fmla="*/ 237549 h 2924427"/>
                  <a:gd name="connsiteX100" fmla="*/ 2541116 w 2619752"/>
                  <a:gd name="connsiteY100" fmla="*/ 919529 h 2924427"/>
                  <a:gd name="connsiteX101" fmla="*/ 2526711 w 2619752"/>
                  <a:gd name="connsiteY101" fmla="*/ 939967 h 2924427"/>
                  <a:gd name="connsiteX102" fmla="*/ 248416 w 2619752"/>
                  <a:gd name="connsiteY102" fmla="*/ 923550 h 2924427"/>
                  <a:gd name="connsiteX103" fmla="*/ 264831 w 2619752"/>
                  <a:gd name="connsiteY103" fmla="*/ 770603 h 2924427"/>
                  <a:gd name="connsiteX104" fmla="*/ 278565 w 2619752"/>
                  <a:gd name="connsiteY104" fmla="*/ 839621 h 2924427"/>
                  <a:gd name="connsiteX105" fmla="*/ 285768 w 2619752"/>
                  <a:gd name="connsiteY105" fmla="*/ 915341 h 2924427"/>
                  <a:gd name="connsiteX106" fmla="*/ 248416 w 2619752"/>
                  <a:gd name="connsiteY106" fmla="*/ 923550 h 2924427"/>
                  <a:gd name="connsiteX107" fmla="*/ 2463397 w 2619752"/>
                  <a:gd name="connsiteY107" fmla="*/ 369723 h 2924427"/>
                  <a:gd name="connsiteX108" fmla="*/ 2466747 w 2619752"/>
                  <a:gd name="connsiteY108" fmla="*/ 206892 h 2924427"/>
                  <a:gd name="connsiteX109" fmla="*/ 2506109 w 2619752"/>
                  <a:gd name="connsiteY109" fmla="*/ 133015 h 2924427"/>
                  <a:gd name="connsiteX110" fmla="*/ 2529391 w 2619752"/>
                  <a:gd name="connsiteY110" fmla="*/ 109395 h 2924427"/>
                  <a:gd name="connsiteX111" fmla="*/ 2522691 w 2619752"/>
                  <a:gd name="connsiteY111" fmla="*/ 252626 h 2924427"/>
                  <a:gd name="connsiteX112" fmla="*/ 2504937 w 2619752"/>
                  <a:gd name="connsiteY112" fmla="*/ 319467 h 2924427"/>
                  <a:gd name="connsiteX113" fmla="*/ 2491202 w 2619752"/>
                  <a:gd name="connsiteY113" fmla="*/ 342585 h 2924427"/>
                  <a:gd name="connsiteX114" fmla="*/ 2463397 w 2619752"/>
                  <a:gd name="connsiteY114" fmla="*/ 369723 h 2924427"/>
                  <a:gd name="connsiteX115" fmla="*/ 1680014 w 2619752"/>
                  <a:gd name="connsiteY115" fmla="*/ 355819 h 2924427"/>
                  <a:gd name="connsiteX116" fmla="*/ 1753042 w 2619752"/>
                  <a:gd name="connsiteY116" fmla="*/ 117268 h 2924427"/>
                  <a:gd name="connsiteX117" fmla="*/ 1822219 w 2619752"/>
                  <a:gd name="connsiteY117" fmla="*/ 116766 h 2924427"/>
                  <a:gd name="connsiteX118" fmla="*/ 1760747 w 2619752"/>
                  <a:gd name="connsiteY118" fmla="*/ 350961 h 2924427"/>
                  <a:gd name="connsiteX119" fmla="*/ 1843491 w 2619752"/>
                  <a:gd name="connsiteY119" fmla="*/ 116598 h 2924427"/>
                  <a:gd name="connsiteX120" fmla="*/ 1905465 w 2619752"/>
                  <a:gd name="connsiteY120" fmla="*/ 115928 h 2924427"/>
                  <a:gd name="connsiteX121" fmla="*/ 1866103 w 2619752"/>
                  <a:gd name="connsiteY121" fmla="*/ 251956 h 2924427"/>
                  <a:gd name="connsiteX122" fmla="*/ 1905297 w 2619752"/>
                  <a:gd name="connsiteY122" fmla="*/ 164677 h 2924427"/>
                  <a:gd name="connsiteX123" fmla="*/ 1995578 w 2619752"/>
                  <a:gd name="connsiteY123" fmla="*/ 115928 h 2924427"/>
                  <a:gd name="connsiteX124" fmla="*/ 1949014 w 2619752"/>
                  <a:gd name="connsiteY124" fmla="*/ 305060 h 2924427"/>
                  <a:gd name="connsiteX125" fmla="*/ 1989716 w 2619752"/>
                  <a:gd name="connsiteY125" fmla="*/ 189470 h 2924427"/>
                  <a:gd name="connsiteX126" fmla="*/ 2087701 w 2619752"/>
                  <a:gd name="connsiteY126" fmla="*/ 120954 h 2924427"/>
                  <a:gd name="connsiteX127" fmla="*/ 2023550 w 2619752"/>
                  <a:gd name="connsiteY127" fmla="*/ 335549 h 2924427"/>
                  <a:gd name="connsiteX128" fmla="*/ 2105624 w 2619752"/>
                  <a:gd name="connsiteY128" fmla="*/ 123299 h 2924427"/>
                  <a:gd name="connsiteX129" fmla="*/ 2214999 w 2619752"/>
                  <a:gd name="connsiteY129" fmla="*/ 122461 h 2924427"/>
                  <a:gd name="connsiteX130" fmla="*/ 2144483 w 2619752"/>
                  <a:gd name="connsiteY130" fmla="*/ 364698 h 2924427"/>
                  <a:gd name="connsiteX131" fmla="*/ 2240794 w 2619752"/>
                  <a:gd name="connsiteY131" fmla="*/ 117101 h 2924427"/>
                  <a:gd name="connsiteX132" fmla="*/ 2334257 w 2619752"/>
                  <a:gd name="connsiteY132" fmla="*/ 113415 h 2924427"/>
                  <a:gd name="connsiteX133" fmla="*/ 2238616 w 2619752"/>
                  <a:gd name="connsiteY133" fmla="*/ 331361 h 2924427"/>
                  <a:gd name="connsiteX134" fmla="*/ 2212319 w 2619752"/>
                  <a:gd name="connsiteY134" fmla="*/ 381952 h 2924427"/>
                  <a:gd name="connsiteX135" fmla="*/ 1934274 w 2619752"/>
                  <a:gd name="connsiteY135" fmla="*/ 373241 h 2924427"/>
                  <a:gd name="connsiteX136" fmla="*/ 1949014 w 2619752"/>
                  <a:gd name="connsiteY136" fmla="*/ 305060 h 2924427"/>
                  <a:gd name="connsiteX137" fmla="*/ 1919367 w 2619752"/>
                  <a:gd name="connsiteY137" fmla="*/ 373241 h 2924427"/>
                  <a:gd name="connsiteX138" fmla="*/ 1768284 w 2619752"/>
                  <a:gd name="connsiteY138" fmla="*/ 375252 h 2924427"/>
                  <a:gd name="connsiteX139" fmla="*/ 1757230 w 2619752"/>
                  <a:gd name="connsiteY139" fmla="*/ 349118 h 2924427"/>
                  <a:gd name="connsiteX140" fmla="*/ 1745672 w 2619752"/>
                  <a:gd name="connsiteY140" fmla="*/ 372236 h 2924427"/>
                  <a:gd name="connsiteX141" fmla="*/ 1578175 w 2619752"/>
                  <a:gd name="connsiteY141" fmla="*/ 368886 h 2924427"/>
                  <a:gd name="connsiteX142" fmla="*/ 1612345 w 2619752"/>
                  <a:gd name="connsiteY142" fmla="*/ 260667 h 2924427"/>
                  <a:gd name="connsiteX143" fmla="*/ 1588728 w 2619752"/>
                  <a:gd name="connsiteY143" fmla="*/ 312431 h 2924427"/>
                  <a:gd name="connsiteX144" fmla="*/ 1565111 w 2619752"/>
                  <a:gd name="connsiteY144" fmla="*/ 367043 h 2924427"/>
                  <a:gd name="connsiteX145" fmla="*/ 1518714 w 2619752"/>
                  <a:gd name="connsiteY145" fmla="*/ 367043 h 2924427"/>
                  <a:gd name="connsiteX146" fmla="*/ 1500624 w 2619752"/>
                  <a:gd name="connsiteY146" fmla="*/ 347108 h 2924427"/>
                  <a:gd name="connsiteX147" fmla="*/ 1512684 w 2619752"/>
                  <a:gd name="connsiteY147" fmla="*/ 283115 h 2924427"/>
                  <a:gd name="connsiteX148" fmla="*/ 1489904 w 2619752"/>
                  <a:gd name="connsiteY148" fmla="*/ 315949 h 2924427"/>
                  <a:gd name="connsiteX149" fmla="*/ 1440158 w 2619752"/>
                  <a:gd name="connsiteY149" fmla="*/ 279597 h 2924427"/>
                  <a:gd name="connsiteX150" fmla="*/ 1504979 w 2619752"/>
                  <a:gd name="connsiteY150" fmla="*/ 110232 h 2924427"/>
                  <a:gd name="connsiteX151" fmla="*/ 1572815 w 2619752"/>
                  <a:gd name="connsiteY151" fmla="*/ 109562 h 2924427"/>
                  <a:gd name="connsiteX152" fmla="*/ 1512684 w 2619752"/>
                  <a:gd name="connsiteY152" fmla="*/ 283115 h 2924427"/>
                  <a:gd name="connsiteX153" fmla="*/ 1584875 w 2619752"/>
                  <a:gd name="connsiteY153" fmla="*/ 112578 h 2924427"/>
                  <a:gd name="connsiteX154" fmla="*/ 1655894 w 2619752"/>
                  <a:gd name="connsiteY154" fmla="*/ 115593 h 2924427"/>
                  <a:gd name="connsiteX155" fmla="*/ 1631942 w 2619752"/>
                  <a:gd name="connsiteY155" fmla="*/ 190140 h 2924427"/>
                  <a:gd name="connsiteX156" fmla="*/ 1615695 w 2619752"/>
                  <a:gd name="connsiteY156" fmla="*/ 255809 h 2924427"/>
                  <a:gd name="connsiteX157" fmla="*/ 1616700 w 2619752"/>
                  <a:gd name="connsiteY157" fmla="*/ 260499 h 2924427"/>
                  <a:gd name="connsiteX158" fmla="*/ 1664604 w 2619752"/>
                  <a:gd name="connsiteY158" fmla="*/ 126817 h 2924427"/>
                  <a:gd name="connsiteX159" fmla="*/ 1667451 w 2619752"/>
                  <a:gd name="connsiteY159" fmla="*/ 121624 h 2924427"/>
                  <a:gd name="connsiteX160" fmla="*/ 1670466 w 2619752"/>
                  <a:gd name="connsiteY160" fmla="*/ 116431 h 2924427"/>
                  <a:gd name="connsiteX161" fmla="*/ 1731938 w 2619752"/>
                  <a:gd name="connsiteY161" fmla="*/ 117771 h 2924427"/>
                  <a:gd name="connsiteX162" fmla="*/ 1680014 w 2619752"/>
                  <a:gd name="connsiteY162" fmla="*/ 355819 h 2924427"/>
                  <a:gd name="connsiteX163" fmla="*/ 1859570 w 2619752"/>
                  <a:gd name="connsiteY163" fmla="*/ 250951 h 2924427"/>
                  <a:gd name="connsiteX164" fmla="*/ 1851196 w 2619752"/>
                  <a:gd name="connsiteY164" fmla="*/ 303887 h 2924427"/>
                  <a:gd name="connsiteX165" fmla="*/ 1861245 w 2619752"/>
                  <a:gd name="connsiteY165" fmla="*/ 279429 h 2924427"/>
                  <a:gd name="connsiteX166" fmla="*/ 1859570 w 2619752"/>
                  <a:gd name="connsiteY166" fmla="*/ 250951 h 2924427"/>
                  <a:gd name="connsiteX167" fmla="*/ 1433290 w 2619752"/>
                  <a:gd name="connsiteY167" fmla="*/ 262510 h 2924427"/>
                  <a:gd name="connsiteX168" fmla="*/ 1399121 w 2619752"/>
                  <a:gd name="connsiteY168" fmla="*/ 238219 h 2924427"/>
                  <a:gd name="connsiteX169" fmla="*/ 1418551 w 2619752"/>
                  <a:gd name="connsiteY169" fmla="*/ 151778 h 2924427"/>
                  <a:gd name="connsiteX170" fmla="*/ 1479855 w 2619752"/>
                  <a:gd name="connsiteY170" fmla="*/ 105877 h 2924427"/>
                  <a:gd name="connsiteX171" fmla="*/ 1433290 w 2619752"/>
                  <a:gd name="connsiteY171" fmla="*/ 262510 h 2924427"/>
                  <a:gd name="connsiteX172" fmla="*/ 2290373 w 2619752"/>
                  <a:gd name="connsiteY172" fmla="*/ 460017 h 2924427"/>
                  <a:gd name="connsiteX173" fmla="*/ 2279988 w 2619752"/>
                  <a:gd name="connsiteY173" fmla="*/ 354814 h 2924427"/>
                  <a:gd name="connsiteX174" fmla="*/ 2249671 w 2619752"/>
                  <a:gd name="connsiteY174" fmla="*/ 403563 h 2924427"/>
                  <a:gd name="connsiteX175" fmla="*/ 2353352 w 2619752"/>
                  <a:gd name="connsiteY175" fmla="*/ 115090 h 2924427"/>
                  <a:gd name="connsiteX176" fmla="*/ 2499577 w 2619752"/>
                  <a:gd name="connsiteY176" fmla="*/ 109060 h 2924427"/>
                  <a:gd name="connsiteX177" fmla="*/ 2323370 w 2619752"/>
                  <a:gd name="connsiteY177" fmla="*/ 408086 h 2924427"/>
                  <a:gd name="connsiteX178" fmla="*/ 2300590 w 2619752"/>
                  <a:gd name="connsiteY178" fmla="*/ 449464 h 2924427"/>
                  <a:gd name="connsiteX179" fmla="*/ 2295733 w 2619752"/>
                  <a:gd name="connsiteY179" fmla="*/ 454657 h 2924427"/>
                  <a:gd name="connsiteX180" fmla="*/ 2290373 w 2619752"/>
                  <a:gd name="connsiteY180" fmla="*/ 460017 h 2924427"/>
                  <a:gd name="connsiteX181" fmla="*/ 1363779 w 2619752"/>
                  <a:gd name="connsiteY181" fmla="*/ 143737 h 2924427"/>
                  <a:gd name="connsiteX182" fmla="*/ 1420896 w 2619752"/>
                  <a:gd name="connsiteY182" fmla="*/ 95658 h 2924427"/>
                  <a:gd name="connsiteX183" fmla="*/ 1384549 w 2619752"/>
                  <a:gd name="connsiteY183" fmla="*/ 208735 h 2924427"/>
                  <a:gd name="connsiteX184" fmla="*/ 1328102 w 2619752"/>
                  <a:gd name="connsiteY184" fmla="*/ 91302 h 2924427"/>
                  <a:gd name="connsiteX185" fmla="*/ 1371651 w 2619752"/>
                  <a:gd name="connsiteY185" fmla="*/ 91805 h 2924427"/>
                  <a:gd name="connsiteX186" fmla="*/ 1363779 w 2619752"/>
                  <a:gd name="connsiteY186" fmla="*/ 143737 h 2924427"/>
                  <a:gd name="connsiteX187" fmla="*/ 56967 w 2619752"/>
                  <a:gd name="connsiteY187" fmla="*/ 211918 h 2924427"/>
                  <a:gd name="connsiteX188" fmla="*/ 69361 w 2619752"/>
                  <a:gd name="connsiteY188" fmla="*/ 107049 h 2924427"/>
                  <a:gd name="connsiteX189" fmla="*/ 113581 w 2619752"/>
                  <a:gd name="connsiteY189" fmla="*/ 93480 h 2924427"/>
                  <a:gd name="connsiteX190" fmla="*/ 56967 w 2619752"/>
                  <a:gd name="connsiteY190" fmla="*/ 211918 h 2924427"/>
                  <a:gd name="connsiteX191" fmla="*/ 426130 w 2619752"/>
                  <a:gd name="connsiteY191" fmla="*/ 96496 h 2924427"/>
                  <a:gd name="connsiteX192" fmla="*/ 155287 w 2619752"/>
                  <a:gd name="connsiteY192" fmla="*/ 75053 h 2924427"/>
                  <a:gd name="connsiteX193" fmla="*/ 150095 w 2619752"/>
                  <a:gd name="connsiteY193" fmla="*/ 72037 h 2924427"/>
                  <a:gd name="connsiteX194" fmla="*/ 211566 w 2619752"/>
                  <a:gd name="connsiteY194" fmla="*/ 53945 h 2924427"/>
                  <a:gd name="connsiteX195" fmla="*/ 286940 w 2619752"/>
                  <a:gd name="connsiteY195" fmla="*/ 63326 h 2924427"/>
                  <a:gd name="connsiteX196" fmla="*/ 355447 w 2619752"/>
                  <a:gd name="connsiteY196" fmla="*/ 76896 h 2924427"/>
                  <a:gd name="connsiteX197" fmla="*/ 426130 w 2619752"/>
                  <a:gd name="connsiteY197" fmla="*/ 96496 h 2924427"/>
                  <a:gd name="connsiteX198" fmla="*/ 9900 w 2619752"/>
                  <a:gd name="connsiteY198" fmla="*/ 1692642 h 2924427"/>
                  <a:gd name="connsiteX199" fmla="*/ 9565 w 2619752"/>
                  <a:gd name="connsiteY199" fmla="*/ 1486925 h 2924427"/>
                  <a:gd name="connsiteX200" fmla="*/ 19112 w 2619752"/>
                  <a:gd name="connsiteY200" fmla="*/ 1270320 h 2924427"/>
                  <a:gd name="connsiteX201" fmla="*/ 51942 w 2619752"/>
                  <a:gd name="connsiteY201" fmla="*/ 1435998 h 2924427"/>
                  <a:gd name="connsiteX202" fmla="*/ 48424 w 2619752"/>
                  <a:gd name="connsiteY202" fmla="*/ 1614577 h 2924427"/>
                  <a:gd name="connsiteX203" fmla="*/ 45074 w 2619752"/>
                  <a:gd name="connsiteY203" fmla="*/ 1959336 h 2924427"/>
                  <a:gd name="connsiteX204" fmla="*/ 29832 w 2619752"/>
                  <a:gd name="connsiteY204" fmla="*/ 2497751 h 2924427"/>
                  <a:gd name="connsiteX205" fmla="*/ 89126 w 2619752"/>
                  <a:gd name="connsiteY205" fmla="*/ 2620711 h 2924427"/>
                  <a:gd name="connsiteX206" fmla="*/ 44739 w 2619752"/>
                  <a:gd name="connsiteY206" fmla="*/ 2276790 h 2924427"/>
                  <a:gd name="connsiteX207" fmla="*/ 62494 w 2619752"/>
                  <a:gd name="connsiteY207" fmla="*/ 2154666 h 2924427"/>
                  <a:gd name="connsiteX208" fmla="*/ 75391 w 2619752"/>
                  <a:gd name="connsiteY208" fmla="*/ 2266236 h 2924427"/>
                  <a:gd name="connsiteX209" fmla="*/ 65509 w 2619752"/>
                  <a:gd name="connsiteY209" fmla="*/ 1712744 h 2924427"/>
                  <a:gd name="connsiteX210" fmla="*/ 65007 w 2619752"/>
                  <a:gd name="connsiteY210" fmla="*/ 1125748 h 2924427"/>
                  <a:gd name="connsiteX211" fmla="*/ 71204 w 2619752"/>
                  <a:gd name="connsiteY211" fmla="*/ 990391 h 2924427"/>
                  <a:gd name="connsiteX212" fmla="*/ 73381 w 2619752"/>
                  <a:gd name="connsiteY212" fmla="*/ 863577 h 2924427"/>
                  <a:gd name="connsiteX213" fmla="*/ 59814 w 2619752"/>
                  <a:gd name="connsiteY213" fmla="*/ 734418 h 2924427"/>
                  <a:gd name="connsiteX214" fmla="*/ 55124 w 2619752"/>
                  <a:gd name="connsiteY214" fmla="*/ 289983 h 2924427"/>
                  <a:gd name="connsiteX215" fmla="*/ 91974 w 2619752"/>
                  <a:gd name="connsiteY215" fmla="*/ 179754 h 2924427"/>
                  <a:gd name="connsiteX216" fmla="*/ 116261 w 2619752"/>
                  <a:gd name="connsiteY216" fmla="*/ 128995 h 2924427"/>
                  <a:gd name="connsiteX217" fmla="*/ 160480 w 2619752"/>
                  <a:gd name="connsiteY217" fmla="*/ 93983 h 2924427"/>
                  <a:gd name="connsiteX218" fmla="*/ 86111 w 2619752"/>
                  <a:gd name="connsiteY218" fmla="*/ 377429 h 2924427"/>
                  <a:gd name="connsiteX219" fmla="*/ 184097 w 2619752"/>
                  <a:gd name="connsiteY219" fmla="*/ 105877 h 2924427"/>
                  <a:gd name="connsiteX220" fmla="*/ 466832 w 2619752"/>
                  <a:gd name="connsiteY220" fmla="*/ 101521 h 2924427"/>
                  <a:gd name="connsiteX221" fmla="*/ 722098 w 2619752"/>
                  <a:gd name="connsiteY221" fmla="*/ 55955 h 2924427"/>
                  <a:gd name="connsiteX222" fmla="*/ 1144190 w 2619752"/>
                  <a:gd name="connsiteY222" fmla="*/ 83094 h 2924427"/>
                  <a:gd name="connsiteX223" fmla="*/ 1294268 w 2619752"/>
                  <a:gd name="connsiteY223" fmla="*/ 90967 h 2924427"/>
                  <a:gd name="connsiteX224" fmla="*/ 1331620 w 2619752"/>
                  <a:gd name="connsiteY224" fmla="*/ 171378 h 2924427"/>
                  <a:gd name="connsiteX225" fmla="*/ 1379691 w 2619752"/>
                  <a:gd name="connsiteY225" fmla="*/ 242742 h 2924427"/>
                  <a:gd name="connsiteX226" fmla="*/ 1440325 w 2619752"/>
                  <a:gd name="connsiteY226" fmla="*/ 302212 h 2924427"/>
                  <a:gd name="connsiteX227" fmla="*/ 1497777 w 2619752"/>
                  <a:gd name="connsiteY227" fmla="*/ 366205 h 2924427"/>
                  <a:gd name="connsiteX228" fmla="*/ 1264286 w 2619752"/>
                  <a:gd name="connsiteY228" fmla="*/ 359337 h 2924427"/>
                  <a:gd name="connsiteX229" fmla="*/ 889427 w 2619752"/>
                  <a:gd name="connsiteY229" fmla="*/ 347443 h 2924427"/>
                  <a:gd name="connsiteX230" fmla="*/ 772179 w 2619752"/>
                  <a:gd name="connsiteY230" fmla="*/ 346940 h 2924427"/>
                  <a:gd name="connsiteX231" fmla="*/ 560463 w 2619752"/>
                  <a:gd name="connsiteY231" fmla="*/ 339402 h 2924427"/>
                  <a:gd name="connsiteX232" fmla="*/ 556946 w 2619752"/>
                  <a:gd name="connsiteY232" fmla="*/ 343422 h 2924427"/>
                  <a:gd name="connsiteX233" fmla="*/ 532993 w 2619752"/>
                  <a:gd name="connsiteY233" fmla="*/ 323320 h 2924427"/>
                  <a:gd name="connsiteX234" fmla="*/ 406366 w 2619752"/>
                  <a:gd name="connsiteY234" fmla="*/ 330523 h 2924427"/>
                  <a:gd name="connsiteX235" fmla="*/ 410051 w 2619752"/>
                  <a:gd name="connsiteY235" fmla="*/ 334711 h 2924427"/>
                  <a:gd name="connsiteX236" fmla="*/ 415578 w 2619752"/>
                  <a:gd name="connsiteY236" fmla="*/ 343422 h 2924427"/>
                  <a:gd name="connsiteX237" fmla="*/ 403853 w 2619752"/>
                  <a:gd name="connsiteY237" fmla="*/ 347610 h 2924427"/>
                  <a:gd name="connsiteX238" fmla="*/ 306537 w 2619752"/>
                  <a:gd name="connsiteY238" fmla="*/ 343087 h 2924427"/>
                  <a:gd name="connsiteX239" fmla="*/ 312400 w 2619752"/>
                  <a:gd name="connsiteY239" fmla="*/ 340910 h 2924427"/>
                  <a:gd name="connsiteX240" fmla="*/ 338362 w 2619752"/>
                  <a:gd name="connsiteY240" fmla="*/ 335549 h 2924427"/>
                  <a:gd name="connsiteX241" fmla="*/ 384758 w 2619752"/>
                  <a:gd name="connsiteY241" fmla="*/ 337057 h 2924427"/>
                  <a:gd name="connsiteX242" fmla="*/ 294478 w 2619752"/>
                  <a:gd name="connsiteY242" fmla="*/ 321142 h 2924427"/>
                  <a:gd name="connsiteX243" fmla="*/ 240878 w 2619752"/>
                  <a:gd name="connsiteY243" fmla="*/ 269713 h 2924427"/>
                  <a:gd name="connsiteX244" fmla="*/ 225971 w 2619752"/>
                  <a:gd name="connsiteY244" fmla="*/ 327675 h 2924427"/>
                  <a:gd name="connsiteX245" fmla="*/ 232336 w 2619752"/>
                  <a:gd name="connsiteY245" fmla="*/ 898254 h 2924427"/>
                  <a:gd name="connsiteX246" fmla="*/ 212906 w 2619752"/>
                  <a:gd name="connsiteY246" fmla="*/ 930083 h 2924427"/>
                  <a:gd name="connsiteX247" fmla="*/ 224799 w 2619752"/>
                  <a:gd name="connsiteY247" fmla="*/ 954541 h 2924427"/>
                  <a:gd name="connsiteX248" fmla="*/ 240878 w 2619752"/>
                  <a:gd name="connsiteY248" fmla="*/ 980675 h 2924427"/>
                  <a:gd name="connsiteX249" fmla="*/ 285935 w 2619752"/>
                  <a:gd name="connsiteY249" fmla="*/ 960572 h 2924427"/>
                  <a:gd name="connsiteX250" fmla="*/ 278398 w 2619752"/>
                  <a:gd name="connsiteY250" fmla="*/ 997762 h 2924427"/>
                  <a:gd name="connsiteX251" fmla="*/ 289620 w 2619752"/>
                  <a:gd name="connsiteY251" fmla="*/ 1002620 h 2924427"/>
                  <a:gd name="connsiteX252" fmla="*/ 300340 w 2619752"/>
                  <a:gd name="connsiteY252" fmla="*/ 1007813 h 2924427"/>
                  <a:gd name="connsiteX253" fmla="*/ 317425 w 2619752"/>
                  <a:gd name="connsiteY253" fmla="*/ 1021215 h 2924427"/>
                  <a:gd name="connsiteX254" fmla="*/ 349752 w 2619752"/>
                  <a:gd name="connsiteY254" fmla="*/ 1053714 h 2924427"/>
                  <a:gd name="connsiteX255" fmla="*/ 325465 w 2619752"/>
                  <a:gd name="connsiteY255" fmla="*/ 1006976 h 2924427"/>
                  <a:gd name="connsiteX256" fmla="*/ 385093 w 2619752"/>
                  <a:gd name="connsiteY256" fmla="*/ 998097 h 2924427"/>
                  <a:gd name="connsiteX257" fmla="*/ 339032 w 2619752"/>
                  <a:gd name="connsiteY257" fmla="*/ 960907 h 2924427"/>
                  <a:gd name="connsiteX258" fmla="*/ 383754 w 2619752"/>
                  <a:gd name="connsiteY258" fmla="*/ 969786 h 2924427"/>
                  <a:gd name="connsiteX259" fmla="*/ 509711 w 2619752"/>
                  <a:gd name="connsiteY259" fmla="*/ 923885 h 2924427"/>
                  <a:gd name="connsiteX260" fmla="*/ 537013 w 2619752"/>
                  <a:gd name="connsiteY260" fmla="*/ 924387 h 2924427"/>
                  <a:gd name="connsiteX261" fmla="*/ 564650 w 2619752"/>
                  <a:gd name="connsiteY261" fmla="*/ 927068 h 2924427"/>
                  <a:gd name="connsiteX262" fmla="*/ 637512 w 2619752"/>
                  <a:gd name="connsiteY262" fmla="*/ 915006 h 2924427"/>
                  <a:gd name="connsiteX263" fmla="*/ 316085 w 2619752"/>
                  <a:gd name="connsiteY263" fmla="*/ 917016 h 2924427"/>
                  <a:gd name="connsiteX264" fmla="*/ 333002 w 2619752"/>
                  <a:gd name="connsiteY264" fmla="*/ 518483 h 2924427"/>
                  <a:gd name="connsiteX265" fmla="*/ 340204 w 2619752"/>
                  <a:gd name="connsiteY265" fmla="*/ 383963 h 2924427"/>
                  <a:gd name="connsiteX266" fmla="*/ 380069 w 2619752"/>
                  <a:gd name="connsiteY266" fmla="*/ 463368 h 2924427"/>
                  <a:gd name="connsiteX267" fmla="*/ 368846 w 2619752"/>
                  <a:gd name="connsiteY267" fmla="*/ 755693 h 2924427"/>
                  <a:gd name="connsiteX268" fmla="*/ 407371 w 2619752"/>
                  <a:gd name="connsiteY268" fmla="*/ 410934 h 2924427"/>
                  <a:gd name="connsiteX269" fmla="*/ 422445 w 2619752"/>
                  <a:gd name="connsiteY269" fmla="*/ 410431 h 2924427"/>
                  <a:gd name="connsiteX270" fmla="*/ 421440 w 2619752"/>
                  <a:gd name="connsiteY270" fmla="*/ 708117 h 2924427"/>
                  <a:gd name="connsiteX271" fmla="*/ 447737 w 2619752"/>
                  <a:gd name="connsiteY271" fmla="*/ 377597 h 2924427"/>
                  <a:gd name="connsiteX272" fmla="*/ 490282 w 2619752"/>
                  <a:gd name="connsiteY272" fmla="*/ 364530 h 2924427"/>
                  <a:gd name="connsiteX273" fmla="*/ 534333 w 2619752"/>
                  <a:gd name="connsiteY273" fmla="*/ 368048 h 2924427"/>
                  <a:gd name="connsiteX274" fmla="*/ 539191 w 2619752"/>
                  <a:gd name="connsiteY274" fmla="*/ 384968 h 2924427"/>
                  <a:gd name="connsiteX275" fmla="*/ 529811 w 2619752"/>
                  <a:gd name="connsiteY275" fmla="*/ 747317 h 2924427"/>
                  <a:gd name="connsiteX276" fmla="*/ 554768 w 2619752"/>
                  <a:gd name="connsiteY276" fmla="*/ 369556 h 2924427"/>
                  <a:gd name="connsiteX277" fmla="*/ 861455 w 2619752"/>
                  <a:gd name="connsiteY277" fmla="*/ 389658 h 2924427"/>
                  <a:gd name="connsiteX278" fmla="*/ 956929 w 2619752"/>
                  <a:gd name="connsiteY278" fmla="*/ 385303 h 2924427"/>
                  <a:gd name="connsiteX279" fmla="*/ 1151225 w 2619752"/>
                  <a:gd name="connsiteY279" fmla="*/ 393009 h 2924427"/>
                  <a:gd name="connsiteX280" fmla="*/ 1375671 w 2619752"/>
                  <a:gd name="connsiteY280" fmla="*/ 395689 h 2924427"/>
                  <a:gd name="connsiteX281" fmla="*/ 2003115 w 2619752"/>
                  <a:gd name="connsiteY281" fmla="*/ 421823 h 2924427"/>
                  <a:gd name="connsiteX282" fmla="*/ 2215837 w 2619752"/>
                  <a:gd name="connsiteY282" fmla="*/ 423833 h 2924427"/>
                  <a:gd name="connsiteX283" fmla="*/ 2202772 w 2619752"/>
                  <a:gd name="connsiteY283" fmla="*/ 722356 h 2924427"/>
                  <a:gd name="connsiteX284" fmla="*/ 2197412 w 2619752"/>
                  <a:gd name="connsiteY284" fmla="*/ 1020377 h 2924427"/>
                  <a:gd name="connsiteX285" fmla="*/ 1994071 w 2619752"/>
                  <a:gd name="connsiteY285" fmla="*/ 1016022 h 2924427"/>
                  <a:gd name="connsiteX286" fmla="*/ 1896085 w 2619752"/>
                  <a:gd name="connsiteY286" fmla="*/ 1021215 h 2924427"/>
                  <a:gd name="connsiteX287" fmla="*/ 1798266 w 2619752"/>
                  <a:gd name="connsiteY287" fmla="*/ 1009321 h 2924427"/>
                  <a:gd name="connsiteX288" fmla="*/ 1391919 w 2619752"/>
                  <a:gd name="connsiteY288" fmla="*/ 984528 h 2924427"/>
                  <a:gd name="connsiteX289" fmla="*/ 910699 w 2619752"/>
                  <a:gd name="connsiteY289" fmla="*/ 932261 h 2924427"/>
                  <a:gd name="connsiteX290" fmla="*/ 820418 w 2619752"/>
                  <a:gd name="connsiteY290" fmla="*/ 915676 h 2924427"/>
                  <a:gd name="connsiteX291" fmla="*/ 744207 w 2619752"/>
                  <a:gd name="connsiteY291" fmla="*/ 901772 h 2924427"/>
                  <a:gd name="connsiteX292" fmla="*/ 662134 w 2619752"/>
                  <a:gd name="connsiteY292" fmla="*/ 913331 h 2924427"/>
                  <a:gd name="connsiteX293" fmla="*/ 821758 w 2619752"/>
                  <a:gd name="connsiteY293" fmla="*/ 920869 h 2924427"/>
                  <a:gd name="connsiteX294" fmla="*/ 816231 w 2619752"/>
                  <a:gd name="connsiteY294" fmla="*/ 924387 h 2924427"/>
                  <a:gd name="connsiteX295" fmla="*/ 792781 w 2619752"/>
                  <a:gd name="connsiteY295" fmla="*/ 934104 h 2924427"/>
                  <a:gd name="connsiteX296" fmla="*/ 759784 w 2619752"/>
                  <a:gd name="connsiteY296" fmla="*/ 937454 h 2924427"/>
                  <a:gd name="connsiteX297" fmla="*/ 541871 w 2619752"/>
                  <a:gd name="connsiteY297" fmla="*/ 959567 h 2924427"/>
                  <a:gd name="connsiteX298" fmla="*/ 540531 w 2619752"/>
                  <a:gd name="connsiteY298" fmla="*/ 971293 h 2924427"/>
                  <a:gd name="connsiteX299" fmla="*/ 541871 w 2619752"/>
                  <a:gd name="connsiteY299" fmla="*/ 982182 h 2924427"/>
                  <a:gd name="connsiteX300" fmla="*/ 436013 w 2619752"/>
                  <a:gd name="connsiteY300" fmla="*/ 998432 h 2924427"/>
                  <a:gd name="connsiteX301" fmla="*/ 979541 w 2619752"/>
                  <a:gd name="connsiteY301" fmla="*/ 970791 h 2924427"/>
                  <a:gd name="connsiteX302" fmla="*/ 1149048 w 2619752"/>
                  <a:gd name="connsiteY302" fmla="*/ 1005133 h 2924427"/>
                  <a:gd name="connsiteX303" fmla="*/ 1877995 w 2619752"/>
                  <a:gd name="connsiteY303" fmla="*/ 1068456 h 2924427"/>
                  <a:gd name="connsiteX304" fmla="*/ 1940137 w 2619752"/>
                  <a:gd name="connsiteY304" fmla="*/ 1157243 h 2924427"/>
                  <a:gd name="connsiteX305" fmla="*/ 2005293 w 2619752"/>
                  <a:gd name="connsiteY305" fmla="*/ 1255578 h 2924427"/>
                  <a:gd name="connsiteX306" fmla="*/ 1790059 w 2619752"/>
                  <a:gd name="connsiteY306" fmla="*/ 1260938 h 2924427"/>
                  <a:gd name="connsiteX307" fmla="*/ 1802119 w 2619752"/>
                  <a:gd name="connsiteY307" fmla="*/ 1303489 h 2924427"/>
                  <a:gd name="connsiteX308" fmla="*/ 1796592 w 2619752"/>
                  <a:gd name="connsiteY308" fmla="*/ 1425780 h 2924427"/>
                  <a:gd name="connsiteX309" fmla="*/ 2062242 w 2619752"/>
                  <a:gd name="connsiteY309" fmla="*/ 1491951 h 2924427"/>
                  <a:gd name="connsiteX310" fmla="*/ 2173963 w 2619752"/>
                  <a:gd name="connsiteY310" fmla="*/ 1500159 h 2924427"/>
                  <a:gd name="connsiteX311" fmla="*/ 2222369 w 2619752"/>
                  <a:gd name="connsiteY311" fmla="*/ 1467158 h 2924427"/>
                  <a:gd name="connsiteX312" fmla="*/ 2228734 w 2619752"/>
                  <a:gd name="connsiteY312" fmla="*/ 1449568 h 2924427"/>
                  <a:gd name="connsiteX313" fmla="*/ 2282836 w 2619752"/>
                  <a:gd name="connsiteY313" fmla="*/ 1491281 h 2924427"/>
                  <a:gd name="connsiteX314" fmla="*/ 2343637 w 2619752"/>
                  <a:gd name="connsiteY314" fmla="*/ 1528470 h 2924427"/>
                  <a:gd name="connsiteX315" fmla="*/ 2453515 w 2619752"/>
                  <a:gd name="connsiteY315" fmla="*/ 1621947 h 2924427"/>
                  <a:gd name="connsiteX316" fmla="*/ 2492542 w 2619752"/>
                  <a:gd name="connsiteY316" fmla="*/ 1780423 h 2924427"/>
                  <a:gd name="connsiteX317" fmla="*/ 2496394 w 2619752"/>
                  <a:gd name="connsiteY317" fmla="*/ 2372612 h 2924427"/>
                  <a:gd name="connsiteX318" fmla="*/ 2484000 w 2619752"/>
                  <a:gd name="connsiteY318" fmla="*/ 2563419 h 2924427"/>
                  <a:gd name="connsiteX319" fmla="*/ 2468422 w 2619752"/>
                  <a:gd name="connsiteY319" fmla="*/ 2645840 h 2924427"/>
                  <a:gd name="connsiteX320" fmla="*/ 2465742 w 2619752"/>
                  <a:gd name="connsiteY320" fmla="*/ 2733621 h 2924427"/>
                  <a:gd name="connsiteX321" fmla="*/ 2392881 w 2619752"/>
                  <a:gd name="connsiteY321" fmla="*/ 2738312 h 2924427"/>
                  <a:gd name="connsiteX322" fmla="*/ 2317340 w 2619752"/>
                  <a:gd name="connsiteY322" fmla="*/ 2736804 h 2924427"/>
                  <a:gd name="connsiteX323" fmla="*/ 2168603 w 2619752"/>
                  <a:gd name="connsiteY323" fmla="*/ 2727758 h 2924427"/>
                  <a:gd name="connsiteX324" fmla="*/ 1264118 w 2619752"/>
                  <a:gd name="connsiteY324" fmla="*/ 2707153 h 2924427"/>
                  <a:gd name="connsiteX325" fmla="*/ 980378 w 2619752"/>
                  <a:gd name="connsiteY325" fmla="*/ 2682862 h 2924427"/>
                  <a:gd name="connsiteX326" fmla="*/ 695298 w 2619752"/>
                  <a:gd name="connsiteY326" fmla="*/ 2659744 h 2924427"/>
                  <a:gd name="connsiteX327" fmla="*/ 401341 w 2619752"/>
                  <a:gd name="connsiteY327" fmla="*/ 2650698 h 2924427"/>
                  <a:gd name="connsiteX328" fmla="*/ 155455 w 2619752"/>
                  <a:gd name="connsiteY328" fmla="*/ 2645002 h 2924427"/>
                  <a:gd name="connsiteX329" fmla="*/ 126478 w 2619752"/>
                  <a:gd name="connsiteY329" fmla="*/ 2661587 h 2924427"/>
                  <a:gd name="connsiteX330" fmla="*/ 41724 w 2619752"/>
                  <a:gd name="connsiteY330" fmla="*/ 2642322 h 2924427"/>
                  <a:gd name="connsiteX331" fmla="*/ 39882 w 2619752"/>
                  <a:gd name="connsiteY331" fmla="*/ 2667115 h 2924427"/>
                  <a:gd name="connsiteX332" fmla="*/ 638684 w 2619752"/>
                  <a:gd name="connsiteY332" fmla="*/ 2714188 h 2924427"/>
                  <a:gd name="connsiteX333" fmla="*/ 336687 w 2619752"/>
                  <a:gd name="connsiteY333" fmla="*/ 2682192 h 2924427"/>
                  <a:gd name="connsiteX334" fmla="*/ 617244 w 2619752"/>
                  <a:gd name="connsiteY334" fmla="*/ 2681019 h 2924427"/>
                  <a:gd name="connsiteX335" fmla="*/ 873180 w 2619752"/>
                  <a:gd name="connsiteY335" fmla="*/ 2705980 h 2924427"/>
                  <a:gd name="connsiteX336" fmla="*/ 1115381 w 2619752"/>
                  <a:gd name="connsiteY336" fmla="*/ 2740489 h 2924427"/>
                  <a:gd name="connsiteX337" fmla="*/ 1391416 w 2619752"/>
                  <a:gd name="connsiteY337" fmla="*/ 2743505 h 2924427"/>
                  <a:gd name="connsiteX338" fmla="*/ 1449203 w 2619752"/>
                  <a:gd name="connsiteY338" fmla="*/ 2746353 h 2924427"/>
                  <a:gd name="connsiteX339" fmla="*/ 1926402 w 2619752"/>
                  <a:gd name="connsiteY339" fmla="*/ 2750708 h 2924427"/>
                  <a:gd name="connsiteX340" fmla="*/ 2046665 w 2619752"/>
                  <a:gd name="connsiteY340" fmla="*/ 2762100 h 2924427"/>
                  <a:gd name="connsiteX341" fmla="*/ 2463062 w 2619752"/>
                  <a:gd name="connsiteY341" fmla="*/ 2768968 h 2924427"/>
                  <a:gd name="connsiteX342" fmla="*/ 2456865 w 2619752"/>
                  <a:gd name="connsiteY342" fmla="*/ 2848876 h 2924427"/>
                  <a:gd name="connsiteX343" fmla="*/ 2460550 w 2619752"/>
                  <a:gd name="connsiteY343" fmla="*/ 2924428 h 2924427"/>
                  <a:gd name="connsiteX344" fmla="*/ 2477467 w 2619752"/>
                  <a:gd name="connsiteY344" fmla="*/ 2805823 h 2924427"/>
                  <a:gd name="connsiteX345" fmla="*/ 2495892 w 2619752"/>
                  <a:gd name="connsiteY345" fmla="*/ 2727088 h 2924427"/>
                  <a:gd name="connsiteX346" fmla="*/ 2513814 w 2619752"/>
                  <a:gd name="connsiteY346" fmla="*/ 2706482 h 2924427"/>
                  <a:gd name="connsiteX347" fmla="*/ 2532909 w 2619752"/>
                  <a:gd name="connsiteY347" fmla="*/ 1572026 h 2924427"/>
                  <a:gd name="connsiteX348" fmla="*/ 2565236 w 2619752"/>
                  <a:gd name="connsiteY348" fmla="*/ 1608546 h 2924427"/>
                  <a:gd name="connsiteX349" fmla="*/ 2541786 w 2619752"/>
                  <a:gd name="connsiteY349" fmla="*/ 1110504 h 2924427"/>
                  <a:gd name="connsiteX350" fmla="*/ 2558703 w 2619752"/>
                  <a:gd name="connsiteY350" fmla="*/ 1019205 h 2924427"/>
                  <a:gd name="connsiteX351" fmla="*/ 2552673 w 2619752"/>
                  <a:gd name="connsiteY351" fmla="*/ 933434 h 2924427"/>
                  <a:gd name="connsiteX352" fmla="*/ 2604598 w 2619752"/>
                  <a:gd name="connsiteY352" fmla="*/ 216776 h 2924427"/>
                  <a:gd name="connsiteX353" fmla="*/ 2616992 w 2619752"/>
                  <a:gd name="connsiteY353" fmla="*/ 138879 h 2924427"/>
                  <a:gd name="connsiteX354" fmla="*/ 2596055 w 2619752"/>
                  <a:gd name="connsiteY354" fmla="*/ 67347 h 2924427"/>
                  <a:gd name="connsiteX355" fmla="*/ 2483330 w 2619752"/>
                  <a:gd name="connsiteY355" fmla="*/ 74215 h 2924427"/>
                  <a:gd name="connsiteX356" fmla="*/ 2082844 w 2619752"/>
                  <a:gd name="connsiteY356" fmla="*/ 84099 h 2924427"/>
                  <a:gd name="connsiteX357" fmla="*/ 1527256 w 2619752"/>
                  <a:gd name="connsiteY357" fmla="*/ 75053 h 2924427"/>
                  <a:gd name="connsiteX358" fmla="*/ 1271991 w 2619752"/>
                  <a:gd name="connsiteY358" fmla="*/ 54113 h 2924427"/>
                  <a:gd name="connsiteX359" fmla="*/ 880215 w 2619752"/>
                  <a:gd name="connsiteY359" fmla="*/ 23791 h 2924427"/>
                  <a:gd name="connsiteX360" fmla="*/ 752750 w 2619752"/>
                  <a:gd name="connsiteY360" fmla="*/ 23121 h 2924427"/>
                  <a:gd name="connsiteX361" fmla="*/ 609540 w 2619752"/>
                  <a:gd name="connsiteY361" fmla="*/ 20608 h 2924427"/>
                  <a:gd name="connsiteX362" fmla="*/ 217596 w 2619752"/>
                  <a:gd name="connsiteY362" fmla="*/ 6704 h 2924427"/>
                  <a:gd name="connsiteX363" fmla="*/ 141720 w 2619752"/>
                  <a:gd name="connsiteY363" fmla="*/ 10557 h 2924427"/>
                  <a:gd name="connsiteX364" fmla="*/ 134685 w 2619752"/>
                  <a:gd name="connsiteY364" fmla="*/ 18766 h 2924427"/>
                  <a:gd name="connsiteX365" fmla="*/ 45409 w 2619752"/>
                  <a:gd name="connsiteY365" fmla="*/ 62824 h 2924427"/>
                  <a:gd name="connsiteX366" fmla="*/ 42897 w 2619752"/>
                  <a:gd name="connsiteY366" fmla="*/ 70697 h 2924427"/>
                  <a:gd name="connsiteX367" fmla="*/ 32512 w 2619752"/>
                  <a:gd name="connsiteY367" fmla="*/ 199689 h 2924427"/>
                  <a:gd name="connsiteX368" fmla="*/ 30670 w 2619752"/>
                  <a:gd name="connsiteY368" fmla="*/ 613970 h 2924427"/>
                  <a:gd name="connsiteX369" fmla="*/ 18945 w 2619752"/>
                  <a:gd name="connsiteY369" fmla="*/ 1163608 h 2924427"/>
                  <a:gd name="connsiteX370" fmla="*/ 18 w 2619752"/>
                  <a:gd name="connsiteY370" fmla="*/ 1426785 h 2924427"/>
                  <a:gd name="connsiteX371" fmla="*/ 9900 w 2619752"/>
                  <a:gd name="connsiteY371" fmla="*/ 1692642 h 292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</a:cxnLst>
                <a:rect l="l" t="t" r="r" b="b"/>
                <a:pathLst>
                  <a:path w="2619752" h="2924427">
                    <a:moveTo>
                      <a:pt x="1836958" y="1394621"/>
                    </a:moveTo>
                    <a:cubicBezTo>
                      <a:pt x="1858900" y="1379376"/>
                      <a:pt x="1874980" y="1333643"/>
                      <a:pt x="1892400" y="1310692"/>
                    </a:cubicBezTo>
                    <a:cubicBezTo>
                      <a:pt x="1911327" y="1285732"/>
                      <a:pt x="1898262" y="1294275"/>
                      <a:pt x="1929584" y="1286904"/>
                    </a:cubicBezTo>
                    <a:cubicBezTo>
                      <a:pt x="1918697" y="1326272"/>
                      <a:pt x="1901612" y="1358436"/>
                      <a:pt x="1888045" y="1397804"/>
                    </a:cubicBezTo>
                    <a:cubicBezTo>
                      <a:pt x="1903957" y="1385407"/>
                      <a:pt x="1894577" y="1394956"/>
                      <a:pt x="1906135" y="1376696"/>
                    </a:cubicBezTo>
                    <a:lnTo>
                      <a:pt x="1952699" y="1295783"/>
                    </a:lnTo>
                    <a:lnTo>
                      <a:pt x="2210142" y="1338836"/>
                    </a:lnTo>
                    <a:cubicBezTo>
                      <a:pt x="2211817" y="1348720"/>
                      <a:pt x="2212319" y="1344364"/>
                      <a:pt x="2212152" y="1357263"/>
                    </a:cubicBezTo>
                    <a:lnTo>
                      <a:pt x="2193560" y="1459619"/>
                    </a:lnTo>
                    <a:cubicBezTo>
                      <a:pt x="2132926" y="1462969"/>
                      <a:pt x="2071957" y="1450405"/>
                      <a:pt x="2015845" y="1445380"/>
                    </a:cubicBezTo>
                    <a:cubicBezTo>
                      <a:pt x="1950019" y="1439516"/>
                      <a:pt x="1893070" y="1438679"/>
                      <a:pt x="1825736" y="1437171"/>
                    </a:cubicBezTo>
                    <a:lnTo>
                      <a:pt x="1837126" y="1283721"/>
                    </a:lnTo>
                    <a:lnTo>
                      <a:pt x="1891562" y="1279533"/>
                    </a:lnTo>
                    <a:cubicBezTo>
                      <a:pt x="1877995" y="1321246"/>
                      <a:pt x="1844496" y="1358771"/>
                      <a:pt x="1836958" y="1394621"/>
                    </a:cubicBezTo>
                    <a:close/>
                    <a:moveTo>
                      <a:pt x="2144986" y="1110839"/>
                    </a:moveTo>
                    <a:cubicBezTo>
                      <a:pt x="2162238" y="1098442"/>
                      <a:pt x="2152690" y="1104976"/>
                      <a:pt x="2166760" y="1088056"/>
                    </a:cubicBezTo>
                    <a:cubicBezTo>
                      <a:pt x="2186190" y="1064603"/>
                      <a:pt x="2168268" y="1071806"/>
                      <a:pt x="2197412" y="1064603"/>
                    </a:cubicBezTo>
                    <a:lnTo>
                      <a:pt x="2192387" y="1155735"/>
                    </a:lnTo>
                    <a:cubicBezTo>
                      <a:pt x="2263238" y="1146689"/>
                      <a:pt x="2219522" y="991899"/>
                      <a:pt x="2236774" y="917352"/>
                    </a:cubicBezTo>
                    <a:cubicBezTo>
                      <a:pt x="2247661" y="870110"/>
                      <a:pt x="2258716" y="896914"/>
                      <a:pt x="2261563" y="801762"/>
                    </a:cubicBezTo>
                    <a:cubicBezTo>
                      <a:pt x="2263238" y="740281"/>
                      <a:pt x="2269101" y="721351"/>
                      <a:pt x="2279988" y="667577"/>
                    </a:cubicBezTo>
                    <a:cubicBezTo>
                      <a:pt x="2289368" y="621843"/>
                      <a:pt x="2279653" y="576613"/>
                      <a:pt x="2285013" y="530879"/>
                    </a:cubicBezTo>
                    <a:cubicBezTo>
                      <a:pt x="2290875" y="481293"/>
                      <a:pt x="2386349" y="285795"/>
                      <a:pt x="2425543" y="247098"/>
                    </a:cubicBezTo>
                    <a:cubicBezTo>
                      <a:pt x="2435760" y="236879"/>
                      <a:pt x="2427218" y="243580"/>
                      <a:pt x="2439948" y="235371"/>
                    </a:cubicBezTo>
                    <a:cubicBezTo>
                      <a:pt x="2446648" y="380277"/>
                      <a:pt x="2460215" y="404233"/>
                      <a:pt x="2387689" y="510609"/>
                    </a:cubicBezTo>
                    <a:cubicBezTo>
                      <a:pt x="2373284" y="531884"/>
                      <a:pt x="2354357" y="559525"/>
                      <a:pt x="2347657" y="584151"/>
                    </a:cubicBezTo>
                    <a:cubicBezTo>
                      <a:pt x="2377304" y="546961"/>
                      <a:pt x="2404271" y="478110"/>
                      <a:pt x="2437938" y="446281"/>
                    </a:cubicBezTo>
                    <a:lnTo>
                      <a:pt x="2458038" y="497710"/>
                    </a:lnTo>
                    <a:cubicBezTo>
                      <a:pt x="2470265" y="443098"/>
                      <a:pt x="2448155" y="398537"/>
                      <a:pt x="2504937" y="334711"/>
                    </a:cubicBezTo>
                    <a:cubicBezTo>
                      <a:pt x="2520179" y="317624"/>
                      <a:pt x="2506612" y="329518"/>
                      <a:pt x="2525036" y="316787"/>
                    </a:cubicBezTo>
                    <a:cubicBezTo>
                      <a:pt x="2523194" y="402223"/>
                      <a:pt x="2530061" y="466718"/>
                      <a:pt x="2492709" y="525351"/>
                    </a:cubicBezTo>
                    <a:cubicBezTo>
                      <a:pt x="2446983" y="596883"/>
                      <a:pt x="2449830" y="567064"/>
                      <a:pt x="2438775" y="587166"/>
                    </a:cubicBezTo>
                    <a:cubicBezTo>
                      <a:pt x="2436765" y="590684"/>
                      <a:pt x="2438943" y="623016"/>
                      <a:pt x="2402429" y="659033"/>
                    </a:cubicBezTo>
                    <a:lnTo>
                      <a:pt x="2415661" y="657190"/>
                    </a:lnTo>
                    <a:cubicBezTo>
                      <a:pt x="2431406" y="664226"/>
                      <a:pt x="2413986" y="654845"/>
                      <a:pt x="2430401" y="678131"/>
                    </a:cubicBezTo>
                    <a:lnTo>
                      <a:pt x="2449663" y="643621"/>
                    </a:lnTo>
                    <a:lnTo>
                      <a:pt x="2422696" y="635748"/>
                    </a:lnTo>
                    <a:cubicBezTo>
                      <a:pt x="2458708" y="603416"/>
                      <a:pt x="2476127" y="543611"/>
                      <a:pt x="2517834" y="518483"/>
                    </a:cubicBezTo>
                    <a:cubicBezTo>
                      <a:pt x="2512809" y="622178"/>
                      <a:pt x="2525706" y="617823"/>
                      <a:pt x="2472107" y="685334"/>
                    </a:cubicBezTo>
                    <a:cubicBezTo>
                      <a:pt x="2449663" y="713645"/>
                      <a:pt x="2398074" y="763399"/>
                      <a:pt x="2385511" y="802432"/>
                    </a:cubicBezTo>
                    <a:cubicBezTo>
                      <a:pt x="2398576" y="790370"/>
                      <a:pt x="2436263" y="746479"/>
                      <a:pt x="2448155" y="729560"/>
                    </a:cubicBezTo>
                    <a:cubicBezTo>
                      <a:pt x="2466580" y="702924"/>
                      <a:pt x="2489527" y="669587"/>
                      <a:pt x="2516159" y="649819"/>
                    </a:cubicBezTo>
                    <a:cubicBezTo>
                      <a:pt x="2520681" y="877649"/>
                      <a:pt x="2545304" y="800254"/>
                      <a:pt x="2451673" y="957724"/>
                    </a:cubicBezTo>
                    <a:cubicBezTo>
                      <a:pt x="2433750" y="987711"/>
                      <a:pt x="2438440" y="982350"/>
                      <a:pt x="2421188" y="993239"/>
                    </a:cubicBezTo>
                    <a:cubicBezTo>
                      <a:pt x="2425041" y="958227"/>
                      <a:pt x="2450668" y="895909"/>
                      <a:pt x="2437938" y="870948"/>
                    </a:cubicBezTo>
                    <a:cubicBezTo>
                      <a:pt x="2420016" y="892726"/>
                      <a:pt x="2406281" y="993741"/>
                      <a:pt x="2392379" y="1034282"/>
                    </a:cubicBezTo>
                    <a:cubicBezTo>
                      <a:pt x="2373619" y="1089229"/>
                      <a:pt x="2332917" y="1119383"/>
                      <a:pt x="2310138" y="1170309"/>
                    </a:cubicBezTo>
                    <a:lnTo>
                      <a:pt x="2356199" y="1109834"/>
                    </a:lnTo>
                    <a:lnTo>
                      <a:pt x="2367589" y="1148029"/>
                    </a:lnTo>
                    <a:cubicBezTo>
                      <a:pt x="2381324" y="1083533"/>
                      <a:pt x="2393384" y="1057065"/>
                      <a:pt x="2427386" y="1009991"/>
                    </a:cubicBezTo>
                    <a:lnTo>
                      <a:pt x="2495389" y="904452"/>
                    </a:lnTo>
                    <a:cubicBezTo>
                      <a:pt x="2507449" y="891386"/>
                      <a:pt x="2497064" y="898422"/>
                      <a:pt x="2516494" y="888705"/>
                    </a:cubicBezTo>
                    <a:cubicBezTo>
                      <a:pt x="2509962" y="920367"/>
                      <a:pt x="2509124" y="945830"/>
                      <a:pt x="2505607" y="981847"/>
                    </a:cubicBezTo>
                    <a:cubicBezTo>
                      <a:pt x="2494719" y="1090066"/>
                      <a:pt x="2433918" y="1110504"/>
                      <a:pt x="2407621" y="1186056"/>
                    </a:cubicBezTo>
                    <a:cubicBezTo>
                      <a:pt x="2439613" y="1164781"/>
                      <a:pt x="2456195" y="1111174"/>
                      <a:pt x="2500414" y="1078172"/>
                    </a:cubicBezTo>
                    <a:cubicBezTo>
                      <a:pt x="2501252" y="1128261"/>
                      <a:pt x="2505942" y="1443369"/>
                      <a:pt x="2491537" y="1480057"/>
                    </a:cubicBezTo>
                    <a:cubicBezTo>
                      <a:pt x="2483162" y="1501834"/>
                      <a:pt x="2446815" y="1548238"/>
                      <a:pt x="2458708" y="1574371"/>
                    </a:cubicBezTo>
                    <a:cubicBezTo>
                      <a:pt x="2463900" y="1562980"/>
                      <a:pt x="2464402" y="1555441"/>
                      <a:pt x="2469427" y="1543045"/>
                    </a:cubicBezTo>
                    <a:cubicBezTo>
                      <a:pt x="2482995" y="1510378"/>
                      <a:pt x="2485507" y="1514901"/>
                      <a:pt x="2494384" y="1506693"/>
                    </a:cubicBezTo>
                    <a:lnTo>
                      <a:pt x="2491369" y="1639035"/>
                    </a:lnTo>
                    <a:cubicBezTo>
                      <a:pt x="2465240" y="1626136"/>
                      <a:pt x="2456195" y="1603018"/>
                      <a:pt x="2433415" y="1581742"/>
                    </a:cubicBezTo>
                    <a:cubicBezTo>
                      <a:pt x="2415158" y="1564823"/>
                      <a:pt x="2416163" y="1571021"/>
                      <a:pt x="2397571" y="1557619"/>
                    </a:cubicBezTo>
                    <a:cubicBezTo>
                      <a:pt x="2382329" y="1546563"/>
                      <a:pt x="2382329" y="1541370"/>
                      <a:pt x="2366752" y="1528135"/>
                    </a:cubicBezTo>
                    <a:cubicBezTo>
                      <a:pt x="2322030" y="1490275"/>
                      <a:pt x="2267593" y="1469503"/>
                      <a:pt x="2227227" y="1426785"/>
                    </a:cubicBezTo>
                    <a:cubicBezTo>
                      <a:pt x="2249001" y="1197783"/>
                      <a:pt x="2262903" y="1276183"/>
                      <a:pt x="2310138" y="1170309"/>
                    </a:cubicBezTo>
                    <a:cubicBezTo>
                      <a:pt x="2283003" y="1199458"/>
                      <a:pt x="2268096" y="1223749"/>
                      <a:pt x="2252351" y="1264456"/>
                    </a:cubicBezTo>
                    <a:cubicBezTo>
                      <a:pt x="2242469" y="1262949"/>
                      <a:pt x="2226222" y="1259263"/>
                      <a:pt x="2226054" y="1259263"/>
                    </a:cubicBezTo>
                    <a:cubicBezTo>
                      <a:pt x="2200092" y="1260101"/>
                      <a:pt x="2221699" y="1267807"/>
                      <a:pt x="2188702" y="1275513"/>
                    </a:cubicBezTo>
                    <a:cubicBezTo>
                      <a:pt x="2178820" y="1277858"/>
                      <a:pt x="2170613" y="1277356"/>
                      <a:pt x="2160563" y="1276685"/>
                    </a:cubicBezTo>
                    <a:cubicBezTo>
                      <a:pt x="2132926" y="1275178"/>
                      <a:pt x="2080499" y="1271157"/>
                      <a:pt x="2058557" y="1253567"/>
                    </a:cubicBezTo>
                    <a:cubicBezTo>
                      <a:pt x="2077819" y="1194600"/>
                      <a:pt x="2133931" y="1144343"/>
                      <a:pt x="2144986" y="1110839"/>
                    </a:cubicBezTo>
                    <a:cubicBezTo>
                      <a:pt x="2120196" y="1124743"/>
                      <a:pt x="2112994" y="1146856"/>
                      <a:pt x="2094234" y="1172822"/>
                    </a:cubicBezTo>
                    <a:cubicBezTo>
                      <a:pt x="2069109" y="1208002"/>
                      <a:pt x="2058222" y="1240333"/>
                      <a:pt x="2039127" y="1241506"/>
                    </a:cubicBezTo>
                    <a:cubicBezTo>
                      <a:pt x="2031590" y="1241841"/>
                      <a:pt x="1945999" y="1197950"/>
                      <a:pt x="2013500" y="1122566"/>
                    </a:cubicBezTo>
                    <a:cubicBezTo>
                      <a:pt x="2066262" y="1063765"/>
                      <a:pt x="2063749" y="1069796"/>
                      <a:pt x="2162740" y="1064100"/>
                    </a:cubicBezTo>
                    <a:cubicBezTo>
                      <a:pt x="2153193" y="1094254"/>
                      <a:pt x="2148000" y="1082193"/>
                      <a:pt x="2144986" y="1110839"/>
                    </a:cubicBezTo>
                    <a:close/>
                    <a:moveTo>
                      <a:pt x="2268096" y="1403332"/>
                    </a:moveTo>
                    <a:cubicBezTo>
                      <a:pt x="2291043" y="1369492"/>
                      <a:pt x="2313823" y="1326774"/>
                      <a:pt x="2335932" y="1294945"/>
                    </a:cubicBezTo>
                    <a:cubicBezTo>
                      <a:pt x="2357037" y="1264456"/>
                      <a:pt x="2396399" y="1215875"/>
                      <a:pt x="2407621" y="1186056"/>
                    </a:cubicBezTo>
                    <a:cubicBezTo>
                      <a:pt x="2388024" y="1200631"/>
                      <a:pt x="2275633" y="1368152"/>
                      <a:pt x="2268096" y="1403332"/>
                    </a:cubicBezTo>
                    <a:close/>
                    <a:moveTo>
                      <a:pt x="2290038" y="958394"/>
                    </a:moveTo>
                    <a:cubicBezTo>
                      <a:pt x="2318010" y="908808"/>
                      <a:pt x="2370102" y="844145"/>
                      <a:pt x="2385511" y="802432"/>
                    </a:cubicBezTo>
                    <a:cubicBezTo>
                      <a:pt x="2371777" y="815331"/>
                      <a:pt x="2300255" y="925225"/>
                      <a:pt x="2290038" y="958394"/>
                    </a:cubicBezTo>
                    <a:close/>
                    <a:moveTo>
                      <a:pt x="2335597" y="760384"/>
                    </a:moveTo>
                    <a:cubicBezTo>
                      <a:pt x="2351174" y="734753"/>
                      <a:pt x="2386851" y="696223"/>
                      <a:pt x="2399916" y="666739"/>
                    </a:cubicBezTo>
                    <a:cubicBezTo>
                      <a:pt x="2371274" y="697563"/>
                      <a:pt x="2352514" y="726879"/>
                      <a:pt x="2335597" y="760384"/>
                    </a:cubicBezTo>
                    <a:close/>
                    <a:moveTo>
                      <a:pt x="2320355" y="641276"/>
                    </a:moveTo>
                    <a:lnTo>
                      <a:pt x="2347322" y="583984"/>
                    </a:lnTo>
                    <a:cubicBezTo>
                      <a:pt x="2331075" y="601071"/>
                      <a:pt x="2322532" y="616650"/>
                      <a:pt x="2320355" y="641276"/>
                    </a:cubicBezTo>
                    <a:close/>
                    <a:moveTo>
                      <a:pt x="1979666" y="1170812"/>
                    </a:moveTo>
                    <a:cubicBezTo>
                      <a:pt x="1949014" y="1148531"/>
                      <a:pt x="1916184" y="1110839"/>
                      <a:pt x="1911160" y="1065608"/>
                    </a:cubicBezTo>
                    <a:lnTo>
                      <a:pt x="2051857" y="1061085"/>
                    </a:lnTo>
                    <a:cubicBezTo>
                      <a:pt x="2045660" y="1084036"/>
                      <a:pt x="2026230" y="1098945"/>
                      <a:pt x="2013165" y="1114357"/>
                    </a:cubicBezTo>
                    <a:cubicBezTo>
                      <a:pt x="1997588" y="1132617"/>
                      <a:pt x="1989548" y="1142836"/>
                      <a:pt x="1979666" y="1170812"/>
                    </a:cubicBezTo>
                    <a:close/>
                    <a:moveTo>
                      <a:pt x="2526711" y="939967"/>
                    </a:moveTo>
                    <a:cubicBezTo>
                      <a:pt x="2526879" y="917687"/>
                      <a:pt x="2530564" y="872456"/>
                      <a:pt x="2535086" y="848835"/>
                    </a:cubicBezTo>
                    <a:lnTo>
                      <a:pt x="2541786" y="809635"/>
                    </a:lnTo>
                    <a:cubicBezTo>
                      <a:pt x="2545974" y="668582"/>
                      <a:pt x="2537096" y="282780"/>
                      <a:pt x="2571768" y="198349"/>
                    </a:cubicBezTo>
                    <a:cubicBezTo>
                      <a:pt x="2579473" y="208735"/>
                      <a:pt x="2575956" y="198349"/>
                      <a:pt x="2579975" y="215938"/>
                    </a:cubicBezTo>
                    <a:cubicBezTo>
                      <a:pt x="2581315" y="221299"/>
                      <a:pt x="2582488" y="232021"/>
                      <a:pt x="2582823" y="237549"/>
                    </a:cubicBezTo>
                    <a:lnTo>
                      <a:pt x="2541116" y="919529"/>
                    </a:lnTo>
                    <a:cubicBezTo>
                      <a:pt x="2534249" y="937287"/>
                      <a:pt x="2539441" y="930418"/>
                      <a:pt x="2526711" y="939967"/>
                    </a:cubicBezTo>
                    <a:close/>
                    <a:moveTo>
                      <a:pt x="248416" y="923550"/>
                    </a:moveTo>
                    <a:lnTo>
                      <a:pt x="264831" y="770603"/>
                    </a:lnTo>
                    <a:lnTo>
                      <a:pt x="278565" y="839621"/>
                    </a:lnTo>
                    <a:cubicBezTo>
                      <a:pt x="280408" y="870781"/>
                      <a:pt x="283423" y="888035"/>
                      <a:pt x="285768" y="915341"/>
                    </a:cubicBezTo>
                    <a:lnTo>
                      <a:pt x="248416" y="923550"/>
                    </a:lnTo>
                    <a:close/>
                    <a:moveTo>
                      <a:pt x="2463397" y="369723"/>
                    </a:moveTo>
                    <a:cubicBezTo>
                      <a:pt x="2466915" y="315614"/>
                      <a:pt x="2462225" y="259159"/>
                      <a:pt x="2466747" y="206892"/>
                    </a:cubicBezTo>
                    <a:cubicBezTo>
                      <a:pt x="2470767" y="161326"/>
                      <a:pt x="2469092" y="188800"/>
                      <a:pt x="2506109" y="133015"/>
                    </a:cubicBezTo>
                    <a:cubicBezTo>
                      <a:pt x="2524366" y="105709"/>
                      <a:pt x="2500414" y="120786"/>
                      <a:pt x="2529391" y="109395"/>
                    </a:cubicBezTo>
                    <a:cubicBezTo>
                      <a:pt x="2539106" y="221802"/>
                      <a:pt x="2516159" y="141224"/>
                      <a:pt x="2522691" y="252626"/>
                    </a:cubicBezTo>
                    <a:cubicBezTo>
                      <a:pt x="2525036" y="292328"/>
                      <a:pt x="2521351" y="294004"/>
                      <a:pt x="2504937" y="319467"/>
                    </a:cubicBezTo>
                    <a:cubicBezTo>
                      <a:pt x="2499409" y="328010"/>
                      <a:pt x="2496897" y="333874"/>
                      <a:pt x="2491202" y="342585"/>
                    </a:cubicBezTo>
                    <a:cubicBezTo>
                      <a:pt x="2474452" y="368383"/>
                      <a:pt x="2479310" y="361180"/>
                      <a:pt x="2463397" y="369723"/>
                    </a:cubicBezTo>
                    <a:close/>
                    <a:moveTo>
                      <a:pt x="1680014" y="355819"/>
                    </a:moveTo>
                    <a:cubicBezTo>
                      <a:pt x="1710163" y="298862"/>
                      <a:pt x="1723730" y="180926"/>
                      <a:pt x="1753042" y="117268"/>
                    </a:cubicBezTo>
                    <a:lnTo>
                      <a:pt x="1822219" y="116766"/>
                    </a:lnTo>
                    <a:cubicBezTo>
                      <a:pt x="1824564" y="186957"/>
                      <a:pt x="1765605" y="280769"/>
                      <a:pt x="1760747" y="350961"/>
                    </a:cubicBezTo>
                    <a:cubicBezTo>
                      <a:pt x="1790729" y="300202"/>
                      <a:pt x="1818199" y="155296"/>
                      <a:pt x="1843491" y="116598"/>
                    </a:cubicBezTo>
                    <a:lnTo>
                      <a:pt x="1905465" y="115928"/>
                    </a:lnTo>
                    <a:cubicBezTo>
                      <a:pt x="1898262" y="170038"/>
                      <a:pt x="1871463" y="199689"/>
                      <a:pt x="1866103" y="251956"/>
                    </a:cubicBezTo>
                    <a:cubicBezTo>
                      <a:pt x="1881345" y="235371"/>
                      <a:pt x="1896252" y="190140"/>
                      <a:pt x="1905297" y="164677"/>
                    </a:cubicBezTo>
                    <a:cubicBezTo>
                      <a:pt x="1928244" y="100684"/>
                      <a:pt x="1914844" y="116766"/>
                      <a:pt x="1995578" y="115928"/>
                    </a:cubicBezTo>
                    <a:cubicBezTo>
                      <a:pt x="1989213" y="184947"/>
                      <a:pt x="1954541" y="242072"/>
                      <a:pt x="1949014" y="305060"/>
                    </a:cubicBezTo>
                    <a:cubicBezTo>
                      <a:pt x="1967941" y="275241"/>
                      <a:pt x="1978158" y="224985"/>
                      <a:pt x="1989716" y="189470"/>
                    </a:cubicBezTo>
                    <a:cubicBezTo>
                      <a:pt x="2018358" y="102191"/>
                      <a:pt x="1990553" y="124472"/>
                      <a:pt x="2087701" y="120954"/>
                    </a:cubicBezTo>
                    <a:cubicBezTo>
                      <a:pt x="2076144" y="209908"/>
                      <a:pt x="2036447" y="256814"/>
                      <a:pt x="2023550" y="335549"/>
                    </a:cubicBezTo>
                    <a:lnTo>
                      <a:pt x="2105624" y="123299"/>
                    </a:lnTo>
                    <a:lnTo>
                      <a:pt x="2214999" y="122461"/>
                    </a:lnTo>
                    <a:cubicBezTo>
                      <a:pt x="2204279" y="172215"/>
                      <a:pt x="2128906" y="328010"/>
                      <a:pt x="2144483" y="364698"/>
                    </a:cubicBezTo>
                    <a:cubicBezTo>
                      <a:pt x="2149173" y="356322"/>
                      <a:pt x="2169105" y="245757"/>
                      <a:pt x="2240794" y="117101"/>
                    </a:cubicBezTo>
                    <a:lnTo>
                      <a:pt x="2334257" y="113415"/>
                    </a:lnTo>
                    <a:cubicBezTo>
                      <a:pt x="2331745" y="144239"/>
                      <a:pt x="2254361" y="312934"/>
                      <a:pt x="2238616" y="331361"/>
                    </a:cubicBezTo>
                    <a:cubicBezTo>
                      <a:pt x="2208969" y="366205"/>
                      <a:pt x="2223542" y="363190"/>
                      <a:pt x="2212319" y="381952"/>
                    </a:cubicBezTo>
                    <a:cubicBezTo>
                      <a:pt x="2112826" y="384633"/>
                      <a:pt x="2026733" y="377764"/>
                      <a:pt x="1934274" y="373241"/>
                    </a:cubicBezTo>
                    <a:cubicBezTo>
                      <a:pt x="1935949" y="340910"/>
                      <a:pt x="1944826" y="341245"/>
                      <a:pt x="1949014" y="305060"/>
                    </a:cubicBezTo>
                    <a:cubicBezTo>
                      <a:pt x="1938294" y="323152"/>
                      <a:pt x="1929752" y="354144"/>
                      <a:pt x="1919367" y="373241"/>
                    </a:cubicBezTo>
                    <a:lnTo>
                      <a:pt x="1768284" y="375252"/>
                    </a:lnTo>
                    <a:lnTo>
                      <a:pt x="1757230" y="349118"/>
                    </a:lnTo>
                    <a:cubicBezTo>
                      <a:pt x="1752037" y="382287"/>
                      <a:pt x="1751870" y="364195"/>
                      <a:pt x="1745672" y="372236"/>
                    </a:cubicBezTo>
                    <a:lnTo>
                      <a:pt x="1578175" y="368886"/>
                    </a:lnTo>
                    <a:lnTo>
                      <a:pt x="1612345" y="260667"/>
                    </a:lnTo>
                    <a:cubicBezTo>
                      <a:pt x="1600787" y="274571"/>
                      <a:pt x="1596265" y="289816"/>
                      <a:pt x="1588728" y="312431"/>
                    </a:cubicBezTo>
                    <a:lnTo>
                      <a:pt x="1565111" y="367043"/>
                    </a:lnTo>
                    <a:lnTo>
                      <a:pt x="1518714" y="367043"/>
                    </a:lnTo>
                    <a:cubicBezTo>
                      <a:pt x="1511176" y="345768"/>
                      <a:pt x="1520556" y="356992"/>
                      <a:pt x="1500624" y="347108"/>
                    </a:cubicBezTo>
                    <a:cubicBezTo>
                      <a:pt x="1501629" y="307573"/>
                      <a:pt x="1507157" y="315949"/>
                      <a:pt x="1512684" y="283115"/>
                    </a:cubicBezTo>
                    <a:lnTo>
                      <a:pt x="1489904" y="315949"/>
                    </a:lnTo>
                    <a:cubicBezTo>
                      <a:pt x="1472485" y="302045"/>
                      <a:pt x="1459085" y="289983"/>
                      <a:pt x="1440158" y="279597"/>
                    </a:cubicBezTo>
                    <a:cubicBezTo>
                      <a:pt x="1445350" y="236879"/>
                      <a:pt x="1482869" y="138376"/>
                      <a:pt x="1504979" y="110232"/>
                    </a:cubicBezTo>
                    <a:lnTo>
                      <a:pt x="1572815" y="109562"/>
                    </a:lnTo>
                    <a:cubicBezTo>
                      <a:pt x="1575160" y="169200"/>
                      <a:pt x="1525079" y="222807"/>
                      <a:pt x="1512684" y="283115"/>
                    </a:cubicBezTo>
                    <a:cubicBezTo>
                      <a:pt x="1529601" y="260164"/>
                      <a:pt x="1577003" y="150773"/>
                      <a:pt x="1584875" y="112578"/>
                    </a:cubicBezTo>
                    <a:lnTo>
                      <a:pt x="1655894" y="115593"/>
                    </a:lnTo>
                    <a:cubicBezTo>
                      <a:pt x="1650199" y="140386"/>
                      <a:pt x="1640317" y="163839"/>
                      <a:pt x="1631942" y="190140"/>
                    </a:cubicBezTo>
                    <a:cubicBezTo>
                      <a:pt x="1622562" y="219791"/>
                      <a:pt x="1614020" y="233361"/>
                      <a:pt x="1615695" y="255809"/>
                    </a:cubicBezTo>
                    <a:cubicBezTo>
                      <a:pt x="1615695" y="256646"/>
                      <a:pt x="1616197" y="258992"/>
                      <a:pt x="1616700" y="260499"/>
                    </a:cubicBezTo>
                    <a:lnTo>
                      <a:pt x="1664604" y="126817"/>
                    </a:lnTo>
                    <a:cubicBezTo>
                      <a:pt x="1665274" y="125309"/>
                      <a:pt x="1666949" y="122796"/>
                      <a:pt x="1667451" y="121624"/>
                    </a:cubicBezTo>
                    <a:cubicBezTo>
                      <a:pt x="1668121" y="120284"/>
                      <a:pt x="1669294" y="117938"/>
                      <a:pt x="1670466" y="116431"/>
                    </a:cubicBezTo>
                    <a:lnTo>
                      <a:pt x="1731938" y="117771"/>
                    </a:lnTo>
                    <a:cubicBezTo>
                      <a:pt x="1735120" y="186622"/>
                      <a:pt x="1679344" y="290151"/>
                      <a:pt x="1680014" y="355819"/>
                    </a:cubicBezTo>
                    <a:close/>
                    <a:moveTo>
                      <a:pt x="1859570" y="250951"/>
                    </a:moveTo>
                    <a:lnTo>
                      <a:pt x="1851196" y="303887"/>
                    </a:lnTo>
                    <a:cubicBezTo>
                      <a:pt x="1853876" y="301542"/>
                      <a:pt x="1860910" y="281942"/>
                      <a:pt x="1861245" y="279429"/>
                    </a:cubicBezTo>
                    <a:cubicBezTo>
                      <a:pt x="1866270" y="246762"/>
                      <a:pt x="1866773" y="271053"/>
                      <a:pt x="1859570" y="250951"/>
                    </a:cubicBezTo>
                    <a:close/>
                    <a:moveTo>
                      <a:pt x="1433290" y="262510"/>
                    </a:moveTo>
                    <a:lnTo>
                      <a:pt x="1399121" y="238219"/>
                    </a:lnTo>
                    <a:cubicBezTo>
                      <a:pt x="1394933" y="200862"/>
                      <a:pt x="1407496" y="182099"/>
                      <a:pt x="1418551" y="151778"/>
                    </a:cubicBezTo>
                    <a:cubicBezTo>
                      <a:pt x="1439990" y="92810"/>
                      <a:pt x="1423743" y="102694"/>
                      <a:pt x="1479855" y="105877"/>
                    </a:cubicBezTo>
                    <a:cubicBezTo>
                      <a:pt x="1478515" y="169200"/>
                      <a:pt x="1450543" y="212253"/>
                      <a:pt x="1433290" y="262510"/>
                    </a:cubicBezTo>
                    <a:close/>
                    <a:moveTo>
                      <a:pt x="2290373" y="460017"/>
                    </a:moveTo>
                    <a:cubicBezTo>
                      <a:pt x="2291378" y="422158"/>
                      <a:pt x="2301093" y="376089"/>
                      <a:pt x="2279988" y="354814"/>
                    </a:cubicBezTo>
                    <a:cubicBezTo>
                      <a:pt x="2257209" y="362017"/>
                      <a:pt x="2264076" y="384633"/>
                      <a:pt x="2249671" y="403563"/>
                    </a:cubicBezTo>
                    <a:cubicBezTo>
                      <a:pt x="2237109" y="314776"/>
                      <a:pt x="2352347" y="115928"/>
                      <a:pt x="2353352" y="115090"/>
                    </a:cubicBezTo>
                    <a:cubicBezTo>
                      <a:pt x="2393886" y="97668"/>
                      <a:pt x="2441790" y="108055"/>
                      <a:pt x="2499577" y="109060"/>
                    </a:cubicBezTo>
                    <a:cubicBezTo>
                      <a:pt x="2485172" y="152113"/>
                      <a:pt x="2370772" y="299197"/>
                      <a:pt x="2323370" y="408086"/>
                    </a:cubicBezTo>
                    <a:lnTo>
                      <a:pt x="2300590" y="449464"/>
                    </a:lnTo>
                    <a:cubicBezTo>
                      <a:pt x="2299250" y="451139"/>
                      <a:pt x="2296905" y="453317"/>
                      <a:pt x="2295733" y="454657"/>
                    </a:cubicBezTo>
                    <a:cubicBezTo>
                      <a:pt x="2294393" y="456164"/>
                      <a:pt x="2292383" y="458510"/>
                      <a:pt x="2290373" y="460017"/>
                    </a:cubicBezTo>
                    <a:close/>
                    <a:moveTo>
                      <a:pt x="1363779" y="143737"/>
                    </a:moveTo>
                    <a:cubicBezTo>
                      <a:pt x="1387564" y="104034"/>
                      <a:pt x="1364114" y="93145"/>
                      <a:pt x="1420896" y="95658"/>
                    </a:cubicBezTo>
                    <a:cubicBezTo>
                      <a:pt x="1422738" y="127655"/>
                      <a:pt x="1404146" y="183272"/>
                      <a:pt x="1384549" y="208735"/>
                    </a:cubicBezTo>
                    <a:cubicBezTo>
                      <a:pt x="1352222" y="187962"/>
                      <a:pt x="1333295" y="129497"/>
                      <a:pt x="1328102" y="91302"/>
                    </a:cubicBezTo>
                    <a:lnTo>
                      <a:pt x="1371651" y="91805"/>
                    </a:lnTo>
                    <a:lnTo>
                      <a:pt x="1363779" y="143737"/>
                    </a:lnTo>
                    <a:close/>
                    <a:moveTo>
                      <a:pt x="56967" y="211918"/>
                    </a:moveTo>
                    <a:lnTo>
                      <a:pt x="69361" y="107049"/>
                    </a:lnTo>
                    <a:lnTo>
                      <a:pt x="113581" y="93480"/>
                    </a:lnTo>
                    <a:cubicBezTo>
                      <a:pt x="110733" y="119614"/>
                      <a:pt x="77736" y="191648"/>
                      <a:pt x="56967" y="211918"/>
                    </a:cubicBezTo>
                    <a:close/>
                    <a:moveTo>
                      <a:pt x="426130" y="96496"/>
                    </a:moveTo>
                    <a:cubicBezTo>
                      <a:pt x="391961" y="96998"/>
                      <a:pt x="162490" y="93480"/>
                      <a:pt x="155287" y="75053"/>
                    </a:cubicBezTo>
                    <a:cubicBezTo>
                      <a:pt x="154282" y="72707"/>
                      <a:pt x="151770" y="73210"/>
                      <a:pt x="150095" y="72037"/>
                    </a:cubicBezTo>
                    <a:cubicBezTo>
                      <a:pt x="166175" y="41046"/>
                      <a:pt x="175890" y="50260"/>
                      <a:pt x="211566" y="53945"/>
                    </a:cubicBezTo>
                    <a:cubicBezTo>
                      <a:pt x="241883" y="56960"/>
                      <a:pt x="261313" y="58636"/>
                      <a:pt x="286940" y="63326"/>
                    </a:cubicBezTo>
                    <a:cubicBezTo>
                      <a:pt x="310725" y="67682"/>
                      <a:pt x="334677" y="72037"/>
                      <a:pt x="355447" y="76896"/>
                    </a:cubicBezTo>
                    <a:lnTo>
                      <a:pt x="426130" y="96496"/>
                    </a:lnTo>
                    <a:close/>
                    <a:moveTo>
                      <a:pt x="9900" y="1692642"/>
                    </a:moveTo>
                    <a:cubicBezTo>
                      <a:pt x="13920" y="1626806"/>
                      <a:pt x="9063" y="1553934"/>
                      <a:pt x="9565" y="1486925"/>
                    </a:cubicBezTo>
                    <a:cubicBezTo>
                      <a:pt x="10402" y="1407017"/>
                      <a:pt x="18275" y="1347380"/>
                      <a:pt x="19112" y="1270320"/>
                    </a:cubicBezTo>
                    <a:lnTo>
                      <a:pt x="51942" y="1435998"/>
                    </a:lnTo>
                    <a:cubicBezTo>
                      <a:pt x="59982" y="1495134"/>
                      <a:pt x="47754" y="1558289"/>
                      <a:pt x="48424" y="1614577"/>
                    </a:cubicBezTo>
                    <a:cubicBezTo>
                      <a:pt x="49597" y="1724471"/>
                      <a:pt x="57637" y="1877083"/>
                      <a:pt x="45074" y="1959336"/>
                    </a:cubicBezTo>
                    <a:lnTo>
                      <a:pt x="29832" y="2497751"/>
                    </a:lnTo>
                    <a:cubicBezTo>
                      <a:pt x="37705" y="2551357"/>
                      <a:pt x="46917" y="2607812"/>
                      <a:pt x="89126" y="2620711"/>
                    </a:cubicBezTo>
                    <a:cubicBezTo>
                      <a:pt x="88624" y="2584359"/>
                      <a:pt x="33015" y="2582516"/>
                      <a:pt x="44739" y="2276790"/>
                    </a:cubicBezTo>
                    <a:cubicBezTo>
                      <a:pt x="46247" y="2240772"/>
                      <a:pt x="41222" y="2180967"/>
                      <a:pt x="62494" y="2154666"/>
                    </a:cubicBezTo>
                    <a:cubicBezTo>
                      <a:pt x="66514" y="2178454"/>
                      <a:pt x="66347" y="2250991"/>
                      <a:pt x="75391" y="2266236"/>
                    </a:cubicBezTo>
                    <a:cubicBezTo>
                      <a:pt x="81254" y="2254007"/>
                      <a:pt x="66514" y="1778078"/>
                      <a:pt x="65509" y="1712744"/>
                    </a:cubicBezTo>
                    <a:cubicBezTo>
                      <a:pt x="62494" y="1517582"/>
                      <a:pt x="66682" y="1321414"/>
                      <a:pt x="65007" y="1125748"/>
                    </a:cubicBezTo>
                    <a:cubicBezTo>
                      <a:pt x="64672" y="1072309"/>
                      <a:pt x="73716" y="1038805"/>
                      <a:pt x="71204" y="990391"/>
                    </a:cubicBezTo>
                    <a:lnTo>
                      <a:pt x="73381" y="863577"/>
                    </a:lnTo>
                    <a:cubicBezTo>
                      <a:pt x="64672" y="797741"/>
                      <a:pt x="59144" y="827560"/>
                      <a:pt x="59814" y="734418"/>
                    </a:cubicBezTo>
                    <a:cubicBezTo>
                      <a:pt x="60652" y="590014"/>
                      <a:pt x="45577" y="432711"/>
                      <a:pt x="55124" y="289983"/>
                    </a:cubicBezTo>
                    <a:cubicBezTo>
                      <a:pt x="57972" y="247768"/>
                      <a:pt x="75559" y="213928"/>
                      <a:pt x="91974" y="179754"/>
                    </a:cubicBezTo>
                    <a:cubicBezTo>
                      <a:pt x="100348" y="162499"/>
                      <a:pt x="108053" y="146585"/>
                      <a:pt x="116261" y="128995"/>
                    </a:cubicBezTo>
                    <a:cubicBezTo>
                      <a:pt x="129325" y="101354"/>
                      <a:pt x="128153" y="98171"/>
                      <a:pt x="160480" y="93983"/>
                    </a:cubicBezTo>
                    <a:cubicBezTo>
                      <a:pt x="159307" y="157976"/>
                      <a:pt x="80919" y="278592"/>
                      <a:pt x="86111" y="377429"/>
                    </a:cubicBezTo>
                    <a:cubicBezTo>
                      <a:pt x="106881" y="302045"/>
                      <a:pt x="141888" y="150102"/>
                      <a:pt x="184097" y="105877"/>
                    </a:cubicBezTo>
                    <a:cubicBezTo>
                      <a:pt x="246238" y="88790"/>
                      <a:pt x="385763" y="126147"/>
                      <a:pt x="466832" y="101521"/>
                    </a:cubicBezTo>
                    <a:lnTo>
                      <a:pt x="722098" y="55955"/>
                    </a:lnTo>
                    <a:cubicBezTo>
                      <a:pt x="1009355" y="44731"/>
                      <a:pt x="973678" y="70697"/>
                      <a:pt x="1144190" y="83094"/>
                    </a:cubicBezTo>
                    <a:cubicBezTo>
                      <a:pt x="1195612" y="86779"/>
                      <a:pt x="1247704" y="86109"/>
                      <a:pt x="1294268" y="90967"/>
                    </a:cubicBezTo>
                    <a:cubicBezTo>
                      <a:pt x="1312190" y="100516"/>
                      <a:pt x="1324417" y="155296"/>
                      <a:pt x="1331620" y="171378"/>
                    </a:cubicBezTo>
                    <a:cubicBezTo>
                      <a:pt x="1346359" y="203374"/>
                      <a:pt x="1359424" y="217781"/>
                      <a:pt x="1379691" y="242742"/>
                    </a:cubicBezTo>
                    <a:cubicBezTo>
                      <a:pt x="1399121" y="266362"/>
                      <a:pt x="1413861" y="281607"/>
                      <a:pt x="1440325" y="302212"/>
                    </a:cubicBezTo>
                    <a:cubicBezTo>
                      <a:pt x="1473825" y="328345"/>
                      <a:pt x="1472652" y="340407"/>
                      <a:pt x="1497777" y="366205"/>
                    </a:cubicBezTo>
                    <a:cubicBezTo>
                      <a:pt x="1411851" y="374749"/>
                      <a:pt x="1361937" y="350291"/>
                      <a:pt x="1264286" y="359337"/>
                    </a:cubicBezTo>
                    <a:cubicBezTo>
                      <a:pt x="1156250" y="369388"/>
                      <a:pt x="988586" y="337224"/>
                      <a:pt x="889427" y="347443"/>
                    </a:cubicBezTo>
                    <a:cubicBezTo>
                      <a:pt x="840351" y="352469"/>
                      <a:pt x="824606" y="356657"/>
                      <a:pt x="772179" y="346940"/>
                    </a:cubicBezTo>
                    <a:cubicBezTo>
                      <a:pt x="732650" y="339569"/>
                      <a:pt x="591450" y="310756"/>
                      <a:pt x="560463" y="339402"/>
                    </a:cubicBezTo>
                    <a:cubicBezTo>
                      <a:pt x="559793" y="340072"/>
                      <a:pt x="558285" y="342250"/>
                      <a:pt x="556946" y="343422"/>
                    </a:cubicBezTo>
                    <a:cubicBezTo>
                      <a:pt x="538018" y="318964"/>
                      <a:pt x="559960" y="329853"/>
                      <a:pt x="532993" y="323320"/>
                    </a:cubicBezTo>
                    <a:cubicBezTo>
                      <a:pt x="489444" y="312934"/>
                      <a:pt x="455107" y="329518"/>
                      <a:pt x="406366" y="330523"/>
                    </a:cubicBezTo>
                    <a:cubicBezTo>
                      <a:pt x="400336" y="347275"/>
                      <a:pt x="394641" y="314106"/>
                      <a:pt x="410051" y="334711"/>
                    </a:cubicBezTo>
                    <a:cubicBezTo>
                      <a:pt x="419933" y="347946"/>
                      <a:pt x="416583" y="331863"/>
                      <a:pt x="415578" y="343422"/>
                    </a:cubicBezTo>
                    <a:lnTo>
                      <a:pt x="403853" y="347610"/>
                    </a:lnTo>
                    <a:cubicBezTo>
                      <a:pt x="338864" y="365535"/>
                      <a:pt x="322952" y="381952"/>
                      <a:pt x="306537" y="343087"/>
                    </a:cubicBezTo>
                    <a:cubicBezTo>
                      <a:pt x="308380" y="342082"/>
                      <a:pt x="311395" y="339067"/>
                      <a:pt x="312400" y="340910"/>
                    </a:cubicBezTo>
                    <a:lnTo>
                      <a:pt x="338362" y="335549"/>
                    </a:lnTo>
                    <a:cubicBezTo>
                      <a:pt x="351929" y="334711"/>
                      <a:pt x="370856" y="336387"/>
                      <a:pt x="384758" y="337057"/>
                    </a:cubicBezTo>
                    <a:cubicBezTo>
                      <a:pt x="364156" y="321477"/>
                      <a:pt x="325297" y="329016"/>
                      <a:pt x="294478" y="321142"/>
                    </a:cubicBezTo>
                    <a:cubicBezTo>
                      <a:pt x="238701" y="307238"/>
                      <a:pt x="259471" y="306400"/>
                      <a:pt x="240878" y="269713"/>
                    </a:cubicBezTo>
                    <a:cubicBezTo>
                      <a:pt x="210394" y="280267"/>
                      <a:pt x="222956" y="288475"/>
                      <a:pt x="225971" y="327675"/>
                    </a:cubicBezTo>
                    <a:cubicBezTo>
                      <a:pt x="235351" y="450971"/>
                      <a:pt x="265668" y="791375"/>
                      <a:pt x="232336" y="898254"/>
                    </a:cubicBezTo>
                    <a:cubicBezTo>
                      <a:pt x="221281" y="933936"/>
                      <a:pt x="226809" y="898757"/>
                      <a:pt x="212906" y="930083"/>
                    </a:cubicBezTo>
                    <a:cubicBezTo>
                      <a:pt x="218434" y="942480"/>
                      <a:pt x="218434" y="941642"/>
                      <a:pt x="224799" y="954541"/>
                    </a:cubicBezTo>
                    <a:cubicBezTo>
                      <a:pt x="236691" y="978664"/>
                      <a:pt x="221114" y="962917"/>
                      <a:pt x="240878" y="980675"/>
                    </a:cubicBezTo>
                    <a:cubicBezTo>
                      <a:pt x="301680" y="976487"/>
                      <a:pt x="214246" y="960237"/>
                      <a:pt x="285935" y="960572"/>
                    </a:cubicBezTo>
                    <a:cubicBezTo>
                      <a:pt x="304695" y="993071"/>
                      <a:pt x="294310" y="972299"/>
                      <a:pt x="278398" y="997762"/>
                    </a:cubicBezTo>
                    <a:lnTo>
                      <a:pt x="289620" y="1002620"/>
                    </a:lnTo>
                    <a:cubicBezTo>
                      <a:pt x="291128" y="1003290"/>
                      <a:pt x="298497" y="1006641"/>
                      <a:pt x="300340" y="1007813"/>
                    </a:cubicBezTo>
                    <a:lnTo>
                      <a:pt x="317425" y="1021215"/>
                    </a:lnTo>
                    <a:cubicBezTo>
                      <a:pt x="329484" y="1033444"/>
                      <a:pt x="333002" y="1039810"/>
                      <a:pt x="349752" y="1053714"/>
                    </a:cubicBezTo>
                    <a:cubicBezTo>
                      <a:pt x="339702" y="1007813"/>
                      <a:pt x="337022" y="1045338"/>
                      <a:pt x="325465" y="1006976"/>
                    </a:cubicBezTo>
                    <a:lnTo>
                      <a:pt x="385093" y="998097"/>
                    </a:lnTo>
                    <a:cubicBezTo>
                      <a:pt x="355614" y="976487"/>
                      <a:pt x="346569" y="998935"/>
                      <a:pt x="339032" y="960907"/>
                    </a:cubicBezTo>
                    <a:lnTo>
                      <a:pt x="383754" y="969786"/>
                    </a:lnTo>
                    <a:cubicBezTo>
                      <a:pt x="417755" y="911991"/>
                      <a:pt x="440703" y="929748"/>
                      <a:pt x="509711" y="923885"/>
                    </a:cubicBezTo>
                    <a:lnTo>
                      <a:pt x="537013" y="924387"/>
                    </a:lnTo>
                    <a:cubicBezTo>
                      <a:pt x="556946" y="927403"/>
                      <a:pt x="533831" y="928911"/>
                      <a:pt x="564650" y="927068"/>
                    </a:cubicBezTo>
                    <a:cubicBezTo>
                      <a:pt x="589607" y="925393"/>
                      <a:pt x="619757" y="923047"/>
                      <a:pt x="637512" y="915006"/>
                    </a:cubicBezTo>
                    <a:cubicBezTo>
                      <a:pt x="605687" y="901940"/>
                      <a:pt x="368344" y="942647"/>
                      <a:pt x="316085" y="917016"/>
                    </a:cubicBezTo>
                    <a:cubicBezTo>
                      <a:pt x="280910" y="883512"/>
                      <a:pt x="337022" y="574937"/>
                      <a:pt x="333002" y="518483"/>
                    </a:cubicBezTo>
                    <a:cubicBezTo>
                      <a:pt x="329317" y="469734"/>
                      <a:pt x="333839" y="431539"/>
                      <a:pt x="340204" y="383963"/>
                    </a:cubicBezTo>
                    <a:cubicBezTo>
                      <a:pt x="391961" y="396192"/>
                      <a:pt x="382414" y="407751"/>
                      <a:pt x="380069" y="463368"/>
                    </a:cubicBezTo>
                    <a:cubicBezTo>
                      <a:pt x="377556" y="524848"/>
                      <a:pt x="350589" y="719006"/>
                      <a:pt x="368846" y="755693"/>
                    </a:cubicBezTo>
                    <a:cubicBezTo>
                      <a:pt x="375714" y="731403"/>
                      <a:pt x="388276" y="505751"/>
                      <a:pt x="407371" y="410934"/>
                    </a:cubicBezTo>
                    <a:lnTo>
                      <a:pt x="422445" y="410431"/>
                    </a:lnTo>
                    <a:cubicBezTo>
                      <a:pt x="422780" y="487156"/>
                      <a:pt x="398661" y="649987"/>
                      <a:pt x="421440" y="708117"/>
                    </a:cubicBezTo>
                    <a:cubicBezTo>
                      <a:pt x="439363" y="663724"/>
                      <a:pt x="414070" y="416127"/>
                      <a:pt x="447737" y="377597"/>
                    </a:cubicBezTo>
                    <a:lnTo>
                      <a:pt x="490282" y="364530"/>
                    </a:lnTo>
                    <a:cubicBezTo>
                      <a:pt x="509711" y="363190"/>
                      <a:pt x="518756" y="365703"/>
                      <a:pt x="534333" y="368048"/>
                    </a:cubicBezTo>
                    <a:lnTo>
                      <a:pt x="539191" y="384968"/>
                    </a:lnTo>
                    <a:cubicBezTo>
                      <a:pt x="551586" y="485816"/>
                      <a:pt x="522776" y="642449"/>
                      <a:pt x="529811" y="747317"/>
                    </a:cubicBezTo>
                    <a:cubicBezTo>
                      <a:pt x="545053" y="708117"/>
                      <a:pt x="555438" y="436229"/>
                      <a:pt x="554768" y="369556"/>
                    </a:cubicBezTo>
                    <a:cubicBezTo>
                      <a:pt x="633157" y="368216"/>
                      <a:pt x="805344" y="395354"/>
                      <a:pt x="861455" y="389658"/>
                    </a:cubicBezTo>
                    <a:cubicBezTo>
                      <a:pt x="911034" y="384800"/>
                      <a:pt x="905842" y="378099"/>
                      <a:pt x="956929" y="385303"/>
                    </a:cubicBezTo>
                    <a:cubicBezTo>
                      <a:pt x="1023927" y="394852"/>
                      <a:pt x="1078196" y="389993"/>
                      <a:pt x="1151225" y="393009"/>
                    </a:cubicBezTo>
                    <a:cubicBezTo>
                      <a:pt x="1221741" y="396024"/>
                      <a:pt x="1311352" y="386308"/>
                      <a:pt x="1375671" y="395689"/>
                    </a:cubicBezTo>
                    <a:cubicBezTo>
                      <a:pt x="1488564" y="411939"/>
                      <a:pt x="1853541" y="411939"/>
                      <a:pt x="2003115" y="421823"/>
                    </a:cubicBezTo>
                    <a:lnTo>
                      <a:pt x="2215837" y="423833"/>
                    </a:lnTo>
                    <a:cubicBezTo>
                      <a:pt x="2217344" y="523508"/>
                      <a:pt x="2209472" y="629214"/>
                      <a:pt x="2202772" y="722356"/>
                    </a:cubicBezTo>
                    <a:cubicBezTo>
                      <a:pt x="2195737" y="821529"/>
                      <a:pt x="2200595" y="929916"/>
                      <a:pt x="2197412" y="1020377"/>
                    </a:cubicBezTo>
                    <a:cubicBezTo>
                      <a:pt x="2125556" y="1021382"/>
                      <a:pt x="2059562" y="1013509"/>
                      <a:pt x="1994071" y="1016022"/>
                    </a:cubicBezTo>
                    <a:cubicBezTo>
                      <a:pt x="1956551" y="1017529"/>
                      <a:pt x="1938462" y="1022388"/>
                      <a:pt x="1896085" y="1021215"/>
                    </a:cubicBezTo>
                    <a:cubicBezTo>
                      <a:pt x="1853206" y="1020210"/>
                      <a:pt x="1836791" y="1011666"/>
                      <a:pt x="1798266" y="1009321"/>
                    </a:cubicBezTo>
                    <a:cubicBezTo>
                      <a:pt x="1659411" y="1000610"/>
                      <a:pt x="1528429" y="992736"/>
                      <a:pt x="1391919" y="984528"/>
                    </a:cubicBezTo>
                    <a:cubicBezTo>
                      <a:pt x="1235811" y="974979"/>
                      <a:pt x="1031800" y="932764"/>
                      <a:pt x="910699" y="932261"/>
                    </a:cubicBezTo>
                    <a:lnTo>
                      <a:pt x="820418" y="915676"/>
                    </a:lnTo>
                    <a:cubicBezTo>
                      <a:pt x="800486" y="907970"/>
                      <a:pt x="755597" y="900599"/>
                      <a:pt x="744207" y="901772"/>
                    </a:cubicBezTo>
                    <a:cubicBezTo>
                      <a:pt x="710708" y="904620"/>
                      <a:pt x="691446" y="901102"/>
                      <a:pt x="662134" y="913331"/>
                    </a:cubicBezTo>
                    <a:cubicBezTo>
                      <a:pt x="700993" y="908640"/>
                      <a:pt x="784407" y="904955"/>
                      <a:pt x="821758" y="920869"/>
                    </a:cubicBezTo>
                    <a:cubicBezTo>
                      <a:pt x="820083" y="922377"/>
                      <a:pt x="817236" y="921707"/>
                      <a:pt x="816231" y="924387"/>
                    </a:cubicBezTo>
                    <a:lnTo>
                      <a:pt x="792781" y="934104"/>
                    </a:lnTo>
                    <a:cubicBezTo>
                      <a:pt x="787589" y="935276"/>
                      <a:pt x="768662" y="936784"/>
                      <a:pt x="759784" y="937454"/>
                    </a:cubicBezTo>
                    <a:cubicBezTo>
                      <a:pt x="687258" y="942145"/>
                      <a:pt x="616574" y="957892"/>
                      <a:pt x="541871" y="959567"/>
                    </a:cubicBezTo>
                    <a:cubicBezTo>
                      <a:pt x="534836" y="973974"/>
                      <a:pt x="540531" y="960070"/>
                      <a:pt x="540531" y="971293"/>
                    </a:cubicBezTo>
                    <a:lnTo>
                      <a:pt x="541871" y="982182"/>
                    </a:lnTo>
                    <a:cubicBezTo>
                      <a:pt x="511889" y="982182"/>
                      <a:pt x="456112" y="986873"/>
                      <a:pt x="436013" y="998432"/>
                    </a:cubicBezTo>
                    <a:cubicBezTo>
                      <a:pt x="657946" y="985365"/>
                      <a:pt x="707023" y="937957"/>
                      <a:pt x="979541" y="970791"/>
                    </a:cubicBezTo>
                    <a:cubicBezTo>
                      <a:pt x="1045367" y="978664"/>
                      <a:pt x="1081881" y="995752"/>
                      <a:pt x="1149048" y="1005133"/>
                    </a:cubicBezTo>
                    <a:cubicBezTo>
                      <a:pt x="1248876" y="1018870"/>
                      <a:pt x="1850526" y="1053714"/>
                      <a:pt x="1877995" y="1068456"/>
                    </a:cubicBezTo>
                    <a:lnTo>
                      <a:pt x="1940137" y="1157243"/>
                    </a:lnTo>
                    <a:cubicBezTo>
                      <a:pt x="1964759" y="1189574"/>
                      <a:pt x="1993401" y="1212692"/>
                      <a:pt x="2005293" y="1255578"/>
                    </a:cubicBezTo>
                    <a:cubicBezTo>
                      <a:pt x="1967271" y="1253400"/>
                      <a:pt x="1810494" y="1215708"/>
                      <a:pt x="1790059" y="1260938"/>
                    </a:cubicBezTo>
                    <a:cubicBezTo>
                      <a:pt x="1781852" y="1282716"/>
                      <a:pt x="1792237" y="1261106"/>
                      <a:pt x="1802119" y="1303489"/>
                    </a:cubicBezTo>
                    <a:cubicBezTo>
                      <a:pt x="1811499" y="1343359"/>
                      <a:pt x="1800444" y="1380884"/>
                      <a:pt x="1796592" y="1425780"/>
                    </a:cubicBezTo>
                    <a:cubicBezTo>
                      <a:pt x="1790227" y="1501667"/>
                      <a:pt x="1853038" y="1469168"/>
                      <a:pt x="2062242" y="1491951"/>
                    </a:cubicBezTo>
                    <a:cubicBezTo>
                      <a:pt x="2101436" y="1496306"/>
                      <a:pt x="2142641" y="1512723"/>
                      <a:pt x="2173963" y="1500159"/>
                    </a:cubicBezTo>
                    <a:cubicBezTo>
                      <a:pt x="2209304" y="1485752"/>
                      <a:pt x="2205284" y="1523445"/>
                      <a:pt x="2222369" y="1467158"/>
                    </a:cubicBezTo>
                    <a:cubicBezTo>
                      <a:pt x="2229404" y="1444375"/>
                      <a:pt x="2217344" y="1464645"/>
                      <a:pt x="2228734" y="1449568"/>
                    </a:cubicBezTo>
                    <a:cubicBezTo>
                      <a:pt x="2244814" y="1462299"/>
                      <a:pt x="2269101" y="1481732"/>
                      <a:pt x="2282836" y="1491281"/>
                    </a:cubicBezTo>
                    <a:cubicBezTo>
                      <a:pt x="2307458" y="1508200"/>
                      <a:pt x="2317340" y="1506190"/>
                      <a:pt x="2343637" y="1528470"/>
                    </a:cubicBezTo>
                    <a:cubicBezTo>
                      <a:pt x="2380989" y="1559964"/>
                      <a:pt x="2421691" y="1587606"/>
                      <a:pt x="2453515" y="1621947"/>
                    </a:cubicBezTo>
                    <a:cubicBezTo>
                      <a:pt x="2500079" y="1672371"/>
                      <a:pt x="2492374" y="1697165"/>
                      <a:pt x="2492542" y="1780423"/>
                    </a:cubicBezTo>
                    <a:cubicBezTo>
                      <a:pt x="2493044" y="1972570"/>
                      <a:pt x="2512809" y="2181972"/>
                      <a:pt x="2496394" y="2372612"/>
                    </a:cubicBezTo>
                    <a:cubicBezTo>
                      <a:pt x="2491202" y="2433590"/>
                      <a:pt x="2488020" y="2496578"/>
                      <a:pt x="2484000" y="2563419"/>
                    </a:cubicBezTo>
                    <a:cubicBezTo>
                      <a:pt x="2480985" y="2610493"/>
                      <a:pt x="2469092" y="2592233"/>
                      <a:pt x="2468422" y="2645840"/>
                    </a:cubicBezTo>
                    <a:cubicBezTo>
                      <a:pt x="2468087" y="2679009"/>
                      <a:pt x="2470935" y="2710671"/>
                      <a:pt x="2465742" y="2733621"/>
                    </a:cubicBezTo>
                    <a:lnTo>
                      <a:pt x="2392881" y="2738312"/>
                    </a:lnTo>
                    <a:cubicBezTo>
                      <a:pt x="2367757" y="2737474"/>
                      <a:pt x="2342465" y="2737306"/>
                      <a:pt x="2317340" y="2736804"/>
                    </a:cubicBezTo>
                    <a:cubicBezTo>
                      <a:pt x="2269436" y="2735799"/>
                      <a:pt x="2218852" y="2732113"/>
                      <a:pt x="2168603" y="2727758"/>
                    </a:cubicBezTo>
                    <a:cubicBezTo>
                      <a:pt x="1963251" y="2709833"/>
                      <a:pt x="1477175" y="2701792"/>
                      <a:pt x="1264118" y="2707153"/>
                    </a:cubicBezTo>
                    <a:cubicBezTo>
                      <a:pt x="1127943" y="2710671"/>
                      <a:pt x="1110188" y="2703970"/>
                      <a:pt x="980378" y="2682862"/>
                    </a:cubicBezTo>
                    <a:cubicBezTo>
                      <a:pt x="889092" y="2668120"/>
                      <a:pt x="789096" y="2679176"/>
                      <a:pt x="695298" y="2659744"/>
                    </a:cubicBezTo>
                    <a:cubicBezTo>
                      <a:pt x="605520" y="2640982"/>
                      <a:pt x="498657" y="2646007"/>
                      <a:pt x="401341" y="2650698"/>
                    </a:cubicBezTo>
                    <a:cubicBezTo>
                      <a:pt x="341879" y="2653546"/>
                      <a:pt x="211566" y="2625905"/>
                      <a:pt x="155455" y="2645002"/>
                    </a:cubicBezTo>
                    <a:cubicBezTo>
                      <a:pt x="148588" y="2647347"/>
                      <a:pt x="141888" y="2662927"/>
                      <a:pt x="126478" y="2661587"/>
                    </a:cubicBezTo>
                    <a:cubicBezTo>
                      <a:pt x="115256" y="2655891"/>
                      <a:pt x="60819" y="2640647"/>
                      <a:pt x="41724" y="2642322"/>
                    </a:cubicBezTo>
                    <a:lnTo>
                      <a:pt x="39882" y="2667115"/>
                    </a:lnTo>
                    <a:cubicBezTo>
                      <a:pt x="93984" y="2692411"/>
                      <a:pt x="578720" y="2751881"/>
                      <a:pt x="638684" y="2714188"/>
                    </a:cubicBezTo>
                    <a:cubicBezTo>
                      <a:pt x="577715" y="2691071"/>
                      <a:pt x="397991" y="2726418"/>
                      <a:pt x="336687" y="2682192"/>
                    </a:cubicBezTo>
                    <a:cubicBezTo>
                      <a:pt x="421608" y="2679679"/>
                      <a:pt x="534668" y="2673648"/>
                      <a:pt x="617244" y="2681019"/>
                    </a:cubicBezTo>
                    <a:cubicBezTo>
                      <a:pt x="710373" y="2689563"/>
                      <a:pt x="765479" y="2706147"/>
                      <a:pt x="873180" y="2705980"/>
                    </a:cubicBezTo>
                    <a:cubicBezTo>
                      <a:pt x="954919" y="2705812"/>
                      <a:pt x="1037830" y="2729098"/>
                      <a:pt x="1115381" y="2740489"/>
                    </a:cubicBezTo>
                    <a:cubicBezTo>
                      <a:pt x="1200469" y="2753221"/>
                      <a:pt x="1303145" y="2733118"/>
                      <a:pt x="1391416" y="2743505"/>
                    </a:cubicBezTo>
                    <a:cubicBezTo>
                      <a:pt x="1416876" y="2746353"/>
                      <a:pt x="1419723" y="2747693"/>
                      <a:pt x="1449203" y="2746353"/>
                    </a:cubicBezTo>
                    <a:lnTo>
                      <a:pt x="1926402" y="2750708"/>
                    </a:lnTo>
                    <a:cubicBezTo>
                      <a:pt x="1970286" y="2754729"/>
                      <a:pt x="1990721" y="2762267"/>
                      <a:pt x="2046665" y="2762100"/>
                    </a:cubicBezTo>
                    <a:cubicBezTo>
                      <a:pt x="2181165" y="2761430"/>
                      <a:pt x="2337942" y="2780862"/>
                      <a:pt x="2463062" y="2768968"/>
                    </a:cubicBezTo>
                    <a:cubicBezTo>
                      <a:pt x="2461723" y="2799625"/>
                      <a:pt x="2458205" y="2817047"/>
                      <a:pt x="2456865" y="2848876"/>
                    </a:cubicBezTo>
                    <a:cubicBezTo>
                      <a:pt x="2455860" y="2871659"/>
                      <a:pt x="2448490" y="2903655"/>
                      <a:pt x="2460550" y="2924428"/>
                    </a:cubicBezTo>
                    <a:cubicBezTo>
                      <a:pt x="2474285" y="2893772"/>
                      <a:pt x="2471772" y="2847703"/>
                      <a:pt x="2477467" y="2805823"/>
                    </a:cubicBezTo>
                    <a:cubicBezTo>
                      <a:pt x="2480315" y="2785050"/>
                      <a:pt x="2483497" y="2744510"/>
                      <a:pt x="2495892" y="2727088"/>
                    </a:cubicBezTo>
                    <a:cubicBezTo>
                      <a:pt x="2516662" y="2697771"/>
                      <a:pt x="2496729" y="2744510"/>
                      <a:pt x="2513814" y="2706482"/>
                    </a:cubicBezTo>
                    <a:cubicBezTo>
                      <a:pt x="2539944" y="2640982"/>
                      <a:pt x="2512809" y="1689459"/>
                      <a:pt x="2532909" y="1572026"/>
                    </a:cubicBezTo>
                    <a:cubicBezTo>
                      <a:pt x="2553511" y="1582412"/>
                      <a:pt x="2553343" y="1590286"/>
                      <a:pt x="2565236" y="1608546"/>
                    </a:cubicBezTo>
                    <a:cubicBezTo>
                      <a:pt x="2522524" y="1450238"/>
                      <a:pt x="2532574" y="1285397"/>
                      <a:pt x="2541786" y="1110504"/>
                    </a:cubicBezTo>
                    <a:cubicBezTo>
                      <a:pt x="2543126" y="1085543"/>
                      <a:pt x="2558703" y="1020042"/>
                      <a:pt x="2558703" y="1019205"/>
                    </a:cubicBezTo>
                    <a:cubicBezTo>
                      <a:pt x="2558703" y="1012169"/>
                      <a:pt x="2546979" y="982852"/>
                      <a:pt x="2552673" y="933434"/>
                    </a:cubicBezTo>
                    <a:cubicBezTo>
                      <a:pt x="2566073" y="814996"/>
                      <a:pt x="2590360" y="255641"/>
                      <a:pt x="2604598" y="216776"/>
                    </a:cubicBezTo>
                    <a:cubicBezTo>
                      <a:pt x="2618667" y="178079"/>
                      <a:pt x="2603928" y="184444"/>
                      <a:pt x="2616992" y="138879"/>
                    </a:cubicBezTo>
                    <a:cubicBezTo>
                      <a:pt x="2626372" y="106882"/>
                      <a:pt x="2609957" y="98841"/>
                      <a:pt x="2596055" y="67347"/>
                    </a:cubicBezTo>
                    <a:cubicBezTo>
                      <a:pt x="2540111" y="80078"/>
                      <a:pt x="2544299" y="76058"/>
                      <a:pt x="2483330" y="74215"/>
                    </a:cubicBezTo>
                    <a:cubicBezTo>
                      <a:pt x="2344810" y="70027"/>
                      <a:pt x="2224212" y="94988"/>
                      <a:pt x="2082844" y="84099"/>
                    </a:cubicBezTo>
                    <a:cubicBezTo>
                      <a:pt x="1902952" y="70362"/>
                      <a:pt x="1706813" y="85942"/>
                      <a:pt x="1527256" y="75053"/>
                    </a:cubicBezTo>
                    <a:cubicBezTo>
                      <a:pt x="1443843" y="70027"/>
                      <a:pt x="1360764" y="53945"/>
                      <a:pt x="1271991" y="54113"/>
                    </a:cubicBezTo>
                    <a:cubicBezTo>
                      <a:pt x="1125933" y="54280"/>
                      <a:pt x="1020075" y="22451"/>
                      <a:pt x="880215" y="23791"/>
                    </a:cubicBezTo>
                    <a:cubicBezTo>
                      <a:pt x="800486" y="24461"/>
                      <a:pt x="863968" y="11562"/>
                      <a:pt x="752750" y="23121"/>
                    </a:cubicBezTo>
                    <a:cubicBezTo>
                      <a:pt x="710540" y="27644"/>
                      <a:pt x="655266" y="19436"/>
                      <a:pt x="609540" y="20608"/>
                    </a:cubicBezTo>
                    <a:cubicBezTo>
                      <a:pt x="467502" y="24461"/>
                      <a:pt x="359466" y="36523"/>
                      <a:pt x="217596" y="6704"/>
                    </a:cubicBezTo>
                    <a:cubicBezTo>
                      <a:pt x="192807" y="1511"/>
                      <a:pt x="161150" y="-7033"/>
                      <a:pt x="141720" y="10557"/>
                    </a:cubicBezTo>
                    <a:lnTo>
                      <a:pt x="134685" y="18766"/>
                    </a:lnTo>
                    <a:cubicBezTo>
                      <a:pt x="113748" y="38198"/>
                      <a:pt x="58642" y="30492"/>
                      <a:pt x="45409" y="62824"/>
                    </a:cubicBezTo>
                    <a:lnTo>
                      <a:pt x="42897" y="70697"/>
                    </a:lnTo>
                    <a:cubicBezTo>
                      <a:pt x="22295" y="125309"/>
                      <a:pt x="38709" y="144407"/>
                      <a:pt x="32512" y="199689"/>
                    </a:cubicBezTo>
                    <a:cubicBezTo>
                      <a:pt x="17772" y="329183"/>
                      <a:pt x="32847" y="476602"/>
                      <a:pt x="30670" y="613970"/>
                    </a:cubicBezTo>
                    <a:cubicBezTo>
                      <a:pt x="27655" y="799584"/>
                      <a:pt x="31172" y="983020"/>
                      <a:pt x="18945" y="1163608"/>
                    </a:cubicBezTo>
                    <a:cubicBezTo>
                      <a:pt x="13250" y="1249044"/>
                      <a:pt x="855" y="1333810"/>
                      <a:pt x="18" y="1426785"/>
                    </a:cubicBezTo>
                    <a:cubicBezTo>
                      <a:pt x="-485" y="1466320"/>
                      <a:pt x="9900" y="1692474"/>
                      <a:pt x="9900" y="169264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03C28B92-FCF3-4531-8E35-91AECF6CB8D5}"/>
                  </a:ext>
                </a:extLst>
              </p:cNvPr>
              <p:cNvSpPr/>
              <p:nvPr/>
            </p:nvSpPr>
            <p:spPr>
              <a:xfrm>
                <a:off x="2803760" y="2136463"/>
                <a:ext cx="495118" cy="669882"/>
              </a:xfrm>
              <a:custGeom>
                <a:avLst/>
                <a:gdLst>
                  <a:gd name="connsiteX0" fmla="*/ 40032 w 495118"/>
                  <a:gd name="connsiteY0" fmla="*/ 608211 h 669882"/>
                  <a:gd name="connsiteX1" fmla="*/ 52762 w 495118"/>
                  <a:gd name="connsiteY1" fmla="*/ 460792 h 669882"/>
                  <a:gd name="connsiteX2" fmla="*/ 44219 w 495118"/>
                  <a:gd name="connsiteY2" fmla="*/ 245862 h 669882"/>
                  <a:gd name="connsiteX3" fmla="*/ 50919 w 495118"/>
                  <a:gd name="connsiteY3" fmla="*/ 187564 h 669882"/>
                  <a:gd name="connsiteX4" fmla="*/ 49579 w 495118"/>
                  <a:gd name="connsiteY4" fmla="*/ 39307 h 669882"/>
                  <a:gd name="connsiteX5" fmla="*/ 58121 w 495118"/>
                  <a:gd name="connsiteY5" fmla="*/ 192255 h 669882"/>
                  <a:gd name="connsiteX6" fmla="*/ 107868 w 495118"/>
                  <a:gd name="connsiteY6" fmla="*/ 113519 h 669882"/>
                  <a:gd name="connsiteX7" fmla="*/ 174867 w 495118"/>
                  <a:gd name="connsiteY7" fmla="*/ 55054 h 669882"/>
                  <a:gd name="connsiteX8" fmla="*/ 50584 w 495118"/>
                  <a:gd name="connsiteY8" fmla="*/ 283386 h 669882"/>
                  <a:gd name="connsiteX9" fmla="*/ 72024 w 495118"/>
                  <a:gd name="connsiteY9" fmla="*/ 259096 h 669882"/>
                  <a:gd name="connsiteX10" fmla="*/ 204346 w 495118"/>
                  <a:gd name="connsiteY10" fmla="*/ 80853 h 669882"/>
                  <a:gd name="connsiteX11" fmla="*/ 192119 w 495118"/>
                  <a:gd name="connsiteY11" fmla="*/ 114525 h 669882"/>
                  <a:gd name="connsiteX12" fmla="*/ 153595 w 495118"/>
                  <a:gd name="connsiteY12" fmla="*/ 188234 h 669882"/>
                  <a:gd name="connsiteX13" fmla="*/ 120598 w 495118"/>
                  <a:gd name="connsiteY13" fmla="*/ 276518 h 669882"/>
                  <a:gd name="connsiteX14" fmla="*/ 180227 w 495118"/>
                  <a:gd name="connsiteY14" fmla="*/ 180528 h 669882"/>
                  <a:gd name="connsiteX15" fmla="*/ 161467 w 495118"/>
                  <a:gd name="connsiteY15" fmla="*/ 232292 h 669882"/>
                  <a:gd name="connsiteX16" fmla="*/ 200829 w 495118"/>
                  <a:gd name="connsiteY16" fmla="*/ 162603 h 669882"/>
                  <a:gd name="connsiteX17" fmla="*/ 227126 w 495118"/>
                  <a:gd name="connsiteY17" fmla="*/ 93919 h 669882"/>
                  <a:gd name="connsiteX18" fmla="*/ 213559 w 495118"/>
                  <a:gd name="connsiteY18" fmla="*/ 82695 h 669882"/>
                  <a:gd name="connsiteX19" fmla="*/ 203341 w 495118"/>
                  <a:gd name="connsiteY19" fmla="*/ 66111 h 669882"/>
                  <a:gd name="connsiteX20" fmla="*/ 219086 w 495118"/>
                  <a:gd name="connsiteY20" fmla="*/ 58405 h 669882"/>
                  <a:gd name="connsiteX21" fmla="*/ 225116 w 495118"/>
                  <a:gd name="connsiteY21" fmla="*/ 56562 h 669882"/>
                  <a:gd name="connsiteX22" fmla="*/ 329634 w 495118"/>
                  <a:gd name="connsiteY22" fmla="*/ 61253 h 669882"/>
                  <a:gd name="connsiteX23" fmla="*/ 466647 w 495118"/>
                  <a:gd name="connsiteY23" fmla="*/ 66781 h 669882"/>
                  <a:gd name="connsiteX24" fmla="*/ 445877 w 495118"/>
                  <a:gd name="connsiteY24" fmla="*/ 647076 h 669882"/>
                  <a:gd name="connsiteX25" fmla="*/ 488924 w 495118"/>
                  <a:gd name="connsiteY25" fmla="*/ 344532 h 669882"/>
                  <a:gd name="connsiteX26" fmla="*/ 490766 w 495118"/>
                  <a:gd name="connsiteY26" fmla="*/ 190747 h 669882"/>
                  <a:gd name="connsiteX27" fmla="*/ 492106 w 495118"/>
                  <a:gd name="connsiteY27" fmla="*/ 21885 h 669882"/>
                  <a:gd name="connsiteX28" fmla="*/ 128973 w 495118"/>
                  <a:gd name="connsiteY28" fmla="*/ 9656 h 669882"/>
                  <a:gd name="connsiteX29" fmla="*/ 7872 w 495118"/>
                  <a:gd name="connsiteY29" fmla="*/ 319571 h 669882"/>
                  <a:gd name="connsiteX30" fmla="*/ 9380 w 495118"/>
                  <a:gd name="connsiteY30" fmla="*/ 485250 h 669882"/>
                  <a:gd name="connsiteX31" fmla="*/ 0 w 495118"/>
                  <a:gd name="connsiteY31" fmla="*/ 634177 h 669882"/>
                  <a:gd name="connsiteX32" fmla="*/ 344709 w 495118"/>
                  <a:gd name="connsiteY32" fmla="*/ 669859 h 669882"/>
                  <a:gd name="connsiteX33" fmla="*/ 419580 w 495118"/>
                  <a:gd name="connsiteY33" fmla="*/ 620775 h 669882"/>
                  <a:gd name="connsiteX34" fmla="*/ 40032 w 495118"/>
                  <a:gd name="connsiteY34" fmla="*/ 608211 h 669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95118" h="669882">
                    <a:moveTo>
                      <a:pt x="40032" y="608211"/>
                    </a:moveTo>
                    <a:cubicBezTo>
                      <a:pt x="38022" y="562645"/>
                      <a:pt x="53264" y="507363"/>
                      <a:pt x="52762" y="460792"/>
                    </a:cubicBezTo>
                    <a:cubicBezTo>
                      <a:pt x="52427" y="439852"/>
                      <a:pt x="31824" y="360614"/>
                      <a:pt x="44219" y="245862"/>
                    </a:cubicBezTo>
                    <a:lnTo>
                      <a:pt x="50919" y="187564"/>
                    </a:lnTo>
                    <a:cubicBezTo>
                      <a:pt x="47402" y="137475"/>
                      <a:pt x="49077" y="90737"/>
                      <a:pt x="49579" y="39307"/>
                    </a:cubicBezTo>
                    <a:cubicBezTo>
                      <a:pt x="195469" y="27581"/>
                      <a:pt x="83079" y="85711"/>
                      <a:pt x="58121" y="192255"/>
                    </a:cubicBezTo>
                    <a:cubicBezTo>
                      <a:pt x="75541" y="166121"/>
                      <a:pt x="88606" y="141831"/>
                      <a:pt x="107868" y="113519"/>
                    </a:cubicBezTo>
                    <a:cubicBezTo>
                      <a:pt x="159960" y="37465"/>
                      <a:pt x="138855" y="56227"/>
                      <a:pt x="174867" y="55054"/>
                    </a:cubicBezTo>
                    <a:cubicBezTo>
                      <a:pt x="169005" y="105981"/>
                      <a:pt x="78891" y="221236"/>
                      <a:pt x="50584" y="283386"/>
                    </a:cubicBezTo>
                    <a:cubicBezTo>
                      <a:pt x="72526" y="270320"/>
                      <a:pt x="56447" y="284392"/>
                      <a:pt x="72024" y="259096"/>
                    </a:cubicBezTo>
                    <a:lnTo>
                      <a:pt x="204346" y="80853"/>
                    </a:lnTo>
                    <a:cubicBezTo>
                      <a:pt x="191449" y="115027"/>
                      <a:pt x="206859" y="78507"/>
                      <a:pt x="192119" y="114525"/>
                    </a:cubicBezTo>
                    <a:lnTo>
                      <a:pt x="153595" y="188234"/>
                    </a:lnTo>
                    <a:cubicBezTo>
                      <a:pt x="134500" y="226597"/>
                      <a:pt x="116075" y="242511"/>
                      <a:pt x="120598" y="276518"/>
                    </a:cubicBezTo>
                    <a:cubicBezTo>
                      <a:pt x="139358" y="246867"/>
                      <a:pt x="147900" y="204986"/>
                      <a:pt x="180227" y="180528"/>
                    </a:cubicBezTo>
                    <a:lnTo>
                      <a:pt x="161467" y="232292"/>
                    </a:lnTo>
                    <a:cubicBezTo>
                      <a:pt x="171852" y="227267"/>
                      <a:pt x="200662" y="171817"/>
                      <a:pt x="200829" y="162603"/>
                    </a:cubicBezTo>
                    <a:cubicBezTo>
                      <a:pt x="200829" y="162436"/>
                      <a:pt x="178719" y="142501"/>
                      <a:pt x="227126" y="93919"/>
                    </a:cubicBezTo>
                    <a:cubicBezTo>
                      <a:pt x="216239" y="78842"/>
                      <a:pt x="216406" y="85711"/>
                      <a:pt x="213559" y="82695"/>
                    </a:cubicBezTo>
                    <a:cubicBezTo>
                      <a:pt x="203006" y="70969"/>
                      <a:pt x="205016" y="84036"/>
                      <a:pt x="203341" y="66111"/>
                    </a:cubicBezTo>
                    <a:cubicBezTo>
                      <a:pt x="206859" y="63933"/>
                      <a:pt x="208869" y="61755"/>
                      <a:pt x="219086" y="58405"/>
                    </a:cubicBezTo>
                    <a:cubicBezTo>
                      <a:pt x="221096" y="57735"/>
                      <a:pt x="223106" y="57065"/>
                      <a:pt x="225116" y="56562"/>
                    </a:cubicBezTo>
                    <a:cubicBezTo>
                      <a:pt x="262635" y="47013"/>
                      <a:pt x="302332" y="58572"/>
                      <a:pt x="329634" y="61253"/>
                    </a:cubicBezTo>
                    <a:cubicBezTo>
                      <a:pt x="369499" y="65273"/>
                      <a:pt x="428458" y="69126"/>
                      <a:pt x="466647" y="66781"/>
                    </a:cubicBezTo>
                    <a:cubicBezTo>
                      <a:pt x="462627" y="135800"/>
                      <a:pt x="436330" y="628816"/>
                      <a:pt x="445877" y="647076"/>
                    </a:cubicBezTo>
                    <a:cubicBezTo>
                      <a:pt x="501151" y="640375"/>
                      <a:pt x="483062" y="426952"/>
                      <a:pt x="488924" y="344532"/>
                    </a:cubicBezTo>
                    <a:cubicBezTo>
                      <a:pt x="492274" y="296788"/>
                      <a:pt x="485574" y="247537"/>
                      <a:pt x="490766" y="190747"/>
                    </a:cubicBezTo>
                    <a:cubicBezTo>
                      <a:pt x="495959" y="134795"/>
                      <a:pt x="496629" y="77670"/>
                      <a:pt x="492106" y="21885"/>
                    </a:cubicBezTo>
                    <a:cubicBezTo>
                      <a:pt x="365479" y="6641"/>
                      <a:pt x="239856" y="30261"/>
                      <a:pt x="128973" y="9656"/>
                    </a:cubicBezTo>
                    <a:cubicBezTo>
                      <a:pt x="-9380" y="-16142"/>
                      <a:pt x="21105" y="-13127"/>
                      <a:pt x="7872" y="319571"/>
                    </a:cubicBezTo>
                    <a:cubicBezTo>
                      <a:pt x="5695" y="377031"/>
                      <a:pt x="8710" y="428460"/>
                      <a:pt x="9380" y="485250"/>
                    </a:cubicBezTo>
                    <a:cubicBezTo>
                      <a:pt x="9882" y="543212"/>
                      <a:pt x="1172" y="579397"/>
                      <a:pt x="0" y="634177"/>
                    </a:cubicBezTo>
                    <a:cubicBezTo>
                      <a:pt x="81906" y="675052"/>
                      <a:pt x="239521" y="669356"/>
                      <a:pt x="344709" y="669859"/>
                    </a:cubicBezTo>
                    <a:cubicBezTo>
                      <a:pt x="393116" y="670194"/>
                      <a:pt x="414890" y="667513"/>
                      <a:pt x="419580" y="620775"/>
                    </a:cubicBezTo>
                    <a:cubicBezTo>
                      <a:pt x="326787" y="627643"/>
                      <a:pt x="115071" y="629151"/>
                      <a:pt x="40032" y="60821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2" name="任意多边形: 形状 711">
                <a:extLst>
                  <a:ext uri="{FF2B5EF4-FFF2-40B4-BE49-F238E27FC236}">
                    <a16:creationId xmlns:a16="http://schemas.microsoft.com/office/drawing/2014/main" id="{66D3E635-2CBB-4065-8C0B-A9EA16440FAF}"/>
                  </a:ext>
                </a:extLst>
              </p:cNvPr>
              <p:cNvSpPr/>
              <p:nvPr/>
            </p:nvSpPr>
            <p:spPr>
              <a:xfrm>
                <a:off x="2105900" y="1734351"/>
                <a:ext cx="500278" cy="287530"/>
              </a:xfrm>
              <a:custGeom>
                <a:avLst/>
                <a:gdLst>
                  <a:gd name="connsiteX0" fmla="*/ 50652 w 500278"/>
                  <a:gd name="connsiteY0" fmla="*/ 193823 h 287530"/>
                  <a:gd name="connsiteX1" fmla="*/ 96211 w 500278"/>
                  <a:gd name="connsiteY1" fmla="*/ 122458 h 287530"/>
                  <a:gd name="connsiteX2" fmla="*/ 156007 w 500278"/>
                  <a:gd name="connsiteY2" fmla="*/ 49921 h 287530"/>
                  <a:gd name="connsiteX3" fmla="*/ 116646 w 500278"/>
                  <a:gd name="connsiteY3" fmla="*/ 179081 h 287530"/>
                  <a:gd name="connsiteX4" fmla="*/ 181634 w 500278"/>
                  <a:gd name="connsiteY4" fmla="*/ 44561 h 287530"/>
                  <a:gd name="connsiteX5" fmla="*/ 432713 w 500278"/>
                  <a:gd name="connsiteY5" fmla="*/ 52937 h 287530"/>
                  <a:gd name="connsiteX6" fmla="*/ 427688 w 500278"/>
                  <a:gd name="connsiteY6" fmla="*/ 217778 h 287530"/>
                  <a:gd name="connsiteX7" fmla="*/ 218819 w 500278"/>
                  <a:gd name="connsiteY7" fmla="*/ 223139 h 287530"/>
                  <a:gd name="connsiteX8" fmla="*/ 32562 w 500278"/>
                  <a:gd name="connsiteY8" fmla="*/ 203204 h 287530"/>
                  <a:gd name="connsiteX9" fmla="*/ 104251 w 500278"/>
                  <a:gd name="connsiteY9" fmla="*/ 48581 h 287530"/>
                  <a:gd name="connsiteX10" fmla="*/ 81974 w 500278"/>
                  <a:gd name="connsiteY10" fmla="*/ 121788 h 287530"/>
                  <a:gd name="connsiteX11" fmla="*/ 50652 w 500278"/>
                  <a:gd name="connsiteY11" fmla="*/ 193823 h 287530"/>
                  <a:gd name="connsiteX12" fmla="*/ 6935 w 500278"/>
                  <a:gd name="connsiteY12" fmla="*/ 10051 h 287530"/>
                  <a:gd name="connsiteX13" fmla="*/ 11792 w 500278"/>
                  <a:gd name="connsiteY13" fmla="*/ 261669 h 287530"/>
                  <a:gd name="connsiteX14" fmla="*/ 26030 w 500278"/>
                  <a:gd name="connsiteY14" fmla="*/ 260664 h 287530"/>
                  <a:gd name="connsiteX15" fmla="*/ 56179 w 500278"/>
                  <a:gd name="connsiteY15" fmla="*/ 254130 h 287530"/>
                  <a:gd name="connsiteX16" fmla="*/ 147800 w 500278"/>
                  <a:gd name="connsiteY16" fmla="*/ 264349 h 287530"/>
                  <a:gd name="connsiteX17" fmla="*/ 455995 w 500278"/>
                  <a:gd name="connsiteY17" fmla="*/ 269542 h 287530"/>
                  <a:gd name="connsiteX18" fmla="*/ 478942 w 500278"/>
                  <a:gd name="connsiteY18" fmla="*/ 284117 h 287530"/>
                  <a:gd name="connsiteX19" fmla="*/ 473917 w 500278"/>
                  <a:gd name="connsiteY19" fmla="*/ 236541 h 287530"/>
                  <a:gd name="connsiteX20" fmla="*/ 457000 w 500278"/>
                  <a:gd name="connsiteY20" fmla="*/ 169197 h 287530"/>
                  <a:gd name="connsiteX21" fmla="*/ 455492 w 500278"/>
                  <a:gd name="connsiteY21" fmla="*/ 0 h 287530"/>
                  <a:gd name="connsiteX22" fmla="*/ 435560 w 500278"/>
                  <a:gd name="connsiteY22" fmla="*/ 9884 h 287530"/>
                  <a:gd name="connsiteX23" fmla="*/ 416633 w 500278"/>
                  <a:gd name="connsiteY23" fmla="*/ 23118 h 287530"/>
                  <a:gd name="connsiteX24" fmla="*/ 221666 w 500278"/>
                  <a:gd name="connsiteY24" fmla="*/ 1340 h 287530"/>
                  <a:gd name="connsiteX25" fmla="*/ 6935 w 500278"/>
                  <a:gd name="connsiteY25" fmla="*/ 10051 h 287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00278" h="287530">
                    <a:moveTo>
                      <a:pt x="50652" y="193823"/>
                    </a:moveTo>
                    <a:cubicBezTo>
                      <a:pt x="71254" y="186284"/>
                      <a:pt x="73766" y="165679"/>
                      <a:pt x="96211" y="122458"/>
                    </a:cubicBezTo>
                    <a:cubicBezTo>
                      <a:pt x="134735" y="48749"/>
                      <a:pt x="113631" y="53104"/>
                      <a:pt x="156007" y="49921"/>
                    </a:cubicBezTo>
                    <a:cubicBezTo>
                      <a:pt x="145790" y="80745"/>
                      <a:pt x="98723" y="148424"/>
                      <a:pt x="116646" y="179081"/>
                    </a:cubicBezTo>
                    <a:lnTo>
                      <a:pt x="181634" y="44561"/>
                    </a:lnTo>
                    <a:lnTo>
                      <a:pt x="432713" y="52937"/>
                    </a:lnTo>
                    <a:lnTo>
                      <a:pt x="427688" y="217778"/>
                    </a:lnTo>
                    <a:cubicBezTo>
                      <a:pt x="357171" y="220626"/>
                      <a:pt x="285148" y="217778"/>
                      <a:pt x="218819" y="223139"/>
                    </a:cubicBezTo>
                    <a:cubicBezTo>
                      <a:pt x="133898" y="230007"/>
                      <a:pt x="104418" y="224144"/>
                      <a:pt x="32562" y="203204"/>
                    </a:cubicBezTo>
                    <a:cubicBezTo>
                      <a:pt x="24020" y="121788"/>
                      <a:pt x="64051" y="37357"/>
                      <a:pt x="104251" y="48581"/>
                    </a:cubicBezTo>
                    <a:lnTo>
                      <a:pt x="81974" y="121788"/>
                    </a:lnTo>
                    <a:cubicBezTo>
                      <a:pt x="70751" y="147587"/>
                      <a:pt x="56012" y="167689"/>
                      <a:pt x="50652" y="193823"/>
                    </a:cubicBezTo>
                    <a:close/>
                    <a:moveTo>
                      <a:pt x="6935" y="10051"/>
                    </a:moveTo>
                    <a:cubicBezTo>
                      <a:pt x="3250" y="61648"/>
                      <a:pt x="-8977" y="228499"/>
                      <a:pt x="11792" y="261669"/>
                    </a:cubicBezTo>
                    <a:cubicBezTo>
                      <a:pt x="28040" y="271720"/>
                      <a:pt x="6432" y="265354"/>
                      <a:pt x="26030" y="260664"/>
                    </a:cubicBezTo>
                    <a:cubicBezTo>
                      <a:pt x="49982" y="254968"/>
                      <a:pt x="8610" y="255303"/>
                      <a:pt x="56179" y="254130"/>
                    </a:cubicBezTo>
                    <a:cubicBezTo>
                      <a:pt x="104251" y="252790"/>
                      <a:pt x="64051" y="266024"/>
                      <a:pt x="147800" y="264349"/>
                    </a:cubicBezTo>
                    <a:cubicBezTo>
                      <a:pt x="199389" y="263344"/>
                      <a:pt x="434388" y="259659"/>
                      <a:pt x="455995" y="269542"/>
                    </a:cubicBezTo>
                    <a:cubicBezTo>
                      <a:pt x="468389" y="275238"/>
                      <a:pt x="475927" y="282944"/>
                      <a:pt x="478942" y="284117"/>
                    </a:cubicBezTo>
                    <a:cubicBezTo>
                      <a:pt x="521654" y="300366"/>
                      <a:pt x="489662" y="254298"/>
                      <a:pt x="473917" y="236541"/>
                    </a:cubicBezTo>
                    <a:cubicBezTo>
                      <a:pt x="449965" y="209905"/>
                      <a:pt x="452142" y="216270"/>
                      <a:pt x="457000" y="169197"/>
                    </a:cubicBezTo>
                    <a:cubicBezTo>
                      <a:pt x="461857" y="123798"/>
                      <a:pt x="468892" y="35347"/>
                      <a:pt x="455492" y="0"/>
                    </a:cubicBezTo>
                    <a:cubicBezTo>
                      <a:pt x="420318" y="5696"/>
                      <a:pt x="449965" y="838"/>
                      <a:pt x="435560" y="9884"/>
                    </a:cubicBezTo>
                    <a:cubicBezTo>
                      <a:pt x="370571" y="50592"/>
                      <a:pt x="471739" y="3015"/>
                      <a:pt x="416633" y="23118"/>
                    </a:cubicBezTo>
                    <a:cubicBezTo>
                      <a:pt x="388158" y="-3685"/>
                      <a:pt x="274595" y="0"/>
                      <a:pt x="221666" y="1340"/>
                    </a:cubicBezTo>
                    <a:cubicBezTo>
                      <a:pt x="158855" y="2848"/>
                      <a:pt x="70751" y="3183"/>
                      <a:pt x="6935" y="1005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A786E62B-21DD-4D69-B0DF-05205E5D164C}"/>
                  </a:ext>
                </a:extLst>
              </p:cNvPr>
              <p:cNvSpPr/>
              <p:nvPr/>
            </p:nvSpPr>
            <p:spPr>
              <a:xfrm>
                <a:off x="2044248" y="2150898"/>
                <a:ext cx="509294" cy="286255"/>
              </a:xfrm>
              <a:custGeom>
                <a:avLst/>
                <a:gdLst>
                  <a:gd name="connsiteX0" fmla="*/ 105268 w 509294"/>
                  <a:gd name="connsiteY0" fmla="*/ 54356 h 286255"/>
                  <a:gd name="connsiteX1" fmla="*/ 75789 w 509294"/>
                  <a:gd name="connsiteY1" fmla="*/ 104780 h 286255"/>
                  <a:gd name="connsiteX2" fmla="*/ 65404 w 509294"/>
                  <a:gd name="connsiteY2" fmla="*/ 144650 h 286255"/>
                  <a:gd name="connsiteX3" fmla="*/ 160375 w 509294"/>
                  <a:gd name="connsiteY3" fmla="*/ 62565 h 286255"/>
                  <a:gd name="connsiteX4" fmla="*/ 135585 w 509294"/>
                  <a:gd name="connsiteY4" fmla="*/ 126558 h 286255"/>
                  <a:gd name="connsiteX5" fmla="*/ 125536 w 509294"/>
                  <a:gd name="connsiteY5" fmla="*/ 174637 h 286255"/>
                  <a:gd name="connsiteX6" fmla="*/ 184495 w 509294"/>
                  <a:gd name="connsiteY6" fmla="*/ 63235 h 286255"/>
                  <a:gd name="connsiteX7" fmla="*/ 475772 w 509294"/>
                  <a:gd name="connsiteY7" fmla="*/ 72113 h 286255"/>
                  <a:gd name="connsiteX8" fmla="*/ 466895 w 509294"/>
                  <a:gd name="connsiteY8" fmla="*/ 232096 h 286255"/>
                  <a:gd name="connsiteX9" fmla="*/ 27550 w 509294"/>
                  <a:gd name="connsiteY9" fmla="*/ 237625 h 286255"/>
                  <a:gd name="connsiteX10" fmla="*/ 46309 w 509294"/>
                  <a:gd name="connsiteY10" fmla="*/ 218360 h 286255"/>
                  <a:gd name="connsiteX11" fmla="*/ 50497 w 509294"/>
                  <a:gd name="connsiteY11" fmla="*/ 215009 h 286255"/>
                  <a:gd name="connsiteX12" fmla="*/ 53679 w 509294"/>
                  <a:gd name="connsiteY12" fmla="*/ 54189 h 286255"/>
                  <a:gd name="connsiteX13" fmla="*/ 105268 w 509294"/>
                  <a:gd name="connsiteY13" fmla="*/ 54356 h 286255"/>
                  <a:gd name="connsiteX14" fmla="*/ 29895 w 509294"/>
                  <a:gd name="connsiteY14" fmla="*/ 14318 h 286255"/>
                  <a:gd name="connsiteX15" fmla="*/ 16997 w 509294"/>
                  <a:gd name="connsiteY15" fmla="*/ 139625 h 286255"/>
                  <a:gd name="connsiteX16" fmla="*/ 13145 w 509294"/>
                  <a:gd name="connsiteY16" fmla="*/ 215344 h 286255"/>
                  <a:gd name="connsiteX17" fmla="*/ 3430 w 509294"/>
                  <a:gd name="connsiteY17" fmla="*/ 263088 h 286255"/>
                  <a:gd name="connsiteX18" fmla="*/ 261041 w 509294"/>
                  <a:gd name="connsiteY18" fmla="*/ 282185 h 286255"/>
                  <a:gd name="connsiteX19" fmla="*/ 503744 w 509294"/>
                  <a:gd name="connsiteY19" fmla="*/ 249184 h 286255"/>
                  <a:gd name="connsiteX20" fmla="*/ 499389 w 509294"/>
                  <a:gd name="connsiteY20" fmla="*/ 186028 h 286255"/>
                  <a:gd name="connsiteX21" fmla="*/ 508266 w 509294"/>
                  <a:gd name="connsiteY21" fmla="*/ 125050 h 286255"/>
                  <a:gd name="connsiteX22" fmla="*/ 497882 w 509294"/>
                  <a:gd name="connsiteY22" fmla="*/ 1084 h 286255"/>
                  <a:gd name="connsiteX23" fmla="*/ 475772 w 509294"/>
                  <a:gd name="connsiteY23" fmla="*/ 8623 h 286255"/>
                  <a:gd name="connsiteX24" fmla="*/ 257188 w 509294"/>
                  <a:gd name="connsiteY24" fmla="*/ 24537 h 286255"/>
                  <a:gd name="connsiteX25" fmla="*/ 130896 w 509294"/>
                  <a:gd name="connsiteY25" fmla="*/ 23867 h 286255"/>
                  <a:gd name="connsiteX26" fmla="*/ 29895 w 509294"/>
                  <a:gd name="connsiteY26" fmla="*/ 14318 h 286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9294" h="286255">
                    <a:moveTo>
                      <a:pt x="105268" y="54356"/>
                    </a:moveTo>
                    <a:cubicBezTo>
                      <a:pt x="96224" y="76134"/>
                      <a:pt x="89189" y="83002"/>
                      <a:pt x="75789" y="104780"/>
                    </a:cubicBezTo>
                    <a:cubicBezTo>
                      <a:pt x="64734" y="122537"/>
                      <a:pt x="55689" y="128401"/>
                      <a:pt x="65404" y="144650"/>
                    </a:cubicBezTo>
                    <a:cubicBezTo>
                      <a:pt x="104096" y="90038"/>
                      <a:pt x="101584" y="61727"/>
                      <a:pt x="160375" y="62565"/>
                    </a:cubicBezTo>
                    <a:cubicBezTo>
                      <a:pt x="155518" y="95399"/>
                      <a:pt x="148985" y="101430"/>
                      <a:pt x="135585" y="126558"/>
                    </a:cubicBezTo>
                    <a:cubicBezTo>
                      <a:pt x="103258" y="186531"/>
                      <a:pt x="124531" y="173296"/>
                      <a:pt x="125536" y="174637"/>
                    </a:cubicBezTo>
                    <a:cubicBezTo>
                      <a:pt x="148148" y="133259"/>
                      <a:pt x="165735" y="101932"/>
                      <a:pt x="184495" y="63235"/>
                    </a:cubicBezTo>
                    <a:lnTo>
                      <a:pt x="475772" y="72113"/>
                    </a:lnTo>
                    <a:lnTo>
                      <a:pt x="466895" y="232096"/>
                    </a:lnTo>
                    <a:cubicBezTo>
                      <a:pt x="318995" y="239132"/>
                      <a:pt x="180810" y="242985"/>
                      <a:pt x="27550" y="237625"/>
                    </a:cubicBezTo>
                    <a:lnTo>
                      <a:pt x="46309" y="218360"/>
                    </a:lnTo>
                    <a:cubicBezTo>
                      <a:pt x="46979" y="216014"/>
                      <a:pt x="49157" y="216182"/>
                      <a:pt x="50497" y="215009"/>
                    </a:cubicBezTo>
                    <a:cubicBezTo>
                      <a:pt x="44467" y="167266"/>
                      <a:pt x="40112" y="95399"/>
                      <a:pt x="53679" y="54189"/>
                    </a:cubicBezTo>
                    <a:lnTo>
                      <a:pt x="105268" y="54356"/>
                    </a:lnTo>
                    <a:close/>
                    <a:moveTo>
                      <a:pt x="29895" y="14318"/>
                    </a:moveTo>
                    <a:cubicBezTo>
                      <a:pt x="10465" y="42294"/>
                      <a:pt x="17332" y="99252"/>
                      <a:pt x="16997" y="139625"/>
                    </a:cubicBezTo>
                    <a:cubicBezTo>
                      <a:pt x="16662" y="162240"/>
                      <a:pt x="16495" y="193399"/>
                      <a:pt x="13145" y="215344"/>
                    </a:cubicBezTo>
                    <a:cubicBezTo>
                      <a:pt x="6613" y="257560"/>
                      <a:pt x="-6117" y="245833"/>
                      <a:pt x="3430" y="263088"/>
                    </a:cubicBezTo>
                    <a:cubicBezTo>
                      <a:pt x="10465" y="275485"/>
                      <a:pt x="228546" y="282185"/>
                      <a:pt x="261041" y="282185"/>
                    </a:cubicBezTo>
                    <a:cubicBezTo>
                      <a:pt x="324355" y="282353"/>
                      <a:pt x="490847" y="303126"/>
                      <a:pt x="503744" y="249184"/>
                    </a:cubicBezTo>
                    <a:cubicBezTo>
                      <a:pt x="512286" y="213167"/>
                      <a:pt x="494867" y="230254"/>
                      <a:pt x="499389" y="186028"/>
                    </a:cubicBezTo>
                    <a:cubicBezTo>
                      <a:pt x="501232" y="167936"/>
                      <a:pt x="507596" y="155372"/>
                      <a:pt x="508266" y="125050"/>
                    </a:cubicBezTo>
                    <a:cubicBezTo>
                      <a:pt x="508936" y="86855"/>
                      <a:pt x="513124" y="27050"/>
                      <a:pt x="497882" y="1084"/>
                    </a:cubicBezTo>
                    <a:cubicBezTo>
                      <a:pt x="457515" y="-1931"/>
                      <a:pt x="487832" y="1587"/>
                      <a:pt x="475772" y="8623"/>
                    </a:cubicBezTo>
                    <a:cubicBezTo>
                      <a:pt x="431553" y="34588"/>
                      <a:pt x="344789" y="17501"/>
                      <a:pt x="257188" y="24537"/>
                    </a:cubicBezTo>
                    <a:cubicBezTo>
                      <a:pt x="213472" y="28055"/>
                      <a:pt x="170592" y="28725"/>
                      <a:pt x="130896" y="23867"/>
                    </a:cubicBezTo>
                    <a:cubicBezTo>
                      <a:pt x="91701" y="19009"/>
                      <a:pt x="42290" y="4770"/>
                      <a:pt x="29895" y="1431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72C1CFF6-3862-4902-A4D0-F2FBA087B4EC}"/>
                  </a:ext>
                </a:extLst>
              </p:cNvPr>
              <p:cNvSpPr/>
              <p:nvPr/>
            </p:nvSpPr>
            <p:spPr>
              <a:xfrm>
                <a:off x="2127385" y="1394648"/>
                <a:ext cx="496985" cy="280592"/>
              </a:xfrm>
              <a:custGeom>
                <a:avLst/>
                <a:gdLst>
                  <a:gd name="connsiteX0" fmla="*/ 166179 w 496985"/>
                  <a:gd name="connsiteY0" fmla="*/ 49890 h 280592"/>
                  <a:gd name="connsiteX1" fmla="*/ 153114 w 496985"/>
                  <a:gd name="connsiteY1" fmla="*/ 72673 h 280592"/>
                  <a:gd name="connsiteX2" fmla="*/ 118442 w 496985"/>
                  <a:gd name="connsiteY2" fmla="*/ 150906 h 280592"/>
                  <a:gd name="connsiteX3" fmla="*/ 136030 w 496985"/>
                  <a:gd name="connsiteY3" fmla="*/ 124605 h 280592"/>
                  <a:gd name="connsiteX4" fmla="*/ 145074 w 496985"/>
                  <a:gd name="connsiteY4" fmla="*/ 104167 h 280592"/>
                  <a:gd name="connsiteX5" fmla="*/ 210566 w 496985"/>
                  <a:gd name="connsiteY5" fmla="*/ 47713 h 280592"/>
                  <a:gd name="connsiteX6" fmla="*/ 443554 w 496985"/>
                  <a:gd name="connsiteY6" fmla="*/ 58099 h 280592"/>
                  <a:gd name="connsiteX7" fmla="*/ 441879 w 496985"/>
                  <a:gd name="connsiteY7" fmla="*/ 233997 h 280592"/>
                  <a:gd name="connsiteX8" fmla="*/ 31009 w 496985"/>
                  <a:gd name="connsiteY8" fmla="*/ 231986 h 280592"/>
                  <a:gd name="connsiteX9" fmla="*/ 28329 w 496985"/>
                  <a:gd name="connsiteY9" fmla="*/ 46540 h 280592"/>
                  <a:gd name="connsiteX10" fmla="*/ 81928 w 496985"/>
                  <a:gd name="connsiteY10" fmla="*/ 43022 h 280592"/>
                  <a:gd name="connsiteX11" fmla="*/ 49936 w 496985"/>
                  <a:gd name="connsiteY11" fmla="*/ 165648 h 280592"/>
                  <a:gd name="connsiteX12" fmla="*/ 134187 w 496985"/>
                  <a:gd name="connsiteY12" fmla="*/ 44027 h 280592"/>
                  <a:gd name="connsiteX13" fmla="*/ 94323 w 496985"/>
                  <a:gd name="connsiteY13" fmla="*/ 111538 h 280592"/>
                  <a:gd name="connsiteX14" fmla="*/ 83268 w 496985"/>
                  <a:gd name="connsiteY14" fmla="*/ 176202 h 280592"/>
                  <a:gd name="connsiteX15" fmla="*/ 130502 w 496985"/>
                  <a:gd name="connsiteY15" fmla="*/ 73678 h 280592"/>
                  <a:gd name="connsiteX16" fmla="*/ 159982 w 496985"/>
                  <a:gd name="connsiteY16" fmla="*/ 53073 h 280592"/>
                  <a:gd name="connsiteX17" fmla="*/ 166179 w 496985"/>
                  <a:gd name="connsiteY17" fmla="*/ 49890 h 280592"/>
                  <a:gd name="connsiteX18" fmla="*/ 9569 w 496985"/>
                  <a:gd name="connsiteY18" fmla="*/ 266831 h 280592"/>
                  <a:gd name="connsiteX19" fmla="*/ 365668 w 496985"/>
                  <a:gd name="connsiteY19" fmla="*/ 279227 h 280592"/>
                  <a:gd name="connsiteX20" fmla="*/ 462146 w 496985"/>
                  <a:gd name="connsiteY20" fmla="*/ 232321 h 280592"/>
                  <a:gd name="connsiteX21" fmla="*/ 468511 w 496985"/>
                  <a:gd name="connsiteY21" fmla="*/ 181395 h 280592"/>
                  <a:gd name="connsiteX22" fmla="*/ 466836 w 496985"/>
                  <a:gd name="connsiteY22" fmla="*/ 135661 h 280592"/>
                  <a:gd name="connsiteX23" fmla="*/ 496986 w 496985"/>
                  <a:gd name="connsiteY23" fmla="*/ 73008 h 280592"/>
                  <a:gd name="connsiteX24" fmla="*/ 465664 w 496985"/>
                  <a:gd name="connsiteY24" fmla="*/ 28113 h 280592"/>
                  <a:gd name="connsiteX25" fmla="*/ 5047 w 496985"/>
                  <a:gd name="connsiteY25" fmla="*/ 639 h 280592"/>
                  <a:gd name="connsiteX26" fmla="*/ 9569 w 496985"/>
                  <a:gd name="connsiteY26" fmla="*/ 266831 h 280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6985" h="280592">
                    <a:moveTo>
                      <a:pt x="166179" y="49890"/>
                    </a:moveTo>
                    <a:lnTo>
                      <a:pt x="153114" y="72673"/>
                    </a:lnTo>
                    <a:cubicBezTo>
                      <a:pt x="135695" y="101319"/>
                      <a:pt x="120955" y="115224"/>
                      <a:pt x="118442" y="150906"/>
                    </a:cubicBezTo>
                    <a:cubicBezTo>
                      <a:pt x="163499" y="163973"/>
                      <a:pt x="130837" y="153921"/>
                      <a:pt x="136030" y="124605"/>
                    </a:cubicBezTo>
                    <a:cubicBezTo>
                      <a:pt x="136365" y="122930"/>
                      <a:pt x="144237" y="105675"/>
                      <a:pt x="145074" y="104167"/>
                    </a:cubicBezTo>
                    <a:cubicBezTo>
                      <a:pt x="155962" y="86075"/>
                      <a:pt x="184939" y="54078"/>
                      <a:pt x="210566" y="47713"/>
                    </a:cubicBezTo>
                    <a:cubicBezTo>
                      <a:pt x="245573" y="38834"/>
                      <a:pt x="397995" y="57094"/>
                      <a:pt x="443554" y="58099"/>
                    </a:cubicBezTo>
                    <a:cubicBezTo>
                      <a:pt x="439534" y="126950"/>
                      <a:pt x="437692" y="163638"/>
                      <a:pt x="441879" y="233997"/>
                    </a:cubicBezTo>
                    <a:lnTo>
                      <a:pt x="31009" y="231986"/>
                    </a:lnTo>
                    <a:cubicBezTo>
                      <a:pt x="31176" y="176034"/>
                      <a:pt x="23304" y="111873"/>
                      <a:pt x="28329" y="46540"/>
                    </a:cubicBezTo>
                    <a:lnTo>
                      <a:pt x="81928" y="43022"/>
                    </a:lnTo>
                    <a:cubicBezTo>
                      <a:pt x="67188" y="109696"/>
                      <a:pt x="16437" y="145713"/>
                      <a:pt x="49936" y="165648"/>
                    </a:cubicBezTo>
                    <a:cubicBezTo>
                      <a:pt x="70036" y="122762"/>
                      <a:pt x="69031" y="48718"/>
                      <a:pt x="134187" y="44027"/>
                    </a:cubicBezTo>
                    <a:cubicBezTo>
                      <a:pt x="124137" y="68485"/>
                      <a:pt x="107555" y="85740"/>
                      <a:pt x="94323" y="111538"/>
                    </a:cubicBezTo>
                    <a:cubicBezTo>
                      <a:pt x="68193" y="162465"/>
                      <a:pt x="74056" y="163470"/>
                      <a:pt x="83268" y="176202"/>
                    </a:cubicBezTo>
                    <a:cubicBezTo>
                      <a:pt x="94155" y="159449"/>
                      <a:pt x="101693" y="104000"/>
                      <a:pt x="130502" y="73678"/>
                    </a:cubicBezTo>
                    <a:lnTo>
                      <a:pt x="159982" y="53073"/>
                    </a:lnTo>
                    <a:cubicBezTo>
                      <a:pt x="161489" y="52236"/>
                      <a:pt x="164504" y="51398"/>
                      <a:pt x="166179" y="49890"/>
                    </a:cubicBezTo>
                    <a:close/>
                    <a:moveTo>
                      <a:pt x="9569" y="266831"/>
                    </a:moveTo>
                    <a:cubicBezTo>
                      <a:pt x="118275" y="284086"/>
                      <a:pt x="252440" y="270851"/>
                      <a:pt x="365668" y="279227"/>
                    </a:cubicBezTo>
                    <a:cubicBezTo>
                      <a:pt x="416420" y="282913"/>
                      <a:pt x="439534" y="282578"/>
                      <a:pt x="462146" y="232321"/>
                    </a:cubicBezTo>
                    <a:lnTo>
                      <a:pt x="468511" y="181395"/>
                    </a:lnTo>
                    <a:cubicBezTo>
                      <a:pt x="466334" y="163470"/>
                      <a:pt x="466166" y="153754"/>
                      <a:pt x="466836" y="135661"/>
                    </a:cubicBezTo>
                    <a:cubicBezTo>
                      <a:pt x="470354" y="51063"/>
                      <a:pt x="481409" y="71668"/>
                      <a:pt x="496986" y="73008"/>
                    </a:cubicBezTo>
                    <a:cubicBezTo>
                      <a:pt x="439869" y="61282"/>
                      <a:pt x="501173" y="59942"/>
                      <a:pt x="465664" y="28113"/>
                    </a:cubicBezTo>
                    <a:cubicBezTo>
                      <a:pt x="428480" y="-5392"/>
                      <a:pt x="56301" y="136"/>
                      <a:pt x="5047" y="639"/>
                    </a:cubicBezTo>
                    <a:cubicBezTo>
                      <a:pt x="-3160" y="77531"/>
                      <a:pt x="-1151" y="196137"/>
                      <a:pt x="9569" y="2668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6D4DCAED-E2CE-4943-9709-3EDFD89E8103}"/>
                  </a:ext>
                </a:extLst>
              </p:cNvPr>
              <p:cNvSpPr/>
              <p:nvPr/>
            </p:nvSpPr>
            <p:spPr>
              <a:xfrm>
                <a:off x="1381615" y="1365468"/>
                <a:ext cx="515650" cy="281349"/>
              </a:xfrm>
              <a:custGeom>
                <a:avLst/>
                <a:gdLst>
                  <a:gd name="connsiteX0" fmla="*/ 74295 w 515650"/>
                  <a:gd name="connsiteY0" fmla="*/ 174893 h 281349"/>
                  <a:gd name="connsiteX1" fmla="*/ 130072 w 515650"/>
                  <a:gd name="connsiteY1" fmla="*/ 71197 h 281349"/>
                  <a:gd name="connsiteX2" fmla="*/ 397230 w 515650"/>
                  <a:gd name="connsiteY2" fmla="*/ 50592 h 281349"/>
                  <a:gd name="connsiteX3" fmla="*/ 464061 w 515650"/>
                  <a:gd name="connsiteY3" fmla="*/ 72872 h 281349"/>
                  <a:gd name="connsiteX4" fmla="*/ 454849 w 515650"/>
                  <a:gd name="connsiteY4" fmla="*/ 152445 h 281349"/>
                  <a:gd name="connsiteX5" fmla="*/ 458366 w 515650"/>
                  <a:gd name="connsiteY5" fmla="*/ 225652 h 281349"/>
                  <a:gd name="connsiteX6" fmla="*/ 242797 w 515650"/>
                  <a:gd name="connsiteY6" fmla="*/ 230510 h 281349"/>
                  <a:gd name="connsiteX7" fmla="*/ 132752 w 515650"/>
                  <a:gd name="connsiteY7" fmla="*/ 227494 h 281349"/>
                  <a:gd name="connsiteX8" fmla="*/ 38619 w 515650"/>
                  <a:gd name="connsiteY8" fmla="*/ 202701 h 281349"/>
                  <a:gd name="connsiteX9" fmla="*/ 67596 w 515650"/>
                  <a:gd name="connsiteY9" fmla="*/ 114250 h 281349"/>
                  <a:gd name="connsiteX10" fmla="*/ 118180 w 515650"/>
                  <a:gd name="connsiteY10" fmla="*/ 58968 h 281349"/>
                  <a:gd name="connsiteX11" fmla="*/ 65921 w 515650"/>
                  <a:gd name="connsiteY11" fmla="*/ 198513 h 281349"/>
                  <a:gd name="connsiteX12" fmla="*/ 72453 w 515650"/>
                  <a:gd name="connsiteY12" fmla="*/ 180086 h 281349"/>
                  <a:gd name="connsiteX13" fmla="*/ 74295 w 515650"/>
                  <a:gd name="connsiteY13" fmla="*/ 174893 h 281349"/>
                  <a:gd name="connsiteX14" fmla="*/ 95903 w 515650"/>
                  <a:gd name="connsiteY14" fmla="*/ 200523 h 281349"/>
                  <a:gd name="connsiteX15" fmla="*/ 124210 w 515650"/>
                  <a:gd name="connsiteY15" fmla="*/ 133682 h 281349"/>
                  <a:gd name="connsiteX16" fmla="*/ 164409 w 515650"/>
                  <a:gd name="connsiteY16" fmla="*/ 75217 h 281349"/>
                  <a:gd name="connsiteX17" fmla="*/ 112987 w 515650"/>
                  <a:gd name="connsiteY17" fmla="*/ 136698 h 281349"/>
                  <a:gd name="connsiteX18" fmla="*/ 86858 w 515650"/>
                  <a:gd name="connsiteY18" fmla="*/ 190807 h 281349"/>
                  <a:gd name="connsiteX19" fmla="*/ 95903 w 515650"/>
                  <a:gd name="connsiteY19" fmla="*/ 200523 h 281349"/>
                  <a:gd name="connsiteX20" fmla="*/ 36944 w 515650"/>
                  <a:gd name="connsiteY20" fmla="*/ 143399 h 281349"/>
                  <a:gd name="connsiteX21" fmla="*/ 29909 w 515650"/>
                  <a:gd name="connsiteY21" fmla="*/ 129159 h 281349"/>
                  <a:gd name="connsiteX22" fmla="*/ 30076 w 515650"/>
                  <a:gd name="connsiteY22" fmla="*/ 117935 h 281349"/>
                  <a:gd name="connsiteX23" fmla="*/ 32589 w 515650"/>
                  <a:gd name="connsiteY23" fmla="*/ 89457 h 281349"/>
                  <a:gd name="connsiteX24" fmla="*/ 76975 w 515650"/>
                  <a:gd name="connsiteY24" fmla="*/ 55952 h 281349"/>
                  <a:gd name="connsiteX25" fmla="*/ 36944 w 515650"/>
                  <a:gd name="connsiteY25" fmla="*/ 143399 h 281349"/>
                  <a:gd name="connsiteX26" fmla="*/ 932 w 515650"/>
                  <a:gd name="connsiteY26" fmla="*/ 245922 h 281349"/>
                  <a:gd name="connsiteX27" fmla="*/ 276967 w 515650"/>
                  <a:gd name="connsiteY27" fmla="*/ 258486 h 281349"/>
                  <a:gd name="connsiteX28" fmla="*/ 403762 w 515650"/>
                  <a:gd name="connsiteY28" fmla="*/ 260999 h 281349"/>
                  <a:gd name="connsiteX29" fmla="*/ 515650 w 515650"/>
                  <a:gd name="connsiteY29" fmla="*/ 270380 h 281349"/>
                  <a:gd name="connsiteX30" fmla="*/ 486841 w 515650"/>
                  <a:gd name="connsiteY30" fmla="*/ 225317 h 281349"/>
                  <a:gd name="connsiteX31" fmla="*/ 502250 w 515650"/>
                  <a:gd name="connsiteY31" fmla="*/ 60140 h 281349"/>
                  <a:gd name="connsiteX32" fmla="*/ 261222 w 515650"/>
                  <a:gd name="connsiteY32" fmla="*/ 11224 h 281349"/>
                  <a:gd name="connsiteX33" fmla="*/ 80325 w 515650"/>
                  <a:gd name="connsiteY33" fmla="*/ 17087 h 281349"/>
                  <a:gd name="connsiteX34" fmla="*/ 28234 w 515650"/>
                  <a:gd name="connsiteY34" fmla="*/ 0 h 281349"/>
                  <a:gd name="connsiteX35" fmla="*/ 5622 w 515650"/>
                  <a:gd name="connsiteY35" fmla="*/ 103361 h 281349"/>
                  <a:gd name="connsiteX36" fmla="*/ 932 w 515650"/>
                  <a:gd name="connsiteY36" fmla="*/ 245922 h 28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15650" h="281349">
                    <a:moveTo>
                      <a:pt x="74295" y="174893"/>
                    </a:moveTo>
                    <a:cubicBezTo>
                      <a:pt x="86188" y="141891"/>
                      <a:pt x="106287" y="91969"/>
                      <a:pt x="130072" y="71197"/>
                    </a:cubicBezTo>
                    <a:cubicBezTo>
                      <a:pt x="163404" y="41880"/>
                      <a:pt x="345138" y="51262"/>
                      <a:pt x="397230" y="50592"/>
                    </a:cubicBezTo>
                    <a:cubicBezTo>
                      <a:pt x="480811" y="49754"/>
                      <a:pt x="462051" y="56790"/>
                      <a:pt x="464061" y="72872"/>
                    </a:cubicBezTo>
                    <a:cubicBezTo>
                      <a:pt x="465234" y="83091"/>
                      <a:pt x="454346" y="125474"/>
                      <a:pt x="454849" y="152445"/>
                    </a:cubicBezTo>
                    <a:cubicBezTo>
                      <a:pt x="455519" y="179248"/>
                      <a:pt x="458534" y="194828"/>
                      <a:pt x="458366" y="225652"/>
                    </a:cubicBezTo>
                    <a:cubicBezTo>
                      <a:pt x="400915" y="209737"/>
                      <a:pt x="303766" y="222469"/>
                      <a:pt x="242797" y="230510"/>
                    </a:cubicBezTo>
                    <a:cubicBezTo>
                      <a:pt x="201258" y="235870"/>
                      <a:pt x="169936" y="233693"/>
                      <a:pt x="132752" y="227494"/>
                    </a:cubicBezTo>
                    <a:cubicBezTo>
                      <a:pt x="103272" y="222469"/>
                      <a:pt x="62236" y="220961"/>
                      <a:pt x="38619" y="202701"/>
                    </a:cubicBezTo>
                    <a:cubicBezTo>
                      <a:pt x="41633" y="153785"/>
                      <a:pt x="42806" y="147587"/>
                      <a:pt x="67596" y="114250"/>
                    </a:cubicBezTo>
                    <a:cubicBezTo>
                      <a:pt x="90208" y="83928"/>
                      <a:pt x="99755" y="66841"/>
                      <a:pt x="118180" y="58968"/>
                    </a:cubicBezTo>
                    <a:cubicBezTo>
                      <a:pt x="111312" y="72034"/>
                      <a:pt x="46993" y="171542"/>
                      <a:pt x="65921" y="198513"/>
                    </a:cubicBezTo>
                    <a:cubicBezTo>
                      <a:pt x="71615" y="187457"/>
                      <a:pt x="67763" y="193152"/>
                      <a:pt x="72453" y="180086"/>
                    </a:cubicBezTo>
                    <a:cubicBezTo>
                      <a:pt x="72955" y="178578"/>
                      <a:pt x="73793" y="176400"/>
                      <a:pt x="74295" y="174893"/>
                    </a:cubicBezTo>
                    <a:close/>
                    <a:moveTo>
                      <a:pt x="95903" y="200523"/>
                    </a:moveTo>
                    <a:cubicBezTo>
                      <a:pt x="109470" y="177070"/>
                      <a:pt x="98247" y="168192"/>
                      <a:pt x="124210" y="133682"/>
                    </a:cubicBezTo>
                    <a:cubicBezTo>
                      <a:pt x="143304" y="108051"/>
                      <a:pt x="158044" y="108722"/>
                      <a:pt x="164409" y="75217"/>
                    </a:cubicBezTo>
                    <a:cubicBezTo>
                      <a:pt x="137944" y="87446"/>
                      <a:pt x="131077" y="109727"/>
                      <a:pt x="112987" y="136698"/>
                    </a:cubicBezTo>
                    <a:cubicBezTo>
                      <a:pt x="92218" y="167689"/>
                      <a:pt x="78818" y="165511"/>
                      <a:pt x="86858" y="190807"/>
                    </a:cubicBezTo>
                    <a:cubicBezTo>
                      <a:pt x="92385" y="208397"/>
                      <a:pt x="78985" y="192482"/>
                      <a:pt x="95903" y="200523"/>
                    </a:cubicBezTo>
                    <a:close/>
                    <a:moveTo>
                      <a:pt x="36944" y="143399"/>
                    </a:moveTo>
                    <a:cubicBezTo>
                      <a:pt x="30746" y="134520"/>
                      <a:pt x="32421" y="143901"/>
                      <a:pt x="29909" y="129159"/>
                    </a:cubicBezTo>
                    <a:cubicBezTo>
                      <a:pt x="29574" y="127149"/>
                      <a:pt x="29909" y="120448"/>
                      <a:pt x="30076" y="117935"/>
                    </a:cubicBezTo>
                    <a:cubicBezTo>
                      <a:pt x="30076" y="116092"/>
                      <a:pt x="32086" y="91634"/>
                      <a:pt x="32589" y="89457"/>
                    </a:cubicBezTo>
                    <a:cubicBezTo>
                      <a:pt x="37949" y="55785"/>
                      <a:pt x="43476" y="59470"/>
                      <a:pt x="76975" y="55952"/>
                    </a:cubicBezTo>
                    <a:cubicBezTo>
                      <a:pt x="68266" y="89457"/>
                      <a:pt x="54196" y="119443"/>
                      <a:pt x="36944" y="143399"/>
                    </a:cubicBezTo>
                    <a:close/>
                    <a:moveTo>
                      <a:pt x="932" y="245922"/>
                    </a:moveTo>
                    <a:cubicBezTo>
                      <a:pt x="139954" y="252455"/>
                      <a:pt x="46658" y="265354"/>
                      <a:pt x="276967" y="258486"/>
                    </a:cubicBezTo>
                    <a:cubicBezTo>
                      <a:pt x="328389" y="256978"/>
                      <a:pt x="353681" y="250780"/>
                      <a:pt x="403762" y="260999"/>
                    </a:cubicBezTo>
                    <a:cubicBezTo>
                      <a:pt x="447814" y="269877"/>
                      <a:pt x="483323" y="296011"/>
                      <a:pt x="515650" y="270380"/>
                    </a:cubicBezTo>
                    <a:cubicBezTo>
                      <a:pt x="514645" y="240226"/>
                      <a:pt x="505098" y="239891"/>
                      <a:pt x="486841" y="225317"/>
                    </a:cubicBezTo>
                    <a:cubicBezTo>
                      <a:pt x="480141" y="159983"/>
                      <a:pt x="486171" y="116092"/>
                      <a:pt x="502250" y="60140"/>
                    </a:cubicBezTo>
                    <a:cubicBezTo>
                      <a:pt x="522350" y="-10051"/>
                      <a:pt x="523690" y="4691"/>
                      <a:pt x="261222" y="11224"/>
                    </a:cubicBezTo>
                    <a:cubicBezTo>
                      <a:pt x="210136" y="12564"/>
                      <a:pt x="139619" y="21945"/>
                      <a:pt x="80325" y="17087"/>
                    </a:cubicBezTo>
                    <a:cubicBezTo>
                      <a:pt x="40461" y="13904"/>
                      <a:pt x="53358" y="7538"/>
                      <a:pt x="28234" y="0"/>
                    </a:cubicBezTo>
                    <a:cubicBezTo>
                      <a:pt x="3779" y="33002"/>
                      <a:pt x="29574" y="5361"/>
                      <a:pt x="5622" y="103361"/>
                    </a:cubicBezTo>
                    <a:cubicBezTo>
                      <a:pt x="-1581" y="133347"/>
                      <a:pt x="-241" y="211747"/>
                      <a:pt x="932" y="24592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6" name="任意多边形: 形状 715">
                <a:extLst>
                  <a:ext uri="{FF2B5EF4-FFF2-40B4-BE49-F238E27FC236}">
                    <a16:creationId xmlns:a16="http://schemas.microsoft.com/office/drawing/2014/main" id="{28E0198F-703F-46C9-B06E-A0833D445F8B}"/>
                  </a:ext>
                </a:extLst>
              </p:cNvPr>
              <p:cNvSpPr/>
              <p:nvPr/>
            </p:nvSpPr>
            <p:spPr>
              <a:xfrm>
                <a:off x="1377801" y="1725914"/>
                <a:ext cx="497689" cy="294257"/>
              </a:xfrm>
              <a:custGeom>
                <a:avLst/>
                <a:gdLst>
                  <a:gd name="connsiteX0" fmla="*/ 29535 w 497689"/>
                  <a:gd name="connsiteY0" fmla="*/ 124865 h 294257"/>
                  <a:gd name="connsiteX1" fmla="*/ 47123 w 497689"/>
                  <a:gd name="connsiteY1" fmla="*/ 37083 h 294257"/>
                  <a:gd name="connsiteX2" fmla="*/ 80287 w 497689"/>
                  <a:gd name="connsiteY2" fmla="*/ 36413 h 294257"/>
                  <a:gd name="connsiteX3" fmla="*/ 50640 w 497689"/>
                  <a:gd name="connsiteY3" fmla="*/ 108615 h 294257"/>
                  <a:gd name="connsiteX4" fmla="*/ 29535 w 497689"/>
                  <a:gd name="connsiteY4" fmla="*/ 124865 h 294257"/>
                  <a:gd name="connsiteX5" fmla="*/ 62197 w 497689"/>
                  <a:gd name="connsiteY5" fmla="*/ 207956 h 294257"/>
                  <a:gd name="connsiteX6" fmla="*/ 100722 w 497689"/>
                  <a:gd name="connsiteY6" fmla="*/ 122184 h 294257"/>
                  <a:gd name="connsiteX7" fmla="*/ 161523 w 497689"/>
                  <a:gd name="connsiteY7" fmla="*/ 44622 h 294257"/>
                  <a:gd name="connsiteX8" fmla="*/ 107254 w 497689"/>
                  <a:gd name="connsiteY8" fmla="*/ 201422 h 294257"/>
                  <a:gd name="connsiteX9" fmla="*/ 181288 w 497689"/>
                  <a:gd name="connsiteY9" fmla="*/ 51658 h 294257"/>
                  <a:gd name="connsiteX10" fmla="*/ 310428 w 497689"/>
                  <a:gd name="connsiteY10" fmla="*/ 63887 h 294257"/>
                  <a:gd name="connsiteX11" fmla="*/ 439401 w 497689"/>
                  <a:gd name="connsiteY11" fmla="*/ 81979 h 294257"/>
                  <a:gd name="connsiteX12" fmla="*/ 430188 w 497689"/>
                  <a:gd name="connsiteY12" fmla="*/ 245313 h 294257"/>
                  <a:gd name="connsiteX13" fmla="*/ 32215 w 497689"/>
                  <a:gd name="connsiteY13" fmla="*/ 218174 h 294257"/>
                  <a:gd name="connsiteX14" fmla="*/ 56000 w 497689"/>
                  <a:gd name="connsiteY14" fmla="*/ 114981 h 294257"/>
                  <a:gd name="connsiteX15" fmla="*/ 123166 w 497689"/>
                  <a:gd name="connsiteY15" fmla="*/ 43114 h 294257"/>
                  <a:gd name="connsiteX16" fmla="*/ 62197 w 497689"/>
                  <a:gd name="connsiteY16" fmla="*/ 207956 h 294257"/>
                  <a:gd name="connsiteX17" fmla="*/ 17643 w 497689"/>
                  <a:gd name="connsiteY17" fmla="*/ 247491 h 294257"/>
                  <a:gd name="connsiteX18" fmla="*/ 258001 w 497689"/>
                  <a:gd name="connsiteY18" fmla="*/ 271446 h 294257"/>
                  <a:gd name="connsiteX19" fmla="*/ 375584 w 497689"/>
                  <a:gd name="connsiteY19" fmla="*/ 287696 h 294257"/>
                  <a:gd name="connsiteX20" fmla="*/ 473905 w 497689"/>
                  <a:gd name="connsiteY20" fmla="*/ 263740 h 294257"/>
                  <a:gd name="connsiteX21" fmla="*/ 467373 w 497689"/>
                  <a:gd name="connsiteY21" fmla="*/ 150328 h 294257"/>
                  <a:gd name="connsiteX22" fmla="*/ 497690 w 497689"/>
                  <a:gd name="connsiteY22" fmla="*/ 52998 h 294257"/>
                  <a:gd name="connsiteX23" fmla="*/ 453471 w 497689"/>
                  <a:gd name="connsiteY23" fmla="*/ 16813 h 294257"/>
                  <a:gd name="connsiteX24" fmla="*/ 389989 w 497689"/>
                  <a:gd name="connsiteY24" fmla="*/ 28540 h 294257"/>
                  <a:gd name="connsiteX25" fmla="*/ 287983 w 497689"/>
                  <a:gd name="connsiteY25" fmla="*/ 23849 h 294257"/>
                  <a:gd name="connsiteX26" fmla="*/ 97204 w 497689"/>
                  <a:gd name="connsiteY26" fmla="*/ 11453 h 294257"/>
                  <a:gd name="connsiteX27" fmla="*/ 7426 w 497689"/>
                  <a:gd name="connsiteY27" fmla="*/ 54171 h 294257"/>
                  <a:gd name="connsiteX28" fmla="*/ 17643 w 497689"/>
                  <a:gd name="connsiteY28" fmla="*/ 247491 h 294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97689" h="294257">
                    <a:moveTo>
                      <a:pt x="29535" y="124865"/>
                    </a:moveTo>
                    <a:cubicBezTo>
                      <a:pt x="32718" y="78461"/>
                      <a:pt x="24511" y="61039"/>
                      <a:pt x="47123" y="37083"/>
                    </a:cubicBezTo>
                    <a:lnTo>
                      <a:pt x="80287" y="36413"/>
                    </a:lnTo>
                    <a:cubicBezTo>
                      <a:pt x="77942" y="63384"/>
                      <a:pt x="64542" y="91528"/>
                      <a:pt x="50640" y="108615"/>
                    </a:cubicBezTo>
                    <a:cubicBezTo>
                      <a:pt x="37743" y="124362"/>
                      <a:pt x="49970" y="113808"/>
                      <a:pt x="29535" y="124865"/>
                    </a:cubicBezTo>
                    <a:close/>
                    <a:moveTo>
                      <a:pt x="62197" y="207956"/>
                    </a:moveTo>
                    <a:lnTo>
                      <a:pt x="100722" y="122184"/>
                    </a:lnTo>
                    <a:cubicBezTo>
                      <a:pt x="120319" y="83319"/>
                      <a:pt x="122999" y="51993"/>
                      <a:pt x="161523" y="44622"/>
                    </a:cubicBezTo>
                    <a:cubicBezTo>
                      <a:pt x="155493" y="84492"/>
                      <a:pt x="93017" y="172273"/>
                      <a:pt x="107254" y="201422"/>
                    </a:cubicBezTo>
                    <a:lnTo>
                      <a:pt x="181288" y="51658"/>
                    </a:lnTo>
                    <a:cubicBezTo>
                      <a:pt x="223330" y="58191"/>
                      <a:pt x="266544" y="63384"/>
                      <a:pt x="310428" y="63887"/>
                    </a:cubicBezTo>
                    <a:cubicBezTo>
                      <a:pt x="375249" y="64557"/>
                      <a:pt x="386639" y="72263"/>
                      <a:pt x="439401" y="81979"/>
                    </a:cubicBezTo>
                    <a:lnTo>
                      <a:pt x="430188" y="245313"/>
                    </a:lnTo>
                    <a:lnTo>
                      <a:pt x="32215" y="218174"/>
                    </a:lnTo>
                    <a:cubicBezTo>
                      <a:pt x="32885" y="156359"/>
                      <a:pt x="26185" y="158034"/>
                      <a:pt x="56000" y="114981"/>
                    </a:cubicBezTo>
                    <a:cubicBezTo>
                      <a:pt x="106082" y="42612"/>
                      <a:pt x="82465" y="47637"/>
                      <a:pt x="123166" y="43114"/>
                    </a:cubicBezTo>
                    <a:cubicBezTo>
                      <a:pt x="111442" y="79131"/>
                      <a:pt x="49468" y="181655"/>
                      <a:pt x="62197" y="207956"/>
                    </a:cubicBezTo>
                    <a:close/>
                    <a:moveTo>
                      <a:pt x="17643" y="247491"/>
                    </a:moveTo>
                    <a:cubicBezTo>
                      <a:pt x="49635" y="272451"/>
                      <a:pt x="217467" y="269771"/>
                      <a:pt x="258001" y="271446"/>
                    </a:cubicBezTo>
                    <a:cubicBezTo>
                      <a:pt x="302221" y="273289"/>
                      <a:pt x="333878" y="280660"/>
                      <a:pt x="375584" y="287696"/>
                    </a:cubicBezTo>
                    <a:cubicBezTo>
                      <a:pt x="455146" y="300930"/>
                      <a:pt x="429184" y="294732"/>
                      <a:pt x="473905" y="263740"/>
                    </a:cubicBezTo>
                    <a:cubicBezTo>
                      <a:pt x="473235" y="232079"/>
                      <a:pt x="467875" y="192041"/>
                      <a:pt x="467373" y="150328"/>
                    </a:cubicBezTo>
                    <a:cubicBezTo>
                      <a:pt x="466535" y="74106"/>
                      <a:pt x="481275" y="108448"/>
                      <a:pt x="497690" y="52998"/>
                    </a:cubicBezTo>
                    <a:cubicBezTo>
                      <a:pt x="463855" y="33733"/>
                      <a:pt x="478428" y="28372"/>
                      <a:pt x="453471" y="16813"/>
                    </a:cubicBezTo>
                    <a:cubicBezTo>
                      <a:pt x="412936" y="32058"/>
                      <a:pt x="461008" y="43282"/>
                      <a:pt x="389989" y="28540"/>
                    </a:cubicBezTo>
                    <a:cubicBezTo>
                      <a:pt x="355987" y="21504"/>
                      <a:pt x="322655" y="22844"/>
                      <a:pt x="287983" y="23849"/>
                    </a:cubicBezTo>
                    <a:cubicBezTo>
                      <a:pt x="222995" y="25860"/>
                      <a:pt x="153651" y="18154"/>
                      <a:pt x="97204" y="11453"/>
                    </a:cubicBezTo>
                    <a:cubicBezTo>
                      <a:pt x="-31768" y="-3959"/>
                      <a:pt x="11613" y="-14681"/>
                      <a:pt x="7426" y="54171"/>
                    </a:cubicBezTo>
                    <a:cubicBezTo>
                      <a:pt x="4076" y="109620"/>
                      <a:pt x="-12171" y="209128"/>
                      <a:pt x="17643" y="24749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26D35CA3-C20C-458C-98D2-3D4803C08C12}"/>
                  </a:ext>
                </a:extLst>
              </p:cNvPr>
              <p:cNvSpPr/>
              <p:nvPr/>
            </p:nvSpPr>
            <p:spPr>
              <a:xfrm>
                <a:off x="2013509" y="2509641"/>
                <a:ext cx="530459" cy="268537"/>
              </a:xfrm>
              <a:custGeom>
                <a:avLst/>
                <a:gdLst>
                  <a:gd name="connsiteX0" fmla="*/ 497801 w 530459"/>
                  <a:gd name="connsiteY0" fmla="*/ 34342 h 268537"/>
                  <a:gd name="connsiteX1" fmla="*/ 130648 w 530459"/>
                  <a:gd name="connsiteY1" fmla="*/ 17087 h 268537"/>
                  <a:gd name="connsiteX2" fmla="*/ 76379 w 530459"/>
                  <a:gd name="connsiteY2" fmla="*/ 42886 h 268537"/>
                  <a:gd name="connsiteX3" fmla="*/ 475524 w 530459"/>
                  <a:gd name="connsiteY3" fmla="*/ 80243 h 268537"/>
                  <a:gd name="connsiteX4" fmla="*/ 474854 w 530459"/>
                  <a:gd name="connsiteY4" fmla="*/ 223641 h 268537"/>
                  <a:gd name="connsiteX5" fmla="*/ 170847 w 530459"/>
                  <a:gd name="connsiteY5" fmla="*/ 210072 h 268537"/>
                  <a:gd name="connsiteX6" fmla="*/ 205016 w 530459"/>
                  <a:gd name="connsiteY6" fmla="*/ 115087 h 268537"/>
                  <a:gd name="connsiteX7" fmla="*/ 155437 w 530459"/>
                  <a:gd name="connsiteY7" fmla="*/ 194660 h 268537"/>
                  <a:gd name="connsiteX8" fmla="*/ 47234 w 530459"/>
                  <a:gd name="connsiteY8" fmla="*/ 197340 h 268537"/>
                  <a:gd name="connsiteX9" fmla="*/ 36012 w 530459"/>
                  <a:gd name="connsiteY9" fmla="*/ 0 h 268537"/>
                  <a:gd name="connsiteX10" fmla="*/ 6197 w 530459"/>
                  <a:gd name="connsiteY10" fmla="*/ 194158 h 268537"/>
                  <a:gd name="connsiteX11" fmla="*/ 0 w 530459"/>
                  <a:gd name="connsiteY11" fmla="*/ 216773 h 268537"/>
                  <a:gd name="connsiteX12" fmla="*/ 502491 w 530459"/>
                  <a:gd name="connsiteY12" fmla="*/ 268537 h 268537"/>
                  <a:gd name="connsiteX13" fmla="*/ 529626 w 530459"/>
                  <a:gd name="connsiteY13" fmla="*/ 232520 h 268537"/>
                  <a:gd name="connsiteX14" fmla="*/ 516226 w 530459"/>
                  <a:gd name="connsiteY14" fmla="*/ 217611 h 268537"/>
                  <a:gd name="connsiteX15" fmla="*/ 524601 w 530459"/>
                  <a:gd name="connsiteY15" fmla="*/ 73710 h 268537"/>
                  <a:gd name="connsiteX16" fmla="*/ 497801 w 530459"/>
                  <a:gd name="connsiteY16" fmla="*/ 34342 h 26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0459" h="268537">
                    <a:moveTo>
                      <a:pt x="497801" y="34342"/>
                    </a:moveTo>
                    <a:cubicBezTo>
                      <a:pt x="432477" y="29484"/>
                      <a:pt x="170847" y="27976"/>
                      <a:pt x="130648" y="17087"/>
                    </a:cubicBezTo>
                    <a:cubicBezTo>
                      <a:pt x="93463" y="7036"/>
                      <a:pt x="70851" y="-17422"/>
                      <a:pt x="76379" y="42886"/>
                    </a:cubicBezTo>
                    <a:cubicBezTo>
                      <a:pt x="140195" y="68851"/>
                      <a:pt x="386248" y="78903"/>
                      <a:pt x="475524" y="80243"/>
                    </a:cubicBezTo>
                    <a:lnTo>
                      <a:pt x="474854" y="223641"/>
                    </a:lnTo>
                    <a:lnTo>
                      <a:pt x="170847" y="210072"/>
                    </a:lnTo>
                    <a:cubicBezTo>
                      <a:pt x="172187" y="174055"/>
                      <a:pt x="193292" y="146749"/>
                      <a:pt x="205016" y="115087"/>
                    </a:cubicBezTo>
                    <a:cubicBezTo>
                      <a:pt x="176877" y="121453"/>
                      <a:pt x="179222" y="150434"/>
                      <a:pt x="155437" y="194660"/>
                    </a:cubicBezTo>
                    <a:lnTo>
                      <a:pt x="47234" y="197340"/>
                    </a:lnTo>
                    <a:cubicBezTo>
                      <a:pt x="51757" y="81918"/>
                      <a:pt x="90448" y="8209"/>
                      <a:pt x="36012" y="0"/>
                    </a:cubicBezTo>
                    <a:cubicBezTo>
                      <a:pt x="13735" y="45398"/>
                      <a:pt x="48239" y="102021"/>
                      <a:pt x="6197" y="194158"/>
                    </a:cubicBezTo>
                    <a:cubicBezTo>
                      <a:pt x="335" y="207057"/>
                      <a:pt x="1172" y="196670"/>
                      <a:pt x="0" y="216773"/>
                    </a:cubicBezTo>
                    <a:cubicBezTo>
                      <a:pt x="67669" y="258151"/>
                      <a:pt x="386751" y="266192"/>
                      <a:pt x="502491" y="268537"/>
                    </a:cubicBezTo>
                    <a:cubicBezTo>
                      <a:pt x="513379" y="254130"/>
                      <a:pt x="522926" y="244917"/>
                      <a:pt x="529626" y="232520"/>
                    </a:cubicBezTo>
                    <a:cubicBezTo>
                      <a:pt x="512709" y="192482"/>
                      <a:pt x="548888" y="267029"/>
                      <a:pt x="516226" y="217611"/>
                    </a:cubicBezTo>
                    <a:cubicBezTo>
                      <a:pt x="501654" y="195330"/>
                      <a:pt x="497969" y="95152"/>
                      <a:pt x="524601" y="73710"/>
                    </a:cubicBezTo>
                    <a:cubicBezTo>
                      <a:pt x="505004" y="55617"/>
                      <a:pt x="509861" y="53774"/>
                      <a:pt x="497801" y="3434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CF08D6F9-89CB-48E3-8655-03EEF70EA722}"/>
                  </a:ext>
                </a:extLst>
              </p:cNvPr>
              <p:cNvSpPr/>
              <p:nvPr/>
            </p:nvSpPr>
            <p:spPr>
              <a:xfrm>
                <a:off x="1367007" y="2092329"/>
                <a:ext cx="517361" cy="285807"/>
              </a:xfrm>
              <a:custGeom>
                <a:avLst/>
                <a:gdLst>
                  <a:gd name="connsiteX0" fmla="*/ 50044 w 517361"/>
                  <a:gd name="connsiteY0" fmla="*/ 121972 h 285807"/>
                  <a:gd name="connsiteX1" fmla="*/ 106826 w 517361"/>
                  <a:gd name="connsiteY1" fmla="*/ 38546 h 285807"/>
                  <a:gd name="connsiteX2" fmla="*/ 124580 w 517361"/>
                  <a:gd name="connsiteY2" fmla="*/ 98519 h 285807"/>
                  <a:gd name="connsiteX3" fmla="*/ 95603 w 517361"/>
                  <a:gd name="connsiteY3" fmla="*/ 179264 h 285807"/>
                  <a:gd name="connsiteX4" fmla="*/ 169805 w 517361"/>
                  <a:gd name="connsiteY4" fmla="*/ 46587 h 285807"/>
                  <a:gd name="connsiteX5" fmla="*/ 455052 w 517361"/>
                  <a:gd name="connsiteY5" fmla="*/ 80091 h 285807"/>
                  <a:gd name="connsiteX6" fmla="*/ 451870 w 517361"/>
                  <a:gd name="connsiteY6" fmla="*/ 231028 h 285807"/>
                  <a:gd name="connsiteX7" fmla="*/ 238311 w 517361"/>
                  <a:gd name="connsiteY7" fmla="*/ 244765 h 285807"/>
                  <a:gd name="connsiteX8" fmla="*/ 22910 w 517361"/>
                  <a:gd name="connsiteY8" fmla="*/ 224997 h 285807"/>
                  <a:gd name="connsiteX9" fmla="*/ 34969 w 517361"/>
                  <a:gd name="connsiteY9" fmla="*/ 39048 h 285807"/>
                  <a:gd name="connsiteX10" fmla="*/ 81199 w 517361"/>
                  <a:gd name="connsiteY10" fmla="*/ 39216 h 285807"/>
                  <a:gd name="connsiteX11" fmla="*/ 50044 w 517361"/>
                  <a:gd name="connsiteY11" fmla="*/ 121972 h 285807"/>
                  <a:gd name="connsiteX12" fmla="*/ 517361 w 517361"/>
                  <a:gd name="connsiteY12" fmla="*/ 62836 h 285807"/>
                  <a:gd name="connsiteX13" fmla="*/ 479339 w 517361"/>
                  <a:gd name="connsiteY13" fmla="*/ 20118 h 285807"/>
                  <a:gd name="connsiteX14" fmla="*/ 111013 w 517361"/>
                  <a:gd name="connsiteY14" fmla="*/ 4874 h 285807"/>
                  <a:gd name="connsiteX15" fmla="*/ 465 w 517361"/>
                  <a:gd name="connsiteY15" fmla="*/ 5879 h 285807"/>
                  <a:gd name="connsiteX16" fmla="*/ 5657 w 517361"/>
                  <a:gd name="connsiteY16" fmla="*/ 48597 h 285807"/>
                  <a:gd name="connsiteX17" fmla="*/ 10515 w 517361"/>
                  <a:gd name="connsiteY17" fmla="*/ 195681 h 285807"/>
                  <a:gd name="connsiteX18" fmla="*/ 48537 w 517361"/>
                  <a:gd name="connsiteY18" fmla="*/ 259172 h 285807"/>
                  <a:gd name="connsiteX19" fmla="*/ 321557 w 517361"/>
                  <a:gd name="connsiteY19" fmla="*/ 285808 h 285807"/>
                  <a:gd name="connsiteX20" fmla="*/ 415355 w 517361"/>
                  <a:gd name="connsiteY20" fmla="*/ 275421 h 285807"/>
                  <a:gd name="connsiteX21" fmla="*/ 490561 w 517361"/>
                  <a:gd name="connsiteY21" fmla="*/ 285305 h 285807"/>
                  <a:gd name="connsiteX22" fmla="*/ 489892 w 517361"/>
                  <a:gd name="connsiteY22" fmla="*/ 106057 h 285807"/>
                  <a:gd name="connsiteX23" fmla="*/ 517361 w 517361"/>
                  <a:gd name="connsiteY23" fmla="*/ 62836 h 28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7361" h="285807">
                    <a:moveTo>
                      <a:pt x="50044" y="121972"/>
                    </a:moveTo>
                    <a:cubicBezTo>
                      <a:pt x="66794" y="104884"/>
                      <a:pt x="88066" y="59821"/>
                      <a:pt x="106826" y="38546"/>
                    </a:cubicBezTo>
                    <a:cubicBezTo>
                      <a:pt x="167292" y="42901"/>
                      <a:pt x="147025" y="54125"/>
                      <a:pt x="124580" y="98519"/>
                    </a:cubicBezTo>
                    <a:cubicBezTo>
                      <a:pt x="115536" y="116276"/>
                      <a:pt x="88736" y="167035"/>
                      <a:pt x="95603" y="179264"/>
                    </a:cubicBezTo>
                    <a:lnTo>
                      <a:pt x="169805" y="46587"/>
                    </a:lnTo>
                    <a:cubicBezTo>
                      <a:pt x="233453" y="50775"/>
                      <a:pt x="444667" y="40053"/>
                      <a:pt x="455052" y="80091"/>
                    </a:cubicBezTo>
                    <a:cubicBezTo>
                      <a:pt x="467112" y="127165"/>
                      <a:pt x="453880" y="180772"/>
                      <a:pt x="451870" y="231028"/>
                    </a:cubicBezTo>
                    <a:cubicBezTo>
                      <a:pt x="375324" y="237561"/>
                      <a:pt x="324739" y="249120"/>
                      <a:pt x="238311" y="244765"/>
                    </a:cubicBezTo>
                    <a:cubicBezTo>
                      <a:pt x="164612" y="240912"/>
                      <a:pt x="100293" y="220809"/>
                      <a:pt x="22910" y="224997"/>
                    </a:cubicBezTo>
                    <a:cubicBezTo>
                      <a:pt x="44349" y="168710"/>
                      <a:pt x="35304" y="138054"/>
                      <a:pt x="34969" y="39048"/>
                    </a:cubicBezTo>
                    <a:lnTo>
                      <a:pt x="81199" y="39216"/>
                    </a:lnTo>
                    <a:cubicBezTo>
                      <a:pt x="69976" y="67695"/>
                      <a:pt x="55237" y="83944"/>
                      <a:pt x="50044" y="121972"/>
                    </a:cubicBezTo>
                    <a:close/>
                    <a:moveTo>
                      <a:pt x="517361" y="62836"/>
                    </a:moveTo>
                    <a:cubicBezTo>
                      <a:pt x="507144" y="48430"/>
                      <a:pt x="491901" y="34190"/>
                      <a:pt x="479339" y="20118"/>
                    </a:cubicBezTo>
                    <a:lnTo>
                      <a:pt x="111013" y="4874"/>
                    </a:lnTo>
                    <a:cubicBezTo>
                      <a:pt x="83041" y="2529"/>
                      <a:pt x="31787" y="-5345"/>
                      <a:pt x="465" y="5879"/>
                    </a:cubicBezTo>
                    <a:cubicBezTo>
                      <a:pt x="-1545" y="28997"/>
                      <a:pt x="3480" y="34693"/>
                      <a:pt x="5657" y="48597"/>
                    </a:cubicBezTo>
                    <a:cubicBezTo>
                      <a:pt x="14032" y="100529"/>
                      <a:pt x="4820" y="165025"/>
                      <a:pt x="10515" y="195681"/>
                    </a:cubicBezTo>
                    <a:cubicBezTo>
                      <a:pt x="22742" y="261517"/>
                      <a:pt x="29944" y="254649"/>
                      <a:pt x="48537" y="259172"/>
                    </a:cubicBezTo>
                    <a:lnTo>
                      <a:pt x="321557" y="285808"/>
                    </a:lnTo>
                    <a:cubicBezTo>
                      <a:pt x="362259" y="285808"/>
                      <a:pt x="378171" y="279777"/>
                      <a:pt x="415355" y="275421"/>
                    </a:cubicBezTo>
                    <a:cubicBezTo>
                      <a:pt x="454047" y="270898"/>
                      <a:pt x="458570" y="280950"/>
                      <a:pt x="490561" y="285305"/>
                    </a:cubicBezTo>
                    <a:cubicBezTo>
                      <a:pt x="507814" y="245435"/>
                      <a:pt x="468452" y="224495"/>
                      <a:pt x="489892" y="106057"/>
                    </a:cubicBezTo>
                    <a:cubicBezTo>
                      <a:pt x="500444" y="46922"/>
                      <a:pt x="483024" y="104717"/>
                      <a:pt x="517361" y="6283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F3E51BCE-9265-4558-8F13-FB2DEEF954D9}"/>
                  </a:ext>
                </a:extLst>
              </p:cNvPr>
              <p:cNvSpPr/>
              <p:nvPr/>
            </p:nvSpPr>
            <p:spPr>
              <a:xfrm>
                <a:off x="1375081" y="2447199"/>
                <a:ext cx="468083" cy="282729"/>
              </a:xfrm>
              <a:custGeom>
                <a:avLst/>
                <a:gdLst>
                  <a:gd name="connsiteX0" fmla="*/ 97077 w 468083"/>
                  <a:gd name="connsiteY0" fmla="*/ 44517 h 282729"/>
                  <a:gd name="connsiteX1" fmla="*/ 68435 w 468083"/>
                  <a:gd name="connsiteY1" fmla="*/ 109683 h 282729"/>
                  <a:gd name="connsiteX2" fmla="*/ 57381 w 468083"/>
                  <a:gd name="connsiteY2" fmla="*/ 165467 h 282729"/>
                  <a:gd name="connsiteX3" fmla="*/ 125049 w 468083"/>
                  <a:gd name="connsiteY3" fmla="*/ 50380 h 282729"/>
                  <a:gd name="connsiteX4" fmla="*/ 125049 w 468083"/>
                  <a:gd name="connsiteY4" fmla="*/ 82544 h 282729"/>
                  <a:gd name="connsiteX5" fmla="*/ 109975 w 468083"/>
                  <a:gd name="connsiteY5" fmla="*/ 113703 h 282729"/>
                  <a:gd name="connsiteX6" fmla="*/ 102437 w 468083"/>
                  <a:gd name="connsiteY6" fmla="*/ 181382 h 282729"/>
                  <a:gd name="connsiteX7" fmla="*/ 131079 w 468083"/>
                  <a:gd name="connsiteY7" fmla="*/ 105997 h 282729"/>
                  <a:gd name="connsiteX8" fmla="*/ 189536 w 468083"/>
                  <a:gd name="connsiteY8" fmla="*/ 53060 h 282729"/>
                  <a:gd name="connsiteX9" fmla="*/ 144647 w 468083"/>
                  <a:gd name="connsiteY9" fmla="*/ 170493 h 282729"/>
                  <a:gd name="connsiteX10" fmla="*/ 203941 w 468083"/>
                  <a:gd name="connsiteY10" fmla="*/ 47700 h 282729"/>
                  <a:gd name="connsiteX11" fmla="*/ 424702 w 468083"/>
                  <a:gd name="connsiteY11" fmla="*/ 66295 h 282729"/>
                  <a:gd name="connsiteX12" fmla="*/ 412474 w 468083"/>
                  <a:gd name="connsiteY12" fmla="*/ 235994 h 282729"/>
                  <a:gd name="connsiteX13" fmla="*/ 192718 w 468083"/>
                  <a:gd name="connsiteY13" fmla="*/ 244370 h 282729"/>
                  <a:gd name="connsiteX14" fmla="*/ 1772 w 468083"/>
                  <a:gd name="connsiteY14" fmla="*/ 223932 h 282729"/>
                  <a:gd name="connsiteX15" fmla="*/ 54701 w 468083"/>
                  <a:gd name="connsiteY15" fmla="*/ 265980 h 282729"/>
                  <a:gd name="connsiteX16" fmla="*/ 328056 w 468083"/>
                  <a:gd name="connsiteY16" fmla="*/ 278209 h 282729"/>
                  <a:gd name="connsiteX17" fmla="*/ 445304 w 468083"/>
                  <a:gd name="connsiteY17" fmla="*/ 212709 h 282729"/>
                  <a:gd name="connsiteX18" fmla="*/ 468083 w 468083"/>
                  <a:gd name="connsiteY18" fmla="*/ 41166 h 282729"/>
                  <a:gd name="connsiteX19" fmla="*/ 109472 w 468083"/>
                  <a:gd name="connsiteY19" fmla="*/ 10845 h 282729"/>
                  <a:gd name="connsiteX20" fmla="*/ 15339 w 468083"/>
                  <a:gd name="connsiteY20" fmla="*/ 9002 h 282729"/>
                  <a:gd name="connsiteX21" fmla="*/ 11319 w 468083"/>
                  <a:gd name="connsiteY21" fmla="*/ 127272 h 282729"/>
                  <a:gd name="connsiteX22" fmla="*/ 31083 w 468083"/>
                  <a:gd name="connsiteY22" fmla="*/ 208185 h 282729"/>
                  <a:gd name="connsiteX23" fmla="*/ 38118 w 468083"/>
                  <a:gd name="connsiteY23" fmla="*/ 36308 h 282729"/>
                  <a:gd name="connsiteX24" fmla="*/ 97077 w 468083"/>
                  <a:gd name="connsiteY24" fmla="*/ 44517 h 2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68083" h="282729">
                    <a:moveTo>
                      <a:pt x="97077" y="44517"/>
                    </a:moveTo>
                    <a:cubicBezTo>
                      <a:pt x="89205" y="63279"/>
                      <a:pt x="77313" y="86900"/>
                      <a:pt x="68435" y="109683"/>
                    </a:cubicBezTo>
                    <a:cubicBezTo>
                      <a:pt x="60228" y="130623"/>
                      <a:pt x="49676" y="150558"/>
                      <a:pt x="57381" y="165467"/>
                    </a:cubicBezTo>
                    <a:cubicBezTo>
                      <a:pt x="77480" y="132968"/>
                      <a:pt x="93057" y="68137"/>
                      <a:pt x="125049" y="50380"/>
                    </a:cubicBezTo>
                    <a:cubicBezTo>
                      <a:pt x="126724" y="53228"/>
                      <a:pt x="135099" y="55071"/>
                      <a:pt x="125049" y="82544"/>
                    </a:cubicBezTo>
                    <a:cubicBezTo>
                      <a:pt x="123039" y="88407"/>
                      <a:pt x="113995" y="104825"/>
                      <a:pt x="109975" y="113703"/>
                    </a:cubicBezTo>
                    <a:cubicBezTo>
                      <a:pt x="100762" y="134308"/>
                      <a:pt x="87530" y="156086"/>
                      <a:pt x="102437" y="181382"/>
                    </a:cubicBezTo>
                    <a:cubicBezTo>
                      <a:pt x="110980" y="162452"/>
                      <a:pt x="120024" y="130958"/>
                      <a:pt x="131079" y="105997"/>
                    </a:cubicBezTo>
                    <a:cubicBezTo>
                      <a:pt x="150341" y="62944"/>
                      <a:pt x="142134" y="55071"/>
                      <a:pt x="189536" y="53060"/>
                    </a:cubicBezTo>
                    <a:lnTo>
                      <a:pt x="144647" y="170493"/>
                    </a:lnTo>
                    <a:cubicBezTo>
                      <a:pt x="158884" y="161614"/>
                      <a:pt x="200088" y="72995"/>
                      <a:pt x="203941" y="47700"/>
                    </a:cubicBezTo>
                    <a:lnTo>
                      <a:pt x="424702" y="66295"/>
                    </a:lnTo>
                    <a:lnTo>
                      <a:pt x="412474" y="235994"/>
                    </a:lnTo>
                    <a:cubicBezTo>
                      <a:pt x="339111" y="238674"/>
                      <a:pt x="263234" y="246045"/>
                      <a:pt x="192718" y="244370"/>
                    </a:cubicBezTo>
                    <a:cubicBezTo>
                      <a:pt x="138952" y="243030"/>
                      <a:pt x="31921" y="220750"/>
                      <a:pt x="1772" y="223932"/>
                    </a:cubicBezTo>
                    <a:cubicBezTo>
                      <a:pt x="-5598" y="270001"/>
                      <a:pt x="9644" y="260955"/>
                      <a:pt x="54701" y="265980"/>
                    </a:cubicBezTo>
                    <a:cubicBezTo>
                      <a:pt x="211813" y="284073"/>
                      <a:pt x="144814" y="286418"/>
                      <a:pt x="328056" y="278209"/>
                    </a:cubicBezTo>
                    <a:cubicBezTo>
                      <a:pt x="411972" y="274356"/>
                      <a:pt x="444801" y="310374"/>
                      <a:pt x="445304" y="212709"/>
                    </a:cubicBezTo>
                    <a:cubicBezTo>
                      <a:pt x="445806" y="127775"/>
                      <a:pt x="458704" y="105327"/>
                      <a:pt x="468083" y="41166"/>
                    </a:cubicBezTo>
                    <a:cubicBezTo>
                      <a:pt x="398740" y="-3394"/>
                      <a:pt x="176638" y="20896"/>
                      <a:pt x="109472" y="10845"/>
                    </a:cubicBezTo>
                    <a:cubicBezTo>
                      <a:pt x="62740" y="3809"/>
                      <a:pt x="53696" y="-8588"/>
                      <a:pt x="15339" y="9002"/>
                    </a:cubicBezTo>
                    <a:cubicBezTo>
                      <a:pt x="11151" y="47700"/>
                      <a:pt x="15506" y="86732"/>
                      <a:pt x="11319" y="127272"/>
                    </a:cubicBezTo>
                    <a:cubicBezTo>
                      <a:pt x="7299" y="167478"/>
                      <a:pt x="-1913" y="196626"/>
                      <a:pt x="31083" y="208185"/>
                    </a:cubicBezTo>
                    <a:cubicBezTo>
                      <a:pt x="50346" y="167980"/>
                      <a:pt x="38118" y="88743"/>
                      <a:pt x="38118" y="36308"/>
                    </a:cubicBezTo>
                    <a:lnTo>
                      <a:pt x="97077" y="44517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0" name="任意多边形: 形状 719">
                <a:extLst>
                  <a:ext uri="{FF2B5EF4-FFF2-40B4-BE49-F238E27FC236}">
                    <a16:creationId xmlns:a16="http://schemas.microsoft.com/office/drawing/2014/main" id="{9C678BB0-C0CF-467C-9CB9-1E89615F1003}"/>
                  </a:ext>
                </a:extLst>
              </p:cNvPr>
              <p:cNvSpPr/>
              <p:nvPr/>
            </p:nvSpPr>
            <p:spPr>
              <a:xfrm>
                <a:off x="2856019" y="1744748"/>
                <a:ext cx="476685" cy="247155"/>
              </a:xfrm>
              <a:custGeom>
                <a:avLst/>
                <a:gdLst>
                  <a:gd name="connsiteX0" fmla="*/ 58791 w 476685"/>
                  <a:gd name="connsiteY0" fmla="*/ 32824 h 247155"/>
                  <a:gd name="connsiteX1" fmla="*/ 65659 w 476685"/>
                  <a:gd name="connsiteY1" fmla="*/ 61135 h 247155"/>
                  <a:gd name="connsiteX2" fmla="*/ 56949 w 476685"/>
                  <a:gd name="connsiteY2" fmla="*/ 77719 h 247155"/>
                  <a:gd name="connsiteX3" fmla="*/ 52594 w 476685"/>
                  <a:gd name="connsiteY3" fmla="*/ 89948 h 247155"/>
                  <a:gd name="connsiteX4" fmla="*/ 43214 w 476685"/>
                  <a:gd name="connsiteY4" fmla="*/ 71186 h 247155"/>
                  <a:gd name="connsiteX5" fmla="*/ 58791 w 476685"/>
                  <a:gd name="connsiteY5" fmla="*/ 32824 h 247155"/>
                  <a:gd name="connsiteX6" fmla="*/ 33834 w 476685"/>
                  <a:gd name="connsiteY6" fmla="*/ 161983 h 247155"/>
                  <a:gd name="connsiteX7" fmla="*/ 91621 w 476685"/>
                  <a:gd name="connsiteY7" fmla="*/ 43042 h 247155"/>
                  <a:gd name="connsiteX8" fmla="*/ 112223 w 476685"/>
                  <a:gd name="connsiteY8" fmla="*/ 35504 h 247155"/>
                  <a:gd name="connsiteX9" fmla="*/ 129643 w 476685"/>
                  <a:gd name="connsiteY9" fmla="*/ 39692 h 247155"/>
                  <a:gd name="connsiteX10" fmla="*/ 107198 w 476685"/>
                  <a:gd name="connsiteY10" fmla="*/ 128646 h 247155"/>
                  <a:gd name="connsiteX11" fmla="*/ 182069 w 476685"/>
                  <a:gd name="connsiteY11" fmla="*/ 45388 h 247155"/>
                  <a:gd name="connsiteX12" fmla="*/ 158117 w 476685"/>
                  <a:gd name="connsiteY12" fmla="*/ 145901 h 247155"/>
                  <a:gd name="connsiteX13" fmla="*/ 216741 w 476685"/>
                  <a:gd name="connsiteY13" fmla="*/ 48571 h 247155"/>
                  <a:gd name="connsiteX14" fmla="*/ 439680 w 476685"/>
                  <a:gd name="connsiteY14" fmla="*/ 67836 h 247155"/>
                  <a:gd name="connsiteX15" fmla="*/ 420083 w 476685"/>
                  <a:gd name="connsiteY15" fmla="*/ 199675 h 247155"/>
                  <a:gd name="connsiteX16" fmla="*/ 118923 w 476685"/>
                  <a:gd name="connsiteY16" fmla="*/ 186273 h 247155"/>
                  <a:gd name="connsiteX17" fmla="*/ 33834 w 476685"/>
                  <a:gd name="connsiteY17" fmla="*/ 161983 h 247155"/>
                  <a:gd name="connsiteX18" fmla="*/ 0 w 476685"/>
                  <a:gd name="connsiteY18" fmla="*/ 217935 h 247155"/>
                  <a:gd name="connsiteX19" fmla="*/ 110381 w 476685"/>
                  <a:gd name="connsiteY19" fmla="*/ 222961 h 247155"/>
                  <a:gd name="connsiteX20" fmla="*/ 224279 w 476685"/>
                  <a:gd name="connsiteY20" fmla="*/ 235525 h 247155"/>
                  <a:gd name="connsiteX21" fmla="*/ 427955 w 476685"/>
                  <a:gd name="connsiteY21" fmla="*/ 237703 h 247155"/>
                  <a:gd name="connsiteX22" fmla="*/ 459110 w 476685"/>
                  <a:gd name="connsiteY22" fmla="*/ 128311 h 247155"/>
                  <a:gd name="connsiteX23" fmla="*/ 471337 w 476685"/>
                  <a:gd name="connsiteY23" fmla="*/ 27463 h 247155"/>
                  <a:gd name="connsiteX24" fmla="*/ 18257 w 476685"/>
                  <a:gd name="connsiteY24" fmla="*/ 994 h 247155"/>
                  <a:gd name="connsiteX25" fmla="*/ 0 w 476685"/>
                  <a:gd name="connsiteY25" fmla="*/ 217935 h 247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685" h="247155">
                    <a:moveTo>
                      <a:pt x="58791" y="32824"/>
                    </a:moveTo>
                    <a:cubicBezTo>
                      <a:pt x="65156" y="40530"/>
                      <a:pt x="77719" y="16239"/>
                      <a:pt x="65659" y="61135"/>
                    </a:cubicBezTo>
                    <a:cubicBezTo>
                      <a:pt x="64654" y="65155"/>
                      <a:pt x="57954" y="75542"/>
                      <a:pt x="56949" y="77719"/>
                    </a:cubicBezTo>
                    <a:lnTo>
                      <a:pt x="52594" y="89948"/>
                    </a:lnTo>
                    <a:lnTo>
                      <a:pt x="43214" y="71186"/>
                    </a:lnTo>
                    <a:cubicBezTo>
                      <a:pt x="33834" y="23610"/>
                      <a:pt x="52092" y="36006"/>
                      <a:pt x="58791" y="32824"/>
                    </a:cubicBezTo>
                    <a:close/>
                    <a:moveTo>
                      <a:pt x="33834" y="161983"/>
                    </a:moveTo>
                    <a:cubicBezTo>
                      <a:pt x="36012" y="113569"/>
                      <a:pt x="81739" y="50748"/>
                      <a:pt x="91621" y="43042"/>
                    </a:cubicBezTo>
                    <a:cubicBezTo>
                      <a:pt x="101336" y="35671"/>
                      <a:pt x="102843" y="36174"/>
                      <a:pt x="112223" y="35504"/>
                    </a:cubicBezTo>
                    <a:cubicBezTo>
                      <a:pt x="127298" y="34499"/>
                      <a:pt x="122105" y="35839"/>
                      <a:pt x="129643" y="39692"/>
                    </a:cubicBezTo>
                    <a:cubicBezTo>
                      <a:pt x="132825" y="67668"/>
                      <a:pt x="101838" y="82242"/>
                      <a:pt x="107198" y="128646"/>
                    </a:cubicBezTo>
                    <a:cubicBezTo>
                      <a:pt x="123110" y="98492"/>
                      <a:pt x="141535" y="33661"/>
                      <a:pt x="182069" y="45388"/>
                    </a:cubicBezTo>
                    <a:cubicBezTo>
                      <a:pt x="191114" y="71856"/>
                      <a:pt x="168335" y="104858"/>
                      <a:pt x="158117" y="145901"/>
                    </a:cubicBezTo>
                    <a:cubicBezTo>
                      <a:pt x="187429" y="133672"/>
                      <a:pt x="187262" y="62977"/>
                      <a:pt x="216741" y="48571"/>
                    </a:cubicBezTo>
                    <a:cubicBezTo>
                      <a:pt x="316570" y="38017"/>
                      <a:pt x="357271" y="66830"/>
                      <a:pt x="439680" y="67836"/>
                    </a:cubicBezTo>
                    <a:lnTo>
                      <a:pt x="420083" y="199675"/>
                    </a:lnTo>
                    <a:cubicBezTo>
                      <a:pt x="367824" y="204868"/>
                      <a:pt x="186759" y="191131"/>
                      <a:pt x="118923" y="186273"/>
                    </a:cubicBezTo>
                    <a:cubicBezTo>
                      <a:pt x="82576" y="183761"/>
                      <a:pt x="60634" y="180745"/>
                      <a:pt x="33834" y="161983"/>
                    </a:cubicBezTo>
                    <a:close/>
                    <a:moveTo>
                      <a:pt x="0" y="217935"/>
                    </a:moveTo>
                    <a:lnTo>
                      <a:pt x="110381" y="222961"/>
                    </a:lnTo>
                    <a:cubicBezTo>
                      <a:pt x="145220" y="226144"/>
                      <a:pt x="187262" y="231169"/>
                      <a:pt x="224279" y="235525"/>
                    </a:cubicBezTo>
                    <a:cubicBezTo>
                      <a:pt x="258448" y="239378"/>
                      <a:pt x="395293" y="258308"/>
                      <a:pt x="427955" y="237703"/>
                    </a:cubicBezTo>
                    <a:cubicBezTo>
                      <a:pt x="461622" y="216260"/>
                      <a:pt x="449562" y="181583"/>
                      <a:pt x="459110" y="128311"/>
                    </a:cubicBezTo>
                    <a:cubicBezTo>
                      <a:pt x="462962" y="107203"/>
                      <a:pt x="487249" y="42540"/>
                      <a:pt x="471337" y="27463"/>
                    </a:cubicBezTo>
                    <a:cubicBezTo>
                      <a:pt x="448055" y="15401"/>
                      <a:pt x="67334" y="-4701"/>
                      <a:pt x="18257" y="994"/>
                    </a:cubicBezTo>
                    <a:lnTo>
                      <a:pt x="0" y="217935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1" name="任意多边形: 形状 720">
                <a:extLst>
                  <a:ext uri="{FF2B5EF4-FFF2-40B4-BE49-F238E27FC236}">
                    <a16:creationId xmlns:a16="http://schemas.microsoft.com/office/drawing/2014/main" id="{3225068D-5F60-4292-8D3C-7277E34EE8EF}"/>
                  </a:ext>
                </a:extLst>
              </p:cNvPr>
              <p:cNvSpPr/>
              <p:nvPr/>
            </p:nvSpPr>
            <p:spPr>
              <a:xfrm>
                <a:off x="3017989" y="2410620"/>
                <a:ext cx="180729" cy="235718"/>
              </a:xfrm>
              <a:custGeom>
                <a:avLst/>
                <a:gdLst>
                  <a:gd name="connsiteX0" fmla="*/ 180729 w 180729"/>
                  <a:gd name="connsiteY0" fmla="*/ 2529 h 235718"/>
                  <a:gd name="connsiteX1" fmla="*/ 147565 w 180729"/>
                  <a:gd name="connsiteY1" fmla="*/ 41896 h 235718"/>
                  <a:gd name="connsiteX2" fmla="*/ 141870 w 180729"/>
                  <a:gd name="connsiteY2" fmla="*/ 30337 h 235718"/>
                  <a:gd name="connsiteX3" fmla="*/ 147732 w 180729"/>
                  <a:gd name="connsiteY3" fmla="*/ 7052 h 235718"/>
                  <a:gd name="connsiteX4" fmla="*/ 149742 w 180729"/>
                  <a:gd name="connsiteY4" fmla="*/ 2864 h 235718"/>
                  <a:gd name="connsiteX5" fmla="*/ 119090 w 180729"/>
                  <a:gd name="connsiteY5" fmla="*/ 19281 h 235718"/>
                  <a:gd name="connsiteX6" fmla="*/ 61304 w 180729"/>
                  <a:gd name="connsiteY6" fmla="*/ 111753 h 235718"/>
                  <a:gd name="connsiteX7" fmla="*/ 0 w 180729"/>
                  <a:gd name="connsiteY7" fmla="*/ 235719 h 235718"/>
                  <a:gd name="connsiteX8" fmla="*/ 15242 w 180729"/>
                  <a:gd name="connsiteY8" fmla="*/ 218632 h 235718"/>
                  <a:gd name="connsiteX9" fmla="*/ 126125 w 180729"/>
                  <a:gd name="connsiteY9" fmla="*/ 32683 h 235718"/>
                  <a:gd name="connsiteX10" fmla="*/ 134333 w 180729"/>
                  <a:gd name="connsiteY10" fmla="*/ 63172 h 235718"/>
                  <a:gd name="connsiteX11" fmla="*/ 95641 w 180729"/>
                  <a:gd name="connsiteY11" fmla="*/ 138724 h 235718"/>
                  <a:gd name="connsiteX12" fmla="*/ 62309 w 180729"/>
                  <a:gd name="connsiteY12" fmla="*/ 231028 h 235718"/>
                  <a:gd name="connsiteX13" fmla="*/ 180729 w 180729"/>
                  <a:gd name="connsiteY13" fmla="*/ 2529 h 23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729" h="235718">
                    <a:moveTo>
                      <a:pt x="180729" y="2529"/>
                    </a:moveTo>
                    <a:cubicBezTo>
                      <a:pt x="155605" y="7890"/>
                      <a:pt x="155270" y="18611"/>
                      <a:pt x="147565" y="41896"/>
                    </a:cubicBezTo>
                    <a:lnTo>
                      <a:pt x="141870" y="30337"/>
                    </a:lnTo>
                    <a:cubicBezTo>
                      <a:pt x="138855" y="11743"/>
                      <a:pt x="147062" y="12245"/>
                      <a:pt x="147732" y="7052"/>
                    </a:cubicBezTo>
                    <a:cubicBezTo>
                      <a:pt x="147900" y="5042"/>
                      <a:pt x="149407" y="4372"/>
                      <a:pt x="149742" y="2864"/>
                    </a:cubicBezTo>
                    <a:cubicBezTo>
                      <a:pt x="119090" y="519"/>
                      <a:pt x="138688" y="-7187"/>
                      <a:pt x="119090" y="19281"/>
                    </a:cubicBezTo>
                    <a:lnTo>
                      <a:pt x="61304" y="111753"/>
                    </a:lnTo>
                    <a:cubicBezTo>
                      <a:pt x="45727" y="140064"/>
                      <a:pt x="6365" y="207073"/>
                      <a:pt x="0" y="235719"/>
                    </a:cubicBezTo>
                    <a:cubicBezTo>
                      <a:pt x="12060" y="232201"/>
                      <a:pt x="7537" y="232871"/>
                      <a:pt x="15242" y="218632"/>
                    </a:cubicBezTo>
                    <a:lnTo>
                      <a:pt x="126125" y="32683"/>
                    </a:lnTo>
                    <a:cubicBezTo>
                      <a:pt x="138185" y="49435"/>
                      <a:pt x="143545" y="24809"/>
                      <a:pt x="134333" y="63172"/>
                    </a:cubicBezTo>
                    <a:lnTo>
                      <a:pt x="95641" y="138724"/>
                    </a:lnTo>
                    <a:cubicBezTo>
                      <a:pt x="86931" y="158156"/>
                      <a:pt x="55777" y="213271"/>
                      <a:pt x="62309" y="231028"/>
                    </a:cubicBezTo>
                    <a:lnTo>
                      <a:pt x="180729" y="2529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2" name="任意多边形: 形状 721">
                <a:extLst>
                  <a:ext uri="{FF2B5EF4-FFF2-40B4-BE49-F238E27FC236}">
                    <a16:creationId xmlns:a16="http://schemas.microsoft.com/office/drawing/2014/main" id="{3B490EA6-7923-4B38-B152-6F5F28EF4DF5}"/>
                  </a:ext>
                </a:extLst>
              </p:cNvPr>
              <p:cNvSpPr/>
              <p:nvPr/>
            </p:nvSpPr>
            <p:spPr>
              <a:xfrm>
                <a:off x="1686390" y="563375"/>
                <a:ext cx="31472" cy="365867"/>
              </a:xfrm>
              <a:custGeom>
                <a:avLst/>
                <a:gdLst>
                  <a:gd name="connsiteX0" fmla="*/ 17584 w 31472"/>
                  <a:gd name="connsiteY0" fmla="*/ 365867 h 365867"/>
                  <a:gd name="connsiteX1" fmla="*/ 28136 w 31472"/>
                  <a:gd name="connsiteY1" fmla="*/ 0 h 365867"/>
                  <a:gd name="connsiteX2" fmla="*/ 13899 w 31472"/>
                  <a:gd name="connsiteY2" fmla="*/ 71532 h 365867"/>
                  <a:gd name="connsiteX3" fmla="*/ 5524 w 31472"/>
                  <a:gd name="connsiteY3" fmla="*/ 169699 h 365867"/>
                  <a:gd name="connsiteX4" fmla="*/ 499 w 31472"/>
                  <a:gd name="connsiteY4" fmla="*/ 274735 h 365867"/>
                  <a:gd name="connsiteX5" fmla="*/ 17584 w 31472"/>
                  <a:gd name="connsiteY5" fmla="*/ 365867 h 36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72" h="365867">
                    <a:moveTo>
                      <a:pt x="17584" y="365867"/>
                    </a:moveTo>
                    <a:cubicBezTo>
                      <a:pt x="-16753" y="270882"/>
                      <a:pt x="46226" y="91467"/>
                      <a:pt x="28136" y="0"/>
                    </a:cubicBezTo>
                    <a:cubicBezTo>
                      <a:pt x="4184" y="10219"/>
                      <a:pt x="14401" y="36855"/>
                      <a:pt x="13899" y="71532"/>
                    </a:cubicBezTo>
                    <a:cubicBezTo>
                      <a:pt x="13396" y="109894"/>
                      <a:pt x="8706" y="136865"/>
                      <a:pt x="5524" y="169699"/>
                    </a:cubicBezTo>
                    <a:cubicBezTo>
                      <a:pt x="2174" y="203036"/>
                      <a:pt x="667" y="241399"/>
                      <a:pt x="499" y="274735"/>
                    </a:cubicBezTo>
                    <a:cubicBezTo>
                      <a:pt x="332" y="321139"/>
                      <a:pt x="-4191" y="339231"/>
                      <a:pt x="17584" y="36586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3" name="任意多边形: 形状 722">
                <a:extLst>
                  <a:ext uri="{FF2B5EF4-FFF2-40B4-BE49-F238E27FC236}">
                    <a16:creationId xmlns:a16="http://schemas.microsoft.com/office/drawing/2014/main" id="{A26CE670-681D-4DCF-A404-6D62801D20E4}"/>
                  </a:ext>
                </a:extLst>
              </p:cNvPr>
              <p:cNvSpPr/>
              <p:nvPr/>
            </p:nvSpPr>
            <p:spPr>
              <a:xfrm>
                <a:off x="1752017" y="599894"/>
                <a:ext cx="22815" cy="320971"/>
              </a:xfrm>
              <a:custGeom>
                <a:avLst/>
                <a:gdLst>
                  <a:gd name="connsiteX0" fmla="*/ 10916 w 22815"/>
                  <a:gd name="connsiteY0" fmla="*/ 320971 h 320971"/>
                  <a:gd name="connsiteX1" fmla="*/ 18956 w 22815"/>
                  <a:gd name="connsiteY1" fmla="*/ 0 h 320971"/>
                  <a:gd name="connsiteX2" fmla="*/ 1536 w 22815"/>
                  <a:gd name="connsiteY2" fmla="*/ 289310 h 320971"/>
                  <a:gd name="connsiteX3" fmla="*/ 10916 w 22815"/>
                  <a:gd name="connsiteY3" fmla="*/ 320971 h 320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15" h="320971">
                    <a:moveTo>
                      <a:pt x="10916" y="320971"/>
                    </a:moveTo>
                    <a:cubicBezTo>
                      <a:pt x="4886" y="259659"/>
                      <a:pt x="32691" y="20773"/>
                      <a:pt x="18956" y="0"/>
                    </a:cubicBezTo>
                    <a:cubicBezTo>
                      <a:pt x="2374" y="28646"/>
                      <a:pt x="-2986" y="225484"/>
                      <a:pt x="1536" y="289310"/>
                    </a:cubicBezTo>
                    <a:cubicBezTo>
                      <a:pt x="4551" y="332530"/>
                      <a:pt x="6059" y="312930"/>
                      <a:pt x="10916" y="32097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4" name="任意多边形: 形状 723">
                <a:extLst>
                  <a:ext uri="{FF2B5EF4-FFF2-40B4-BE49-F238E27FC236}">
                    <a16:creationId xmlns:a16="http://schemas.microsoft.com/office/drawing/2014/main" id="{20A2CCD8-15B6-4379-95C9-C4FFB6C54B69}"/>
                  </a:ext>
                </a:extLst>
              </p:cNvPr>
              <p:cNvSpPr/>
              <p:nvPr/>
            </p:nvSpPr>
            <p:spPr>
              <a:xfrm>
                <a:off x="3409886" y="1354077"/>
                <a:ext cx="176349" cy="287467"/>
              </a:xfrm>
              <a:custGeom>
                <a:avLst/>
                <a:gdLst>
                  <a:gd name="connsiteX0" fmla="*/ 1553 w 176349"/>
                  <a:gd name="connsiteY0" fmla="*/ 287467 h 287467"/>
                  <a:gd name="connsiteX1" fmla="*/ 90326 w 176349"/>
                  <a:gd name="connsiteY1" fmla="*/ 137870 h 287467"/>
                  <a:gd name="connsiteX2" fmla="*/ 174577 w 176349"/>
                  <a:gd name="connsiteY2" fmla="*/ 0 h 287467"/>
                  <a:gd name="connsiteX3" fmla="*/ 154645 w 176349"/>
                  <a:gd name="connsiteY3" fmla="*/ 35682 h 287467"/>
                  <a:gd name="connsiteX4" fmla="*/ 76592 w 176349"/>
                  <a:gd name="connsiteY4" fmla="*/ 138708 h 287467"/>
                  <a:gd name="connsiteX5" fmla="*/ 1553 w 176349"/>
                  <a:gd name="connsiteY5" fmla="*/ 287467 h 287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349" h="287467">
                    <a:moveTo>
                      <a:pt x="1553" y="287467"/>
                    </a:moveTo>
                    <a:cubicBezTo>
                      <a:pt x="17298" y="264684"/>
                      <a:pt x="46275" y="195163"/>
                      <a:pt x="90326" y="137870"/>
                    </a:cubicBezTo>
                    <a:cubicBezTo>
                      <a:pt x="105904" y="117600"/>
                      <a:pt x="189485" y="24961"/>
                      <a:pt x="174577" y="0"/>
                    </a:cubicBezTo>
                    <a:cubicBezTo>
                      <a:pt x="155818" y="18427"/>
                      <a:pt x="168045" y="9716"/>
                      <a:pt x="154645" y="35682"/>
                    </a:cubicBezTo>
                    <a:lnTo>
                      <a:pt x="76592" y="138708"/>
                    </a:lnTo>
                    <a:cubicBezTo>
                      <a:pt x="59842" y="162831"/>
                      <a:pt x="-11344" y="261501"/>
                      <a:pt x="1553" y="28746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5" name="任意多边形: 形状 724">
                <a:extLst>
                  <a:ext uri="{FF2B5EF4-FFF2-40B4-BE49-F238E27FC236}">
                    <a16:creationId xmlns:a16="http://schemas.microsoft.com/office/drawing/2014/main" id="{3813A64C-ABDF-4320-84B9-7EB69A7AC6C7}"/>
                  </a:ext>
                </a:extLst>
              </p:cNvPr>
              <p:cNvSpPr/>
              <p:nvPr/>
            </p:nvSpPr>
            <p:spPr>
              <a:xfrm>
                <a:off x="1331483" y="1233309"/>
                <a:ext cx="179869" cy="158963"/>
              </a:xfrm>
              <a:custGeom>
                <a:avLst/>
                <a:gdLst>
                  <a:gd name="connsiteX0" fmla="*/ 3161 w 179869"/>
                  <a:gd name="connsiteY0" fmla="*/ 158963 h 158963"/>
                  <a:gd name="connsiteX1" fmla="*/ 63794 w 179869"/>
                  <a:gd name="connsiteY1" fmla="*/ 49236 h 158963"/>
                  <a:gd name="connsiteX2" fmla="*/ 179870 w 179869"/>
                  <a:gd name="connsiteY2" fmla="*/ 26286 h 158963"/>
                  <a:gd name="connsiteX3" fmla="*/ 3161 w 179869"/>
                  <a:gd name="connsiteY3" fmla="*/ 158963 h 158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869" h="158963">
                    <a:moveTo>
                      <a:pt x="3161" y="158963"/>
                    </a:moveTo>
                    <a:cubicBezTo>
                      <a:pt x="12708" y="142546"/>
                      <a:pt x="9693" y="97315"/>
                      <a:pt x="63794" y="49236"/>
                    </a:cubicBezTo>
                    <a:cubicBezTo>
                      <a:pt x="128448" y="-8056"/>
                      <a:pt x="155583" y="38180"/>
                      <a:pt x="179870" y="26286"/>
                    </a:cubicBezTo>
                    <a:cubicBezTo>
                      <a:pt x="117896" y="-60825"/>
                      <a:pt x="-22802" y="90782"/>
                      <a:pt x="3161" y="15896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6" name="任意多边形: 形状 725">
                <a:extLst>
                  <a:ext uri="{FF2B5EF4-FFF2-40B4-BE49-F238E27FC236}">
                    <a16:creationId xmlns:a16="http://schemas.microsoft.com/office/drawing/2014/main" id="{FE5B02DB-3728-4FC0-9734-69DBD1B5DB89}"/>
                  </a:ext>
                </a:extLst>
              </p:cNvPr>
              <p:cNvSpPr/>
              <p:nvPr/>
            </p:nvSpPr>
            <p:spPr>
              <a:xfrm>
                <a:off x="2532306" y="698732"/>
                <a:ext cx="42150" cy="358328"/>
              </a:xfrm>
              <a:custGeom>
                <a:avLst/>
                <a:gdLst>
                  <a:gd name="connsiteX0" fmla="*/ 109 w 42150"/>
                  <a:gd name="connsiteY0" fmla="*/ 358329 h 358328"/>
                  <a:gd name="connsiteX1" fmla="*/ 42150 w 42150"/>
                  <a:gd name="connsiteY1" fmla="*/ 0 h 358328"/>
                  <a:gd name="connsiteX2" fmla="*/ 109 w 42150"/>
                  <a:gd name="connsiteY2" fmla="*/ 358329 h 35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50" h="358328">
                    <a:moveTo>
                      <a:pt x="109" y="358329"/>
                    </a:moveTo>
                    <a:lnTo>
                      <a:pt x="42150" y="0"/>
                    </a:lnTo>
                    <a:cubicBezTo>
                      <a:pt x="9656" y="40875"/>
                      <a:pt x="-1231" y="281269"/>
                      <a:pt x="109" y="35832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" name="任意多边形: 形状 726">
                <a:extLst>
                  <a:ext uri="{FF2B5EF4-FFF2-40B4-BE49-F238E27FC236}">
                    <a16:creationId xmlns:a16="http://schemas.microsoft.com/office/drawing/2014/main" id="{08F32D5F-1610-4DE7-9C29-2274D5C047C8}"/>
                  </a:ext>
                </a:extLst>
              </p:cNvPr>
              <p:cNvSpPr/>
              <p:nvPr/>
            </p:nvSpPr>
            <p:spPr>
              <a:xfrm>
                <a:off x="2804753" y="1350103"/>
                <a:ext cx="99170" cy="153737"/>
              </a:xfrm>
              <a:custGeom>
                <a:avLst/>
                <a:gdLst>
                  <a:gd name="connsiteX0" fmla="*/ 347 w 99170"/>
                  <a:gd name="connsiteY0" fmla="*/ 120234 h 153737"/>
                  <a:gd name="connsiteX1" fmla="*/ 45571 w 99170"/>
                  <a:gd name="connsiteY1" fmla="*/ 153738 h 153737"/>
                  <a:gd name="connsiteX2" fmla="*/ 24466 w 99170"/>
                  <a:gd name="connsiteY2" fmla="*/ 64951 h 153737"/>
                  <a:gd name="connsiteX3" fmla="*/ 99170 w 99170"/>
                  <a:gd name="connsiteY3" fmla="*/ 7324 h 153737"/>
                  <a:gd name="connsiteX4" fmla="*/ 347 w 99170"/>
                  <a:gd name="connsiteY4" fmla="*/ 120234 h 15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0" h="153737">
                    <a:moveTo>
                      <a:pt x="347" y="120234"/>
                    </a:moveTo>
                    <a:cubicBezTo>
                      <a:pt x="14919" y="137488"/>
                      <a:pt x="21284" y="148712"/>
                      <a:pt x="45571" y="153738"/>
                    </a:cubicBezTo>
                    <a:cubicBezTo>
                      <a:pt x="35186" y="132798"/>
                      <a:pt x="-3673" y="121741"/>
                      <a:pt x="24466" y="64951"/>
                    </a:cubicBezTo>
                    <a:cubicBezTo>
                      <a:pt x="51768" y="9837"/>
                      <a:pt x="76223" y="34127"/>
                      <a:pt x="99170" y="7324"/>
                    </a:cubicBezTo>
                    <a:cubicBezTo>
                      <a:pt x="39039" y="-25343"/>
                      <a:pt x="-4343" y="58251"/>
                      <a:pt x="347" y="12023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" name="任意多边形: 形状 727">
                <a:extLst>
                  <a:ext uri="{FF2B5EF4-FFF2-40B4-BE49-F238E27FC236}">
                    <a16:creationId xmlns:a16="http://schemas.microsoft.com/office/drawing/2014/main" id="{F4AF396E-0DE4-4FE3-9E5C-65059DE3127F}"/>
                  </a:ext>
                </a:extLst>
              </p:cNvPr>
              <p:cNvSpPr/>
              <p:nvPr/>
            </p:nvSpPr>
            <p:spPr>
              <a:xfrm>
                <a:off x="2470730" y="704260"/>
                <a:ext cx="43427" cy="322311"/>
              </a:xfrm>
              <a:custGeom>
                <a:avLst/>
                <a:gdLst>
                  <a:gd name="connsiteX0" fmla="*/ 7918 w 43427"/>
                  <a:gd name="connsiteY0" fmla="*/ 322312 h 322311"/>
                  <a:gd name="connsiteX1" fmla="*/ 43427 w 43427"/>
                  <a:gd name="connsiteY1" fmla="*/ 0 h 322311"/>
                  <a:gd name="connsiteX2" fmla="*/ 45 w 43427"/>
                  <a:gd name="connsiteY2" fmla="*/ 277248 h 322311"/>
                  <a:gd name="connsiteX3" fmla="*/ 7918 w 43427"/>
                  <a:gd name="connsiteY3" fmla="*/ 322312 h 32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427" h="322311">
                    <a:moveTo>
                      <a:pt x="7918" y="322312"/>
                    </a:moveTo>
                    <a:cubicBezTo>
                      <a:pt x="-960" y="230677"/>
                      <a:pt x="24165" y="83928"/>
                      <a:pt x="43427" y="0"/>
                    </a:cubicBezTo>
                    <a:cubicBezTo>
                      <a:pt x="2558" y="27139"/>
                      <a:pt x="-457" y="214093"/>
                      <a:pt x="45" y="277248"/>
                    </a:cubicBezTo>
                    <a:cubicBezTo>
                      <a:pt x="380" y="301539"/>
                      <a:pt x="-1965" y="305057"/>
                      <a:pt x="7918" y="32231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" name="任意多边形: 形状 728">
                <a:extLst>
                  <a:ext uri="{FF2B5EF4-FFF2-40B4-BE49-F238E27FC236}">
                    <a16:creationId xmlns:a16="http://schemas.microsoft.com/office/drawing/2014/main" id="{384DD57C-1870-445C-A91A-84AA8CDECA21}"/>
                  </a:ext>
                </a:extLst>
              </p:cNvPr>
              <p:cNvSpPr/>
              <p:nvPr/>
            </p:nvSpPr>
            <p:spPr>
              <a:xfrm>
                <a:off x="1819882" y="652161"/>
                <a:ext cx="27577" cy="276075"/>
              </a:xfrm>
              <a:custGeom>
                <a:avLst/>
                <a:gdLst>
                  <a:gd name="connsiteX0" fmla="*/ 12060 w 27577"/>
                  <a:gd name="connsiteY0" fmla="*/ 276076 h 276075"/>
                  <a:gd name="connsiteX1" fmla="*/ 14237 w 27577"/>
                  <a:gd name="connsiteY1" fmla="*/ 130834 h 276075"/>
                  <a:gd name="connsiteX2" fmla="*/ 26465 w 27577"/>
                  <a:gd name="connsiteY2" fmla="*/ 0 h 276075"/>
                  <a:gd name="connsiteX3" fmla="*/ 22947 w 27577"/>
                  <a:gd name="connsiteY3" fmla="*/ 3183 h 276075"/>
                  <a:gd name="connsiteX4" fmla="*/ 14907 w 27577"/>
                  <a:gd name="connsiteY4" fmla="*/ 21945 h 276075"/>
                  <a:gd name="connsiteX5" fmla="*/ 10552 w 27577"/>
                  <a:gd name="connsiteY5" fmla="*/ 54780 h 276075"/>
                  <a:gd name="connsiteX6" fmla="*/ 1005 w 27577"/>
                  <a:gd name="connsiteY6" fmla="*/ 126311 h 276075"/>
                  <a:gd name="connsiteX7" fmla="*/ 0 w 27577"/>
                  <a:gd name="connsiteY7" fmla="*/ 244247 h 276075"/>
                  <a:gd name="connsiteX8" fmla="*/ 12060 w 27577"/>
                  <a:gd name="connsiteY8" fmla="*/ 276076 h 27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577" h="276075">
                    <a:moveTo>
                      <a:pt x="12060" y="276076"/>
                    </a:moveTo>
                    <a:cubicBezTo>
                      <a:pt x="9380" y="223139"/>
                      <a:pt x="8040" y="179751"/>
                      <a:pt x="14237" y="130834"/>
                    </a:cubicBezTo>
                    <a:cubicBezTo>
                      <a:pt x="18090" y="101183"/>
                      <a:pt x="31489" y="13904"/>
                      <a:pt x="26465" y="0"/>
                    </a:cubicBezTo>
                    <a:cubicBezTo>
                      <a:pt x="25292" y="1173"/>
                      <a:pt x="23282" y="1005"/>
                      <a:pt x="22947" y="3183"/>
                    </a:cubicBezTo>
                    <a:lnTo>
                      <a:pt x="14907" y="21945"/>
                    </a:lnTo>
                    <a:cubicBezTo>
                      <a:pt x="13065" y="31159"/>
                      <a:pt x="11390" y="49084"/>
                      <a:pt x="10552" y="54780"/>
                    </a:cubicBezTo>
                    <a:cubicBezTo>
                      <a:pt x="7035" y="78568"/>
                      <a:pt x="2680" y="104869"/>
                      <a:pt x="1005" y="126311"/>
                    </a:cubicBezTo>
                    <a:lnTo>
                      <a:pt x="0" y="244247"/>
                    </a:lnTo>
                    <a:cubicBezTo>
                      <a:pt x="4187" y="274568"/>
                      <a:pt x="10552" y="273898"/>
                      <a:pt x="12060" y="27607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" name="任意多边形: 形状 729">
                <a:extLst>
                  <a:ext uri="{FF2B5EF4-FFF2-40B4-BE49-F238E27FC236}">
                    <a16:creationId xmlns:a16="http://schemas.microsoft.com/office/drawing/2014/main" id="{F6891685-45D2-489D-8FEC-D452E3F23707}"/>
                  </a:ext>
                </a:extLst>
              </p:cNvPr>
              <p:cNvSpPr/>
              <p:nvPr/>
            </p:nvSpPr>
            <p:spPr>
              <a:xfrm>
                <a:off x="1878828" y="711464"/>
                <a:ext cx="27200" cy="243743"/>
              </a:xfrm>
              <a:custGeom>
                <a:avLst/>
                <a:gdLst>
                  <a:gd name="connsiteX0" fmla="*/ 24467 w 27200"/>
                  <a:gd name="connsiteY0" fmla="*/ 243744 h 243743"/>
                  <a:gd name="connsiteX1" fmla="*/ 10733 w 27200"/>
                  <a:gd name="connsiteY1" fmla="*/ 194828 h 243743"/>
                  <a:gd name="connsiteX2" fmla="*/ 26812 w 27200"/>
                  <a:gd name="connsiteY2" fmla="*/ 0 h 243743"/>
                  <a:gd name="connsiteX3" fmla="*/ 24467 w 27200"/>
                  <a:gd name="connsiteY3" fmla="*/ 243744 h 24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00" h="243743">
                    <a:moveTo>
                      <a:pt x="24467" y="243744"/>
                    </a:moveTo>
                    <a:cubicBezTo>
                      <a:pt x="17098" y="216270"/>
                      <a:pt x="12743" y="240226"/>
                      <a:pt x="10733" y="194828"/>
                    </a:cubicBezTo>
                    <a:cubicBezTo>
                      <a:pt x="8723" y="145911"/>
                      <a:pt x="30330" y="68684"/>
                      <a:pt x="26812" y="0"/>
                    </a:cubicBezTo>
                    <a:cubicBezTo>
                      <a:pt x="13580" y="13737"/>
                      <a:pt x="-24944" y="224982"/>
                      <a:pt x="24467" y="24374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" name="任意多边形: 形状 730">
                <a:extLst>
                  <a:ext uri="{FF2B5EF4-FFF2-40B4-BE49-F238E27FC236}">
                    <a16:creationId xmlns:a16="http://schemas.microsoft.com/office/drawing/2014/main" id="{02C176E9-7DB3-4528-97CE-569023F29736}"/>
                  </a:ext>
                </a:extLst>
              </p:cNvPr>
              <p:cNvSpPr/>
              <p:nvPr/>
            </p:nvSpPr>
            <p:spPr>
              <a:xfrm>
                <a:off x="2114870" y="2593904"/>
                <a:ext cx="73338" cy="103528"/>
              </a:xfrm>
              <a:custGeom>
                <a:avLst/>
                <a:gdLst>
                  <a:gd name="connsiteX0" fmla="*/ 40007 w 73338"/>
                  <a:gd name="connsiteY0" fmla="*/ 103528 h 103528"/>
                  <a:gd name="connsiteX1" fmla="*/ 73339 w 73338"/>
                  <a:gd name="connsiteY1" fmla="*/ 23956 h 103528"/>
                  <a:gd name="connsiteX2" fmla="*/ 47376 w 73338"/>
                  <a:gd name="connsiteY2" fmla="*/ 35850 h 103528"/>
                  <a:gd name="connsiteX3" fmla="*/ 52234 w 73338"/>
                  <a:gd name="connsiteY3" fmla="*/ 11727 h 103528"/>
                  <a:gd name="connsiteX4" fmla="*/ 47376 w 73338"/>
                  <a:gd name="connsiteY4" fmla="*/ 0 h 103528"/>
                  <a:gd name="connsiteX5" fmla="*/ 16390 w 73338"/>
                  <a:gd name="connsiteY5" fmla="*/ 48581 h 103528"/>
                  <a:gd name="connsiteX6" fmla="*/ 9857 w 73338"/>
                  <a:gd name="connsiteY6" fmla="*/ 90964 h 103528"/>
                  <a:gd name="connsiteX7" fmla="*/ 24262 w 73338"/>
                  <a:gd name="connsiteY7" fmla="*/ 57962 h 103528"/>
                  <a:gd name="connsiteX8" fmla="*/ 47376 w 73338"/>
                  <a:gd name="connsiteY8" fmla="*/ 35850 h 103528"/>
                  <a:gd name="connsiteX9" fmla="*/ 33642 w 73338"/>
                  <a:gd name="connsiteY9" fmla="*/ 88116 h 103528"/>
                  <a:gd name="connsiteX10" fmla="*/ 40007 w 73338"/>
                  <a:gd name="connsiteY10" fmla="*/ 103528 h 10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3338" h="103528">
                    <a:moveTo>
                      <a:pt x="40007" y="103528"/>
                    </a:moveTo>
                    <a:cubicBezTo>
                      <a:pt x="46706" y="89959"/>
                      <a:pt x="70156" y="38530"/>
                      <a:pt x="73339" y="23956"/>
                    </a:cubicBezTo>
                    <a:lnTo>
                      <a:pt x="47376" y="35850"/>
                    </a:lnTo>
                    <a:cubicBezTo>
                      <a:pt x="48716" y="27306"/>
                      <a:pt x="52234" y="11894"/>
                      <a:pt x="52234" y="11727"/>
                    </a:cubicBezTo>
                    <a:cubicBezTo>
                      <a:pt x="52736" y="-6701"/>
                      <a:pt x="55249" y="10386"/>
                      <a:pt x="47376" y="0"/>
                    </a:cubicBezTo>
                    <a:cubicBezTo>
                      <a:pt x="33809" y="12397"/>
                      <a:pt x="25099" y="30824"/>
                      <a:pt x="16390" y="48581"/>
                    </a:cubicBezTo>
                    <a:cubicBezTo>
                      <a:pt x="310" y="81248"/>
                      <a:pt x="-7563" y="79740"/>
                      <a:pt x="9857" y="90964"/>
                    </a:cubicBezTo>
                    <a:cubicBezTo>
                      <a:pt x="16557" y="77395"/>
                      <a:pt x="17395" y="69857"/>
                      <a:pt x="24262" y="57962"/>
                    </a:cubicBezTo>
                    <a:cubicBezTo>
                      <a:pt x="37662" y="35012"/>
                      <a:pt x="40677" y="39033"/>
                      <a:pt x="47376" y="35850"/>
                    </a:cubicBezTo>
                    <a:cubicBezTo>
                      <a:pt x="44697" y="67679"/>
                      <a:pt x="34144" y="68181"/>
                      <a:pt x="33642" y="88116"/>
                    </a:cubicBezTo>
                    <a:cubicBezTo>
                      <a:pt x="33307" y="106209"/>
                      <a:pt x="34647" y="95152"/>
                      <a:pt x="40007" y="10352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2" name="任意多边形: 形状 731">
                <a:extLst>
                  <a:ext uri="{FF2B5EF4-FFF2-40B4-BE49-F238E27FC236}">
                    <a16:creationId xmlns:a16="http://schemas.microsoft.com/office/drawing/2014/main" id="{2A70BD9D-9C79-4DC8-AA50-3A442F653ADD}"/>
                  </a:ext>
                </a:extLst>
              </p:cNvPr>
              <p:cNvSpPr/>
              <p:nvPr/>
            </p:nvSpPr>
            <p:spPr>
              <a:xfrm>
                <a:off x="1954029" y="798575"/>
                <a:ext cx="29162" cy="196837"/>
              </a:xfrm>
              <a:custGeom>
                <a:avLst/>
                <a:gdLst>
                  <a:gd name="connsiteX0" fmla="*/ 26817 w 29162"/>
                  <a:gd name="connsiteY0" fmla="*/ 196838 h 196837"/>
                  <a:gd name="connsiteX1" fmla="*/ 17773 w 29162"/>
                  <a:gd name="connsiteY1" fmla="*/ 106879 h 196837"/>
                  <a:gd name="connsiteX2" fmla="*/ 29162 w 29162"/>
                  <a:gd name="connsiteY2" fmla="*/ 0 h 196837"/>
                  <a:gd name="connsiteX3" fmla="*/ 13083 w 29162"/>
                  <a:gd name="connsiteY3" fmla="*/ 46906 h 196837"/>
                  <a:gd name="connsiteX4" fmla="*/ 26817 w 29162"/>
                  <a:gd name="connsiteY4" fmla="*/ 196838 h 196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62" h="196837">
                    <a:moveTo>
                      <a:pt x="26817" y="196838"/>
                    </a:moveTo>
                    <a:cubicBezTo>
                      <a:pt x="11575" y="165009"/>
                      <a:pt x="6718" y="201026"/>
                      <a:pt x="17773" y="106879"/>
                    </a:cubicBezTo>
                    <a:cubicBezTo>
                      <a:pt x="22128" y="70192"/>
                      <a:pt x="26817" y="39200"/>
                      <a:pt x="29162" y="0"/>
                    </a:cubicBezTo>
                    <a:cubicBezTo>
                      <a:pt x="21625" y="8879"/>
                      <a:pt x="19280" y="-10219"/>
                      <a:pt x="13083" y="46906"/>
                    </a:cubicBezTo>
                    <a:cubicBezTo>
                      <a:pt x="4205" y="127819"/>
                      <a:pt x="-17234" y="187959"/>
                      <a:pt x="26817" y="19683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3" name="任意多边形: 形状 732">
                <a:extLst>
                  <a:ext uri="{FF2B5EF4-FFF2-40B4-BE49-F238E27FC236}">
                    <a16:creationId xmlns:a16="http://schemas.microsoft.com/office/drawing/2014/main" id="{1FB0C522-14EF-4126-9DF7-99438770BA37}"/>
                  </a:ext>
                </a:extLst>
              </p:cNvPr>
              <p:cNvSpPr/>
              <p:nvPr/>
            </p:nvSpPr>
            <p:spPr>
              <a:xfrm>
                <a:off x="2603768" y="2203076"/>
                <a:ext cx="42025" cy="157805"/>
              </a:xfrm>
              <a:custGeom>
                <a:avLst/>
                <a:gdLst>
                  <a:gd name="connsiteX0" fmla="*/ 0 w 42025"/>
                  <a:gd name="connsiteY0" fmla="*/ 157805 h 157805"/>
                  <a:gd name="connsiteX1" fmla="*/ 17587 w 42025"/>
                  <a:gd name="connsiteY1" fmla="*/ 126646 h 157805"/>
                  <a:gd name="connsiteX2" fmla="*/ 28642 w 42025"/>
                  <a:gd name="connsiteY2" fmla="*/ 85939 h 157805"/>
                  <a:gd name="connsiteX3" fmla="*/ 39529 w 42025"/>
                  <a:gd name="connsiteY3" fmla="*/ 0 h 157805"/>
                  <a:gd name="connsiteX4" fmla="*/ 0 w 42025"/>
                  <a:gd name="connsiteY4" fmla="*/ 157805 h 157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025" h="157805">
                    <a:moveTo>
                      <a:pt x="0" y="157805"/>
                    </a:moveTo>
                    <a:cubicBezTo>
                      <a:pt x="16247" y="153450"/>
                      <a:pt x="11222" y="149597"/>
                      <a:pt x="17587" y="126646"/>
                    </a:cubicBezTo>
                    <a:cubicBezTo>
                      <a:pt x="21272" y="112910"/>
                      <a:pt x="25460" y="101686"/>
                      <a:pt x="28642" y="85939"/>
                    </a:cubicBezTo>
                    <a:cubicBezTo>
                      <a:pt x="34672" y="56455"/>
                      <a:pt x="47402" y="20270"/>
                      <a:pt x="39529" y="0"/>
                    </a:cubicBezTo>
                    <a:cubicBezTo>
                      <a:pt x="8542" y="20605"/>
                      <a:pt x="21942" y="98503"/>
                      <a:pt x="0" y="1578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4" name="任意多边形: 形状 733">
                <a:extLst>
                  <a:ext uri="{FF2B5EF4-FFF2-40B4-BE49-F238E27FC236}">
                    <a16:creationId xmlns:a16="http://schemas.microsoft.com/office/drawing/2014/main" id="{8D662187-35A4-4580-8C0E-BBC5797D8FDB}"/>
                  </a:ext>
                </a:extLst>
              </p:cNvPr>
              <p:cNvSpPr/>
              <p:nvPr/>
            </p:nvSpPr>
            <p:spPr>
              <a:xfrm>
                <a:off x="1512190" y="2165049"/>
                <a:ext cx="64313" cy="128991"/>
              </a:xfrm>
              <a:custGeom>
                <a:avLst/>
                <a:gdLst>
                  <a:gd name="connsiteX0" fmla="*/ 0 w 64313"/>
                  <a:gd name="connsiteY0" fmla="*/ 128992 h 128991"/>
                  <a:gd name="connsiteX1" fmla="*/ 38189 w 64313"/>
                  <a:gd name="connsiteY1" fmla="*/ 71029 h 128991"/>
                  <a:gd name="connsiteX2" fmla="*/ 63146 w 64313"/>
                  <a:gd name="connsiteY2" fmla="*/ 0 h 128991"/>
                  <a:gd name="connsiteX3" fmla="*/ 0 w 64313"/>
                  <a:gd name="connsiteY3" fmla="*/ 128992 h 12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13" h="128991">
                    <a:moveTo>
                      <a:pt x="0" y="128992"/>
                    </a:moveTo>
                    <a:cubicBezTo>
                      <a:pt x="23115" y="128657"/>
                      <a:pt x="30484" y="88451"/>
                      <a:pt x="38189" y="71029"/>
                    </a:cubicBezTo>
                    <a:cubicBezTo>
                      <a:pt x="47067" y="50592"/>
                      <a:pt x="69679" y="16585"/>
                      <a:pt x="63146" y="0"/>
                    </a:cubicBezTo>
                    <a:cubicBezTo>
                      <a:pt x="30819" y="13569"/>
                      <a:pt x="18425" y="98168"/>
                      <a:pt x="0" y="12899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5" name="任意多边形: 形状 734">
                <a:extLst>
                  <a:ext uri="{FF2B5EF4-FFF2-40B4-BE49-F238E27FC236}">
                    <a16:creationId xmlns:a16="http://schemas.microsoft.com/office/drawing/2014/main" id="{29CB7727-AF33-483E-B656-172FDE569804}"/>
                  </a:ext>
                </a:extLst>
              </p:cNvPr>
              <p:cNvSpPr/>
              <p:nvPr/>
            </p:nvSpPr>
            <p:spPr>
              <a:xfrm>
                <a:off x="2779388" y="1516740"/>
                <a:ext cx="43634" cy="125306"/>
              </a:xfrm>
              <a:custGeom>
                <a:avLst/>
                <a:gdLst>
                  <a:gd name="connsiteX0" fmla="*/ 27220 w 43634"/>
                  <a:gd name="connsiteY0" fmla="*/ 125306 h 125306"/>
                  <a:gd name="connsiteX1" fmla="*/ 43634 w 43634"/>
                  <a:gd name="connsiteY1" fmla="*/ 0 h 125306"/>
                  <a:gd name="connsiteX2" fmla="*/ 11140 w 43634"/>
                  <a:gd name="connsiteY2" fmla="*/ 115422 h 125306"/>
                  <a:gd name="connsiteX3" fmla="*/ 27220 w 43634"/>
                  <a:gd name="connsiteY3" fmla="*/ 125306 h 12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634" h="125306">
                    <a:moveTo>
                      <a:pt x="27220" y="125306"/>
                    </a:moveTo>
                    <a:cubicBezTo>
                      <a:pt x="2765" y="76892"/>
                      <a:pt x="17840" y="39033"/>
                      <a:pt x="43634" y="0"/>
                    </a:cubicBezTo>
                    <a:cubicBezTo>
                      <a:pt x="-17335" y="4691"/>
                      <a:pt x="-82" y="101686"/>
                      <a:pt x="11140" y="115422"/>
                    </a:cubicBezTo>
                    <a:cubicBezTo>
                      <a:pt x="21357" y="127987"/>
                      <a:pt x="11642" y="120616"/>
                      <a:pt x="27220" y="1253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6" name="任意多边形: 形状 735">
                <a:extLst>
                  <a:ext uri="{FF2B5EF4-FFF2-40B4-BE49-F238E27FC236}">
                    <a16:creationId xmlns:a16="http://schemas.microsoft.com/office/drawing/2014/main" id="{B5626357-9602-4774-A8AF-64C8905CC8A2}"/>
                  </a:ext>
                </a:extLst>
              </p:cNvPr>
              <p:cNvSpPr/>
              <p:nvPr/>
            </p:nvSpPr>
            <p:spPr>
              <a:xfrm>
                <a:off x="3024019" y="1478378"/>
                <a:ext cx="64138" cy="108554"/>
              </a:xfrm>
              <a:custGeom>
                <a:avLst/>
                <a:gdLst>
                  <a:gd name="connsiteX0" fmla="*/ 0 w 64138"/>
                  <a:gd name="connsiteY0" fmla="*/ 108554 h 108554"/>
                  <a:gd name="connsiteX1" fmla="*/ 36012 w 64138"/>
                  <a:gd name="connsiteY1" fmla="*/ 62318 h 108554"/>
                  <a:gd name="connsiteX2" fmla="*/ 61471 w 64138"/>
                  <a:gd name="connsiteY2" fmla="*/ 19265 h 108554"/>
                  <a:gd name="connsiteX3" fmla="*/ 56279 w 64138"/>
                  <a:gd name="connsiteY3" fmla="*/ 0 h 108554"/>
                  <a:gd name="connsiteX4" fmla="*/ 0 w 64138"/>
                  <a:gd name="connsiteY4" fmla="*/ 108554 h 10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38" h="108554">
                    <a:moveTo>
                      <a:pt x="0" y="108554"/>
                    </a:moveTo>
                    <a:cubicBezTo>
                      <a:pt x="16247" y="104366"/>
                      <a:pt x="11557" y="103026"/>
                      <a:pt x="36012" y="62318"/>
                    </a:cubicBezTo>
                    <a:lnTo>
                      <a:pt x="61471" y="19265"/>
                    </a:lnTo>
                    <a:cubicBezTo>
                      <a:pt x="67836" y="-14239"/>
                      <a:pt x="61471" y="8041"/>
                      <a:pt x="56279" y="0"/>
                    </a:cubicBezTo>
                    <a:cubicBezTo>
                      <a:pt x="39697" y="12397"/>
                      <a:pt x="2010" y="99508"/>
                      <a:pt x="0" y="10855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7" name="任意多边形: 形状 736">
                <a:extLst>
                  <a:ext uri="{FF2B5EF4-FFF2-40B4-BE49-F238E27FC236}">
                    <a16:creationId xmlns:a16="http://schemas.microsoft.com/office/drawing/2014/main" id="{93D07366-F51F-4247-A4B2-86B305FF233A}"/>
                  </a:ext>
                </a:extLst>
              </p:cNvPr>
              <p:cNvSpPr/>
              <p:nvPr/>
            </p:nvSpPr>
            <p:spPr>
              <a:xfrm>
                <a:off x="3120162" y="2483172"/>
                <a:ext cx="76902" cy="151774"/>
              </a:xfrm>
              <a:custGeom>
                <a:avLst/>
                <a:gdLst>
                  <a:gd name="connsiteX0" fmla="*/ 0 w 76902"/>
                  <a:gd name="connsiteY0" fmla="*/ 151775 h 151774"/>
                  <a:gd name="connsiteX1" fmla="*/ 76881 w 76902"/>
                  <a:gd name="connsiteY1" fmla="*/ 0 h 151774"/>
                  <a:gd name="connsiteX2" fmla="*/ 0 w 76902"/>
                  <a:gd name="connsiteY2" fmla="*/ 151775 h 1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902" h="151774">
                    <a:moveTo>
                      <a:pt x="0" y="151775"/>
                    </a:moveTo>
                    <a:cubicBezTo>
                      <a:pt x="15075" y="135693"/>
                      <a:pt x="78221" y="24793"/>
                      <a:pt x="76881" y="0"/>
                    </a:cubicBezTo>
                    <a:cubicBezTo>
                      <a:pt x="58959" y="36017"/>
                      <a:pt x="7370" y="104031"/>
                      <a:pt x="0" y="15177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8" name="任意多边形: 形状 737">
                <a:extLst>
                  <a:ext uri="{FF2B5EF4-FFF2-40B4-BE49-F238E27FC236}">
                    <a16:creationId xmlns:a16="http://schemas.microsoft.com/office/drawing/2014/main" id="{22A10C7C-2737-4C87-A4EF-D1738813D6F7}"/>
                  </a:ext>
                </a:extLst>
              </p:cNvPr>
              <p:cNvSpPr/>
              <p:nvPr/>
            </p:nvSpPr>
            <p:spPr>
              <a:xfrm>
                <a:off x="2014950" y="868767"/>
                <a:ext cx="41270" cy="112574"/>
              </a:xfrm>
              <a:custGeom>
                <a:avLst/>
                <a:gdLst>
                  <a:gd name="connsiteX0" fmla="*/ 41270 w 41270"/>
                  <a:gd name="connsiteY0" fmla="*/ 112575 h 112574"/>
                  <a:gd name="connsiteX1" fmla="*/ 24855 w 41270"/>
                  <a:gd name="connsiteY1" fmla="*/ 0 h 112574"/>
                  <a:gd name="connsiteX2" fmla="*/ 11288 w 41270"/>
                  <a:gd name="connsiteY2" fmla="*/ 90629 h 112574"/>
                  <a:gd name="connsiteX3" fmla="*/ 41270 w 41270"/>
                  <a:gd name="connsiteY3" fmla="*/ 112575 h 11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70" h="112574">
                    <a:moveTo>
                      <a:pt x="41270" y="112575"/>
                    </a:moveTo>
                    <a:cubicBezTo>
                      <a:pt x="1908" y="57962"/>
                      <a:pt x="14136" y="74547"/>
                      <a:pt x="24855" y="0"/>
                    </a:cubicBezTo>
                    <a:cubicBezTo>
                      <a:pt x="-2782" y="23453"/>
                      <a:pt x="-7472" y="55617"/>
                      <a:pt x="11288" y="90629"/>
                    </a:cubicBezTo>
                    <a:cubicBezTo>
                      <a:pt x="22510" y="111569"/>
                      <a:pt x="18826" y="107381"/>
                      <a:pt x="41270" y="11257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9" name="任意多边形: 形状 738">
                <a:extLst>
                  <a:ext uri="{FF2B5EF4-FFF2-40B4-BE49-F238E27FC236}">
                    <a16:creationId xmlns:a16="http://schemas.microsoft.com/office/drawing/2014/main" id="{2DE38624-7FEF-47C7-91EA-347701F79EF0}"/>
                  </a:ext>
                </a:extLst>
              </p:cNvPr>
              <p:cNvSpPr/>
              <p:nvPr/>
            </p:nvSpPr>
            <p:spPr>
              <a:xfrm>
                <a:off x="2292082" y="1465144"/>
                <a:ext cx="70993" cy="96995"/>
              </a:xfrm>
              <a:custGeom>
                <a:avLst/>
                <a:gdLst>
                  <a:gd name="connsiteX0" fmla="*/ 5670 w 70993"/>
                  <a:gd name="connsiteY0" fmla="*/ 96995 h 96995"/>
                  <a:gd name="connsiteX1" fmla="*/ 37494 w 70993"/>
                  <a:gd name="connsiteY1" fmla="*/ 44393 h 96995"/>
                  <a:gd name="connsiteX2" fmla="*/ 70993 w 70993"/>
                  <a:gd name="connsiteY2" fmla="*/ 0 h 96995"/>
                  <a:gd name="connsiteX3" fmla="*/ 142 w 70993"/>
                  <a:gd name="connsiteY3" fmla="*/ 81416 h 96995"/>
                  <a:gd name="connsiteX4" fmla="*/ 5670 w 70993"/>
                  <a:gd name="connsiteY4" fmla="*/ 96995 h 9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993" h="96995">
                    <a:moveTo>
                      <a:pt x="5670" y="96995"/>
                    </a:moveTo>
                    <a:cubicBezTo>
                      <a:pt x="20912" y="73877"/>
                      <a:pt x="7512" y="76390"/>
                      <a:pt x="37494" y="44393"/>
                    </a:cubicBezTo>
                    <a:cubicBezTo>
                      <a:pt x="51564" y="29484"/>
                      <a:pt x="65466" y="22113"/>
                      <a:pt x="70993" y="0"/>
                    </a:cubicBezTo>
                    <a:cubicBezTo>
                      <a:pt x="51396" y="6198"/>
                      <a:pt x="812" y="59638"/>
                      <a:pt x="142" y="81416"/>
                    </a:cubicBezTo>
                    <a:cubicBezTo>
                      <a:pt x="-528" y="97833"/>
                      <a:pt x="1147" y="88786"/>
                      <a:pt x="5670" y="969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0" name="任意多边形: 形状 739">
                <a:extLst>
                  <a:ext uri="{FF2B5EF4-FFF2-40B4-BE49-F238E27FC236}">
                    <a16:creationId xmlns:a16="http://schemas.microsoft.com/office/drawing/2014/main" id="{667CF672-931B-4D6D-A46F-530388713505}"/>
                  </a:ext>
                </a:extLst>
              </p:cNvPr>
              <p:cNvSpPr/>
              <p:nvPr/>
            </p:nvSpPr>
            <p:spPr>
              <a:xfrm>
                <a:off x="2275264" y="1816634"/>
                <a:ext cx="38500" cy="95289"/>
              </a:xfrm>
              <a:custGeom>
                <a:avLst/>
                <a:gdLst>
                  <a:gd name="connsiteX0" fmla="*/ 7413 w 38500"/>
                  <a:gd name="connsiteY0" fmla="*/ 95290 h 95289"/>
                  <a:gd name="connsiteX1" fmla="*/ 34548 w 38500"/>
                  <a:gd name="connsiteY1" fmla="*/ 26271 h 95289"/>
                  <a:gd name="connsiteX2" fmla="*/ 30025 w 38500"/>
                  <a:gd name="connsiteY2" fmla="*/ 640 h 95289"/>
                  <a:gd name="connsiteX3" fmla="*/ 881 w 38500"/>
                  <a:gd name="connsiteY3" fmla="*/ 69157 h 95289"/>
                  <a:gd name="connsiteX4" fmla="*/ 7413 w 38500"/>
                  <a:gd name="connsiteY4" fmla="*/ 95290 h 95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00" h="95289">
                    <a:moveTo>
                      <a:pt x="7413" y="95290"/>
                    </a:moveTo>
                    <a:lnTo>
                      <a:pt x="34548" y="26271"/>
                    </a:lnTo>
                    <a:cubicBezTo>
                      <a:pt x="44765" y="-12259"/>
                      <a:pt x="32203" y="3991"/>
                      <a:pt x="30025" y="640"/>
                    </a:cubicBezTo>
                    <a:lnTo>
                      <a:pt x="881" y="69157"/>
                    </a:lnTo>
                    <a:cubicBezTo>
                      <a:pt x="-2134" y="93950"/>
                      <a:pt x="3226" y="89929"/>
                      <a:pt x="7413" y="952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1" name="任意多边形: 形状 740">
                <a:extLst>
                  <a:ext uri="{FF2B5EF4-FFF2-40B4-BE49-F238E27FC236}">
                    <a16:creationId xmlns:a16="http://schemas.microsoft.com/office/drawing/2014/main" id="{4811E1DC-1AF9-4657-9E19-5EE81391B1B9}"/>
                  </a:ext>
                </a:extLst>
              </p:cNvPr>
              <p:cNvSpPr/>
              <p:nvPr/>
            </p:nvSpPr>
            <p:spPr>
              <a:xfrm>
                <a:off x="2650835" y="2238088"/>
                <a:ext cx="27142" cy="112909"/>
              </a:xfrm>
              <a:custGeom>
                <a:avLst/>
                <a:gdLst>
                  <a:gd name="connsiteX0" fmla="*/ 0 w 27142"/>
                  <a:gd name="connsiteY0" fmla="*/ 112910 h 112909"/>
                  <a:gd name="connsiteX1" fmla="*/ 23115 w 27142"/>
                  <a:gd name="connsiteY1" fmla="*/ 0 h 112909"/>
                  <a:gd name="connsiteX2" fmla="*/ 0 w 27142"/>
                  <a:gd name="connsiteY2" fmla="*/ 112910 h 112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42" h="112909">
                    <a:moveTo>
                      <a:pt x="0" y="112910"/>
                    </a:moveTo>
                    <a:cubicBezTo>
                      <a:pt x="10050" y="95655"/>
                      <a:pt x="37352" y="25798"/>
                      <a:pt x="23115" y="0"/>
                    </a:cubicBezTo>
                    <a:cubicBezTo>
                      <a:pt x="7035" y="20103"/>
                      <a:pt x="1172" y="85101"/>
                      <a:pt x="0" y="11291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2" name="任意多边形: 形状 741">
                <a:extLst>
                  <a:ext uri="{FF2B5EF4-FFF2-40B4-BE49-F238E27FC236}">
                    <a16:creationId xmlns:a16="http://schemas.microsoft.com/office/drawing/2014/main" id="{0FC92F9E-AD27-4549-9213-A386490E49AD}"/>
                  </a:ext>
                </a:extLst>
              </p:cNvPr>
              <p:cNvSpPr/>
              <p:nvPr/>
            </p:nvSpPr>
            <p:spPr>
              <a:xfrm>
                <a:off x="2087852" y="895570"/>
                <a:ext cx="16774" cy="109056"/>
              </a:xfrm>
              <a:custGeom>
                <a:avLst/>
                <a:gdLst>
                  <a:gd name="connsiteX0" fmla="*/ 5720 w 16774"/>
                  <a:gd name="connsiteY0" fmla="*/ 109057 h 109056"/>
                  <a:gd name="connsiteX1" fmla="*/ 14263 w 16774"/>
                  <a:gd name="connsiteY1" fmla="*/ 85939 h 109056"/>
                  <a:gd name="connsiteX2" fmla="*/ 16775 w 16774"/>
                  <a:gd name="connsiteY2" fmla="*/ 0 h 109056"/>
                  <a:gd name="connsiteX3" fmla="*/ 5720 w 16774"/>
                  <a:gd name="connsiteY3" fmla="*/ 109057 h 10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74" h="109056">
                    <a:moveTo>
                      <a:pt x="5720" y="109057"/>
                    </a:moveTo>
                    <a:cubicBezTo>
                      <a:pt x="14263" y="96492"/>
                      <a:pt x="10913" y="120281"/>
                      <a:pt x="14263" y="85939"/>
                    </a:cubicBezTo>
                    <a:lnTo>
                      <a:pt x="16775" y="0"/>
                    </a:lnTo>
                    <a:cubicBezTo>
                      <a:pt x="-8685" y="13737"/>
                      <a:pt x="1198" y="78233"/>
                      <a:pt x="5720" y="10905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3" name="任意多边形: 形状 742">
                <a:extLst>
                  <a:ext uri="{FF2B5EF4-FFF2-40B4-BE49-F238E27FC236}">
                    <a16:creationId xmlns:a16="http://schemas.microsoft.com/office/drawing/2014/main" id="{9D6731A4-F196-4460-85ED-3F4589A99EC6}"/>
                  </a:ext>
                </a:extLst>
              </p:cNvPr>
              <p:cNvSpPr/>
              <p:nvPr/>
            </p:nvSpPr>
            <p:spPr>
              <a:xfrm>
                <a:off x="2351461" y="865249"/>
                <a:ext cx="32048" cy="112407"/>
              </a:xfrm>
              <a:custGeom>
                <a:avLst/>
                <a:gdLst>
                  <a:gd name="connsiteX0" fmla="*/ 6422 w 32048"/>
                  <a:gd name="connsiteY0" fmla="*/ 112407 h 112407"/>
                  <a:gd name="connsiteX1" fmla="*/ 14797 w 32048"/>
                  <a:gd name="connsiteY1" fmla="*/ 50089 h 112407"/>
                  <a:gd name="connsiteX2" fmla="*/ 32049 w 32048"/>
                  <a:gd name="connsiteY2" fmla="*/ 0 h 112407"/>
                  <a:gd name="connsiteX3" fmla="*/ 6422 w 32048"/>
                  <a:gd name="connsiteY3" fmla="*/ 112407 h 1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48" h="112407">
                    <a:moveTo>
                      <a:pt x="6422" y="112407"/>
                    </a:moveTo>
                    <a:cubicBezTo>
                      <a:pt x="14462" y="98670"/>
                      <a:pt x="10107" y="74380"/>
                      <a:pt x="14797" y="50089"/>
                    </a:cubicBezTo>
                    <a:cubicBezTo>
                      <a:pt x="19487" y="26803"/>
                      <a:pt x="27861" y="17925"/>
                      <a:pt x="32049" y="0"/>
                    </a:cubicBezTo>
                    <a:cubicBezTo>
                      <a:pt x="-2623" y="5361"/>
                      <a:pt x="-5638" y="92137"/>
                      <a:pt x="6422" y="11240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4" name="任意多边形: 形状 743">
                <a:extLst>
                  <a:ext uri="{FF2B5EF4-FFF2-40B4-BE49-F238E27FC236}">
                    <a16:creationId xmlns:a16="http://schemas.microsoft.com/office/drawing/2014/main" id="{DF1EEC86-CDD4-427C-9DC2-8F7BABF3804A}"/>
                  </a:ext>
                </a:extLst>
              </p:cNvPr>
              <p:cNvSpPr/>
              <p:nvPr/>
            </p:nvSpPr>
            <p:spPr>
              <a:xfrm>
                <a:off x="1568301" y="2195538"/>
                <a:ext cx="35646" cy="93644"/>
              </a:xfrm>
              <a:custGeom>
                <a:avLst/>
                <a:gdLst>
                  <a:gd name="connsiteX0" fmla="*/ 0 w 35646"/>
                  <a:gd name="connsiteY0" fmla="*/ 93645 h 93644"/>
                  <a:gd name="connsiteX1" fmla="*/ 35342 w 35646"/>
                  <a:gd name="connsiteY1" fmla="*/ 0 h 93644"/>
                  <a:gd name="connsiteX2" fmla="*/ 0 w 35646"/>
                  <a:gd name="connsiteY2" fmla="*/ 93645 h 93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646" h="93644">
                    <a:moveTo>
                      <a:pt x="0" y="93645"/>
                    </a:moveTo>
                    <a:cubicBezTo>
                      <a:pt x="16080" y="77395"/>
                      <a:pt x="38524" y="33672"/>
                      <a:pt x="35342" y="0"/>
                    </a:cubicBezTo>
                    <a:cubicBezTo>
                      <a:pt x="19095" y="13569"/>
                      <a:pt x="3015" y="62988"/>
                      <a:pt x="0" y="9364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5" name="任意多边形: 形状 744">
                <a:extLst>
                  <a:ext uri="{FF2B5EF4-FFF2-40B4-BE49-F238E27FC236}">
                    <a16:creationId xmlns:a16="http://schemas.microsoft.com/office/drawing/2014/main" id="{1EFE67D9-39A1-4DFE-9F45-E90309310447}"/>
                  </a:ext>
                </a:extLst>
              </p:cNvPr>
              <p:cNvSpPr/>
              <p:nvPr/>
            </p:nvSpPr>
            <p:spPr>
              <a:xfrm>
                <a:off x="1552804" y="1823472"/>
                <a:ext cx="36769" cy="90461"/>
              </a:xfrm>
              <a:custGeom>
                <a:avLst/>
                <a:gdLst>
                  <a:gd name="connsiteX0" fmla="*/ 88 w 36769"/>
                  <a:gd name="connsiteY0" fmla="*/ 90462 h 90461"/>
                  <a:gd name="connsiteX1" fmla="*/ 18847 w 36769"/>
                  <a:gd name="connsiteY1" fmla="*/ 51932 h 90461"/>
                  <a:gd name="connsiteX2" fmla="*/ 36770 w 36769"/>
                  <a:gd name="connsiteY2" fmla="*/ 0 h 90461"/>
                  <a:gd name="connsiteX3" fmla="*/ 88 w 36769"/>
                  <a:gd name="connsiteY3" fmla="*/ 90462 h 90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769" h="90461">
                    <a:moveTo>
                      <a:pt x="88" y="90462"/>
                    </a:moveTo>
                    <a:cubicBezTo>
                      <a:pt x="13320" y="78568"/>
                      <a:pt x="10808" y="82253"/>
                      <a:pt x="18847" y="51932"/>
                    </a:cubicBezTo>
                    <a:cubicBezTo>
                      <a:pt x="24207" y="31829"/>
                      <a:pt x="30740" y="15580"/>
                      <a:pt x="36770" y="0"/>
                    </a:cubicBezTo>
                    <a:cubicBezTo>
                      <a:pt x="1763" y="13067"/>
                      <a:pt x="-582" y="88284"/>
                      <a:pt x="88" y="9046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6" name="任意多边形: 形状 745">
                <a:extLst>
                  <a:ext uri="{FF2B5EF4-FFF2-40B4-BE49-F238E27FC236}">
                    <a16:creationId xmlns:a16="http://schemas.microsoft.com/office/drawing/2014/main" id="{5D9C6C14-77A7-42B4-99CB-135888C53905}"/>
                  </a:ext>
                </a:extLst>
              </p:cNvPr>
              <p:cNvSpPr/>
              <p:nvPr/>
            </p:nvSpPr>
            <p:spPr>
              <a:xfrm>
                <a:off x="1303321" y="1241205"/>
                <a:ext cx="50081" cy="70823"/>
              </a:xfrm>
              <a:custGeom>
                <a:avLst/>
                <a:gdLst>
                  <a:gd name="connsiteX0" fmla="*/ 0 w 50081"/>
                  <a:gd name="connsiteY0" fmla="*/ 70823 h 70823"/>
                  <a:gd name="connsiteX1" fmla="*/ 20937 w 50081"/>
                  <a:gd name="connsiteY1" fmla="*/ 30953 h 70823"/>
                  <a:gd name="connsiteX2" fmla="*/ 50082 w 50081"/>
                  <a:gd name="connsiteY2" fmla="*/ 3312 h 70823"/>
                  <a:gd name="connsiteX3" fmla="*/ 0 w 50081"/>
                  <a:gd name="connsiteY3" fmla="*/ 70823 h 70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81" h="70823">
                    <a:moveTo>
                      <a:pt x="0" y="70823"/>
                    </a:moveTo>
                    <a:cubicBezTo>
                      <a:pt x="19430" y="48375"/>
                      <a:pt x="8542" y="49716"/>
                      <a:pt x="20937" y="30953"/>
                    </a:cubicBezTo>
                    <a:cubicBezTo>
                      <a:pt x="31489" y="14871"/>
                      <a:pt x="37184" y="17049"/>
                      <a:pt x="50082" y="3312"/>
                    </a:cubicBezTo>
                    <a:cubicBezTo>
                      <a:pt x="15410" y="-12937"/>
                      <a:pt x="1675" y="33969"/>
                      <a:pt x="0" y="7082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7" name="任意多边形: 形状 746">
                <a:extLst>
                  <a:ext uri="{FF2B5EF4-FFF2-40B4-BE49-F238E27FC236}">
                    <a16:creationId xmlns:a16="http://schemas.microsoft.com/office/drawing/2014/main" id="{57FD7286-A7C9-4793-8E1E-A01499EAE52C}"/>
                  </a:ext>
                </a:extLst>
              </p:cNvPr>
              <p:cNvSpPr/>
              <p:nvPr/>
            </p:nvSpPr>
            <p:spPr>
              <a:xfrm>
                <a:off x="1514702" y="1460453"/>
                <a:ext cx="61240" cy="100177"/>
              </a:xfrm>
              <a:custGeom>
                <a:avLst/>
                <a:gdLst>
                  <a:gd name="connsiteX0" fmla="*/ 0 w 61240"/>
                  <a:gd name="connsiteY0" fmla="*/ 100178 h 100177"/>
                  <a:gd name="connsiteX1" fmla="*/ 9882 w 61240"/>
                  <a:gd name="connsiteY1" fmla="*/ 86944 h 100177"/>
                  <a:gd name="connsiteX2" fmla="*/ 18425 w 61240"/>
                  <a:gd name="connsiteY2" fmla="*/ 73039 h 100177"/>
                  <a:gd name="connsiteX3" fmla="*/ 56112 w 61240"/>
                  <a:gd name="connsiteY3" fmla="*/ 0 h 100177"/>
                  <a:gd name="connsiteX4" fmla="*/ 0 w 61240"/>
                  <a:gd name="connsiteY4" fmla="*/ 100178 h 10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40" h="100177">
                    <a:moveTo>
                      <a:pt x="0" y="100178"/>
                    </a:moveTo>
                    <a:cubicBezTo>
                      <a:pt x="5192" y="93980"/>
                      <a:pt x="2345" y="98670"/>
                      <a:pt x="9882" y="86944"/>
                    </a:cubicBezTo>
                    <a:cubicBezTo>
                      <a:pt x="14405" y="79908"/>
                      <a:pt x="13902" y="79740"/>
                      <a:pt x="18425" y="73039"/>
                    </a:cubicBezTo>
                    <a:cubicBezTo>
                      <a:pt x="50249" y="24291"/>
                      <a:pt x="71521" y="19097"/>
                      <a:pt x="56112" y="0"/>
                    </a:cubicBezTo>
                    <a:cubicBezTo>
                      <a:pt x="46899" y="25128"/>
                      <a:pt x="11725" y="53439"/>
                      <a:pt x="0" y="10017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8" name="任意多边形: 形状 747">
                <a:extLst>
                  <a:ext uri="{FF2B5EF4-FFF2-40B4-BE49-F238E27FC236}">
                    <a16:creationId xmlns:a16="http://schemas.microsoft.com/office/drawing/2014/main" id="{0A049682-8F82-4FAB-83F1-2FAEAE4D8F76}"/>
                  </a:ext>
                </a:extLst>
              </p:cNvPr>
              <p:cNvSpPr/>
              <p:nvPr/>
            </p:nvSpPr>
            <p:spPr>
              <a:xfrm>
                <a:off x="2241305" y="2239261"/>
                <a:ext cx="33834" cy="79070"/>
              </a:xfrm>
              <a:custGeom>
                <a:avLst/>
                <a:gdLst>
                  <a:gd name="connsiteX0" fmla="*/ 0 w 33834"/>
                  <a:gd name="connsiteY0" fmla="*/ 79070 h 79070"/>
                  <a:gd name="connsiteX1" fmla="*/ 21775 w 33834"/>
                  <a:gd name="connsiteY1" fmla="*/ 48246 h 79070"/>
                  <a:gd name="connsiteX2" fmla="*/ 33834 w 33834"/>
                  <a:gd name="connsiteY2" fmla="*/ 0 h 79070"/>
                  <a:gd name="connsiteX3" fmla="*/ 0 w 33834"/>
                  <a:gd name="connsiteY3" fmla="*/ 79070 h 7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34" h="79070">
                    <a:moveTo>
                      <a:pt x="0" y="79070"/>
                    </a:moveTo>
                    <a:cubicBezTo>
                      <a:pt x="10217" y="75385"/>
                      <a:pt x="9882" y="80243"/>
                      <a:pt x="21775" y="48246"/>
                    </a:cubicBezTo>
                    <a:cubicBezTo>
                      <a:pt x="28642" y="29986"/>
                      <a:pt x="31824" y="20605"/>
                      <a:pt x="33834" y="0"/>
                    </a:cubicBezTo>
                    <a:cubicBezTo>
                      <a:pt x="13735" y="21778"/>
                      <a:pt x="10217" y="46571"/>
                      <a:pt x="0" y="790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9" name="任意多边形: 形状 748">
                <a:extLst>
                  <a:ext uri="{FF2B5EF4-FFF2-40B4-BE49-F238E27FC236}">
                    <a16:creationId xmlns:a16="http://schemas.microsoft.com/office/drawing/2014/main" id="{0858A4DB-9201-47D4-96F8-DF7E6FE5B247}"/>
                  </a:ext>
                </a:extLst>
              </p:cNvPr>
              <p:cNvSpPr/>
              <p:nvPr/>
            </p:nvSpPr>
            <p:spPr>
              <a:xfrm>
                <a:off x="2357548" y="1480891"/>
                <a:ext cx="51086" cy="72704"/>
              </a:xfrm>
              <a:custGeom>
                <a:avLst/>
                <a:gdLst>
                  <a:gd name="connsiteX0" fmla="*/ 0 w 51086"/>
                  <a:gd name="connsiteY0" fmla="*/ 72704 h 72704"/>
                  <a:gd name="connsiteX1" fmla="*/ 51087 w 51086"/>
                  <a:gd name="connsiteY1" fmla="*/ 0 h 72704"/>
                  <a:gd name="connsiteX2" fmla="*/ 0 w 51086"/>
                  <a:gd name="connsiteY2" fmla="*/ 72704 h 7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086" h="72704">
                    <a:moveTo>
                      <a:pt x="0" y="72704"/>
                    </a:moveTo>
                    <a:cubicBezTo>
                      <a:pt x="13400" y="60643"/>
                      <a:pt x="46899" y="19433"/>
                      <a:pt x="51087" y="0"/>
                    </a:cubicBezTo>
                    <a:cubicBezTo>
                      <a:pt x="29647" y="8879"/>
                      <a:pt x="6867" y="45231"/>
                      <a:pt x="0" y="7270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0" name="任意多边形: 形状 749">
                <a:extLst>
                  <a:ext uri="{FF2B5EF4-FFF2-40B4-BE49-F238E27FC236}">
                    <a16:creationId xmlns:a16="http://schemas.microsoft.com/office/drawing/2014/main" id="{719FB1D7-6B67-4936-81C3-24C4DC65C915}"/>
                  </a:ext>
                </a:extLst>
              </p:cNvPr>
              <p:cNvSpPr/>
              <p:nvPr/>
            </p:nvSpPr>
            <p:spPr>
              <a:xfrm>
                <a:off x="3097717" y="1488268"/>
                <a:ext cx="39194" cy="62982"/>
              </a:xfrm>
              <a:custGeom>
                <a:avLst/>
                <a:gdLst>
                  <a:gd name="connsiteX0" fmla="*/ 0 w 39194"/>
                  <a:gd name="connsiteY0" fmla="*/ 62982 h 62982"/>
                  <a:gd name="connsiteX1" fmla="*/ 39194 w 39194"/>
                  <a:gd name="connsiteY1" fmla="*/ 329 h 62982"/>
                  <a:gd name="connsiteX2" fmla="*/ 16415 w 39194"/>
                  <a:gd name="connsiteY2" fmla="*/ 22609 h 62982"/>
                  <a:gd name="connsiteX3" fmla="*/ 0 w 39194"/>
                  <a:gd name="connsiteY3" fmla="*/ 62982 h 6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194" h="62982">
                    <a:moveTo>
                      <a:pt x="0" y="62982"/>
                    </a:moveTo>
                    <a:cubicBezTo>
                      <a:pt x="19095" y="52931"/>
                      <a:pt x="33332" y="20264"/>
                      <a:pt x="39194" y="329"/>
                    </a:cubicBezTo>
                    <a:cubicBezTo>
                      <a:pt x="14572" y="1502"/>
                      <a:pt x="27805" y="-7209"/>
                      <a:pt x="16415" y="22609"/>
                    </a:cubicBezTo>
                    <a:cubicBezTo>
                      <a:pt x="10720" y="37519"/>
                      <a:pt x="6030" y="50083"/>
                      <a:pt x="0" y="6298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1" name="任意多边形: 形状 750">
                <a:extLst>
                  <a:ext uri="{FF2B5EF4-FFF2-40B4-BE49-F238E27FC236}">
                    <a16:creationId xmlns:a16="http://schemas.microsoft.com/office/drawing/2014/main" id="{26898622-2519-4D9F-B5A8-FCFAF12F5EC4}"/>
                  </a:ext>
                </a:extLst>
              </p:cNvPr>
              <p:cNvSpPr/>
              <p:nvPr/>
            </p:nvSpPr>
            <p:spPr>
              <a:xfrm>
                <a:off x="3485569" y="2276953"/>
                <a:ext cx="25093" cy="37189"/>
              </a:xfrm>
              <a:custGeom>
                <a:avLst/>
                <a:gdLst>
                  <a:gd name="connsiteX0" fmla="*/ 8614 w 25093"/>
                  <a:gd name="connsiteY0" fmla="*/ 37190 h 37189"/>
                  <a:gd name="connsiteX1" fmla="*/ 19334 w 25093"/>
                  <a:gd name="connsiteY1" fmla="*/ 22615 h 37189"/>
                  <a:gd name="connsiteX2" fmla="*/ 8614 w 25093"/>
                  <a:gd name="connsiteY2" fmla="*/ 0 h 37189"/>
                  <a:gd name="connsiteX3" fmla="*/ 8614 w 25093"/>
                  <a:gd name="connsiteY3" fmla="*/ 37190 h 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93" h="37189">
                    <a:moveTo>
                      <a:pt x="8614" y="37190"/>
                    </a:moveTo>
                    <a:cubicBezTo>
                      <a:pt x="20674" y="32332"/>
                      <a:pt x="13639" y="36687"/>
                      <a:pt x="19334" y="22615"/>
                    </a:cubicBezTo>
                    <a:cubicBezTo>
                      <a:pt x="32232" y="-8879"/>
                      <a:pt x="21177" y="4523"/>
                      <a:pt x="8614" y="0"/>
                    </a:cubicBezTo>
                    <a:cubicBezTo>
                      <a:pt x="-3613" y="18762"/>
                      <a:pt x="-2105" y="17590"/>
                      <a:pt x="8614" y="371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2" name="任意多边形: 形状 751">
                <a:extLst>
                  <a:ext uri="{FF2B5EF4-FFF2-40B4-BE49-F238E27FC236}">
                    <a16:creationId xmlns:a16="http://schemas.microsoft.com/office/drawing/2014/main" id="{4001757B-A26E-45C4-9869-A0844E77292B}"/>
                  </a:ext>
                </a:extLst>
              </p:cNvPr>
              <p:cNvSpPr/>
              <p:nvPr/>
            </p:nvSpPr>
            <p:spPr>
              <a:xfrm>
                <a:off x="3068459" y="1812918"/>
                <a:ext cx="17936" cy="55449"/>
              </a:xfrm>
              <a:custGeom>
                <a:avLst/>
                <a:gdLst>
                  <a:gd name="connsiteX0" fmla="*/ 4302 w 17936"/>
                  <a:gd name="connsiteY0" fmla="*/ 55450 h 55449"/>
                  <a:gd name="connsiteX1" fmla="*/ 14686 w 17936"/>
                  <a:gd name="connsiteY1" fmla="*/ 0 h 55449"/>
                  <a:gd name="connsiteX2" fmla="*/ 4302 w 17936"/>
                  <a:gd name="connsiteY2" fmla="*/ 55450 h 5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36" h="55449">
                    <a:moveTo>
                      <a:pt x="4302" y="55450"/>
                    </a:moveTo>
                    <a:cubicBezTo>
                      <a:pt x="13681" y="38697"/>
                      <a:pt x="23061" y="22783"/>
                      <a:pt x="14686" y="0"/>
                    </a:cubicBezTo>
                    <a:cubicBezTo>
                      <a:pt x="4302" y="15747"/>
                      <a:pt x="-6083" y="37860"/>
                      <a:pt x="4302" y="5545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3" name="任意多边形: 形状 752">
                <a:extLst>
                  <a:ext uri="{FF2B5EF4-FFF2-40B4-BE49-F238E27FC236}">
                    <a16:creationId xmlns:a16="http://schemas.microsoft.com/office/drawing/2014/main" id="{745DBD45-6972-47B2-9F2B-989105D531F8}"/>
                  </a:ext>
                </a:extLst>
              </p:cNvPr>
              <p:cNvSpPr/>
              <p:nvPr/>
            </p:nvSpPr>
            <p:spPr>
              <a:xfrm>
                <a:off x="2318009" y="1841397"/>
                <a:ext cx="28483" cy="57627"/>
              </a:xfrm>
              <a:custGeom>
                <a:avLst/>
                <a:gdLst>
                  <a:gd name="connsiteX0" fmla="*/ 2354 w 28483"/>
                  <a:gd name="connsiteY0" fmla="*/ 57627 h 57627"/>
                  <a:gd name="connsiteX1" fmla="*/ 28484 w 28483"/>
                  <a:gd name="connsiteY1" fmla="*/ 0 h 57627"/>
                  <a:gd name="connsiteX2" fmla="*/ 2354 w 28483"/>
                  <a:gd name="connsiteY2" fmla="*/ 57627 h 5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483" h="57627">
                    <a:moveTo>
                      <a:pt x="2354" y="57627"/>
                    </a:moveTo>
                    <a:lnTo>
                      <a:pt x="28484" y="0"/>
                    </a:lnTo>
                    <a:cubicBezTo>
                      <a:pt x="9892" y="6701"/>
                      <a:pt x="-6188" y="34677"/>
                      <a:pt x="2354" y="5762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4" name="任意多边形: 形状 753">
                <a:extLst>
                  <a:ext uri="{FF2B5EF4-FFF2-40B4-BE49-F238E27FC236}">
                    <a16:creationId xmlns:a16="http://schemas.microsoft.com/office/drawing/2014/main" id="{07A79C60-0517-44C4-AE7D-A1973CA05099}"/>
                  </a:ext>
                </a:extLst>
              </p:cNvPr>
              <p:cNvSpPr/>
              <p:nvPr/>
            </p:nvSpPr>
            <p:spPr>
              <a:xfrm>
                <a:off x="3527012" y="2211972"/>
                <a:ext cx="29814" cy="20995"/>
              </a:xfrm>
              <a:custGeom>
                <a:avLst/>
                <a:gdLst>
                  <a:gd name="connsiteX0" fmla="*/ 0 w 29814"/>
                  <a:gd name="connsiteY0" fmla="*/ 16736 h 20995"/>
                  <a:gd name="connsiteX1" fmla="*/ 29814 w 29814"/>
                  <a:gd name="connsiteY1" fmla="*/ 14055 h 20995"/>
                  <a:gd name="connsiteX2" fmla="*/ 0 w 29814"/>
                  <a:gd name="connsiteY2" fmla="*/ 16736 h 20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814" h="20995">
                    <a:moveTo>
                      <a:pt x="0" y="16736"/>
                    </a:moveTo>
                    <a:cubicBezTo>
                      <a:pt x="14237" y="23101"/>
                      <a:pt x="17085" y="22431"/>
                      <a:pt x="29814" y="14055"/>
                    </a:cubicBezTo>
                    <a:cubicBezTo>
                      <a:pt x="15745" y="4506"/>
                      <a:pt x="11055" y="-13418"/>
                      <a:pt x="0" y="1673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5" name="任意多边形: 形状 754">
                <a:extLst>
                  <a:ext uri="{FF2B5EF4-FFF2-40B4-BE49-F238E27FC236}">
                    <a16:creationId xmlns:a16="http://schemas.microsoft.com/office/drawing/2014/main" id="{F7D178BD-CCA8-4BEF-9D1C-511C5DF5A672}"/>
                  </a:ext>
                </a:extLst>
              </p:cNvPr>
              <p:cNvSpPr/>
              <p:nvPr/>
            </p:nvSpPr>
            <p:spPr>
              <a:xfrm>
                <a:off x="3502725" y="2333672"/>
                <a:ext cx="19932" cy="18778"/>
              </a:xfrm>
              <a:custGeom>
                <a:avLst/>
                <a:gdLst>
                  <a:gd name="connsiteX0" fmla="*/ 0 w 19932"/>
                  <a:gd name="connsiteY0" fmla="*/ 9620 h 18778"/>
                  <a:gd name="connsiteX1" fmla="*/ 19932 w 19932"/>
                  <a:gd name="connsiteY1" fmla="*/ 9620 h 18778"/>
                  <a:gd name="connsiteX2" fmla="*/ 0 w 19932"/>
                  <a:gd name="connsiteY2" fmla="*/ 9620 h 18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932" h="18778">
                    <a:moveTo>
                      <a:pt x="0" y="9620"/>
                    </a:moveTo>
                    <a:cubicBezTo>
                      <a:pt x="5527" y="13641"/>
                      <a:pt x="-3685" y="28048"/>
                      <a:pt x="19932" y="9620"/>
                    </a:cubicBezTo>
                    <a:cubicBezTo>
                      <a:pt x="8877" y="1412"/>
                      <a:pt x="23617" y="-7132"/>
                      <a:pt x="0" y="962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6" name="图形 636">
              <a:extLst>
                <a:ext uri="{FF2B5EF4-FFF2-40B4-BE49-F238E27FC236}">
                  <a16:creationId xmlns:a16="http://schemas.microsoft.com/office/drawing/2014/main" id="{FB7C5D32-60BB-4642-85F2-1004DE0F6DBE}"/>
                </a:ext>
              </a:extLst>
            </p:cNvPr>
            <p:cNvGrpSpPr/>
            <p:nvPr/>
          </p:nvGrpSpPr>
          <p:grpSpPr>
            <a:xfrm>
              <a:off x="4630720" y="3746054"/>
              <a:ext cx="2578371" cy="3045352"/>
              <a:chOff x="4630720" y="3746054"/>
              <a:chExt cx="2578371" cy="3045352"/>
            </a:xfrm>
            <a:grpFill/>
          </p:grpSpPr>
          <p:sp>
            <p:nvSpPr>
              <p:cNvPr id="757" name="任意多边形: 形状 756">
                <a:extLst>
                  <a:ext uri="{FF2B5EF4-FFF2-40B4-BE49-F238E27FC236}">
                    <a16:creationId xmlns:a16="http://schemas.microsoft.com/office/drawing/2014/main" id="{E8928EE8-C07A-4ED6-8B63-5986730F9755}"/>
                  </a:ext>
                </a:extLst>
              </p:cNvPr>
              <p:cNvSpPr/>
              <p:nvPr/>
            </p:nvSpPr>
            <p:spPr>
              <a:xfrm>
                <a:off x="4630720" y="3746054"/>
                <a:ext cx="2578371" cy="3045352"/>
              </a:xfrm>
              <a:custGeom>
                <a:avLst/>
                <a:gdLst>
                  <a:gd name="connsiteX0" fmla="*/ 1099717 w 2578371"/>
                  <a:gd name="connsiteY0" fmla="*/ 2216542 h 3045352"/>
                  <a:gd name="connsiteX1" fmla="*/ 1083805 w 2578371"/>
                  <a:gd name="connsiteY1" fmla="*/ 2282378 h 3045352"/>
                  <a:gd name="connsiteX2" fmla="*/ 1164873 w 2578371"/>
                  <a:gd name="connsiteY2" fmla="*/ 2192419 h 3045352"/>
                  <a:gd name="connsiteX3" fmla="*/ 1280111 w 2578371"/>
                  <a:gd name="connsiteY3" fmla="*/ 2187226 h 3045352"/>
                  <a:gd name="connsiteX4" fmla="*/ 1308753 w 2578371"/>
                  <a:gd name="connsiteY4" fmla="*/ 2199958 h 3045352"/>
                  <a:gd name="connsiteX5" fmla="*/ 1632358 w 2578371"/>
                  <a:gd name="connsiteY5" fmla="*/ 2164946 h 3045352"/>
                  <a:gd name="connsiteX6" fmla="*/ 1558156 w 2578371"/>
                  <a:gd name="connsiteY6" fmla="*/ 2164946 h 3045352"/>
                  <a:gd name="connsiteX7" fmla="*/ 1538727 w 2578371"/>
                  <a:gd name="connsiteY7" fmla="*/ 2159920 h 3045352"/>
                  <a:gd name="connsiteX8" fmla="*/ 1532697 w 2578371"/>
                  <a:gd name="connsiteY8" fmla="*/ 2157407 h 3045352"/>
                  <a:gd name="connsiteX9" fmla="*/ 1538894 w 2578371"/>
                  <a:gd name="connsiteY9" fmla="*/ 2154727 h 3045352"/>
                  <a:gd name="connsiteX10" fmla="*/ 1558156 w 2578371"/>
                  <a:gd name="connsiteY10" fmla="*/ 2148529 h 3045352"/>
                  <a:gd name="connsiteX11" fmla="*/ 1747093 w 2578371"/>
                  <a:gd name="connsiteY11" fmla="*/ 2083028 h 3045352"/>
                  <a:gd name="connsiteX12" fmla="*/ 2054283 w 2578371"/>
                  <a:gd name="connsiteY12" fmla="*/ 1961407 h 3045352"/>
                  <a:gd name="connsiteX13" fmla="*/ 2133342 w 2578371"/>
                  <a:gd name="connsiteY13" fmla="*/ 1897581 h 3045352"/>
                  <a:gd name="connsiteX14" fmla="*/ 2328643 w 2578371"/>
                  <a:gd name="connsiteY14" fmla="*/ 1664726 h 3045352"/>
                  <a:gd name="connsiteX15" fmla="*/ 2465153 w 2578371"/>
                  <a:gd name="connsiteY15" fmla="*/ 1372401 h 3045352"/>
                  <a:gd name="connsiteX16" fmla="*/ 2544379 w 2578371"/>
                  <a:gd name="connsiteY16" fmla="*/ 1166014 h 3045352"/>
                  <a:gd name="connsiteX17" fmla="*/ 2560459 w 2578371"/>
                  <a:gd name="connsiteY17" fmla="*/ 1106544 h 3045352"/>
                  <a:gd name="connsiteX18" fmla="*/ 2569671 w 2578371"/>
                  <a:gd name="connsiteY18" fmla="*/ 1086777 h 3045352"/>
                  <a:gd name="connsiteX19" fmla="*/ 2571179 w 2578371"/>
                  <a:gd name="connsiteY19" fmla="*/ 1051765 h 3045352"/>
                  <a:gd name="connsiteX20" fmla="*/ 2566154 w 2578371"/>
                  <a:gd name="connsiteY20" fmla="*/ 907193 h 3045352"/>
                  <a:gd name="connsiteX21" fmla="*/ 2563809 w 2578371"/>
                  <a:gd name="connsiteY21" fmla="*/ 901833 h 3045352"/>
                  <a:gd name="connsiteX22" fmla="*/ 2554764 w 2578371"/>
                  <a:gd name="connsiteY22" fmla="*/ 865145 h 3045352"/>
                  <a:gd name="connsiteX23" fmla="*/ 2514900 w 2578371"/>
                  <a:gd name="connsiteY23" fmla="*/ 687238 h 3045352"/>
                  <a:gd name="connsiteX24" fmla="*/ 2400164 w 2578371"/>
                  <a:gd name="connsiteY24" fmla="*/ 592253 h 3045352"/>
                  <a:gd name="connsiteX25" fmla="*/ 2373365 w 2578371"/>
                  <a:gd name="connsiteY25" fmla="*/ 543169 h 3045352"/>
                  <a:gd name="connsiteX26" fmla="*/ 2254609 w 2578371"/>
                  <a:gd name="connsiteY26" fmla="*/ 376485 h 3045352"/>
                  <a:gd name="connsiteX27" fmla="*/ 1723644 w 2578371"/>
                  <a:gd name="connsiteY27" fmla="*/ 43619 h 3045352"/>
                  <a:gd name="connsiteX28" fmla="*/ 1482615 w 2578371"/>
                  <a:gd name="connsiteY28" fmla="*/ 64 h 3045352"/>
                  <a:gd name="connsiteX29" fmla="*/ 969907 w 2578371"/>
                  <a:gd name="connsiteY29" fmla="*/ 65062 h 3045352"/>
                  <a:gd name="connsiteX30" fmla="*/ 774270 w 2578371"/>
                  <a:gd name="connsiteY30" fmla="*/ 155021 h 3045352"/>
                  <a:gd name="connsiteX31" fmla="*/ 618163 w 2578371"/>
                  <a:gd name="connsiteY31" fmla="*/ 284516 h 3045352"/>
                  <a:gd name="connsiteX32" fmla="*/ 470095 w 2578371"/>
                  <a:gd name="connsiteY32" fmla="*/ 422051 h 3045352"/>
                  <a:gd name="connsiteX33" fmla="*/ 210642 w 2578371"/>
                  <a:gd name="connsiteY33" fmla="*/ 877542 h 3045352"/>
                  <a:gd name="connsiteX34" fmla="*/ 171615 w 2578371"/>
                  <a:gd name="connsiteY34" fmla="*/ 980233 h 3045352"/>
                  <a:gd name="connsiteX35" fmla="*/ 133426 w 2578371"/>
                  <a:gd name="connsiteY35" fmla="*/ 1085939 h 3045352"/>
                  <a:gd name="connsiteX36" fmla="*/ 70615 w 2578371"/>
                  <a:gd name="connsiteY36" fmla="*/ 1315779 h 3045352"/>
                  <a:gd name="connsiteX37" fmla="*/ 2443 w 2578371"/>
                  <a:gd name="connsiteY37" fmla="*/ 1676620 h 3045352"/>
                  <a:gd name="connsiteX38" fmla="*/ 4118 w 2578371"/>
                  <a:gd name="connsiteY38" fmla="*/ 1947335 h 3045352"/>
                  <a:gd name="connsiteX39" fmla="*/ 221027 w 2578371"/>
                  <a:gd name="connsiteY39" fmla="*/ 2734352 h 3045352"/>
                  <a:gd name="connsiteX40" fmla="*/ 343468 w 2578371"/>
                  <a:gd name="connsiteY40" fmla="*/ 2897685 h 3045352"/>
                  <a:gd name="connsiteX41" fmla="*/ 420684 w 2578371"/>
                  <a:gd name="connsiteY41" fmla="*/ 2970055 h 3045352"/>
                  <a:gd name="connsiteX42" fmla="*/ 439778 w 2578371"/>
                  <a:gd name="connsiteY42" fmla="*/ 2969552 h 3045352"/>
                  <a:gd name="connsiteX43" fmla="*/ 472608 w 2578371"/>
                  <a:gd name="connsiteY43" fmla="*/ 2986137 h 3045352"/>
                  <a:gd name="connsiteX44" fmla="*/ 714139 w 2578371"/>
                  <a:gd name="connsiteY44" fmla="*/ 3044602 h 3045352"/>
                  <a:gd name="connsiteX45" fmla="*/ 976439 w 2578371"/>
                  <a:gd name="connsiteY45" fmla="*/ 2901203 h 3045352"/>
                  <a:gd name="connsiteX46" fmla="*/ 884148 w 2578371"/>
                  <a:gd name="connsiteY46" fmla="*/ 2426112 h 3045352"/>
                  <a:gd name="connsiteX47" fmla="*/ 911283 w 2578371"/>
                  <a:gd name="connsiteY47" fmla="*/ 2354078 h 3045352"/>
                  <a:gd name="connsiteX48" fmla="*/ 953827 w 2578371"/>
                  <a:gd name="connsiteY48" fmla="*/ 2324761 h 3045352"/>
                  <a:gd name="connsiteX49" fmla="*/ 963709 w 2578371"/>
                  <a:gd name="connsiteY49" fmla="*/ 2329620 h 3045352"/>
                  <a:gd name="connsiteX50" fmla="*/ 1099717 w 2578371"/>
                  <a:gd name="connsiteY50" fmla="*/ 2216542 h 3045352"/>
                  <a:gd name="connsiteX51" fmla="*/ 102774 w 2578371"/>
                  <a:gd name="connsiteY51" fmla="*/ 1394346 h 3045352"/>
                  <a:gd name="connsiteX52" fmla="*/ 150008 w 2578371"/>
                  <a:gd name="connsiteY52" fmla="*/ 1194493 h 3045352"/>
                  <a:gd name="connsiteX53" fmla="*/ 287356 w 2578371"/>
                  <a:gd name="connsiteY53" fmla="*/ 1088284 h 3045352"/>
                  <a:gd name="connsiteX54" fmla="*/ 253019 w 2578371"/>
                  <a:gd name="connsiteY54" fmla="*/ 1296346 h 3045352"/>
                  <a:gd name="connsiteX55" fmla="*/ 208297 w 2578371"/>
                  <a:gd name="connsiteY55" fmla="*/ 1327338 h 3045352"/>
                  <a:gd name="connsiteX56" fmla="*/ 166088 w 2578371"/>
                  <a:gd name="connsiteY56" fmla="*/ 1360339 h 3045352"/>
                  <a:gd name="connsiteX57" fmla="*/ 263739 w 2578371"/>
                  <a:gd name="connsiteY57" fmla="*/ 1312931 h 3045352"/>
                  <a:gd name="connsiteX58" fmla="*/ 281829 w 2578371"/>
                  <a:gd name="connsiteY58" fmla="*/ 1400712 h 3045352"/>
                  <a:gd name="connsiteX59" fmla="*/ 179488 w 2578371"/>
                  <a:gd name="connsiteY59" fmla="*/ 1464370 h 3045352"/>
                  <a:gd name="connsiteX60" fmla="*/ 79660 w 2578371"/>
                  <a:gd name="connsiteY60" fmla="*/ 1528699 h 3045352"/>
                  <a:gd name="connsiteX61" fmla="*/ 157546 w 2578371"/>
                  <a:gd name="connsiteY61" fmla="*/ 1367040 h 3045352"/>
                  <a:gd name="connsiteX62" fmla="*/ 102774 w 2578371"/>
                  <a:gd name="connsiteY62" fmla="*/ 1394346 h 3045352"/>
                  <a:gd name="connsiteX63" fmla="*/ 156708 w 2578371"/>
                  <a:gd name="connsiteY63" fmla="*/ 1359167 h 3045352"/>
                  <a:gd name="connsiteX64" fmla="*/ 159891 w 2578371"/>
                  <a:gd name="connsiteY64" fmla="*/ 1361847 h 3045352"/>
                  <a:gd name="connsiteX65" fmla="*/ 156708 w 2578371"/>
                  <a:gd name="connsiteY65" fmla="*/ 1359167 h 3045352"/>
                  <a:gd name="connsiteX66" fmla="*/ 471938 w 2578371"/>
                  <a:gd name="connsiteY66" fmla="*/ 935002 h 3045352"/>
                  <a:gd name="connsiteX67" fmla="*/ 593038 w 2578371"/>
                  <a:gd name="connsiteY67" fmla="*/ 946226 h 3045352"/>
                  <a:gd name="connsiteX68" fmla="*/ 607610 w 2578371"/>
                  <a:gd name="connsiteY68" fmla="*/ 1523505 h 3045352"/>
                  <a:gd name="connsiteX69" fmla="*/ 390367 w 2578371"/>
                  <a:gd name="connsiteY69" fmla="*/ 1481290 h 3045352"/>
                  <a:gd name="connsiteX70" fmla="*/ 302431 w 2578371"/>
                  <a:gd name="connsiteY70" fmla="*/ 1300367 h 3045352"/>
                  <a:gd name="connsiteX71" fmla="*/ 336433 w 2578371"/>
                  <a:gd name="connsiteY71" fmla="*/ 1071867 h 3045352"/>
                  <a:gd name="connsiteX72" fmla="*/ 471938 w 2578371"/>
                  <a:gd name="connsiteY72" fmla="*/ 935002 h 3045352"/>
                  <a:gd name="connsiteX73" fmla="*/ 489692 w 2578371"/>
                  <a:gd name="connsiteY73" fmla="*/ 502126 h 3045352"/>
                  <a:gd name="connsiteX74" fmla="*/ 510127 w 2578371"/>
                  <a:gd name="connsiteY74" fmla="*/ 477836 h 3045352"/>
                  <a:gd name="connsiteX75" fmla="*/ 527547 w 2578371"/>
                  <a:gd name="connsiteY75" fmla="*/ 449859 h 3045352"/>
                  <a:gd name="connsiteX76" fmla="*/ 565569 w 2578371"/>
                  <a:gd name="connsiteY76" fmla="*/ 397593 h 3045352"/>
                  <a:gd name="connsiteX77" fmla="*/ 799395 w 2578371"/>
                  <a:gd name="connsiteY77" fmla="*/ 179647 h 3045352"/>
                  <a:gd name="connsiteX78" fmla="*/ 824352 w 2578371"/>
                  <a:gd name="connsiteY78" fmla="*/ 159377 h 3045352"/>
                  <a:gd name="connsiteX79" fmla="*/ 850146 w 2578371"/>
                  <a:gd name="connsiteY79" fmla="*/ 147483 h 3045352"/>
                  <a:gd name="connsiteX80" fmla="*/ 977444 w 2578371"/>
                  <a:gd name="connsiteY80" fmla="*/ 93541 h 3045352"/>
                  <a:gd name="connsiteX81" fmla="*/ 1049803 w 2578371"/>
                  <a:gd name="connsiteY81" fmla="*/ 75281 h 3045352"/>
                  <a:gd name="connsiteX82" fmla="*/ 1437391 w 2578371"/>
                  <a:gd name="connsiteY82" fmla="*/ 28375 h 3045352"/>
                  <a:gd name="connsiteX83" fmla="*/ 1973884 w 2578371"/>
                  <a:gd name="connsiteY83" fmla="*/ 213151 h 3045352"/>
                  <a:gd name="connsiteX84" fmla="*/ 2188113 w 2578371"/>
                  <a:gd name="connsiteY84" fmla="*/ 360403 h 3045352"/>
                  <a:gd name="connsiteX85" fmla="*/ 2261309 w 2578371"/>
                  <a:gd name="connsiteY85" fmla="*/ 468454 h 3045352"/>
                  <a:gd name="connsiteX86" fmla="*/ 2276384 w 2578371"/>
                  <a:gd name="connsiteY86" fmla="*/ 603309 h 3045352"/>
                  <a:gd name="connsiteX87" fmla="*/ 2300001 w 2578371"/>
                  <a:gd name="connsiteY87" fmla="*/ 558748 h 3045352"/>
                  <a:gd name="connsiteX88" fmla="*/ 2314908 w 2578371"/>
                  <a:gd name="connsiteY88" fmla="*/ 571480 h 3045352"/>
                  <a:gd name="connsiteX89" fmla="*/ 2325461 w 2578371"/>
                  <a:gd name="connsiteY89" fmla="*/ 585217 h 3045352"/>
                  <a:gd name="connsiteX90" fmla="*/ 2340535 w 2578371"/>
                  <a:gd name="connsiteY90" fmla="*/ 615203 h 3045352"/>
                  <a:gd name="connsiteX91" fmla="*/ 2364990 w 2578371"/>
                  <a:gd name="connsiteY91" fmla="*/ 671993 h 3045352"/>
                  <a:gd name="connsiteX92" fmla="*/ 2404352 w 2578371"/>
                  <a:gd name="connsiteY92" fmla="*/ 655911 h 3045352"/>
                  <a:gd name="connsiteX93" fmla="*/ 2481065 w 2578371"/>
                  <a:gd name="connsiteY93" fmla="*/ 767815 h 3045352"/>
                  <a:gd name="connsiteX94" fmla="*/ 2429141 w 2578371"/>
                  <a:gd name="connsiteY94" fmla="*/ 1372569 h 3045352"/>
                  <a:gd name="connsiteX95" fmla="*/ 2365325 w 2578371"/>
                  <a:gd name="connsiteY95" fmla="*/ 1496032 h 3045352"/>
                  <a:gd name="connsiteX96" fmla="*/ 2342880 w 2578371"/>
                  <a:gd name="connsiteY96" fmla="*/ 1572254 h 3045352"/>
                  <a:gd name="connsiteX97" fmla="*/ 2235180 w 2578371"/>
                  <a:gd name="connsiteY97" fmla="*/ 1735755 h 3045352"/>
                  <a:gd name="connsiteX98" fmla="*/ 2051603 w 2578371"/>
                  <a:gd name="connsiteY98" fmla="*/ 1928908 h 3045352"/>
                  <a:gd name="connsiteX99" fmla="*/ 1783273 w 2578371"/>
                  <a:gd name="connsiteY99" fmla="*/ 2038132 h 3045352"/>
                  <a:gd name="connsiteX100" fmla="*/ 1652960 w 2578371"/>
                  <a:gd name="connsiteY100" fmla="*/ 2095424 h 3045352"/>
                  <a:gd name="connsiteX101" fmla="*/ 1339573 w 2578371"/>
                  <a:gd name="connsiteY101" fmla="*/ 2146016 h 3045352"/>
                  <a:gd name="connsiteX102" fmla="*/ 1174756 w 2578371"/>
                  <a:gd name="connsiteY102" fmla="*/ 2156905 h 3045352"/>
                  <a:gd name="connsiteX103" fmla="*/ 1431529 w 2578371"/>
                  <a:gd name="connsiteY103" fmla="*/ 2127756 h 3045352"/>
                  <a:gd name="connsiteX104" fmla="*/ 1369890 w 2578371"/>
                  <a:gd name="connsiteY104" fmla="*/ 2113349 h 3045352"/>
                  <a:gd name="connsiteX105" fmla="*/ 1305571 w 2578371"/>
                  <a:gd name="connsiteY105" fmla="*/ 2108491 h 3045352"/>
                  <a:gd name="connsiteX106" fmla="*/ 1022668 w 2578371"/>
                  <a:gd name="connsiteY106" fmla="*/ 2224751 h 3045352"/>
                  <a:gd name="connsiteX107" fmla="*/ 874098 w 2578371"/>
                  <a:gd name="connsiteY107" fmla="*/ 2353575 h 3045352"/>
                  <a:gd name="connsiteX108" fmla="*/ 845456 w 2578371"/>
                  <a:gd name="connsiteY108" fmla="*/ 2578054 h 3045352"/>
                  <a:gd name="connsiteX109" fmla="*/ 928032 w 2578371"/>
                  <a:gd name="connsiteY109" fmla="*/ 2772714 h 3045352"/>
                  <a:gd name="connsiteX110" fmla="*/ 374119 w 2578371"/>
                  <a:gd name="connsiteY110" fmla="*/ 2867364 h 3045352"/>
                  <a:gd name="connsiteX111" fmla="*/ 203272 w 2578371"/>
                  <a:gd name="connsiteY111" fmla="*/ 2630991 h 3045352"/>
                  <a:gd name="connsiteX112" fmla="*/ 63412 w 2578371"/>
                  <a:gd name="connsiteY112" fmla="*/ 2220563 h 3045352"/>
                  <a:gd name="connsiteX113" fmla="*/ 64250 w 2578371"/>
                  <a:gd name="connsiteY113" fmla="*/ 1730730 h 3045352"/>
                  <a:gd name="connsiteX114" fmla="*/ 65255 w 2578371"/>
                  <a:gd name="connsiteY114" fmla="*/ 1605926 h 3045352"/>
                  <a:gd name="connsiteX115" fmla="*/ 113159 w 2578371"/>
                  <a:gd name="connsiteY115" fmla="*/ 1517475 h 3045352"/>
                  <a:gd name="connsiteX116" fmla="*/ 286184 w 2578371"/>
                  <a:gd name="connsiteY116" fmla="*/ 1417129 h 3045352"/>
                  <a:gd name="connsiteX117" fmla="*/ 334255 w 2578371"/>
                  <a:gd name="connsiteY117" fmla="*/ 1484640 h 3045352"/>
                  <a:gd name="connsiteX118" fmla="*/ 385509 w 2578371"/>
                  <a:gd name="connsiteY118" fmla="*/ 1537745 h 3045352"/>
                  <a:gd name="connsiteX119" fmla="*/ 306283 w 2578371"/>
                  <a:gd name="connsiteY119" fmla="*/ 1598053 h 3045352"/>
                  <a:gd name="connsiteX120" fmla="*/ 285346 w 2578371"/>
                  <a:gd name="connsiteY120" fmla="*/ 1615810 h 3045352"/>
                  <a:gd name="connsiteX121" fmla="*/ 405609 w 2578371"/>
                  <a:gd name="connsiteY121" fmla="*/ 1556172 h 3045352"/>
                  <a:gd name="connsiteX122" fmla="*/ 557529 w 2578371"/>
                  <a:gd name="connsiteY122" fmla="*/ 1577782 h 3045352"/>
                  <a:gd name="connsiteX123" fmla="*/ 519339 w 2578371"/>
                  <a:gd name="connsiteY123" fmla="*/ 1616145 h 3045352"/>
                  <a:gd name="connsiteX124" fmla="*/ 283169 w 2578371"/>
                  <a:gd name="connsiteY124" fmla="*/ 1748487 h 3045352"/>
                  <a:gd name="connsiteX125" fmla="*/ 237442 w 2578371"/>
                  <a:gd name="connsiteY125" fmla="*/ 1778138 h 3045352"/>
                  <a:gd name="connsiteX126" fmla="*/ 207962 w 2578371"/>
                  <a:gd name="connsiteY126" fmla="*/ 1806952 h 3045352"/>
                  <a:gd name="connsiteX127" fmla="*/ 290706 w 2578371"/>
                  <a:gd name="connsiteY127" fmla="*/ 1755188 h 3045352"/>
                  <a:gd name="connsiteX128" fmla="*/ 564396 w 2578371"/>
                  <a:gd name="connsiteY128" fmla="*/ 1615140 h 3045352"/>
                  <a:gd name="connsiteX129" fmla="*/ 537764 w 2578371"/>
                  <a:gd name="connsiteY129" fmla="*/ 1776463 h 3045352"/>
                  <a:gd name="connsiteX130" fmla="*/ 392544 w 2578371"/>
                  <a:gd name="connsiteY130" fmla="*/ 1880159 h 3045352"/>
                  <a:gd name="connsiteX131" fmla="*/ 242132 w 2578371"/>
                  <a:gd name="connsiteY131" fmla="*/ 1976651 h 3045352"/>
                  <a:gd name="connsiteX132" fmla="*/ 313988 w 2578371"/>
                  <a:gd name="connsiteY132" fmla="*/ 1936111 h 3045352"/>
                  <a:gd name="connsiteX133" fmla="*/ 388357 w 2578371"/>
                  <a:gd name="connsiteY133" fmla="*/ 1897414 h 3045352"/>
                  <a:gd name="connsiteX134" fmla="*/ 527547 w 2578371"/>
                  <a:gd name="connsiteY134" fmla="*/ 1810135 h 3045352"/>
                  <a:gd name="connsiteX135" fmla="*/ 416664 w 2578371"/>
                  <a:gd name="connsiteY135" fmla="*/ 2062590 h 3045352"/>
                  <a:gd name="connsiteX136" fmla="*/ 401421 w 2578371"/>
                  <a:gd name="connsiteY136" fmla="*/ 2069961 h 3045352"/>
                  <a:gd name="connsiteX137" fmla="*/ 324205 w 2578371"/>
                  <a:gd name="connsiteY137" fmla="*/ 2113014 h 3045352"/>
                  <a:gd name="connsiteX138" fmla="*/ 222200 w 2578371"/>
                  <a:gd name="connsiteY138" fmla="*/ 2172484 h 3045352"/>
                  <a:gd name="connsiteX139" fmla="*/ 415659 w 2578371"/>
                  <a:gd name="connsiteY139" fmla="*/ 2087048 h 3045352"/>
                  <a:gd name="connsiteX140" fmla="*/ 375627 w 2578371"/>
                  <a:gd name="connsiteY140" fmla="*/ 2193592 h 3045352"/>
                  <a:gd name="connsiteX141" fmla="*/ 340118 w 2578371"/>
                  <a:gd name="connsiteY141" fmla="*/ 2289582 h 3045352"/>
                  <a:gd name="connsiteX142" fmla="*/ 445641 w 2578371"/>
                  <a:gd name="connsiteY142" fmla="*/ 2039807 h 3045352"/>
                  <a:gd name="connsiteX143" fmla="*/ 550494 w 2578371"/>
                  <a:gd name="connsiteY143" fmla="*/ 1783834 h 3045352"/>
                  <a:gd name="connsiteX144" fmla="*/ 576958 w 2578371"/>
                  <a:gd name="connsiteY144" fmla="*/ 1629547 h 3045352"/>
                  <a:gd name="connsiteX145" fmla="*/ 814469 w 2578371"/>
                  <a:gd name="connsiteY145" fmla="*/ 1324155 h 3045352"/>
                  <a:gd name="connsiteX146" fmla="*/ 784152 w 2578371"/>
                  <a:gd name="connsiteY146" fmla="*/ 1034845 h 3045352"/>
                  <a:gd name="connsiteX147" fmla="*/ 564396 w 2578371"/>
                  <a:gd name="connsiteY147" fmla="*/ 893792 h 3045352"/>
                  <a:gd name="connsiteX148" fmla="*/ 489190 w 2578371"/>
                  <a:gd name="connsiteY148" fmla="*/ 893122 h 3045352"/>
                  <a:gd name="connsiteX149" fmla="*/ 412309 w 2578371"/>
                  <a:gd name="connsiteY149" fmla="*/ 923946 h 3045352"/>
                  <a:gd name="connsiteX150" fmla="*/ 408121 w 2578371"/>
                  <a:gd name="connsiteY150" fmla="*/ 945556 h 3045352"/>
                  <a:gd name="connsiteX151" fmla="*/ 359547 w 2578371"/>
                  <a:gd name="connsiteY151" fmla="*/ 988944 h 3045352"/>
                  <a:gd name="connsiteX152" fmla="*/ 193055 w 2578371"/>
                  <a:gd name="connsiteY152" fmla="*/ 1138876 h 3045352"/>
                  <a:gd name="connsiteX153" fmla="*/ 164246 w 2578371"/>
                  <a:gd name="connsiteY153" fmla="*/ 1152948 h 3045352"/>
                  <a:gd name="connsiteX154" fmla="*/ 214327 w 2578371"/>
                  <a:gd name="connsiteY154" fmla="*/ 1009382 h 3045352"/>
                  <a:gd name="connsiteX155" fmla="*/ 265414 w 2578371"/>
                  <a:gd name="connsiteY155" fmla="*/ 970014 h 3045352"/>
                  <a:gd name="connsiteX156" fmla="*/ 317338 w 2578371"/>
                  <a:gd name="connsiteY156" fmla="*/ 931317 h 3045352"/>
                  <a:gd name="connsiteX157" fmla="*/ 216337 w 2578371"/>
                  <a:gd name="connsiteY157" fmla="*/ 993802 h 3045352"/>
                  <a:gd name="connsiteX158" fmla="*/ 365242 w 2578371"/>
                  <a:gd name="connsiteY158" fmla="*/ 816397 h 3045352"/>
                  <a:gd name="connsiteX159" fmla="*/ 393884 w 2578371"/>
                  <a:gd name="connsiteY159" fmla="*/ 862968 h 3045352"/>
                  <a:gd name="connsiteX160" fmla="*/ 382327 w 2578371"/>
                  <a:gd name="connsiteY160" fmla="*/ 876202 h 3045352"/>
                  <a:gd name="connsiteX161" fmla="*/ 354020 w 2578371"/>
                  <a:gd name="connsiteY161" fmla="*/ 900828 h 3045352"/>
                  <a:gd name="connsiteX162" fmla="*/ 317338 w 2578371"/>
                  <a:gd name="connsiteY162" fmla="*/ 931317 h 3045352"/>
                  <a:gd name="connsiteX163" fmla="*/ 429226 w 2578371"/>
                  <a:gd name="connsiteY163" fmla="*/ 893792 h 3045352"/>
                  <a:gd name="connsiteX164" fmla="*/ 346817 w 2578371"/>
                  <a:gd name="connsiteY164" fmla="*/ 764800 h 3045352"/>
                  <a:gd name="connsiteX165" fmla="*/ 332580 w 2578371"/>
                  <a:gd name="connsiteY165" fmla="*/ 692431 h 3045352"/>
                  <a:gd name="connsiteX166" fmla="*/ 530394 w 2578371"/>
                  <a:gd name="connsiteY166" fmla="*/ 407476 h 3045352"/>
                  <a:gd name="connsiteX167" fmla="*/ 549824 w 2578371"/>
                  <a:gd name="connsiteY167" fmla="*/ 405634 h 3045352"/>
                  <a:gd name="connsiteX168" fmla="*/ 540109 w 2578371"/>
                  <a:gd name="connsiteY168" fmla="*/ 417193 h 3045352"/>
                  <a:gd name="connsiteX169" fmla="*/ 530394 w 2578371"/>
                  <a:gd name="connsiteY169" fmla="*/ 429757 h 3045352"/>
                  <a:gd name="connsiteX170" fmla="*/ 489692 w 2578371"/>
                  <a:gd name="connsiteY170" fmla="*/ 502126 h 3045352"/>
                  <a:gd name="connsiteX171" fmla="*/ 234427 w 2578371"/>
                  <a:gd name="connsiteY171" fmla="*/ 1985028 h 3045352"/>
                  <a:gd name="connsiteX172" fmla="*/ 234929 w 2578371"/>
                  <a:gd name="connsiteY172" fmla="*/ 1992231 h 3045352"/>
                  <a:gd name="connsiteX173" fmla="*/ 234427 w 2578371"/>
                  <a:gd name="connsiteY173" fmla="*/ 1985028 h 3045352"/>
                  <a:gd name="connsiteX174" fmla="*/ 173960 w 2578371"/>
                  <a:gd name="connsiteY174" fmla="*/ 1681646 h 3045352"/>
                  <a:gd name="connsiteX175" fmla="*/ 285346 w 2578371"/>
                  <a:gd name="connsiteY175" fmla="*/ 1615810 h 3045352"/>
                  <a:gd name="connsiteX176" fmla="*/ 223707 w 2578371"/>
                  <a:gd name="connsiteY176" fmla="*/ 1644456 h 3045352"/>
                  <a:gd name="connsiteX177" fmla="*/ 173960 w 2578371"/>
                  <a:gd name="connsiteY177" fmla="*/ 1681646 h 3045352"/>
                  <a:gd name="connsiteX178" fmla="*/ 431906 w 2578371"/>
                  <a:gd name="connsiteY178" fmla="*/ 589405 h 3045352"/>
                  <a:gd name="connsiteX179" fmla="*/ 489692 w 2578371"/>
                  <a:gd name="connsiteY179" fmla="*/ 502126 h 3045352"/>
                  <a:gd name="connsiteX180" fmla="*/ 431906 w 2578371"/>
                  <a:gd name="connsiteY180" fmla="*/ 589405 h 3045352"/>
                  <a:gd name="connsiteX181" fmla="*/ 285346 w 2578371"/>
                  <a:gd name="connsiteY181" fmla="*/ 803163 h 3045352"/>
                  <a:gd name="connsiteX182" fmla="*/ 298243 w 2578371"/>
                  <a:gd name="connsiteY182" fmla="*/ 770998 h 3045352"/>
                  <a:gd name="connsiteX183" fmla="*/ 313821 w 2578371"/>
                  <a:gd name="connsiteY183" fmla="*/ 751901 h 3045352"/>
                  <a:gd name="connsiteX184" fmla="*/ 319348 w 2578371"/>
                  <a:gd name="connsiteY184" fmla="*/ 747545 h 3045352"/>
                  <a:gd name="connsiteX185" fmla="*/ 348827 w 2578371"/>
                  <a:gd name="connsiteY185" fmla="*/ 806680 h 3045352"/>
                  <a:gd name="connsiteX186" fmla="*/ 267089 w 2578371"/>
                  <a:gd name="connsiteY186" fmla="*/ 862968 h 3045352"/>
                  <a:gd name="connsiteX187" fmla="*/ 260724 w 2578371"/>
                  <a:gd name="connsiteY187" fmla="*/ 866151 h 3045352"/>
                  <a:gd name="connsiteX188" fmla="*/ 285346 w 2578371"/>
                  <a:gd name="connsiteY188" fmla="*/ 803163 h 3045352"/>
                  <a:gd name="connsiteX189" fmla="*/ 2509540 w 2578371"/>
                  <a:gd name="connsiteY189" fmla="*/ 737159 h 3045352"/>
                  <a:gd name="connsiteX190" fmla="*/ 2504013 w 2578371"/>
                  <a:gd name="connsiteY190" fmla="*/ 732803 h 3045352"/>
                  <a:gd name="connsiteX191" fmla="*/ 2446394 w 2578371"/>
                  <a:gd name="connsiteY191" fmla="*/ 651723 h 3045352"/>
                  <a:gd name="connsiteX192" fmla="*/ 2509540 w 2578371"/>
                  <a:gd name="connsiteY192" fmla="*/ 737159 h 3045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2578371" h="3045352">
                    <a:moveTo>
                      <a:pt x="1099717" y="2216542"/>
                    </a:moveTo>
                    <a:cubicBezTo>
                      <a:pt x="1091175" y="2231787"/>
                      <a:pt x="1069735" y="2257753"/>
                      <a:pt x="1083805" y="2282378"/>
                    </a:cubicBezTo>
                    <a:cubicBezTo>
                      <a:pt x="1115294" y="2269814"/>
                      <a:pt x="1106249" y="2213862"/>
                      <a:pt x="1164873" y="2192419"/>
                    </a:cubicBezTo>
                    <a:cubicBezTo>
                      <a:pt x="1184470" y="2185048"/>
                      <a:pt x="1251134" y="2172652"/>
                      <a:pt x="1280111" y="2187226"/>
                    </a:cubicBezTo>
                    <a:cubicBezTo>
                      <a:pt x="1305403" y="2199958"/>
                      <a:pt x="1261352" y="2197277"/>
                      <a:pt x="1308753" y="2199958"/>
                    </a:cubicBezTo>
                    <a:cubicBezTo>
                      <a:pt x="1315118" y="2200293"/>
                      <a:pt x="1631855" y="2165281"/>
                      <a:pt x="1632358" y="2164946"/>
                    </a:cubicBezTo>
                    <a:cubicBezTo>
                      <a:pt x="1611421" y="2155900"/>
                      <a:pt x="1590651" y="2169134"/>
                      <a:pt x="1558156" y="2164946"/>
                    </a:cubicBezTo>
                    <a:lnTo>
                      <a:pt x="1538727" y="2159920"/>
                    </a:lnTo>
                    <a:cubicBezTo>
                      <a:pt x="1537219" y="2159418"/>
                      <a:pt x="1534539" y="2158580"/>
                      <a:pt x="1532697" y="2157407"/>
                    </a:cubicBezTo>
                    <a:cubicBezTo>
                      <a:pt x="1534707" y="2156235"/>
                      <a:pt x="1537722" y="2152884"/>
                      <a:pt x="1538894" y="2154727"/>
                    </a:cubicBezTo>
                    <a:lnTo>
                      <a:pt x="1558156" y="2148529"/>
                    </a:lnTo>
                    <a:cubicBezTo>
                      <a:pt x="1682272" y="2119380"/>
                      <a:pt x="1607233" y="2148194"/>
                      <a:pt x="1747093" y="2083028"/>
                    </a:cubicBezTo>
                    <a:cubicBezTo>
                      <a:pt x="1795332" y="2060580"/>
                      <a:pt x="1981087" y="2027411"/>
                      <a:pt x="2054283" y="1961407"/>
                    </a:cubicBezTo>
                    <a:cubicBezTo>
                      <a:pt x="2081417" y="1936949"/>
                      <a:pt x="2104030" y="1921034"/>
                      <a:pt x="2133342" y="1897581"/>
                    </a:cubicBezTo>
                    <a:cubicBezTo>
                      <a:pt x="2193473" y="1849670"/>
                      <a:pt x="2285261" y="1730730"/>
                      <a:pt x="2328643" y="1664726"/>
                    </a:cubicBezTo>
                    <a:cubicBezTo>
                      <a:pt x="2428136" y="1513287"/>
                      <a:pt x="2375710" y="1667072"/>
                      <a:pt x="2465153" y="1372401"/>
                    </a:cubicBezTo>
                    <a:cubicBezTo>
                      <a:pt x="2486090" y="1303382"/>
                      <a:pt x="2535167" y="1197843"/>
                      <a:pt x="2544379" y="1166014"/>
                    </a:cubicBezTo>
                    <a:cubicBezTo>
                      <a:pt x="2553592" y="1133683"/>
                      <a:pt x="2544379" y="1138876"/>
                      <a:pt x="2560459" y="1106544"/>
                    </a:cubicBezTo>
                    <a:lnTo>
                      <a:pt x="2569671" y="1086777"/>
                    </a:lnTo>
                    <a:cubicBezTo>
                      <a:pt x="2571514" y="1078233"/>
                      <a:pt x="2571011" y="1061313"/>
                      <a:pt x="2571179" y="1051765"/>
                    </a:cubicBezTo>
                    <a:cubicBezTo>
                      <a:pt x="2571514" y="984588"/>
                      <a:pt x="2590106" y="962978"/>
                      <a:pt x="2566154" y="907193"/>
                    </a:cubicBezTo>
                    <a:cubicBezTo>
                      <a:pt x="2565484" y="905351"/>
                      <a:pt x="2564479" y="903508"/>
                      <a:pt x="2563809" y="901833"/>
                    </a:cubicBezTo>
                    <a:lnTo>
                      <a:pt x="2554764" y="865145"/>
                    </a:lnTo>
                    <a:cubicBezTo>
                      <a:pt x="2543039" y="797802"/>
                      <a:pt x="2545887" y="757597"/>
                      <a:pt x="2514900" y="687238"/>
                    </a:cubicBezTo>
                    <a:cubicBezTo>
                      <a:pt x="2475203" y="597278"/>
                      <a:pt x="2435339" y="629610"/>
                      <a:pt x="2400164" y="592253"/>
                    </a:cubicBezTo>
                    <a:cubicBezTo>
                      <a:pt x="2382075" y="573155"/>
                      <a:pt x="2384755" y="564444"/>
                      <a:pt x="2373365" y="543169"/>
                    </a:cubicBezTo>
                    <a:cubicBezTo>
                      <a:pt x="2345728" y="491572"/>
                      <a:pt x="2290621" y="426909"/>
                      <a:pt x="2254609" y="376485"/>
                    </a:cubicBezTo>
                    <a:cubicBezTo>
                      <a:pt x="2188616" y="284516"/>
                      <a:pt x="1848261" y="84160"/>
                      <a:pt x="1723644" y="43619"/>
                    </a:cubicBezTo>
                    <a:cubicBezTo>
                      <a:pt x="1647265" y="18659"/>
                      <a:pt x="1580936" y="-1276"/>
                      <a:pt x="1482615" y="64"/>
                    </a:cubicBezTo>
                    <a:cubicBezTo>
                      <a:pt x="1288821" y="2577"/>
                      <a:pt x="1159681" y="-1444"/>
                      <a:pt x="969907" y="65062"/>
                    </a:cubicBezTo>
                    <a:cubicBezTo>
                      <a:pt x="899725" y="89688"/>
                      <a:pt x="830214" y="116324"/>
                      <a:pt x="774270" y="155021"/>
                    </a:cubicBezTo>
                    <a:cubicBezTo>
                      <a:pt x="710956" y="198577"/>
                      <a:pt x="667239" y="233924"/>
                      <a:pt x="618163" y="284516"/>
                    </a:cubicBezTo>
                    <a:cubicBezTo>
                      <a:pt x="579303" y="324888"/>
                      <a:pt x="573609" y="292724"/>
                      <a:pt x="470095" y="422051"/>
                    </a:cubicBezTo>
                    <a:cubicBezTo>
                      <a:pt x="331575" y="595436"/>
                      <a:pt x="299918" y="701644"/>
                      <a:pt x="210642" y="877542"/>
                    </a:cubicBezTo>
                    <a:cubicBezTo>
                      <a:pt x="193558" y="911214"/>
                      <a:pt x="181330" y="941368"/>
                      <a:pt x="171615" y="980233"/>
                    </a:cubicBezTo>
                    <a:cubicBezTo>
                      <a:pt x="159556" y="1028647"/>
                      <a:pt x="145151" y="1044394"/>
                      <a:pt x="133426" y="1085939"/>
                    </a:cubicBezTo>
                    <a:cubicBezTo>
                      <a:pt x="108637" y="1173553"/>
                      <a:pt x="103109" y="1220291"/>
                      <a:pt x="70615" y="1315779"/>
                    </a:cubicBezTo>
                    <a:lnTo>
                      <a:pt x="2443" y="1676620"/>
                    </a:lnTo>
                    <a:cubicBezTo>
                      <a:pt x="-5764" y="1768087"/>
                      <a:pt x="9813" y="1873793"/>
                      <a:pt x="4118" y="1947335"/>
                    </a:cubicBezTo>
                    <a:cubicBezTo>
                      <a:pt x="-13971" y="2173824"/>
                      <a:pt x="88202" y="2577719"/>
                      <a:pt x="221027" y="2734352"/>
                    </a:cubicBezTo>
                    <a:cubicBezTo>
                      <a:pt x="274459" y="2797340"/>
                      <a:pt x="262734" y="2831682"/>
                      <a:pt x="343468" y="2897685"/>
                    </a:cubicBezTo>
                    <a:cubicBezTo>
                      <a:pt x="374287" y="2922814"/>
                      <a:pt x="393717" y="2944926"/>
                      <a:pt x="420684" y="2970055"/>
                    </a:cubicBezTo>
                    <a:cubicBezTo>
                      <a:pt x="451336" y="2989487"/>
                      <a:pt x="376632" y="2953805"/>
                      <a:pt x="439778" y="2969552"/>
                    </a:cubicBezTo>
                    <a:cubicBezTo>
                      <a:pt x="454686" y="2973238"/>
                      <a:pt x="457366" y="2978431"/>
                      <a:pt x="472608" y="2986137"/>
                    </a:cubicBezTo>
                    <a:cubicBezTo>
                      <a:pt x="527212" y="3013610"/>
                      <a:pt x="654175" y="3051135"/>
                      <a:pt x="714139" y="3044602"/>
                    </a:cubicBezTo>
                    <a:cubicBezTo>
                      <a:pt x="842441" y="3030363"/>
                      <a:pt x="943442" y="3009925"/>
                      <a:pt x="976439" y="2901203"/>
                    </a:cubicBezTo>
                    <a:cubicBezTo>
                      <a:pt x="1030373" y="2723463"/>
                      <a:pt x="824017" y="2684095"/>
                      <a:pt x="884148" y="2426112"/>
                    </a:cubicBezTo>
                    <a:cubicBezTo>
                      <a:pt x="891685" y="2393948"/>
                      <a:pt x="896710" y="2379709"/>
                      <a:pt x="911283" y="2354078"/>
                    </a:cubicBezTo>
                    <a:cubicBezTo>
                      <a:pt x="935737" y="2311025"/>
                      <a:pt x="941767" y="2320238"/>
                      <a:pt x="953827" y="2324761"/>
                    </a:cubicBezTo>
                    <a:lnTo>
                      <a:pt x="963709" y="2329620"/>
                    </a:lnTo>
                    <a:cubicBezTo>
                      <a:pt x="1015298" y="2248037"/>
                      <a:pt x="1095027" y="2224416"/>
                      <a:pt x="1099717" y="2216542"/>
                    </a:cubicBezTo>
                    <a:close/>
                    <a:moveTo>
                      <a:pt x="102774" y="1394346"/>
                    </a:moveTo>
                    <a:cubicBezTo>
                      <a:pt x="108302" y="1344760"/>
                      <a:pt x="131751" y="1237379"/>
                      <a:pt x="150008" y="1194493"/>
                    </a:cubicBezTo>
                    <a:cubicBezTo>
                      <a:pt x="162236" y="1166182"/>
                      <a:pt x="256369" y="1098838"/>
                      <a:pt x="287356" y="1088284"/>
                    </a:cubicBezTo>
                    <a:cubicBezTo>
                      <a:pt x="284844" y="1116260"/>
                      <a:pt x="259886" y="1280599"/>
                      <a:pt x="253019" y="1296346"/>
                    </a:cubicBezTo>
                    <a:cubicBezTo>
                      <a:pt x="236772" y="1314941"/>
                      <a:pt x="232919" y="1313098"/>
                      <a:pt x="208297" y="1327338"/>
                    </a:cubicBezTo>
                    <a:lnTo>
                      <a:pt x="166088" y="1360339"/>
                    </a:lnTo>
                    <a:cubicBezTo>
                      <a:pt x="198080" y="1351293"/>
                      <a:pt x="227727" y="1326668"/>
                      <a:pt x="263739" y="1312931"/>
                    </a:cubicBezTo>
                    <a:lnTo>
                      <a:pt x="281829" y="1400712"/>
                    </a:lnTo>
                    <a:cubicBezTo>
                      <a:pt x="251679" y="1413109"/>
                      <a:pt x="209637" y="1445943"/>
                      <a:pt x="179488" y="1464370"/>
                    </a:cubicBezTo>
                    <a:lnTo>
                      <a:pt x="79660" y="1528699"/>
                    </a:lnTo>
                    <a:cubicBezTo>
                      <a:pt x="95739" y="1375919"/>
                      <a:pt x="101267" y="1426846"/>
                      <a:pt x="157546" y="1367040"/>
                    </a:cubicBezTo>
                    <a:cubicBezTo>
                      <a:pt x="117849" y="1375081"/>
                      <a:pt x="145318" y="1380442"/>
                      <a:pt x="102774" y="1394346"/>
                    </a:cubicBezTo>
                    <a:close/>
                    <a:moveTo>
                      <a:pt x="156708" y="1359167"/>
                    </a:moveTo>
                    <a:cubicBezTo>
                      <a:pt x="155703" y="1360004"/>
                      <a:pt x="159556" y="1361680"/>
                      <a:pt x="159891" y="1361847"/>
                    </a:cubicBezTo>
                    <a:lnTo>
                      <a:pt x="156708" y="1359167"/>
                    </a:lnTo>
                    <a:close/>
                    <a:moveTo>
                      <a:pt x="471938" y="935002"/>
                    </a:moveTo>
                    <a:cubicBezTo>
                      <a:pt x="506107" y="919590"/>
                      <a:pt x="557194" y="936342"/>
                      <a:pt x="593038" y="946226"/>
                    </a:cubicBezTo>
                    <a:cubicBezTo>
                      <a:pt x="870413" y="1023286"/>
                      <a:pt x="841436" y="1401717"/>
                      <a:pt x="607610" y="1523505"/>
                    </a:cubicBezTo>
                    <a:cubicBezTo>
                      <a:pt x="531734" y="1563041"/>
                      <a:pt x="427216" y="1519652"/>
                      <a:pt x="390367" y="1481290"/>
                    </a:cubicBezTo>
                    <a:cubicBezTo>
                      <a:pt x="353517" y="1442760"/>
                      <a:pt x="305781" y="1371396"/>
                      <a:pt x="302431" y="1300367"/>
                    </a:cubicBezTo>
                    <a:cubicBezTo>
                      <a:pt x="299081" y="1230175"/>
                      <a:pt x="305781" y="1138206"/>
                      <a:pt x="336433" y="1071867"/>
                    </a:cubicBezTo>
                    <a:cubicBezTo>
                      <a:pt x="351340" y="1039871"/>
                      <a:pt x="425541" y="955942"/>
                      <a:pt x="471938" y="935002"/>
                    </a:cubicBezTo>
                    <a:close/>
                    <a:moveTo>
                      <a:pt x="489692" y="502126"/>
                    </a:moveTo>
                    <a:cubicBezTo>
                      <a:pt x="506275" y="489059"/>
                      <a:pt x="496392" y="498106"/>
                      <a:pt x="510127" y="477836"/>
                    </a:cubicBezTo>
                    <a:cubicBezTo>
                      <a:pt x="517329" y="467282"/>
                      <a:pt x="519507" y="462256"/>
                      <a:pt x="527547" y="449859"/>
                    </a:cubicBezTo>
                    <a:cubicBezTo>
                      <a:pt x="539272" y="431600"/>
                      <a:pt x="551164" y="416188"/>
                      <a:pt x="565569" y="397593"/>
                    </a:cubicBezTo>
                    <a:cubicBezTo>
                      <a:pt x="734406" y="179647"/>
                      <a:pt x="737086" y="233086"/>
                      <a:pt x="799395" y="179647"/>
                    </a:cubicBezTo>
                    <a:cubicBezTo>
                      <a:pt x="809779" y="170601"/>
                      <a:pt x="808774" y="168256"/>
                      <a:pt x="824352" y="159377"/>
                    </a:cubicBezTo>
                    <a:cubicBezTo>
                      <a:pt x="830382" y="155859"/>
                      <a:pt x="843111" y="150666"/>
                      <a:pt x="850146" y="147483"/>
                    </a:cubicBezTo>
                    <a:cubicBezTo>
                      <a:pt x="894700" y="127380"/>
                      <a:pt x="932052" y="109790"/>
                      <a:pt x="977444" y="93541"/>
                    </a:cubicBezTo>
                    <a:cubicBezTo>
                      <a:pt x="1003574" y="84327"/>
                      <a:pt x="1022333" y="83490"/>
                      <a:pt x="1049803" y="75281"/>
                    </a:cubicBezTo>
                    <a:cubicBezTo>
                      <a:pt x="1217970" y="24522"/>
                      <a:pt x="1241084" y="28543"/>
                      <a:pt x="1437391" y="28375"/>
                    </a:cubicBezTo>
                    <a:cubicBezTo>
                      <a:pt x="1668872" y="28040"/>
                      <a:pt x="1820624" y="121349"/>
                      <a:pt x="1973884" y="213151"/>
                    </a:cubicBezTo>
                    <a:cubicBezTo>
                      <a:pt x="2022291" y="242133"/>
                      <a:pt x="2154446" y="324553"/>
                      <a:pt x="2188113" y="360403"/>
                    </a:cubicBezTo>
                    <a:cubicBezTo>
                      <a:pt x="2218430" y="392567"/>
                      <a:pt x="2236352" y="424731"/>
                      <a:pt x="2261309" y="468454"/>
                    </a:cubicBezTo>
                    <a:cubicBezTo>
                      <a:pt x="2305026" y="544677"/>
                      <a:pt x="2241210" y="547357"/>
                      <a:pt x="2276384" y="603309"/>
                    </a:cubicBezTo>
                    <a:cubicBezTo>
                      <a:pt x="2297656" y="596106"/>
                      <a:pt x="2293971" y="584882"/>
                      <a:pt x="2300001" y="558748"/>
                    </a:cubicBezTo>
                    <a:cubicBezTo>
                      <a:pt x="2313736" y="569135"/>
                      <a:pt x="2302681" y="558748"/>
                      <a:pt x="2314908" y="571480"/>
                    </a:cubicBezTo>
                    <a:cubicBezTo>
                      <a:pt x="2320101" y="577176"/>
                      <a:pt x="2320268" y="577176"/>
                      <a:pt x="2325461" y="585217"/>
                    </a:cubicBezTo>
                    <a:cubicBezTo>
                      <a:pt x="2331491" y="594431"/>
                      <a:pt x="2335845" y="604649"/>
                      <a:pt x="2340535" y="615203"/>
                    </a:cubicBezTo>
                    <a:cubicBezTo>
                      <a:pt x="2349915" y="635306"/>
                      <a:pt x="2356783" y="654738"/>
                      <a:pt x="2364990" y="671993"/>
                    </a:cubicBezTo>
                    <a:cubicBezTo>
                      <a:pt x="2386597" y="661774"/>
                      <a:pt x="2375375" y="663282"/>
                      <a:pt x="2404352" y="655911"/>
                    </a:cubicBezTo>
                    <a:cubicBezTo>
                      <a:pt x="2420097" y="688410"/>
                      <a:pt x="2456276" y="722752"/>
                      <a:pt x="2481065" y="767815"/>
                    </a:cubicBezTo>
                    <a:cubicBezTo>
                      <a:pt x="2591614" y="968171"/>
                      <a:pt x="2490445" y="1179919"/>
                      <a:pt x="2429141" y="1372569"/>
                    </a:cubicBezTo>
                    <a:cubicBezTo>
                      <a:pt x="2378390" y="1532217"/>
                      <a:pt x="2391622" y="1427851"/>
                      <a:pt x="2365325" y="1496032"/>
                    </a:cubicBezTo>
                    <a:cubicBezTo>
                      <a:pt x="2356448" y="1518815"/>
                      <a:pt x="2353935" y="1546791"/>
                      <a:pt x="2342880" y="1572254"/>
                    </a:cubicBezTo>
                    <a:cubicBezTo>
                      <a:pt x="2315913" y="1634070"/>
                      <a:pt x="2268679" y="1677960"/>
                      <a:pt x="2235180" y="1735755"/>
                    </a:cubicBezTo>
                    <a:cubicBezTo>
                      <a:pt x="2187108" y="1819014"/>
                      <a:pt x="2129322" y="1874128"/>
                      <a:pt x="2051603" y="1928908"/>
                    </a:cubicBezTo>
                    <a:cubicBezTo>
                      <a:pt x="1930670" y="2014176"/>
                      <a:pt x="1900353" y="1992231"/>
                      <a:pt x="1783273" y="2038132"/>
                    </a:cubicBezTo>
                    <a:cubicBezTo>
                      <a:pt x="1733358" y="2057564"/>
                      <a:pt x="1699859" y="2080515"/>
                      <a:pt x="1652960" y="2095424"/>
                    </a:cubicBezTo>
                    <a:cubicBezTo>
                      <a:pt x="1544589" y="2130101"/>
                      <a:pt x="1463186" y="2143671"/>
                      <a:pt x="1339573" y="2146016"/>
                    </a:cubicBezTo>
                    <a:lnTo>
                      <a:pt x="1174756" y="2156905"/>
                    </a:lnTo>
                    <a:cubicBezTo>
                      <a:pt x="1217300" y="2111506"/>
                      <a:pt x="1353642" y="2121390"/>
                      <a:pt x="1431529" y="2127756"/>
                    </a:cubicBezTo>
                    <a:cubicBezTo>
                      <a:pt x="1414276" y="2117035"/>
                      <a:pt x="1390827" y="2114522"/>
                      <a:pt x="1369890" y="2113349"/>
                    </a:cubicBezTo>
                    <a:cubicBezTo>
                      <a:pt x="1347780" y="2112177"/>
                      <a:pt x="1326508" y="2111171"/>
                      <a:pt x="1305571" y="2108491"/>
                    </a:cubicBezTo>
                    <a:cubicBezTo>
                      <a:pt x="1158341" y="2089561"/>
                      <a:pt x="1128191" y="2160758"/>
                      <a:pt x="1022668" y="2224751"/>
                    </a:cubicBezTo>
                    <a:cubicBezTo>
                      <a:pt x="947965" y="2269814"/>
                      <a:pt x="913628" y="2272327"/>
                      <a:pt x="874098" y="2353575"/>
                    </a:cubicBezTo>
                    <a:cubicBezTo>
                      <a:pt x="841436" y="2420751"/>
                      <a:pt x="832894" y="2493791"/>
                      <a:pt x="845456" y="2578054"/>
                    </a:cubicBezTo>
                    <a:cubicBezTo>
                      <a:pt x="860531" y="2679572"/>
                      <a:pt x="883813" y="2704365"/>
                      <a:pt x="928032" y="2772714"/>
                    </a:cubicBezTo>
                    <a:cubicBezTo>
                      <a:pt x="1055833" y="2970557"/>
                      <a:pt x="678462" y="3111108"/>
                      <a:pt x="374119" y="2867364"/>
                    </a:cubicBezTo>
                    <a:cubicBezTo>
                      <a:pt x="319850" y="2823808"/>
                      <a:pt x="238614" y="2690294"/>
                      <a:pt x="203272" y="2630991"/>
                    </a:cubicBezTo>
                    <a:cubicBezTo>
                      <a:pt x="150511" y="2542372"/>
                      <a:pt x="84684" y="2342519"/>
                      <a:pt x="63412" y="2220563"/>
                    </a:cubicBezTo>
                    <a:cubicBezTo>
                      <a:pt x="1606" y="1868097"/>
                      <a:pt x="71620" y="1824207"/>
                      <a:pt x="64250" y="1730730"/>
                    </a:cubicBezTo>
                    <a:cubicBezTo>
                      <a:pt x="60397" y="1681311"/>
                      <a:pt x="55373" y="1662213"/>
                      <a:pt x="65255" y="1605926"/>
                    </a:cubicBezTo>
                    <a:cubicBezTo>
                      <a:pt x="75640" y="1546288"/>
                      <a:pt x="69945" y="1548466"/>
                      <a:pt x="113159" y="1517475"/>
                    </a:cubicBezTo>
                    <a:cubicBezTo>
                      <a:pt x="150176" y="1490839"/>
                      <a:pt x="239117" y="1431369"/>
                      <a:pt x="286184" y="1417129"/>
                    </a:cubicBezTo>
                    <a:lnTo>
                      <a:pt x="334255" y="1484640"/>
                    </a:lnTo>
                    <a:cubicBezTo>
                      <a:pt x="352345" y="1506083"/>
                      <a:pt x="366247" y="1525181"/>
                      <a:pt x="385509" y="1537745"/>
                    </a:cubicBezTo>
                    <a:lnTo>
                      <a:pt x="306283" y="1598053"/>
                    </a:lnTo>
                    <a:cubicBezTo>
                      <a:pt x="290203" y="1609109"/>
                      <a:pt x="296903" y="1602408"/>
                      <a:pt x="285346" y="1615810"/>
                    </a:cubicBezTo>
                    <a:cubicBezTo>
                      <a:pt x="328728" y="1601571"/>
                      <a:pt x="374287" y="1557177"/>
                      <a:pt x="405609" y="1556172"/>
                    </a:cubicBezTo>
                    <a:lnTo>
                      <a:pt x="557529" y="1577782"/>
                    </a:lnTo>
                    <a:cubicBezTo>
                      <a:pt x="550661" y="1602408"/>
                      <a:pt x="541784" y="1603413"/>
                      <a:pt x="519339" y="1616145"/>
                    </a:cubicBezTo>
                    <a:lnTo>
                      <a:pt x="283169" y="1748487"/>
                    </a:lnTo>
                    <a:cubicBezTo>
                      <a:pt x="267424" y="1757701"/>
                      <a:pt x="250507" y="1769092"/>
                      <a:pt x="237442" y="1778138"/>
                    </a:cubicBezTo>
                    <a:cubicBezTo>
                      <a:pt x="219352" y="1790702"/>
                      <a:pt x="210977" y="1789362"/>
                      <a:pt x="207962" y="1806952"/>
                    </a:cubicBezTo>
                    <a:cubicBezTo>
                      <a:pt x="224545" y="1799749"/>
                      <a:pt x="266419" y="1768422"/>
                      <a:pt x="290706" y="1755188"/>
                    </a:cubicBezTo>
                    <a:cubicBezTo>
                      <a:pt x="352177" y="1721684"/>
                      <a:pt x="509457" y="1615475"/>
                      <a:pt x="564396" y="1615140"/>
                    </a:cubicBezTo>
                    <a:cubicBezTo>
                      <a:pt x="565569" y="1659366"/>
                      <a:pt x="550326" y="1739776"/>
                      <a:pt x="537764" y="1776463"/>
                    </a:cubicBezTo>
                    <a:cubicBezTo>
                      <a:pt x="494382" y="1812815"/>
                      <a:pt x="443798" y="1848497"/>
                      <a:pt x="392544" y="1880159"/>
                    </a:cubicBezTo>
                    <a:cubicBezTo>
                      <a:pt x="349162" y="1906962"/>
                      <a:pt x="266084" y="1948843"/>
                      <a:pt x="242132" y="1976651"/>
                    </a:cubicBezTo>
                    <a:cubicBezTo>
                      <a:pt x="269769" y="1968778"/>
                      <a:pt x="288696" y="1951523"/>
                      <a:pt x="313988" y="1936111"/>
                    </a:cubicBezTo>
                    <a:cubicBezTo>
                      <a:pt x="338945" y="1921202"/>
                      <a:pt x="363735" y="1911988"/>
                      <a:pt x="388357" y="1897414"/>
                    </a:cubicBezTo>
                    <a:cubicBezTo>
                      <a:pt x="419846" y="1878484"/>
                      <a:pt x="495890" y="1818679"/>
                      <a:pt x="527547" y="1810135"/>
                    </a:cubicBezTo>
                    <a:cubicBezTo>
                      <a:pt x="501585" y="1864244"/>
                      <a:pt x="457868" y="2032771"/>
                      <a:pt x="416664" y="2062590"/>
                    </a:cubicBezTo>
                    <a:cubicBezTo>
                      <a:pt x="408624" y="2068453"/>
                      <a:pt x="411471" y="2065270"/>
                      <a:pt x="401421" y="2069961"/>
                    </a:cubicBezTo>
                    <a:lnTo>
                      <a:pt x="324205" y="2113014"/>
                    </a:lnTo>
                    <a:cubicBezTo>
                      <a:pt x="293721" y="2132782"/>
                      <a:pt x="248999" y="2150706"/>
                      <a:pt x="222200" y="2172484"/>
                    </a:cubicBezTo>
                    <a:cubicBezTo>
                      <a:pt x="240122" y="2179855"/>
                      <a:pt x="363400" y="2096764"/>
                      <a:pt x="415659" y="2087048"/>
                    </a:cubicBezTo>
                    <a:cubicBezTo>
                      <a:pt x="405609" y="2122395"/>
                      <a:pt x="389529" y="2159753"/>
                      <a:pt x="375627" y="2193592"/>
                    </a:cubicBezTo>
                    <a:lnTo>
                      <a:pt x="340118" y="2289582"/>
                    </a:lnTo>
                    <a:cubicBezTo>
                      <a:pt x="371775" y="2267972"/>
                      <a:pt x="434083" y="2073479"/>
                      <a:pt x="445641" y="2039807"/>
                    </a:cubicBezTo>
                    <a:cubicBezTo>
                      <a:pt x="475455" y="1953198"/>
                      <a:pt x="529389" y="1874631"/>
                      <a:pt x="550494" y="1783834"/>
                    </a:cubicBezTo>
                    <a:cubicBezTo>
                      <a:pt x="562554" y="1732405"/>
                      <a:pt x="570259" y="1679468"/>
                      <a:pt x="576958" y="1629547"/>
                    </a:cubicBezTo>
                    <a:cubicBezTo>
                      <a:pt x="591028" y="1525013"/>
                      <a:pt x="743618" y="1504408"/>
                      <a:pt x="814469" y="1324155"/>
                    </a:cubicBezTo>
                    <a:cubicBezTo>
                      <a:pt x="851319" y="1230343"/>
                      <a:pt x="837919" y="1099341"/>
                      <a:pt x="784152" y="1034845"/>
                    </a:cubicBezTo>
                    <a:cubicBezTo>
                      <a:pt x="725026" y="963983"/>
                      <a:pt x="641277" y="930479"/>
                      <a:pt x="564396" y="893792"/>
                    </a:cubicBezTo>
                    <a:cubicBezTo>
                      <a:pt x="538602" y="881395"/>
                      <a:pt x="514650" y="885248"/>
                      <a:pt x="489190" y="893122"/>
                    </a:cubicBezTo>
                    <a:cubicBezTo>
                      <a:pt x="384002" y="926123"/>
                      <a:pt x="404604" y="905016"/>
                      <a:pt x="412309" y="923946"/>
                    </a:cubicBezTo>
                    <a:cubicBezTo>
                      <a:pt x="415491" y="931652"/>
                      <a:pt x="442626" y="906021"/>
                      <a:pt x="408121" y="945556"/>
                    </a:cubicBezTo>
                    <a:cubicBezTo>
                      <a:pt x="396732" y="958623"/>
                      <a:pt x="374119" y="975040"/>
                      <a:pt x="359547" y="988944"/>
                    </a:cubicBezTo>
                    <a:cubicBezTo>
                      <a:pt x="306283" y="1040038"/>
                      <a:pt x="277976" y="1085772"/>
                      <a:pt x="193055" y="1138876"/>
                    </a:cubicBezTo>
                    <a:lnTo>
                      <a:pt x="164246" y="1152948"/>
                    </a:lnTo>
                    <a:cubicBezTo>
                      <a:pt x="172620" y="1126982"/>
                      <a:pt x="189370" y="1035850"/>
                      <a:pt x="214327" y="1009382"/>
                    </a:cubicBezTo>
                    <a:cubicBezTo>
                      <a:pt x="224210" y="998828"/>
                      <a:pt x="250842" y="981908"/>
                      <a:pt x="265414" y="970014"/>
                    </a:cubicBezTo>
                    <a:lnTo>
                      <a:pt x="317338" y="931317"/>
                    </a:lnTo>
                    <a:cubicBezTo>
                      <a:pt x="271611" y="948906"/>
                      <a:pt x="257039" y="977553"/>
                      <a:pt x="216337" y="993802"/>
                    </a:cubicBezTo>
                    <a:cubicBezTo>
                      <a:pt x="231914" y="899990"/>
                      <a:pt x="276469" y="845210"/>
                      <a:pt x="365242" y="816397"/>
                    </a:cubicBezTo>
                    <a:lnTo>
                      <a:pt x="393884" y="862968"/>
                    </a:lnTo>
                    <a:cubicBezTo>
                      <a:pt x="386849" y="873187"/>
                      <a:pt x="391372" y="866988"/>
                      <a:pt x="382327" y="876202"/>
                    </a:cubicBezTo>
                    <a:lnTo>
                      <a:pt x="354020" y="900828"/>
                    </a:lnTo>
                    <a:cubicBezTo>
                      <a:pt x="335763" y="915067"/>
                      <a:pt x="329230" y="914397"/>
                      <a:pt x="317338" y="931317"/>
                    </a:cubicBezTo>
                    <a:cubicBezTo>
                      <a:pt x="375292" y="912722"/>
                      <a:pt x="368927" y="878882"/>
                      <a:pt x="429226" y="893792"/>
                    </a:cubicBezTo>
                    <a:cubicBezTo>
                      <a:pt x="415659" y="841692"/>
                      <a:pt x="379647" y="807015"/>
                      <a:pt x="346817" y="764800"/>
                    </a:cubicBezTo>
                    <a:cubicBezTo>
                      <a:pt x="325880" y="737997"/>
                      <a:pt x="314491" y="731966"/>
                      <a:pt x="332580" y="692431"/>
                    </a:cubicBezTo>
                    <a:cubicBezTo>
                      <a:pt x="382662" y="583207"/>
                      <a:pt x="456026" y="495425"/>
                      <a:pt x="530394" y="407476"/>
                    </a:cubicBezTo>
                    <a:cubicBezTo>
                      <a:pt x="541114" y="394912"/>
                      <a:pt x="539942" y="395080"/>
                      <a:pt x="549824" y="405634"/>
                    </a:cubicBezTo>
                    <a:lnTo>
                      <a:pt x="540109" y="417193"/>
                    </a:lnTo>
                    <a:cubicBezTo>
                      <a:pt x="535754" y="422721"/>
                      <a:pt x="534414" y="424564"/>
                      <a:pt x="530394" y="429757"/>
                    </a:cubicBezTo>
                    <a:cubicBezTo>
                      <a:pt x="512640" y="453042"/>
                      <a:pt x="492540" y="469794"/>
                      <a:pt x="489692" y="502126"/>
                    </a:cubicBezTo>
                    <a:close/>
                    <a:moveTo>
                      <a:pt x="234427" y="1985028"/>
                    </a:moveTo>
                    <a:cubicBezTo>
                      <a:pt x="231412" y="1967438"/>
                      <a:pt x="209805" y="1994409"/>
                      <a:pt x="234929" y="1992231"/>
                    </a:cubicBezTo>
                    <a:lnTo>
                      <a:pt x="234427" y="1985028"/>
                    </a:lnTo>
                    <a:close/>
                    <a:moveTo>
                      <a:pt x="173960" y="1681646"/>
                    </a:moveTo>
                    <a:cubicBezTo>
                      <a:pt x="191213" y="1674442"/>
                      <a:pt x="271276" y="1627201"/>
                      <a:pt x="285346" y="1615810"/>
                    </a:cubicBezTo>
                    <a:cubicBezTo>
                      <a:pt x="258546" y="1621338"/>
                      <a:pt x="248162" y="1632059"/>
                      <a:pt x="223707" y="1644456"/>
                    </a:cubicBezTo>
                    <a:cubicBezTo>
                      <a:pt x="200090" y="1656350"/>
                      <a:pt x="183675" y="1658193"/>
                      <a:pt x="173960" y="1681646"/>
                    </a:cubicBezTo>
                    <a:close/>
                    <a:moveTo>
                      <a:pt x="431906" y="589405"/>
                    </a:moveTo>
                    <a:cubicBezTo>
                      <a:pt x="447651" y="578181"/>
                      <a:pt x="483830" y="524239"/>
                      <a:pt x="489692" y="502126"/>
                    </a:cubicBezTo>
                    <a:cubicBezTo>
                      <a:pt x="471268" y="514355"/>
                      <a:pt x="437266" y="568967"/>
                      <a:pt x="431906" y="589405"/>
                    </a:cubicBezTo>
                    <a:close/>
                    <a:moveTo>
                      <a:pt x="285346" y="803163"/>
                    </a:moveTo>
                    <a:cubicBezTo>
                      <a:pt x="291208" y="790598"/>
                      <a:pt x="294056" y="778872"/>
                      <a:pt x="298243" y="770998"/>
                    </a:cubicBezTo>
                    <a:lnTo>
                      <a:pt x="313821" y="751901"/>
                    </a:lnTo>
                    <a:cubicBezTo>
                      <a:pt x="314658" y="748550"/>
                      <a:pt x="317505" y="748885"/>
                      <a:pt x="319348" y="747545"/>
                    </a:cubicBezTo>
                    <a:cubicBezTo>
                      <a:pt x="341458" y="793279"/>
                      <a:pt x="340453" y="759104"/>
                      <a:pt x="348827" y="806680"/>
                    </a:cubicBezTo>
                    <a:lnTo>
                      <a:pt x="267089" y="862968"/>
                    </a:lnTo>
                    <a:cubicBezTo>
                      <a:pt x="265916" y="861125"/>
                      <a:pt x="262901" y="865145"/>
                      <a:pt x="260724" y="866151"/>
                    </a:cubicBezTo>
                    <a:lnTo>
                      <a:pt x="285346" y="803163"/>
                    </a:lnTo>
                    <a:close/>
                    <a:moveTo>
                      <a:pt x="2509540" y="737159"/>
                    </a:moveTo>
                    <a:cubicBezTo>
                      <a:pt x="2507698" y="735651"/>
                      <a:pt x="2505185" y="733976"/>
                      <a:pt x="2504013" y="732803"/>
                    </a:cubicBezTo>
                    <a:lnTo>
                      <a:pt x="2446394" y="651723"/>
                    </a:lnTo>
                    <a:cubicBezTo>
                      <a:pt x="2496810" y="667638"/>
                      <a:pt x="2497648" y="694273"/>
                      <a:pt x="2509540" y="73715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8" name="任意多边形: 形状 757">
                <a:extLst>
                  <a:ext uri="{FF2B5EF4-FFF2-40B4-BE49-F238E27FC236}">
                    <a16:creationId xmlns:a16="http://schemas.microsoft.com/office/drawing/2014/main" id="{1E66736B-E5E6-4B53-9477-BCCB5577A5B4}"/>
                  </a:ext>
                </a:extLst>
              </p:cNvPr>
              <p:cNvSpPr/>
              <p:nvPr/>
            </p:nvSpPr>
            <p:spPr>
              <a:xfrm>
                <a:off x="6136891" y="4202313"/>
                <a:ext cx="612252" cy="641703"/>
              </a:xfrm>
              <a:custGeom>
                <a:avLst/>
                <a:gdLst>
                  <a:gd name="connsiteX0" fmla="*/ 489320 w 612252"/>
                  <a:gd name="connsiteY0" fmla="*/ 96794 h 641703"/>
                  <a:gd name="connsiteX1" fmla="*/ 561176 w 612252"/>
                  <a:gd name="connsiteY1" fmla="*/ 275707 h 641703"/>
                  <a:gd name="connsiteX2" fmla="*/ 380112 w 612252"/>
                  <a:gd name="connsiteY2" fmla="*/ 585789 h 641703"/>
                  <a:gd name="connsiteX3" fmla="*/ 56842 w 612252"/>
                  <a:gd name="connsiteY3" fmla="*/ 453782 h 641703"/>
                  <a:gd name="connsiteX4" fmla="*/ 66389 w 612252"/>
                  <a:gd name="connsiteY4" fmla="*/ 249238 h 641703"/>
                  <a:gd name="connsiteX5" fmla="*/ 338740 w 612252"/>
                  <a:gd name="connsiteY5" fmla="*/ 28780 h 641703"/>
                  <a:gd name="connsiteX6" fmla="*/ 334385 w 612252"/>
                  <a:gd name="connsiteY6" fmla="*/ 32968 h 641703"/>
                  <a:gd name="connsiteX7" fmla="*/ 323498 w 612252"/>
                  <a:gd name="connsiteY7" fmla="*/ 45700 h 641703"/>
                  <a:gd name="connsiteX8" fmla="*/ 316630 w 612252"/>
                  <a:gd name="connsiteY8" fmla="*/ 64462 h 641703"/>
                  <a:gd name="connsiteX9" fmla="*/ 423996 w 612252"/>
                  <a:gd name="connsiteY9" fmla="*/ 80042 h 641703"/>
                  <a:gd name="connsiteX10" fmla="*/ 478767 w 612252"/>
                  <a:gd name="connsiteY10" fmla="*/ 101484 h 641703"/>
                  <a:gd name="connsiteX11" fmla="*/ 489320 w 612252"/>
                  <a:gd name="connsiteY11" fmla="*/ 96794 h 641703"/>
                  <a:gd name="connsiteX12" fmla="*/ 605395 w 612252"/>
                  <a:gd name="connsiteY12" fmla="*/ 352264 h 641703"/>
                  <a:gd name="connsiteX13" fmla="*/ 507577 w 612252"/>
                  <a:gd name="connsiteY13" fmla="*/ 71665 h 641703"/>
                  <a:gd name="connsiteX14" fmla="*/ 344937 w 612252"/>
                  <a:gd name="connsiteY14" fmla="*/ 134 h 641703"/>
                  <a:gd name="connsiteX15" fmla="*/ 135566 w 612252"/>
                  <a:gd name="connsiteY15" fmla="*/ 107012 h 641703"/>
                  <a:gd name="connsiteX16" fmla="*/ 64212 w 612252"/>
                  <a:gd name="connsiteY16" fmla="*/ 537041 h 641703"/>
                  <a:gd name="connsiteX17" fmla="*/ 144108 w 612252"/>
                  <a:gd name="connsiteY17" fmla="*/ 614603 h 641703"/>
                  <a:gd name="connsiteX18" fmla="*/ 491665 w 612252"/>
                  <a:gd name="connsiteY18" fmla="*/ 553123 h 641703"/>
                  <a:gd name="connsiteX19" fmla="*/ 605395 w 612252"/>
                  <a:gd name="connsiteY19" fmla="*/ 352264 h 641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2252" h="641703">
                    <a:moveTo>
                      <a:pt x="489320" y="96794"/>
                    </a:moveTo>
                    <a:cubicBezTo>
                      <a:pt x="540071" y="173854"/>
                      <a:pt x="545766" y="143365"/>
                      <a:pt x="561176" y="275707"/>
                    </a:cubicBezTo>
                    <a:cubicBezTo>
                      <a:pt x="577423" y="415755"/>
                      <a:pt x="512099" y="536705"/>
                      <a:pt x="380112" y="585789"/>
                    </a:cubicBezTo>
                    <a:cubicBezTo>
                      <a:pt x="233719" y="640234"/>
                      <a:pt x="129703" y="586459"/>
                      <a:pt x="56842" y="453782"/>
                    </a:cubicBezTo>
                    <a:cubicBezTo>
                      <a:pt x="26358" y="398165"/>
                      <a:pt x="45452" y="306866"/>
                      <a:pt x="66389" y="249238"/>
                    </a:cubicBezTo>
                    <a:cubicBezTo>
                      <a:pt x="98884" y="159949"/>
                      <a:pt x="235562" y="21744"/>
                      <a:pt x="338740" y="28780"/>
                    </a:cubicBezTo>
                    <a:cubicBezTo>
                      <a:pt x="337567" y="30288"/>
                      <a:pt x="335390" y="31963"/>
                      <a:pt x="334385" y="32968"/>
                    </a:cubicBezTo>
                    <a:lnTo>
                      <a:pt x="323498" y="45700"/>
                    </a:lnTo>
                    <a:cubicBezTo>
                      <a:pt x="318640" y="53071"/>
                      <a:pt x="316965" y="47542"/>
                      <a:pt x="316630" y="64462"/>
                    </a:cubicBezTo>
                    <a:cubicBezTo>
                      <a:pt x="367549" y="56588"/>
                      <a:pt x="388486" y="44862"/>
                      <a:pt x="423996" y="80042"/>
                    </a:cubicBezTo>
                    <a:cubicBezTo>
                      <a:pt x="447780" y="103830"/>
                      <a:pt x="445603" y="115556"/>
                      <a:pt x="478767" y="101484"/>
                    </a:cubicBezTo>
                    <a:lnTo>
                      <a:pt x="489320" y="96794"/>
                    </a:lnTo>
                    <a:close/>
                    <a:moveTo>
                      <a:pt x="605395" y="352264"/>
                    </a:moveTo>
                    <a:cubicBezTo>
                      <a:pt x="621977" y="312394"/>
                      <a:pt x="615277" y="145375"/>
                      <a:pt x="507577" y="71665"/>
                    </a:cubicBezTo>
                    <a:cubicBezTo>
                      <a:pt x="438066" y="24089"/>
                      <a:pt x="484127" y="3987"/>
                      <a:pt x="344937" y="134"/>
                    </a:cubicBezTo>
                    <a:cubicBezTo>
                      <a:pt x="251474" y="-2547"/>
                      <a:pt x="214624" y="35146"/>
                      <a:pt x="135566" y="107012"/>
                    </a:cubicBezTo>
                    <a:cubicBezTo>
                      <a:pt x="14633" y="216907"/>
                      <a:pt x="-60573" y="404363"/>
                      <a:pt x="64212" y="537041"/>
                    </a:cubicBezTo>
                    <a:cubicBezTo>
                      <a:pt x="91514" y="566189"/>
                      <a:pt x="102904" y="593328"/>
                      <a:pt x="144108" y="614603"/>
                    </a:cubicBezTo>
                    <a:cubicBezTo>
                      <a:pt x="258341" y="673571"/>
                      <a:pt x="408251" y="628675"/>
                      <a:pt x="491665" y="553123"/>
                    </a:cubicBezTo>
                    <a:cubicBezTo>
                      <a:pt x="546939" y="503201"/>
                      <a:pt x="573403" y="429659"/>
                      <a:pt x="605395" y="35226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9" name="任意多边形: 形状 758">
                <a:extLst>
                  <a:ext uri="{FF2B5EF4-FFF2-40B4-BE49-F238E27FC236}">
                    <a16:creationId xmlns:a16="http://schemas.microsoft.com/office/drawing/2014/main" id="{F4594153-8999-41E1-BDF2-0B8231091794}"/>
                  </a:ext>
                </a:extLst>
              </p:cNvPr>
              <p:cNvSpPr/>
              <p:nvPr/>
            </p:nvSpPr>
            <p:spPr>
              <a:xfrm>
                <a:off x="6045379" y="5022357"/>
                <a:ext cx="597143" cy="583213"/>
              </a:xfrm>
              <a:custGeom>
                <a:avLst/>
                <a:gdLst>
                  <a:gd name="connsiteX0" fmla="*/ 314177 w 597143"/>
                  <a:gd name="connsiteY0" fmla="*/ 34450 h 583213"/>
                  <a:gd name="connsiteX1" fmla="*/ 514504 w 597143"/>
                  <a:gd name="connsiteY1" fmla="*/ 116368 h 583213"/>
                  <a:gd name="connsiteX2" fmla="*/ 517686 w 597143"/>
                  <a:gd name="connsiteY2" fmla="*/ 118880 h 583213"/>
                  <a:gd name="connsiteX3" fmla="*/ 539796 w 597143"/>
                  <a:gd name="connsiteY3" fmla="*/ 168969 h 583213"/>
                  <a:gd name="connsiteX4" fmla="*/ 293575 w 597143"/>
                  <a:gd name="connsiteY4" fmla="*/ 543883 h 583213"/>
                  <a:gd name="connsiteX5" fmla="*/ 49532 w 597143"/>
                  <a:gd name="connsiteY5" fmla="*/ 284559 h 583213"/>
                  <a:gd name="connsiteX6" fmla="*/ 314177 w 597143"/>
                  <a:gd name="connsiteY6" fmla="*/ 34450 h 583213"/>
                  <a:gd name="connsiteX7" fmla="*/ 592892 w 597143"/>
                  <a:gd name="connsiteY7" fmla="*/ 301647 h 583213"/>
                  <a:gd name="connsiteX8" fmla="*/ 543481 w 597143"/>
                  <a:gd name="connsiteY8" fmla="*/ 65609 h 583213"/>
                  <a:gd name="connsiteX9" fmla="*/ 459732 w 597143"/>
                  <a:gd name="connsiteY9" fmla="*/ 275 h 583213"/>
                  <a:gd name="connsiteX10" fmla="*/ 128088 w 597143"/>
                  <a:gd name="connsiteY10" fmla="*/ 113520 h 583213"/>
                  <a:gd name="connsiteX11" fmla="*/ 10840 w 597143"/>
                  <a:gd name="connsiteY11" fmla="*/ 288580 h 583213"/>
                  <a:gd name="connsiteX12" fmla="*/ 69296 w 597143"/>
                  <a:gd name="connsiteY12" fmla="*/ 510714 h 583213"/>
                  <a:gd name="connsiteX13" fmla="*/ 165942 w 597143"/>
                  <a:gd name="connsiteY13" fmla="*/ 564320 h 583213"/>
                  <a:gd name="connsiteX14" fmla="*/ 489044 w 597143"/>
                  <a:gd name="connsiteY14" fmla="*/ 489606 h 583213"/>
                  <a:gd name="connsiteX15" fmla="*/ 592892 w 597143"/>
                  <a:gd name="connsiteY15" fmla="*/ 301647 h 58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97143" h="583213">
                    <a:moveTo>
                      <a:pt x="314177" y="34450"/>
                    </a:moveTo>
                    <a:cubicBezTo>
                      <a:pt x="404458" y="14682"/>
                      <a:pt x="459062" y="67954"/>
                      <a:pt x="514504" y="116368"/>
                    </a:cubicBezTo>
                    <a:cubicBezTo>
                      <a:pt x="515174" y="117038"/>
                      <a:pt x="517016" y="118210"/>
                      <a:pt x="517686" y="118880"/>
                    </a:cubicBezTo>
                    <a:cubicBezTo>
                      <a:pt x="517853" y="119048"/>
                      <a:pt x="529411" y="119551"/>
                      <a:pt x="539796" y="168969"/>
                    </a:cubicBezTo>
                    <a:cubicBezTo>
                      <a:pt x="585020" y="381554"/>
                      <a:pt x="476482" y="534334"/>
                      <a:pt x="293575" y="543883"/>
                    </a:cubicBezTo>
                    <a:cubicBezTo>
                      <a:pt x="150365" y="551421"/>
                      <a:pt x="1460" y="439182"/>
                      <a:pt x="49532" y="284559"/>
                    </a:cubicBezTo>
                    <a:cubicBezTo>
                      <a:pt x="81859" y="181031"/>
                      <a:pt x="199944" y="59410"/>
                      <a:pt x="314177" y="34450"/>
                    </a:cubicBezTo>
                    <a:close/>
                    <a:moveTo>
                      <a:pt x="592892" y="301647"/>
                    </a:moveTo>
                    <a:cubicBezTo>
                      <a:pt x="610144" y="228775"/>
                      <a:pt x="571118" y="123571"/>
                      <a:pt x="543481" y="65609"/>
                    </a:cubicBezTo>
                    <a:cubicBezTo>
                      <a:pt x="525391" y="28084"/>
                      <a:pt x="516681" y="1113"/>
                      <a:pt x="459732" y="275"/>
                    </a:cubicBezTo>
                    <a:cubicBezTo>
                      <a:pt x="314512" y="-1903"/>
                      <a:pt x="234783" y="6473"/>
                      <a:pt x="128088" y="113520"/>
                    </a:cubicBezTo>
                    <a:cubicBezTo>
                      <a:pt x="88223" y="153222"/>
                      <a:pt x="34122" y="225927"/>
                      <a:pt x="10840" y="288580"/>
                    </a:cubicBezTo>
                    <a:cubicBezTo>
                      <a:pt x="-20817" y="373178"/>
                      <a:pt x="22397" y="472016"/>
                      <a:pt x="69296" y="510714"/>
                    </a:cubicBezTo>
                    <a:cubicBezTo>
                      <a:pt x="81356" y="520597"/>
                      <a:pt x="148187" y="556112"/>
                      <a:pt x="165942" y="564320"/>
                    </a:cubicBezTo>
                    <a:cubicBezTo>
                      <a:pt x="276155" y="614744"/>
                      <a:pt x="410488" y="555442"/>
                      <a:pt x="489044" y="489606"/>
                    </a:cubicBezTo>
                    <a:cubicBezTo>
                      <a:pt x="552693" y="436334"/>
                      <a:pt x="569108" y="401322"/>
                      <a:pt x="592892" y="30164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0" name="任意多边形: 形状 759">
                <a:extLst>
                  <a:ext uri="{FF2B5EF4-FFF2-40B4-BE49-F238E27FC236}">
                    <a16:creationId xmlns:a16="http://schemas.microsoft.com/office/drawing/2014/main" id="{A547AC71-925C-4380-9216-7E0FB1D76691}"/>
                  </a:ext>
                </a:extLst>
              </p:cNvPr>
              <p:cNvSpPr/>
              <p:nvPr/>
            </p:nvSpPr>
            <p:spPr>
              <a:xfrm>
                <a:off x="5430629" y="3962729"/>
                <a:ext cx="641195" cy="596672"/>
              </a:xfrm>
              <a:custGeom>
                <a:avLst/>
                <a:gdLst>
                  <a:gd name="connsiteX0" fmla="*/ 310863 w 641195"/>
                  <a:gd name="connsiteY0" fmla="*/ 32326 h 596672"/>
                  <a:gd name="connsiteX1" fmla="*/ 518224 w 641195"/>
                  <a:gd name="connsiteY1" fmla="*/ 90288 h 596672"/>
                  <a:gd name="connsiteX2" fmla="*/ 557084 w 641195"/>
                  <a:gd name="connsiteY2" fmla="*/ 117427 h 596672"/>
                  <a:gd name="connsiteX3" fmla="*/ 581706 w 641195"/>
                  <a:gd name="connsiteY3" fmla="*/ 161150 h 596672"/>
                  <a:gd name="connsiteX4" fmla="*/ 514874 w 641195"/>
                  <a:gd name="connsiteY4" fmla="*/ 470897 h 596672"/>
                  <a:gd name="connsiteX5" fmla="*/ 329120 w 641195"/>
                  <a:gd name="connsiteY5" fmla="*/ 558511 h 596672"/>
                  <a:gd name="connsiteX6" fmla="*/ 112044 w 641195"/>
                  <a:gd name="connsiteY6" fmla="*/ 509930 h 596672"/>
                  <a:gd name="connsiteX7" fmla="*/ 115896 w 641195"/>
                  <a:gd name="connsiteY7" fmla="*/ 109553 h 596672"/>
                  <a:gd name="connsiteX8" fmla="*/ 201487 w 641195"/>
                  <a:gd name="connsiteY8" fmla="*/ 59129 h 596672"/>
                  <a:gd name="connsiteX9" fmla="*/ 310863 w 641195"/>
                  <a:gd name="connsiteY9" fmla="*/ 32326 h 596672"/>
                  <a:gd name="connsiteX10" fmla="*/ 294616 w 641195"/>
                  <a:gd name="connsiteY10" fmla="*/ 7365 h 596672"/>
                  <a:gd name="connsiteX11" fmla="*/ 658 w 641195"/>
                  <a:gd name="connsiteY11" fmla="*/ 337718 h 596672"/>
                  <a:gd name="connsiteX12" fmla="*/ 99984 w 641195"/>
                  <a:gd name="connsiteY12" fmla="*/ 544104 h 596672"/>
                  <a:gd name="connsiteX13" fmla="*/ 351900 w 641195"/>
                  <a:gd name="connsiteY13" fmla="*/ 591680 h 596672"/>
                  <a:gd name="connsiteX14" fmla="*/ 545024 w 641195"/>
                  <a:gd name="connsiteY14" fmla="*/ 478771 h 596672"/>
                  <a:gd name="connsiteX15" fmla="*/ 638822 w 641195"/>
                  <a:gd name="connsiteY15" fmla="*/ 258145 h 596672"/>
                  <a:gd name="connsiteX16" fmla="*/ 548876 w 641195"/>
                  <a:gd name="connsiteY16" fmla="*/ 50418 h 596672"/>
                  <a:gd name="connsiteX17" fmla="*/ 294616 w 641195"/>
                  <a:gd name="connsiteY17" fmla="*/ 7365 h 59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1195" h="596672">
                    <a:moveTo>
                      <a:pt x="310863" y="32326"/>
                    </a:moveTo>
                    <a:cubicBezTo>
                      <a:pt x="423421" y="15238"/>
                      <a:pt x="456585" y="69013"/>
                      <a:pt x="518224" y="90288"/>
                    </a:cubicBezTo>
                    <a:cubicBezTo>
                      <a:pt x="542009" y="98329"/>
                      <a:pt x="533131" y="82750"/>
                      <a:pt x="557084" y="117427"/>
                    </a:cubicBezTo>
                    <a:cubicBezTo>
                      <a:pt x="567971" y="133006"/>
                      <a:pt x="574671" y="145403"/>
                      <a:pt x="581706" y="161150"/>
                    </a:cubicBezTo>
                    <a:cubicBezTo>
                      <a:pt x="630447" y="268029"/>
                      <a:pt x="560601" y="419133"/>
                      <a:pt x="514874" y="470897"/>
                    </a:cubicBezTo>
                    <a:cubicBezTo>
                      <a:pt x="465295" y="527185"/>
                      <a:pt x="429953" y="551978"/>
                      <a:pt x="329120" y="558511"/>
                    </a:cubicBezTo>
                    <a:cubicBezTo>
                      <a:pt x="214217" y="565882"/>
                      <a:pt x="194955" y="563202"/>
                      <a:pt x="112044" y="509930"/>
                    </a:cubicBezTo>
                    <a:cubicBezTo>
                      <a:pt x="12718" y="445937"/>
                      <a:pt x="-4702" y="209731"/>
                      <a:pt x="115896" y="109553"/>
                    </a:cubicBezTo>
                    <a:cubicBezTo>
                      <a:pt x="134321" y="94309"/>
                      <a:pt x="181890" y="68510"/>
                      <a:pt x="201487" y="59129"/>
                    </a:cubicBezTo>
                    <a:cubicBezTo>
                      <a:pt x="239007" y="41539"/>
                      <a:pt x="266309" y="39194"/>
                      <a:pt x="310863" y="32326"/>
                    </a:cubicBezTo>
                    <a:close/>
                    <a:moveTo>
                      <a:pt x="294616" y="7365"/>
                    </a:moveTo>
                    <a:cubicBezTo>
                      <a:pt x="115059" y="48743"/>
                      <a:pt x="-10229" y="128986"/>
                      <a:pt x="658" y="337718"/>
                    </a:cubicBezTo>
                    <a:cubicBezTo>
                      <a:pt x="6186" y="447947"/>
                      <a:pt x="24275" y="498873"/>
                      <a:pt x="99984" y="544104"/>
                    </a:cubicBezTo>
                    <a:cubicBezTo>
                      <a:pt x="209192" y="609605"/>
                      <a:pt x="206010" y="597879"/>
                      <a:pt x="351900" y="591680"/>
                    </a:cubicBezTo>
                    <a:cubicBezTo>
                      <a:pt x="435481" y="587995"/>
                      <a:pt x="508007" y="523499"/>
                      <a:pt x="545024" y="478771"/>
                    </a:cubicBezTo>
                    <a:cubicBezTo>
                      <a:pt x="582376" y="433372"/>
                      <a:pt x="626930" y="329174"/>
                      <a:pt x="638822" y="258145"/>
                    </a:cubicBezTo>
                    <a:cubicBezTo>
                      <a:pt x="654064" y="168521"/>
                      <a:pt x="592593" y="83755"/>
                      <a:pt x="548876" y="50418"/>
                    </a:cubicBezTo>
                    <a:cubicBezTo>
                      <a:pt x="494607" y="9040"/>
                      <a:pt x="379034" y="-12235"/>
                      <a:pt x="294616" y="736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1" name="任意多边形: 形状 760">
                <a:extLst>
                  <a:ext uri="{FF2B5EF4-FFF2-40B4-BE49-F238E27FC236}">
                    <a16:creationId xmlns:a16="http://schemas.microsoft.com/office/drawing/2014/main" id="{DD94CFD1-4EC4-4FC6-BBFD-C598D4227C23}"/>
                  </a:ext>
                </a:extLst>
              </p:cNvPr>
              <p:cNvSpPr/>
              <p:nvPr/>
            </p:nvSpPr>
            <p:spPr>
              <a:xfrm>
                <a:off x="5346685" y="5299148"/>
                <a:ext cx="509171" cy="513291"/>
              </a:xfrm>
              <a:custGeom>
                <a:avLst/>
                <a:gdLst>
                  <a:gd name="connsiteX0" fmla="*/ 150931 w 509171"/>
                  <a:gd name="connsiteY0" fmla="*/ 113307 h 513291"/>
                  <a:gd name="connsiteX1" fmla="*/ 183928 w 509171"/>
                  <a:gd name="connsiteY1" fmla="*/ 89854 h 513291"/>
                  <a:gd name="connsiteX2" fmla="*/ 306703 w 509171"/>
                  <a:gd name="connsiteY2" fmla="*/ 77458 h 513291"/>
                  <a:gd name="connsiteX3" fmla="*/ 324626 w 509171"/>
                  <a:gd name="connsiteY3" fmla="*/ 72767 h 513291"/>
                  <a:gd name="connsiteX4" fmla="*/ 371525 w 509171"/>
                  <a:gd name="connsiteY4" fmla="*/ 111297 h 513291"/>
                  <a:gd name="connsiteX5" fmla="*/ 333168 w 509171"/>
                  <a:gd name="connsiteY5" fmla="*/ 458235 h 513291"/>
                  <a:gd name="connsiteX6" fmla="*/ 150094 w 509171"/>
                  <a:gd name="connsiteY6" fmla="*/ 446005 h 513291"/>
                  <a:gd name="connsiteX7" fmla="*/ 209388 w 509171"/>
                  <a:gd name="connsiteY7" fmla="*/ 47471 h 513291"/>
                  <a:gd name="connsiteX8" fmla="*/ 150931 w 509171"/>
                  <a:gd name="connsiteY8" fmla="*/ 113307 h 513291"/>
                  <a:gd name="connsiteX9" fmla="*/ 504182 w 509171"/>
                  <a:gd name="connsiteY9" fmla="*/ 303277 h 513291"/>
                  <a:gd name="connsiteX10" fmla="*/ 431321 w 509171"/>
                  <a:gd name="connsiteY10" fmla="*/ 126877 h 513291"/>
                  <a:gd name="connsiteX11" fmla="*/ 298999 w 509171"/>
                  <a:gd name="connsiteY11" fmla="*/ 4251 h 513291"/>
                  <a:gd name="connsiteX12" fmla="*/ 51438 w 509171"/>
                  <a:gd name="connsiteY12" fmla="*/ 409486 h 513291"/>
                  <a:gd name="connsiteX13" fmla="*/ 504182 w 509171"/>
                  <a:gd name="connsiteY13" fmla="*/ 303277 h 513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9171" h="513291">
                    <a:moveTo>
                      <a:pt x="150931" y="113307"/>
                    </a:moveTo>
                    <a:cubicBezTo>
                      <a:pt x="182086" y="107947"/>
                      <a:pt x="159473" y="110962"/>
                      <a:pt x="183928" y="89854"/>
                    </a:cubicBezTo>
                    <a:cubicBezTo>
                      <a:pt x="247912" y="34740"/>
                      <a:pt x="293471" y="77960"/>
                      <a:pt x="306703" y="77458"/>
                    </a:cubicBezTo>
                    <a:cubicBezTo>
                      <a:pt x="331158" y="76285"/>
                      <a:pt x="296989" y="72432"/>
                      <a:pt x="324626" y="72767"/>
                    </a:cubicBezTo>
                    <a:cubicBezTo>
                      <a:pt x="350755" y="73102"/>
                      <a:pt x="331158" y="77625"/>
                      <a:pt x="371525" y="111297"/>
                    </a:cubicBezTo>
                    <a:cubicBezTo>
                      <a:pt x="543209" y="254361"/>
                      <a:pt x="452928" y="422050"/>
                      <a:pt x="333168" y="458235"/>
                    </a:cubicBezTo>
                    <a:cubicBezTo>
                      <a:pt x="251094" y="483195"/>
                      <a:pt x="216925" y="490734"/>
                      <a:pt x="150094" y="446005"/>
                    </a:cubicBezTo>
                    <a:cubicBezTo>
                      <a:pt x="-76530" y="293728"/>
                      <a:pt x="88790" y="48309"/>
                      <a:pt x="209388" y="47471"/>
                    </a:cubicBezTo>
                    <a:cubicBezTo>
                      <a:pt x="185100" y="72097"/>
                      <a:pt x="154281" y="73270"/>
                      <a:pt x="150931" y="113307"/>
                    </a:cubicBezTo>
                    <a:close/>
                    <a:moveTo>
                      <a:pt x="504182" y="303277"/>
                    </a:moveTo>
                    <a:cubicBezTo>
                      <a:pt x="526292" y="224877"/>
                      <a:pt x="470013" y="164402"/>
                      <a:pt x="431321" y="126877"/>
                    </a:cubicBezTo>
                    <a:cubicBezTo>
                      <a:pt x="374875" y="72097"/>
                      <a:pt x="346568" y="20333"/>
                      <a:pt x="298999" y="4251"/>
                    </a:cubicBezTo>
                    <a:cubicBezTo>
                      <a:pt x="196490" y="-30259"/>
                      <a:pt x="-123764" y="148990"/>
                      <a:pt x="51438" y="409486"/>
                    </a:cubicBezTo>
                    <a:cubicBezTo>
                      <a:pt x="180076" y="600628"/>
                      <a:pt x="446731" y="505811"/>
                      <a:pt x="504182" y="30327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2" name="任意多边形: 形状 761">
                <a:extLst>
                  <a:ext uri="{FF2B5EF4-FFF2-40B4-BE49-F238E27FC236}">
                    <a16:creationId xmlns:a16="http://schemas.microsoft.com/office/drawing/2014/main" id="{A71BE766-D578-4E5B-913B-6470887E5C4C}"/>
                  </a:ext>
                </a:extLst>
              </p:cNvPr>
              <p:cNvSpPr/>
              <p:nvPr/>
            </p:nvSpPr>
            <p:spPr>
              <a:xfrm>
                <a:off x="5023749" y="6230426"/>
                <a:ext cx="323238" cy="327784"/>
              </a:xfrm>
              <a:custGeom>
                <a:avLst/>
                <a:gdLst>
                  <a:gd name="connsiteX0" fmla="*/ 118438 w 323238"/>
                  <a:gd name="connsiteY0" fmla="*/ 47781 h 327784"/>
                  <a:gd name="connsiteX1" fmla="*/ 258465 w 323238"/>
                  <a:gd name="connsiteY1" fmla="*/ 135730 h 327784"/>
                  <a:gd name="connsiteX2" fmla="*/ 212403 w 323238"/>
                  <a:gd name="connsiteY2" fmla="*/ 279296 h 327784"/>
                  <a:gd name="connsiteX3" fmla="*/ 118438 w 323238"/>
                  <a:gd name="connsiteY3" fmla="*/ 47781 h 327784"/>
                  <a:gd name="connsiteX4" fmla="*/ 322282 w 323238"/>
                  <a:gd name="connsiteY4" fmla="*/ 192352 h 327784"/>
                  <a:gd name="connsiteX5" fmla="*/ 207881 w 323238"/>
                  <a:gd name="connsiteY5" fmla="*/ 27846 h 327784"/>
                  <a:gd name="connsiteX6" fmla="*/ 11407 w 323238"/>
                  <a:gd name="connsiteY6" fmla="*/ 135897 h 327784"/>
                  <a:gd name="connsiteX7" fmla="*/ 322282 w 323238"/>
                  <a:gd name="connsiteY7" fmla="*/ 192352 h 32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3238" h="327784">
                    <a:moveTo>
                      <a:pt x="118438" y="47781"/>
                    </a:moveTo>
                    <a:cubicBezTo>
                      <a:pt x="177229" y="18800"/>
                      <a:pt x="232503" y="100215"/>
                      <a:pt x="258465" y="135730"/>
                    </a:cubicBezTo>
                    <a:cubicBezTo>
                      <a:pt x="312232" y="209104"/>
                      <a:pt x="273037" y="261203"/>
                      <a:pt x="212403" y="279296"/>
                    </a:cubicBezTo>
                    <a:cubicBezTo>
                      <a:pt x="-9195" y="345467"/>
                      <a:pt x="9229" y="101723"/>
                      <a:pt x="118438" y="47781"/>
                    </a:cubicBezTo>
                    <a:close/>
                    <a:moveTo>
                      <a:pt x="322282" y="192352"/>
                    </a:moveTo>
                    <a:cubicBezTo>
                      <a:pt x="332499" y="134055"/>
                      <a:pt x="258633" y="81285"/>
                      <a:pt x="207881" y="27846"/>
                    </a:cubicBezTo>
                    <a:cubicBezTo>
                      <a:pt x="123128" y="-61276"/>
                      <a:pt x="27654" y="87819"/>
                      <a:pt x="11407" y="135897"/>
                    </a:cubicBezTo>
                    <a:cubicBezTo>
                      <a:pt x="-67484" y="370595"/>
                      <a:pt x="287442" y="390698"/>
                      <a:pt x="322282" y="19235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3" name="任意多边形: 形状 762">
                <a:extLst>
                  <a:ext uri="{FF2B5EF4-FFF2-40B4-BE49-F238E27FC236}">
                    <a16:creationId xmlns:a16="http://schemas.microsoft.com/office/drawing/2014/main" id="{C093A30B-5F37-43CC-8966-28F69ABC1215}"/>
                  </a:ext>
                </a:extLst>
              </p:cNvPr>
              <p:cNvSpPr/>
              <p:nvPr/>
            </p:nvSpPr>
            <p:spPr>
              <a:xfrm>
                <a:off x="5913511" y="5003858"/>
                <a:ext cx="377538" cy="450812"/>
              </a:xfrm>
              <a:custGeom>
                <a:avLst/>
                <a:gdLst>
                  <a:gd name="connsiteX0" fmla="*/ 24455 w 377538"/>
                  <a:gd name="connsiteY0" fmla="*/ 224156 h 450812"/>
                  <a:gd name="connsiteX1" fmla="*/ 274863 w 377538"/>
                  <a:gd name="connsiteY1" fmla="*/ 40385 h 450812"/>
                  <a:gd name="connsiteX2" fmla="*/ 377538 w 377538"/>
                  <a:gd name="connsiteY2" fmla="*/ 4033 h 450812"/>
                  <a:gd name="connsiteX3" fmla="*/ 155270 w 377538"/>
                  <a:gd name="connsiteY3" fmla="*/ 80925 h 450812"/>
                  <a:gd name="connsiteX4" fmla="*/ 0 w 377538"/>
                  <a:gd name="connsiteY4" fmla="*/ 235883 h 450812"/>
                  <a:gd name="connsiteX5" fmla="*/ 52427 w 377538"/>
                  <a:gd name="connsiteY5" fmla="*/ 241578 h 450812"/>
                  <a:gd name="connsiteX6" fmla="*/ 42377 w 377538"/>
                  <a:gd name="connsiteY6" fmla="*/ 267042 h 450812"/>
                  <a:gd name="connsiteX7" fmla="*/ 37687 w 377538"/>
                  <a:gd name="connsiteY7" fmla="*/ 288987 h 450812"/>
                  <a:gd name="connsiteX8" fmla="*/ 73866 w 377538"/>
                  <a:gd name="connsiteY8" fmla="*/ 317298 h 450812"/>
                  <a:gd name="connsiteX9" fmla="*/ 91286 w 377538"/>
                  <a:gd name="connsiteY9" fmla="*/ 450813 h 450812"/>
                  <a:gd name="connsiteX10" fmla="*/ 91956 w 377538"/>
                  <a:gd name="connsiteY10" fmla="*/ 357336 h 450812"/>
                  <a:gd name="connsiteX11" fmla="*/ 84586 w 377538"/>
                  <a:gd name="connsiteY11" fmla="*/ 306912 h 450812"/>
                  <a:gd name="connsiteX12" fmla="*/ 70181 w 377538"/>
                  <a:gd name="connsiteY12" fmla="*/ 290997 h 450812"/>
                  <a:gd name="connsiteX13" fmla="*/ 106361 w 377538"/>
                  <a:gd name="connsiteY13" fmla="*/ 210587 h 450812"/>
                  <a:gd name="connsiteX14" fmla="*/ 24455 w 377538"/>
                  <a:gd name="connsiteY14" fmla="*/ 224156 h 450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7538" h="450812">
                    <a:moveTo>
                      <a:pt x="24455" y="224156"/>
                    </a:moveTo>
                    <a:cubicBezTo>
                      <a:pt x="38859" y="150614"/>
                      <a:pt x="204849" y="68193"/>
                      <a:pt x="274863" y="40385"/>
                    </a:cubicBezTo>
                    <a:cubicBezTo>
                      <a:pt x="358946" y="6881"/>
                      <a:pt x="364641" y="40552"/>
                      <a:pt x="377538" y="4033"/>
                    </a:cubicBezTo>
                    <a:cubicBezTo>
                      <a:pt x="328797" y="-17410"/>
                      <a:pt x="203341" y="52279"/>
                      <a:pt x="155270" y="80925"/>
                    </a:cubicBezTo>
                    <a:cubicBezTo>
                      <a:pt x="114233" y="105383"/>
                      <a:pt x="2010" y="185291"/>
                      <a:pt x="0" y="235883"/>
                    </a:cubicBezTo>
                    <a:lnTo>
                      <a:pt x="52427" y="241578"/>
                    </a:lnTo>
                    <a:cubicBezTo>
                      <a:pt x="43214" y="267712"/>
                      <a:pt x="48742" y="247777"/>
                      <a:pt x="42377" y="267042"/>
                    </a:cubicBezTo>
                    <a:cubicBezTo>
                      <a:pt x="37687" y="281616"/>
                      <a:pt x="39529" y="266204"/>
                      <a:pt x="37687" y="288987"/>
                    </a:cubicBezTo>
                    <a:lnTo>
                      <a:pt x="73866" y="317298"/>
                    </a:lnTo>
                    <a:cubicBezTo>
                      <a:pt x="77719" y="365712"/>
                      <a:pt x="68171" y="418481"/>
                      <a:pt x="91286" y="450813"/>
                    </a:cubicBezTo>
                    <a:cubicBezTo>
                      <a:pt x="102508" y="428868"/>
                      <a:pt x="90783" y="399719"/>
                      <a:pt x="91956" y="357336"/>
                    </a:cubicBezTo>
                    <a:cubicBezTo>
                      <a:pt x="92458" y="333715"/>
                      <a:pt x="96813" y="326177"/>
                      <a:pt x="84586" y="306912"/>
                    </a:cubicBezTo>
                    <a:cubicBezTo>
                      <a:pt x="79561" y="299373"/>
                      <a:pt x="77049" y="299541"/>
                      <a:pt x="70181" y="290997"/>
                    </a:cubicBezTo>
                    <a:cubicBezTo>
                      <a:pt x="36849" y="249117"/>
                      <a:pt x="99493" y="245766"/>
                      <a:pt x="106361" y="210587"/>
                    </a:cubicBezTo>
                    <a:cubicBezTo>
                      <a:pt x="72526" y="219298"/>
                      <a:pt x="67166" y="224156"/>
                      <a:pt x="24455" y="22415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4" name="任意多边形: 形状 763">
                <a:extLst>
                  <a:ext uri="{FF2B5EF4-FFF2-40B4-BE49-F238E27FC236}">
                    <a16:creationId xmlns:a16="http://schemas.microsoft.com/office/drawing/2014/main" id="{F3718D78-FD77-46D0-A87B-68B98702FA65}"/>
                  </a:ext>
                </a:extLst>
              </p:cNvPr>
              <p:cNvSpPr/>
              <p:nvPr/>
            </p:nvSpPr>
            <p:spPr>
              <a:xfrm>
                <a:off x="5108185" y="3928381"/>
                <a:ext cx="391495" cy="453481"/>
              </a:xfrm>
              <a:custGeom>
                <a:avLst/>
                <a:gdLst>
                  <a:gd name="connsiteX0" fmla="*/ 0 w 391495"/>
                  <a:gd name="connsiteY0" fmla="*/ 453481 h 453481"/>
                  <a:gd name="connsiteX1" fmla="*/ 37854 w 391495"/>
                  <a:gd name="connsiteY1" fmla="*/ 390995 h 453481"/>
                  <a:gd name="connsiteX2" fmla="*/ 339014 w 391495"/>
                  <a:gd name="connsiteY2" fmla="*/ 51429 h 453481"/>
                  <a:gd name="connsiteX3" fmla="*/ 391273 w 391495"/>
                  <a:gd name="connsiteY3" fmla="*/ 0 h 453481"/>
                  <a:gd name="connsiteX4" fmla="*/ 218584 w 391495"/>
                  <a:gd name="connsiteY4" fmla="*/ 134855 h 453481"/>
                  <a:gd name="connsiteX5" fmla="*/ 0 w 391495"/>
                  <a:gd name="connsiteY5" fmla="*/ 453481 h 45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1495" h="453481">
                    <a:moveTo>
                      <a:pt x="0" y="453481"/>
                    </a:moveTo>
                    <a:cubicBezTo>
                      <a:pt x="22947" y="444770"/>
                      <a:pt x="8207" y="438237"/>
                      <a:pt x="37854" y="390995"/>
                    </a:cubicBezTo>
                    <a:cubicBezTo>
                      <a:pt x="114066" y="269710"/>
                      <a:pt x="209539" y="119275"/>
                      <a:pt x="339014" y="51429"/>
                    </a:cubicBezTo>
                    <a:cubicBezTo>
                      <a:pt x="366149" y="37357"/>
                      <a:pt x="394288" y="35347"/>
                      <a:pt x="391273" y="0"/>
                    </a:cubicBezTo>
                    <a:cubicBezTo>
                      <a:pt x="362464" y="1173"/>
                      <a:pt x="246221" y="104366"/>
                      <a:pt x="218584" y="134855"/>
                    </a:cubicBezTo>
                    <a:cubicBezTo>
                      <a:pt x="156777" y="202701"/>
                      <a:pt x="16247" y="374913"/>
                      <a:pt x="0" y="4534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5" name="任意多边形: 形状 764">
                <a:extLst>
                  <a:ext uri="{FF2B5EF4-FFF2-40B4-BE49-F238E27FC236}">
                    <a16:creationId xmlns:a16="http://schemas.microsoft.com/office/drawing/2014/main" id="{CD5F2C33-4BBC-42A9-9B6D-B89D5522BDD7}"/>
                  </a:ext>
                </a:extLst>
              </p:cNvPr>
              <p:cNvSpPr/>
              <p:nvPr/>
            </p:nvSpPr>
            <p:spPr>
              <a:xfrm>
                <a:off x="4955792" y="6081628"/>
                <a:ext cx="110518" cy="187030"/>
              </a:xfrm>
              <a:custGeom>
                <a:avLst/>
                <a:gdLst>
                  <a:gd name="connsiteX0" fmla="*/ 8178 w 110518"/>
                  <a:gd name="connsiteY0" fmla="*/ 187031 h 187030"/>
                  <a:gd name="connsiteX1" fmla="*/ 77019 w 110518"/>
                  <a:gd name="connsiteY1" fmla="*/ 35591 h 187030"/>
                  <a:gd name="connsiteX2" fmla="*/ 110519 w 110518"/>
                  <a:gd name="connsiteY2" fmla="*/ 2422 h 187030"/>
                  <a:gd name="connsiteX3" fmla="*/ 61945 w 110518"/>
                  <a:gd name="connsiteY3" fmla="*/ 28053 h 187030"/>
                  <a:gd name="connsiteX4" fmla="*/ 18730 w 110518"/>
                  <a:gd name="connsiteY4" fmla="*/ 52176 h 187030"/>
                  <a:gd name="connsiteX5" fmla="*/ 8178 w 110518"/>
                  <a:gd name="connsiteY5" fmla="*/ 187031 h 187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518" h="187030">
                    <a:moveTo>
                      <a:pt x="8178" y="187031"/>
                    </a:moveTo>
                    <a:cubicBezTo>
                      <a:pt x="23085" y="171954"/>
                      <a:pt x="23923" y="87858"/>
                      <a:pt x="77019" y="35591"/>
                    </a:cubicBezTo>
                    <a:cubicBezTo>
                      <a:pt x="93267" y="19509"/>
                      <a:pt x="99967" y="25037"/>
                      <a:pt x="110519" y="2422"/>
                    </a:cubicBezTo>
                    <a:cubicBezTo>
                      <a:pt x="84724" y="-6792"/>
                      <a:pt x="74842" y="12138"/>
                      <a:pt x="61945" y="28053"/>
                    </a:cubicBezTo>
                    <a:cubicBezTo>
                      <a:pt x="25933" y="71943"/>
                      <a:pt x="43520" y="26042"/>
                      <a:pt x="18730" y="52176"/>
                    </a:cubicBezTo>
                    <a:cubicBezTo>
                      <a:pt x="-1704" y="73619"/>
                      <a:pt x="-5724" y="163410"/>
                      <a:pt x="8178" y="1870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6" name="任意多边形: 形状 765">
                <a:extLst>
                  <a:ext uri="{FF2B5EF4-FFF2-40B4-BE49-F238E27FC236}">
                    <a16:creationId xmlns:a16="http://schemas.microsoft.com/office/drawing/2014/main" id="{2D4CD0F4-54B8-4907-881D-8B1175BC1A9C}"/>
                  </a:ext>
                </a:extLst>
              </p:cNvPr>
              <p:cNvSpPr/>
              <p:nvPr/>
            </p:nvSpPr>
            <p:spPr>
              <a:xfrm>
                <a:off x="4975613" y="6083206"/>
                <a:ext cx="165536" cy="252963"/>
              </a:xfrm>
              <a:custGeom>
                <a:avLst/>
                <a:gdLst>
                  <a:gd name="connsiteX0" fmla="*/ 1421 w 165536"/>
                  <a:gd name="connsiteY0" fmla="*/ 252964 h 252963"/>
                  <a:gd name="connsiteX1" fmla="*/ 66578 w 165536"/>
                  <a:gd name="connsiteY1" fmla="*/ 111743 h 252963"/>
                  <a:gd name="connsiteX2" fmla="*/ 165401 w 165536"/>
                  <a:gd name="connsiteY2" fmla="*/ 8382 h 252963"/>
                  <a:gd name="connsiteX3" fmla="*/ 144296 w 165536"/>
                  <a:gd name="connsiteY3" fmla="*/ 6 h 252963"/>
                  <a:gd name="connsiteX4" fmla="*/ 96560 w 165536"/>
                  <a:gd name="connsiteY4" fmla="*/ 35688 h 252963"/>
                  <a:gd name="connsiteX5" fmla="*/ 53011 w 165536"/>
                  <a:gd name="connsiteY5" fmla="*/ 104372 h 252963"/>
                  <a:gd name="connsiteX6" fmla="*/ 1421 w 165536"/>
                  <a:gd name="connsiteY6" fmla="*/ 252964 h 25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36" h="252963">
                    <a:moveTo>
                      <a:pt x="1421" y="252964"/>
                    </a:moveTo>
                    <a:cubicBezTo>
                      <a:pt x="7954" y="246598"/>
                      <a:pt x="54183" y="134023"/>
                      <a:pt x="66578" y="111743"/>
                    </a:cubicBezTo>
                    <a:cubicBezTo>
                      <a:pt x="110295" y="32338"/>
                      <a:pt x="118837" y="42054"/>
                      <a:pt x="165401" y="8382"/>
                    </a:cubicBezTo>
                    <a:cubicBezTo>
                      <a:pt x="160711" y="4864"/>
                      <a:pt x="177293" y="341"/>
                      <a:pt x="144296" y="6"/>
                    </a:cubicBezTo>
                    <a:cubicBezTo>
                      <a:pt x="123192" y="-329"/>
                      <a:pt x="114314" y="13408"/>
                      <a:pt x="96560" y="35688"/>
                    </a:cubicBezTo>
                    <a:cubicBezTo>
                      <a:pt x="80480" y="56126"/>
                      <a:pt x="66745" y="79076"/>
                      <a:pt x="53011" y="104372"/>
                    </a:cubicBezTo>
                    <a:cubicBezTo>
                      <a:pt x="38941" y="130505"/>
                      <a:pt x="-8796" y="229008"/>
                      <a:pt x="1421" y="25296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7" name="任意多边形: 形状 766">
                <a:extLst>
                  <a:ext uri="{FF2B5EF4-FFF2-40B4-BE49-F238E27FC236}">
                    <a16:creationId xmlns:a16="http://schemas.microsoft.com/office/drawing/2014/main" id="{A0AF2B6C-597C-4BF7-BA1C-16D0B1560D6C}"/>
                  </a:ext>
                </a:extLst>
              </p:cNvPr>
              <p:cNvSpPr/>
              <p:nvPr/>
            </p:nvSpPr>
            <p:spPr>
              <a:xfrm>
                <a:off x="6529565" y="4410358"/>
                <a:ext cx="70882" cy="285104"/>
              </a:xfrm>
              <a:custGeom>
                <a:avLst/>
                <a:gdLst>
                  <a:gd name="connsiteX0" fmla="*/ 23617 w 70882"/>
                  <a:gd name="connsiteY0" fmla="*/ 285105 h 285104"/>
                  <a:gd name="connsiteX1" fmla="*/ 0 w 70882"/>
                  <a:gd name="connsiteY1" fmla="*/ 3333 h 285104"/>
                  <a:gd name="connsiteX2" fmla="*/ 47569 w 70882"/>
                  <a:gd name="connsiteY2" fmla="*/ 225299 h 285104"/>
                  <a:gd name="connsiteX3" fmla="*/ 23617 w 70882"/>
                  <a:gd name="connsiteY3" fmla="*/ 285105 h 28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882" h="285104">
                    <a:moveTo>
                      <a:pt x="23617" y="285105"/>
                    </a:moveTo>
                    <a:cubicBezTo>
                      <a:pt x="98153" y="262154"/>
                      <a:pt x="80231" y="-34527"/>
                      <a:pt x="0" y="3333"/>
                    </a:cubicBezTo>
                    <a:cubicBezTo>
                      <a:pt x="53432" y="65651"/>
                      <a:pt x="71019" y="124786"/>
                      <a:pt x="47569" y="225299"/>
                    </a:cubicBezTo>
                    <a:cubicBezTo>
                      <a:pt x="35844" y="275053"/>
                      <a:pt x="26465" y="257296"/>
                      <a:pt x="23617" y="2851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8" name="任意多边形: 形状 767">
                <a:extLst>
                  <a:ext uri="{FF2B5EF4-FFF2-40B4-BE49-F238E27FC236}">
                    <a16:creationId xmlns:a16="http://schemas.microsoft.com/office/drawing/2014/main" id="{32502785-D4AB-40DF-9F53-6854A6C50354}"/>
                  </a:ext>
                </a:extLst>
              </p:cNvPr>
              <p:cNvSpPr/>
              <p:nvPr/>
            </p:nvSpPr>
            <p:spPr>
              <a:xfrm>
                <a:off x="6700245" y="5150787"/>
                <a:ext cx="141702" cy="233357"/>
              </a:xfrm>
              <a:custGeom>
                <a:avLst/>
                <a:gdLst>
                  <a:gd name="connsiteX0" fmla="*/ 66664 w 141702"/>
                  <a:gd name="connsiteY0" fmla="*/ 67846 h 233357"/>
                  <a:gd name="connsiteX1" fmla="*/ 141703 w 141702"/>
                  <a:gd name="connsiteY1" fmla="*/ 0 h 233357"/>
                  <a:gd name="connsiteX2" fmla="*/ 23450 w 141702"/>
                  <a:gd name="connsiteY2" fmla="*/ 82923 h 233357"/>
                  <a:gd name="connsiteX3" fmla="*/ 107198 w 141702"/>
                  <a:gd name="connsiteY3" fmla="*/ 102691 h 233357"/>
                  <a:gd name="connsiteX4" fmla="*/ 88438 w 141702"/>
                  <a:gd name="connsiteY4" fmla="*/ 148759 h 233357"/>
                  <a:gd name="connsiteX5" fmla="*/ 0 w 141702"/>
                  <a:gd name="connsiteY5" fmla="*/ 233358 h 233357"/>
                  <a:gd name="connsiteX6" fmla="*/ 73866 w 141702"/>
                  <a:gd name="connsiteY6" fmla="*/ 179583 h 233357"/>
                  <a:gd name="connsiteX7" fmla="*/ 66664 w 141702"/>
                  <a:gd name="connsiteY7" fmla="*/ 67846 h 23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702" h="233357">
                    <a:moveTo>
                      <a:pt x="66664" y="67846"/>
                    </a:moveTo>
                    <a:cubicBezTo>
                      <a:pt x="92793" y="34677"/>
                      <a:pt x="130815" y="40205"/>
                      <a:pt x="141703" y="0"/>
                    </a:cubicBezTo>
                    <a:cubicBezTo>
                      <a:pt x="120263" y="6198"/>
                      <a:pt x="34672" y="68181"/>
                      <a:pt x="23450" y="82923"/>
                    </a:cubicBezTo>
                    <a:cubicBezTo>
                      <a:pt x="61304" y="103361"/>
                      <a:pt x="35342" y="60643"/>
                      <a:pt x="107198" y="102691"/>
                    </a:cubicBezTo>
                    <a:cubicBezTo>
                      <a:pt x="104518" y="132845"/>
                      <a:pt x="106026" y="128322"/>
                      <a:pt x="88438" y="148759"/>
                    </a:cubicBezTo>
                    <a:cubicBezTo>
                      <a:pt x="47737" y="196000"/>
                      <a:pt x="14070" y="205046"/>
                      <a:pt x="0" y="233358"/>
                    </a:cubicBezTo>
                    <a:cubicBezTo>
                      <a:pt x="25460" y="220626"/>
                      <a:pt x="53097" y="197676"/>
                      <a:pt x="73866" y="179583"/>
                    </a:cubicBezTo>
                    <a:cubicBezTo>
                      <a:pt x="162975" y="101351"/>
                      <a:pt x="101838" y="93477"/>
                      <a:pt x="66664" y="6784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9" name="任意多边形: 形状 768">
                <a:extLst>
                  <a:ext uri="{FF2B5EF4-FFF2-40B4-BE49-F238E27FC236}">
                    <a16:creationId xmlns:a16="http://schemas.microsoft.com/office/drawing/2014/main" id="{BA958418-8C48-41FB-A29F-5866E0562467}"/>
                  </a:ext>
                </a:extLst>
              </p:cNvPr>
              <p:cNvSpPr/>
              <p:nvPr/>
            </p:nvSpPr>
            <p:spPr>
              <a:xfrm>
                <a:off x="5053067" y="4746047"/>
                <a:ext cx="150758" cy="205556"/>
              </a:xfrm>
              <a:custGeom>
                <a:avLst/>
                <a:gdLst>
                  <a:gd name="connsiteX0" fmla="*/ 10061 w 150758"/>
                  <a:gd name="connsiteY0" fmla="*/ 205556 h 205556"/>
                  <a:gd name="connsiteX1" fmla="*/ 34515 w 150758"/>
                  <a:gd name="connsiteY1" fmla="*/ 192155 h 205556"/>
                  <a:gd name="connsiteX2" fmla="*/ 18101 w 150758"/>
                  <a:gd name="connsiteY2" fmla="*/ 179088 h 205556"/>
                  <a:gd name="connsiteX3" fmla="*/ 91632 w 150758"/>
                  <a:gd name="connsiteY3" fmla="*/ 37532 h 205556"/>
                  <a:gd name="connsiteX4" fmla="*/ 133339 w 150758"/>
                  <a:gd name="connsiteY4" fmla="*/ 25471 h 205556"/>
                  <a:gd name="connsiteX5" fmla="*/ 150758 w 150758"/>
                  <a:gd name="connsiteY5" fmla="*/ 21115 h 205556"/>
                  <a:gd name="connsiteX6" fmla="*/ 127979 w 150758"/>
                  <a:gd name="connsiteY6" fmla="*/ 7 h 205556"/>
                  <a:gd name="connsiteX7" fmla="*/ 93307 w 150758"/>
                  <a:gd name="connsiteY7" fmla="*/ 17262 h 205556"/>
                  <a:gd name="connsiteX8" fmla="*/ 40713 w 150758"/>
                  <a:gd name="connsiteY8" fmla="*/ 69696 h 205556"/>
                  <a:gd name="connsiteX9" fmla="*/ 10061 w 150758"/>
                  <a:gd name="connsiteY9" fmla="*/ 205556 h 20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758" h="205556">
                    <a:moveTo>
                      <a:pt x="10061" y="205556"/>
                    </a:moveTo>
                    <a:lnTo>
                      <a:pt x="34515" y="192155"/>
                    </a:lnTo>
                    <a:cubicBezTo>
                      <a:pt x="5036" y="184114"/>
                      <a:pt x="32338" y="192155"/>
                      <a:pt x="18101" y="179088"/>
                    </a:cubicBezTo>
                    <a:cubicBezTo>
                      <a:pt x="18436" y="126486"/>
                      <a:pt x="47413" y="64336"/>
                      <a:pt x="91632" y="37532"/>
                    </a:cubicBezTo>
                    <a:cubicBezTo>
                      <a:pt x="110392" y="26141"/>
                      <a:pt x="114747" y="29324"/>
                      <a:pt x="133339" y="25471"/>
                    </a:cubicBezTo>
                    <a:lnTo>
                      <a:pt x="150758" y="21115"/>
                    </a:lnTo>
                    <a:cubicBezTo>
                      <a:pt x="145566" y="5033"/>
                      <a:pt x="149251" y="510"/>
                      <a:pt x="127979" y="7"/>
                    </a:cubicBezTo>
                    <a:cubicBezTo>
                      <a:pt x="115417" y="-328"/>
                      <a:pt x="101849" y="10729"/>
                      <a:pt x="93307" y="17262"/>
                    </a:cubicBezTo>
                    <a:cubicBezTo>
                      <a:pt x="73877" y="31669"/>
                      <a:pt x="53945" y="51939"/>
                      <a:pt x="40713" y="69696"/>
                    </a:cubicBezTo>
                    <a:cubicBezTo>
                      <a:pt x="13913" y="105714"/>
                      <a:pt x="-16069" y="163006"/>
                      <a:pt x="10061" y="20555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0" name="任意多边形: 形状 769">
                <a:extLst>
                  <a:ext uri="{FF2B5EF4-FFF2-40B4-BE49-F238E27FC236}">
                    <a16:creationId xmlns:a16="http://schemas.microsoft.com/office/drawing/2014/main" id="{A00D7968-CD2A-4030-B80D-15542E5665B8}"/>
                  </a:ext>
                </a:extLst>
              </p:cNvPr>
              <p:cNvSpPr/>
              <p:nvPr/>
            </p:nvSpPr>
            <p:spPr>
              <a:xfrm>
                <a:off x="5702542" y="4050173"/>
                <a:ext cx="177787" cy="111901"/>
              </a:xfrm>
              <a:custGeom>
                <a:avLst/>
                <a:gdLst>
                  <a:gd name="connsiteX0" fmla="*/ 4613 w 177787"/>
                  <a:gd name="connsiteY0" fmla="*/ 111901 h 111901"/>
                  <a:gd name="connsiteX1" fmla="*/ 39955 w 177787"/>
                  <a:gd name="connsiteY1" fmla="*/ 45228 h 111901"/>
                  <a:gd name="connsiteX2" fmla="*/ 152010 w 177787"/>
                  <a:gd name="connsiteY2" fmla="*/ 42547 h 111901"/>
                  <a:gd name="connsiteX3" fmla="*/ 158208 w 177787"/>
                  <a:gd name="connsiteY3" fmla="*/ 51091 h 111901"/>
                  <a:gd name="connsiteX4" fmla="*/ 169933 w 177787"/>
                  <a:gd name="connsiteY4" fmla="*/ 61645 h 111901"/>
                  <a:gd name="connsiteX5" fmla="*/ 151173 w 177787"/>
                  <a:gd name="connsiteY5" fmla="*/ 13399 h 111901"/>
                  <a:gd name="connsiteX6" fmla="*/ 4613 w 177787"/>
                  <a:gd name="connsiteY6" fmla="*/ 111901 h 11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787" h="111901">
                    <a:moveTo>
                      <a:pt x="4613" y="111901"/>
                    </a:moveTo>
                    <a:cubicBezTo>
                      <a:pt x="22870" y="81747"/>
                      <a:pt x="5785" y="74544"/>
                      <a:pt x="39955" y="45228"/>
                    </a:cubicBezTo>
                    <a:cubicBezTo>
                      <a:pt x="66587" y="22277"/>
                      <a:pt x="119013" y="1337"/>
                      <a:pt x="152010" y="42547"/>
                    </a:cubicBezTo>
                    <a:cubicBezTo>
                      <a:pt x="153350" y="44222"/>
                      <a:pt x="156868" y="49583"/>
                      <a:pt x="158208" y="51091"/>
                    </a:cubicBezTo>
                    <a:cubicBezTo>
                      <a:pt x="166583" y="60640"/>
                      <a:pt x="161055" y="55446"/>
                      <a:pt x="169933" y="61645"/>
                    </a:cubicBezTo>
                    <a:cubicBezTo>
                      <a:pt x="187352" y="36852"/>
                      <a:pt x="173450" y="30151"/>
                      <a:pt x="151173" y="13399"/>
                    </a:cubicBezTo>
                    <a:cubicBezTo>
                      <a:pt x="86184" y="-35350"/>
                      <a:pt x="-23862" y="60807"/>
                      <a:pt x="4613" y="11190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" name="任意多边形: 形状 770">
                <a:extLst>
                  <a:ext uri="{FF2B5EF4-FFF2-40B4-BE49-F238E27FC236}">
                    <a16:creationId xmlns:a16="http://schemas.microsoft.com/office/drawing/2014/main" id="{5AFD3F64-CA8B-4310-989A-51901BADEDDD}"/>
                  </a:ext>
                </a:extLst>
              </p:cNvPr>
              <p:cNvSpPr/>
              <p:nvPr/>
            </p:nvSpPr>
            <p:spPr>
              <a:xfrm>
                <a:off x="5199471" y="4077883"/>
                <a:ext cx="212553" cy="258748"/>
              </a:xfrm>
              <a:custGeom>
                <a:avLst/>
                <a:gdLst>
                  <a:gd name="connsiteX0" fmla="*/ 0 w 212553"/>
                  <a:gd name="connsiteY0" fmla="*/ 256570 h 258748"/>
                  <a:gd name="connsiteX1" fmla="*/ 23450 w 212553"/>
                  <a:gd name="connsiteY1" fmla="*/ 258748 h 258748"/>
                  <a:gd name="connsiteX2" fmla="*/ 95641 w 212553"/>
                  <a:gd name="connsiteY2" fmla="*/ 120208 h 258748"/>
                  <a:gd name="connsiteX3" fmla="*/ 212554 w 212553"/>
                  <a:gd name="connsiteY3" fmla="*/ 11989 h 258748"/>
                  <a:gd name="connsiteX4" fmla="*/ 181399 w 212553"/>
                  <a:gd name="connsiteY4" fmla="*/ 8973 h 258748"/>
                  <a:gd name="connsiteX5" fmla="*/ 0 w 212553"/>
                  <a:gd name="connsiteY5" fmla="*/ 256570 h 25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553" h="258748">
                    <a:moveTo>
                      <a:pt x="0" y="256570"/>
                    </a:moveTo>
                    <a:lnTo>
                      <a:pt x="23450" y="258748"/>
                    </a:lnTo>
                    <a:cubicBezTo>
                      <a:pt x="13735" y="218376"/>
                      <a:pt x="54772" y="177835"/>
                      <a:pt x="95641" y="120208"/>
                    </a:cubicBezTo>
                    <a:cubicBezTo>
                      <a:pt x="165655" y="21705"/>
                      <a:pt x="172187" y="43986"/>
                      <a:pt x="212554" y="11989"/>
                    </a:cubicBezTo>
                    <a:cubicBezTo>
                      <a:pt x="199992" y="-1915"/>
                      <a:pt x="201667" y="-4763"/>
                      <a:pt x="181399" y="8973"/>
                    </a:cubicBezTo>
                    <a:cubicBezTo>
                      <a:pt x="134668" y="40468"/>
                      <a:pt x="3015" y="225244"/>
                      <a:pt x="0" y="2565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" name="任意多边形: 形状 771">
                <a:extLst>
                  <a:ext uri="{FF2B5EF4-FFF2-40B4-BE49-F238E27FC236}">
                    <a16:creationId xmlns:a16="http://schemas.microsoft.com/office/drawing/2014/main" id="{996F43A9-5AA9-4788-84BF-42AD698B9A52}"/>
                  </a:ext>
                </a:extLst>
              </p:cNvPr>
              <p:cNvSpPr/>
              <p:nvPr/>
            </p:nvSpPr>
            <p:spPr>
              <a:xfrm>
                <a:off x="6430574" y="5248619"/>
                <a:ext cx="99713" cy="202198"/>
              </a:xfrm>
              <a:custGeom>
                <a:avLst/>
                <a:gdLst>
                  <a:gd name="connsiteX0" fmla="*/ 0 w 99713"/>
                  <a:gd name="connsiteY0" fmla="*/ 202199 h 202198"/>
                  <a:gd name="connsiteX1" fmla="*/ 89108 w 99713"/>
                  <a:gd name="connsiteY1" fmla="*/ 0 h 202198"/>
                  <a:gd name="connsiteX2" fmla="*/ 51422 w 99713"/>
                  <a:gd name="connsiteY2" fmla="*/ 104869 h 202198"/>
                  <a:gd name="connsiteX3" fmla="*/ 0 w 99713"/>
                  <a:gd name="connsiteY3" fmla="*/ 202199 h 202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713" h="202198">
                    <a:moveTo>
                      <a:pt x="0" y="202199"/>
                    </a:moveTo>
                    <a:cubicBezTo>
                      <a:pt x="7537" y="197843"/>
                      <a:pt x="137013" y="32332"/>
                      <a:pt x="89108" y="0"/>
                    </a:cubicBezTo>
                    <a:cubicBezTo>
                      <a:pt x="56447" y="20940"/>
                      <a:pt x="101671" y="8209"/>
                      <a:pt x="51422" y="104869"/>
                    </a:cubicBezTo>
                    <a:cubicBezTo>
                      <a:pt x="38022" y="130499"/>
                      <a:pt x="5360" y="179081"/>
                      <a:pt x="0" y="20219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" name="任意多边形: 形状 772">
                <a:extLst>
                  <a:ext uri="{FF2B5EF4-FFF2-40B4-BE49-F238E27FC236}">
                    <a16:creationId xmlns:a16="http://schemas.microsoft.com/office/drawing/2014/main" id="{B9B120A4-749B-4BE8-BA42-A54A0337196A}"/>
                  </a:ext>
                </a:extLst>
              </p:cNvPr>
              <p:cNvSpPr/>
              <p:nvPr/>
            </p:nvSpPr>
            <p:spPr>
              <a:xfrm>
                <a:off x="6709960" y="5075144"/>
                <a:ext cx="127889" cy="111492"/>
              </a:xfrm>
              <a:custGeom>
                <a:avLst/>
                <a:gdLst>
                  <a:gd name="connsiteX0" fmla="*/ 0 w 127889"/>
                  <a:gd name="connsiteY0" fmla="*/ 111492 h 111492"/>
                  <a:gd name="connsiteX1" fmla="*/ 69511 w 127889"/>
                  <a:gd name="connsiteY1" fmla="*/ 57383 h 111492"/>
                  <a:gd name="connsiteX2" fmla="*/ 126293 w 127889"/>
                  <a:gd name="connsiteY2" fmla="*/ 258 h 111492"/>
                  <a:gd name="connsiteX3" fmla="*/ 0 w 127889"/>
                  <a:gd name="connsiteY3" fmla="*/ 111492 h 111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889" h="111492">
                    <a:moveTo>
                      <a:pt x="0" y="111492"/>
                    </a:moveTo>
                    <a:cubicBezTo>
                      <a:pt x="40367" y="109649"/>
                      <a:pt x="2177" y="110655"/>
                      <a:pt x="69511" y="57383"/>
                    </a:cubicBezTo>
                    <a:cubicBezTo>
                      <a:pt x="81739" y="47666"/>
                      <a:pt x="138018" y="11817"/>
                      <a:pt x="126293" y="258"/>
                    </a:cubicBezTo>
                    <a:cubicBezTo>
                      <a:pt x="120598" y="-5438"/>
                      <a:pt x="9380" y="84856"/>
                      <a:pt x="0" y="11149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" name="任意多边形: 形状 773">
                <a:extLst>
                  <a:ext uri="{FF2B5EF4-FFF2-40B4-BE49-F238E27FC236}">
                    <a16:creationId xmlns:a16="http://schemas.microsoft.com/office/drawing/2014/main" id="{0A46DF3D-1F8D-4D83-8C9A-1FBDB5BCC22C}"/>
                  </a:ext>
                </a:extLst>
              </p:cNvPr>
              <p:cNvSpPr/>
              <p:nvPr/>
            </p:nvSpPr>
            <p:spPr>
              <a:xfrm>
                <a:off x="6686845" y="5029836"/>
                <a:ext cx="126460" cy="120113"/>
              </a:xfrm>
              <a:custGeom>
                <a:avLst/>
                <a:gdLst>
                  <a:gd name="connsiteX0" fmla="*/ 0 w 126460"/>
                  <a:gd name="connsiteY0" fmla="*/ 120113 h 120113"/>
                  <a:gd name="connsiteX1" fmla="*/ 19597 w 126460"/>
                  <a:gd name="connsiteY1" fmla="*/ 104869 h 120113"/>
                  <a:gd name="connsiteX2" fmla="*/ 126460 w 126460"/>
                  <a:gd name="connsiteY2" fmla="*/ 0 h 120113"/>
                  <a:gd name="connsiteX3" fmla="*/ 0 w 126460"/>
                  <a:gd name="connsiteY3" fmla="*/ 120113 h 12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60" h="120113">
                    <a:moveTo>
                      <a:pt x="0" y="120113"/>
                    </a:moveTo>
                    <a:cubicBezTo>
                      <a:pt x="20435" y="112239"/>
                      <a:pt x="3350" y="124134"/>
                      <a:pt x="19597" y="104869"/>
                    </a:cubicBezTo>
                    <a:cubicBezTo>
                      <a:pt x="67669" y="48581"/>
                      <a:pt x="114401" y="24291"/>
                      <a:pt x="126460" y="0"/>
                    </a:cubicBezTo>
                    <a:cubicBezTo>
                      <a:pt x="88438" y="8209"/>
                      <a:pt x="6532" y="87614"/>
                      <a:pt x="0" y="12011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" name="任意多边形: 形状 774">
                <a:extLst>
                  <a:ext uri="{FF2B5EF4-FFF2-40B4-BE49-F238E27FC236}">
                    <a16:creationId xmlns:a16="http://schemas.microsoft.com/office/drawing/2014/main" id="{153443F1-111A-4909-B810-A54237FC3227}"/>
                  </a:ext>
                </a:extLst>
              </p:cNvPr>
              <p:cNvSpPr/>
              <p:nvPr/>
            </p:nvSpPr>
            <p:spPr>
              <a:xfrm>
                <a:off x="6663060" y="4993149"/>
                <a:ext cx="110213" cy="120448"/>
              </a:xfrm>
              <a:custGeom>
                <a:avLst/>
                <a:gdLst>
                  <a:gd name="connsiteX0" fmla="*/ 0 w 110213"/>
                  <a:gd name="connsiteY0" fmla="*/ 120448 h 120448"/>
                  <a:gd name="connsiteX1" fmla="*/ 28140 w 110213"/>
                  <a:gd name="connsiteY1" fmla="*/ 88786 h 120448"/>
                  <a:gd name="connsiteX2" fmla="*/ 110213 w 110213"/>
                  <a:gd name="connsiteY2" fmla="*/ 0 h 120448"/>
                  <a:gd name="connsiteX3" fmla="*/ 0 w 110213"/>
                  <a:gd name="connsiteY3" fmla="*/ 120448 h 12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213" h="120448">
                    <a:moveTo>
                      <a:pt x="0" y="120448"/>
                    </a:moveTo>
                    <a:cubicBezTo>
                      <a:pt x="22612" y="108554"/>
                      <a:pt x="14572" y="109057"/>
                      <a:pt x="28140" y="88786"/>
                    </a:cubicBezTo>
                    <a:cubicBezTo>
                      <a:pt x="58121" y="44393"/>
                      <a:pt x="96646" y="39535"/>
                      <a:pt x="110213" y="0"/>
                    </a:cubicBezTo>
                    <a:cubicBezTo>
                      <a:pt x="69679" y="5528"/>
                      <a:pt x="14907" y="78903"/>
                      <a:pt x="0" y="12044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6" name="任意多边形: 形状 775">
                <a:extLst>
                  <a:ext uri="{FF2B5EF4-FFF2-40B4-BE49-F238E27FC236}">
                    <a16:creationId xmlns:a16="http://schemas.microsoft.com/office/drawing/2014/main" id="{1BD7D9B2-47F4-43CB-974C-27C520CA6DCA}"/>
                  </a:ext>
                </a:extLst>
              </p:cNvPr>
              <p:cNvSpPr/>
              <p:nvPr/>
            </p:nvSpPr>
            <p:spPr>
              <a:xfrm>
                <a:off x="5256922" y="4217356"/>
                <a:ext cx="102843" cy="127818"/>
              </a:xfrm>
              <a:custGeom>
                <a:avLst/>
                <a:gdLst>
                  <a:gd name="connsiteX0" fmla="*/ 0 w 102843"/>
                  <a:gd name="connsiteY0" fmla="*/ 127819 h 127818"/>
                  <a:gd name="connsiteX1" fmla="*/ 49914 w 102843"/>
                  <a:gd name="connsiteY1" fmla="*/ 67009 h 127818"/>
                  <a:gd name="connsiteX2" fmla="*/ 102843 w 102843"/>
                  <a:gd name="connsiteY2" fmla="*/ 0 h 127818"/>
                  <a:gd name="connsiteX3" fmla="*/ 46732 w 102843"/>
                  <a:gd name="connsiteY3" fmla="*/ 55952 h 127818"/>
                  <a:gd name="connsiteX4" fmla="*/ 0 w 102843"/>
                  <a:gd name="connsiteY4" fmla="*/ 127819 h 12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43" h="127818">
                    <a:moveTo>
                      <a:pt x="0" y="127819"/>
                    </a:moveTo>
                    <a:cubicBezTo>
                      <a:pt x="18425" y="120783"/>
                      <a:pt x="12060" y="111569"/>
                      <a:pt x="49914" y="67009"/>
                    </a:cubicBezTo>
                    <a:cubicBezTo>
                      <a:pt x="71186" y="41880"/>
                      <a:pt x="92961" y="33672"/>
                      <a:pt x="102843" y="0"/>
                    </a:cubicBezTo>
                    <a:cubicBezTo>
                      <a:pt x="76881" y="10554"/>
                      <a:pt x="63816" y="37022"/>
                      <a:pt x="46732" y="55952"/>
                    </a:cubicBezTo>
                    <a:cubicBezTo>
                      <a:pt x="27805" y="76892"/>
                      <a:pt x="8710" y="102188"/>
                      <a:pt x="0" y="12781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7" name="任意多边形: 形状 776">
                <a:extLst>
                  <a:ext uri="{FF2B5EF4-FFF2-40B4-BE49-F238E27FC236}">
                    <a16:creationId xmlns:a16="http://schemas.microsoft.com/office/drawing/2014/main" id="{F246A3E8-4CF0-4274-9CFA-32A84F8E2226}"/>
                  </a:ext>
                </a:extLst>
              </p:cNvPr>
              <p:cNvSpPr/>
              <p:nvPr/>
            </p:nvSpPr>
            <p:spPr>
              <a:xfrm>
                <a:off x="4890439" y="5965444"/>
                <a:ext cx="70348" cy="61815"/>
              </a:xfrm>
              <a:custGeom>
                <a:avLst/>
                <a:gdLst>
                  <a:gd name="connsiteX0" fmla="*/ 0 w 70348"/>
                  <a:gd name="connsiteY0" fmla="*/ 61815 h 61815"/>
                  <a:gd name="connsiteX1" fmla="*/ 70349 w 70348"/>
                  <a:gd name="connsiteY1" fmla="*/ 0 h 61815"/>
                  <a:gd name="connsiteX2" fmla="*/ 0 w 70348"/>
                  <a:gd name="connsiteY2" fmla="*/ 61815 h 6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348" h="61815">
                    <a:moveTo>
                      <a:pt x="0" y="61815"/>
                    </a:moveTo>
                    <a:cubicBezTo>
                      <a:pt x="25962" y="28479"/>
                      <a:pt x="63146" y="39368"/>
                      <a:pt x="70349" y="0"/>
                    </a:cubicBezTo>
                    <a:cubicBezTo>
                      <a:pt x="45392" y="13569"/>
                      <a:pt x="335" y="33839"/>
                      <a:pt x="0" y="6181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8" name="任意多边形: 形状 777">
                <a:extLst>
                  <a:ext uri="{FF2B5EF4-FFF2-40B4-BE49-F238E27FC236}">
                    <a16:creationId xmlns:a16="http://schemas.microsoft.com/office/drawing/2014/main" id="{76E1E62A-A5E7-4D59-BF20-BD8A50819DD7}"/>
                  </a:ext>
                </a:extLst>
              </p:cNvPr>
              <p:cNvSpPr/>
              <p:nvPr/>
            </p:nvSpPr>
            <p:spPr>
              <a:xfrm>
                <a:off x="4733054" y="5742976"/>
                <a:ext cx="23127" cy="51261"/>
              </a:xfrm>
              <a:custGeom>
                <a:avLst/>
                <a:gdLst>
                  <a:gd name="connsiteX0" fmla="*/ 10825 w 23127"/>
                  <a:gd name="connsiteY0" fmla="*/ 0 h 51261"/>
                  <a:gd name="connsiteX1" fmla="*/ 18362 w 23127"/>
                  <a:gd name="connsiteY1" fmla="*/ 51262 h 51261"/>
                  <a:gd name="connsiteX2" fmla="*/ 10825 w 23127"/>
                  <a:gd name="connsiteY2" fmla="*/ 0 h 5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127" h="51261">
                    <a:moveTo>
                      <a:pt x="10825" y="0"/>
                    </a:moveTo>
                    <a:cubicBezTo>
                      <a:pt x="-3915" y="14574"/>
                      <a:pt x="-5590" y="41378"/>
                      <a:pt x="18362" y="51262"/>
                    </a:cubicBezTo>
                    <a:cubicBezTo>
                      <a:pt x="27574" y="26133"/>
                      <a:pt x="22550" y="13904"/>
                      <a:pt x="10825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9" name="任意多边形: 形状 778">
                <a:extLst>
                  <a:ext uri="{FF2B5EF4-FFF2-40B4-BE49-F238E27FC236}">
                    <a16:creationId xmlns:a16="http://schemas.microsoft.com/office/drawing/2014/main" id="{94EB939A-E067-4175-9EB0-54D1BEA8972A}"/>
                  </a:ext>
                </a:extLst>
              </p:cNvPr>
              <p:cNvSpPr/>
              <p:nvPr/>
            </p:nvSpPr>
            <p:spPr>
              <a:xfrm>
                <a:off x="6418679" y="5312136"/>
                <a:ext cx="37020" cy="67653"/>
              </a:xfrm>
              <a:custGeom>
                <a:avLst/>
                <a:gdLst>
                  <a:gd name="connsiteX0" fmla="*/ 4 w 37020"/>
                  <a:gd name="connsiteY0" fmla="*/ 67653 h 67653"/>
                  <a:gd name="connsiteX1" fmla="*/ 37020 w 37020"/>
                  <a:gd name="connsiteY1" fmla="*/ 477 h 67653"/>
                  <a:gd name="connsiteX2" fmla="*/ 11226 w 37020"/>
                  <a:gd name="connsiteY2" fmla="*/ 27280 h 67653"/>
                  <a:gd name="connsiteX3" fmla="*/ 4 w 37020"/>
                  <a:gd name="connsiteY3" fmla="*/ 67653 h 6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20" h="67653">
                    <a:moveTo>
                      <a:pt x="4" y="67653"/>
                    </a:moveTo>
                    <a:cubicBezTo>
                      <a:pt x="5531" y="53749"/>
                      <a:pt x="27306" y="29626"/>
                      <a:pt x="37020" y="477"/>
                    </a:cubicBezTo>
                    <a:cubicBezTo>
                      <a:pt x="9718" y="142"/>
                      <a:pt x="23286" y="-4884"/>
                      <a:pt x="11226" y="27280"/>
                    </a:cubicBezTo>
                    <a:cubicBezTo>
                      <a:pt x="5698" y="42022"/>
                      <a:pt x="-164" y="48723"/>
                      <a:pt x="4" y="6765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0" name="任意多边形: 形状 779">
                <a:extLst>
                  <a:ext uri="{FF2B5EF4-FFF2-40B4-BE49-F238E27FC236}">
                    <a16:creationId xmlns:a16="http://schemas.microsoft.com/office/drawing/2014/main" id="{E216D8B9-1187-400B-99C5-6E2535C115A3}"/>
                  </a:ext>
                </a:extLst>
              </p:cNvPr>
              <p:cNvSpPr/>
              <p:nvPr/>
            </p:nvSpPr>
            <p:spPr>
              <a:xfrm>
                <a:off x="7010617" y="4588417"/>
                <a:ext cx="44352" cy="49418"/>
              </a:xfrm>
              <a:custGeom>
                <a:avLst/>
                <a:gdLst>
                  <a:gd name="connsiteX0" fmla="*/ 0 w 44352"/>
                  <a:gd name="connsiteY0" fmla="*/ 49419 h 49418"/>
                  <a:gd name="connsiteX1" fmla="*/ 43214 w 44352"/>
                  <a:gd name="connsiteY1" fmla="*/ 0 h 49418"/>
                  <a:gd name="connsiteX2" fmla="*/ 22110 w 44352"/>
                  <a:gd name="connsiteY2" fmla="*/ 21610 h 49418"/>
                  <a:gd name="connsiteX3" fmla="*/ 0 w 44352"/>
                  <a:gd name="connsiteY3" fmla="*/ 49419 h 4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52" h="49418">
                    <a:moveTo>
                      <a:pt x="0" y="49419"/>
                    </a:moveTo>
                    <a:cubicBezTo>
                      <a:pt x="21942" y="44561"/>
                      <a:pt x="50417" y="20773"/>
                      <a:pt x="43214" y="0"/>
                    </a:cubicBezTo>
                    <a:cubicBezTo>
                      <a:pt x="19597" y="9381"/>
                      <a:pt x="38524" y="-2010"/>
                      <a:pt x="22110" y="21610"/>
                    </a:cubicBezTo>
                    <a:cubicBezTo>
                      <a:pt x="12730" y="35347"/>
                      <a:pt x="8877" y="37022"/>
                      <a:pt x="0" y="4941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1" name="任意多边形: 形状 780">
                <a:extLst>
                  <a:ext uri="{FF2B5EF4-FFF2-40B4-BE49-F238E27FC236}">
                    <a16:creationId xmlns:a16="http://schemas.microsoft.com/office/drawing/2014/main" id="{9DDABFEE-4703-495D-8784-2B0E3E53AF4F}"/>
                  </a:ext>
                </a:extLst>
              </p:cNvPr>
              <p:cNvSpPr/>
              <p:nvPr/>
            </p:nvSpPr>
            <p:spPr>
              <a:xfrm>
                <a:off x="4882734" y="6078521"/>
                <a:ext cx="70516" cy="63323"/>
              </a:xfrm>
              <a:custGeom>
                <a:avLst/>
                <a:gdLst>
                  <a:gd name="connsiteX0" fmla="*/ 0 w 70516"/>
                  <a:gd name="connsiteY0" fmla="*/ 63323 h 63323"/>
                  <a:gd name="connsiteX1" fmla="*/ 70516 w 70516"/>
                  <a:gd name="connsiteY1" fmla="*/ 0 h 63323"/>
                  <a:gd name="connsiteX2" fmla="*/ 0 w 70516"/>
                  <a:gd name="connsiteY2" fmla="*/ 63323 h 6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516" h="63323">
                    <a:moveTo>
                      <a:pt x="0" y="63323"/>
                    </a:moveTo>
                    <a:cubicBezTo>
                      <a:pt x="15075" y="58298"/>
                      <a:pt x="64821" y="21610"/>
                      <a:pt x="70516" y="0"/>
                    </a:cubicBezTo>
                    <a:cubicBezTo>
                      <a:pt x="42042" y="20438"/>
                      <a:pt x="20435" y="39033"/>
                      <a:pt x="0" y="6332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2" name="任意多边形: 形状 781">
                <a:extLst>
                  <a:ext uri="{FF2B5EF4-FFF2-40B4-BE49-F238E27FC236}">
                    <a16:creationId xmlns:a16="http://schemas.microsoft.com/office/drawing/2014/main" id="{9806F7BC-506E-4BF2-B22B-32AEDFB860AA}"/>
                  </a:ext>
                </a:extLst>
              </p:cNvPr>
              <p:cNvSpPr/>
              <p:nvPr/>
            </p:nvSpPr>
            <p:spPr>
              <a:xfrm>
                <a:off x="5312866" y="4307818"/>
                <a:ext cx="46731" cy="62988"/>
              </a:xfrm>
              <a:custGeom>
                <a:avLst/>
                <a:gdLst>
                  <a:gd name="connsiteX0" fmla="*/ 0 w 46731"/>
                  <a:gd name="connsiteY0" fmla="*/ 62988 h 62988"/>
                  <a:gd name="connsiteX1" fmla="*/ 46732 w 46731"/>
                  <a:gd name="connsiteY1" fmla="*/ 0 h 62988"/>
                  <a:gd name="connsiteX2" fmla="*/ 0 w 46731"/>
                  <a:gd name="connsiteY2" fmla="*/ 62988 h 62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731" h="62988">
                    <a:moveTo>
                      <a:pt x="0" y="62988"/>
                    </a:moveTo>
                    <a:cubicBezTo>
                      <a:pt x="20100" y="58968"/>
                      <a:pt x="38524" y="20103"/>
                      <a:pt x="46732" y="0"/>
                    </a:cubicBezTo>
                    <a:cubicBezTo>
                      <a:pt x="32662" y="11727"/>
                      <a:pt x="5025" y="42048"/>
                      <a:pt x="0" y="6298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3" name="任意多边形: 形状 782">
                <a:extLst>
                  <a:ext uri="{FF2B5EF4-FFF2-40B4-BE49-F238E27FC236}">
                    <a16:creationId xmlns:a16="http://schemas.microsoft.com/office/drawing/2014/main" id="{458EC688-A6BD-410B-A739-75F52E61626B}"/>
                  </a:ext>
                </a:extLst>
              </p:cNvPr>
              <p:cNvSpPr/>
              <p:nvPr/>
            </p:nvSpPr>
            <p:spPr>
              <a:xfrm>
                <a:off x="4754096" y="5556324"/>
                <a:ext cx="24622" cy="21139"/>
              </a:xfrm>
              <a:custGeom>
                <a:avLst/>
                <a:gdLst>
                  <a:gd name="connsiteX0" fmla="*/ 0 w 24622"/>
                  <a:gd name="connsiteY0" fmla="*/ 21140 h 21139"/>
                  <a:gd name="connsiteX1" fmla="*/ 24622 w 24622"/>
                  <a:gd name="connsiteY1" fmla="*/ 3048 h 21139"/>
                  <a:gd name="connsiteX2" fmla="*/ 0 w 24622"/>
                  <a:gd name="connsiteY2" fmla="*/ 21140 h 21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622" h="21139">
                    <a:moveTo>
                      <a:pt x="0" y="21140"/>
                    </a:moveTo>
                    <a:cubicBezTo>
                      <a:pt x="22780" y="11424"/>
                      <a:pt x="11222" y="19800"/>
                      <a:pt x="24622" y="3048"/>
                    </a:cubicBezTo>
                    <a:cubicBezTo>
                      <a:pt x="8375" y="-3318"/>
                      <a:pt x="4020" y="-805"/>
                      <a:pt x="0" y="2114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4" name="任意多边形: 形状 783">
                <a:extLst>
                  <a:ext uri="{FF2B5EF4-FFF2-40B4-BE49-F238E27FC236}">
                    <a16:creationId xmlns:a16="http://schemas.microsoft.com/office/drawing/2014/main" id="{3702E5C3-F57F-4F14-8021-82B38CF832D0}"/>
                  </a:ext>
                </a:extLst>
              </p:cNvPr>
              <p:cNvSpPr/>
              <p:nvPr/>
            </p:nvSpPr>
            <p:spPr>
              <a:xfrm>
                <a:off x="4762620" y="5416520"/>
                <a:ext cx="22463" cy="21398"/>
              </a:xfrm>
              <a:custGeom>
                <a:avLst/>
                <a:gdLst>
                  <a:gd name="connsiteX0" fmla="*/ 22463 w 22463"/>
                  <a:gd name="connsiteY0" fmla="*/ 7997 h 21398"/>
                  <a:gd name="connsiteX1" fmla="*/ 7389 w 22463"/>
                  <a:gd name="connsiteY1" fmla="*/ 21399 h 21398"/>
                  <a:gd name="connsiteX2" fmla="*/ 22463 w 22463"/>
                  <a:gd name="connsiteY2" fmla="*/ 7997 h 2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63" h="21398">
                    <a:moveTo>
                      <a:pt x="22463" y="7997"/>
                    </a:moveTo>
                    <a:cubicBezTo>
                      <a:pt x="-5509" y="-11101"/>
                      <a:pt x="-3331" y="8332"/>
                      <a:pt x="7389" y="21399"/>
                    </a:cubicBezTo>
                    <a:lnTo>
                      <a:pt x="22463" y="7997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5" name="任意多边形: 形状 784">
                <a:extLst>
                  <a:ext uri="{FF2B5EF4-FFF2-40B4-BE49-F238E27FC236}">
                    <a16:creationId xmlns:a16="http://schemas.microsoft.com/office/drawing/2014/main" id="{7D4D29BA-1EE9-4304-BB08-A7D9328306B9}"/>
                  </a:ext>
                </a:extLst>
              </p:cNvPr>
              <p:cNvSpPr/>
              <p:nvPr/>
            </p:nvSpPr>
            <p:spPr>
              <a:xfrm>
                <a:off x="6506671" y="4589422"/>
                <a:ext cx="17346" cy="22950"/>
              </a:xfrm>
              <a:custGeom>
                <a:avLst/>
                <a:gdLst>
                  <a:gd name="connsiteX0" fmla="*/ 5474 w 17346"/>
                  <a:gd name="connsiteY0" fmla="*/ 22950 h 22950"/>
                  <a:gd name="connsiteX1" fmla="*/ 13012 w 17346"/>
                  <a:gd name="connsiteY1" fmla="*/ 0 h 22950"/>
                  <a:gd name="connsiteX2" fmla="*/ 5474 w 17346"/>
                  <a:gd name="connsiteY2" fmla="*/ 22950 h 2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46" h="22950">
                    <a:moveTo>
                      <a:pt x="5474" y="22950"/>
                    </a:moveTo>
                    <a:cubicBezTo>
                      <a:pt x="7484" y="17757"/>
                      <a:pt x="25407" y="24961"/>
                      <a:pt x="13012" y="0"/>
                    </a:cubicBezTo>
                    <a:cubicBezTo>
                      <a:pt x="1120" y="4858"/>
                      <a:pt x="-5245" y="-5026"/>
                      <a:pt x="5474" y="2295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6" name="任意多边形: 形状 785">
                <a:extLst>
                  <a:ext uri="{FF2B5EF4-FFF2-40B4-BE49-F238E27FC236}">
                    <a16:creationId xmlns:a16="http://schemas.microsoft.com/office/drawing/2014/main" id="{65C377D1-B623-4D4D-AD88-9FBBB1959B11}"/>
                  </a:ext>
                </a:extLst>
              </p:cNvPr>
              <p:cNvSpPr/>
              <p:nvPr/>
            </p:nvSpPr>
            <p:spPr>
              <a:xfrm>
                <a:off x="4745051" y="5619512"/>
                <a:ext cx="19094" cy="18762"/>
              </a:xfrm>
              <a:custGeom>
                <a:avLst/>
                <a:gdLst>
                  <a:gd name="connsiteX0" fmla="*/ 0 w 19094"/>
                  <a:gd name="connsiteY0" fmla="*/ 18762 h 18762"/>
                  <a:gd name="connsiteX1" fmla="*/ 19095 w 19094"/>
                  <a:gd name="connsiteY1" fmla="*/ 0 h 18762"/>
                  <a:gd name="connsiteX2" fmla="*/ 0 w 19094"/>
                  <a:gd name="connsiteY2" fmla="*/ 18762 h 1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94" h="18762">
                    <a:moveTo>
                      <a:pt x="0" y="18762"/>
                    </a:moveTo>
                    <a:cubicBezTo>
                      <a:pt x="16917" y="11056"/>
                      <a:pt x="13567" y="28144"/>
                      <a:pt x="19095" y="0"/>
                    </a:cubicBezTo>
                    <a:cubicBezTo>
                      <a:pt x="-6197" y="2848"/>
                      <a:pt x="3852" y="-5863"/>
                      <a:pt x="0" y="1876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7" name="任意多边形: 形状 786">
                <a:extLst>
                  <a:ext uri="{FF2B5EF4-FFF2-40B4-BE49-F238E27FC236}">
                    <a16:creationId xmlns:a16="http://schemas.microsoft.com/office/drawing/2014/main" id="{82B7313D-7AAC-4458-9595-B6459F4D5611}"/>
                  </a:ext>
                </a:extLst>
              </p:cNvPr>
              <p:cNvSpPr/>
              <p:nvPr/>
            </p:nvSpPr>
            <p:spPr>
              <a:xfrm>
                <a:off x="6047006" y="4965844"/>
                <a:ext cx="18089" cy="16940"/>
              </a:xfrm>
              <a:custGeom>
                <a:avLst/>
                <a:gdLst>
                  <a:gd name="connsiteX0" fmla="*/ 18090 w 18089"/>
                  <a:gd name="connsiteY0" fmla="*/ 4522 h 16940"/>
                  <a:gd name="connsiteX1" fmla="*/ 0 w 18089"/>
                  <a:gd name="connsiteY1" fmla="*/ 12060 h 16940"/>
                  <a:gd name="connsiteX2" fmla="*/ 18090 w 18089"/>
                  <a:gd name="connsiteY2" fmla="*/ 4522 h 1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89" h="16940">
                    <a:moveTo>
                      <a:pt x="18090" y="4522"/>
                    </a:moveTo>
                    <a:cubicBezTo>
                      <a:pt x="-1005" y="-3352"/>
                      <a:pt x="7035" y="-1007"/>
                      <a:pt x="0" y="12060"/>
                    </a:cubicBezTo>
                    <a:cubicBezTo>
                      <a:pt x="14907" y="18426"/>
                      <a:pt x="11390" y="20939"/>
                      <a:pt x="18090" y="452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8" name="任意多边形: 形状 787">
                <a:extLst>
                  <a:ext uri="{FF2B5EF4-FFF2-40B4-BE49-F238E27FC236}">
                    <a16:creationId xmlns:a16="http://schemas.microsoft.com/office/drawing/2014/main" id="{8930A13D-8A17-4F73-B3D2-5934C982538F}"/>
                  </a:ext>
                </a:extLst>
              </p:cNvPr>
              <p:cNvSpPr/>
              <p:nvPr/>
            </p:nvSpPr>
            <p:spPr>
              <a:xfrm>
                <a:off x="5992021" y="5044539"/>
                <a:ext cx="15668" cy="17870"/>
              </a:xfrm>
              <a:custGeom>
                <a:avLst/>
                <a:gdLst>
                  <a:gd name="connsiteX0" fmla="*/ 716 w 15668"/>
                  <a:gd name="connsiteY0" fmla="*/ 8583 h 17870"/>
                  <a:gd name="connsiteX1" fmla="*/ 11771 w 15668"/>
                  <a:gd name="connsiteY1" fmla="*/ 11096 h 17870"/>
                  <a:gd name="connsiteX2" fmla="*/ 716 w 15668"/>
                  <a:gd name="connsiteY2" fmla="*/ 8583 h 17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668" h="17870">
                    <a:moveTo>
                      <a:pt x="716" y="8583"/>
                    </a:moveTo>
                    <a:cubicBezTo>
                      <a:pt x="381" y="24832"/>
                      <a:pt x="-3639" y="15786"/>
                      <a:pt x="11771" y="11096"/>
                    </a:cubicBezTo>
                    <a:cubicBezTo>
                      <a:pt x="24836" y="7075"/>
                      <a:pt x="884" y="-10180"/>
                      <a:pt x="716" y="858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9" name="图形 636">
              <a:extLst>
                <a:ext uri="{FF2B5EF4-FFF2-40B4-BE49-F238E27FC236}">
                  <a16:creationId xmlns:a16="http://schemas.microsoft.com/office/drawing/2014/main" id="{AE079A69-B2A9-48F6-A500-946FF52035A5}"/>
                </a:ext>
              </a:extLst>
            </p:cNvPr>
            <p:cNvGrpSpPr/>
            <p:nvPr/>
          </p:nvGrpSpPr>
          <p:grpSpPr>
            <a:xfrm>
              <a:off x="4134946" y="138707"/>
              <a:ext cx="3808127" cy="1144934"/>
              <a:chOff x="4134946" y="138707"/>
              <a:chExt cx="3808127" cy="1144934"/>
            </a:xfrm>
            <a:grpFill/>
          </p:grpSpPr>
          <p:sp>
            <p:nvSpPr>
              <p:cNvPr id="790" name="任意多边形: 形状 789">
                <a:extLst>
                  <a:ext uri="{FF2B5EF4-FFF2-40B4-BE49-F238E27FC236}">
                    <a16:creationId xmlns:a16="http://schemas.microsoft.com/office/drawing/2014/main" id="{5B65D743-D652-41E0-A4BD-041DAB050901}"/>
                  </a:ext>
                </a:extLst>
              </p:cNvPr>
              <p:cNvSpPr/>
              <p:nvPr/>
            </p:nvSpPr>
            <p:spPr>
              <a:xfrm>
                <a:off x="4134946" y="138707"/>
                <a:ext cx="3808127" cy="1144934"/>
              </a:xfrm>
              <a:custGeom>
                <a:avLst/>
                <a:gdLst>
                  <a:gd name="connsiteX0" fmla="*/ 1772033 w 3808127"/>
                  <a:gd name="connsiteY0" fmla="*/ 1089393 h 1144934"/>
                  <a:gd name="connsiteX1" fmla="*/ 1808045 w 3808127"/>
                  <a:gd name="connsiteY1" fmla="*/ 1050193 h 1144934"/>
                  <a:gd name="connsiteX2" fmla="*/ 1847574 w 3808127"/>
                  <a:gd name="connsiteY2" fmla="*/ 1014678 h 1144934"/>
                  <a:gd name="connsiteX3" fmla="*/ 1900671 w 3808127"/>
                  <a:gd name="connsiteY3" fmla="*/ 1107988 h 1144934"/>
                  <a:gd name="connsiteX4" fmla="*/ 1851259 w 3808127"/>
                  <a:gd name="connsiteY4" fmla="*/ 1098774 h 1144934"/>
                  <a:gd name="connsiteX5" fmla="*/ 1772033 w 3808127"/>
                  <a:gd name="connsiteY5" fmla="*/ 1089393 h 1144934"/>
                  <a:gd name="connsiteX6" fmla="*/ 1868511 w 3808127"/>
                  <a:gd name="connsiteY6" fmla="*/ 997759 h 1144934"/>
                  <a:gd name="connsiteX7" fmla="*/ 1952595 w 3808127"/>
                  <a:gd name="connsiteY7" fmla="*/ 946832 h 1144934"/>
                  <a:gd name="connsiteX8" fmla="*/ 2003681 w 3808127"/>
                  <a:gd name="connsiteY8" fmla="*/ 1023892 h 1144934"/>
                  <a:gd name="connsiteX9" fmla="*/ 2030313 w 3808127"/>
                  <a:gd name="connsiteY9" fmla="*/ 1065103 h 1144934"/>
                  <a:gd name="connsiteX10" fmla="*/ 2042541 w 3808127"/>
                  <a:gd name="connsiteY10" fmla="*/ 1083362 h 1144934"/>
                  <a:gd name="connsiteX11" fmla="*/ 2055438 w 3808127"/>
                  <a:gd name="connsiteY11" fmla="*/ 1109831 h 1144934"/>
                  <a:gd name="connsiteX12" fmla="*/ 1950082 w 3808127"/>
                  <a:gd name="connsiteY12" fmla="*/ 1110166 h 1144934"/>
                  <a:gd name="connsiteX13" fmla="*/ 1868511 w 3808127"/>
                  <a:gd name="connsiteY13" fmla="*/ 997759 h 1144934"/>
                  <a:gd name="connsiteX14" fmla="*/ 2814200 w 3808127"/>
                  <a:gd name="connsiteY14" fmla="*/ 291823 h 1144934"/>
                  <a:gd name="connsiteX15" fmla="*/ 2825590 w 3808127"/>
                  <a:gd name="connsiteY15" fmla="*/ 51764 h 1144934"/>
                  <a:gd name="connsiteX16" fmla="*/ 2861769 w 3808127"/>
                  <a:gd name="connsiteY16" fmla="*/ 52602 h 1144934"/>
                  <a:gd name="connsiteX17" fmla="*/ 2863109 w 3808127"/>
                  <a:gd name="connsiteY17" fmla="*/ 147754 h 1144934"/>
                  <a:gd name="connsiteX18" fmla="*/ 2877514 w 3808127"/>
                  <a:gd name="connsiteY18" fmla="*/ 82086 h 1144934"/>
                  <a:gd name="connsiteX19" fmla="*/ 2924078 w 3808127"/>
                  <a:gd name="connsiteY19" fmla="*/ 52267 h 1144934"/>
                  <a:gd name="connsiteX20" fmla="*/ 2926088 w 3808127"/>
                  <a:gd name="connsiteY20" fmla="*/ 123128 h 1144934"/>
                  <a:gd name="connsiteX21" fmla="*/ 2937478 w 3808127"/>
                  <a:gd name="connsiteY21" fmla="*/ 50759 h 1144934"/>
                  <a:gd name="connsiteX22" fmla="*/ 2991077 w 3808127"/>
                  <a:gd name="connsiteY22" fmla="*/ 140216 h 1144934"/>
                  <a:gd name="connsiteX23" fmla="*/ 3043671 w 3808127"/>
                  <a:gd name="connsiteY23" fmla="*/ 54445 h 1144934"/>
                  <a:gd name="connsiteX24" fmla="*/ 3046183 w 3808127"/>
                  <a:gd name="connsiteY24" fmla="*/ 132342 h 1144934"/>
                  <a:gd name="connsiteX25" fmla="*/ 3072648 w 3808127"/>
                  <a:gd name="connsiteY25" fmla="*/ 55450 h 1144934"/>
                  <a:gd name="connsiteX26" fmla="*/ 3146514 w 3808127"/>
                  <a:gd name="connsiteY26" fmla="*/ 54109 h 1144934"/>
                  <a:gd name="connsiteX27" fmla="*/ 3146514 w 3808127"/>
                  <a:gd name="connsiteY27" fmla="*/ 139378 h 1144934"/>
                  <a:gd name="connsiteX28" fmla="*/ 3192408 w 3808127"/>
                  <a:gd name="connsiteY28" fmla="*/ 141388 h 1144934"/>
                  <a:gd name="connsiteX29" fmla="*/ 3187216 w 3808127"/>
                  <a:gd name="connsiteY29" fmla="*/ 51429 h 1144934"/>
                  <a:gd name="connsiteX30" fmla="*/ 3260915 w 3808127"/>
                  <a:gd name="connsiteY30" fmla="*/ 51764 h 1144934"/>
                  <a:gd name="connsiteX31" fmla="*/ 3258067 w 3808127"/>
                  <a:gd name="connsiteY31" fmla="*/ 159816 h 1144934"/>
                  <a:gd name="connsiteX32" fmla="*/ 3276324 w 3808127"/>
                  <a:gd name="connsiteY32" fmla="*/ 141723 h 1144934"/>
                  <a:gd name="connsiteX33" fmla="*/ 3272137 w 3808127"/>
                  <a:gd name="connsiteY33" fmla="*/ 122123 h 1144934"/>
                  <a:gd name="connsiteX34" fmla="*/ 3348683 w 3808127"/>
                  <a:gd name="connsiteY34" fmla="*/ 53774 h 1144934"/>
                  <a:gd name="connsiteX35" fmla="*/ 3337126 w 3808127"/>
                  <a:gd name="connsiteY35" fmla="*/ 146581 h 1144934"/>
                  <a:gd name="connsiteX36" fmla="*/ 3355048 w 3808127"/>
                  <a:gd name="connsiteY36" fmla="*/ 101016 h 1144934"/>
                  <a:gd name="connsiteX37" fmla="*/ 3358398 w 3808127"/>
                  <a:gd name="connsiteY37" fmla="*/ 60308 h 1144934"/>
                  <a:gd name="connsiteX38" fmla="*/ 3359738 w 3808127"/>
                  <a:gd name="connsiteY38" fmla="*/ 55617 h 1144934"/>
                  <a:gd name="connsiteX39" fmla="*/ 3394745 w 3808127"/>
                  <a:gd name="connsiteY39" fmla="*/ 53439 h 1144934"/>
                  <a:gd name="connsiteX40" fmla="*/ 3389720 w 3808127"/>
                  <a:gd name="connsiteY40" fmla="*/ 139713 h 1144934"/>
                  <a:gd name="connsiteX41" fmla="*/ 3404795 w 3808127"/>
                  <a:gd name="connsiteY41" fmla="*/ 51429 h 1144934"/>
                  <a:gd name="connsiteX42" fmla="*/ 3456216 w 3808127"/>
                  <a:gd name="connsiteY42" fmla="*/ 51429 h 1144934"/>
                  <a:gd name="connsiteX43" fmla="*/ 3465093 w 3808127"/>
                  <a:gd name="connsiteY43" fmla="*/ 109224 h 1144934"/>
                  <a:gd name="connsiteX44" fmla="*/ 3519195 w 3808127"/>
                  <a:gd name="connsiteY44" fmla="*/ 49921 h 1144934"/>
                  <a:gd name="connsiteX45" fmla="*/ 3481843 w 3808127"/>
                  <a:gd name="connsiteY45" fmla="*/ 262004 h 1144934"/>
                  <a:gd name="connsiteX46" fmla="*/ 3464591 w 3808127"/>
                  <a:gd name="connsiteY46" fmla="*/ 278756 h 1144934"/>
                  <a:gd name="connsiteX47" fmla="*/ 3510820 w 3808127"/>
                  <a:gd name="connsiteY47" fmla="*/ 434886 h 1144934"/>
                  <a:gd name="connsiteX48" fmla="*/ 3431929 w 3808127"/>
                  <a:gd name="connsiteY48" fmla="*/ 487488 h 1144934"/>
                  <a:gd name="connsiteX49" fmla="*/ 3440136 w 3808127"/>
                  <a:gd name="connsiteY49" fmla="*/ 548466 h 1144934"/>
                  <a:gd name="connsiteX50" fmla="*/ 3523215 w 3808127"/>
                  <a:gd name="connsiteY50" fmla="*/ 586996 h 1144934"/>
                  <a:gd name="connsiteX51" fmla="*/ 3550852 w 3808127"/>
                  <a:gd name="connsiteY51" fmla="*/ 660705 h 1144934"/>
                  <a:gd name="connsiteX52" fmla="*/ 3518023 w 3808127"/>
                  <a:gd name="connsiteY52" fmla="*/ 685834 h 1144934"/>
                  <a:gd name="connsiteX53" fmla="*/ 3446166 w 3808127"/>
                  <a:gd name="connsiteY53" fmla="*/ 603413 h 1144934"/>
                  <a:gd name="connsiteX54" fmla="*/ 3347008 w 3808127"/>
                  <a:gd name="connsiteY54" fmla="*/ 401549 h 1144934"/>
                  <a:gd name="connsiteX55" fmla="*/ 3311331 w 3808127"/>
                  <a:gd name="connsiteY55" fmla="*/ 348445 h 1144934"/>
                  <a:gd name="connsiteX56" fmla="*/ 3387542 w 3808127"/>
                  <a:gd name="connsiteY56" fmla="*/ 505078 h 1144934"/>
                  <a:gd name="connsiteX57" fmla="*/ 3457724 w 3808127"/>
                  <a:gd name="connsiteY57" fmla="*/ 668579 h 1144934"/>
                  <a:gd name="connsiteX58" fmla="*/ 3354545 w 3808127"/>
                  <a:gd name="connsiteY58" fmla="*/ 661710 h 1144934"/>
                  <a:gd name="connsiteX59" fmla="*/ 3482681 w 3808127"/>
                  <a:gd name="connsiteY59" fmla="*/ 725034 h 1144934"/>
                  <a:gd name="connsiteX60" fmla="*/ 3540132 w 3808127"/>
                  <a:gd name="connsiteY60" fmla="*/ 864579 h 1144934"/>
                  <a:gd name="connsiteX61" fmla="*/ 3501105 w 3808127"/>
                  <a:gd name="connsiteY61" fmla="*/ 728384 h 1144934"/>
                  <a:gd name="connsiteX62" fmla="*/ 3583681 w 3808127"/>
                  <a:gd name="connsiteY62" fmla="*/ 624521 h 1144934"/>
                  <a:gd name="connsiteX63" fmla="*/ 3549680 w 3808127"/>
                  <a:gd name="connsiteY63" fmla="*/ 560862 h 1144934"/>
                  <a:gd name="connsiteX64" fmla="*/ 3516348 w 3808127"/>
                  <a:gd name="connsiteY64" fmla="*/ 542770 h 1144934"/>
                  <a:gd name="connsiteX65" fmla="*/ 3485026 w 3808127"/>
                  <a:gd name="connsiteY65" fmla="*/ 525180 h 1144934"/>
                  <a:gd name="connsiteX66" fmla="*/ 3536280 w 3808127"/>
                  <a:gd name="connsiteY66" fmla="*/ 477939 h 1144934"/>
                  <a:gd name="connsiteX67" fmla="*/ 3642640 w 3808127"/>
                  <a:gd name="connsiteY67" fmla="*/ 710124 h 1144934"/>
                  <a:gd name="connsiteX68" fmla="*/ 3688870 w 3808127"/>
                  <a:gd name="connsiteY68" fmla="*/ 828227 h 1144934"/>
                  <a:gd name="connsiteX69" fmla="*/ 3714832 w 3808127"/>
                  <a:gd name="connsiteY69" fmla="*/ 969448 h 1144934"/>
                  <a:gd name="connsiteX70" fmla="*/ 3621871 w 3808127"/>
                  <a:gd name="connsiteY70" fmla="*/ 972966 h 1144934"/>
                  <a:gd name="connsiteX71" fmla="*/ 3584519 w 3808127"/>
                  <a:gd name="connsiteY71" fmla="*/ 964422 h 1144934"/>
                  <a:gd name="connsiteX72" fmla="*/ 3580499 w 3808127"/>
                  <a:gd name="connsiteY72" fmla="*/ 965762 h 1144934"/>
                  <a:gd name="connsiteX73" fmla="*/ 3449851 w 3808127"/>
                  <a:gd name="connsiteY73" fmla="*/ 958391 h 1144934"/>
                  <a:gd name="connsiteX74" fmla="*/ 3432097 w 3808127"/>
                  <a:gd name="connsiteY74" fmla="*/ 961742 h 1144934"/>
                  <a:gd name="connsiteX75" fmla="*/ 3352368 w 3808127"/>
                  <a:gd name="connsiteY75" fmla="*/ 954036 h 1144934"/>
                  <a:gd name="connsiteX76" fmla="*/ 3133952 w 3808127"/>
                  <a:gd name="connsiteY76" fmla="*/ 957889 h 1144934"/>
                  <a:gd name="connsiteX77" fmla="*/ 3132947 w 3808127"/>
                  <a:gd name="connsiteY77" fmla="*/ 952863 h 1144934"/>
                  <a:gd name="connsiteX78" fmla="*/ 3132277 w 3808127"/>
                  <a:gd name="connsiteY78" fmla="*/ 948005 h 1144934"/>
                  <a:gd name="connsiteX79" fmla="*/ 3131942 w 3808127"/>
                  <a:gd name="connsiteY79" fmla="*/ 943649 h 1144934"/>
                  <a:gd name="connsiteX80" fmla="*/ 3132109 w 3808127"/>
                  <a:gd name="connsiteY80" fmla="*/ 939796 h 1144934"/>
                  <a:gd name="connsiteX81" fmla="*/ 3132612 w 3808127"/>
                  <a:gd name="connsiteY81" fmla="*/ 936613 h 1144934"/>
                  <a:gd name="connsiteX82" fmla="*/ 3133282 w 3808127"/>
                  <a:gd name="connsiteY82" fmla="*/ 933766 h 1144934"/>
                  <a:gd name="connsiteX83" fmla="*/ 3133952 w 3808127"/>
                  <a:gd name="connsiteY83" fmla="*/ 931253 h 1144934"/>
                  <a:gd name="connsiteX84" fmla="*/ 3092077 w 3808127"/>
                  <a:gd name="connsiteY84" fmla="*/ 935776 h 1144934"/>
                  <a:gd name="connsiteX85" fmla="*/ 3061928 w 3808127"/>
                  <a:gd name="connsiteY85" fmla="*/ 874965 h 1144934"/>
                  <a:gd name="connsiteX86" fmla="*/ 2905653 w 3808127"/>
                  <a:gd name="connsiteY86" fmla="*/ 595037 h 1144934"/>
                  <a:gd name="connsiteX87" fmla="*/ 2880864 w 3808127"/>
                  <a:gd name="connsiteY87" fmla="*/ 538079 h 1144934"/>
                  <a:gd name="connsiteX88" fmla="*/ 2882371 w 3808127"/>
                  <a:gd name="connsiteY88" fmla="*/ 460852 h 1144934"/>
                  <a:gd name="connsiteX89" fmla="*/ 2842507 w 3808127"/>
                  <a:gd name="connsiteY89" fmla="*/ 533221 h 1144934"/>
                  <a:gd name="connsiteX90" fmla="*/ 2840329 w 3808127"/>
                  <a:gd name="connsiteY90" fmla="*/ 539252 h 1144934"/>
                  <a:gd name="connsiteX91" fmla="*/ 2837984 w 3808127"/>
                  <a:gd name="connsiteY91" fmla="*/ 545283 h 1144934"/>
                  <a:gd name="connsiteX92" fmla="*/ 2749881 w 3808127"/>
                  <a:gd name="connsiteY92" fmla="*/ 547796 h 1144934"/>
                  <a:gd name="connsiteX93" fmla="*/ 2780365 w 3808127"/>
                  <a:gd name="connsiteY93" fmla="*/ 419139 h 1144934"/>
                  <a:gd name="connsiteX94" fmla="*/ 2736649 w 3808127"/>
                  <a:gd name="connsiteY94" fmla="*/ 488158 h 1144934"/>
                  <a:gd name="connsiteX95" fmla="*/ 2709012 w 3808127"/>
                  <a:gd name="connsiteY95" fmla="*/ 574599 h 1144934"/>
                  <a:gd name="connsiteX96" fmla="*/ 2828940 w 3808127"/>
                  <a:gd name="connsiteY96" fmla="*/ 589676 h 1144934"/>
                  <a:gd name="connsiteX97" fmla="*/ 2805992 w 3808127"/>
                  <a:gd name="connsiteY97" fmla="*/ 704763 h 1144934"/>
                  <a:gd name="connsiteX98" fmla="*/ 2851049 w 3808127"/>
                  <a:gd name="connsiteY98" fmla="*/ 656517 h 1144934"/>
                  <a:gd name="connsiteX99" fmla="*/ 2866626 w 3808127"/>
                  <a:gd name="connsiteY99" fmla="*/ 581468 h 1144934"/>
                  <a:gd name="connsiteX100" fmla="*/ 2914698 w 3808127"/>
                  <a:gd name="connsiteY100" fmla="*/ 639598 h 1144934"/>
                  <a:gd name="connsiteX101" fmla="*/ 2948197 w 3808127"/>
                  <a:gd name="connsiteY101" fmla="*/ 696052 h 1144934"/>
                  <a:gd name="connsiteX102" fmla="*/ 3077170 w 3808127"/>
                  <a:gd name="connsiteY102" fmla="*/ 928405 h 1144934"/>
                  <a:gd name="connsiteX103" fmla="*/ 3150869 w 3808127"/>
                  <a:gd name="connsiteY103" fmla="*/ 1036121 h 1144934"/>
                  <a:gd name="connsiteX104" fmla="*/ 3125912 w 3808127"/>
                  <a:gd name="connsiteY104" fmla="*/ 972798 h 1144934"/>
                  <a:gd name="connsiteX105" fmla="*/ 3291901 w 3808127"/>
                  <a:gd name="connsiteY105" fmla="*/ 964087 h 1144934"/>
                  <a:gd name="connsiteX106" fmla="*/ 3309321 w 3808127"/>
                  <a:gd name="connsiteY106" fmla="*/ 990723 h 1144934"/>
                  <a:gd name="connsiteX107" fmla="*/ 3322051 w 3808127"/>
                  <a:gd name="connsiteY107" fmla="*/ 964087 h 1144934"/>
                  <a:gd name="connsiteX108" fmla="*/ 3411159 w 3808127"/>
                  <a:gd name="connsiteY108" fmla="*/ 977154 h 1144934"/>
                  <a:gd name="connsiteX109" fmla="*/ 3475311 w 3808127"/>
                  <a:gd name="connsiteY109" fmla="*/ 1013841 h 1144934"/>
                  <a:gd name="connsiteX110" fmla="*/ 3487538 w 3808127"/>
                  <a:gd name="connsiteY110" fmla="*/ 982179 h 1144934"/>
                  <a:gd name="connsiteX111" fmla="*/ 3625556 w 3808127"/>
                  <a:gd name="connsiteY111" fmla="*/ 1028918 h 1144934"/>
                  <a:gd name="connsiteX112" fmla="*/ 3628906 w 3808127"/>
                  <a:gd name="connsiteY112" fmla="*/ 1002282 h 1144934"/>
                  <a:gd name="connsiteX113" fmla="*/ 3630581 w 3808127"/>
                  <a:gd name="connsiteY113" fmla="*/ 996754 h 1144934"/>
                  <a:gd name="connsiteX114" fmla="*/ 3721364 w 3808127"/>
                  <a:gd name="connsiteY114" fmla="*/ 999434 h 1144934"/>
                  <a:gd name="connsiteX115" fmla="*/ 3723206 w 3808127"/>
                  <a:gd name="connsiteY115" fmla="*/ 1047513 h 1144934"/>
                  <a:gd name="connsiteX116" fmla="*/ 3498593 w 3808127"/>
                  <a:gd name="connsiteY116" fmla="*/ 1046340 h 1144934"/>
                  <a:gd name="connsiteX117" fmla="*/ 3485026 w 3808127"/>
                  <a:gd name="connsiteY117" fmla="*/ 1015014 h 1144934"/>
                  <a:gd name="connsiteX118" fmla="*/ 3481843 w 3808127"/>
                  <a:gd name="connsiteY118" fmla="*/ 1029923 h 1144934"/>
                  <a:gd name="connsiteX119" fmla="*/ 3472463 w 3808127"/>
                  <a:gd name="connsiteY119" fmla="*/ 1045837 h 1144934"/>
                  <a:gd name="connsiteX120" fmla="*/ 3350693 w 3808127"/>
                  <a:gd name="connsiteY120" fmla="*/ 1052706 h 1144934"/>
                  <a:gd name="connsiteX121" fmla="*/ 3335618 w 3808127"/>
                  <a:gd name="connsiteY121" fmla="*/ 1021547 h 1144934"/>
                  <a:gd name="connsiteX122" fmla="*/ 3329588 w 3808127"/>
                  <a:gd name="connsiteY122" fmla="*/ 1046843 h 1144934"/>
                  <a:gd name="connsiteX123" fmla="*/ 3230765 w 3808127"/>
                  <a:gd name="connsiteY123" fmla="*/ 1053711 h 1144934"/>
                  <a:gd name="connsiteX124" fmla="*/ 3154219 w 3808127"/>
                  <a:gd name="connsiteY124" fmla="*/ 1037294 h 1144934"/>
                  <a:gd name="connsiteX125" fmla="*/ 3115360 w 3808127"/>
                  <a:gd name="connsiteY125" fmla="*/ 1066108 h 1144934"/>
                  <a:gd name="connsiteX126" fmla="*/ 2945350 w 3808127"/>
                  <a:gd name="connsiteY126" fmla="*/ 1074484 h 1144934"/>
                  <a:gd name="connsiteX127" fmla="*/ 2835304 w 3808127"/>
                  <a:gd name="connsiteY127" fmla="*/ 1088053 h 1144934"/>
                  <a:gd name="connsiteX128" fmla="*/ 2668980 w 3808127"/>
                  <a:gd name="connsiteY128" fmla="*/ 869605 h 1144934"/>
                  <a:gd name="connsiteX129" fmla="*/ 2547544 w 3808127"/>
                  <a:gd name="connsiteY129" fmla="*/ 734917 h 1144934"/>
                  <a:gd name="connsiteX130" fmla="*/ 2579369 w 3808127"/>
                  <a:gd name="connsiteY130" fmla="*/ 786682 h 1144934"/>
                  <a:gd name="connsiteX131" fmla="*/ 2681207 w 3808127"/>
                  <a:gd name="connsiteY131" fmla="*/ 910480 h 1144934"/>
                  <a:gd name="connsiteX132" fmla="*/ 2806327 w 3808127"/>
                  <a:gd name="connsiteY132" fmla="*/ 1092576 h 1144934"/>
                  <a:gd name="connsiteX133" fmla="*/ 2629785 w 3808127"/>
                  <a:gd name="connsiteY133" fmla="*/ 1108156 h 1144934"/>
                  <a:gd name="connsiteX134" fmla="*/ 2607341 w 3808127"/>
                  <a:gd name="connsiteY134" fmla="*/ 1073981 h 1144934"/>
                  <a:gd name="connsiteX135" fmla="*/ 2599804 w 3808127"/>
                  <a:gd name="connsiteY135" fmla="*/ 1106145 h 1144934"/>
                  <a:gd name="connsiteX136" fmla="*/ 2418739 w 3808127"/>
                  <a:gd name="connsiteY136" fmla="*/ 1112679 h 1144934"/>
                  <a:gd name="connsiteX137" fmla="*/ 2274692 w 3808127"/>
                  <a:gd name="connsiteY137" fmla="*/ 826217 h 1144934"/>
                  <a:gd name="connsiteX138" fmla="*/ 2404167 w 3808127"/>
                  <a:gd name="connsiteY138" fmla="*/ 791875 h 1144934"/>
                  <a:gd name="connsiteX139" fmla="*/ 2428789 w 3808127"/>
                  <a:gd name="connsiteY139" fmla="*/ 817003 h 1144934"/>
                  <a:gd name="connsiteX140" fmla="*/ 2504665 w 3808127"/>
                  <a:gd name="connsiteY140" fmla="*/ 944654 h 1144934"/>
                  <a:gd name="connsiteX141" fmla="*/ 2536657 w 3808127"/>
                  <a:gd name="connsiteY141" fmla="*/ 980169 h 1144934"/>
                  <a:gd name="connsiteX142" fmla="*/ 2517562 w 3808127"/>
                  <a:gd name="connsiteY142" fmla="*/ 938624 h 1144934"/>
                  <a:gd name="connsiteX143" fmla="*/ 2425607 w 3808127"/>
                  <a:gd name="connsiteY143" fmla="*/ 779311 h 1144934"/>
                  <a:gd name="connsiteX144" fmla="*/ 2690754 w 3808127"/>
                  <a:gd name="connsiteY144" fmla="*/ 656517 h 1144934"/>
                  <a:gd name="connsiteX145" fmla="*/ 2679700 w 3808127"/>
                  <a:gd name="connsiteY145" fmla="*/ 651492 h 1144934"/>
                  <a:gd name="connsiteX146" fmla="*/ 2399310 w 3808127"/>
                  <a:gd name="connsiteY146" fmla="*/ 777468 h 1144934"/>
                  <a:gd name="connsiteX147" fmla="*/ 1802685 w 3808127"/>
                  <a:gd name="connsiteY147" fmla="*/ 1037461 h 1144934"/>
                  <a:gd name="connsiteX148" fmla="*/ 1643563 w 3808127"/>
                  <a:gd name="connsiteY148" fmla="*/ 1068620 h 1144934"/>
                  <a:gd name="connsiteX149" fmla="*/ 1517772 w 3808127"/>
                  <a:gd name="connsiteY149" fmla="*/ 1084367 h 1144934"/>
                  <a:gd name="connsiteX150" fmla="*/ 1507890 w 3808127"/>
                  <a:gd name="connsiteY150" fmla="*/ 1090063 h 1144934"/>
                  <a:gd name="connsiteX151" fmla="*/ 1450271 w 3808127"/>
                  <a:gd name="connsiteY151" fmla="*/ 1080850 h 1144934"/>
                  <a:gd name="connsiteX152" fmla="*/ 1334530 w 3808127"/>
                  <a:gd name="connsiteY152" fmla="*/ 1062087 h 1144934"/>
                  <a:gd name="connsiteX153" fmla="*/ 989319 w 3808127"/>
                  <a:gd name="connsiteY153" fmla="*/ 1062422 h 1144934"/>
                  <a:gd name="connsiteX154" fmla="*/ 477615 w 3808127"/>
                  <a:gd name="connsiteY154" fmla="*/ 1070631 h 1144934"/>
                  <a:gd name="connsiteX155" fmla="*/ 398222 w 3808127"/>
                  <a:gd name="connsiteY155" fmla="*/ 1064767 h 1144934"/>
                  <a:gd name="connsiteX156" fmla="*/ 140276 w 3808127"/>
                  <a:gd name="connsiteY156" fmla="*/ 1051701 h 1144934"/>
                  <a:gd name="connsiteX157" fmla="*/ 134581 w 3808127"/>
                  <a:gd name="connsiteY157" fmla="*/ 1040309 h 1144934"/>
                  <a:gd name="connsiteX158" fmla="*/ 132069 w 3808127"/>
                  <a:gd name="connsiteY158" fmla="*/ 1034949 h 1144934"/>
                  <a:gd name="connsiteX159" fmla="*/ 126541 w 3808127"/>
                  <a:gd name="connsiteY159" fmla="*/ 1018531 h 1144934"/>
                  <a:gd name="connsiteX160" fmla="*/ 128216 w 3808127"/>
                  <a:gd name="connsiteY160" fmla="*/ 967102 h 1144934"/>
                  <a:gd name="connsiteX161" fmla="*/ 146809 w 3808127"/>
                  <a:gd name="connsiteY161" fmla="*/ 662213 h 1144934"/>
                  <a:gd name="connsiteX162" fmla="*/ 128551 w 3808127"/>
                  <a:gd name="connsiteY162" fmla="*/ 866589 h 1144934"/>
                  <a:gd name="connsiteX163" fmla="*/ 114984 w 3808127"/>
                  <a:gd name="connsiteY163" fmla="*/ 964590 h 1144934"/>
                  <a:gd name="connsiteX164" fmla="*/ 94047 w 3808127"/>
                  <a:gd name="connsiteY164" fmla="*/ 1055219 h 1144934"/>
                  <a:gd name="connsiteX165" fmla="*/ 78470 w 3808127"/>
                  <a:gd name="connsiteY165" fmla="*/ 1036121 h 1144934"/>
                  <a:gd name="connsiteX166" fmla="*/ 109122 w 3808127"/>
                  <a:gd name="connsiteY166" fmla="*/ 670422 h 1144934"/>
                  <a:gd name="connsiteX167" fmla="*/ 99742 w 3808127"/>
                  <a:gd name="connsiteY167" fmla="*/ 749157 h 1144934"/>
                  <a:gd name="connsiteX168" fmla="*/ 66577 w 3808127"/>
                  <a:gd name="connsiteY168" fmla="*/ 985195 h 1144934"/>
                  <a:gd name="connsiteX169" fmla="*/ 42458 w 3808127"/>
                  <a:gd name="connsiteY169" fmla="*/ 1051701 h 1144934"/>
                  <a:gd name="connsiteX170" fmla="*/ 21353 w 3808127"/>
                  <a:gd name="connsiteY170" fmla="*/ 990053 h 1144934"/>
                  <a:gd name="connsiteX171" fmla="*/ 44133 w 3808127"/>
                  <a:gd name="connsiteY171" fmla="*/ 831410 h 1144934"/>
                  <a:gd name="connsiteX172" fmla="*/ 76292 w 3808127"/>
                  <a:gd name="connsiteY172" fmla="*/ 146414 h 1144934"/>
                  <a:gd name="connsiteX173" fmla="*/ 164061 w 3808127"/>
                  <a:gd name="connsiteY173" fmla="*/ 131337 h 1144934"/>
                  <a:gd name="connsiteX174" fmla="*/ 184328 w 3808127"/>
                  <a:gd name="connsiteY174" fmla="*/ 227997 h 1144934"/>
                  <a:gd name="connsiteX175" fmla="*/ 197560 w 3808127"/>
                  <a:gd name="connsiteY175" fmla="*/ 196670 h 1144934"/>
                  <a:gd name="connsiteX176" fmla="*/ 187678 w 3808127"/>
                  <a:gd name="connsiteY176" fmla="*/ 129494 h 1144934"/>
                  <a:gd name="connsiteX177" fmla="*/ 269584 w 3808127"/>
                  <a:gd name="connsiteY177" fmla="*/ 244749 h 1144934"/>
                  <a:gd name="connsiteX178" fmla="*/ 280974 w 3808127"/>
                  <a:gd name="connsiteY178" fmla="*/ 141053 h 1144934"/>
                  <a:gd name="connsiteX179" fmla="*/ 336415 w 3808127"/>
                  <a:gd name="connsiteY179" fmla="*/ 154120 h 1144934"/>
                  <a:gd name="connsiteX180" fmla="*/ 357520 w 3808127"/>
                  <a:gd name="connsiteY180" fmla="*/ 288807 h 1144934"/>
                  <a:gd name="connsiteX181" fmla="*/ 361875 w 3808127"/>
                  <a:gd name="connsiteY181" fmla="*/ 162161 h 1144934"/>
                  <a:gd name="connsiteX182" fmla="*/ 409946 w 3808127"/>
                  <a:gd name="connsiteY182" fmla="*/ 210072 h 1144934"/>
                  <a:gd name="connsiteX183" fmla="*/ 458856 w 3808127"/>
                  <a:gd name="connsiteY183" fmla="*/ 175730 h 1144934"/>
                  <a:gd name="connsiteX184" fmla="*/ 496542 w 3808127"/>
                  <a:gd name="connsiteY184" fmla="*/ 356151 h 1144934"/>
                  <a:gd name="connsiteX185" fmla="*/ 496375 w 3808127"/>
                  <a:gd name="connsiteY185" fmla="*/ 269040 h 1144934"/>
                  <a:gd name="connsiteX186" fmla="*/ 505085 w 3808127"/>
                  <a:gd name="connsiteY186" fmla="*/ 191142 h 1144934"/>
                  <a:gd name="connsiteX187" fmla="*/ 606588 w 3808127"/>
                  <a:gd name="connsiteY187" fmla="*/ 216438 h 1144934"/>
                  <a:gd name="connsiteX188" fmla="*/ 635063 w 3808127"/>
                  <a:gd name="connsiteY188" fmla="*/ 185781 h 1144934"/>
                  <a:gd name="connsiteX189" fmla="*/ 677942 w 3808127"/>
                  <a:gd name="connsiteY189" fmla="*/ 100680 h 1144934"/>
                  <a:gd name="connsiteX190" fmla="*/ 839074 w 3808127"/>
                  <a:gd name="connsiteY190" fmla="*/ 126981 h 1144934"/>
                  <a:gd name="connsiteX191" fmla="*/ 847951 w 3808127"/>
                  <a:gd name="connsiteY191" fmla="*/ 206219 h 1144934"/>
                  <a:gd name="connsiteX192" fmla="*/ 881283 w 3808127"/>
                  <a:gd name="connsiteY192" fmla="*/ 186452 h 1144934"/>
                  <a:gd name="connsiteX193" fmla="*/ 882791 w 3808127"/>
                  <a:gd name="connsiteY193" fmla="*/ 109559 h 1144934"/>
                  <a:gd name="connsiteX194" fmla="*/ 959839 w 3808127"/>
                  <a:gd name="connsiteY194" fmla="*/ 103528 h 1144934"/>
                  <a:gd name="connsiteX195" fmla="*/ 961012 w 3808127"/>
                  <a:gd name="connsiteY195" fmla="*/ 178075 h 1144934"/>
                  <a:gd name="connsiteX196" fmla="*/ 966874 w 3808127"/>
                  <a:gd name="connsiteY196" fmla="*/ 196000 h 1144934"/>
                  <a:gd name="connsiteX197" fmla="*/ 975919 w 3808127"/>
                  <a:gd name="connsiteY197" fmla="*/ 182599 h 1144934"/>
                  <a:gd name="connsiteX198" fmla="*/ 977594 w 3808127"/>
                  <a:gd name="connsiteY198" fmla="*/ 177070 h 1144934"/>
                  <a:gd name="connsiteX199" fmla="*/ 986304 w 3808127"/>
                  <a:gd name="connsiteY199" fmla="*/ 108554 h 1144934"/>
                  <a:gd name="connsiteX200" fmla="*/ 1035046 w 3808127"/>
                  <a:gd name="connsiteY200" fmla="*/ 102188 h 1144934"/>
                  <a:gd name="connsiteX201" fmla="*/ 1053470 w 3808127"/>
                  <a:gd name="connsiteY201" fmla="*/ 197676 h 1144934"/>
                  <a:gd name="connsiteX202" fmla="*/ 1055815 w 3808127"/>
                  <a:gd name="connsiteY202" fmla="*/ 95655 h 1144934"/>
                  <a:gd name="connsiteX203" fmla="*/ 1121474 w 3808127"/>
                  <a:gd name="connsiteY203" fmla="*/ 94985 h 1144934"/>
                  <a:gd name="connsiteX204" fmla="*/ 1109917 w 3808127"/>
                  <a:gd name="connsiteY204" fmla="*/ 207727 h 1144934"/>
                  <a:gd name="connsiteX205" fmla="*/ 1127504 w 3808127"/>
                  <a:gd name="connsiteY205" fmla="*/ 159816 h 1144934"/>
                  <a:gd name="connsiteX206" fmla="*/ 1135209 w 3808127"/>
                  <a:gd name="connsiteY206" fmla="*/ 112407 h 1144934"/>
                  <a:gd name="connsiteX207" fmla="*/ 1194168 w 3808127"/>
                  <a:gd name="connsiteY207" fmla="*/ 102523 h 1144934"/>
                  <a:gd name="connsiteX208" fmla="*/ 1185123 w 3808127"/>
                  <a:gd name="connsiteY208" fmla="*/ 212752 h 1144934"/>
                  <a:gd name="connsiteX209" fmla="*/ 1230347 w 3808127"/>
                  <a:gd name="connsiteY209" fmla="*/ 107214 h 1144934"/>
                  <a:gd name="connsiteX210" fmla="*/ 1223312 w 3808127"/>
                  <a:gd name="connsiteY210" fmla="*/ 237546 h 1144934"/>
                  <a:gd name="connsiteX211" fmla="*/ 1216947 w 3808127"/>
                  <a:gd name="connsiteY211" fmla="*/ 364360 h 1144934"/>
                  <a:gd name="connsiteX212" fmla="*/ 1241067 w 3808127"/>
                  <a:gd name="connsiteY212" fmla="*/ 348110 h 1144934"/>
                  <a:gd name="connsiteX213" fmla="*/ 1257482 w 3808127"/>
                  <a:gd name="connsiteY213" fmla="*/ 337891 h 1144934"/>
                  <a:gd name="connsiteX214" fmla="*/ 1260832 w 3808127"/>
                  <a:gd name="connsiteY214" fmla="*/ 337054 h 1144934"/>
                  <a:gd name="connsiteX215" fmla="*/ 1271719 w 3808127"/>
                  <a:gd name="connsiteY215" fmla="*/ 214595 h 1144934"/>
                  <a:gd name="connsiteX216" fmla="*/ 1305553 w 3808127"/>
                  <a:gd name="connsiteY216" fmla="*/ 108554 h 1144934"/>
                  <a:gd name="connsiteX217" fmla="*/ 1320628 w 3808127"/>
                  <a:gd name="connsiteY217" fmla="*/ 162161 h 1144934"/>
                  <a:gd name="connsiteX218" fmla="*/ 1339555 w 3808127"/>
                  <a:gd name="connsiteY218" fmla="*/ 106879 h 1144934"/>
                  <a:gd name="connsiteX219" fmla="*/ 1384612 w 3808127"/>
                  <a:gd name="connsiteY219" fmla="*/ 121956 h 1144934"/>
                  <a:gd name="connsiteX220" fmla="*/ 1387962 w 3808127"/>
                  <a:gd name="connsiteY220" fmla="*/ 133850 h 1144934"/>
                  <a:gd name="connsiteX221" fmla="*/ 1393657 w 3808127"/>
                  <a:gd name="connsiteY221" fmla="*/ 151272 h 1144934"/>
                  <a:gd name="connsiteX222" fmla="*/ 1395834 w 3808127"/>
                  <a:gd name="connsiteY222" fmla="*/ 156968 h 1144934"/>
                  <a:gd name="connsiteX223" fmla="*/ 1411412 w 3808127"/>
                  <a:gd name="connsiteY223" fmla="*/ 127484 h 1144934"/>
                  <a:gd name="connsiteX224" fmla="*/ 1414092 w 3808127"/>
                  <a:gd name="connsiteY224" fmla="*/ 121956 h 1144934"/>
                  <a:gd name="connsiteX225" fmla="*/ 1425984 w 3808127"/>
                  <a:gd name="connsiteY225" fmla="*/ 108219 h 1144934"/>
                  <a:gd name="connsiteX226" fmla="*/ 1435866 w 3808127"/>
                  <a:gd name="connsiteY226" fmla="*/ 126981 h 1144934"/>
                  <a:gd name="connsiteX227" fmla="*/ 1442734 w 3808127"/>
                  <a:gd name="connsiteY227" fmla="*/ 161658 h 1144934"/>
                  <a:gd name="connsiteX228" fmla="*/ 1463503 w 3808127"/>
                  <a:gd name="connsiteY228" fmla="*/ 134520 h 1144934"/>
                  <a:gd name="connsiteX229" fmla="*/ 1486115 w 3808127"/>
                  <a:gd name="connsiteY229" fmla="*/ 106376 h 1144934"/>
                  <a:gd name="connsiteX230" fmla="*/ 1488125 w 3808127"/>
                  <a:gd name="connsiteY230" fmla="*/ 112407 h 1144934"/>
                  <a:gd name="connsiteX231" fmla="*/ 1489800 w 3808127"/>
                  <a:gd name="connsiteY231" fmla="*/ 118438 h 1144934"/>
                  <a:gd name="connsiteX232" fmla="*/ 1498008 w 3808127"/>
                  <a:gd name="connsiteY232" fmla="*/ 181258 h 1144934"/>
                  <a:gd name="connsiteX233" fmla="*/ 1523802 w 3808127"/>
                  <a:gd name="connsiteY233" fmla="*/ 101686 h 1144934"/>
                  <a:gd name="connsiteX234" fmla="*/ 1574051 w 3808127"/>
                  <a:gd name="connsiteY234" fmla="*/ 99675 h 1144934"/>
                  <a:gd name="connsiteX235" fmla="*/ 1576396 w 3808127"/>
                  <a:gd name="connsiteY235" fmla="*/ 170034 h 1144934"/>
                  <a:gd name="connsiteX236" fmla="*/ 1592643 w 3808127"/>
                  <a:gd name="connsiteY236" fmla="*/ 97665 h 1144934"/>
                  <a:gd name="connsiteX237" fmla="*/ 1676727 w 3808127"/>
                  <a:gd name="connsiteY237" fmla="*/ 93142 h 1144934"/>
                  <a:gd name="connsiteX238" fmla="*/ 1710226 w 3808127"/>
                  <a:gd name="connsiteY238" fmla="*/ 207559 h 1144934"/>
                  <a:gd name="connsiteX239" fmla="*/ 1716256 w 3808127"/>
                  <a:gd name="connsiteY239" fmla="*/ 116930 h 1144934"/>
                  <a:gd name="connsiteX240" fmla="*/ 1785600 w 3808127"/>
                  <a:gd name="connsiteY240" fmla="*/ 90294 h 1144934"/>
                  <a:gd name="connsiteX241" fmla="*/ 1786940 w 3808127"/>
                  <a:gd name="connsiteY241" fmla="*/ 125976 h 1144934"/>
                  <a:gd name="connsiteX242" fmla="*/ 1794645 w 3808127"/>
                  <a:gd name="connsiteY242" fmla="*/ 148927 h 1144934"/>
                  <a:gd name="connsiteX243" fmla="*/ 1805700 w 3808127"/>
                  <a:gd name="connsiteY243" fmla="*/ 115087 h 1144934"/>
                  <a:gd name="connsiteX244" fmla="*/ 1824794 w 3808127"/>
                  <a:gd name="connsiteY244" fmla="*/ 91467 h 1144934"/>
                  <a:gd name="connsiteX245" fmla="*/ 1854776 w 3808127"/>
                  <a:gd name="connsiteY245" fmla="*/ 125139 h 1144934"/>
                  <a:gd name="connsiteX246" fmla="*/ 1884926 w 3808127"/>
                  <a:gd name="connsiteY246" fmla="*/ 84933 h 1144934"/>
                  <a:gd name="connsiteX247" fmla="*/ 1901676 w 3808127"/>
                  <a:gd name="connsiteY247" fmla="*/ 102021 h 1144934"/>
                  <a:gd name="connsiteX248" fmla="*/ 1915075 w 3808127"/>
                  <a:gd name="connsiteY248" fmla="*/ 116428 h 1144934"/>
                  <a:gd name="connsiteX249" fmla="*/ 1925125 w 3808127"/>
                  <a:gd name="connsiteY249" fmla="*/ 99005 h 1144934"/>
                  <a:gd name="connsiteX250" fmla="*/ 1926800 w 3808127"/>
                  <a:gd name="connsiteY250" fmla="*/ 94817 h 1144934"/>
                  <a:gd name="connsiteX251" fmla="*/ 1928475 w 3808127"/>
                  <a:gd name="connsiteY251" fmla="*/ 90127 h 1144934"/>
                  <a:gd name="connsiteX252" fmla="*/ 1930150 w 3808127"/>
                  <a:gd name="connsiteY252" fmla="*/ 84933 h 1144934"/>
                  <a:gd name="connsiteX253" fmla="*/ 1975542 w 3808127"/>
                  <a:gd name="connsiteY253" fmla="*/ 87446 h 1144934"/>
                  <a:gd name="connsiteX254" fmla="*/ 1984754 w 3808127"/>
                  <a:gd name="connsiteY254" fmla="*/ 140383 h 1144934"/>
                  <a:gd name="connsiteX255" fmla="*/ 1990784 w 3808127"/>
                  <a:gd name="connsiteY255" fmla="*/ 87949 h 1144934"/>
                  <a:gd name="connsiteX256" fmla="*/ 2052088 w 3808127"/>
                  <a:gd name="connsiteY256" fmla="*/ 86106 h 1144934"/>
                  <a:gd name="connsiteX257" fmla="*/ 2070178 w 3808127"/>
                  <a:gd name="connsiteY257" fmla="*/ 372401 h 1144934"/>
                  <a:gd name="connsiteX258" fmla="*/ 2083577 w 3808127"/>
                  <a:gd name="connsiteY258" fmla="*/ 364024 h 1144934"/>
                  <a:gd name="connsiteX259" fmla="*/ 2091952 w 3808127"/>
                  <a:gd name="connsiteY259" fmla="*/ 348613 h 1144934"/>
                  <a:gd name="connsiteX260" fmla="*/ 2098820 w 3808127"/>
                  <a:gd name="connsiteY260" fmla="*/ 310585 h 1144934"/>
                  <a:gd name="connsiteX261" fmla="*/ 2110545 w 3808127"/>
                  <a:gd name="connsiteY261" fmla="*/ 87111 h 1144934"/>
                  <a:gd name="connsiteX262" fmla="*/ 2146054 w 3808127"/>
                  <a:gd name="connsiteY262" fmla="*/ 99005 h 1144934"/>
                  <a:gd name="connsiteX263" fmla="*/ 2155769 w 3808127"/>
                  <a:gd name="connsiteY263" fmla="*/ 134017 h 1144934"/>
                  <a:gd name="connsiteX264" fmla="*/ 2193456 w 3808127"/>
                  <a:gd name="connsiteY264" fmla="*/ 87614 h 1144934"/>
                  <a:gd name="connsiteX265" fmla="*/ 2205850 w 3808127"/>
                  <a:gd name="connsiteY265" fmla="*/ 98335 h 1144934"/>
                  <a:gd name="connsiteX266" fmla="*/ 2232315 w 3808127"/>
                  <a:gd name="connsiteY266" fmla="*/ 96157 h 1144934"/>
                  <a:gd name="connsiteX267" fmla="*/ 2256099 w 3808127"/>
                  <a:gd name="connsiteY267" fmla="*/ 165846 h 1144934"/>
                  <a:gd name="connsiteX268" fmla="*/ 2252917 w 3808127"/>
                  <a:gd name="connsiteY268" fmla="*/ 104701 h 1144934"/>
                  <a:gd name="connsiteX269" fmla="*/ 2310536 w 3808127"/>
                  <a:gd name="connsiteY269" fmla="*/ 84933 h 1144934"/>
                  <a:gd name="connsiteX270" fmla="*/ 2313886 w 3808127"/>
                  <a:gd name="connsiteY270" fmla="*/ 149932 h 1144934"/>
                  <a:gd name="connsiteX271" fmla="*/ 2323266 w 3808127"/>
                  <a:gd name="connsiteY271" fmla="*/ 124134 h 1144934"/>
                  <a:gd name="connsiteX272" fmla="*/ 2328793 w 3808127"/>
                  <a:gd name="connsiteY272" fmla="*/ 86776 h 1144934"/>
                  <a:gd name="connsiteX273" fmla="*/ 2367485 w 3808127"/>
                  <a:gd name="connsiteY273" fmla="*/ 87279 h 1144934"/>
                  <a:gd name="connsiteX274" fmla="*/ 2384905 w 3808127"/>
                  <a:gd name="connsiteY274" fmla="*/ 171710 h 1144934"/>
                  <a:gd name="connsiteX275" fmla="*/ 2380047 w 3808127"/>
                  <a:gd name="connsiteY275" fmla="*/ 85436 h 1144934"/>
                  <a:gd name="connsiteX276" fmla="*/ 2444366 w 3808127"/>
                  <a:gd name="connsiteY276" fmla="*/ 84598 h 1144934"/>
                  <a:gd name="connsiteX277" fmla="*/ 2482723 w 3808127"/>
                  <a:gd name="connsiteY277" fmla="*/ 175228 h 1144934"/>
                  <a:gd name="connsiteX278" fmla="*/ 2490428 w 3808127"/>
                  <a:gd name="connsiteY278" fmla="*/ 79238 h 1144934"/>
                  <a:gd name="connsiteX279" fmla="*/ 2533977 w 3808127"/>
                  <a:gd name="connsiteY279" fmla="*/ 79070 h 1144934"/>
                  <a:gd name="connsiteX280" fmla="*/ 2525435 w 3808127"/>
                  <a:gd name="connsiteY280" fmla="*/ 168694 h 1144934"/>
                  <a:gd name="connsiteX281" fmla="*/ 2542520 w 3808127"/>
                  <a:gd name="connsiteY281" fmla="*/ 145744 h 1144934"/>
                  <a:gd name="connsiteX282" fmla="*/ 2609183 w 3808127"/>
                  <a:gd name="connsiteY282" fmla="*/ 75552 h 1144934"/>
                  <a:gd name="connsiteX283" fmla="*/ 2619066 w 3808127"/>
                  <a:gd name="connsiteY283" fmla="*/ 157303 h 1144934"/>
                  <a:gd name="connsiteX284" fmla="*/ 2617726 w 3808127"/>
                  <a:gd name="connsiteY284" fmla="*/ 139546 h 1144934"/>
                  <a:gd name="connsiteX285" fmla="*/ 2625431 w 3808127"/>
                  <a:gd name="connsiteY285" fmla="*/ 78065 h 1144934"/>
                  <a:gd name="connsiteX286" fmla="*/ 2627608 w 3808127"/>
                  <a:gd name="connsiteY286" fmla="*/ 73710 h 1144934"/>
                  <a:gd name="connsiteX287" fmla="*/ 2629785 w 3808127"/>
                  <a:gd name="connsiteY287" fmla="*/ 69186 h 1144934"/>
                  <a:gd name="connsiteX288" fmla="*/ 2668645 w 3808127"/>
                  <a:gd name="connsiteY288" fmla="*/ 70527 h 1144934"/>
                  <a:gd name="connsiteX289" fmla="*/ 2667975 w 3808127"/>
                  <a:gd name="connsiteY289" fmla="*/ 162999 h 1144934"/>
                  <a:gd name="connsiteX290" fmla="*/ 2681207 w 3808127"/>
                  <a:gd name="connsiteY290" fmla="*/ 64663 h 1144934"/>
                  <a:gd name="connsiteX291" fmla="*/ 2737654 w 3808127"/>
                  <a:gd name="connsiteY291" fmla="*/ 63491 h 1144934"/>
                  <a:gd name="connsiteX292" fmla="*/ 2735141 w 3808127"/>
                  <a:gd name="connsiteY292" fmla="*/ 174558 h 1144934"/>
                  <a:gd name="connsiteX293" fmla="*/ 2750048 w 3808127"/>
                  <a:gd name="connsiteY293" fmla="*/ 58800 h 1144934"/>
                  <a:gd name="connsiteX294" fmla="*/ 2790248 w 3808127"/>
                  <a:gd name="connsiteY294" fmla="*/ 57460 h 1144934"/>
                  <a:gd name="connsiteX295" fmla="*/ 2780365 w 3808127"/>
                  <a:gd name="connsiteY295" fmla="*/ 310250 h 1144934"/>
                  <a:gd name="connsiteX296" fmla="*/ 2814200 w 3808127"/>
                  <a:gd name="connsiteY296" fmla="*/ 291823 h 1144934"/>
                  <a:gd name="connsiteX297" fmla="*/ 3331263 w 3808127"/>
                  <a:gd name="connsiteY297" fmla="*/ 1020374 h 1144934"/>
                  <a:gd name="connsiteX298" fmla="*/ 3314011 w 3808127"/>
                  <a:gd name="connsiteY298" fmla="*/ 991728 h 1144934"/>
                  <a:gd name="connsiteX299" fmla="*/ 3331263 w 3808127"/>
                  <a:gd name="connsiteY299" fmla="*/ 1020374 h 1144934"/>
                  <a:gd name="connsiteX300" fmla="*/ 2903978 w 3808127"/>
                  <a:gd name="connsiteY300" fmla="*/ 573091 h 1144934"/>
                  <a:gd name="connsiteX301" fmla="*/ 3036468 w 3808127"/>
                  <a:gd name="connsiteY301" fmla="*/ 487990 h 1144934"/>
                  <a:gd name="connsiteX302" fmla="*/ 3062933 w 3808127"/>
                  <a:gd name="connsiteY302" fmla="*/ 551649 h 1144934"/>
                  <a:gd name="connsiteX303" fmla="*/ 3292236 w 3808127"/>
                  <a:gd name="connsiteY303" fmla="*/ 939796 h 1144934"/>
                  <a:gd name="connsiteX304" fmla="*/ 3224065 w 3808127"/>
                  <a:gd name="connsiteY304" fmla="*/ 825044 h 1144934"/>
                  <a:gd name="connsiteX305" fmla="*/ 3044006 w 3808127"/>
                  <a:gd name="connsiteY305" fmla="*/ 479949 h 1144934"/>
                  <a:gd name="connsiteX306" fmla="*/ 3114187 w 3808127"/>
                  <a:gd name="connsiteY306" fmla="*/ 422992 h 1144934"/>
                  <a:gd name="connsiteX307" fmla="*/ 3275822 w 3808127"/>
                  <a:gd name="connsiteY307" fmla="*/ 327337 h 1144934"/>
                  <a:gd name="connsiteX308" fmla="*/ 3366605 w 3808127"/>
                  <a:gd name="connsiteY308" fmla="*/ 291990 h 1144934"/>
                  <a:gd name="connsiteX309" fmla="*/ 3164269 w 3808127"/>
                  <a:gd name="connsiteY309" fmla="*/ 375248 h 1144934"/>
                  <a:gd name="connsiteX310" fmla="*/ 3010171 w 3808127"/>
                  <a:gd name="connsiteY310" fmla="*/ 499047 h 1144934"/>
                  <a:gd name="connsiteX311" fmla="*/ 2903978 w 3808127"/>
                  <a:gd name="connsiteY311" fmla="*/ 573091 h 1144934"/>
                  <a:gd name="connsiteX312" fmla="*/ 3432097 w 3808127"/>
                  <a:gd name="connsiteY312" fmla="*/ 910145 h 1144934"/>
                  <a:gd name="connsiteX313" fmla="*/ 3442649 w 3808127"/>
                  <a:gd name="connsiteY313" fmla="*/ 947335 h 1144934"/>
                  <a:gd name="connsiteX314" fmla="*/ 3432097 w 3808127"/>
                  <a:gd name="connsiteY314" fmla="*/ 910145 h 1144934"/>
                  <a:gd name="connsiteX315" fmla="*/ 3339806 w 3808127"/>
                  <a:gd name="connsiteY315" fmla="*/ 895738 h 1144934"/>
                  <a:gd name="connsiteX316" fmla="*/ 3409987 w 3808127"/>
                  <a:gd name="connsiteY316" fmla="*/ 895738 h 1144934"/>
                  <a:gd name="connsiteX317" fmla="*/ 3432767 w 3808127"/>
                  <a:gd name="connsiteY317" fmla="*/ 896408 h 1144934"/>
                  <a:gd name="connsiteX318" fmla="*/ 3585356 w 3808127"/>
                  <a:gd name="connsiteY318" fmla="*/ 954203 h 1144934"/>
                  <a:gd name="connsiteX319" fmla="*/ 3561739 w 3808127"/>
                  <a:gd name="connsiteY319" fmla="*/ 898754 h 1144934"/>
                  <a:gd name="connsiteX320" fmla="*/ 3643645 w 3808127"/>
                  <a:gd name="connsiteY320" fmla="*/ 894565 h 1144934"/>
                  <a:gd name="connsiteX321" fmla="*/ 3593229 w 3808127"/>
                  <a:gd name="connsiteY321" fmla="*/ 880996 h 1144934"/>
                  <a:gd name="connsiteX322" fmla="*/ 3355718 w 3808127"/>
                  <a:gd name="connsiteY322" fmla="*/ 761888 h 1144934"/>
                  <a:gd name="connsiteX323" fmla="*/ 3298601 w 3808127"/>
                  <a:gd name="connsiteY323" fmla="*/ 637922 h 1144934"/>
                  <a:gd name="connsiteX324" fmla="*/ 3187383 w 3808127"/>
                  <a:gd name="connsiteY324" fmla="*/ 389823 h 1144934"/>
                  <a:gd name="connsiteX325" fmla="*/ 3230430 w 3808127"/>
                  <a:gd name="connsiteY325" fmla="*/ 512114 h 1144934"/>
                  <a:gd name="connsiteX326" fmla="*/ 3344831 w 3808127"/>
                  <a:gd name="connsiteY326" fmla="*/ 759543 h 1144934"/>
                  <a:gd name="connsiteX327" fmla="*/ 3370123 w 3808127"/>
                  <a:gd name="connsiteY327" fmla="*/ 823536 h 1144934"/>
                  <a:gd name="connsiteX328" fmla="*/ 3403790 w 3808127"/>
                  <a:gd name="connsiteY328" fmla="*/ 878818 h 1144934"/>
                  <a:gd name="connsiteX329" fmla="*/ 3339806 w 3808127"/>
                  <a:gd name="connsiteY329" fmla="*/ 895738 h 1144934"/>
                  <a:gd name="connsiteX330" fmla="*/ 2693937 w 3808127"/>
                  <a:gd name="connsiteY330" fmla="*/ 670087 h 1144934"/>
                  <a:gd name="connsiteX331" fmla="*/ 2883879 w 3808127"/>
                  <a:gd name="connsiteY331" fmla="*/ 978494 h 1144934"/>
                  <a:gd name="connsiteX332" fmla="*/ 2960592 w 3808127"/>
                  <a:gd name="connsiteY332" fmla="*/ 1067280 h 1144934"/>
                  <a:gd name="connsiteX333" fmla="*/ 2946690 w 3808127"/>
                  <a:gd name="connsiteY333" fmla="*/ 1037461 h 1144934"/>
                  <a:gd name="connsiteX334" fmla="*/ 2927260 w 3808127"/>
                  <a:gd name="connsiteY334" fmla="*/ 1013673 h 1144934"/>
                  <a:gd name="connsiteX335" fmla="*/ 2693937 w 3808127"/>
                  <a:gd name="connsiteY335" fmla="*/ 670087 h 1144934"/>
                  <a:gd name="connsiteX336" fmla="*/ 2105855 w 3808127"/>
                  <a:gd name="connsiteY336" fmla="*/ 867427 h 1144934"/>
                  <a:gd name="connsiteX337" fmla="*/ 2258277 w 3808127"/>
                  <a:gd name="connsiteY337" fmla="*/ 829735 h 1144934"/>
                  <a:gd name="connsiteX338" fmla="*/ 2398640 w 3808127"/>
                  <a:gd name="connsiteY338" fmla="*/ 1114354 h 1144934"/>
                  <a:gd name="connsiteX339" fmla="*/ 2080562 w 3808127"/>
                  <a:gd name="connsiteY339" fmla="*/ 1104805 h 1144934"/>
                  <a:gd name="connsiteX340" fmla="*/ 1974369 w 3808127"/>
                  <a:gd name="connsiteY340" fmla="*/ 941472 h 1144934"/>
                  <a:gd name="connsiteX341" fmla="*/ 2026796 w 3808127"/>
                  <a:gd name="connsiteY341" fmla="*/ 907130 h 1144934"/>
                  <a:gd name="connsiteX342" fmla="*/ 2092120 w 3808127"/>
                  <a:gd name="connsiteY342" fmla="*/ 882839 h 1144934"/>
                  <a:gd name="connsiteX343" fmla="*/ 2254760 w 3808127"/>
                  <a:gd name="connsiteY343" fmla="*/ 1105978 h 1144934"/>
                  <a:gd name="connsiteX344" fmla="*/ 2105855 w 3808127"/>
                  <a:gd name="connsiteY344" fmla="*/ 867427 h 1144934"/>
                  <a:gd name="connsiteX345" fmla="*/ 3613496 w 3808127"/>
                  <a:gd name="connsiteY345" fmla="*/ 324657 h 1144934"/>
                  <a:gd name="connsiteX346" fmla="*/ 3689372 w 3808127"/>
                  <a:gd name="connsiteY346" fmla="*/ 512114 h 1144934"/>
                  <a:gd name="connsiteX347" fmla="*/ 3702772 w 3808127"/>
                  <a:gd name="connsiteY347" fmla="*/ 823201 h 1144934"/>
                  <a:gd name="connsiteX348" fmla="*/ 3622373 w 3808127"/>
                  <a:gd name="connsiteY348" fmla="*/ 646131 h 1144934"/>
                  <a:gd name="connsiteX349" fmla="*/ 3548172 w 3808127"/>
                  <a:gd name="connsiteY349" fmla="*/ 480620 h 1144934"/>
                  <a:gd name="connsiteX350" fmla="*/ 3591051 w 3808127"/>
                  <a:gd name="connsiteY350" fmla="*/ 461690 h 1144934"/>
                  <a:gd name="connsiteX351" fmla="*/ 3612826 w 3808127"/>
                  <a:gd name="connsiteY351" fmla="*/ 430196 h 1144934"/>
                  <a:gd name="connsiteX352" fmla="*/ 3532762 w 3808127"/>
                  <a:gd name="connsiteY352" fmla="*/ 435221 h 1144934"/>
                  <a:gd name="connsiteX353" fmla="*/ 3520200 w 3808127"/>
                  <a:gd name="connsiteY353" fmla="*/ 355146 h 1144934"/>
                  <a:gd name="connsiteX354" fmla="*/ 3533097 w 3808127"/>
                  <a:gd name="connsiteY354" fmla="*/ 262171 h 1144934"/>
                  <a:gd name="connsiteX355" fmla="*/ 3585356 w 3808127"/>
                  <a:gd name="connsiteY355" fmla="*/ 259491 h 1144934"/>
                  <a:gd name="connsiteX356" fmla="*/ 3613496 w 3808127"/>
                  <a:gd name="connsiteY356" fmla="*/ 324657 h 1144934"/>
                  <a:gd name="connsiteX357" fmla="*/ 3717009 w 3808127"/>
                  <a:gd name="connsiteY357" fmla="*/ 521830 h 1144934"/>
                  <a:gd name="connsiteX358" fmla="*/ 3678652 w 3808127"/>
                  <a:gd name="connsiteY358" fmla="*/ 461522 h 1144934"/>
                  <a:gd name="connsiteX359" fmla="*/ 3617851 w 3808127"/>
                  <a:gd name="connsiteY359" fmla="*/ 259491 h 1144934"/>
                  <a:gd name="connsiteX360" fmla="*/ 3739789 w 3808127"/>
                  <a:gd name="connsiteY360" fmla="*/ 269207 h 1144934"/>
                  <a:gd name="connsiteX361" fmla="*/ 3716004 w 3808127"/>
                  <a:gd name="connsiteY361" fmla="*/ 322479 h 1144934"/>
                  <a:gd name="connsiteX362" fmla="*/ 3717009 w 3808127"/>
                  <a:gd name="connsiteY362" fmla="*/ 521830 h 1144934"/>
                  <a:gd name="connsiteX363" fmla="*/ 614293 w 3808127"/>
                  <a:gd name="connsiteY363" fmla="*/ 120113 h 1144934"/>
                  <a:gd name="connsiteX364" fmla="*/ 617308 w 3808127"/>
                  <a:gd name="connsiteY364" fmla="*/ 114250 h 1144934"/>
                  <a:gd name="connsiteX365" fmla="*/ 620825 w 3808127"/>
                  <a:gd name="connsiteY365" fmla="*/ 108386 h 1144934"/>
                  <a:gd name="connsiteX366" fmla="*/ 654995 w 3808127"/>
                  <a:gd name="connsiteY366" fmla="*/ 107381 h 1144934"/>
                  <a:gd name="connsiteX367" fmla="*/ 649635 w 3808127"/>
                  <a:gd name="connsiteY367" fmla="*/ 178411 h 1144934"/>
                  <a:gd name="connsiteX368" fmla="*/ 611948 w 3808127"/>
                  <a:gd name="connsiteY368" fmla="*/ 180086 h 1144934"/>
                  <a:gd name="connsiteX369" fmla="*/ 610775 w 3808127"/>
                  <a:gd name="connsiteY369" fmla="*/ 140718 h 1144934"/>
                  <a:gd name="connsiteX370" fmla="*/ 614293 w 3808127"/>
                  <a:gd name="connsiteY370" fmla="*/ 120113 h 1144934"/>
                  <a:gd name="connsiteX371" fmla="*/ 516140 w 3808127"/>
                  <a:gd name="connsiteY371" fmla="*/ 119443 h 1144934"/>
                  <a:gd name="connsiteX372" fmla="*/ 592686 w 3808127"/>
                  <a:gd name="connsiteY372" fmla="*/ 114082 h 1144934"/>
                  <a:gd name="connsiteX373" fmla="*/ 592351 w 3808127"/>
                  <a:gd name="connsiteY373" fmla="*/ 182934 h 1144934"/>
                  <a:gd name="connsiteX374" fmla="*/ 504247 w 3808127"/>
                  <a:gd name="connsiteY374" fmla="*/ 174222 h 1144934"/>
                  <a:gd name="connsiteX375" fmla="*/ 516140 w 3808127"/>
                  <a:gd name="connsiteY375" fmla="*/ 119443 h 1144934"/>
                  <a:gd name="connsiteX376" fmla="*/ 424686 w 3808127"/>
                  <a:gd name="connsiteY376" fmla="*/ 163836 h 1144934"/>
                  <a:gd name="connsiteX377" fmla="*/ 466895 w 3808127"/>
                  <a:gd name="connsiteY377" fmla="*/ 124134 h 1144934"/>
                  <a:gd name="connsiteX378" fmla="*/ 465556 w 3808127"/>
                  <a:gd name="connsiteY378" fmla="*/ 167019 h 1144934"/>
                  <a:gd name="connsiteX379" fmla="*/ 424686 w 3808127"/>
                  <a:gd name="connsiteY379" fmla="*/ 163836 h 1144934"/>
                  <a:gd name="connsiteX380" fmla="*/ 358190 w 3808127"/>
                  <a:gd name="connsiteY380" fmla="*/ 141388 h 1144934"/>
                  <a:gd name="connsiteX381" fmla="*/ 409946 w 3808127"/>
                  <a:gd name="connsiteY381" fmla="*/ 133347 h 1144934"/>
                  <a:gd name="connsiteX382" fmla="*/ 390684 w 3808127"/>
                  <a:gd name="connsiteY382" fmla="*/ 154455 h 1144934"/>
                  <a:gd name="connsiteX383" fmla="*/ 358190 w 3808127"/>
                  <a:gd name="connsiteY383" fmla="*/ 141388 h 1144934"/>
                  <a:gd name="connsiteX384" fmla="*/ 3555207 w 3808127"/>
                  <a:gd name="connsiteY384" fmla="*/ 50089 h 1144934"/>
                  <a:gd name="connsiteX385" fmla="*/ 3622876 w 3808127"/>
                  <a:gd name="connsiteY385" fmla="*/ 51597 h 1144934"/>
                  <a:gd name="connsiteX386" fmla="*/ 3642305 w 3808127"/>
                  <a:gd name="connsiteY386" fmla="*/ 130499 h 1144934"/>
                  <a:gd name="connsiteX387" fmla="*/ 3636610 w 3808127"/>
                  <a:gd name="connsiteY387" fmla="*/ 50089 h 1144934"/>
                  <a:gd name="connsiteX388" fmla="*/ 3698919 w 3808127"/>
                  <a:gd name="connsiteY388" fmla="*/ 51597 h 1144934"/>
                  <a:gd name="connsiteX389" fmla="*/ 3690712 w 3808127"/>
                  <a:gd name="connsiteY389" fmla="*/ 132677 h 1144934"/>
                  <a:gd name="connsiteX390" fmla="*/ 3752518 w 3808127"/>
                  <a:gd name="connsiteY390" fmla="*/ 56790 h 1144934"/>
                  <a:gd name="connsiteX391" fmla="*/ 3738449 w 3808127"/>
                  <a:gd name="connsiteY391" fmla="*/ 98168 h 1144934"/>
                  <a:gd name="connsiteX392" fmla="*/ 3732084 w 3808127"/>
                  <a:gd name="connsiteY392" fmla="*/ 241901 h 1144934"/>
                  <a:gd name="connsiteX393" fmla="*/ 3726054 w 3808127"/>
                  <a:gd name="connsiteY393" fmla="*/ 243744 h 1144934"/>
                  <a:gd name="connsiteX394" fmla="*/ 3719857 w 3808127"/>
                  <a:gd name="connsiteY394" fmla="*/ 245084 h 1144934"/>
                  <a:gd name="connsiteX395" fmla="*/ 3691215 w 3808127"/>
                  <a:gd name="connsiteY395" fmla="*/ 246927 h 1144934"/>
                  <a:gd name="connsiteX396" fmla="*/ 3638118 w 3808127"/>
                  <a:gd name="connsiteY396" fmla="*/ 248267 h 1144934"/>
                  <a:gd name="connsiteX397" fmla="*/ 3533097 w 3808127"/>
                  <a:gd name="connsiteY397" fmla="*/ 250445 h 1144934"/>
                  <a:gd name="connsiteX398" fmla="*/ 3555207 w 3808127"/>
                  <a:gd name="connsiteY398" fmla="*/ 50089 h 1144934"/>
                  <a:gd name="connsiteX399" fmla="*/ 3030271 w 3808127"/>
                  <a:gd name="connsiteY399" fmla="*/ 21610 h 1144934"/>
                  <a:gd name="connsiteX400" fmla="*/ 2647540 w 3808127"/>
                  <a:gd name="connsiteY400" fmla="*/ 39870 h 1144934"/>
                  <a:gd name="connsiteX401" fmla="*/ 1511742 w 3808127"/>
                  <a:gd name="connsiteY401" fmla="*/ 70359 h 1144934"/>
                  <a:gd name="connsiteX402" fmla="*/ 1124992 w 3808127"/>
                  <a:gd name="connsiteY402" fmla="*/ 69186 h 1144934"/>
                  <a:gd name="connsiteX403" fmla="*/ 833044 w 3808127"/>
                  <a:gd name="connsiteY403" fmla="*/ 73039 h 1144934"/>
                  <a:gd name="connsiteX404" fmla="*/ 628698 w 3808127"/>
                  <a:gd name="connsiteY404" fmla="*/ 78065 h 1144934"/>
                  <a:gd name="connsiteX405" fmla="*/ 536072 w 3808127"/>
                  <a:gd name="connsiteY405" fmla="*/ 81583 h 1144934"/>
                  <a:gd name="connsiteX406" fmla="*/ 493193 w 3808127"/>
                  <a:gd name="connsiteY406" fmla="*/ 89792 h 1144934"/>
                  <a:gd name="connsiteX407" fmla="*/ 266904 w 3808127"/>
                  <a:gd name="connsiteY407" fmla="*/ 104869 h 1144934"/>
                  <a:gd name="connsiteX408" fmla="*/ 78972 w 3808127"/>
                  <a:gd name="connsiteY408" fmla="*/ 120951 h 1144934"/>
                  <a:gd name="connsiteX409" fmla="*/ 26378 w 3808127"/>
                  <a:gd name="connsiteY409" fmla="*/ 44393 h 1144934"/>
                  <a:gd name="connsiteX410" fmla="*/ 34585 w 3808127"/>
                  <a:gd name="connsiteY410" fmla="*/ 282777 h 1144934"/>
                  <a:gd name="connsiteX411" fmla="*/ 20013 w 3808127"/>
                  <a:gd name="connsiteY411" fmla="*/ 570244 h 1144934"/>
                  <a:gd name="connsiteX412" fmla="*/ 21018 w 3808127"/>
                  <a:gd name="connsiteY412" fmla="*/ 849000 h 1144934"/>
                  <a:gd name="connsiteX413" fmla="*/ 5273 w 3808127"/>
                  <a:gd name="connsiteY413" fmla="*/ 1116029 h 1144934"/>
                  <a:gd name="connsiteX414" fmla="*/ 103762 w 3808127"/>
                  <a:gd name="connsiteY414" fmla="*/ 1108658 h 1144934"/>
                  <a:gd name="connsiteX415" fmla="*/ 214477 w 3808127"/>
                  <a:gd name="connsiteY415" fmla="*/ 1110501 h 1144934"/>
                  <a:gd name="connsiteX416" fmla="*/ 448806 w 3808127"/>
                  <a:gd name="connsiteY416" fmla="*/ 1123735 h 1144934"/>
                  <a:gd name="connsiteX417" fmla="*/ 1177586 w 3808127"/>
                  <a:gd name="connsiteY417" fmla="*/ 1115024 h 1144934"/>
                  <a:gd name="connsiteX418" fmla="*/ 1418279 w 3808127"/>
                  <a:gd name="connsiteY418" fmla="*/ 1124070 h 1144934"/>
                  <a:gd name="connsiteX419" fmla="*/ 1666677 w 3808127"/>
                  <a:gd name="connsiteY419" fmla="*/ 1122395 h 1144934"/>
                  <a:gd name="connsiteX420" fmla="*/ 1907370 w 3808127"/>
                  <a:gd name="connsiteY420" fmla="*/ 1139482 h 1144934"/>
                  <a:gd name="connsiteX421" fmla="*/ 2156104 w 3808127"/>
                  <a:gd name="connsiteY421" fmla="*/ 1140320 h 1144934"/>
                  <a:gd name="connsiteX422" fmla="*/ 2842507 w 3808127"/>
                  <a:gd name="connsiteY422" fmla="*/ 1105475 h 1144934"/>
                  <a:gd name="connsiteX423" fmla="*/ 2953892 w 3808127"/>
                  <a:gd name="connsiteY423" fmla="*/ 1096094 h 1144934"/>
                  <a:gd name="connsiteX424" fmla="*/ 2990072 w 3808127"/>
                  <a:gd name="connsiteY424" fmla="*/ 1100952 h 1144934"/>
                  <a:gd name="connsiteX425" fmla="*/ 3517688 w 3808127"/>
                  <a:gd name="connsiteY425" fmla="*/ 1079174 h 1144934"/>
                  <a:gd name="connsiteX426" fmla="*/ 3674297 w 3808127"/>
                  <a:gd name="connsiteY426" fmla="*/ 1136132 h 1144934"/>
                  <a:gd name="connsiteX427" fmla="*/ 3753188 w 3808127"/>
                  <a:gd name="connsiteY427" fmla="*/ 954036 h 1144934"/>
                  <a:gd name="connsiteX428" fmla="*/ 3786185 w 3808127"/>
                  <a:gd name="connsiteY428" fmla="*/ 944487 h 1144934"/>
                  <a:gd name="connsiteX429" fmla="*/ 3764746 w 3808127"/>
                  <a:gd name="connsiteY429" fmla="*/ 788524 h 1144934"/>
                  <a:gd name="connsiteX430" fmla="*/ 3762736 w 3808127"/>
                  <a:gd name="connsiteY430" fmla="*/ 600565 h 1144934"/>
                  <a:gd name="connsiteX431" fmla="*/ 3756538 w 3808127"/>
                  <a:gd name="connsiteY431" fmla="*/ 419642 h 1144934"/>
                  <a:gd name="connsiteX432" fmla="*/ 3770273 w 3808127"/>
                  <a:gd name="connsiteY432" fmla="*/ 243911 h 1144934"/>
                  <a:gd name="connsiteX433" fmla="*/ 3790875 w 3808127"/>
                  <a:gd name="connsiteY433" fmla="*/ 271888 h 1144934"/>
                  <a:gd name="connsiteX434" fmla="*/ 3759218 w 3808127"/>
                  <a:gd name="connsiteY434" fmla="*/ 59638 h 1144934"/>
                  <a:gd name="connsiteX435" fmla="*/ 3808128 w 3808127"/>
                  <a:gd name="connsiteY435" fmla="*/ 22783 h 1144934"/>
                  <a:gd name="connsiteX436" fmla="*/ 3382182 w 3808127"/>
                  <a:gd name="connsiteY436" fmla="*/ 21778 h 1144934"/>
                  <a:gd name="connsiteX437" fmla="*/ 2969805 w 3808127"/>
                  <a:gd name="connsiteY437" fmla="*/ 0 h 1144934"/>
                  <a:gd name="connsiteX438" fmla="*/ 3030271 w 3808127"/>
                  <a:gd name="connsiteY438" fmla="*/ 21610 h 114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</a:cxnLst>
                <a:rect l="l" t="t" r="r" b="b"/>
                <a:pathLst>
                  <a:path w="3808127" h="1144934">
                    <a:moveTo>
                      <a:pt x="1772033" y="1089393"/>
                    </a:moveTo>
                    <a:cubicBezTo>
                      <a:pt x="1780073" y="1065605"/>
                      <a:pt x="1788113" y="1065270"/>
                      <a:pt x="1808045" y="1050193"/>
                    </a:cubicBezTo>
                    <a:cubicBezTo>
                      <a:pt x="1825967" y="1036456"/>
                      <a:pt x="1835012" y="1029755"/>
                      <a:pt x="1847574" y="1014678"/>
                    </a:cubicBezTo>
                    <a:cubicBezTo>
                      <a:pt x="1859466" y="1027075"/>
                      <a:pt x="1893133" y="1092073"/>
                      <a:pt x="1900671" y="1107988"/>
                    </a:cubicBezTo>
                    <a:lnTo>
                      <a:pt x="1851259" y="1098774"/>
                    </a:lnTo>
                    <a:cubicBezTo>
                      <a:pt x="1843722" y="1085205"/>
                      <a:pt x="1816587" y="1090566"/>
                      <a:pt x="1772033" y="1089393"/>
                    </a:cubicBezTo>
                    <a:close/>
                    <a:moveTo>
                      <a:pt x="1868511" y="997759"/>
                    </a:moveTo>
                    <a:cubicBezTo>
                      <a:pt x="1898158" y="982514"/>
                      <a:pt x="1921608" y="962412"/>
                      <a:pt x="1952595" y="946832"/>
                    </a:cubicBezTo>
                    <a:cubicBezTo>
                      <a:pt x="1977719" y="969280"/>
                      <a:pt x="1984587" y="995413"/>
                      <a:pt x="2003681" y="1023892"/>
                    </a:cubicBezTo>
                    <a:cubicBezTo>
                      <a:pt x="2014904" y="1040979"/>
                      <a:pt x="2020096" y="1048853"/>
                      <a:pt x="2030313" y="1065103"/>
                    </a:cubicBezTo>
                    <a:cubicBezTo>
                      <a:pt x="2039358" y="1079174"/>
                      <a:pt x="2036678" y="1073311"/>
                      <a:pt x="2042541" y="1083362"/>
                    </a:cubicBezTo>
                    <a:cubicBezTo>
                      <a:pt x="2056108" y="1106480"/>
                      <a:pt x="2043881" y="1076159"/>
                      <a:pt x="2055438" y="1109831"/>
                    </a:cubicBezTo>
                    <a:lnTo>
                      <a:pt x="1950082" y="1110166"/>
                    </a:lnTo>
                    <a:cubicBezTo>
                      <a:pt x="1897991" y="1102795"/>
                      <a:pt x="1879398" y="1051366"/>
                      <a:pt x="1868511" y="997759"/>
                    </a:cubicBezTo>
                    <a:close/>
                    <a:moveTo>
                      <a:pt x="2814200" y="291823"/>
                    </a:moveTo>
                    <a:cubicBezTo>
                      <a:pt x="2813865" y="201026"/>
                      <a:pt x="2828102" y="124636"/>
                      <a:pt x="2825590" y="51764"/>
                    </a:cubicBezTo>
                    <a:lnTo>
                      <a:pt x="2861769" y="52602"/>
                    </a:lnTo>
                    <a:cubicBezTo>
                      <a:pt x="2864281" y="88619"/>
                      <a:pt x="2845019" y="121453"/>
                      <a:pt x="2863109" y="147754"/>
                    </a:cubicBezTo>
                    <a:cubicBezTo>
                      <a:pt x="2886056" y="135693"/>
                      <a:pt x="2870981" y="117600"/>
                      <a:pt x="2877514" y="82086"/>
                    </a:cubicBezTo>
                    <a:cubicBezTo>
                      <a:pt x="2884884" y="43053"/>
                      <a:pt x="2887229" y="50424"/>
                      <a:pt x="2924078" y="52267"/>
                    </a:cubicBezTo>
                    <a:lnTo>
                      <a:pt x="2926088" y="123128"/>
                    </a:lnTo>
                    <a:cubicBezTo>
                      <a:pt x="2961597" y="115422"/>
                      <a:pt x="2944680" y="89792"/>
                      <a:pt x="2937478" y="50759"/>
                    </a:cubicBezTo>
                    <a:cubicBezTo>
                      <a:pt x="3066283" y="51429"/>
                      <a:pt x="2970977" y="87614"/>
                      <a:pt x="2991077" y="140216"/>
                    </a:cubicBezTo>
                    <a:cubicBezTo>
                      <a:pt x="3031946" y="117935"/>
                      <a:pt x="2989402" y="64663"/>
                      <a:pt x="3043671" y="54445"/>
                    </a:cubicBezTo>
                    <a:cubicBezTo>
                      <a:pt x="3060756" y="80243"/>
                      <a:pt x="3028764" y="111402"/>
                      <a:pt x="3046183" y="132342"/>
                    </a:cubicBezTo>
                    <a:lnTo>
                      <a:pt x="3072648" y="55450"/>
                    </a:lnTo>
                    <a:lnTo>
                      <a:pt x="3146514" y="54109"/>
                    </a:lnTo>
                    <a:cubicBezTo>
                      <a:pt x="3145174" y="67176"/>
                      <a:pt x="3143499" y="129327"/>
                      <a:pt x="3146514" y="139378"/>
                    </a:cubicBezTo>
                    <a:cubicBezTo>
                      <a:pt x="3154554" y="165679"/>
                      <a:pt x="3172141" y="151440"/>
                      <a:pt x="3192408" y="141388"/>
                    </a:cubicBezTo>
                    <a:cubicBezTo>
                      <a:pt x="3189561" y="109392"/>
                      <a:pt x="3185373" y="92137"/>
                      <a:pt x="3187216" y="51429"/>
                    </a:cubicBezTo>
                    <a:lnTo>
                      <a:pt x="3260915" y="51764"/>
                    </a:lnTo>
                    <a:cubicBezTo>
                      <a:pt x="3261585" y="91969"/>
                      <a:pt x="3243662" y="127819"/>
                      <a:pt x="3258067" y="159816"/>
                    </a:cubicBezTo>
                    <a:cubicBezTo>
                      <a:pt x="3299104" y="157470"/>
                      <a:pt x="3276492" y="142393"/>
                      <a:pt x="3276324" y="141723"/>
                    </a:cubicBezTo>
                    <a:cubicBezTo>
                      <a:pt x="3273309" y="123296"/>
                      <a:pt x="3273979" y="159816"/>
                      <a:pt x="3272137" y="122123"/>
                    </a:cubicBezTo>
                    <a:cubicBezTo>
                      <a:pt x="3268452" y="52099"/>
                      <a:pt x="3291566" y="56287"/>
                      <a:pt x="3348683" y="53774"/>
                    </a:cubicBezTo>
                    <a:cubicBezTo>
                      <a:pt x="3341816" y="77060"/>
                      <a:pt x="3323726" y="124804"/>
                      <a:pt x="3337126" y="146581"/>
                    </a:cubicBezTo>
                    <a:cubicBezTo>
                      <a:pt x="3354043" y="133347"/>
                      <a:pt x="3352368" y="130164"/>
                      <a:pt x="3355048" y="101016"/>
                    </a:cubicBezTo>
                    <a:lnTo>
                      <a:pt x="3358398" y="60308"/>
                    </a:lnTo>
                    <a:cubicBezTo>
                      <a:pt x="3358565" y="57962"/>
                      <a:pt x="3358900" y="56957"/>
                      <a:pt x="3359738" y="55617"/>
                    </a:cubicBezTo>
                    <a:lnTo>
                      <a:pt x="3394745" y="53439"/>
                    </a:lnTo>
                    <a:cubicBezTo>
                      <a:pt x="3393740" y="82253"/>
                      <a:pt x="3382852" y="120951"/>
                      <a:pt x="3389720" y="139713"/>
                    </a:cubicBezTo>
                    <a:cubicBezTo>
                      <a:pt x="3425397" y="127987"/>
                      <a:pt x="3411327" y="86776"/>
                      <a:pt x="3404795" y="51429"/>
                    </a:cubicBezTo>
                    <a:lnTo>
                      <a:pt x="3456216" y="51429"/>
                    </a:lnTo>
                    <a:lnTo>
                      <a:pt x="3465093" y="109224"/>
                    </a:lnTo>
                    <a:cubicBezTo>
                      <a:pt x="3498090" y="61983"/>
                      <a:pt x="3440806" y="49921"/>
                      <a:pt x="3519195" y="49921"/>
                    </a:cubicBezTo>
                    <a:cubicBezTo>
                      <a:pt x="3497085" y="102523"/>
                      <a:pt x="3488878" y="194828"/>
                      <a:pt x="3481843" y="262004"/>
                    </a:cubicBezTo>
                    <a:lnTo>
                      <a:pt x="3464591" y="278756"/>
                    </a:lnTo>
                    <a:cubicBezTo>
                      <a:pt x="3491558" y="421652"/>
                      <a:pt x="3477991" y="336886"/>
                      <a:pt x="3510820" y="434886"/>
                    </a:cubicBezTo>
                    <a:lnTo>
                      <a:pt x="3431929" y="487488"/>
                    </a:lnTo>
                    <a:cubicBezTo>
                      <a:pt x="3442984" y="527191"/>
                      <a:pt x="3443486" y="496367"/>
                      <a:pt x="3440136" y="548466"/>
                    </a:cubicBezTo>
                    <a:cubicBezTo>
                      <a:pt x="3437456" y="590179"/>
                      <a:pt x="3497085" y="569071"/>
                      <a:pt x="3523215" y="586996"/>
                    </a:cubicBezTo>
                    <a:cubicBezTo>
                      <a:pt x="3535610" y="595707"/>
                      <a:pt x="3556547" y="632897"/>
                      <a:pt x="3550852" y="660705"/>
                    </a:cubicBezTo>
                    <a:cubicBezTo>
                      <a:pt x="3546330" y="682148"/>
                      <a:pt x="3545157" y="683823"/>
                      <a:pt x="3518023" y="685834"/>
                    </a:cubicBezTo>
                    <a:cubicBezTo>
                      <a:pt x="3466936" y="689351"/>
                      <a:pt x="3463586" y="642948"/>
                      <a:pt x="3446166" y="603413"/>
                    </a:cubicBezTo>
                    <a:lnTo>
                      <a:pt x="3347008" y="401549"/>
                    </a:lnTo>
                    <a:cubicBezTo>
                      <a:pt x="3334613" y="375919"/>
                      <a:pt x="3332938" y="355146"/>
                      <a:pt x="3311331" y="348445"/>
                    </a:cubicBezTo>
                    <a:cubicBezTo>
                      <a:pt x="3312504" y="378431"/>
                      <a:pt x="3371295" y="468726"/>
                      <a:pt x="3387542" y="505078"/>
                    </a:cubicBezTo>
                    <a:cubicBezTo>
                      <a:pt x="3409484" y="553827"/>
                      <a:pt x="3448511" y="623683"/>
                      <a:pt x="3457724" y="668579"/>
                    </a:cubicBezTo>
                    <a:cubicBezTo>
                      <a:pt x="3413504" y="662716"/>
                      <a:pt x="3386537" y="633902"/>
                      <a:pt x="3354545" y="661710"/>
                    </a:cubicBezTo>
                    <a:cubicBezTo>
                      <a:pt x="3387040" y="689854"/>
                      <a:pt x="3452196" y="695717"/>
                      <a:pt x="3482681" y="725034"/>
                    </a:cubicBezTo>
                    <a:cubicBezTo>
                      <a:pt x="3515678" y="756695"/>
                      <a:pt x="3519195" y="827724"/>
                      <a:pt x="3540132" y="864579"/>
                    </a:cubicBezTo>
                    <a:cubicBezTo>
                      <a:pt x="3530250" y="813485"/>
                      <a:pt x="3510988" y="770599"/>
                      <a:pt x="3501105" y="728384"/>
                    </a:cubicBezTo>
                    <a:cubicBezTo>
                      <a:pt x="3548005" y="701916"/>
                      <a:pt x="3608303" y="696890"/>
                      <a:pt x="3583681" y="624521"/>
                    </a:cubicBezTo>
                    <a:cubicBezTo>
                      <a:pt x="3576479" y="603245"/>
                      <a:pt x="3563749" y="574264"/>
                      <a:pt x="3549680" y="560862"/>
                    </a:cubicBezTo>
                    <a:cubicBezTo>
                      <a:pt x="3534605" y="546456"/>
                      <a:pt x="3534940" y="550476"/>
                      <a:pt x="3516348" y="542770"/>
                    </a:cubicBezTo>
                    <a:lnTo>
                      <a:pt x="3485026" y="525180"/>
                    </a:lnTo>
                    <a:cubicBezTo>
                      <a:pt x="3494070" y="483970"/>
                      <a:pt x="3493400" y="482630"/>
                      <a:pt x="3536280" y="477939"/>
                    </a:cubicBezTo>
                    <a:lnTo>
                      <a:pt x="3642640" y="710124"/>
                    </a:lnTo>
                    <a:cubicBezTo>
                      <a:pt x="3663075" y="763229"/>
                      <a:pt x="3655203" y="778641"/>
                      <a:pt x="3688870" y="828227"/>
                    </a:cubicBezTo>
                    <a:cubicBezTo>
                      <a:pt x="3719522" y="872955"/>
                      <a:pt x="3719689" y="902607"/>
                      <a:pt x="3714832" y="969448"/>
                    </a:cubicBezTo>
                    <a:cubicBezTo>
                      <a:pt x="3691382" y="970620"/>
                      <a:pt x="3642640" y="975311"/>
                      <a:pt x="3621871" y="972966"/>
                    </a:cubicBezTo>
                    <a:cubicBezTo>
                      <a:pt x="3605791" y="971290"/>
                      <a:pt x="3598589" y="962244"/>
                      <a:pt x="3584519" y="964422"/>
                    </a:cubicBezTo>
                    <a:cubicBezTo>
                      <a:pt x="3583514" y="964590"/>
                      <a:pt x="3581504" y="965427"/>
                      <a:pt x="3580499" y="965762"/>
                    </a:cubicBezTo>
                    <a:cubicBezTo>
                      <a:pt x="3503785" y="982179"/>
                      <a:pt x="3485696" y="968107"/>
                      <a:pt x="3449851" y="958391"/>
                    </a:cubicBezTo>
                    <a:cubicBezTo>
                      <a:pt x="3431092" y="953198"/>
                      <a:pt x="3457891" y="956884"/>
                      <a:pt x="3432097" y="961742"/>
                    </a:cubicBezTo>
                    <a:cubicBezTo>
                      <a:pt x="3403287" y="966935"/>
                      <a:pt x="3382015" y="957554"/>
                      <a:pt x="3352368" y="954036"/>
                    </a:cubicBezTo>
                    <a:cubicBezTo>
                      <a:pt x="3251702" y="942477"/>
                      <a:pt x="3241987" y="957889"/>
                      <a:pt x="3133952" y="957889"/>
                    </a:cubicBezTo>
                    <a:cubicBezTo>
                      <a:pt x="3133282" y="956381"/>
                      <a:pt x="3133114" y="953701"/>
                      <a:pt x="3132947" y="952863"/>
                    </a:cubicBezTo>
                    <a:cubicBezTo>
                      <a:pt x="3132947" y="952025"/>
                      <a:pt x="3132277" y="949010"/>
                      <a:pt x="3132277" y="948005"/>
                    </a:cubicBezTo>
                    <a:cubicBezTo>
                      <a:pt x="3132109" y="947167"/>
                      <a:pt x="3131942" y="944487"/>
                      <a:pt x="3131942" y="943649"/>
                    </a:cubicBezTo>
                    <a:cubicBezTo>
                      <a:pt x="3131942" y="942812"/>
                      <a:pt x="3132109" y="940466"/>
                      <a:pt x="3132109" y="939796"/>
                    </a:cubicBezTo>
                    <a:cubicBezTo>
                      <a:pt x="3132109" y="939294"/>
                      <a:pt x="3132612" y="936948"/>
                      <a:pt x="3132612" y="936613"/>
                    </a:cubicBezTo>
                    <a:cubicBezTo>
                      <a:pt x="3132612" y="936111"/>
                      <a:pt x="3133114" y="934938"/>
                      <a:pt x="3133282" y="933766"/>
                    </a:cubicBezTo>
                    <a:cubicBezTo>
                      <a:pt x="3133282" y="932593"/>
                      <a:pt x="3134287" y="932090"/>
                      <a:pt x="3133952" y="931253"/>
                    </a:cubicBezTo>
                    <a:cubicBezTo>
                      <a:pt x="3105142" y="939461"/>
                      <a:pt x="3120887" y="941807"/>
                      <a:pt x="3092077" y="935776"/>
                    </a:cubicBezTo>
                    <a:cubicBezTo>
                      <a:pt x="3081358" y="917683"/>
                      <a:pt x="3073150" y="895068"/>
                      <a:pt x="3061928" y="874965"/>
                    </a:cubicBezTo>
                    <a:lnTo>
                      <a:pt x="2905653" y="595037"/>
                    </a:lnTo>
                    <a:cubicBezTo>
                      <a:pt x="2884549" y="562370"/>
                      <a:pt x="2878686" y="573091"/>
                      <a:pt x="2880864" y="538079"/>
                    </a:cubicBezTo>
                    <a:cubicBezTo>
                      <a:pt x="2882706" y="507088"/>
                      <a:pt x="2887564" y="494189"/>
                      <a:pt x="2882371" y="460852"/>
                    </a:cubicBezTo>
                    <a:cubicBezTo>
                      <a:pt x="2840664" y="459679"/>
                      <a:pt x="2850882" y="502732"/>
                      <a:pt x="2842507" y="533221"/>
                    </a:cubicBezTo>
                    <a:cubicBezTo>
                      <a:pt x="2842004" y="534729"/>
                      <a:pt x="2840664" y="540257"/>
                      <a:pt x="2840329" y="539252"/>
                    </a:cubicBezTo>
                    <a:cubicBezTo>
                      <a:pt x="2839994" y="538079"/>
                      <a:pt x="2838822" y="543273"/>
                      <a:pt x="2837984" y="545283"/>
                    </a:cubicBezTo>
                    <a:cubicBezTo>
                      <a:pt x="2812190" y="553994"/>
                      <a:pt x="2783548" y="552654"/>
                      <a:pt x="2749881" y="547796"/>
                    </a:cubicBezTo>
                    <a:cubicBezTo>
                      <a:pt x="2751723" y="522500"/>
                      <a:pt x="2802810" y="437734"/>
                      <a:pt x="2780365" y="419139"/>
                    </a:cubicBezTo>
                    <a:cubicBezTo>
                      <a:pt x="2745861" y="406910"/>
                      <a:pt x="2747536" y="456329"/>
                      <a:pt x="2736649" y="488158"/>
                    </a:cubicBezTo>
                    <a:cubicBezTo>
                      <a:pt x="2728274" y="513454"/>
                      <a:pt x="2709012" y="548968"/>
                      <a:pt x="2709012" y="574599"/>
                    </a:cubicBezTo>
                    <a:cubicBezTo>
                      <a:pt x="2740669" y="592021"/>
                      <a:pt x="2782040" y="594199"/>
                      <a:pt x="2828940" y="589676"/>
                    </a:cubicBezTo>
                    <a:cubicBezTo>
                      <a:pt x="2821402" y="616982"/>
                      <a:pt x="2804652" y="674442"/>
                      <a:pt x="2805992" y="704763"/>
                    </a:cubicBezTo>
                    <a:cubicBezTo>
                      <a:pt x="2841669" y="702921"/>
                      <a:pt x="2845019" y="687341"/>
                      <a:pt x="2851049" y="656517"/>
                    </a:cubicBezTo>
                    <a:cubicBezTo>
                      <a:pt x="2857079" y="625693"/>
                      <a:pt x="2864784" y="610784"/>
                      <a:pt x="2866626" y="581468"/>
                    </a:cubicBezTo>
                    <a:cubicBezTo>
                      <a:pt x="2891583" y="597215"/>
                      <a:pt x="2899958" y="613464"/>
                      <a:pt x="2914698" y="639598"/>
                    </a:cubicBezTo>
                    <a:cubicBezTo>
                      <a:pt x="2926255" y="660370"/>
                      <a:pt x="2936138" y="678965"/>
                      <a:pt x="2948197" y="696052"/>
                    </a:cubicBezTo>
                    <a:cubicBezTo>
                      <a:pt x="2998949" y="767919"/>
                      <a:pt x="3027926" y="856706"/>
                      <a:pt x="3077170" y="928405"/>
                    </a:cubicBezTo>
                    <a:lnTo>
                      <a:pt x="3150869" y="1036121"/>
                    </a:lnTo>
                    <a:lnTo>
                      <a:pt x="3125912" y="972798"/>
                    </a:lnTo>
                    <a:lnTo>
                      <a:pt x="3291901" y="964087"/>
                    </a:lnTo>
                    <a:lnTo>
                      <a:pt x="3309321" y="990723"/>
                    </a:lnTo>
                    <a:lnTo>
                      <a:pt x="3322051" y="964087"/>
                    </a:lnTo>
                    <a:cubicBezTo>
                      <a:pt x="3354713" y="967270"/>
                      <a:pt x="3377660" y="972296"/>
                      <a:pt x="3411159" y="977154"/>
                    </a:cubicBezTo>
                    <a:cubicBezTo>
                      <a:pt x="3456886" y="983687"/>
                      <a:pt x="3462079" y="977154"/>
                      <a:pt x="3475311" y="1013841"/>
                    </a:cubicBezTo>
                    <a:lnTo>
                      <a:pt x="3487538" y="982179"/>
                    </a:lnTo>
                    <a:cubicBezTo>
                      <a:pt x="3561237" y="994241"/>
                      <a:pt x="3599761" y="969448"/>
                      <a:pt x="3625556" y="1028918"/>
                    </a:cubicBezTo>
                    <a:lnTo>
                      <a:pt x="3628906" y="1002282"/>
                    </a:lnTo>
                    <a:cubicBezTo>
                      <a:pt x="3629073" y="999937"/>
                      <a:pt x="3629743" y="998931"/>
                      <a:pt x="3630581" y="996754"/>
                    </a:cubicBezTo>
                    <a:lnTo>
                      <a:pt x="3721364" y="999434"/>
                    </a:lnTo>
                    <a:lnTo>
                      <a:pt x="3723206" y="1047513"/>
                    </a:lnTo>
                    <a:lnTo>
                      <a:pt x="3498593" y="1046340"/>
                    </a:lnTo>
                    <a:cubicBezTo>
                      <a:pt x="3486031" y="1029923"/>
                      <a:pt x="3490721" y="1041147"/>
                      <a:pt x="3485026" y="1015014"/>
                    </a:cubicBezTo>
                    <a:cubicBezTo>
                      <a:pt x="3484356" y="1017526"/>
                      <a:pt x="3482513" y="1028080"/>
                      <a:pt x="3481843" y="1029923"/>
                    </a:cubicBezTo>
                    <a:cubicBezTo>
                      <a:pt x="3476148" y="1046005"/>
                      <a:pt x="3481341" y="1035116"/>
                      <a:pt x="3472463" y="1045837"/>
                    </a:cubicBezTo>
                    <a:lnTo>
                      <a:pt x="3350693" y="1052706"/>
                    </a:lnTo>
                    <a:lnTo>
                      <a:pt x="3335618" y="1021547"/>
                    </a:lnTo>
                    <a:lnTo>
                      <a:pt x="3329588" y="1046843"/>
                    </a:lnTo>
                    <a:cubicBezTo>
                      <a:pt x="3300611" y="1050193"/>
                      <a:pt x="3234952" y="1052873"/>
                      <a:pt x="3230765" y="1053711"/>
                    </a:cubicBezTo>
                    <a:cubicBezTo>
                      <a:pt x="3206143" y="1058569"/>
                      <a:pt x="3170131" y="1074986"/>
                      <a:pt x="3154219" y="1037294"/>
                    </a:cubicBezTo>
                    <a:cubicBezTo>
                      <a:pt x="3142662" y="1066275"/>
                      <a:pt x="3156229" y="1059909"/>
                      <a:pt x="3115360" y="1066108"/>
                    </a:cubicBezTo>
                    <a:lnTo>
                      <a:pt x="2945350" y="1074484"/>
                    </a:lnTo>
                    <a:cubicBezTo>
                      <a:pt x="2919388" y="1078169"/>
                      <a:pt x="2860931" y="1093246"/>
                      <a:pt x="2835304" y="1088053"/>
                    </a:cubicBezTo>
                    <a:cubicBezTo>
                      <a:pt x="2789913" y="1078672"/>
                      <a:pt x="2703652" y="910145"/>
                      <a:pt x="2668980" y="869605"/>
                    </a:cubicBezTo>
                    <a:cubicBezTo>
                      <a:pt x="2631293" y="825547"/>
                      <a:pt x="2595281" y="772107"/>
                      <a:pt x="2547544" y="734917"/>
                    </a:cubicBezTo>
                    <a:cubicBezTo>
                      <a:pt x="2549722" y="766914"/>
                      <a:pt x="2555919" y="761553"/>
                      <a:pt x="2579369" y="786682"/>
                    </a:cubicBezTo>
                    <a:lnTo>
                      <a:pt x="2681207" y="910480"/>
                    </a:lnTo>
                    <a:cubicBezTo>
                      <a:pt x="2707002" y="944989"/>
                      <a:pt x="2795440" y="1063092"/>
                      <a:pt x="2806327" y="1092576"/>
                    </a:cubicBezTo>
                    <a:cubicBezTo>
                      <a:pt x="2744186" y="1087550"/>
                      <a:pt x="2698794" y="1105643"/>
                      <a:pt x="2629785" y="1108156"/>
                    </a:cubicBezTo>
                    <a:lnTo>
                      <a:pt x="2607341" y="1073981"/>
                    </a:lnTo>
                    <a:cubicBezTo>
                      <a:pt x="2591261" y="1109161"/>
                      <a:pt x="2617726" y="1070798"/>
                      <a:pt x="2599804" y="1106145"/>
                    </a:cubicBezTo>
                    <a:lnTo>
                      <a:pt x="2418739" y="1112679"/>
                    </a:lnTo>
                    <a:cubicBezTo>
                      <a:pt x="2395792" y="1084200"/>
                      <a:pt x="2288091" y="872955"/>
                      <a:pt x="2274692" y="826217"/>
                    </a:cubicBezTo>
                    <a:cubicBezTo>
                      <a:pt x="2299649" y="811140"/>
                      <a:pt x="2375692" y="796063"/>
                      <a:pt x="2404167" y="791875"/>
                    </a:cubicBezTo>
                    <a:lnTo>
                      <a:pt x="2428789" y="817003"/>
                    </a:lnTo>
                    <a:cubicBezTo>
                      <a:pt x="2459441" y="858883"/>
                      <a:pt x="2473511" y="904282"/>
                      <a:pt x="2504665" y="944654"/>
                    </a:cubicBezTo>
                    <a:cubicBezTo>
                      <a:pt x="2518065" y="961909"/>
                      <a:pt x="2525100" y="959899"/>
                      <a:pt x="2536657" y="980169"/>
                    </a:cubicBezTo>
                    <a:cubicBezTo>
                      <a:pt x="2546372" y="959899"/>
                      <a:pt x="2533140" y="960737"/>
                      <a:pt x="2517562" y="938624"/>
                    </a:cubicBezTo>
                    <a:cubicBezTo>
                      <a:pt x="2493443" y="904282"/>
                      <a:pt x="2431301" y="813485"/>
                      <a:pt x="2425607" y="779311"/>
                    </a:cubicBezTo>
                    <a:cubicBezTo>
                      <a:pt x="2452239" y="768924"/>
                      <a:pt x="2680035" y="682148"/>
                      <a:pt x="2690754" y="656517"/>
                    </a:cubicBezTo>
                    <a:cubicBezTo>
                      <a:pt x="2696114" y="643786"/>
                      <a:pt x="2690084" y="644288"/>
                      <a:pt x="2679700" y="651492"/>
                    </a:cubicBezTo>
                    <a:cubicBezTo>
                      <a:pt x="2614208" y="697057"/>
                      <a:pt x="2467816" y="759208"/>
                      <a:pt x="2399310" y="777468"/>
                    </a:cubicBezTo>
                    <a:cubicBezTo>
                      <a:pt x="2140694" y="846319"/>
                      <a:pt x="2006361" y="871447"/>
                      <a:pt x="1802685" y="1037461"/>
                    </a:cubicBezTo>
                    <a:cubicBezTo>
                      <a:pt x="1721951" y="1103297"/>
                      <a:pt x="1747578" y="1080347"/>
                      <a:pt x="1643563" y="1068620"/>
                    </a:cubicBezTo>
                    <a:cubicBezTo>
                      <a:pt x="1602191" y="1063930"/>
                      <a:pt x="1553449" y="1063260"/>
                      <a:pt x="1517772" y="1084367"/>
                    </a:cubicBezTo>
                    <a:lnTo>
                      <a:pt x="1507890" y="1090063"/>
                    </a:lnTo>
                    <a:cubicBezTo>
                      <a:pt x="1474391" y="1106648"/>
                      <a:pt x="1461493" y="1086043"/>
                      <a:pt x="1450271" y="1080850"/>
                    </a:cubicBezTo>
                    <a:cubicBezTo>
                      <a:pt x="1416269" y="1064935"/>
                      <a:pt x="1366187" y="1065605"/>
                      <a:pt x="1334530" y="1062087"/>
                    </a:cubicBezTo>
                    <a:cubicBezTo>
                      <a:pt x="1217115" y="1049523"/>
                      <a:pt x="1107237" y="1072641"/>
                      <a:pt x="989319" y="1062422"/>
                    </a:cubicBezTo>
                    <a:cubicBezTo>
                      <a:pt x="800717" y="1045837"/>
                      <a:pt x="682464" y="1077834"/>
                      <a:pt x="477615" y="1070631"/>
                    </a:cubicBezTo>
                    <a:cubicBezTo>
                      <a:pt x="447298" y="1069626"/>
                      <a:pt x="421169" y="1063930"/>
                      <a:pt x="398222" y="1064767"/>
                    </a:cubicBezTo>
                    <a:lnTo>
                      <a:pt x="140276" y="1051701"/>
                    </a:lnTo>
                    <a:cubicBezTo>
                      <a:pt x="139104" y="1049691"/>
                      <a:pt x="135586" y="1042655"/>
                      <a:pt x="134581" y="1040309"/>
                    </a:cubicBezTo>
                    <a:cubicBezTo>
                      <a:pt x="133744" y="1038634"/>
                      <a:pt x="132739" y="1036791"/>
                      <a:pt x="132069" y="1034949"/>
                    </a:cubicBezTo>
                    <a:lnTo>
                      <a:pt x="126541" y="1018531"/>
                    </a:lnTo>
                    <a:cubicBezTo>
                      <a:pt x="122521" y="1000439"/>
                      <a:pt x="125704" y="981844"/>
                      <a:pt x="128216" y="967102"/>
                    </a:cubicBezTo>
                    <a:cubicBezTo>
                      <a:pt x="138769" y="905957"/>
                      <a:pt x="184998" y="692702"/>
                      <a:pt x="146809" y="662213"/>
                    </a:cubicBezTo>
                    <a:lnTo>
                      <a:pt x="128551" y="866589"/>
                    </a:lnTo>
                    <a:cubicBezTo>
                      <a:pt x="123359" y="901099"/>
                      <a:pt x="118669" y="936613"/>
                      <a:pt x="114984" y="964590"/>
                    </a:cubicBezTo>
                    <a:cubicBezTo>
                      <a:pt x="102254" y="1061920"/>
                      <a:pt x="133576" y="1038634"/>
                      <a:pt x="94047" y="1055219"/>
                    </a:cubicBezTo>
                    <a:cubicBezTo>
                      <a:pt x="74115" y="1045000"/>
                      <a:pt x="85672" y="1056726"/>
                      <a:pt x="78470" y="1036121"/>
                    </a:cubicBezTo>
                    <a:cubicBezTo>
                      <a:pt x="55188" y="968778"/>
                      <a:pt x="148316" y="716322"/>
                      <a:pt x="109122" y="670422"/>
                    </a:cubicBezTo>
                    <a:cubicBezTo>
                      <a:pt x="94884" y="688011"/>
                      <a:pt x="102087" y="722521"/>
                      <a:pt x="99742" y="749157"/>
                    </a:cubicBezTo>
                    <a:lnTo>
                      <a:pt x="66577" y="985195"/>
                    </a:lnTo>
                    <a:cubicBezTo>
                      <a:pt x="63395" y="1019704"/>
                      <a:pt x="72272" y="1052538"/>
                      <a:pt x="42458" y="1051701"/>
                    </a:cubicBezTo>
                    <a:cubicBezTo>
                      <a:pt x="4101" y="1050528"/>
                      <a:pt x="18171" y="1017526"/>
                      <a:pt x="21353" y="990053"/>
                    </a:cubicBezTo>
                    <a:cubicBezTo>
                      <a:pt x="28388" y="930080"/>
                      <a:pt x="36093" y="884849"/>
                      <a:pt x="44133" y="831410"/>
                    </a:cubicBezTo>
                    <a:cubicBezTo>
                      <a:pt x="60380" y="721516"/>
                      <a:pt x="75957" y="288975"/>
                      <a:pt x="76292" y="146414"/>
                    </a:cubicBezTo>
                    <a:lnTo>
                      <a:pt x="164061" y="131337"/>
                    </a:lnTo>
                    <a:lnTo>
                      <a:pt x="184328" y="227997"/>
                    </a:lnTo>
                    <a:cubicBezTo>
                      <a:pt x="208782" y="218783"/>
                      <a:pt x="202418" y="213925"/>
                      <a:pt x="197560" y="196670"/>
                    </a:cubicBezTo>
                    <a:cubicBezTo>
                      <a:pt x="189855" y="170034"/>
                      <a:pt x="189185" y="160821"/>
                      <a:pt x="187678" y="129494"/>
                    </a:cubicBezTo>
                    <a:cubicBezTo>
                      <a:pt x="297388" y="130499"/>
                      <a:pt x="271929" y="137368"/>
                      <a:pt x="269584" y="244749"/>
                    </a:cubicBezTo>
                    <a:cubicBezTo>
                      <a:pt x="311291" y="236205"/>
                      <a:pt x="283319" y="196168"/>
                      <a:pt x="280974" y="141053"/>
                    </a:cubicBezTo>
                    <a:lnTo>
                      <a:pt x="336415" y="154120"/>
                    </a:lnTo>
                    <a:cubicBezTo>
                      <a:pt x="344288" y="191812"/>
                      <a:pt x="335745" y="261836"/>
                      <a:pt x="357520" y="288807"/>
                    </a:cubicBezTo>
                    <a:cubicBezTo>
                      <a:pt x="372427" y="263009"/>
                      <a:pt x="360702" y="198346"/>
                      <a:pt x="361875" y="162161"/>
                    </a:cubicBezTo>
                    <a:cubicBezTo>
                      <a:pt x="406932" y="171710"/>
                      <a:pt x="394034" y="181928"/>
                      <a:pt x="409946" y="210072"/>
                    </a:cubicBezTo>
                    <a:cubicBezTo>
                      <a:pt x="415641" y="168024"/>
                      <a:pt x="412459" y="176400"/>
                      <a:pt x="458856" y="175730"/>
                    </a:cubicBezTo>
                    <a:cubicBezTo>
                      <a:pt x="459358" y="253628"/>
                      <a:pt x="414301" y="372568"/>
                      <a:pt x="496542" y="356151"/>
                    </a:cubicBezTo>
                    <a:cubicBezTo>
                      <a:pt x="502740" y="328677"/>
                      <a:pt x="496207" y="298356"/>
                      <a:pt x="496375" y="269040"/>
                    </a:cubicBezTo>
                    <a:cubicBezTo>
                      <a:pt x="496710" y="233358"/>
                      <a:pt x="502070" y="220626"/>
                      <a:pt x="505085" y="191142"/>
                    </a:cubicBezTo>
                    <a:cubicBezTo>
                      <a:pt x="628530" y="193655"/>
                      <a:pt x="563039" y="197508"/>
                      <a:pt x="606588" y="216438"/>
                    </a:cubicBezTo>
                    <a:cubicBezTo>
                      <a:pt x="619150" y="179081"/>
                      <a:pt x="596371" y="185446"/>
                      <a:pt x="635063" y="185781"/>
                    </a:cubicBezTo>
                    <a:cubicBezTo>
                      <a:pt x="666887" y="186117"/>
                      <a:pt x="676434" y="257481"/>
                      <a:pt x="677942" y="100680"/>
                    </a:cubicBezTo>
                    <a:cubicBezTo>
                      <a:pt x="723334" y="100513"/>
                      <a:pt x="829192" y="75050"/>
                      <a:pt x="839074" y="126981"/>
                    </a:cubicBezTo>
                    <a:cubicBezTo>
                      <a:pt x="841251" y="138540"/>
                      <a:pt x="832709" y="178913"/>
                      <a:pt x="847951" y="206219"/>
                    </a:cubicBezTo>
                    <a:cubicBezTo>
                      <a:pt x="863529" y="200188"/>
                      <a:pt x="868051" y="195498"/>
                      <a:pt x="881283" y="186452"/>
                    </a:cubicBezTo>
                    <a:lnTo>
                      <a:pt x="882791" y="109559"/>
                    </a:lnTo>
                    <a:lnTo>
                      <a:pt x="959839" y="103528"/>
                    </a:lnTo>
                    <a:lnTo>
                      <a:pt x="961012" y="178075"/>
                    </a:lnTo>
                    <a:cubicBezTo>
                      <a:pt x="963189" y="192482"/>
                      <a:pt x="963022" y="189132"/>
                      <a:pt x="966874" y="196000"/>
                    </a:cubicBezTo>
                    <a:lnTo>
                      <a:pt x="975919" y="182599"/>
                    </a:lnTo>
                    <a:cubicBezTo>
                      <a:pt x="976422" y="180923"/>
                      <a:pt x="977092" y="178913"/>
                      <a:pt x="977594" y="177070"/>
                    </a:cubicBezTo>
                    <a:cubicBezTo>
                      <a:pt x="983624" y="152277"/>
                      <a:pt x="977929" y="130834"/>
                      <a:pt x="986304" y="108554"/>
                    </a:cubicBezTo>
                    <a:cubicBezTo>
                      <a:pt x="1007576" y="99173"/>
                      <a:pt x="1006404" y="101518"/>
                      <a:pt x="1035046" y="102188"/>
                    </a:cubicBezTo>
                    <a:cubicBezTo>
                      <a:pt x="1038563" y="139210"/>
                      <a:pt x="1028848" y="183604"/>
                      <a:pt x="1053470" y="197676"/>
                    </a:cubicBezTo>
                    <a:lnTo>
                      <a:pt x="1055815" y="95655"/>
                    </a:lnTo>
                    <a:lnTo>
                      <a:pt x="1121474" y="94985"/>
                    </a:lnTo>
                    <a:cubicBezTo>
                      <a:pt x="1117789" y="129997"/>
                      <a:pt x="1097857" y="184609"/>
                      <a:pt x="1109917" y="207727"/>
                    </a:cubicBezTo>
                    <a:cubicBezTo>
                      <a:pt x="1130351" y="191477"/>
                      <a:pt x="1123484" y="192985"/>
                      <a:pt x="1127504" y="159816"/>
                    </a:cubicBezTo>
                    <a:lnTo>
                      <a:pt x="1135209" y="112407"/>
                    </a:lnTo>
                    <a:lnTo>
                      <a:pt x="1194168" y="102523"/>
                    </a:lnTo>
                    <a:cubicBezTo>
                      <a:pt x="1197350" y="143231"/>
                      <a:pt x="1176413" y="197340"/>
                      <a:pt x="1185123" y="212752"/>
                    </a:cubicBezTo>
                    <a:cubicBezTo>
                      <a:pt x="1205390" y="183269"/>
                      <a:pt x="1202208" y="120616"/>
                      <a:pt x="1230347" y="107214"/>
                    </a:cubicBezTo>
                    <a:cubicBezTo>
                      <a:pt x="1252289" y="142728"/>
                      <a:pt x="1228840" y="199016"/>
                      <a:pt x="1223312" y="237546"/>
                    </a:cubicBezTo>
                    <a:cubicBezTo>
                      <a:pt x="1218622" y="270715"/>
                      <a:pt x="1206228" y="338561"/>
                      <a:pt x="1216947" y="364360"/>
                    </a:cubicBezTo>
                    <a:cubicBezTo>
                      <a:pt x="1242575" y="357994"/>
                      <a:pt x="1229677" y="357156"/>
                      <a:pt x="1241067" y="348110"/>
                    </a:cubicBezTo>
                    <a:cubicBezTo>
                      <a:pt x="1257984" y="334541"/>
                      <a:pt x="1252959" y="356821"/>
                      <a:pt x="1257482" y="337891"/>
                    </a:cubicBezTo>
                    <a:cubicBezTo>
                      <a:pt x="1257817" y="336551"/>
                      <a:pt x="1259827" y="337389"/>
                      <a:pt x="1260832" y="337054"/>
                    </a:cubicBezTo>
                    <a:cubicBezTo>
                      <a:pt x="1260497" y="298691"/>
                      <a:pt x="1266024" y="252288"/>
                      <a:pt x="1271719" y="214595"/>
                    </a:cubicBezTo>
                    <a:cubicBezTo>
                      <a:pt x="1276576" y="181928"/>
                      <a:pt x="1271552" y="123798"/>
                      <a:pt x="1305553" y="108554"/>
                    </a:cubicBezTo>
                    <a:cubicBezTo>
                      <a:pt x="1332520" y="142393"/>
                      <a:pt x="1301534" y="123128"/>
                      <a:pt x="1320628" y="162161"/>
                    </a:cubicBezTo>
                    <a:cubicBezTo>
                      <a:pt x="1341565" y="154958"/>
                      <a:pt x="1335033" y="131169"/>
                      <a:pt x="1339555" y="106879"/>
                    </a:cubicBezTo>
                    <a:lnTo>
                      <a:pt x="1384612" y="121956"/>
                    </a:lnTo>
                    <a:cubicBezTo>
                      <a:pt x="1385115" y="123966"/>
                      <a:pt x="1387292" y="131504"/>
                      <a:pt x="1387962" y="133850"/>
                    </a:cubicBezTo>
                    <a:lnTo>
                      <a:pt x="1393657" y="151272"/>
                    </a:lnTo>
                    <a:cubicBezTo>
                      <a:pt x="1393992" y="150267"/>
                      <a:pt x="1394662" y="155293"/>
                      <a:pt x="1395834" y="156968"/>
                    </a:cubicBezTo>
                    <a:cubicBezTo>
                      <a:pt x="1419284" y="140216"/>
                      <a:pt x="1399854" y="150099"/>
                      <a:pt x="1411412" y="127484"/>
                    </a:cubicBezTo>
                    <a:cubicBezTo>
                      <a:pt x="1412249" y="125809"/>
                      <a:pt x="1413254" y="123463"/>
                      <a:pt x="1414092" y="121956"/>
                    </a:cubicBezTo>
                    <a:lnTo>
                      <a:pt x="1425984" y="108219"/>
                    </a:lnTo>
                    <a:cubicBezTo>
                      <a:pt x="1438211" y="122291"/>
                      <a:pt x="1428664" y="108051"/>
                      <a:pt x="1435866" y="126981"/>
                    </a:cubicBezTo>
                    <a:lnTo>
                      <a:pt x="1442734" y="161658"/>
                    </a:lnTo>
                    <a:cubicBezTo>
                      <a:pt x="1471376" y="148089"/>
                      <a:pt x="1459148" y="153115"/>
                      <a:pt x="1463503" y="134520"/>
                    </a:cubicBezTo>
                    <a:cubicBezTo>
                      <a:pt x="1470538" y="104031"/>
                      <a:pt x="1432684" y="117935"/>
                      <a:pt x="1486115" y="106376"/>
                    </a:cubicBezTo>
                    <a:cubicBezTo>
                      <a:pt x="1487120" y="108219"/>
                      <a:pt x="1487790" y="110899"/>
                      <a:pt x="1488125" y="112407"/>
                    </a:cubicBezTo>
                    <a:cubicBezTo>
                      <a:pt x="1488460" y="113747"/>
                      <a:pt x="1489465" y="116595"/>
                      <a:pt x="1489800" y="118438"/>
                    </a:cubicBezTo>
                    <a:cubicBezTo>
                      <a:pt x="1493150" y="138038"/>
                      <a:pt x="1487623" y="166181"/>
                      <a:pt x="1498008" y="181258"/>
                    </a:cubicBezTo>
                    <a:cubicBezTo>
                      <a:pt x="1513585" y="171710"/>
                      <a:pt x="1507890" y="122961"/>
                      <a:pt x="1523802" y="101686"/>
                    </a:cubicBezTo>
                    <a:lnTo>
                      <a:pt x="1574051" y="99675"/>
                    </a:lnTo>
                    <a:cubicBezTo>
                      <a:pt x="1572376" y="126144"/>
                      <a:pt x="1566849" y="149094"/>
                      <a:pt x="1576396" y="170034"/>
                    </a:cubicBezTo>
                    <a:cubicBezTo>
                      <a:pt x="1595323" y="150937"/>
                      <a:pt x="1586949" y="133850"/>
                      <a:pt x="1592643" y="97665"/>
                    </a:cubicBezTo>
                    <a:lnTo>
                      <a:pt x="1676727" y="93142"/>
                    </a:lnTo>
                    <a:cubicBezTo>
                      <a:pt x="1662490" y="218616"/>
                      <a:pt x="1634853" y="231682"/>
                      <a:pt x="1710226" y="207559"/>
                    </a:cubicBezTo>
                    <a:cubicBezTo>
                      <a:pt x="1711399" y="175228"/>
                      <a:pt x="1709054" y="146079"/>
                      <a:pt x="1716256" y="116930"/>
                    </a:cubicBezTo>
                    <a:cubicBezTo>
                      <a:pt x="1726809" y="73710"/>
                      <a:pt x="1732671" y="88451"/>
                      <a:pt x="1785600" y="90294"/>
                    </a:cubicBezTo>
                    <a:cubicBezTo>
                      <a:pt x="1786940" y="102188"/>
                      <a:pt x="1785935" y="118438"/>
                      <a:pt x="1786940" y="125976"/>
                    </a:cubicBezTo>
                    <a:lnTo>
                      <a:pt x="1794645" y="148927"/>
                    </a:lnTo>
                    <a:cubicBezTo>
                      <a:pt x="1807710" y="126814"/>
                      <a:pt x="1797325" y="134017"/>
                      <a:pt x="1805700" y="115087"/>
                    </a:cubicBezTo>
                    <a:cubicBezTo>
                      <a:pt x="1814912" y="94482"/>
                      <a:pt x="1806705" y="101686"/>
                      <a:pt x="1824794" y="91467"/>
                    </a:cubicBezTo>
                    <a:cubicBezTo>
                      <a:pt x="1846569" y="100848"/>
                      <a:pt x="1838027" y="114585"/>
                      <a:pt x="1854776" y="125139"/>
                    </a:cubicBezTo>
                    <a:cubicBezTo>
                      <a:pt x="1868679" y="116930"/>
                      <a:pt x="1870856" y="91299"/>
                      <a:pt x="1884926" y="84933"/>
                    </a:cubicBezTo>
                    <a:cubicBezTo>
                      <a:pt x="1905863" y="94147"/>
                      <a:pt x="1887941" y="86944"/>
                      <a:pt x="1901676" y="102021"/>
                    </a:cubicBezTo>
                    <a:cubicBezTo>
                      <a:pt x="1915578" y="117265"/>
                      <a:pt x="1894473" y="108554"/>
                      <a:pt x="1915075" y="116428"/>
                    </a:cubicBezTo>
                    <a:lnTo>
                      <a:pt x="1925125" y="99005"/>
                    </a:lnTo>
                    <a:cubicBezTo>
                      <a:pt x="1925460" y="98168"/>
                      <a:pt x="1926465" y="95487"/>
                      <a:pt x="1926800" y="94817"/>
                    </a:cubicBezTo>
                    <a:cubicBezTo>
                      <a:pt x="1926968" y="93980"/>
                      <a:pt x="1928140" y="92304"/>
                      <a:pt x="1928475" y="90127"/>
                    </a:cubicBezTo>
                    <a:cubicBezTo>
                      <a:pt x="1928643" y="87949"/>
                      <a:pt x="1929313" y="86944"/>
                      <a:pt x="1930150" y="84933"/>
                    </a:cubicBezTo>
                    <a:lnTo>
                      <a:pt x="1975542" y="87446"/>
                    </a:lnTo>
                    <a:cubicBezTo>
                      <a:pt x="1972359" y="115757"/>
                      <a:pt x="1959797" y="128489"/>
                      <a:pt x="1984754" y="140383"/>
                    </a:cubicBezTo>
                    <a:lnTo>
                      <a:pt x="1990784" y="87949"/>
                    </a:lnTo>
                    <a:lnTo>
                      <a:pt x="2052088" y="86106"/>
                    </a:lnTo>
                    <a:cubicBezTo>
                      <a:pt x="2070345" y="218281"/>
                      <a:pt x="2028806" y="382284"/>
                      <a:pt x="2070178" y="372401"/>
                    </a:cubicBezTo>
                    <a:cubicBezTo>
                      <a:pt x="2088435" y="368045"/>
                      <a:pt x="2072020" y="376421"/>
                      <a:pt x="2083577" y="364024"/>
                    </a:cubicBezTo>
                    <a:cubicBezTo>
                      <a:pt x="2084582" y="362852"/>
                      <a:pt x="2091785" y="349115"/>
                      <a:pt x="2091952" y="348613"/>
                    </a:cubicBezTo>
                    <a:cubicBezTo>
                      <a:pt x="2095972" y="338226"/>
                      <a:pt x="2097480" y="322479"/>
                      <a:pt x="2098820" y="310585"/>
                    </a:cubicBezTo>
                    <a:cubicBezTo>
                      <a:pt x="2106525" y="241734"/>
                      <a:pt x="2079892" y="140048"/>
                      <a:pt x="2110545" y="87111"/>
                    </a:cubicBezTo>
                    <a:lnTo>
                      <a:pt x="2146054" y="99005"/>
                    </a:lnTo>
                    <a:cubicBezTo>
                      <a:pt x="2152921" y="117935"/>
                      <a:pt x="2143039" y="110062"/>
                      <a:pt x="2155769" y="134017"/>
                    </a:cubicBezTo>
                    <a:cubicBezTo>
                      <a:pt x="2171178" y="126311"/>
                      <a:pt x="2179386" y="104198"/>
                      <a:pt x="2193456" y="87614"/>
                    </a:cubicBezTo>
                    <a:cubicBezTo>
                      <a:pt x="2223103" y="104533"/>
                      <a:pt x="2172686" y="76055"/>
                      <a:pt x="2205850" y="98335"/>
                    </a:cubicBezTo>
                    <a:cubicBezTo>
                      <a:pt x="2219920" y="107884"/>
                      <a:pt x="2223270" y="93477"/>
                      <a:pt x="2232315" y="96157"/>
                    </a:cubicBezTo>
                    <a:cubicBezTo>
                      <a:pt x="2233320" y="132007"/>
                      <a:pt x="2227122" y="159648"/>
                      <a:pt x="2256099" y="165846"/>
                    </a:cubicBezTo>
                    <a:cubicBezTo>
                      <a:pt x="2256099" y="148424"/>
                      <a:pt x="2245212" y="126981"/>
                      <a:pt x="2252917" y="104701"/>
                    </a:cubicBezTo>
                    <a:cubicBezTo>
                      <a:pt x="2262967" y="75552"/>
                      <a:pt x="2272179" y="87279"/>
                      <a:pt x="2310536" y="84933"/>
                    </a:cubicBezTo>
                    <a:lnTo>
                      <a:pt x="2313886" y="149932"/>
                    </a:lnTo>
                    <a:cubicBezTo>
                      <a:pt x="2335996" y="131672"/>
                      <a:pt x="2321423" y="149429"/>
                      <a:pt x="2323266" y="124134"/>
                    </a:cubicBezTo>
                    <a:lnTo>
                      <a:pt x="2328793" y="86776"/>
                    </a:lnTo>
                    <a:lnTo>
                      <a:pt x="2367485" y="87279"/>
                    </a:lnTo>
                    <a:cubicBezTo>
                      <a:pt x="2367988" y="126479"/>
                      <a:pt x="2355760" y="151775"/>
                      <a:pt x="2384905" y="171710"/>
                    </a:cubicBezTo>
                    <a:lnTo>
                      <a:pt x="2380047" y="85436"/>
                    </a:lnTo>
                    <a:lnTo>
                      <a:pt x="2444366" y="84598"/>
                    </a:lnTo>
                    <a:cubicBezTo>
                      <a:pt x="2444869" y="154455"/>
                      <a:pt x="2424602" y="214093"/>
                      <a:pt x="2482723" y="175228"/>
                    </a:cubicBezTo>
                    <a:lnTo>
                      <a:pt x="2490428" y="79238"/>
                    </a:lnTo>
                    <a:lnTo>
                      <a:pt x="2533977" y="79070"/>
                    </a:lnTo>
                    <a:cubicBezTo>
                      <a:pt x="2528785" y="112742"/>
                      <a:pt x="2512203" y="141891"/>
                      <a:pt x="2525435" y="168694"/>
                    </a:cubicBezTo>
                    <a:cubicBezTo>
                      <a:pt x="2556087" y="157638"/>
                      <a:pt x="2541012" y="162663"/>
                      <a:pt x="2542520" y="145744"/>
                    </a:cubicBezTo>
                    <a:cubicBezTo>
                      <a:pt x="2547712" y="88116"/>
                      <a:pt x="2534480" y="78233"/>
                      <a:pt x="2609183" y="75552"/>
                    </a:cubicBezTo>
                    <a:cubicBezTo>
                      <a:pt x="2608011" y="82253"/>
                      <a:pt x="2581546" y="194828"/>
                      <a:pt x="2619066" y="157303"/>
                    </a:cubicBezTo>
                    <a:cubicBezTo>
                      <a:pt x="2630120" y="146079"/>
                      <a:pt x="2619736" y="156298"/>
                      <a:pt x="2617726" y="139546"/>
                    </a:cubicBezTo>
                    <a:lnTo>
                      <a:pt x="2625431" y="78065"/>
                    </a:lnTo>
                    <a:cubicBezTo>
                      <a:pt x="2625598" y="77227"/>
                      <a:pt x="2627273" y="75887"/>
                      <a:pt x="2627608" y="73710"/>
                    </a:cubicBezTo>
                    <a:cubicBezTo>
                      <a:pt x="2627776" y="71532"/>
                      <a:pt x="2628948" y="70694"/>
                      <a:pt x="2629785" y="69186"/>
                    </a:cubicBezTo>
                    <a:lnTo>
                      <a:pt x="2668645" y="70527"/>
                    </a:lnTo>
                    <a:lnTo>
                      <a:pt x="2667975" y="162999"/>
                    </a:lnTo>
                    <a:cubicBezTo>
                      <a:pt x="2699297" y="151272"/>
                      <a:pt x="2688242" y="89122"/>
                      <a:pt x="2681207" y="64663"/>
                    </a:cubicBezTo>
                    <a:lnTo>
                      <a:pt x="2737654" y="63491"/>
                    </a:lnTo>
                    <a:cubicBezTo>
                      <a:pt x="2740334" y="99173"/>
                      <a:pt x="2726934" y="159983"/>
                      <a:pt x="2735141" y="174558"/>
                    </a:cubicBezTo>
                    <a:cubicBezTo>
                      <a:pt x="2753063" y="147252"/>
                      <a:pt x="2754403" y="92304"/>
                      <a:pt x="2750048" y="58800"/>
                    </a:cubicBezTo>
                    <a:lnTo>
                      <a:pt x="2790248" y="57460"/>
                    </a:lnTo>
                    <a:cubicBezTo>
                      <a:pt x="2775843" y="101518"/>
                      <a:pt x="2753398" y="269375"/>
                      <a:pt x="2780365" y="310250"/>
                    </a:cubicBezTo>
                    <a:cubicBezTo>
                      <a:pt x="2800633" y="304219"/>
                      <a:pt x="2790750" y="303717"/>
                      <a:pt x="2814200" y="291823"/>
                    </a:cubicBezTo>
                    <a:close/>
                    <a:moveTo>
                      <a:pt x="3331263" y="1020374"/>
                    </a:moveTo>
                    <a:lnTo>
                      <a:pt x="3314011" y="991728"/>
                    </a:lnTo>
                    <a:lnTo>
                      <a:pt x="3331263" y="1020374"/>
                    </a:lnTo>
                    <a:close/>
                    <a:moveTo>
                      <a:pt x="2903978" y="573091"/>
                    </a:moveTo>
                    <a:cubicBezTo>
                      <a:pt x="2948532" y="551314"/>
                      <a:pt x="3004644" y="510941"/>
                      <a:pt x="3036468" y="487990"/>
                    </a:cubicBezTo>
                    <a:cubicBezTo>
                      <a:pt x="3046351" y="508261"/>
                      <a:pt x="3048528" y="527861"/>
                      <a:pt x="3062933" y="551649"/>
                    </a:cubicBezTo>
                    <a:cubicBezTo>
                      <a:pt x="3109665" y="628374"/>
                      <a:pt x="3236292" y="895738"/>
                      <a:pt x="3292236" y="939796"/>
                    </a:cubicBezTo>
                    <a:cubicBezTo>
                      <a:pt x="3271132" y="895906"/>
                      <a:pt x="3244500" y="872453"/>
                      <a:pt x="3224065" y="825044"/>
                    </a:cubicBezTo>
                    <a:cubicBezTo>
                      <a:pt x="3198271" y="765071"/>
                      <a:pt x="3065948" y="542435"/>
                      <a:pt x="3044006" y="479949"/>
                    </a:cubicBezTo>
                    <a:cubicBezTo>
                      <a:pt x="3070470" y="453146"/>
                      <a:pt x="3081358" y="441084"/>
                      <a:pt x="3114187" y="422992"/>
                    </a:cubicBezTo>
                    <a:lnTo>
                      <a:pt x="3275822" y="327337"/>
                    </a:lnTo>
                    <a:cubicBezTo>
                      <a:pt x="3301449" y="315611"/>
                      <a:pt x="3344831" y="303884"/>
                      <a:pt x="3366605" y="291990"/>
                    </a:cubicBezTo>
                    <a:cubicBezTo>
                      <a:pt x="3322888" y="296346"/>
                      <a:pt x="3209660" y="349785"/>
                      <a:pt x="3164269" y="375248"/>
                    </a:cubicBezTo>
                    <a:cubicBezTo>
                      <a:pt x="3102295" y="410093"/>
                      <a:pt x="3051376" y="463197"/>
                      <a:pt x="3010171" y="499047"/>
                    </a:cubicBezTo>
                    <a:cubicBezTo>
                      <a:pt x="2972652" y="531881"/>
                      <a:pt x="2926758" y="539085"/>
                      <a:pt x="2903978" y="573091"/>
                    </a:cubicBezTo>
                    <a:close/>
                    <a:moveTo>
                      <a:pt x="3432097" y="910145"/>
                    </a:moveTo>
                    <a:cubicBezTo>
                      <a:pt x="3426067" y="933263"/>
                      <a:pt x="3429082" y="926897"/>
                      <a:pt x="3442649" y="947335"/>
                    </a:cubicBezTo>
                    <a:lnTo>
                      <a:pt x="3432097" y="910145"/>
                    </a:lnTo>
                    <a:close/>
                    <a:moveTo>
                      <a:pt x="3339806" y="895738"/>
                    </a:moveTo>
                    <a:cubicBezTo>
                      <a:pt x="3361078" y="906124"/>
                      <a:pt x="3373305" y="889372"/>
                      <a:pt x="3409987" y="895738"/>
                    </a:cubicBezTo>
                    <a:cubicBezTo>
                      <a:pt x="3441644" y="901266"/>
                      <a:pt x="3408312" y="903612"/>
                      <a:pt x="3432767" y="896408"/>
                    </a:cubicBezTo>
                    <a:cubicBezTo>
                      <a:pt x="3554872" y="860726"/>
                      <a:pt x="3561572" y="922542"/>
                      <a:pt x="3585356" y="954203"/>
                    </a:cubicBezTo>
                    <a:cubicBezTo>
                      <a:pt x="3576479" y="924384"/>
                      <a:pt x="3569779" y="926395"/>
                      <a:pt x="3561739" y="898754"/>
                    </a:cubicBezTo>
                    <a:cubicBezTo>
                      <a:pt x="3596411" y="900596"/>
                      <a:pt x="3617683" y="908972"/>
                      <a:pt x="3643645" y="894565"/>
                    </a:cubicBezTo>
                    <a:cubicBezTo>
                      <a:pt x="3628068" y="875300"/>
                      <a:pt x="3627901" y="882504"/>
                      <a:pt x="3593229" y="880996"/>
                    </a:cubicBezTo>
                    <a:cubicBezTo>
                      <a:pt x="3371965" y="870610"/>
                      <a:pt x="3415514" y="909475"/>
                      <a:pt x="3355718" y="761888"/>
                    </a:cubicBezTo>
                    <a:cubicBezTo>
                      <a:pt x="3337796" y="717663"/>
                      <a:pt x="3319036" y="685834"/>
                      <a:pt x="3298601" y="637922"/>
                    </a:cubicBezTo>
                    <a:cubicBezTo>
                      <a:pt x="3263762" y="556004"/>
                      <a:pt x="3214853" y="469396"/>
                      <a:pt x="3187383" y="389823"/>
                    </a:cubicBezTo>
                    <a:cubicBezTo>
                      <a:pt x="3169294" y="422992"/>
                      <a:pt x="3215188" y="479949"/>
                      <a:pt x="3230430" y="512114"/>
                    </a:cubicBezTo>
                    <a:lnTo>
                      <a:pt x="3344831" y="759543"/>
                    </a:lnTo>
                    <a:cubicBezTo>
                      <a:pt x="3358900" y="787184"/>
                      <a:pt x="3359068" y="796230"/>
                      <a:pt x="3370123" y="823536"/>
                    </a:cubicBezTo>
                    <a:cubicBezTo>
                      <a:pt x="3380340" y="848832"/>
                      <a:pt x="3396420" y="863741"/>
                      <a:pt x="3403790" y="878818"/>
                    </a:cubicBezTo>
                    <a:cubicBezTo>
                      <a:pt x="3387207" y="890712"/>
                      <a:pt x="3362250" y="892555"/>
                      <a:pt x="3339806" y="895738"/>
                    </a:cubicBezTo>
                    <a:close/>
                    <a:moveTo>
                      <a:pt x="2693937" y="670087"/>
                    </a:moveTo>
                    <a:cubicBezTo>
                      <a:pt x="2689247" y="700408"/>
                      <a:pt x="2854567" y="942812"/>
                      <a:pt x="2883879" y="978494"/>
                    </a:cubicBezTo>
                    <a:cubicBezTo>
                      <a:pt x="2910511" y="1010825"/>
                      <a:pt x="2936473" y="1030761"/>
                      <a:pt x="2960592" y="1067280"/>
                    </a:cubicBezTo>
                    <a:cubicBezTo>
                      <a:pt x="2957410" y="1052706"/>
                      <a:pt x="2958415" y="1056224"/>
                      <a:pt x="2946690" y="1037461"/>
                    </a:cubicBezTo>
                    <a:cubicBezTo>
                      <a:pt x="2932620" y="1015014"/>
                      <a:pt x="2943173" y="1029923"/>
                      <a:pt x="2927260" y="1013673"/>
                    </a:cubicBezTo>
                    <a:cubicBezTo>
                      <a:pt x="2871149" y="956046"/>
                      <a:pt x="2729111" y="731567"/>
                      <a:pt x="2693937" y="670087"/>
                    </a:cubicBezTo>
                    <a:close/>
                    <a:moveTo>
                      <a:pt x="2105855" y="867427"/>
                    </a:moveTo>
                    <a:cubicBezTo>
                      <a:pt x="2165149" y="862401"/>
                      <a:pt x="2187426" y="833588"/>
                      <a:pt x="2258277" y="829735"/>
                    </a:cubicBezTo>
                    <a:lnTo>
                      <a:pt x="2398640" y="1114354"/>
                    </a:lnTo>
                    <a:cubicBezTo>
                      <a:pt x="2319581" y="1130771"/>
                      <a:pt x="2166991" y="1113349"/>
                      <a:pt x="2080562" y="1104805"/>
                    </a:cubicBezTo>
                    <a:cubicBezTo>
                      <a:pt x="2032993" y="1062925"/>
                      <a:pt x="2010046" y="999769"/>
                      <a:pt x="1974369" y="941472"/>
                    </a:cubicBezTo>
                    <a:lnTo>
                      <a:pt x="2026796" y="907130"/>
                    </a:lnTo>
                    <a:cubicBezTo>
                      <a:pt x="2049408" y="895738"/>
                      <a:pt x="2062473" y="888702"/>
                      <a:pt x="2092120" y="882839"/>
                    </a:cubicBezTo>
                    <a:cubicBezTo>
                      <a:pt x="2102170" y="907800"/>
                      <a:pt x="2217408" y="1092744"/>
                      <a:pt x="2254760" y="1105978"/>
                    </a:cubicBezTo>
                    <a:cubicBezTo>
                      <a:pt x="2222433" y="1058737"/>
                      <a:pt x="2118919" y="918856"/>
                      <a:pt x="2105855" y="867427"/>
                    </a:cubicBezTo>
                    <a:close/>
                    <a:moveTo>
                      <a:pt x="3613496" y="324657"/>
                    </a:moveTo>
                    <a:cubicBezTo>
                      <a:pt x="3647833" y="402890"/>
                      <a:pt x="3655203" y="442090"/>
                      <a:pt x="3689372" y="512114"/>
                    </a:cubicBezTo>
                    <a:cubicBezTo>
                      <a:pt x="3731246" y="598052"/>
                      <a:pt x="3699254" y="655847"/>
                      <a:pt x="3702772" y="823201"/>
                    </a:cubicBezTo>
                    <a:cubicBezTo>
                      <a:pt x="3656208" y="786849"/>
                      <a:pt x="3688367" y="766579"/>
                      <a:pt x="3622373" y="646131"/>
                    </a:cubicBezTo>
                    <a:cubicBezTo>
                      <a:pt x="3592056" y="590849"/>
                      <a:pt x="3583681" y="533724"/>
                      <a:pt x="3548172" y="480620"/>
                    </a:cubicBezTo>
                    <a:cubicBezTo>
                      <a:pt x="3559562" y="470066"/>
                      <a:pt x="3578657" y="469396"/>
                      <a:pt x="3591051" y="461690"/>
                    </a:cubicBezTo>
                    <a:cubicBezTo>
                      <a:pt x="3602776" y="454486"/>
                      <a:pt x="3607131" y="443932"/>
                      <a:pt x="3612826" y="430196"/>
                    </a:cubicBezTo>
                    <a:cubicBezTo>
                      <a:pt x="3582174" y="417296"/>
                      <a:pt x="3568774" y="427013"/>
                      <a:pt x="3532762" y="435221"/>
                    </a:cubicBezTo>
                    <a:cubicBezTo>
                      <a:pt x="3501273" y="401214"/>
                      <a:pt x="3509313" y="391498"/>
                      <a:pt x="3520200" y="355146"/>
                    </a:cubicBezTo>
                    <a:cubicBezTo>
                      <a:pt x="3528407" y="327337"/>
                      <a:pt x="3527905" y="295341"/>
                      <a:pt x="3533097" y="262171"/>
                    </a:cubicBezTo>
                    <a:lnTo>
                      <a:pt x="3585356" y="259491"/>
                    </a:lnTo>
                    <a:cubicBezTo>
                      <a:pt x="3603614" y="281101"/>
                      <a:pt x="3601604" y="297183"/>
                      <a:pt x="3613496" y="324657"/>
                    </a:cubicBezTo>
                    <a:close/>
                    <a:moveTo>
                      <a:pt x="3717009" y="521830"/>
                    </a:moveTo>
                    <a:cubicBezTo>
                      <a:pt x="3695067" y="508261"/>
                      <a:pt x="3689875" y="489833"/>
                      <a:pt x="3678652" y="461522"/>
                    </a:cubicBezTo>
                    <a:cubicBezTo>
                      <a:pt x="3661735" y="419307"/>
                      <a:pt x="3619861" y="296011"/>
                      <a:pt x="3617851" y="259491"/>
                    </a:cubicBezTo>
                    <a:cubicBezTo>
                      <a:pt x="3665755" y="260999"/>
                      <a:pt x="3711147" y="252455"/>
                      <a:pt x="3739789" y="269207"/>
                    </a:cubicBezTo>
                    <a:cubicBezTo>
                      <a:pt x="3727896" y="318794"/>
                      <a:pt x="3719689" y="273563"/>
                      <a:pt x="3716004" y="322479"/>
                    </a:cubicBezTo>
                    <a:cubicBezTo>
                      <a:pt x="3714162" y="349785"/>
                      <a:pt x="3737779" y="443430"/>
                      <a:pt x="3717009" y="521830"/>
                    </a:cubicBezTo>
                    <a:close/>
                    <a:moveTo>
                      <a:pt x="614293" y="120113"/>
                    </a:moveTo>
                    <a:cubicBezTo>
                      <a:pt x="614628" y="118438"/>
                      <a:pt x="616973" y="117600"/>
                      <a:pt x="617308" y="114250"/>
                    </a:cubicBezTo>
                    <a:cubicBezTo>
                      <a:pt x="617643" y="110899"/>
                      <a:pt x="619653" y="110564"/>
                      <a:pt x="620825" y="108386"/>
                    </a:cubicBezTo>
                    <a:lnTo>
                      <a:pt x="654995" y="107381"/>
                    </a:lnTo>
                    <a:lnTo>
                      <a:pt x="649635" y="178411"/>
                    </a:lnTo>
                    <a:lnTo>
                      <a:pt x="611948" y="180086"/>
                    </a:lnTo>
                    <a:cubicBezTo>
                      <a:pt x="611613" y="169364"/>
                      <a:pt x="610106" y="150937"/>
                      <a:pt x="610775" y="140718"/>
                    </a:cubicBezTo>
                    <a:cubicBezTo>
                      <a:pt x="611445" y="129494"/>
                      <a:pt x="611613" y="130164"/>
                      <a:pt x="614293" y="120113"/>
                    </a:cubicBezTo>
                    <a:close/>
                    <a:moveTo>
                      <a:pt x="516140" y="119443"/>
                    </a:moveTo>
                    <a:lnTo>
                      <a:pt x="592686" y="114082"/>
                    </a:lnTo>
                    <a:lnTo>
                      <a:pt x="592351" y="182934"/>
                    </a:lnTo>
                    <a:lnTo>
                      <a:pt x="504247" y="174222"/>
                    </a:lnTo>
                    <a:lnTo>
                      <a:pt x="516140" y="119443"/>
                    </a:lnTo>
                    <a:close/>
                    <a:moveTo>
                      <a:pt x="424686" y="163836"/>
                    </a:moveTo>
                    <a:cubicBezTo>
                      <a:pt x="426026" y="128154"/>
                      <a:pt x="430214" y="127819"/>
                      <a:pt x="466895" y="124134"/>
                    </a:cubicBezTo>
                    <a:lnTo>
                      <a:pt x="465556" y="167019"/>
                    </a:lnTo>
                    <a:lnTo>
                      <a:pt x="424686" y="163836"/>
                    </a:lnTo>
                    <a:close/>
                    <a:moveTo>
                      <a:pt x="358190" y="141388"/>
                    </a:moveTo>
                    <a:cubicBezTo>
                      <a:pt x="369747" y="133347"/>
                      <a:pt x="360200" y="129829"/>
                      <a:pt x="409946" y="133347"/>
                    </a:cubicBezTo>
                    <a:cubicBezTo>
                      <a:pt x="400734" y="159816"/>
                      <a:pt x="412459" y="153785"/>
                      <a:pt x="390684" y="154455"/>
                    </a:cubicBezTo>
                    <a:lnTo>
                      <a:pt x="358190" y="141388"/>
                    </a:lnTo>
                    <a:close/>
                    <a:moveTo>
                      <a:pt x="3555207" y="50089"/>
                    </a:moveTo>
                    <a:lnTo>
                      <a:pt x="3622876" y="51597"/>
                    </a:lnTo>
                    <a:cubicBezTo>
                      <a:pt x="3611318" y="77730"/>
                      <a:pt x="3599594" y="150434"/>
                      <a:pt x="3642305" y="130499"/>
                    </a:cubicBezTo>
                    <a:cubicBezTo>
                      <a:pt x="3631251" y="103361"/>
                      <a:pt x="3605121" y="151272"/>
                      <a:pt x="3636610" y="50089"/>
                    </a:cubicBezTo>
                    <a:lnTo>
                      <a:pt x="3698919" y="51597"/>
                    </a:lnTo>
                    <a:cubicBezTo>
                      <a:pt x="3699087" y="82086"/>
                      <a:pt x="3683510" y="114082"/>
                      <a:pt x="3690712" y="132677"/>
                    </a:cubicBezTo>
                    <a:cubicBezTo>
                      <a:pt x="3726556" y="66339"/>
                      <a:pt x="3687865" y="53272"/>
                      <a:pt x="3752518" y="56790"/>
                    </a:cubicBezTo>
                    <a:cubicBezTo>
                      <a:pt x="3744311" y="110732"/>
                      <a:pt x="3744814" y="56120"/>
                      <a:pt x="3738449" y="98168"/>
                    </a:cubicBezTo>
                    <a:cubicBezTo>
                      <a:pt x="3733759" y="129997"/>
                      <a:pt x="3759721" y="235033"/>
                      <a:pt x="3732084" y="241901"/>
                    </a:cubicBezTo>
                    <a:cubicBezTo>
                      <a:pt x="3730576" y="242236"/>
                      <a:pt x="3727896" y="243241"/>
                      <a:pt x="3726054" y="243744"/>
                    </a:cubicBezTo>
                    <a:cubicBezTo>
                      <a:pt x="3724211" y="244079"/>
                      <a:pt x="3722034" y="244749"/>
                      <a:pt x="3719857" y="245084"/>
                    </a:cubicBezTo>
                    <a:lnTo>
                      <a:pt x="3691215" y="246927"/>
                    </a:lnTo>
                    <a:cubicBezTo>
                      <a:pt x="3673460" y="247262"/>
                      <a:pt x="3655873" y="247764"/>
                      <a:pt x="3638118" y="248267"/>
                    </a:cubicBezTo>
                    <a:cubicBezTo>
                      <a:pt x="3602441" y="249440"/>
                      <a:pt x="3571622" y="248100"/>
                      <a:pt x="3533097" y="250445"/>
                    </a:cubicBezTo>
                    <a:lnTo>
                      <a:pt x="3555207" y="50089"/>
                    </a:lnTo>
                    <a:close/>
                    <a:moveTo>
                      <a:pt x="3030271" y="21610"/>
                    </a:moveTo>
                    <a:cubicBezTo>
                      <a:pt x="2905151" y="32834"/>
                      <a:pt x="2840999" y="11056"/>
                      <a:pt x="2647540" y="39870"/>
                    </a:cubicBezTo>
                    <a:cubicBezTo>
                      <a:pt x="2403999" y="76055"/>
                      <a:pt x="1831829" y="37860"/>
                      <a:pt x="1511742" y="70359"/>
                    </a:cubicBezTo>
                    <a:cubicBezTo>
                      <a:pt x="1380090" y="83761"/>
                      <a:pt x="1249274" y="71867"/>
                      <a:pt x="1124992" y="69186"/>
                    </a:cubicBezTo>
                    <a:cubicBezTo>
                      <a:pt x="1002216" y="66339"/>
                      <a:pt x="971732" y="84263"/>
                      <a:pt x="833044" y="73039"/>
                    </a:cubicBezTo>
                    <a:cubicBezTo>
                      <a:pt x="702396" y="62486"/>
                      <a:pt x="737906" y="69521"/>
                      <a:pt x="628698" y="78065"/>
                    </a:cubicBezTo>
                    <a:cubicBezTo>
                      <a:pt x="596036" y="80745"/>
                      <a:pt x="570911" y="75887"/>
                      <a:pt x="536072" y="81583"/>
                    </a:cubicBezTo>
                    <a:cubicBezTo>
                      <a:pt x="518652" y="84431"/>
                      <a:pt x="508602" y="87111"/>
                      <a:pt x="493193" y="89792"/>
                    </a:cubicBezTo>
                    <a:cubicBezTo>
                      <a:pt x="363382" y="112072"/>
                      <a:pt x="357352" y="99843"/>
                      <a:pt x="266904" y="104869"/>
                    </a:cubicBezTo>
                    <a:cubicBezTo>
                      <a:pt x="220507" y="107381"/>
                      <a:pt x="251829" y="121118"/>
                      <a:pt x="78972" y="120951"/>
                    </a:cubicBezTo>
                    <a:lnTo>
                      <a:pt x="26378" y="44393"/>
                    </a:lnTo>
                    <a:cubicBezTo>
                      <a:pt x="-18679" y="79573"/>
                      <a:pt x="50330" y="114417"/>
                      <a:pt x="34585" y="282777"/>
                    </a:cubicBezTo>
                    <a:cubicBezTo>
                      <a:pt x="26211" y="372233"/>
                      <a:pt x="21018" y="481122"/>
                      <a:pt x="20013" y="570244"/>
                    </a:cubicBezTo>
                    <a:cubicBezTo>
                      <a:pt x="19176" y="647304"/>
                      <a:pt x="31068" y="793382"/>
                      <a:pt x="21018" y="849000"/>
                    </a:cubicBezTo>
                    <a:cubicBezTo>
                      <a:pt x="3264" y="947837"/>
                      <a:pt x="-6786" y="1016521"/>
                      <a:pt x="5273" y="1116029"/>
                    </a:cubicBezTo>
                    <a:cubicBezTo>
                      <a:pt x="43630" y="1109998"/>
                      <a:pt x="67415" y="1097099"/>
                      <a:pt x="103762" y="1108658"/>
                    </a:cubicBezTo>
                    <a:cubicBezTo>
                      <a:pt x="163056" y="1127588"/>
                      <a:pt x="155016" y="1107821"/>
                      <a:pt x="214477" y="1110501"/>
                    </a:cubicBezTo>
                    <a:cubicBezTo>
                      <a:pt x="281979" y="1113516"/>
                      <a:pt x="383482" y="1116867"/>
                      <a:pt x="448806" y="1123735"/>
                    </a:cubicBezTo>
                    <a:cubicBezTo>
                      <a:pt x="686652" y="1149031"/>
                      <a:pt x="961849" y="1112846"/>
                      <a:pt x="1177586" y="1115024"/>
                    </a:cubicBezTo>
                    <a:cubicBezTo>
                      <a:pt x="1263177" y="1115862"/>
                      <a:pt x="1339220" y="1122562"/>
                      <a:pt x="1418279" y="1124070"/>
                    </a:cubicBezTo>
                    <a:cubicBezTo>
                      <a:pt x="1501525" y="1125745"/>
                      <a:pt x="1584101" y="1120720"/>
                      <a:pt x="1666677" y="1122395"/>
                    </a:cubicBezTo>
                    <a:cubicBezTo>
                      <a:pt x="1753441" y="1124238"/>
                      <a:pt x="1824627" y="1138980"/>
                      <a:pt x="1907370" y="1139482"/>
                    </a:cubicBezTo>
                    <a:cubicBezTo>
                      <a:pt x="1990449" y="1139985"/>
                      <a:pt x="2073863" y="1136634"/>
                      <a:pt x="2156104" y="1140320"/>
                    </a:cubicBezTo>
                    <a:cubicBezTo>
                      <a:pt x="2433981" y="1152549"/>
                      <a:pt x="2573674" y="1140320"/>
                      <a:pt x="2842507" y="1105475"/>
                    </a:cubicBezTo>
                    <a:cubicBezTo>
                      <a:pt x="2872991" y="1101455"/>
                      <a:pt x="2925250" y="1092576"/>
                      <a:pt x="2953892" y="1096094"/>
                    </a:cubicBezTo>
                    <a:cubicBezTo>
                      <a:pt x="2996437" y="1101120"/>
                      <a:pt x="2964947" y="1107485"/>
                      <a:pt x="2990072" y="1100952"/>
                    </a:cubicBezTo>
                    <a:cubicBezTo>
                      <a:pt x="3118040" y="1067280"/>
                      <a:pt x="3379670" y="1080682"/>
                      <a:pt x="3517688" y="1079174"/>
                    </a:cubicBezTo>
                    <a:cubicBezTo>
                      <a:pt x="3761563" y="1076662"/>
                      <a:pt x="3686525" y="1087383"/>
                      <a:pt x="3674297" y="1136132"/>
                    </a:cubicBezTo>
                    <a:cubicBezTo>
                      <a:pt x="3776471" y="1128928"/>
                      <a:pt x="3754863" y="1070631"/>
                      <a:pt x="3753188" y="954036"/>
                    </a:cubicBezTo>
                    <a:lnTo>
                      <a:pt x="3786185" y="944487"/>
                    </a:lnTo>
                    <a:cubicBezTo>
                      <a:pt x="3752351" y="910145"/>
                      <a:pt x="3764578" y="832582"/>
                      <a:pt x="3764746" y="788524"/>
                    </a:cubicBezTo>
                    <a:cubicBezTo>
                      <a:pt x="3764913" y="728552"/>
                      <a:pt x="3765918" y="660035"/>
                      <a:pt x="3762736" y="600565"/>
                    </a:cubicBezTo>
                    <a:cubicBezTo>
                      <a:pt x="3759386" y="539420"/>
                      <a:pt x="3757041" y="485310"/>
                      <a:pt x="3756538" y="419642"/>
                    </a:cubicBezTo>
                    <a:cubicBezTo>
                      <a:pt x="3756036" y="350790"/>
                      <a:pt x="3767593" y="311590"/>
                      <a:pt x="3770273" y="243911"/>
                    </a:cubicBezTo>
                    <a:lnTo>
                      <a:pt x="3790875" y="271888"/>
                    </a:lnTo>
                    <a:cubicBezTo>
                      <a:pt x="3762233" y="214260"/>
                      <a:pt x="3769436" y="120951"/>
                      <a:pt x="3759218" y="59638"/>
                    </a:cubicBezTo>
                    <a:cubicBezTo>
                      <a:pt x="3788195" y="43556"/>
                      <a:pt x="3801595" y="57962"/>
                      <a:pt x="3808128" y="22783"/>
                    </a:cubicBezTo>
                    <a:cubicBezTo>
                      <a:pt x="3790373" y="14574"/>
                      <a:pt x="3447841" y="22783"/>
                      <a:pt x="3382182" y="21778"/>
                    </a:cubicBezTo>
                    <a:cubicBezTo>
                      <a:pt x="3249525" y="19935"/>
                      <a:pt x="3112010" y="3350"/>
                      <a:pt x="2969805" y="0"/>
                    </a:cubicBezTo>
                    <a:cubicBezTo>
                      <a:pt x="2994762" y="9549"/>
                      <a:pt x="3007324" y="-2345"/>
                      <a:pt x="3030271" y="2161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1" name="任意多边形: 形状 790">
                <a:extLst>
                  <a:ext uri="{FF2B5EF4-FFF2-40B4-BE49-F238E27FC236}">
                    <a16:creationId xmlns:a16="http://schemas.microsoft.com/office/drawing/2014/main" id="{FD748B61-808D-45D4-A471-7270C33F5408}"/>
                  </a:ext>
                </a:extLst>
              </p:cNvPr>
              <p:cNvSpPr/>
              <p:nvPr/>
            </p:nvSpPr>
            <p:spPr>
              <a:xfrm>
                <a:off x="6115486" y="565410"/>
                <a:ext cx="223910" cy="375911"/>
              </a:xfrm>
              <a:custGeom>
                <a:avLst/>
                <a:gdLst>
                  <a:gd name="connsiteX0" fmla="*/ 29004 w 223910"/>
                  <a:gd name="connsiteY0" fmla="*/ 93787 h 375911"/>
                  <a:gd name="connsiteX1" fmla="*/ 147759 w 223910"/>
                  <a:gd name="connsiteY1" fmla="*/ 49562 h 375911"/>
                  <a:gd name="connsiteX2" fmla="*/ 78080 w 223910"/>
                  <a:gd name="connsiteY2" fmla="*/ 128464 h 375911"/>
                  <a:gd name="connsiteX3" fmla="*/ 164006 w 223910"/>
                  <a:gd name="connsiteY3" fmla="*/ 230150 h 375911"/>
                  <a:gd name="connsiteX4" fmla="*/ 77745 w 223910"/>
                  <a:gd name="connsiteY4" fmla="*/ 250923 h 375911"/>
                  <a:gd name="connsiteX5" fmla="*/ 6727 w 223910"/>
                  <a:gd name="connsiteY5" fmla="*/ 237688 h 375911"/>
                  <a:gd name="connsiteX6" fmla="*/ 71548 w 223910"/>
                  <a:gd name="connsiteY6" fmla="*/ 283924 h 375911"/>
                  <a:gd name="connsiteX7" fmla="*/ 182766 w 223910"/>
                  <a:gd name="connsiteY7" fmla="*/ 256451 h 375911"/>
                  <a:gd name="connsiteX8" fmla="*/ 174559 w 223910"/>
                  <a:gd name="connsiteY8" fmla="*/ 278564 h 375911"/>
                  <a:gd name="connsiteX9" fmla="*/ 43408 w 223910"/>
                  <a:gd name="connsiteY9" fmla="*/ 369360 h 375911"/>
                  <a:gd name="connsiteX10" fmla="*/ 97007 w 223910"/>
                  <a:gd name="connsiteY10" fmla="*/ 343395 h 375911"/>
                  <a:gd name="connsiteX11" fmla="*/ 214088 w 223910"/>
                  <a:gd name="connsiteY11" fmla="*/ 249582 h 375911"/>
                  <a:gd name="connsiteX12" fmla="*/ 201191 w 223910"/>
                  <a:gd name="connsiteY12" fmla="*/ 251090 h 375911"/>
                  <a:gd name="connsiteX13" fmla="*/ 176904 w 223910"/>
                  <a:gd name="connsiteY13" fmla="*/ 243552 h 375911"/>
                  <a:gd name="connsiteX14" fmla="*/ 210068 w 223910"/>
                  <a:gd name="connsiteY14" fmla="*/ 220099 h 375911"/>
                  <a:gd name="connsiteX15" fmla="*/ 134862 w 223910"/>
                  <a:gd name="connsiteY15" fmla="*/ 111042 h 375911"/>
                  <a:gd name="connsiteX16" fmla="*/ 63006 w 223910"/>
                  <a:gd name="connsiteY16" fmla="*/ 23763 h 375911"/>
                  <a:gd name="connsiteX17" fmla="*/ 29004 w 223910"/>
                  <a:gd name="connsiteY17" fmla="*/ 93787 h 37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3910" h="375911">
                    <a:moveTo>
                      <a:pt x="29004" y="93787"/>
                    </a:moveTo>
                    <a:cubicBezTo>
                      <a:pt x="74563" y="74187"/>
                      <a:pt x="61331" y="20580"/>
                      <a:pt x="147759" y="49562"/>
                    </a:cubicBezTo>
                    <a:cubicBezTo>
                      <a:pt x="134694" y="113052"/>
                      <a:pt x="101530" y="72345"/>
                      <a:pt x="78080" y="128464"/>
                    </a:cubicBezTo>
                    <a:cubicBezTo>
                      <a:pt x="106890" y="175538"/>
                      <a:pt x="159819" y="138348"/>
                      <a:pt x="164006" y="230150"/>
                    </a:cubicBezTo>
                    <a:cubicBezTo>
                      <a:pt x="134192" y="238358"/>
                      <a:pt x="115265" y="252933"/>
                      <a:pt x="77745" y="250923"/>
                    </a:cubicBezTo>
                    <a:cubicBezTo>
                      <a:pt x="51616" y="249415"/>
                      <a:pt x="9574" y="228307"/>
                      <a:pt x="6727" y="237688"/>
                    </a:cubicBezTo>
                    <a:cubicBezTo>
                      <a:pt x="-21078" y="264827"/>
                      <a:pt x="44581" y="280909"/>
                      <a:pt x="71548" y="283924"/>
                    </a:cubicBezTo>
                    <a:cubicBezTo>
                      <a:pt x="125314" y="289955"/>
                      <a:pt x="139384" y="262817"/>
                      <a:pt x="182766" y="256451"/>
                    </a:cubicBezTo>
                    <a:cubicBezTo>
                      <a:pt x="180421" y="275381"/>
                      <a:pt x="183938" y="264492"/>
                      <a:pt x="174559" y="278564"/>
                    </a:cubicBezTo>
                    <a:cubicBezTo>
                      <a:pt x="155966" y="306205"/>
                      <a:pt x="68365" y="341719"/>
                      <a:pt x="43408" y="369360"/>
                    </a:cubicBezTo>
                    <a:cubicBezTo>
                      <a:pt x="68700" y="384437"/>
                      <a:pt x="49438" y="372543"/>
                      <a:pt x="97007" y="343395"/>
                    </a:cubicBezTo>
                    <a:cubicBezTo>
                      <a:pt x="100525" y="341217"/>
                      <a:pt x="265175" y="254273"/>
                      <a:pt x="214088" y="249582"/>
                    </a:cubicBezTo>
                    <a:cubicBezTo>
                      <a:pt x="187456" y="247237"/>
                      <a:pt x="227823" y="253770"/>
                      <a:pt x="201191" y="251090"/>
                    </a:cubicBezTo>
                    <a:lnTo>
                      <a:pt x="176904" y="243552"/>
                    </a:lnTo>
                    <a:lnTo>
                      <a:pt x="210068" y="220099"/>
                    </a:lnTo>
                    <a:cubicBezTo>
                      <a:pt x="163504" y="118413"/>
                      <a:pt x="159986" y="150745"/>
                      <a:pt x="134862" y="111042"/>
                    </a:cubicBezTo>
                    <a:cubicBezTo>
                      <a:pt x="247755" y="37333"/>
                      <a:pt x="136202" y="-40230"/>
                      <a:pt x="63006" y="23763"/>
                    </a:cubicBezTo>
                    <a:cubicBezTo>
                      <a:pt x="43576" y="40683"/>
                      <a:pt x="18619" y="55425"/>
                      <a:pt x="29004" y="9378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2" name="任意多边形: 形状 791">
                <a:extLst>
                  <a:ext uri="{FF2B5EF4-FFF2-40B4-BE49-F238E27FC236}">
                    <a16:creationId xmlns:a16="http://schemas.microsoft.com/office/drawing/2014/main" id="{C19ABFBC-CA16-40A3-9744-98C7B9682B7B}"/>
                  </a:ext>
                </a:extLst>
              </p:cNvPr>
              <p:cNvSpPr/>
              <p:nvPr/>
            </p:nvSpPr>
            <p:spPr>
              <a:xfrm>
                <a:off x="5291259" y="593286"/>
                <a:ext cx="201833" cy="285977"/>
              </a:xfrm>
              <a:custGeom>
                <a:avLst/>
                <a:gdLst>
                  <a:gd name="connsiteX0" fmla="*/ 113396 w 201833"/>
                  <a:gd name="connsiteY0" fmla="*/ 46981 h 285977"/>
                  <a:gd name="connsiteX1" fmla="*/ 0 w 201833"/>
                  <a:gd name="connsiteY1" fmla="*/ 272131 h 285977"/>
                  <a:gd name="connsiteX2" fmla="*/ 125958 w 201833"/>
                  <a:gd name="connsiteY2" fmla="*/ 273638 h 285977"/>
                  <a:gd name="connsiteX3" fmla="*/ 201834 w 201833"/>
                  <a:gd name="connsiteY3" fmla="*/ 251190 h 285977"/>
                  <a:gd name="connsiteX4" fmla="*/ 141870 w 201833"/>
                  <a:gd name="connsiteY4" fmla="*/ 230250 h 285977"/>
                  <a:gd name="connsiteX5" fmla="*/ 56447 w 201833"/>
                  <a:gd name="connsiteY5" fmla="*/ 229915 h 285977"/>
                  <a:gd name="connsiteX6" fmla="*/ 124618 w 201833"/>
                  <a:gd name="connsiteY6" fmla="*/ 5101 h 285977"/>
                  <a:gd name="connsiteX7" fmla="*/ 21440 w 201833"/>
                  <a:gd name="connsiteY7" fmla="*/ 64236 h 285977"/>
                  <a:gd name="connsiteX8" fmla="*/ 48909 w 201833"/>
                  <a:gd name="connsiteY8" fmla="*/ 76968 h 285977"/>
                  <a:gd name="connsiteX9" fmla="*/ 113396 w 201833"/>
                  <a:gd name="connsiteY9" fmla="*/ 46981 h 28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833" h="285977">
                    <a:moveTo>
                      <a:pt x="113396" y="46981"/>
                    </a:moveTo>
                    <a:cubicBezTo>
                      <a:pt x="121603" y="141129"/>
                      <a:pt x="0" y="211488"/>
                      <a:pt x="0" y="272131"/>
                    </a:cubicBezTo>
                    <a:cubicBezTo>
                      <a:pt x="42209" y="276654"/>
                      <a:pt x="87601" y="266435"/>
                      <a:pt x="125958" y="273638"/>
                    </a:cubicBezTo>
                    <a:cubicBezTo>
                      <a:pt x="168167" y="281679"/>
                      <a:pt x="187429" y="305970"/>
                      <a:pt x="201834" y="251190"/>
                    </a:cubicBezTo>
                    <a:lnTo>
                      <a:pt x="141870" y="230250"/>
                    </a:lnTo>
                    <a:cubicBezTo>
                      <a:pt x="113898" y="227402"/>
                      <a:pt x="84419" y="229077"/>
                      <a:pt x="56447" y="229915"/>
                    </a:cubicBezTo>
                    <a:cubicBezTo>
                      <a:pt x="69511" y="165084"/>
                      <a:pt x="216071" y="49829"/>
                      <a:pt x="124618" y="5101"/>
                    </a:cubicBezTo>
                    <a:cubicBezTo>
                      <a:pt x="81739" y="-16007"/>
                      <a:pt x="33332" y="33245"/>
                      <a:pt x="21440" y="64236"/>
                    </a:cubicBezTo>
                    <a:cubicBezTo>
                      <a:pt x="8375" y="98243"/>
                      <a:pt x="33499" y="91877"/>
                      <a:pt x="48909" y="76968"/>
                    </a:cubicBezTo>
                    <a:cubicBezTo>
                      <a:pt x="74369" y="52510"/>
                      <a:pt x="62476" y="43631"/>
                      <a:pt x="113396" y="469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3" name="任意多边形: 形状 792">
                <a:extLst>
                  <a:ext uri="{FF2B5EF4-FFF2-40B4-BE49-F238E27FC236}">
                    <a16:creationId xmlns:a16="http://schemas.microsoft.com/office/drawing/2014/main" id="{228204F0-14B5-48F1-A090-C31DEF766A11}"/>
                  </a:ext>
                </a:extLst>
              </p:cNvPr>
              <p:cNvSpPr/>
              <p:nvPr/>
            </p:nvSpPr>
            <p:spPr>
              <a:xfrm>
                <a:off x="4580573" y="628204"/>
                <a:ext cx="49575" cy="240366"/>
              </a:xfrm>
              <a:custGeom>
                <a:avLst/>
                <a:gdLst>
                  <a:gd name="connsiteX0" fmla="*/ 46393 w 49575"/>
                  <a:gd name="connsiteY0" fmla="*/ 222972 h 240366"/>
                  <a:gd name="connsiteX1" fmla="*/ 49575 w 49575"/>
                  <a:gd name="connsiteY1" fmla="*/ 1 h 240366"/>
                  <a:gd name="connsiteX2" fmla="*/ 5523 w 49575"/>
                  <a:gd name="connsiteY2" fmla="*/ 141892 h 240366"/>
                  <a:gd name="connsiteX3" fmla="*/ 46393 w 49575"/>
                  <a:gd name="connsiteY3" fmla="*/ 222972 h 24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75" h="240366">
                    <a:moveTo>
                      <a:pt x="46393" y="222972"/>
                    </a:moveTo>
                    <a:lnTo>
                      <a:pt x="49575" y="1"/>
                    </a:lnTo>
                    <a:cubicBezTo>
                      <a:pt x="1671" y="-166"/>
                      <a:pt x="16578" y="16921"/>
                      <a:pt x="5523" y="141892"/>
                    </a:cubicBezTo>
                    <a:cubicBezTo>
                      <a:pt x="-5699" y="269711"/>
                      <a:pt x="-3354" y="244080"/>
                      <a:pt x="46393" y="22297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4" name="任意多边形: 形状 793">
                <a:extLst>
                  <a:ext uri="{FF2B5EF4-FFF2-40B4-BE49-F238E27FC236}">
                    <a16:creationId xmlns:a16="http://schemas.microsoft.com/office/drawing/2014/main" id="{4E771425-DFCE-448A-B3D2-4D38A68B679F}"/>
                  </a:ext>
                </a:extLst>
              </p:cNvPr>
              <p:cNvSpPr/>
              <p:nvPr/>
            </p:nvSpPr>
            <p:spPr>
              <a:xfrm>
                <a:off x="4864477" y="903269"/>
                <a:ext cx="124282" cy="104697"/>
              </a:xfrm>
              <a:custGeom>
                <a:avLst/>
                <a:gdLst>
                  <a:gd name="connsiteX0" fmla="*/ 0 w 124282"/>
                  <a:gd name="connsiteY0" fmla="*/ 82595 h 104697"/>
                  <a:gd name="connsiteX1" fmla="*/ 56782 w 124282"/>
                  <a:gd name="connsiteY1" fmla="*/ 104541 h 104697"/>
                  <a:gd name="connsiteX2" fmla="*/ 93631 w 124282"/>
                  <a:gd name="connsiteY2" fmla="*/ 103703 h 104697"/>
                  <a:gd name="connsiteX3" fmla="*/ 124283 w 124282"/>
                  <a:gd name="connsiteY3" fmla="*/ 91642 h 104697"/>
                  <a:gd name="connsiteX4" fmla="*/ 29647 w 124282"/>
                  <a:gd name="connsiteY4" fmla="*/ 82093 h 104697"/>
                  <a:gd name="connsiteX5" fmla="*/ 27637 w 124282"/>
                  <a:gd name="connsiteY5" fmla="*/ 75392 h 104697"/>
                  <a:gd name="connsiteX6" fmla="*/ 39194 w 124282"/>
                  <a:gd name="connsiteY6" fmla="*/ 29156 h 104697"/>
                  <a:gd name="connsiteX7" fmla="*/ 89108 w 124282"/>
                  <a:gd name="connsiteY7" fmla="*/ 24633 h 104697"/>
                  <a:gd name="connsiteX8" fmla="*/ 0 w 124282"/>
                  <a:gd name="connsiteY8" fmla="*/ 82595 h 10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282" h="104697">
                    <a:moveTo>
                      <a:pt x="0" y="82595"/>
                    </a:moveTo>
                    <a:cubicBezTo>
                      <a:pt x="15410" y="94657"/>
                      <a:pt x="27135" y="103201"/>
                      <a:pt x="56782" y="104541"/>
                    </a:cubicBezTo>
                    <a:cubicBezTo>
                      <a:pt x="65826" y="104876"/>
                      <a:pt x="84754" y="104708"/>
                      <a:pt x="93631" y="103703"/>
                    </a:cubicBezTo>
                    <a:lnTo>
                      <a:pt x="124283" y="91642"/>
                    </a:lnTo>
                    <a:cubicBezTo>
                      <a:pt x="101168" y="84606"/>
                      <a:pt x="54437" y="89799"/>
                      <a:pt x="29647" y="82093"/>
                    </a:cubicBezTo>
                    <a:cubicBezTo>
                      <a:pt x="28810" y="79915"/>
                      <a:pt x="27637" y="74219"/>
                      <a:pt x="27637" y="75392"/>
                    </a:cubicBezTo>
                    <a:cubicBezTo>
                      <a:pt x="27637" y="75392"/>
                      <a:pt x="14405" y="76732"/>
                      <a:pt x="39194" y="29156"/>
                    </a:cubicBezTo>
                    <a:lnTo>
                      <a:pt x="89108" y="24633"/>
                    </a:lnTo>
                    <a:cubicBezTo>
                      <a:pt x="87936" y="-21603"/>
                      <a:pt x="1172" y="-3008"/>
                      <a:pt x="0" y="825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5" name="任意多边形: 形状 794">
                <a:extLst>
                  <a:ext uri="{FF2B5EF4-FFF2-40B4-BE49-F238E27FC236}">
                    <a16:creationId xmlns:a16="http://schemas.microsoft.com/office/drawing/2014/main" id="{C935F35A-1757-48A8-9DD6-6FFEB3AB05B2}"/>
                  </a:ext>
                </a:extLst>
              </p:cNvPr>
              <p:cNvSpPr/>
              <p:nvPr/>
            </p:nvSpPr>
            <p:spPr>
              <a:xfrm>
                <a:off x="4299675" y="911485"/>
                <a:ext cx="41946" cy="237043"/>
              </a:xfrm>
              <a:custGeom>
                <a:avLst/>
                <a:gdLst>
                  <a:gd name="connsiteX0" fmla="*/ 12061 w 41946"/>
                  <a:gd name="connsiteY0" fmla="*/ 237043 h 237043"/>
                  <a:gd name="connsiteX1" fmla="*/ 18761 w 41946"/>
                  <a:gd name="connsiteY1" fmla="*/ 188462 h 237043"/>
                  <a:gd name="connsiteX2" fmla="*/ 35846 w 41946"/>
                  <a:gd name="connsiteY2" fmla="*/ 56455 h 237043"/>
                  <a:gd name="connsiteX3" fmla="*/ 34673 w 41946"/>
                  <a:gd name="connsiteY3" fmla="*/ 0 h 237043"/>
                  <a:gd name="connsiteX4" fmla="*/ 23283 w 41946"/>
                  <a:gd name="connsiteY4" fmla="*/ 18595 h 237043"/>
                  <a:gd name="connsiteX5" fmla="*/ 21776 w 41946"/>
                  <a:gd name="connsiteY5" fmla="*/ 24291 h 237043"/>
                  <a:gd name="connsiteX6" fmla="*/ 8711 w 41946"/>
                  <a:gd name="connsiteY6" fmla="*/ 123463 h 237043"/>
                  <a:gd name="connsiteX7" fmla="*/ 12061 w 41946"/>
                  <a:gd name="connsiteY7" fmla="*/ 237043 h 237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6" h="237043">
                    <a:moveTo>
                      <a:pt x="12061" y="237043"/>
                    </a:moveTo>
                    <a:cubicBezTo>
                      <a:pt x="37856" y="212585"/>
                      <a:pt x="21106" y="220626"/>
                      <a:pt x="18761" y="188462"/>
                    </a:cubicBezTo>
                    <a:lnTo>
                      <a:pt x="35846" y="56455"/>
                    </a:lnTo>
                    <a:cubicBezTo>
                      <a:pt x="44723" y="8376"/>
                      <a:pt x="43551" y="15580"/>
                      <a:pt x="34673" y="0"/>
                    </a:cubicBezTo>
                    <a:lnTo>
                      <a:pt x="23283" y="18595"/>
                    </a:lnTo>
                    <a:cubicBezTo>
                      <a:pt x="22613" y="20270"/>
                      <a:pt x="22278" y="22448"/>
                      <a:pt x="21776" y="24291"/>
                    </a:cubicBezTo>
                    <a:lnTo>
                      <a:pt x="8711" y="123463"/>
                    </a:lnTo>
                    <a:cubicBezTo>
                      <a:pt x="3184" y="162328"/>
                      <a:pt x="-9379" y="212250"/>
                      <a:pt x="12061" y="23704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6" name="任意多边形: 形状 795">
                <a:extLst>
                  <a:ext uri="{FF2B5EF4-FFF2-40B4-BE49-F238E27FC236}">
                    <a16:creationId xmlns:a16="http://schemas.microsoft.com/office/drawing/2014/main" id="{41CD25E7-3B30-4464-A8B7-8E7A0CB9B576}"/>
                  </a:ext>
                </a:extLst>
              </p:cNvPr>
              <p:cNvSpPr/>
              <p:nvPr/>
            </p:nvSpPr>
            <p:spPr>
              <a:xfrm>
                <a:off x="4947723" y="1133046"/>
                <a:ext cx="203843" cy="29578"/>
              </a:xfrm>
              <a:custGeom>
                <a:avLst/>
                <a:gdLst>
                  <a:gd name="connsiteX0" fmla="*/ 0 w 203843"/>
                  <a:gd name="connsiteY0" fmla="*/ 20005 h 29578"/>
                  <a:gd name="connsiteX1" fmla="*/ 35007 w 203843"/>
                  <a:gd name="connsiteY1" fmla="*/ 21680 h 29578"/>
                  <a:gd name="connsiteX2" fmla="*/ 203844 w 203843"/>
                  <a:gd name="connsiteY2" fmla="*/ 20005 h 29578"/>
                  <a:gd name="connsiteX3" fmla="*/ 100498 w 203843"/>
                  <a:gd name="connsiteY3" fmla="*/ 1410 h 29578"/>
                  <a:gd name="connsiteX4" fmla="*/ 0 w 203843"/>
                  <a:gd name="connsiteY4" fmla="*/ 20005 h 2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843" h="29578">
                    <a:moveTo>
                      <a:pt x="0" y="20005"/>
                    </a:moveTo>
                    <a:cubicBezTo>
                      <a:pt x="17587" y="36590"/>
                      <a:pt x="1675" y="27879"/>
                      <a:pt x="35007" y="21680"/>
                    </a:cubicBezTo>
                    <a:cubicBezTo>
                      <a:pt x="99828" y="9451"/>
                      <a:pt x="172020" y="33909"/>
                      <a:pt x="203844" y="20005"/>
                    </a:cubicBezTo>
                    <a:cubicBezTo>
                      <a:pt x="191784" y="12131"/>
                      <a:pt x="122105" y="3085"/>
                      <a:pt x="100498" y="1410"/>
                    </a:cubicBezTo>
                    <a:cubicBezTo>
                      <a:pt x="56447" y="-1773"/>
                      <a:pt x="30484" y="-1103"/>
                      <a:pt x="0" y="200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7" name="任意多边形: 形状 796">
                <a:extLst>
                  <a:ext uri="{FF2B5EF4-FFF2-40B4-BE49-F238E27FC236}">
                    <a16:creationId xmlns:a16="http://schemas.microsoft.com/office/drawing/2014/main" id="{3FA8750E-0ACA-4E8B-800A-000316A203A7}"/>
                  </a:ext>
                </a:extLst>
              </p:cNvPr>
              <p:cNvSpPr/>
              <p:nvPr/>
            </p:nvSpPr>
            <p:spPr>
              <a:xfrm>
                <a:off x="6209311" y="877813"/>
                <a:ext cx="153259" cy="85603"/>
              </a:xfrm>
              <a:custGeom>
                <a:avLst/>
                <a:gdLst>
                  <a:gd name="connsiteX0" fmla="*/ 0 w 153259"/>
                  <a:gd name="connsiteY0" fmla="*/ 85604 h 85603"/>
                  <a:gd name="connsiteX1" fmla="*/ 82241 w 153259"/>
                  <a:gd name="connsiteY1" fmla="*/ 49754 h 85603"/>
                  <a:gd name="connsiteX2" fmla="*/ 153260 w 153259"/>
                  <a:gd name="connsiteY2" fmla="*/ 0 h 85603"/>
                  <a:gd name="connsiteX3" fmla="*/ 0 w 153259"/>
                  <a:gd name="connsiteY3" fmla="*/ 85604 h 8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259" h="85603">
                    <a:moveTo>
                      <a:pt x="0" y="85604"/>
                    </a:moveTo>
                    <a:cubicBezTo>
                      <a:pt x="19095" y="81918"/>
                      <a:pt x="65156" y="59135"/>
                      <a:pt x="82241" y="49754"/>
                    </a:cubicBezTo>
                    <a:cubicBezTo>
                      <a:pt x="105691" y="36687"/>
                      <a:pt x="147230" y="26636"/>
                      <a:pt x="153260" y="0"/>
                    </a:cubicBezTo>
                    <a:cubicBezTo>
                      <a:pt x="118923" y="13402"/>
                      <a:pt x="24287" y="64998"/>
                      <a:pt x="0" y="8560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8" name="任意多边形: 形状 797">
                <a:extLst>
                  <a:ext uri="{FF2B5EF4-FFF2-40B4-BE49-F238E27FC236}">
                    <a16:creationId xmlns:a16="http://schemas.microsoft.com/office/drawing/2014/main" id="{2B4FF102-B19C-4324-A0AA-62B04FA8CE32}"/>
                  </a:ext>
                </a:extLst>
              </p:cNvPr>
              <p:cNvSpPr/>
              <p:nvPr/>
            </p:nvSpPr>
            <p:spPr>
              <a:xfrm>
                <a:off x="4347993" y="1032603"/>
                <a:ext cx="18101" cy="124301"/>
              </a:xfrm>
              <a:custGeom>
                <a:avLst/>
                <a:gdLst>
                  <a:gd name="connsiteX0" fmla="*/ 8967 w 18101"/>
                  <a:gd name="connsiteY0" fmla="*/ 0 h 124301"/>
                  <a:gd name="connsiteX1" fmla="*/ 11145 w 18101"/>
                  <a:gd name="connsiteY1" fmla="*/ 124301 h 124301"/>
                  <a:gd name="connsiteX2" fmla="*/ 16170 w 18101"/>
                  <a:gd name="connsiteY2" fmla="*/ 60140 h 124301"/>
                  <a:gd name="connsiteX3" fmla="*/ 8967 w 18101"/>
                  <a:gd name="connsiteY3" fmla="*/ 0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01" h="124301">
                    <a:moveTo>
                      <a:pt x="8967" y="0"/>
                    </a:moveTo>
                    <a:cubicBezTo>
                      <a:pt x="-2925" y="30154"/>
                      <a:pt x="-3762" y="98335"/>
                      <a:pt x="11145" y="124301"/>
                    </a:cubicBezTo>
                    <a:cubicBezTo>
                      <a:pt x="17845" y="107716"/>
                      <a:pt x="15165" y="80913"/>
                      <a:pt x="16170" y="60140"/>
                    </a:cubicBezTo>
                    <a:cubicBezTo>
                      <a:pt x="17845" y="20103"/>
                      <a:pt x="21865" y="19433"/>
                      <a:pt x="8967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9" name="任意多边形: 形状 798">
                <a:extLst>
                  <a:ext uri="{FF2B5EF4-FFF2-40B4-BE49-F238E27FC236}">
                    <a16:creationId xmlns:a16="http://schemas.microsoft.com/office/drawing/2014/main" id="{0607EA33-5D1B-4BD6-8C35-F9F5B4551456}"/>
                  </a:ext>
                </a:extLst>
              </p:cNvPr>
              <p:cNvSpPr/>
              <p:nvPr/>
            </p:nvSpPr>
            <p:spPr>
              <a:xfrm>
                <a:off x="4854782" y="252287"/>
                <a:ext cx="26970" cy="84598"/>
              </a:xfrm>
              <a:custGeom>
                <a:avLst/>
                <a:gdLst>
                  <a:gd name="connsiteX0" fmla="*/ 6345 w 26970"/>
                  <a:gd name="connsiteY0" fmla="*/ 84598 h 84598"/>
                  <a:gd name="connsiteX1" fmla="*/ 21587 w 26970"/>
                  <a:gd name="connsiteY1" fmla="*/ 43891 h 84598"/>
                  <a:gd name="connsiteX2" fmla="*/ 13882 w 26970"/>
                  <a:gd name="connsiteY2" fmla="*/ 0 h 84598"/>
                  <a:gd name="connsiteX3" fmla="*/ 6345 w 26970"/>
                  <a:gd name="connsiteY3" fmla="*/ 84598 h 8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70" h="84598">
                    <a:moveTo>
                      <a:pt x="6345" y="84598"/>
                    </a:moveTo>
                    <a:cubicBezTo>
                      <a:pt x="27282" y="76055"/>
                      <a:pt x="16730" y="78065"/>
                      <a:pt x="21587" y="43891"/>
                    </a:cubicBezTo>
                    <a:cubicBezTo>
                      <a:pt x="25775" y="14742"/>
                      <a:pt x="34317" y="16585"/>
                      <a:pt x="13882" y="0"/>
                    </a:cubicBezTo>
                    <a:cubicBezTo>
                      <a:pt x="315" y="14574"/>
                      <a:pt x="-5380" y="65836"/>
                      <a:pt x="6345" y="8459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0" name="任意多边形: 形状 799">
                <a:extLst>
                  <a:ext uri="{FF2B5EF4-FFF2-40B4-BE49-F238E27FC236}">
                    <a16:creationId xmlns:a16="http://schemas.microsoft.com/office/drawing/2014/main" id="{473CC28B-D491-4E67-9FB7-ACE15FD62B08}"/>
                  </a:ext>
                </a:extLst>
              </p:cNvPr>
              <p:cNvSpPr/>
              <p:nvPr/>
            </p:nvSpPr>
            <p:spPr>
              <a:xfrm>
                <a:off x="4908361" y="252120"/>
                <a:ext cx="26165" cy="107716"/>
              </a:xfrm>
              <a:custGeom>
                <a:avLst/>
                <a:gdLst>
                  <a:gd name="connsiteX0" fmla="*/ 0 w 26165"/>
                  <a:gd name="connsiteY0" fmla="*/ 107716 h 107716"/>
                  <a:gd name="connsiteX1" fmla="*/ 20267 w 26165"/>
                  <a:gd name="connsiteY1" fmla="*/ 0 h 107716"/>
                  <a:gd name="connsiteX2" fmla="*/ 12395 w 26165"/>
                  <a:gd name="connsiteY2" fmla="*/ 20438 h 107716"/>
                  <a:gd name="connsiteX3" fmla="*/ 0 w 26165"/>
                  <a:gd name="connsiteY3" fmla="*/ 107716 h 10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5" h="107716">
                    <a:moveTo>
                      <a:pt x="0" y="107716"/>
                    </a:moveTo>
                    <a:cubicBezTo>
                      <a:pt x="17587" y="84598"/>
                      <a:pt x="35844" y="32164"/>
                      <a:pt x="20267" y="0"/>
                    </a:cubicBezTo>
                    <a:cubicBezTo>
                      <a:pt x="11055" y="12229"/>
                      <a:pt x="16917" y="-9549"/>
                      <a:pt x="12395" y="20438"/>
                    </a:cubicBezTo>
                    <a:lnTo>
                      <a:pt x="0" y="107716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1" name="任意多边形: 形状 800">
                <a:extLst>
                  <a:ext uri="{FF2B5EF4-FFF2-40B4-BE49-F238E27FC236}">
                    <a16:creationId xmlns:a16="http://schemas.microsoft.com/office/drawing/2014/main" id="{52F4E931-1A62-4F77-997C-86C0E0A3B29E}"/>
                  </a:ext>
                </a:extLst>
              </p:cNvPr>
              <p:cNvSpPr/>
              <p:nvPr/>
            </p:nvSpPr>
            <p:spPr>
              <a:xfrm>
                <a:off x="6790693" y="1099614"/>
                <a:ext cx="27302" cy="22614"/>
              </a:xfrm>
              <a:custGeom>
                <a:avLst/>
                <a:gdLst>
                  <a:gd name="connsiteX0" fmla="*/ 27302 w 27302"/>
                  <a:gd name="connsiteY0" fmla="*/ 8206 h 22614"/>
                  <a:gd name="connsiteX1" fmla="*/ 8710 w 27302"/>
                  <a:gd name="connsiteY1" fmla="*/ 4521 h 22614"/>
                  <a:gd name="connsiteX2" fmla="*/ 0 w 27302"/>
                  <a:gd name="connsiteY2" fmla="*/ 15745 h 22614"/>
                  <a:gd name="connsiteX3" fmla="*/ 27302 w 27302"/>
                  <a:gd name="connsiteY3" fmla="*/ 8206 h 2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02" h="22614">
                    <a:moveTo>
                      <a:pt x="27302" y="8206"/>
                    </a:moveTo>
                    <a:cubicBezTo>
                      <a:pt x="20100" y="4018"/>
                      <a:pt x="39864" y="-5698"/>
                      <a:pt x="8710" y="4521"/>
                    </a:cubicBezTo>
                    <a:cubicBezTo>
                      <a:pt x="2847" y="6363"/>
                      <a:pt x="1842" y="12562"/>
                      <a:pt x="0" y="15745"/>
                    </a:cubicBezTo>
                    <a:cubicBezTo>
                      <a:pt x="19932" y="30319"/>
                      <a:pt x="18592" y="18760"/>
                      <a:pt x="27302" y="82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2" name="任意多边形: 形状 801">
                <a:extLst>
                  <a:ext uri="{FF2B5EF4-FFF2-40B4-BE49-F238E27FC236}">
                    <a16:creationId xmlns:a16="http://schemas.microsoft.com/office/drawing/2014/main" id="{89F27BA9-746C-433B-90C4-7D74188D3C3A}"/>
                  </a:ext>
                </a:extLst>
              </p:cNvPr>
              <p:cNvSpPr/>
              <p:nvPr/>
            </p:nvSpPr>
            <p:spPr>
              <a:xfrm>
                <a:off x="6689190" y="1173479"/>
                <a:ext cx="20937" cy="18370"/>
              </a:xfrm>
              <a:custGeom>
                <a:avLst/>
                <a:gdLst>
                  <a:gd name="connsiteX0" fmla="*/ 0 w 20937"/>
                  <a:gd name="connsiteY0" fmla="*/ 9558 h 18370"/>
                  <a:gd name="connsiteX1" fmla="*/ 20937 w 20937"/>
                  <a:gd name="connsiteY1" fmla="*/ 9558 h 18370"/>
                  <a:gd name="connsiteX2" fmla="*/ 0 w 20937"/>
                  <a:gd name="connsiteY2" fmla="*/ 9558 h 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937" h="18370">
                    <a:moveTo>
                      <a:pt x="0" y="9558"/>
                    </a:moveTo>
                    <a:cubicBezTo>
                      <a:pt x="8207" y="14752"/>
                      <a:pt x="-1005" y="26478"/>
                      <a:pt x="20937" y="9558"/>
                    </a:cubicBezTo>
                    <a:cubicBezTo>
                      <a:pt x="-2847" y="-9874"/>
                      <a:pt x="5527" y="5705"/>
                      <a:pt x="0" y="955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3" name="任意多边形: 形状 802">
                <a:extLst>
                  <a:ext uri="{FF2B5EF4-FFF2-40B4-BE49-F238E27FC236}">
                    <a16:creationId xmlns:a16="http://schemas.microsoft.com/office/drawing/2014/main" id="{8ED75823-5C3B-4C9D-A4A7-7E20310CFCCE}"/>
                  </a:ext>
                </a:extLst>
              </p:cNvPr>
              <p:cNvSpPr/>
              <p:nvPr/>
            </p:nvSpPr>
            <p:spPr>
              <a:xfrm>
                <a:off x="5341233" y="1167340"/>
                <a:ext cx="22384" cy="17863"/>
              </a:xfrm>
              <a:custGeom>
                <a:avLst/>
                <a:gdLst>
                  <a:gd name="connsiteX0" fmla="*/ 10660 w 22384"/>
                  <a:gd name="connsiteY0" fmla="*/ 2798 h 17863"/>
                  <a:gd name="connsiteX1" fmla="*/ 2955 w 22384"/>
                  <a:gd name="connsiteY1" fmla="*/ 8158 h 17863"/>
                  <a:gd name="connsiteX2" fmla="*/ 22385 w 22384"/>
                  <a:gd name="connsiteY2" fmla="*/ 8828 h 17863"/>
                  <a:gd name="connsiteX3" fmla="*/ 10660 w 22384"/>
                  <a:gd name="connsiteY3" fmla="*/ 2798 h 1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84" h="17863">
                    <a:moveTo>
                      <a:pt x="10660" y="2798"/>
                    </a:moveTo>
                    <a:cubicBezTo>
                      <a:pt x="-15302" y="-720"/>
                      <a:pt x="16020" y="-2731"/>
                      <a:pt x="2955" y="8158"/>
                    </a:cubicBezTo>
                    <a:cubicBezTo>
                      <a:pt x="16857" y="24743"/>
                      <a:pt x="10492" y="16702"/>
                      <a:pt x="22385" y="8828"/>
                    </a:cubicBezTo>
                    <a:cubicBezTo>
                      <a:pt x="10995" y="-1055"/>
                      <a:pt x="27242" y="4975"/>
                      <a:pt x="10660" y="279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4" name="任意多边形: 形状 803">
                <a:extLst>
                  <a:ext uri="{FF2B5EF4-FFF2-40B4-BE49-F238E27FC236}">
                    <a16:creationId xmlns:a16="http://schemas.microsoft.com/office/drawing/2014/main" id="{4108A040-7FAC-4017-AEB7-3453D59907B9}"/>
                  </a:ext>
                </a:extLst>
              </p:cNvPr>
              <p:cNvSpPr/>
              <p:nvPr/>
            </p:nvSpPr>
            <p:spPr>
              <a:xfrm>
                <a:off x="5038740" y="994830"/>
                <a:ext cx="24053" cy="16068"/>
              </a:xfrm>
              <a:custGeom>
                <a:avLst/>
                <a:gdLst>
                  <a:gd name="connsiteX0" fmla="*/ 4624 w 24053"/>
                  <a:gd name="connsiteY0" fmla="*/ 7619 h 16068"/>
                  <a:gd name="connsiteX1" fmla="*/ 24053 w 24053"/>
                  <a:gd name="connsiteY1" fmla="*/ 7619 h 16068"/>
                  <a:gd name="connsiteX2" fmla="*/ 12329 w 24053"/>
                  <a:gd name="connsiteY2" fmla="*/ 2426 h 16068"/>
                  <a:gd name="connsiteX3" fmla="*/ 4624 w 24053"/>
                  <a:gd name="connsiteY3" fmla="*/ 7619 h 16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3" h="16068">
                    <a:moveTo>
                      <a:pt x="4624" y="7619"/>
                    </a:moveTo>
                    <a:cubicBezTo>
                      <a:pt x="27571" y="22696"/>
                      <a:pt x="14339" y="14320"/>
                      <a:pt x="24053" y="7619"/>
                    </a:cubicBezTo>
                    <a:cubicBezTo>
                      <a:pt x="13501" y="-590"/>
                      <a:pt x="27906" y="3933"/>
                      <a:pt x="12329" y="2426"/>
                    </a:cubicBezTo>
                    <a:cubicBezTo>
                      <a:pt x="-17318" y="-422"/>
                      <a:pt x="17521" y="-2767"/>
                      <a:pt x="4624" y="761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5" name="图形 636">
              <a:extLst>
                <a:ext uri="{FF2B5EF4-FFF2-40B4-BE49-F238E27FC236}">
                  <a16:creationId xmlns:a16="http://schemas.microsoft.com/office/drawing/2014/main" id="{64EB5EF5-15BD-4E16-9FDC-44B2874B1324}"/>
                </a:ext>
              </a:extLst>
            </p:cNvPr>
            <p:cNvGrpSpPr/>
            <p:nvPr/>
          </p:nvGrpSpPr>
          <p:grpSpPr>
            <a:xfrm>
              <a:off x="10456199" y="253567"/>
              <a:ext cx="889895" cy="1968439"/>
              <a:chOff x="10456199" y="253567"/>
              <a:chExt cx="889895" cy="1968439"/>
            </a:xfrm>
            <a:grpFill/>
          </p:grpSpPr>
          <p:sp>
            <p:nvSpPr>
              <p:cNvPr id="806" name="任意多边形: 形状 805">
                <a:extLst>
                  <a:ext uri="{FF2B5EF4-FFF2-40B4-BE49-F238E27FC236}">
                    <a16:creationId xmlns:a16="http://schemas.microsoft.com/office/drawing/2014/main" id="{6B14FFC2-33DD-4376-AD60-B3A48F0334A7}"/>
                  </a:ext>
                </a:extLst>
              </p:cNvPr>
              <p:cNvSpPr/>
              <p:nvPr/>
            </p:nvSpPr>
            <p:spPr>
              <a:xfrm>
                <a:off x="10456199" y="253567"/>
                <a:ext cx="889895" cy="1968439"/>
              </a:xfrm>
              <a:custGeom>
                <a:avLst/>
                <a:gdLst>
                  <a:gd name="connsiteX0" fmla="*/ 825091 w 889895"/>
                  <a:gd name="connsiteY0" fmla="*/ 1545950 h 1968439"/>
                  <a:gd name="connsiteX1" fmla="*/ 830451 w 889895"/>
                  <a:gd name="connsiteY1" fmla="*/ 1557509 h 1968439"/>
                  <a:gd name="connsiteX2" fmla="*/ 830451 w 889895"/>
                  <a:gd name="connsiteY2" fmla="*/ 1679633 h 1968439"/>
                  <a:gd name="connsiteX3" fmla="*/ 797956 w 889895"/>
                  <a:gd name="connsiteY3" fmla="*/ 1731732 h 1968439"/>
                  <a:gd name="connsiteX4" fmla="*/ 747707 w 889895"/>
                  <a:gd name="connsiteY4" fmla="*/ 1769424 h 1968439"/>
                  <a:gd name="connsiteX5" fmla="*/ 768979 w 889895"/>
                  <a:gd name="connsiteY5" fmla="*/ 1681643 h 1968439"/>
                  <a:gd name="connsiteX6" fmla="*/ 820401 w 889895"/>
                  <a:gd name="connsiteY6" fmla="*/ 1626026 h 1968439"/>
                  <a:gd name="connsiteX7" fmla="*/ 795444 w 889895"/>
                  <a:gd name="connsiteY7" fmla="*/ 1601065 h 1968439"/>
                  <a:gd name="connsiteX8" fmla="*/ 825091 w 889895"/>
                  <a:gd name="connsiteY8" fmla="*/ 1545950 h 1968439"/>
                  <a:gd name="connsiteX9" fmla="*/ 748712 w 889895"/>
                  <a:gd name="connsiteY9" fmla="*/ 1570743 h 1968439"/>
                  <a:gd name="connsiteX10" fmla="*/ 753402 w 889895"/>
                  <a:gd name="connsiteY10" fmla="*/ 1571079 h 1968439"/>
                  <a:gd name="connsiteX11" fmla="*/ 758259 w 889895"/>
                  <a:gd name="connsiteY11" fmla="*/ 1571414 h 1968439"/>
                  <a:gd name="connsiteX12" fmla="*/ 768142 w 889895"/>
                  <a:gd name="connsiteY12" fmla="*/ 1572251 h 1968439"/>
                  <a:gd name="connsiteX13" fmla="*/ 784389 w 889895"/>
                  <a:gd name="connsiteY13" fmla="*/ 1576104 h 1968439"/>
                  <a:gd name="connsiteX14" fmla="*/ 789749 w 889895"/>
                  <a:gd name="connsiteY14" fmla="*/ 1577947 h 1968439"/>
                  <a:gd name="connsiteX15" fmla="*/ 772664 w 889895"/>
                  <a:gd name="connsiteY15" fmla="*/ 1644956 h 1968439"/>
                  <a:gd name="connsiteX16" fmla="*/ 736820 w 889895"/>
                  <a:gd name="connsiteY16" fmla="*/ 1698395 h 1968439"/>
                  <a:gd name="connsiteX17" fmla="*/ 742347 w 889895"/>
                  <a:gd name="connsiteY17" fmla="*/ 1748819 h 1968439"/>
                  <a:gd name="connsiteX18" fmla="*/ 678363 w 889895"/>
                  <a:gd name="connsiteY18" fmla="*/ 1875800 h 1968439"/>
                  <a:gd name="connsiteX19" fmla="*/ 659101 w 889895"/>
                  <a:gd name="connsiteY19" fmla="*/ 1847489 h 1968439"/>
                  <a:gd name="connsiteX20" fmla="*/ 658264 w 889895"/>
                  <a:gd name="connsiteY20" fmla="*/ 1728549 h 1968439"/>
                  <a:gd name="connsiteX21" fmla="*/ 659771 w 889895"/>
                  <a:gd name="connsiteY21" fmla="*/ 1570408 h 1968439"/>
                  <a:gd name="connsiteX22" fmla="*/ 719568 w 889895"/>
                  <a:gd name="connsiteY22" fmla="*/ 1306227 h 1968439"/>
                  <a:gd name="connsiteX23" fmla="*/ 708345 w 889895"/>
                  <a:gd name="connsiteY23" fmla="*/ 1304049 h 1968439"/>
                  <a:gd name="connsiteX24" fmla="*/ 704325 w 889895"/>
                  <a:gd name="connsiteY24" fmla="*/ 1302876 h 1968439"/>
                  <a:gd name="connsiteX25" fmla="*/ 700473 w 889895"/>
                  <a:gd name="connsiteY25" fmla="*/ 1301369 h 1968439"/>
                  <a:gd name="connsiteX26" fmla="*/ 696453 w 889895"/>
                  <a:gd name="connsiteY26" fmla="*/ 1299526 h 1968439"/>
                  <a:gd name="connsiteX27" fmla="*/ 722415 w 889895"/>
                  <a:gd name="connsiteY27" fmla="*/ 1225816 h 1968439"/>
                  <a:gd name="connsiteX28" fmla="*/ 684226 w 889895"/>
                  <a:gd name="connsiteY28" fmla="*/ 1315441 h 1968439"/>
                  <a:gd name="connsiteX29" fmla="*/ 657091 w 889895"/>
                  <a:gd name="connsiteY29" fmla="*/ 1340401 h 1968439"/>
                  <a:gd name="connsiteX30" fmla="*/ 659771 w 889895"/>
                  <a:gd name="connsiteY30" fmla="*/ 947060 h 1968439"/>
                  <a:gd name="connsiteX31" fmla="*/ 735312 w 889895"/>
                  <a:gd name="connsiteY31" fmla="*/ 893286 h 1968439"/>
                  <a:gd name="connsiteX32" fmla="*/ 688581 w 889895"/>
                  <a:gd name="connsiteY32" fmla="*/ 1028141 h 1968439"/>
                  <a:gd name="connsiteX33" fmla="*/ 682383 w 889895"/>
                  <a:gd name="connsiteY33" fmla="*/ 1066001 h 1968439"/>
                  <a:gd name="connsiteX34" fmla="*/ 734475 w 889895"/>
                  <a:gd name="connsiteY34" fmla="*/ 1012226 h 1968439"/>
                  <a:gd name="connsiteX35" fmla="*/ 714543 w 889895"/>
                  <a:gd name="connsiteY35" fmla="*/ 1007536 h 1968439"/>
                  <a:gd name="connsiteX36" fmla="*/ 710188 w 889895"/>
                  <a:gd name="connsiteY36" fmla="*/ 1006028 h 1968439"/>
                  <a:gd name="connsiteX37" fmla="*/ 785226 w 889895"/>
                  <a:gd name="connsiteY37" fmla="*/ 845710 h 1968439"/>
                  <a:gd name="connsiteX38" fmla="*/ 835978 w 889895"/>
                  <a:gd name="connsiteY38" fmla="*/ 807515 h 1968439"/>
                  <a:gd name="connsiteX39" fmla="*/ 820736 w 889895"/>
                  <a:gd name="connsiteY39" fmla="*/ 917577 h 1968439"/>
                  <a:gd name="connsiteX40" fmla="*/ 742682 w 889895"/>
                  <a:gd name="connsiteY40" fmla="*/ 998490 h 1968439"/>
                  <a:gd name="connsiteX41" fmla="*/ 795779 w 889895"/>
                  <a:gd name="connsiteY41" fmla="*/ 973361 h 1968439"/>
                  <a:gd name="connsiteX42" fmla="*/ 767974 w 889895"/>
                  <a:gd name="connsiteY42" fmla="*/ 1060473 h 1968439"/>
                  <a:gd name="connsiteX43" fmla="*/ 721745 w 889895"/>
                  <a:gd name="connsiteY43" fmla="*/ 1137030 h 1968439"/>
                  <a:gd name="connsiteX44" fmla="*/ 735480 w 889895"/>
                  <a:gd name="connsiteY44" fmla="*/ 1138538 h 1968439"/>
                  <a:gd name="connsiteX45" fmla="*/ 739332 w 889895"/>
                  <a:gd name="connsiteY45" fmla="*/ 1139878 h 1968439"/>
                  <a:gd name="connsiteX46" fmla="*/ 743520 w 889895"/>
                  <a:gd name="connsiteY46" fmla="*/ 1141553 h 1968439"/>
                  <a:gd name="connsiteX47" fmla="*/ 718228 w 889895"/>
                  <a:gd name="connsiteY47" fmla="*/ 1224476 h 1968439"/>
                  <a:gd name="connsiteX48" fmla="*/ 828106 w 889895"/>
                  <a:gd name="connsiteY48" fmla="*/ 1078397 h 1968439"/>
                  <a:gd name="connsiteX49" fmla="*/ 764457 w 889895"/>
                  <a:gd name="connsiteY49" fmla="*/ 1269540 h 1968439"/>
                  <a:gd name="connsiteX50" fmla="*/ 810518 w 889895"/>
                  <a:gd name="connsiteY50" fmla="*/ 1245081 h 1968439"/>
                  <a:gd name="connsiteX51" fmla="*/ 717390 w 889895"/>
                  <a:gd name="connsiteY51" fmla="*/ 1536234 h 1968439"/>
                  <a:gd name="connsiteX52" fmla="*/ 671161 w 889895"/>
                  <a:gd name="connsiteY52" fmla="*/ 1627366 h 1968439"/>
                  <a:gd name="connsiteX53" fmla="*/ 690926 w 889895"/>
                  <a:gd name="connsiteY53" fmla="*/ 1630716 h 1968439"/>
                  <a:gd name="connsiteX54" fmla="*/ 682383 w 889895"/>
                  <a:gd name="connsiteY54" fmla="*/ 1696217 h 1968439"/>
                  <a:gd name="connsiteX55" fmla="*/ 734642 w 889895"/>
                  <a:gd name="connsiteY55" fmla="*/ 1591349 h 1968439"/>
                  <a:gd name="connsiteX56" fmla="*/ 719903 w 889895"/>
                  <a:gd name="connsiteY56" fmla="*/ 1570743 h 1968439"/>
                  <a:gd name="connsiteX57" fmla="*/ 733805 w 889895"/>
                  <a:gd name="connsiteY57" fmla="*/ 1540422 h 1968439"/>
                  <a:gd name="connsiteX58" fmla="*/ 745362 w 889895"/>
                  <a:gd name="connsiteY58" fmla="*/ 1477266 h 1968439"/>
                  <a:gd name="connsiteX59" fmla="*/ 825426 w 889895"/>
                  <a:gd name="connsiteY59" fmla="*/ 1382114 h 1968439"/>
                  <a:gd name="connsiteX60" fmla="*/ 748712 w 889895"/>
                  <a:gd name="connsiteY60" fmla="*/ 1570743 h 1968439"/>
                  <a:gd name="connsiteX61" fmla="*/ 742347 w 889895"/>
                  <a:gd name="connsiteY61" fmla="*/ 1584648 h 1968439"/>
                  <a:gd name="connsiteX62" fmla="*/ 742180 w 889895"/>
                  <a:gd name="connsiteY62" fmla="*/ 1580962 h 1968439"/>
                  <a:gd name="connsiteX63" fmla="*/ 742347 w 889895"/>
                  <a:gd name="connsiteY63" fmla="*/ 1584648 h 1968439"/>
                  <a:gd name="connsiteX64" fmla="*/ 718395 w 889895"/>
                  <a:gd name="connsiteY64" fmla="*/ 1297683 h 1968439"/>
                  <a:gd name="connsiteX65" fmla="*/ 765964 w 889895"/>
                  <a:gd name="connsiteY65" fmla="*/ 1271717 h 1968439"/>
                  <a:gd name="connsiteX66" fmla="*/ 718395 w 889895"/>
                  <a:gd name="connsiteY66" fmla="*/ 1297683 h 1968439"/>
                  <a:gd name="connsiteX67" fmla="*/ 694108 w 889895"/>
                  <a:gd name="connsiteY67" fmla="*/ 1161153 h 1968439"/>
                  <a:gd name="connsiteX68" fmla="*/ 721745 w 889895"/>
                  <a:gd name="connsiteY68" fmla="*/ 1143563 h 1968439"/>
                  <a:gd name="connsiteX69" fmla="*/ 694108 w 889895"/>
                  <a:gd name="connsiteY69" fmla="*/ 1161153 h 1968439"/>
                  <a:gd name="connsiteX70" fmla="*/ 734307 w 889895"/>
                  <a:gd name="connsiteY70" fmla="*/ 998825 h 1968439"/>
                  <a:gd name="connsiteX71" fmla="*/ 736820 w 889895"/>
                  <a:gd name="connsiteY71" fmla="*/ 1000835 h 1968439"/>
                  <a:gd name="connsiteX72" fmla="*/ 737657 w 889895"/>
                  <a:gd name="connsiteY72" fmla="*/ 1001673 h 1968439"/>
                  <a:gd name="connsiteX73" fmla="*/ 734307 w 889895"/>
                  <a:gd name="connsiteY73" fmla="*/ 998825 h 1968439"/>
                  <a:gd name="connsiteX74" fmla="*/ 810518 w 889895"/>
                  <a:gd name="connsiteY74" fmla="*/ 886083 h 1968439"/>
                  <a:gd name="connsiteX75" fmla="*/ 810518 w 889895"/>
                  <a:gd name="connsiteY75" fmla="*/ 886083 h 1968439"/>
                  <a:gd name="connsiteX76" fmla="*/ 675516 w 889895"/>
                  <a:gd name="connsiteY76" fmla="*/ 1065163 h 1968439"/>
                  <a:gd name="connsiteX77" fmla="*/ 674678 w 889895"/>
                  <a:gd name="connsiteY77" fmla="*/ 1101850 h 1968439"/>
                  <a:gd name="connsiteX78" fmla="*/ 675516 w 889895"/>
                  <a:gd name="connsiteY78" fmla="*/ 1065163 h 1968439"/>
                  <a:gd name="connsiteX79" fmla="*/ 778359 w 889895"/>
                  <a:gd name="connsiteY79" fmla="*/ 1397359 h 1968439"/>
                  <a:gd name="connsiteX80" fmla="*/ 793601 w 889895"/>
                  <a:gd name="connsiteY80" fmla="*/ 1336548 h 1968439"/>
                  <a:gd name="connsiteX81" fmla="*/ 818056 w 889895"/>
                  <a:gd name="connsiteY81" fmla="*/ 1282606 h 1968439"/>
                  <a:gd name="connsiteX82" fmla="*/ 778359 w 889895"/>
                  <a:gd name="connsiteY82" fmla="*/ 1397359 h 1968439"/>
                  <a:gd name="connsiteX83" fmla="*/ 768812 w 889895"/>
                  <a:gd name="connsiteY83" fmla="*/ 1098165 h 1968439"/>
                  <a:gd name="connsiteX84" fmla="*/ 791256 w 889895"/>
                  <a:gd name="connsiteY84" fmla="*/ 1018592 h 1968439"/>
                  <a:gd name="connsiteX85" fmla="*/ 803149 w 889895"/>
                  <a:gd name="connsiteY85" fmla="*/ 984753 h 1968439"/>
                  <a:gd name="connsiteX86" fmla="*/ 828441 w 889895"/>
                  <a:gd name="connsiteY86" fmla="*/ 951081 h 1968439"/>
                  <a:gd name="connsiteX87" fmla="*/ 828273 w 889895"/>
                  <a:gd name="connsiteY87" fmla="*/ 1054609 h 1968439"/>
                  <a:gd name="connsiteX88" fmla="*/ 803484 w 889895"/>
                  <a:gd name="connsiteY88" fmla="*/ 1074377 h 1968439"/>
                  <a:gd name="connsiteX89" fmla="*/ 768812 w 889895"/>
                  <a:gd name="connsiteY89" fmla="*/ 1098165 h 1968439"/>
                  <a:gd name="connsiteX90" fmla="*/ 102341 w 889895"/>
                  <a:gd name="connsiteY90" fmla="*/ 871843 h 1968439"/>
                  <a:gd name="connsiteX91" fmla="*/ 95306 w 889895"/>
                  <a:gd name="connsiteY91" fmla="*/ 894794 h 1968439"/>
                  <a:gd name="connsiteX92" fmla="*/ 69846 w 889895"/>
                  <a:gd name="connsiteY92" fmla="*/ 859447 h 1968439"/>
                  <a:gd name="connsiteX93" fmla="*/ 102341 w 889895"/>
                  <a:gd name="connsiteY93" fmla="*/ 871843 h 1968439"/>
                  <a:gd name="connsiteX94" fmla="*/ 799631 w 889895"/>
                  <a:gd name="connsiteY94" fmla="*/ 747207 h 1968439"/>
                  <a:gd name="connsiteX95" fmla="*/ 803651 w 889895"/>
                  <a:gd name="connsiteY95" fmla="*/ 743522 h 1968439"/>
                  <a:gd name="connsiteX96" fmla="*/ 849378 w 889895"/>
                  <a:gd name="connsiteY96" fmla="*/ 709850 h 1968439"/>
                  <a:gd name="connsiteX97" fmla="*/ 826933 w 889895"/>
                  <a:gd name="connsiteY97" fmla="*/ 745029 h 1968439"/>
                  <a:gd name="connsiteX98" fmla="*/ 787069 w 889895"/>
                  <a:gd name="connsiteY98" fmla="*/ 756923 h 1968439"/>
                  <a:gd name="connsiteX99" fmla="*/ 795611 w 889895"/>
                  <a:gd name="connsiteY99" fmla="*/ 750558 h 1968439"/>
                  <a:gd name="connsiteX100" fmla="*/ 799631 w 889895"/>
                  <a:gd name="connsiteY100" fmla="*/ 747207 h 1968439"/>
                  <a:gd name="connsiteX101" fmla="*/ 815711 w 889895"/>
                  <a:gd name="connsiteY101" fmla="*/ 627932 h 1968439"/>
                  <a:gd name="connsiteX102" fmla="*/ 843683 w 889895"/>
                  <a:gd name="connsiteY102" fmla="*/ 565781 h 1968439"/>
                  <a:gd name="connsiteX103" fmla="*/ 854738 w 889895"/>
                  <a:gd name="connsiteY103" fmla="*/ 592082 h 1968439"/>
                  <a:gd name="connsiteX104" fmla="*/ 695280 w 889895"/>
                  <a:gd name="connsiteY104" fmla="*/ 775183 h 1968439"/>
                  <a:gd name="connsiteX105" fmla="*/ 852393 w 889895"/>
                  <a:gd name="connsiteY105" fmla="*/ 646862 h 1968439"/>
                  <a:gd name="connsiteX106" fmla="*/ 820401 w 889895"/>
                  <a:gd name="connsiteY106" fmla="*/ 715378 h 1968439"/>
                  <a:gd name="connsiteX107" fmla="*/ 686068 w 889895"/>
                  <a:gd name="connsiteY107" fmla="*/ 836999 h 1968439"/>
                  <a:gd name="connsiteX108" fmla="*/ 692098 w 889895"/>
                  <a:gd name="connsiteY108" fmla="*/ 847720 h 1968439"/>
                  <a:gd name="connsiteX109" fmla="*/ 699300 w 889895"/>
                  <a:gd name="connsiteY109" fmla="*/ 865645 h 1968439"/>
                  <a:gd name="connsiteX110" fmla="*/ 659939 w 889895"/>
                  <a:gd name="connsiteY110" fmla="*/ 900824 h 1968439"/>
                  <a:gd name="connsiteX111" fmla="*/ 755412 w 889895"/>
                  <a:gd name="connsiteY111" fmla="*/ 650045 h 1968439"/>
                  <a:gd name="connsiteX112" fmla="*/ 815711 w 889895"/>
                  <a:gd name="connsiteY112" fmla="*/ 627932 h 1968439"/>
                  <a:gd name="connsiteX113" fmla="*/ 660944 w 889895"/>
                  <a:gd name="connsiteY113" fmla="*/ 719901 h 1968439"/>
                  <a:gd name="connsiteX114" fmla="*/ 715380 w 889895"/>
                  <a:gd name="connsiteY114" fmla="*/ 618048 h 1968439"/>
                  <a:gd name="connsiteX115" fmla="*/ 802981 w 889895"/>
                  <a:gd name="connsiteY115" fmla="*/ 547521 h 1968439"/>
                  <a:gd name="connsiteX116" fmla="*/ 802311 w 889895"/>
                  <a:gd name="connsiteY116" fmla="*/ 592920 h 1968439"/>
                  <a:gd name="connsiteX117" fmla="*/ 660944 w 889895"/>
                  <a:gd name="connsiteY117" fmla="*/ 719901 h 1968439"/>
                  <a:gd name="connsiteX118" fmla="*/ 827268 w 889895"/>
                  <a:gd name="connsiteY118" fmla="*/ 520718 h 1968439"/>
                  <a:gd name="connsiteX119" fmla="*/ 850885 w 889895"/>
                  <a:gd name="connsiteY119" fmla="*/ 506646 h 1968439"/>
                  <a:gd name="connsiteX120" fmla="*/ 851555 w 889895"/>
                  <a:gd name="connsiteY120" fmla="*/ 547019 h 1968439"/>
                  <a:gd name="connsiteX121" fmla="*/ 814036 w 889895"/>
                  <a:gd name="connsiteY121" fmla="*/ 541156 h 1968439"/>
                  <a:gd name="connsiteX122" fmla="*/ 824086 w 889895"/>
                  <a:gd name="connsiteY122" fmla="*/ 525576 h 1968439"/>
                  <a:gd name="connsiteX123" fmla="*/ 827268 w 889895"/>
                  <a:gd name="connsiteY123" fmla="*/ 520718 h 1968439"/>
                  <a:gd name="connsiteX124" fmla="*/ 664126 w 889895"/>
                  <a:gd name="connsiteY124" fmla="*/ 641501 h 1968439"/>
                  <a:gd name="connsiteX125" fmla="*/ 754574 w 889895"/>
                  <a:gd name="connsiteY125" fmla="*/ 498940 h 1968439"/>
                  <a:gd name="connsiteX126" fmla="*/ 795109 w 889895"/>
                  <a:gd name="connsiteY126" fmla="*/ 467781 h 1968439"/>
                  <a:gd name="connsiteX127" fmla="*/ 801474 w 889895"/>
                  <a:gd name="connsiteY127" fmla="*/ 499778 h 1968439"/>
                  <a:gd name="connsiteX128" fmla="*/ 798459 w 889895"/>
                  <a:gd name="connsiteY128" fmla="*/ 527586 h 1968439"/>
                  <a:gd name="connsiteX129" fmla="*/ 664126 w 889895"/>
                  <a:gd name="connsiteY129" fmla="*/ 641501 h 1968439"/>
                  <a:gd name="connsiteX130" fmla="*/ 664796 w 889895"/>
                  <a:gd name="connsiteY130" fmla="*/ 563268 h 1968439"/>
                  <a:gd name="connsiteX131" fmla="*/ 716888 w 889895"/>
                  <a:gd name="connsiteY131" fmla="*/ 438465 h 1968439"/>
                  <a:gd name="connsiteX132" fmla="*/ 809513 w 889895"/>
                  <a:gd name="connsiteY132" fmla="*/ 358222 h 1968439"/>
                  <a:gd name="connsiteX133" fmla="*/ 758427 w 889895"/>
                  <a:gd name="connsiteY133" fmla="*/ 480178 h 1968439"/>
                  <a:gd name="connsiteX134" fmla="*/ 664796 w 889895"/>
                  <a:gd name="connsiteY134" fmla="*/ 563268 h 1968439"/>
                  <a:gd name="connsiteX135" fmla="*/ 107533 w 889895"/>
                  <a:gd name="connsiteY135" fmla="*/ 294396 h 1968439"/>
                  <a:gd name="connsiteX136" fmla="*/ 116410 w 889895"/>
                  <a:gd name="connsiteY136" fmla="*/ 718896 h 1968439"/>
                  <a:gd name="connsiteX137" fmla="*/ 106026 w 889895"/>
                  <a:gd name="connsiteY137" fmla="*/ 819912 h 1968439"/>
                  <a:gd name="connsiteX138" fmla="*/ 84419 w 889895"/>
                  <a:gd name="connsiteY138" fmla="*/ 833648 h 1968439"/>
                  <a:gd name="connsiteX139" fmla="*/ 72191 w 889895"/>
                  <a:gd name="connsiteY139" fmla="*/ 810195 h 1968439"/>
                  <a:gd name="connsiteX140" fmla="*/ 66664 w 889895"/>
                  <a:gd name="connsiteY140" fmla="*/ 701641 h 1968439"/>
                  <a:gd name="connsiteX141" fmla="*/ 62644 w 889895"/>
                  <a:gd name="connsiteY141" fmla="*/ 562096 h 1968439"/>
                  <a:gd name="connsiteX142" fmla="*/ 66329 w 889895"/>
                  <a:gd name="connsiteY142" fmla="*/ 415514 h 1968439"/>
                  <a:gd name="connsiteX143" fmla="*/ 55442 w 889895"/>
                  <a:gd name="connsiteY143" fmla="*/ 290208 h 1968439"/>
                  <a:gd name="connsiteX144" fmla="*/ 107533 w 889895"/>
                  <a:gd name="connsiteY144" fmla="*/ 294396 h 1968439"/>
                  <a:gd name="connsiteX145" fmla="*/ 179054 w 889895"/>
                  <a:gd name="connsiteY145" fmla="*/ 849563 h 1968439"/>
                  <a:gd name="connsiteX146" fmla="*/ 123110 w 889895"/>
                  <a:gd name="connsiteY146" fmla="*/ 757929 h 1968439"/>
                  <a:gd name="connsiteX147" fmla="*/ 123948 w 889895"/>
                  <a:gd name="connsiteY147" fmla="*/ 456725 h 1968439"/>
                  <a:gd name="connsiteX148" fmla="*/ 127968 w 889895"/>
                  <a:gd name="connsiteY148" fmla="*/ 301432 h 1968439"/>
                  <a:gd name="connsiteX149" fmla="*/ 274528 w 889895"/>
                  <a:gd name="connsiteY149" fmla="*/ 322372 h 1968439"/>
                  <a:gd name="connsiteX150" fmla="*/ 247058 w 889895"/>
                  <a:gd name="connsiteY150" fmla="*/ 867488 h 1968439"/>
                  <a:gd name="connsiteX151" fmla="*/ 190947 w 889895"/>
                  <a:gd name="connsiteY151" fmla="*/ 857101 h 1968439"/>
                  <a:gd name="connsiteX152" fmla="*/ 208199 w 889895"/>
                  <a:gd name="connsiteY152" fmla="*/ 332256 h 1968439"/>
                  <a:gd name="connsiteX153" fmla="*/ 179054 w 889895"/>
                  <a:gd name="connsiteY153" fmla="*/ 849563 h 1968439"/>
                  <a:gd name="connsiteX154" fmla="*/ 665131 w 889895"/>
                  <a:gd name="connsiteY154" fmla="*/ 395077 h 1968439"/>
                  <a:gd name="connsiteX155" fmla="*/ 817218 w 889895"/>
                  <a:gd name="connsiteY155" fmla="*/ 254191 h 1968439"/>
                  <a:gd name="connsiteX156" fmla="*/ 759097 w 889895"/>
                  <a:gd name="connsiteY156" fmla="*/ 383183 h 1968439"/>
                  <a:gd name="connsiteX157" fmla="*/ 667141 w 889895"/>
                  <a:gd name="connsiteY157" fmla="*/ 474649 h 1968439"/>
                  <a:gd name="connsiteX158" fmla="*/ 665131 w 889895"/>
                  <a:gd name="connsiteY158" fmla="*/ 395077 h 1968439"/>
                  <a:gd name="connsiteX159" fmla="*/ 295465 w 889895"/>
                  <a:gd name="connsiteY159" fmla="*/ 326058 h 1968439"/>
                  <a:gd name="connsiteX160" fmla="*/ 301495 w 889895"/>
                  <a:gd name="connsiteY160" fmla="*/ 324383 h 1968439"/>
                  <a:gd name="connsiteX161" fmla="*/ 307692 w 889895"/>
                  <a:gd name="connsiteY161" fmla="*/ 322875 h 1968439"/>
                  <a:gd name="connsiteX162" fmla="*/ 314225 w 889895"/>
                  <a:gd name="connsiteY162" fmla="*/ 321870 h 1968439"/>
                  <a:gd name="connsiteX163" fmla="*/ 321092 w 889895"/>
                  <a:gd name="connsiteY163" fmla="*/ 321032 h 1968439"/>
                  <a:gd name="connsiteX164" fmla="*/ 350906 w 889895"/>
                  <a:gd name="connsiteY164" fmla="*/ 320362 h 1968439"/>
                  <a:gd name="connsiteX165" fmla="*/ 532138 w 889895"/>
                  <a:gd name="connsiteY165" fmla="*/ 289371 h 1968439"/>
                  <a:gd name="connsiteX166" fmla="*/ 568318 w 889895"/>
                  <a:gd name="connsiteY166" fmla="*/ 290208 h 1968439"/>
                  <a:gd name="connsiteX167" fmla="*/ 639001 w 889895"/>
                  <a:gd name="connsiteY167" fmla="*/ 267258 h 1968439"/>
                  <a:gd name="connsiteX168" fmla="*/ 593610 w 889895"/>
                  <a:gd name="connsiteY168" fmla="*/ 356714 h 1968439"/>
                  <a:gd name="connsiteX169" fmla="*/ 626272 w 889895"/>
                  <a:gd name="connsiteY169" fmla="*/ 318184 h 1968439"/>
                  <a:gd name="connsiteX170" fmla="*/ 637829 w 889895"/>
                  <a:gd name="connsiteY170" fmla="*/ 389716 h 1968439"/>
                  <a:gd name="connsiteX171" fmla="*/ 636991 w 889895"/>
                  <a:gd name="connsiteY171" fmla="*/ 451029 h 1968439"/>
                  <a:gd name="connsiteX172" fmla="*/ 614379 w 889895"/>
                  <a:gd name="connsiteY172" fmla="*/ 398762 h 1968439"/>
                  <a:gd name="connsiteX173" fmla="*/ 605670 w 889895"/>
                  <a:gd name="connsiteY173" fmla="*/ 779706 h 1968439"/>
                  <a:gd name="connsiteX174" fmla="*/ 611532 w 889895"/>
                  <a:gd name="connsiteY174" fmla="*/ 573990 h 1968439"/>
                  <a:gd name="connsiteX175" fmla="*/ 621582 w 889895"/>
                  <a:gd name="connsiteY175" fmla="*/ 554557 h 1968439"/>
                  <a:gd name="connsiteX176" fmla="*/ 628282 w 889895"/>
                  <a:gd name="connsiteY176" fmla="*/ 933659 h 1968439"/>
                  <a:gd name="connsiteX177" fmla="*/ 508689 w 889895"/>
                  <a:gd name="connsiteY177" fmla="*/ 915901 h 1968439"/>
                  <a:gd name="connsiteX178" fmla="*/ 477869 w 889895"/>
                  <a:gd name="connsiteY178" fmla="*/ 865310 h 1968439"/>
                  <a:gd name="connsiteX179" fmla="*/ 502659 w 889895"/>
                  <a:gd name="connsiteY179" fmla="*/ 601631 h 1968439"/>
                  <a:gd name="connsiteX180" fmla="*/ 502156 w 889895"/>
                  <a:gd name="connsiteY180" fmla="*/ 368106 h 1968439"/>
                  <a:gd name="connsiteX181" fmla="*/ 484402 w 889895"/>
                  <a:gd name="connsiteY181" fmla="*/ 492239 h 1968439"/>
                  <a:gd name="connsiteX182" fmla="*/ 495456 w 889895"/>
                  <a:gd name="connsiteY182" fmla="*/ 553552 h 1968439"/>
                  <a:gd name="connsiteX183" fmla="*/ 464972 w 889895"/>
                  <a:gd name="connsiteY183" fmla="*/ 880554 h 1968439"/>
                  <a:gd name="connsiteX184" fmla="*/ 411540 w 889895"/>
                  <a:gd name="connsiteY184" fmla="*/ 879214 h 1968439"/>
                  <a:gd name="connsiteX185" fmla="*/ 414723 w 889895"/>
                  <a:gd name="connsiteY185" fmla="*/ 749217 h 1968439"/>
                  <a:gd name="connsiteX186" fmla="*/ 441355 w 889895"/>
                  <a:gd name="connsiteY186" fmla="*/ 344485 h 1968439"/>
                  <a:gd name="connsiteX187" fmla="*/ 432812 w 889895"/>
                  <a:gd name="connsiteY187" fmla="*/ 397925 h 1968439"/>
                  <a:gd name="connsiteX188" fmla="*/ 399313 w 889895"/>
                  <a:gd name="connsiteY188" fmla="*/ 882062 h 1968439"/>
                  <a:gd name="connsiteX189" fmla="*/ 328462 w 889895"/>
                  <a:gd name="connsiteY189" fmla="*/ 878712 h 1968439"/>
                  <a:gd name="connsiteX190" fmla="*/ 367154 w 889895"/>
                  <a:gd name="connsiteY190" fmla="*/ 442820 h 1968439"/>
                  <a:gd name="connsiteX191" fmla="*/ 360621 w 889895"/>
                  <a:gd name="connsiteY191" fmla="*/ 330748 h 1968439"/>
                  <a:gd name="connsiteX192" fmla="*/ 343537 w 889895"/>
                  <a:gd name="connsiteY192" fmla="*/ 613860 h 1968439"/>
                  <a:gd name="connsiteX193" fmla="*/ 322097 w 889895"/>
                  <a:gd name="connsiteY193" fmla="*/ 817566 h 1968439"/>
                  <a:gd name="connsiteX194" fmla="*/ 305850 w 889895"/>
                  <a:gd name="connsiteY194" fmla="*/ 875696 h 1968439"/>
                  <a:gd name="connsiteX195" fmla="*/ 252586 w 889895"/>
                  <a:gd name="connsiteY195" fmla="*/ 871676 h 1968439"/>
                  <a:gd name="connsiteX196" fmla="*/ 295465 w 889895"/>
                  <a:gd name="connsiteY196" fmla="*/ 326058 h 1968439"/>
                  <a:gd name="connsiteX197" fmla="*/ 482727 w 889895"/>
                  <a:gd name="connsiteY197" fmla="*/ 270608 h 1968439"/>
                  <a:gd name="connsiteX198" fmla="*/ 485909 w 889895"/>
                  <a:gd name="connsiteY198" fmla="*/ 264745 h 1968439"/>
                  <a:gd name="connsiteX199" fmla="*/ 489259 w 889895"/>
                  <a:gd name="connsiteY199" fmla="*/ 259049 h 1968439"/>
                  <a:gd name="connsiteX200" fmla="*/ 603995 w 889895"/>
                  <a:gd name="connsiteY200" fmla="*/ 115651 h 1968439"/>
                  <a:gd name="connsiteX201" fmla="*/ 675013 w 889895"/>
                  <a:gd name="connsiteY201" fmla="*/ 96553 h 1968439"/>
                  <a:gd name="connsiteX202" fmla="*/ 585905 w 889895"/>
                  <a:gd name="connsiteY202" fmla="*/ 232246 h 1968439"/>
                  <a:gd name="connsiteX203" fmla="*/ 560780 w 889895"/>
                  <a:gd name="connsiteY203" fmla="*/ 253521 h 1968439"/>
                  <a:gd name="connsiteX204" fmla="*/ 482727 w 889895"/>
                  <a:gd name="connsiteY204" fmla="*/ 270608 h 1968439"/>
                  <a:gd name="connsiteX205" fmla="*/ 664126 w 889895"/>
                  <a:gd name="connsiteY205" fmla="*/ 368776 h 1968439"/>
                  <a:gd name="connsiteX206" fmla="*/ 710690 w 889895"/>
                  <a:gd name="connsiteY206" fmla="*/ 244307 h 1968439"/>
                  <a:gd name="connsiteX207" fmla="*/ 795109 w 889895"/>
                  <a:gd name="connsiteY207" fmla="*/ 170263 h 1968439"/>
                  <a:gd name="connsiteX208" fmla="*/ 813868 w 889895"/>
                  <a:gd name="connsiteY208" fmla="*/ 236099 h 1968439"/>
                  <a:gd name="connsiteX209" fmla="*/ 664126 w 889895"/>
                  <a:gd name="connsiteY209" fmla="*/ 368776 h 1968439"/>
                  <a:gd name="connsiteX210" fmla="*/ 622419 w 889895"/>
                  <a:gd name="connsiteY210" fmla="*/ 200919 h 1968439"/>
                  <a:gd name="connsiteX211" fmla="*/ 626439 w 889895"/>
                  <a:gd name="connsiteY211" fmla="*/ 197401 h 1968439"/>
                  <a:gd name="connsiteX212" fmla="*/ 661279 w 889895"/>
                  <a:gd name="connsiteY212" fmla="*/ 149825 h 1968439"/>
                  <a:gd name="connsiteX213" fmla="*/ 701143 w 889895"/>
                  <a:gd name="connsiteY213" fmla="*/ 92030 h 1968439"/>
                  <a:gd name="connsiteX214" fmla="*/ 745865 w 889895"/>
                  <a:gd name="connsiteY214" fmla="*/ 99401 h 1968439"/>
                  <a:gd name="connsiteX215" fmla="*/ 684058 w 889895"/>
                  <a:gd name="connsiteY215" fmla="*/ 164902 h 1968439"/>
                  <a:gd name="connsiteX216" fmla="*/ 648884 w 889895"/>
                  <a:gd name="connsiteY216" fmla="*/ 190365 h 1968439"/>
                  <a:gd name="connsiteX217" fmla="*/ 623759 w 889895"/>
                  <a:gd name="connsiteY217" fmla="*/ 217839 h 1968439"/>
                  <a:gd name="connsiteX218" fmla="*/ 613374 w 889895"/>
                  <a:gd name="connsiteY218" fmla="*/ 207452 h 1968439"/>
                  <a:gd name="connsiteX219" fmla="*/ 622419 w 889895"/>
                  <a:gd name="connsiteY219" fmla="*/ 200919 h 1968439"/>
                  <a:gd name="connsiteX220" fmla="*/ 645366 w 889895"/>
                  <a:gd name="connsiteY220" fmla="*/ 230570 h 1968439"/>
                  <a:gd name="connsiteX221" fmla="*/ 827268 w 889895"/>
                  <a:gd name="connsiteY221" fmla="*/ 92030 h 1968439"/>
                  <a:gd name="connsiteX222" fmla="*/ 711193 w 889895"/>
                  <a:gd name="connsiteY222" fmla="*/ 229900 h 1968439"/>
                  <a:gd name="connsiteX223" fmla="*/ 667141 w 889895"/>
                  <a:gd name="connsiteY223" fmla="*/ 263572 h 1968439"/>
                  <a:gd name="connsiteX224" fmla="*/ 645366 w 889895"/>
                  <a:gd name="connsiteY224" fmla="*/ 230570 h 1968439"/>
                  <a:gd name="connsiteX225" fmla="*/ 326117 w 889895"/>
                  <a:gd name="connsiteY225" fmla="*/ 286858 h 1968439"/>
                  <a:gd name="connsiteX226" fmla="*/ 463632 w 889895"/>
                  <a:gd name="connsiteY226" fmla="*/ 110793 h 1968439"/>
                  <a:gd name="connsiteX227" fmla="*/ 472844 w 889895"/>
                  <a:gd name="connsiteY227" fmla="*/ 97558 h 1968439"/>
                  <a:gd name="connsiteX228" fmla="*/ 479042 w 889895"/>
                  <a:gd name="connsiteY228" fmla="*/ 88680 h 1968439"/>
                  <a:gd name="connsiteX229" fmla="*/ 502156 w 889895"/>
                  <a:gd name="connsiteY229" fmla="*/ 93370 h 1968439"/>
                  <a:gd name="connsiteX230" fmla="*/ 523763 w 889895"/>
                  <a:gd name="connsiteY230" fmla="*/ 102919 h 1968439"/>
                  <a:gd name="connsiteX231" fmla="*/ 402496 w 889895"/>
                  <a:gd name="connsiteY231" fmla="*/ 269938 h 1968439"/>
                  <a:gd name="connsiteX232" fmla="*/ 428123 w 889895"/>
                  <a:gd name="connsiteY232" fmla="*/ 247658 h 1968439"/>
                  <a:gd name="connsiteX233" fmla="*/ 449227 w 889895"/>
                  <a:gd name="connsiteY233" fmla="*/ 223702 h 1968439"/>
                  <a:gd name="connsiteX234" fmla="*/ 489929 w 889895"/>
                  <a:gd name="connsiteY234" fmla="*/ 174283 h 1968439"/>
                  <a:gd name="connsiteX235" fmla="*/ 593442 w 889895"/>
                  <a:gd name="connsiteY235" fmla="*/ 99569 h 1968439"/>
                  <a:gd name="connsiteX236" fmla="*/ 524936 w 889895"/>
                  <a:gd name="connsiteY236" fmla="*/ 193883 h 1968439"/>
                  <a:gd name="connsiteX237" fmla="*/ 488422 w 889895"/>
                  <a:gd name="connsiteY237" fmla="*/ 233753 h 1968439"/>
                  <a:gd name="connsiteX238" fmla="*/ 467987 w 889895"/>
                  <a:gd name="connsiteY238" fmla="*/ 267928 h 1968439"/>
                  <a:gd name="connsiteX239" fmla="*/ 467317 w 889895"/>
                  <a:gd name="connsiteY239" fmla="*/ 272451 h 1968439"/>
                  <a:gd name="connsiteX240" fmla="*/ 326117 w 889895"/>
                  <a:gd name="connsiteY240" fmla="*/ 286858 h 1968439"/>
                  <a:gd name="connsiteX241" fmla="*/ 245383 w 889895"/>
                  <a:gd name="connsiteY241" fmla="*/ 283507 h 1968439"/>
                  <a:gd name="connsiteX242" fmla="*/ 337004 w 889895"/>
                  <a:gd name="connsiteY242" fmla="*/ 171770 h 1968439"/>
                  <a:gd name="connsiteX243" fmla="*/ 459612 w 889895"/>
                  <a:gd name="connsiteY243" fmla="*/ 86167 h 1968439"/>
                  <a:gd name="connsiteX244" fmla="*/ 308697 w 889895"/>
                  <a:gd name="connsiteY244" fmla="*/ 287025 h 1968439"/>
                  <a:gd name="connsiteX245" fmla="*/ 245383 w 889895"/>
                  <a:gd name="connsiteY245" fmla="*/ 283507 h 1968439"/>
                  <a:gd name="connsiteX246" fmla="*/ 393618 w 889895"/>
                  <a:gd name="connsiteY246" fmla="*/ 87842 h 1968439"/>
                  <a:gd name="connsiteX247" fmla="*/ 300322 w 889895"/>
                  <a:gd name="connsiteY247" fmla="*/ 195223 h 1968439"/>
                  <a:gd name="connsiteX248" fmla="*/ 209706 w 889895"/>
                  <a:gd name="connsiteY248" fmla="*/ 274461 h 1968439"/>
                  <a:gd name="connsiteX249" fmla="*/ 201164 w 889895"/>
                  <a:gd name="connsiteY249" fmla="*/ 262232 h 1968439"/>
                  <a:gd name="connsiteX250" fmla="*/ 286420 w 889895"/>
                  <a:gd name="connsiteY250" fmla="*/ 151668 h 1968439"/>
                  <a:gd name="connsiteX251" fmla="*/ 393618 w 889895"/>
                  <a:gd name="connsiteY251" fmla="*/ 87842 h 1968439"/>
                  <a:gd name="connsiteX252" fmla="*/ 162975 w 889895"/>
                  <a:gd name="connsiteY252" fmla="*/ 258547 h 1968439"/>
                  <a:gd name="connsiteX253" fmla="*/ 163812 w 889895"/>
                  <a:gd name="connsiteY253" fmla="*/ 225545 h 1968439"/>
                  <a:gd name="connsiteX254" fmla="*/ 227126 w 889895"/>
                  <a:gd name="connsiteY254" fmla="*/ 152673 h 1968439"/>
                  <a:gd name="connsiteX255" fmla="*/ 322599 w 889895"/>
                  <a:gd name="connsiteY255" fmla="*/ 72430 h 1968439"/>
                  <a:gd name="connsiteX256" fmla="*/ 205351 w 889895"/>
                  <a:gd name="connsiteY256" fmla="*/ 228393 h 1968439"/>
                  <a:gd name="connsiteX257" fmla="*/ 162975 w 889895"/>
                  <a:gd name="connsiteY257" fmla="*/ 258547 h 1968439"/>
                  <a:gd name="connsiteX258" fmla="*/ 83749 w 889895"/>
                  <a:gd name="connsiteY258" fmla="*/ 263070 h 1968439"/>
                  <a:gd name="connsiteX259" fmla="*/ 207361 w 889895"/>
                  <a:gd name="connsiteY259" fmla="*/ 102249 h 1968439"/>
                  <a:gd name="connsiteX260" fmla="*/ 233491 w 889895"/>
                  <a:gd name="connsiteY260" fmla="*/ 82649 h 1968439"/>
                  <a:gd name="connsiteX261" fmla="*/ 267995 w 889895"/>
                  <a:gd name="connsiteY261" fmla="*/ 73100 h 1968439"/>
                  <a:gd name="connsiteX262" fmla="*/ 228969 w 889895"/>
                  <a:gd name="connsiteY262" fmla="*/ 131230 h 1968439"/>
                  <a:gd name="connsiteX263" fmla="*/ 184917 w 889895"/>
                  <a:gd name="connsiteY263" fmla="*/ 185005 h 1968439"/>
                  <a:gd name="connsiteX264" fmla="*/ 83749 w 889895"/>
                  <a:gd name="connsiteY264" fmla="*/ 263070 h 1968439"/>
                  <a:gd name="connsiteX265" fmla="*/ 727272 w 889895"/>
                  <a:gd name="connsiteY265" fmla="*/ 64389 h 1968439"/>
                  <a:gd name="connsiteX266" fmla="*/ 803484 w 889895"/>
                  <a:gd name="connsiteY266" fmla="*/ 42109 h 1968439"/>
                  <a:gd name="connsiteX267" fmla="*/ 772497 w 889895"/>
                  <a:gd name="connsiteY267" fmla="*/ 87507 h 1968439"/>
                  <a:gd name="connsiteX268" fmla="*/ 748880 w 889895"/>
                  <a:gd name="connsiteY268" fmla="*/ 75110 h 1968439"/>
                  <a:gd name="connsiteX269" fmla="*/ 743017 w 889895"/>
                  <a:gd name="connsiteY269" fmla="*/ 73100 h 1968439"/>
                  <a:gd name="connsiteX270" fmla="*/ 737490 w 889895"/>
                  <a:gd name="connsiteY270" fmla="*/ 70755 h 1968439"/>
                  <a:gd name="connsiteX271" fmla="*/ 727272 w 889895"/>
                  <a:gd name="connsiteY271" fmla="*/ 64389 h 1968439"/>
                  <a:gd name="connsiteX272" fmla="*/ 215736 w 889895"/>
                  <a:gd name="connsiteY272" fmla="*/ 28372 h 1968439"/>
                  <a:gd name="connsiteX273" fmla="*/ 186592 w 889895"/>
                  <a:gd name="connsiteY273" fmla="*/ 89852 h 1968439"/>
                  <a:gd name="connsiteX274" fmla="*/ 175537 w 889895"/>
                  <a:gd name="connsiteY274" fmla="*/ 83319 h 1968439"/>
                  <a:gd name="connsiteX275" fmla="*/ 161467 w 889895"/>
                  <a:gd name="connsiteY275" fmla="*/ 72263 h 1968439"/>
                  <a:gd name="connsiteX276" fmla="*/ 116410 w 889895"/>
                  <a:gd name="connsiteY276" fmla="*/ 146307 h 1968439"/>
                  <a:gd name="connsiteX277" fmla="*/ 60634 w 889895"/>
                  <a:gd name="connsiteY277" fmla="*/ 218676 h 1968439"/>
                  <a:gd name="connsiteX278" fmla="*/ 17085 w 889895"/>
                  <a:gd name="connsiteY278" fmla="*/ 416519 h 1968439"/>
                  <a:gd name="connsiteX279" fmla="*/ 21607 w 889895"/>
                  <a:gd name="connsiteY279" fmla="*/ 629607 h 1968439"/>
                  <a:gd name="connsiteX280" fmla="*/ 23617 w 889895"/>
                  <a:gd name="connsiteY280" fmla="*/ 870671 h 1968439"/>
                  <a:gd name="connsiteX281" fmla="*/ 29647 w 889895"/>
                  <a:gd name="connsiteY281" fmla="*/ 1111399 h 1968439"/>
                  <a:gd name="connsiteX282" fmla="*/ 46564 w 889895"/>
                  <a:gd name="connsiteY282" fmla="*/ 1829564 h 1968439"/>
                  <a:gd name="connsiteX283" fmla="*/ 67836 w 889895"/>
                  <a:gd name="connsiteY283" fmla="*/ 926288 h 1968439"/>
                  <a:gd name="connsiteX284" fmla="*/ 215736 w 889895"/>
                  <a:gd name="connsiteY284" fmla="*/ 930476 h 1968439"/>
                  <a:gd name="connsiteX285" fmla="*/ 316067 w 889895"/>
                  <a:gd name="connsiteY285" fmla="*/ 922770 h 1968439"/>
                  <a:gd name="connsiteX286" fmla="*/ 624429 w 889895"/>
                  <a:gd name="connsiteY286" fmla="*/ 944548 h 1968439"/>
                  <a:gd name="connsiteX287" fmla="*/ 620242 w 889895"/>
                  <a:gd name="connsiteY287" fmla="*/ 1536737 h 1968439"/>
                  <a:gd name="connsiteX288" fmla="*/ 629789 w 889895"/>
                  <a:gd name="connsiteY288" fmla="*/ 1887527 h 1968439"/>
                  <a:gd name="connsiteX289" fmla="*/ 381223 w 889895"/>
                  <a:gd name="connsiteY289" fmla="*/ 1865749 h 1968439"/>
                  <a:gd name="connsiteX290" fmla="*/ 381391 w 889895"/>
                  <a:gd name="connsiteY290" fmla="*/ 1887862 h 1968439"/>
                  <a:gd name="connsiteX291" fmla="*/ 381223 w 889895"/>
                  <a:gd name="connsiteY291" fmla="*/ 1895400 h 1968439"/>
                  <a:gd name="connsiteX292" fmla="*/ 81906 w 889895"/>
                  <a:gd name="connsiteY292" fmla="*/ 1863571 h 1968439"/>
                  <a:gd name="connsiteX293" fmla="*/ 0 w 889895"/>
                  <a:gd name="connsiteY293" fmla="*/ 1848829 h 1968439"/>
                  <a:gd name="connsiteX294" fmla="*/ 128470 w 889895"/>
                  <a:gd name="connsiteY294" fmla="*/ 1897076 h 1968439"/>
                  <a:gd name="connsiteX295" fmla="*/ 383736 w 889895"/>
                  <a:gd name="connsiteY295" fmla="*/ 1908467 h 1968439"/>
                  <a:gd name="connsiteX296" fmla="*/ 461454 w 889895"/>
                  <a:gd name="connsiteY296" fmla="*/ 1925387 h 1968439"/>
                  <a:gd name="connsiteX297" fmla="*/ 638331 w 889895"/>
                  <a:gd name="connsiteY297" fmla="*/ 1923209 h 1968439"/>
                  <a:gd name="connsiteX298" fmla="*/ 628952 w 889895"/>
                  <a:gd name="connsiteY298" fmla="*/ 1968440 h 1968439"/>
                  <a:gd name="connsiteX299" fmla="*/ 680206 w 889895"/>
                  <a:gd name="connsiteY299" fmla="*/ 1921869 h 1968439"/>
                  <a:gd name="connsiteX300" fmla="*/ 692265 w 889895"/>
                  <a:gd name="connsiteY300" fmla="*/ 1893893 h 1968439"/>
                  <a:gd name="connsiteX301" fmla="*/ 810351 w 889895"/>
                  <a:gd name="connsiteY301" fmla="*/ 1750829 h 1968439"/>
                  <a:gd name="connsiteX302" fmla="*/ 722415 w 889895"/>
                  <a:gd name="connsiteY302" fmla="*/ 1869267 h 1968439"/>
                  <a:gd name="connsiteX303" fmla="*/ 857753 w 889895"/>
                  <a:gd name="connsiteY303" fmla="*/ 1738600 h 1968439"/>
                  <a:gd name="connsiteX304" fmla="*/ 875005 w 889895"/>
                  <a:gd name="connsiteY304" fmla="*/ 1638422 h 1968439"/>
                  <a:gd name="connsiteX305" fmla="*/ 864453 w 889895"/>
                  <a:gd name="connsiteY305" fmla="*/ 1507420 h 1968439"/>
                  <a:gd name="connsiteX306" fmla="*/ 861773 w 889895"/>
                  <a:gd name="connsiteY306" fmla="*/ 1374743 h 1968439"/>
                  <a:gd name="connsiteX307" fmla="*/ 856748 w 889895"/>
                  <a:gd name="connsiteY307" fmla="*/ 1181423 h 1968439"/>
                  <a:gd name="connsiteX308" fmla="*/ 875842 w 889895"/>
                  <a:gd name="connsiteY308" fmla="*/ 1135690 h 1968439"/>
                  <a:gd name="connsiteX309" fmla="*/ 867300 w 889895"/>
                  <a:gd name="connsiteY309" fmla="*/ 998490 h 1968439"/>
                  <a:gd name="connsiteX310" fmla="*/ 883380 w 889895"/>
                  <a:gd name="connsiteY310" fmla="*/ 463928 h 1968439"/>
                  <a:gd name="connsiteX311" fmla="*/ 877685 w 889895"/>
                  <a:gd name="connsiteY311" fmla="*/ 145972 h 1968439"/>
                  <a:gd name="connsiteX312" fmla="*/ 874837 w 889895"/>
                  <a:gd name="connsiteY312" fmla="*/ 68912 h 1968439"/>
                  <a:gd name="connsiteX313" fmla="*/ 873497 w 889895"/>
                  <a:gd name="connsiteY313" fmla="*/ 64892 h 1968439"/>
                  <a:gd name="connsiteX314" fmla="*/ 861940 w 889895"/>
                  <a:gd name="connsiteY314" fmla="*/ 61 h 1968439"/>
                  <a:gd name="connsiteX315" fmla="*/ 531636 w 889895"/>
                  <a:gd name="connsiteY315" fmla="*/ 54840 h 1968439"/>
                  <a:gd name="connsiteX316" fmla="*/ 414220 w 889895"/>
                  <a:gd name="connsiteY316" fmla="*/ 49145 h 1968439"/>
                  <a:gd name="connsiteX317" fmla="*/ 325279 w 889895"/>
                  <a:gd name="connsiteY317" fmla="*/ 38423 h 1968439"/>
                  <a:gd name="connsiteX318" fmla="*/ 287425 w 889895"/>
                  <a:gd name="connsiteY318" fmla="*/ 25021 h 1968439"/>
                  <a:gd name="connsiteX319" fmla="*/ 215736 w 889895"/>
                  <a:gd name="connsiteY319" fmla="*/ 28372 h 1968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</a:cxnLst>
                <a:rect l="l" t="t" r="r" b="b"/>
                <a:pathLst>
                  <a:path w="889895" h="1968439">
                    <a:moveTo>
                      <a:pt x="825091" y="1545950"/>
                    </a:moveTo>
                    <a:lnTo>
                      <a:pt x="830451" y="1557509"/>
                    </a:lnTo>
                    <a:cubicBezTo>
                      <a:pt x="846195" y="1603075"/>
                      <a:pt x="842343" y="1637920"/>
                      <a:pt x="830451" y="1679633"/>
                    </a:cubicBezTo>
                    <a:cubicBezTo>
                      <a:pt x="817888" y="1724361"/>
                      <a:pt x="827938" y="1705933"/>
                      <a:pt x="797956" y="1731732"/>
                    </a:cubicBezTo>
                    <a:cubicBezTo>
                      <a:pt x="773669" y="1752504"/>
                      <a:pt x="779029" y="1757698"/>
                      <a:pt x="747707" y="1769424"/>
                    </a:cubicBezTo>
                    <a:cubicBezTo>
                      <a:pt x="751894" y="1735417"/>
                      <a:pt x="761107" y="1712969"/>
                      <a:pt x="768979" y="1681643"/>
                    </a:cubicBezTo>
                    <a:cubicBezTo>
                      <a:pt x="785896" y="1614634"/>
                      <a:pt x="778861" y="1661875"/>
                      <a:pt x="820401" y="1626026"/>
                    </a:cubicBezTo>
                    <a:cubicBezTo>
                      <a:pt x="804489" y="1604750"/>
                      <a:pt x="798794" y="1628538"/>
                      <a:pt x="795444" y="1601065"/>
                    </a:cubicBezTo>
                    <a:cubicBezTo>
                      <a:pt x="792261" y="1574764"/>
                      <a:pt x="808508" y="1554326"/>
                      <a:pt x="825091" y="1545950"/>
                    </a:cubicBezTo>
                    <a:close/>
                    <a:moveTo>
                      <a:pt x="748712" y="1570743"/>
                    </a:moveTo>
                    <a:cubicBezTo>
                      <a:pt x="750219" y="1571414"/>
                      <a:pt x="752899" y="1569571"/>
                      <a:pt x="753402" y="1571079"/>
                    </a:cubicBezTo>
                    <a:cubicBezTo>
                      <a:pt x="754072" y="1572754"/>
                      <a:pt x="757254" y="1571414"/>
                      <a:pt x="758259" y="1571414"/>
                    </a:cubicBezTo>
                    <a:cubicBezTo>
                      <a:pt x="759599" y="1571581"/>
                      <a:pt x="766299" y="1571916"/>
                      <a:pt x="768142" y="1572251"/>
                    </a:cubicBezTo>
                    <a:lnTo>
                      <a:pt x="784389" y="1576104"/>
                    </a:lnTo>
                    <a:cubicBezTo>
                      <a:pt x="785561" y="1576439"/>
                      <a:pt x="788241" y="1576774"/>
                      <a:pt x="789749" y="1577947"/>
                    </a:cubicBezTo>
                    <a:cubicBezTo>
                      <a:pt x="784389" y="1602405"/>
                      <a:pt x="779196" y="1621167"/>
                      <a:pt x="772664" y="1644956"/>
                    </a:cubicBezTo>
                    <a:cubicBezTo>
                      <a:pt x="760437" y="1689349"/>
                      <a:pt x="763619" y="1673937"/>
                      <a:pt x="736820" y="1698395"/>
                    </a:cubicBezTo>
                    <a:cubicBezTo>
                      <a:pt x="749884" y="1724026"/>
                      <a:pt x="747037" y="1713639"/>
                      <a:pt x="742347" y="1748819"/>
                    </a:cubicBezTo>
                    <a:cubicBezTo>
                      <a:pt x="733805" y="1813315"/>
                      <a:pt x="716720" y="1814655"/>
                      <a:pt x="678363" y="1875800"/>
                    </a:cubicBezTo>
                    <a:cubicBezTo>
                      <a:pt x="661949" y="1860891"/>
                      <a:pt x="670323" y="1887024"/>
                      <a:pt x="659101" y="1847489"/>
                    </a:cubicBezTo>
                    <a:lnTo>
                      <a:pt x="658264" y="1728549"/>
                    </a:lnTo>
                    <a:cubicBezTo>
                      <a:pt x="656756" y="1672932"/>
                      <a:pt x="659101" y="1625188"/>
                      <a:pt x="659771" y="1570408"/>
                    </a:cubicBezTo>
                    <a:cubicBezTo>
                      <a:pt x="661279" y="1465875"/>
                      <a:pt x="638164" y="1343082"/>
                      <a:pt x="719568" y="1306227"/>
                    </a:cubicBezTo>
                    <a:lnTo>
                      <a:pt x="708345" y="1304049"/>
                    </a:lnTo>
                    <a:cubicBezTo>
                      <a:pt x="707675" y="1303882"/>
                      <a:pt x="705163" y="1303211"/>
                      <a:pt x="704325" y="1302876"/>
                    </a:cubicBezTo>
                    <a:cubicBezTo>
                      <a:pt x="703655" y="1302709"/>
                      <a:pt x="701143" y="1301536"/>
                      <a:pt x="700473" y="1301369"/>
                    </a:cubicBezTo>
                    <a:cubicBezTo>
                      <a:pt x="699803" y="1301034"/>
                      <a:pt x="697793" y="1300196"/>
                      <a:pt x="696453" y="1299526"/>
                    </a:cubicBezTo>
                    <a:lnTo>
                      <a:pt x="722415" y="1225816"/>
                    </a:lnTo>
                    <a:cubicBezTo>
                      <a:pt x="703488" y="1248432"/>
                      <a:pt x="693773" y="1298856"/>
                      <a:pt x="684226" y="1315441"/>
                    </a:cubicBezTo>
                    <a:cubicBezTo>
                      <a:pt x="667141" y="1345259"/>
                      <a:pt x="684896" y="1327670"/>
                      <a:pt x="657091" y="1340401"/>
                    </a:cubicBezTo>
                    <a:lnTo>
                      <a:pt x="659771" y="947060"/>
                    </a:lnTo>
                    <a:cubicBezTo>
                      <a:pt x="692265" y="928466"/>
                      <a:pt x="709685" y="909033"/>
                      <a:pt x="735312" y="893286"/>
                    </a:cubicBezTo>
                    <a:lnTo>
                      <a:pt x="688581" y="1028141"/>
                    </a:lnTo>
                    <a:cubicBezTo>
                      <a:pt x="673171" y="1056955"/>
                      <a:pt x="664461" y="1037187"/>
                      <a:pt x="682383" y="1066001"/>
                    </a:cubicBezTo>
                    <a:cubicBezTo>
                      <a:pt x="699468" y="1037355"/>
                      <a:pt x="702148" y="1026131"/>
                      <a:pt x="734475" y="1012226"/>
                    </a:cubicBezTo>
                    <a:lnTo>
                      <a:pt x="714543" y="1007536"/>
                    </a:lnTo>
                    <a:cubicBezTo>
                      <a:pt x="713873" y="1007368"/>
                      <a:pt x="711528" y="1006698"/>
                      <a:pt x="710188" y="1006028"/>
                    </a:cubicBezTo>
                    <a:cubicBezTo>
                      <a:pt x="728947" y="943878"/>
                      <a:pt x="746200" y="883905"/>
                      <a:pt x="785226" y="845710"/>
                    </a:cubicBezTo>
                    <a:cubicBezTo>
                      <a:pt x="831121" y="800814"/>
                      <a:pt x="801641" y="816729"/>
                      <a:pt x="835978" y="807515"/>
                    </a:cubicBezTo>
                    <a:lnTo>
                      <a:pt x="820736" y="917577"/>
                    </a:lnTo>
                    <a:cubicBezTo>
                      <a:pt x="798794" y="968503"/>
                      <a:pt x="774507" y="965488"/>
                      <a:pt x="742682" y="998490"/>
                    </a:cubicBezTo>
                    <a:cubicBezTo>
                      <a:pt x="772329" y="987433"/>
                      <a:pt x="764122" y="981737"/>
                      <a:pt x="795779" y="973361"/>
                    </a:cubicBezTo>
                    <a:cubicBezTo>
                      <a:pt x="787739" y="1004520"/>
                      <a:pt x="776684" y="1030151"/>
                      <a:pt x="767974" y="1060473"/>
                    </a:cubicBezTo>
                    <a:cubicBezTo>
                      <a:pt x="755077" y="1106374"/>
                      <a:pt x="760269" y="1115587"/>
                      <a:pt x="721745" y="1137030"/>
                    </a:cubicBezTo>
                    <a:lnTo>
                      <a:pt x="735480" y="1138538"/>
                    </a:lnTo>
                    <a:cubicBezTo>
                      <a:pt x="736150" y="1138705"/>
                      <a:pt x="738830" y="1139710"/>
                      <a:pt x="739332" y="1139878"/>
                    </a:cubicBezTo>
                    <a:cubicBezTo>
                      <a:pt x="740002" y="1140045"/>
                      <a:pt x="742180" y="1140883"/>
                      <a:pt x="743520" y="1141553"/>
                    </a:cubicBezTo>
                    <a:lnTo>
                      <a:pt x="718228" y="1224476"/>
                    </a:lnTo>
                    <a:cubicBezTo>
                      <a:pt x="769314" y="1151102"/>
                      <a:pt x="721577" y="1116090"/>
                      <a:pt x="828106" y="1078397"/>
                    </a:cubicBezTo>
                    <a:cubicBezTo>
                      <a:pt x="822076" y="1277246"/>
                      <a:pt x="794271" y="1212582"/>
                      <a:pt x="764457" y="1269540"/>
                    </a:cubicBezTo>
                    <a:cubicBezTo>
                      <a:pt x="790251" y="1258148"/>
                      <a:pt x="783886" y="1254295"/>
                      <a:pt x="810518" y="1245081"/>
                    </a:cubicBezTo>
                    <a:lnTo>
                      <a:pt x="717390" y="1536234"/>
                    </a:lnTo>
                    <a:cubicBezTo>
                      <a:pt x="701813" y="1591181"/>
                      <a:pt x="710020" y="1598887"/>
                      <a:pt x="671161" y="1627366"/>
                    </a:cubicBezTo>
                    <a:cubicBezTo>
                      <a:pt x="711025" y="1613461"/>
                      <a:pt x="678363" y="1622508"/>
                      <a:pt x="690926" y="1630716"/>
                    </a:cubicBezTo>
                    <a:lnTo>
                      <a:pt x="682383" y="1696217"/>
                    </a:lnTo>
                    <a:cubicBezTo>
                      <a:pt x="704660" y="1650986"/>
                      <a:pt x="681043" y="1609944"/>
                      <a:pt x="734642" y="1591349"/>
                    </a:cubicBezTo>
                    <a:cubicBezTo>
                      <a:pt x="719568" y="1583140"/>
                      <a:pt x="720405" y="1592856"/>
                      <a:pt x="719903" y="1570743"/>
                    </a:cubicBezTo>
                    <a:cubicBezTo>
                      <a:pt x="719400" y="1550138"/>
                      <a:pt x="724425" y="1561865"/>
                      <a:pt x="733805" y="1540422"/>
                    </a:cubicBezTo>
                    <a:cubicBezTo>
                      <a:pt x="743687" y="1517639"/>
                      <a:pt x="733972" y="1511943"/>
                      <a:pt x="745362" y="1477266"/>
                    </a:cubicBezTo>
                    <a:cubicBezTo>
                      <a:pt x="764959" y="1417629"/>
                      <a:pt x="771827" y="1405065"/>
                      <a:pt x="825426" y="1382114"/>
                    </a:cubicBezTo>
                    <a:cubicBezTo>
                      <a:pt x="831288" y="1473413"/>
                      <a:pt x="829781" y="1543605"/>
                      <a:pt x="748712" y="1570743"/>
                    </a:cubicBezTo>
                    <a:close/>
                    <a:moveTo>
                      <a:pt x="742347" y="1584648"/>
                    </a:moveTo>
                    <a:cubicBezTo>
                      <a:pt x="761944" y="1582638"/>
                      <a:pt x="743520" y="1572251"/>
                      <a:pt x="742180" y="1580962"/>
                    </a:cubicBezTo>
                    <a:cubicBezTo>
                      <a:pt x="742180" y="1581130"/>
                      <a:pt x="721075" y="1586826"/>
                      <a:pt x="742347" y="1584648"/>
                    </a:cubicBezTo>
                    <a:close/>
                    <a:moveTo>
                      <a:pt x="718395" y="1297683"/>
                    </a:moveTo>
                    <a:lnTo>
                      <a:pt x="765964" y="1271717"/>
                    </a:lnTo>
                    <a:lnTo>
                      <a:pt x="718395" y="1297683"/>
                    </a:lnTo>
                    <a:close/>
                    <a:moveTo>
                      <a:pt x="694108" y="1161153"/>
                    </a:moveTo>
                    <a:lnTo>
                      <a:pt x="721745" y="1143563"/>
                    </a:lnTo>
                    <a:lnTo>
                      <a:pt x="694108" y="1161153"/>
                    </a:lnTo>
                    <a:close/>
                    <a:moveTo>
                      <a:pt x="734307" y="998825"/>
                    </a:moveTo>
                    <a:cubicBezTo>
                      <a:pt x="733637" y="999495"/>
                      <a:pt x="736820" y="999830"/>
                      <a:pt x="736820" y="1000835"/>
                    </a:cubicBezTo>
                    <a:cubicBezTo>
                      <a:pt x="736820" y="1001170"/>
                      <a:pt x="737825" y="1001673"/>
                      <a:pt x="737657" y="1001673"/>
                    </a:cubicBezTo>
                    <a:cubicBezTo>
                      <a:pt x="737490" y="1001505"/>
                      <a:pt x="748545" y="986596"/>
                      <a:pt x="734307" y="998825"/>
                    </a:cubicBezTo>
                    <a:close/>
                    <a:moveTo>
                      <a:pt x="810518" y="886083"/>
                    </a:moveTo>
                    <a:lnTo>
                      <a:pt x="810518" y="886083"/>
                    </a:lnTo>
                    <a:close/>
                    <a:moveTo>
                      <a:pt x="675516" y="1065163"/>
                    </a:moveTo>
                    <a:cubicBezTo>
                      <a:pt x="670491" y="1085266"/>
                      <a:pt x="666973" y="1085936"/>
                      <a:pt x="674678" y="1101850"/>
                    </a:cubicBezTo>
                    <a:cubicBezTo>
                      <a:pt x="682383" y="1083088"/>
                      <a:pt x="682718" y="1081413"/>
                      <a:pt x="675516" y="1065163"/>
                    </a:cubicBezTo>
                    <a:close/>
                    <a:moveTo>
                      <a:pt x="778359" y="1397359"/>
                    </a:moveTo>
                    <a:cubicBezTo>
                      <a:pt x="779029" y="1366702"/>
                      <a:pt x="785561" y="1362682"/>
                      <a:pt x="793601" y="1336548"/>
                    </a:cubicBezTo>
                    <a:cubicBezTo>
                      <a:pt x="801809" y="1310247"/>
                      <a:pt x="799464" y="1304217"/>
                      <a:pt x="818056" y="1282606"/>
                    </a:cubicBezTo>
                    <a:cubicBezTo>
                      <a:pt x="826431" y="1360504"/>
                      <a:pt x="831288" y="1368377"/>
                      <a:pt x="778359" y="1397359"/>
                    </a:cubicBezTo>
                    <a:close/>
                    <a:moveTo>
                      <a:pt x="768812" y="1098165"/>
                    </a:moveTo>
                    <a:cubicBezTo>
                      <a:pt x="771157" y="1063991"/>
                      <a:pt x="781541" y="1049249"/>
                      <a:pt x="791256" y="1018592"/>
                    </a:cubicBezTo>
                    <a:cubicBezTo>
                      <a:pt x="795946" y="1003515"/>
                      <a:pt x="797956" y="998155"/>
                      <a:pt x="803149" y="984753"/>
                    </a:cubicBezTo>
                    <a:cubicBezTo>
                      <a:pt x="813701" y="958117"/>
                      <a:pt x="811523" y="962807"/>
                      <a:pt x="828441" y="951081"/>
                    </a:cubicBezTo>
                    <a:lnTo>
                      <a:pt x="828273" y="1054609"/>
                    </a:lnTo>
                    <a:cubicBezTo>
                      <a:pt x="816381" y="1062315"/>
                      <a:pt x="814538" y="1063656"/>
                      <a:pt x="803484" y="1074377"/>
                    </a:cubicBezTo>
                    <a:cubicBezTo>
                      <a:pt x="778359" y="1098668"/>
                      <a:pt x="801306" y="1086606"/>
                      <a:pt x="768812" y="1098165"/>
                    </a:cubicBezTo>
                    <a:close/>
                    <a:moveTo>
                      <a:pt x="102341" y="871843"/>
                    </a:moveTo>
                    <a:cubicBezTo>
                      <a:pt x="110548" y="888763"/>
                      <a:pt x="95473" y="894459"/>
                      <a:pt x="95306" y="894794"/>
                    </a:cubicBezTo>
                    <a:cubicBezTo>
                      <a:pt x="60801" y="888260"/>
                      <a:pt x="71856" y="897139"/>
                      <a:pt x="69846" y="859447"/>
                    </a:cubicBezTo>
                    <a:cubicBezTo>
                      <a:pt x="96813" y="862295"/>
                      <a:pt x="94301" y="855091"/>
                      <a:pt x="102341" y="871843"/>
                    </a:cubicBezTo>
                    <a:close/>
                    <a:moveTo>
                      <a:pt x="799631" y="747207"/>
                    </a:moveTo>
                    <a:cubicBezTo>
                      <a:pt x="800804" y="746202"/>
                      <a:pt x="802479" y="744527"/>
                      <a:pt x="803651" y="743522"/>
                    </a:cubicBezTo>
                    <a:cubicBezTo>
                      <a:pt x="832126" y="717891"/>
                      <a:pt x="818558" y="720739"/>
                      <a:pt x="849378" y="709850"/>
                    </a:cubicBezTo>
                    <a:cubicBezTo>
                      <a:pt x="843683" y="734811"/>
                      <a:pt x="849713" y="727775"/>
                      <a:pt x="826933" y="745029"/>
                    </a:cubicBezTo>
                    <a:cubicBezTo>
                      <a:pt x="789079" y="773676"/>
                      <a:pt x="801306" y="769488"/>
                      <a:pt x="787069" y="756923"/>
                    </a:cubicBezTo>
                    <a:lnTo>
                      <a:pt x="795611" y="750558"/>
                    </a:lnTo>
                    <a:cubicBezTo>
                      <a:pt x="796616" y="749720"/>
                      <a:pt x="798626" y="748045"/>
                      <a:pt x="799631" y="747207"/>
                    </a:cubicBezTo>
                    <a:close/>
                    <a:moveTo>
                      <a:pt x="815711" y="627932"/>
                    </a:moveTo>
                    <a:cubicBezTo>
                      <a:pt x="817888" y="574995"/>
                      <a:pt x="819396" y="599621"/>
                      <a:pt x="843683" y="565781"/>
                    </a:cubicBezTo>
                    <a:cubicBezTo>
                      <a:pt x="854235" y="579015"/>
                      <a:pt x="852058" y="568294"/>
                      <a:pt x="854738" y="592082"/>
                    </a:cubicBezTo>
                    <a:cubicBezTo>
                      <a:pt x="861270" y="649710"/>
                      <a:pt x="713203" y="716886"/>
                      <a:pt x="695280" y="775183"/>
                    </a:cubicBezTo>
                    <a:lnTo>
                      <a:pt x="852393" y="646862"/>
                    </a:lnTo>
                    <a:cubicBezTo>
                      <a:pt x="850550" y="694438"/>
                      <a:pt x="846195" y="691925"/>
                      <a:pt x="820401" y="715378"/>
                    </a:cubicBezTo>
                    <a:lnTo>
                      <a:pt x="686068" y="836999"/>
                    </a:lnTo>
                    <a:cubicBezTo>
                      <a:pt x="695950" y="861792"/>
                      <a:pt x="675181" y="812876"/>
                      <a:pt x="692098" y="847720"/>
                    </a:cubicBezTo>
                    <a:cubicBezTo>
                      <a:pt x="695448" y="854253"/>
                      <a:pt x="695280" y="850736"/>
                      <a:pt x="699300" y="865645"/>
                    </a:cubicBezTo>
                    <a:cubicBezTo>
                      <a:pt x="676521" y="883067"/>
                      <a:pt x="684896" y="888093"/>
                      <a:pt x="659939" y="900824"/>
                    </a:cubicBezTo>
                    <a:cubicBezTo>
                      <a:pt x="656589" y="713033"/>
                      <a:pt x="649721" y="754076"/>
                      <a:pt x="755412" y="650045"/>
                    </a:cubicBezTo>
                    <a:cubicBezTo>
                      <a:pt x="776684" y="629104"/>
                      <a:pt x="793099" y="603139"/>
                      <a:pt x="815711" y="627932"/>
                    </a:cubicBezTo>
                    <a:close/>
                    <a:moveTo>
                      <a:pt x="660944" y="719901"/>
                    </a:moveTo>
                    <a:cubicBezTo>
                      <a:pt x="657426" y="658756"/>
                      <a:pt x="682383" y="645354"/>
                      <a:pt x="715380" y="618048"/>
                    </a:cubicBezTo>
                    <a:cubicBezTo>
                      <a:pt x="743855" y="594427"/>
                      <a:pt x="770822" y="565614"/>
                      <a:pt x="802981" y="547521"/>
                    </a:cubicBezTo>
                    <a:lnTo>
                      <a:pt x="802311" y="592920"/>
                    </a:lnTo>
                    <a:cubicBezTo>
                      <a:pt x="762112" y="625754"/>
                      <a:pt x="681881" y="710017"/>
                      <a:pt x="660944" y="719901"/>
                    </a:cubicBezTo>
                    <a:close/>
                    <a:moveTo>
                      <a:pt x="827268" y="520718"/>
                    </a:moveTo>
                    <a:cubicBezTo>
                      <a:pt x="846698" y="499275"/>
                      <a:pt x="830786" y="514855"/>
                      <a:pt x="850885" y="506646"/>
                    </a:cubicBezTo>
                    <a:lnTo>
                      <a:pt x="851555" y="547019"/>
                    </a:lnTo>
                    <a:cubicBezTo>
                      <a:pt x="851053" y="547186"/>
                      <a:pt x="846195" y="573152"/>
                      <a:pt x="814036" y="541156"/>
                    </a:cubicBezTo>
                    <a:lnTo>
                      <a:pt x="824086" y="525576"/>
                    </a:lnTo>
                    <a:cubicBezTo>
                      <a:pt x="825091" y="524236"/>
                      <a:pt x="826096" y="522058"/>
                      <a:pt x="827268" y="520718"/>
                    </a:cubicBezTo>
                    <a:close/>
                    <a:moveTo>
                      <a:pt x="664126" y="641501"/>
                    </a:moveTo>
                    <a:cubicBezTo>
                      <a:pt x="662116" y="572482"/>
                      <a:pt x="671831" y="572817"/>
                      <a:pt x="754574" y="498940"/>
                    </a:cubicBezTo>
                    <a:lnTo>
                      <a:pt x="795109" y="467781"/>
                    </a:lnTo>
                    <a:lnTo>
                      <a:pt x="801474" y="499778"/>
                    </a:lnTo>
                    <a:cubicBezTo>
                      <a:pt x="802646" y="523566"/>
                      <a:pt x="807169" y="508321"/>
                      <a:pt x="798459" y="527586"/>
                    </a:cubicBezTo>
                    <a:lnTo>
                      <a:pt x="664126" y="641501"/>
                    </a:lnTo>
                    <a:close/>
                    <a:moveTo>
                      <a:pt x="664796" y="563268"/>
                    </a:moveTo>
                    <a:cubicBezTo>
                      <a:pt x="658934" y="478838"/>
                      <a:pt x="671663" y="483528"/>
                      <a:pt x="716888" y="438465"/>
                    </a:cubicBezTo>
                    <a:cubicBezTo>
                      <a:pt x="742012" y="413337"/>
                      <a:pt x="779364" y="367771"/>
                      <a:pt x="809513" y="358222"/>
                    </a:cubicBezTo>
                    <a:cubicBezTo>
                      <a:pt x="813031" y="439805"/>
                      <a:pt x="799129" y="441145"/>
                      <a:pt x="758427" y="480178"/>
                    </a:cubicBezTo>
                    <a:cubicBezTo>
                      <a:pt x="729617" y="507651"/>
                      <a:pt x="697960" y="544171"/>
                      <a:pt x="664796" y="563268"/>
                    </a:cubicBezTo>
                    <a:close/>
                    <a:moveTo>
                      <a:pt x="107533" y="294396"/>
                    </a:moveTo>
                    <a:cubicBezTo>
                      <a:pt x="105021" y="425398"/>
                      <a:pt x="126125" y="582031"/>
                      <a:pt x="116410" y="718896"/>
                    </a:cubicBezTo>
                    <a:lnTo>
                      <a:pt x="106026" y="819912"/>
                    </a:lnTo>
                    <a:cubicBezTo>
                      <a:pt x="93463" y="839009"/>
                      <a:pt x="111553" y="827115"/>
                      <a:pt x="84419" y="833648"/>
                    </a:cubicBezTo>
                    <a:cubicBezTo>
                      <a:pt x="73866" y="823765"/>
                      <a:pt x="75709" y="828455"/>
                      <a:pt x="72191" y="810195"/>
                    </a:cubicBezTo>
                    <a:lnTo>
                      <a:pt x="66664" y="701641"/>
                    </a:lnTo>
                    <a:cubicBezTo>
                      <a:pt x="60801" y="657248"/>
                      <a:pt x="62141" y="608834"/>
                      <a:pt x="62644" y="562096"/>
                    </a:cubicBezTo>
                    <a:cubicBezTo>
                      <a:pt x="63314" y="514017"/>
                      <a:pt x="63984" y="458065"/>
                      <a:pt x="66329" y="415514"/>
                    </a:cubicBezTo>
                    <a:cubicBezTo>
                      <a:pt x="68339" y="378660"/>
                      <a:pt x="53934" y="340967"/>
                      <a:pt x="55442" y="290208"/>
                    </a:cubicBezTo>
                    <a:lnTo>
                      <a:pt x="107533" y="294396"/>
                    </a:lnTo>
                    <a:close/>
                    <a:moveTo>
                      <a:pt x="179054" y="849563"/>
                    </a:moveTo>
                    <a:cubicBezTo>
                      <a:pt x="92458" y="853583"/>
                      <a:pt x="119760" y="829628"/>
                      <a:pt x="123110" y="757929"/>
                    </a:cubicBezTo>
                    <a:cubicBezTo>
                      <a:pt x="130648" y="592752"/>
                      <a:pt x="126293" y="608164"/>
                      <a:pt x="123948" y="456725"/>
                    </a:cubicBezTo>
                    <a:cubicBezTo>
                      <a:pt x="123110" y="402448"/>
                      <a:pt x="128638" y="349846"/>
                      <a:pt x="127968" y="301432"/>
                    </a:cubicBezTo>
                    <a:cubicBezTo>
                      <a:pt x="179557" y="307128"/>
                      <a:pt x="219421" y="318017"/>
                      <a:pt x="274528" y="322372"/>
                    </a:cubicBezTo>
                    <a:cubicBezTo>
                      <a:pt x="282065" y="426906"/>
                      <a:pt x="227629" y="718728"/>
                      <a:pt x="247058" y="867488"/>
                    </a:cubicBezTo>
                    <a:lnTo>
                      <a:pt x="190947" y="857101"/>
                    </a:lnTo>
                    <a:cubicBezTo>
                      <a:pt x="185084" y="772000"/>
                      <a:pt x="226791" y="361740"/>
                      <a:pt x="208199" y="332256"/>
                    </a:cubicBezTo>
                    <a:cubicBezTo>
                      <a:pt x="194632" y="353699"/>
                      <a:pt x="178384" y="783224"/>
                      <a:pt x="179054" y="849563"/>
                    </a:cubicBezTo>
                    <a:close/>
                    <a:moveTo>
                      <a:pt x="665131" y="395077"/>
                    </a:moveTo>
                    <a:cubicBezTo>
                      <a:pt x="679536" y="365760"/>
                      <a:pt x="793936" y="268933"/>
                      <a:pt x="817218" y="254191"/>
                    </a:cubicBezTo>
                    <a:cubicBezTo>
                      <a:pt x="826933" y="337449"/>
                      <a:pt x="799129" y="344318"/>
                      <a:pt x="759097" y="383183"/>
                    </a:cubicBezTo>
                    <a:lnTo>
                      <a:pt x="667141" y="474649"/>
                    </a:lnTo>
                    <a:lnTo>
                      <a:pt x="665131" y="395077"/>
                    </a:lnTo>
                    <a:close/>
                    <a:moveTo>
                      <a:pt x="295465" y="326058"/>
                    </a:moveTo>
                    <a:cubicBezTo>
                      <a:pt x="297475" y="325220"/>
                      <a:pt x="299987" y="324718"/>
                      <a:pt x="301495" y="324383"/>
                    </a:cubicBezTo>
                    <a:cubicBezTo>
                      <a:pt x="303002" y="324048"/>
                      <a:pt x="305850" y="323210"/>
                      <a:pt x="307692" y="322875"/>
                    </a:cubicBezTo>
                    <a:cubicBezTo>
                      <a:pt x="309702" y="322540"/>
                      <a:pt x="311880" y="322037"/>
                      <a:pt x="314225" y="321870"/>
                    </a:cubicBezTo>
                    <a:cubicBezTo>
                      <a:pt x="316570" y="321535"/>
                      <a:pt x="318412" y="321367"/>
                      <a:pt x="321092" y="321032"/>
                    </a:cubicBezTo>
                    <a:cubicBezTo>
                      <a:pt x="328964" y="320362"/>
                      <a:pt x="342364" y="320697"/>
                      <a:pt x="350906" y="320362"/>
                    </a:cubicBezTo>
                    <a:cubicBezTo>
                      <a:pt x="434822" y="318184"/>
                      <a:pt x="463799" y="300595"/>
                      <a:pt x="532138" y="289371"/>
                    </a:cubicBezTo>
                    <a:lnTo>
                      <a:pt x="568318" y="290208"/>
                    </a:lnTo>
                    <a:cubicBezTo>
                      <a:pt x="589087" y="292889"/>
                      <a:pt x="612034" y="276304"/>
                      <a:pt x="639001" y="267258"/>
                    </a:cubicBezTo>
                    <a:cubicBezTo>
                      <a:pt x="637661" y="335104"/>
                      <a:pt x="595955" y="308971"/>
                      <a:pt x="593610" y="356714"/>
                    </a:cubicBezTo>
                    <a:cubicBezTo>
                      <a:pt x="603325" y="350516"/>
                      <a:pt x="620744" y="325723"/>
                      <a:pt x="626272" y="318184"/>
                    </a:cubicBezTo>
                    <a:cubicBezTo>
                      <a:pt x="634981" y="327398"/>
                      <a:pt x="652234" y="314834"/>
                      <a:pt x="637829" y="389716"/>
                    </a:cubicBezTo>
                    <a:cubicBezTo>
                      <a:pt x="629789" y="431094"/>
                      <a:pt x="643524" y="437460"/>
                      <a:pt x="636991" y="451029"/>
                    </a:cubicBezTo>
                    <a:cubicBezTo>
                      <a:pt x="602990" y="434277"/>
                      <a:pt x="633139" y="431429"/>
                      <a:pt x="614379" y="398762"/>
                    </a:cubicBezTo>
                    <a:cubicBezTo>
                      <a:pt x="588752" y="419702"/>
                      <a:pt x="593777" y="750055"/>
                      <a:pt x="605670" y="779706"/>
                    </a:cubicBezTo>
                    <a:lnTo>
                      <a:pt x="611532" y="573990"/>
                    </a:lnTo>
                    <a:cubicBezTo>
                      <a:pt x="617394" y="554055"/>
                      <a:pt x="615049" y="563436"/>
                      <a:pt x="621582" y="554557"/>
                    </a:cubicBezTo>
                    <a:cubicBezTo>
                      <a:pt x="626439" y="685224"/>
                      <a:pt x="630459" y="801819"/>
                      <a:pt x="628282" y="933659"/>
                    </a:cubicBezTo>
                    <a:lnTo>
                      <a:pt x="508689" y="915901"/>
                    </a:lnTo>
                    <a:cubicBezTo>
                      <a:pt x="512541" y="874524"/>
                      <a:pt x="522758" y="880554"/>
                      <a:pt x="477869" y="865310"/>
                    </a:cubicBezTo>
                    <a:cubicBezTo>
                      <a:pt x="479042" y="785402"/>
                      <a:pt x="492609" y="682376"/>
                      <a:pt x="502659" y="601631"/>
                    </a:cubicBezTo>
                    <a:cubicBezTo>
                      <a:pt x="509024" y="551039"/>
                      <a:pt x="534483" y="394072"/>
                      <a:pt x="502156" y="368106"/>
                    </a:cubicBezTo>
                    <a:cubicBezTo>
                      <a:pt x="497299" y="380000"/>
                      <a:pt x="482224" y="478335"/>
                      <a:pt x="484402" y="492239"/>
                    </a:cubicBezTo>
                    <a:cubicBezTo>
                      <a:pt x="488254" y="516195"/>
                      <a:pt x="499309" y="507651"/>
                      <a:pt x="495456" y="553552"/>
                    </a:cubicBezTo>
                    <a:cubicBezTo>
                      <a:pt x="486914" y="657416"/>
                      <a:pt x="469494" y="772000"/>
                      <a:pt x="464972" y="880554"/>
                    </a:cubicBezTo>
                    <a:lnTo>
                      <a:pt x="411540" y="879214"/>
                    </a:lnTo>
                    <a:cubicBezTo>
                      <a:pt x="422093" y="837669"/>
                      <a:pt x="408693" y="806342"/>
                      <a:pt x="414723" y="749217"/>
                    </a:cubicBezTo>
                    <a:cubicBezTo>
                      <a:pt x="424103" y="659258"/>
                      <a:pt x="468657" y="394909"/>
                      <a:pt x="441355" y="344485"/>
                    </a:cubicBezTo>
                    <a:cubicBezTo>
                      <a:pt x="419245" y="357719"/>
                      <a:pt x="430468" y="375309"/>
                      <a:pt x="432812" y="397925"/>
                    </a:cubicBezTo>
                    <a:cubicBezTo>
                      <a:pt x="442360" y="488721"/>
                      <a:pt x="391776" y="742014"/>
                      <a:pt x="399313" y="882062"/>
                    </a:cubicBezTo>
                    <a:cubicBezTo>
                      <a:pt x="362631" y="882062"/>
                      <a:pt x="367154" y="883737"/>
                      <a:pt x="328462" y="878712"/>
                    </a:cubicBezTo>
                    <a:lnTo>
                      <a:pt x="367154" y="442820"/>
                    </a:lnTo>
                    <a:cubicBezTo>
                      <a:pt x="370504" y="406636"/>
                      <a:pt x="391441" y="346663"/>
                      <a:pt x="360621" y="330748"/>
                    </a:cubicBezTo>
                    <a:cubicBezTo>
                      <a:pt x="349231" y="359730"/>
                      <a:pt x="349734" y="556903"/>
                      <a:pt x="343537" y="613860"/>
                    </a:cubicBezTo>
                    <a:lnTo>
                      <a:pt x="322097" y="817566"/>
                    </a:lnTo>
                    <a:cubicBezTo>
                      <a:pt x="319919" y="849228"/>
                      <a:pt x="318412" y="857269"/>
                      <a:pt x="305850" y="875696"/>
                    </a:cubicBezTo>
                    <a:lnTo>
                      <a:pt x="252586" y="871676"/>
                    </a:lnTo>
                    <a:cubicBezTo>
                      <a:pt x="245718" y="785402"/>
                      <a:pt x="271178" y="381340"/>
                      <a:pt x="295465" y="326058"/>
                    </a:cubicBezTo>
                    <a:close/>
                    <a:moveTo>
                      <a:pt x="482727" y="270608"/>
                    </a:moveTo>
                    <a:cubicBezTo>
                      <a:pt x="483899" y="268598"/>
                      <a:pt x="485072" y="266085"/>
                      <a:pt x="485909" y="264745"/>
                    </a:cubicBezTo>
                    <a:cubicBezTo>
                      <a:pt x="486747" y="263405"/>
                      <a:pt x="488254" y="260557"/>
                      <a:pt x="489259" y="259049"/>
                    </a:cubicBezTo>
                    <a:lnTo>
                      <a:pt x="603995" y="115651"/>
                    </a:lnTo>
                    <a:cubicBezTo>
                      <a:pt x="626272" y="86334"/>
                      <a:pt x="629957" y="93370"/>
                      <a:pt x="675013" y="96553"/>
                    </a:cubicBezTo>
                    <a:cubicBezTo>
                      <a:pt x="671161" y="125367"/>
                      <a:pt x="612872" y="197401"/>
                      <a:pt x="585905" y="232246"/>
                    </a:cubicBezTo>
                    <a:cubicBezTo>
                      <a:pt x="573343" y="248495"/>
                      <a:pt x="576190" y="246653"/>
                      <a:pt x="560780" y="253521"/>
                    </a:cubicBezTo>
                    <a:lnTo>
                      <a:pt x="482727" y="270608"/>
                    </a:lnTo>
                    <a:close/>
                    <a:moveTo>
                      <a:pt x="664126" y="368776"/>
                    </a:moveTo>
                    <a:cubicBezTo>
                      <a:pt x="667308" y="285853"/>
                      <a:pt x="666973" y="286020"/>
                      <a:pt x="710690" y="244307"/>
                    </a:cubicBezTo>
                    <a:cubicBezTo>
                      <a:pt x="737490" y="218844"/>
                      <a:pt x="760437" y="187182"/>
                      <a:pt x="795109" y="170263"/>
                    </a:cubicBezTo>
                    <a:cubicBezTo>
                      <a:pt x="810853" y="191035"/>
                      <a:pt x="811188" y="204605"/>
                      <a:pt x="813868" y="236099"/>
                    </a:cubicBezTo>
                    <a:cubicBezTo>
                      <a:pt x="766467" y="266085"/>
                      <a:pt x="707508" y="349846"/>
                      <a:pt x="664126" y="368776"/>
                    </a:cubicBezTo>
                    <a:close/>
                    <a:moveTo>
                      <a:pt x="622419" y="200919"/>
                    </a:moveTo>
                    <a:cubicBezTo>
                      <a:pt x="623424" y="200082"/>
                      <a:pt x="625267" y="198574"/>
                      <a:pt x="626439" y="197401"/>
                    </a:cubicBezTo>
                    <a:lnTo>
                      <a:pt x="661279" y="149825"/>
                    </a:lnTo>
                    <a:cubicBezTo>
                      <a:pt x="677861" y="129387"/>
                      <a:pt x="690926" y="116153"/>
                      <a:pt x="701143" y="92030"/>
                    </a:cubicBezTo>
                    <a:lnTo>
                      <a:pt x="745865" y="99401"/>
                    </a:lnTo>
                    <a:cubicBezTo>
                      <a:pt x="731795" y="128717"/>
                      <a:pt x="714710" y="139606"/>
                      <a:pt x="684058" y="164902"/>
                    </a:cubicBezTo>
                    <a:cubicBezTo>
                      <a:pt x="673003" y="174116"/>
                      <a:pt x="659939" y="181822"/>
                      <a:pt x="648884" y="190365"/>
                    </a:cubicBezTo>
                    <a:cubicBezTo>
                      <a:pt x="626272" y="207788"/>
                      <a:pt x="627779" y="221859"/>
                      <a:pt x="623759" y="217839"/>
                    </a:cubicBezTo>
                    <a:lnTo>
                      <a:pt x="613374" y="207452"/>
                    </a:lnTo>
                    <a:lnTo>
                      <a:pt x="622419" y="200919"/>
                    </a:lnTo>
                    <a:close/>
                    <a:moveTo>
                      <a:pt x="645366" y="230570"/>
                    </a:moveTo>
                    <a:cubicBezTo>
                      <a:pt x="672501" y="198239"/>
                      <a:pt x="778192" y="105599"/>
                      <a:pt x="827268" y="92030"/>
                    </a:cubicBezTo>
                    <a:cubicBezTo>
                      <a:pt x="817721" y="133911"/>
                      <a:pt x="743017" y="195894"/>
                      <a:pt x="711193" y="229900"/>
                    </a:cubicBezTo>
                    <a:cubicBezTo>
                      <a:pt x="691763" y="250841"/>
                      <a:pt x="693773" y="252683"/>
                      <a:pt x="667141" y="263572"/>
                    </a:cubicBezTo>
                    <a:lnTo>
                      <a:pt x="645366" y="230570"/>
                    </a:lnTo>
                    <a:close/>
                    <a:moveTo>
                      <a:pt x="326117" y="286858"/>
                    </a:moveTo>
                    <a:cubicBezTo>
                      <a:pt x="335497" y="260389"/>
                      <a:pt x="428458" y="159541"/>
                      <a:pt x="463632" y="110793"/>
                    </a:cubicBezTo>
                    <a:cubicBezTo>
                      <a:pt x="468489" y="104259"/>
                      <a:pt x="467317" y="105432"/>
                      <a:pt x="472844" y="97558"/>
                    </a:cubicBezTo>
                    <a:lnTo>
                      <a:pt x="479042" y="88680"/>
                    </a:lnTo>
                    <a:cubicBezTo>
                      <a:pt x="487082" y="90522"/>
                      <a:pt x="494451" y="91025"/>
                      <a:pt x="502156" y="93370"/>
                    </a:cubicBezTo>
                    <a:lnTo>
                      <a:pt x="523763" y="102919"/>
                    </a:lnTo>
                    <a:cubicBezTo>
                      <a:pt x="482559" y="180817"/>
                      <a:pt x="415058" y="229063"/>
                      <a:pt x="402496" y="269938"/>
                    </a:cubicBezTo>
                    <a:cubicBezTo>
                      <a:pt x="425275" y="256369"/>
                      <a:pt x="409698" y="267425"/>
                      <a:pt x="428123" y="247658"/>
                    </a:cubicBezTo>
                    <a:cubicBezTo>
                      <a:pt x="437000" y="237941"/>
                      <a:pt x="440517" y="233418"/>
                      <a:pt x="449227" y="223702"/>
                    </a:cubicBezTo>
                    <a:cubicBezTo>
                      <a:pt x="465474" y="205610"/>
                      <a:pt x="474184" y="194218"/>
                      <a:pt x="489929" y="174283"/>
                    </a:cubicBezTo>
                    <a:cubicBezTo>
                      <a:pt x="562623" y="81644"/>
                      <a:pt x="538671" y="98061"/>
                      <a:pt x="593442" y="99569"/>
                    </a:cubicBezTo>
                    <a:cubicBezTo>
                      <a:pt x="580042" y="137093"/>
                      <a:pt x="550228" y="165070"/>
                      <a:pt x="524936" y="193883"/>
                    </a:cubicBezTo>
                    <a:cubicBezTo>
                      <a:pt x="509024" y="211976"/>
                      <a:pt x="504501" y="217504"/>
                      <a:pt x="488422" y="233753"/>
                    </a:cubicBezTo>
                    <a:cubicBezTo>
                      <a:pt x="463632" y="258882"/>
                      <a:pt x="468154" y="269268"/>
                      <a:pt x="467987" y="267928"/>
                    </a:cubicBezTo>
                    <a:cubicBezTo>
                      <a:pt x="467819" y="266923"/>
                      <a:pt x="467652" y="270943"/>
                      <a:pt x="467317" y="272451"/>
                    </a:cubicBezTo>
                    <a:cubicBezTo>
                      <a:pt x="424103" y="288030"/>
                      <a:pt x="380721" y="287360"/>
                      <a:pt x="326117" y="286858"/>
                    </a:cubicBezTo>
                    <a:close/>
                    <a:moveTo>
                      <a:pt x="245383" y="283507"/>
                    </a:moveTo>
                    <a:cubicBezTo>
                      <a:pt x="250241" y="247490"/>
                      <a:pt x="309702" y="197066"/>
                      <a:pt x="337004" y="171770"/>
                    </a:cubicBezTo>
                    <a:cubicBezTo>
                      <a:pt x="418073" y="96553"/>
                      <a:pt x="399481" y="81644"/>
                      <a:pt x="459612" y="86167"/>
                    </a:cubicBezTo>
                    <a:cubicBezTo>
                      <a:pt x="431640" y="150663"/>
                      <a:pt x="348896" y="234926"/>
                      <a:pt x="308697" y="287025"/>
                    </a:cubicBezTo>
                    <a:lnTo>
                      <a:pt x="245383" y="283507"/>
                    </a:lnTo>
                    <a:close/>
                    <a:moveTo>
                      <a:pt x="393618" y="87842"/>
                    </a:moveTo>
                    <a:cubicBezTo>
                      <a:pt x="378543" y="123189"/>
                      <a:pt x="329467" y="166075"/>
                      <a:pt x="300322" y="195223"/>
                    </a:cubicBezTo>
                    <a:cubicBezTo>
                      <a:pt x="259788" y="235931"/>
                      <a:pt x="228969" y="283675"/>
                      <a:pt x="209706" y="274461"/>
                    </a:cubicBezTo>
                    <a:cubicBezTo>
                      <a:pt x="184414" y="262567"/>
                      <a:pt x="204346" y="284680"/>
                      <a:pt x="201164" y="262232"/>
                    </a:cubicBezTo>
                    <a:cubicBezTo>
                      <a:pt x="198317" y="243135"/>
                      <a:pt x="268163" y="174618"/>
                      <a:pt x="286420" y="151668"/>
                    </a:cubicBezTo>
                    <a:cubicBezTo>
                      <a:pt x="334324" y="91025"/>
                      <a:pt x="342867" y="53333"/>
                      <a:pt x="393618" y="87842"/>
                    </a:cubicBezTo>
                    <a:close/>
                    <a:moveTo>
                      <a:pt x="162975" y="258547"/>
                    </a:moveTo>
                    <a:cubicBezTo>
                      <a:pt x="159960" y="253353"/>
                      <a:pt x="135170" y="268095"/>
                      <a:pt x="163812" y="225545"/>
                    </a:cubicBezTo>
                    <a:lnTo>
                      <a:pt x="227126" y="152673"/>
                    </a:lnTo>
                    <a:cubicBezTo>
                      <a:pt x="261463" y="112635"/>
                      <a:pt x="287928" y="75445"/>
                      <a:pt x="322599" y="72430"/>
                    </a:cubicBezTo>
                    <a:cubicBezTo>
                      <a:pt x="304510" y="124194"/>
                      <a:pt x="240526" y="180984"/>
                      <a:pt x="205351" y="228393"/>
                    </a:cubicBezTo>
                    <a:cubicBezTo>
                      <a:pt x="188267" y="251176"/>
                      <a:pt x="189104" y="264577"/>
                      <a:pt x="162975" y="258547"/>
                    </a:cubicBezTo>
                    <a:close/>
                    <a:moveTo>
                      <a:pt x="83749" y="263070"/>
                    </a:moveTo>
                    <a:cubicBezTo>
                      <a:pt x="93798" y="219347"/>
                      <a:pt x="171852" y="132905"/>
                      <a:pt x="207361" y="102249"/>
                    </a:cubicBezTo>
                    <a:lnTo>
                      <a:pt x="233491" y="82649"/>
                    </a:lnTo>
                    <a:cubicBezTo>
                      <a:pt x="255768" y="69582"/>
                      <a:pt x="227629" y="73100"/>
                      <a:pt x="267995" y="73100"/>
                    </a:cubicBezTo>
                    <a:cubicBezTo>
                      <a:pt x="256606" y="101244"/>
                      <a:pt x="247058" y="110793"/>
                      <a:pt x="228969" y="131230"/>
                    </a:cubicBezTo>
                    <a:cubicBezTo>
                      <a:pt x="212219" y="149993"/>
                      <a:pt x="200829" y="166745"/>
                      <a:pt x="184917" y="185005"/>
                    </a:cubicBezTo>
                    <a:cubicBezTo>
                      <a:pt x="100331" y="281665"/>
                      <a:pt x="137683" y="269938"/>
                      <a:pt x="83749" y="263070"/>
                    </a:cubicBezTo>
                    <a:close/>
                    <a:moveTo>
                      <a:pt x="727272" y="64389"/>
                    </a:moveTo>
                    <a:cubicBezTo>
                      <a:pt x="753402" y="51155"/>
                      <a:pt x="771994" y="49647"/>
                      <a:pt x="803484" y="42109"/>
                    </a:cubicBezTo>
                    <a:cubicBezTo>
                      <a:pt x="796449" y="71760"/>
                      <a:pt x="790586" y="65729"/>
                      <a:pt x="772497" y="87507"/>
                    </a:cubicBezTo>
                    <a:cubicBezTo>
                      <a:pt x="750722" y="69917"/>
                      <a:pt x="766132" y="82146"/>
                      <a:pt x="748880" y="75110"/>
                    </a:cubicBezTo>
                    <a:cubicBezTo>
                      <a:pt x="747205" y="74273"/>
                      <a:pt x="744692" y="73770"/>
                      <a:pt x="743017" y="73100"/>
                    </a:cubicBezTo>
                    <a:cubicBezTo>
                      <a:pt x="741510" y="72598"/>
                      <a:pt x="738830" y="71257"/>
                      <a:pt x="737490" y="70755"/>
                    </a:cubicBezTo>
                    <a:lnTo>
                      <a:pt x="727272" y="64389"/>
                    </a:lnTo>
                    <a:close/>
                    <a:moveTo>
                      <a:pt x="215736" y="28372"/>
                    </a:moveTo>
                    <a:cubicBezTo>
                      <a:pt x="215736" y="28372"/>
                      <a:pt x="210879" y="92030"/>
                      <a:pt x="186592" y="89852"/>
                    </a:cubicBezTo>
                    <a:cubicBezTo>
                      <a:pt x="161635" y="87339"/>
                      <a:pt x="193124" y="95381"/>
                      <a:pt x="175537" y="83319"/>
                    </a:cubicBezTo>
                    <a:cubicBezTo>
                      <a:pt x="120933" y="45962"/>
                      <a:pt x="224446" y="93538"/>
                      <a:pt x="161467" y="72263"/>
                    </a:cubicBezTo>
                    <a:cubicBezTo>
                      <a:pt x="146895" y="90522"/>
                      <a:pt x="129978" y="123692"/>
                      <a:pt x="116410" y="146307"/>
                    </a:cubicBezTo>
                    <a:cubicBezTo>
                      <a:pt x="94803" y="182157"/>
                      <a:pt x="85424" y="188188"/>
                      <a:pt x="60634" y="218676"/>
                    </a:cubicBezTo>
                    <a:cubicBezTo>
                      <a:pt x="4690" y="287695"/>
                      <a:pt x="8542" y="300092"/>
                      <a:pt x="17085" y="416519"/>
                    </a:cubicBezTo>
                    <a:cubicBezTo>
                      <a:pt x="20435" y="464263"/>
                      <a:pt x="14405" y="553887"/>
                      <a:pt x="21607" y="629607"/>
                    </a:cubicBezTo>
                    <a:cubicBezTo>
                      <a:pt x="30652" y="724759"/>
                      <a:pt x="29144" y="774346"/>
                      <a:pt x="23617" y="870671"/>
                    </a:cubicBezTo>
                    <a:lnTo>
                      <a:pt x="29647" y="1111399"/>
                    </a:lnTo>
                    <a:cubicBezTo>
                      <a:pt x="28140" y="1220456"/>
                      <a:pt x="1172" y="1768922"/>
                      <a:pt x="46564" y="1829564"/>
                    </a:cubicBezTo>
                    <a:cubicBezTo>
                      <a:pt x="55442" y="1812645"/>
                      <a:pt x="68506" y="1022948"/>
                      <a:pt x="67836" y="926288"/>
                    </a:cubicBezTo>
                    <a:cubicBezTo>
                      <a:pt x="117415" y="927125"/>
                      <a:pt x="166157" y="928801"/>
                      <a:pt x="215736" y="930476"/>
                    </a:cubicBezTo>
                    <a:cubicBezTo>
                      <a:pt x="272015" y="932486"/>
                      <a:pt x="280223" y="923942"/>
                      <a:pt x="316067" y="922770"/>
                    </a:cubicBezTo>
                    <a:cubicBezTo>
                      <a:pt x="379213" y="920592"/>
                      <a:pt x="554080" y="938684"/>
                      <a:pt x="624429" y="944548"/>
                    </a:cubicBezTo>
                    <a:lnTo>
                      <a:pt x="620242" y="1536737"/>
                    </a:lnTo>
                    <a:cubicBezTo>
                      <a:pt x="639336" y="1642945"/>
                      <a:pt x="610694" y="1785674"/>
                      <a:pt x="629789" y="1887527"/>
                    </a:cubicBezTo>
                    <a:cubicBezTo>
                      <a:pt x="520581" y="1927732"/>
                      <a:pt x="460450" y="1903274"/>
                      <a:pt x="381223" y="1865749"/>
                    </a:cubicBezTo>
                    <a:cubicBezTo>
                      <a:pt x="368159" y="1892050"/>
                      <a:pt x="381056" y="1863236"/>
                      <a:pt x="381391" y="1887862"/>
                    </a:cubicBezTo>
                    <a:lnTo>
                      <a:pt x="381223" y="1895400"/>
                    </a:lnTo>
                    <a:cubicBezTo>
                      <a:pt x="268330" y="1901264"/>
                      <a:pt x="188267" y="1894730"/>
                      <a:pt x="81906" y="1863571"/>
                    </a:cubicBezTo>
                    <a:cubicBezTo>
                      <a:pt x="54772" y="1855530"/>
                      <a:pt x="34672" y="1836768"/>
                      <a:pt x="0" y="1848829"/>
                    </a:cubicBezTo>
                    <a:cubicBezTo>
                      <a:pt x="0" y="1886187"/>
                      <a:pt x="28140" y="1871445"/>
                      <a:pt x="128470" y="1897076"/>
                    </a:cubicBezTo>
                    <a:cubicBezTo>
                      <a:pt x="214731" y="1919188"/>
                      <a:pt x="297140" y="1919523"/>
                      <a:pt x="383736" y="1908467"/>
                    </a:cubicBezTo>
                    <a:cubicBezTo>
                      <a:pt x="428458" y="1902771"/>
                      <a:pt x="421925" y="1914163"/>
                      <a:pt x="461454" y="1925387"/>
                    </a:cubicBezTo>
                    <a:cubicBezTo>
                      <a:pt x="524266" y="1943144"/>
                      <a:pt x="581047" y="1924549"/>
                      <a:pt x="638331" y="1923209"/>
                    </a:cubicBezTo>
                    <a:cubicBezTo>
                      <a:pt x="631129" y="1942641"/>
                      <a:pt x="623089" y="1950347"/>
                      <a:pt x="628952" y="1968440"/>
                    </a:cubicBezTo>
                    <a:cubicBezTo>
                      <a:pt x="654914" y="1961069"/>
                      <a:pt x="662619" y="1944652"/>
                      <a:pt x="680206" y="1921869"/>
                    </a:cubicBezTo>
                    <a:cubicBezTo>
                      <a:pt x="707005" y="1886689"/>
                      <a:pt x="684058" y="1922371"/>
                      <a:pt x="692265" y="1893893"/>
                    </a:cubicBezTo>
                    <a:cubicBezTo>
                      <a:pt x="705833" y="1847154"/>
                      <a:pt x="775009" y="1769424"/>
                      <a:pt x="810351" y="1750829"/>
                    </a:cubicBezTo>
                    <a:cubicBezTo>
                      <a:pt x="796449" y="1796395"/>
                      <a:pt x="732465" y="1836265"/>
                      <a:pt x="722415" y="1869267"/>
                    </a:cubicBezTo>
                    <a:cubicBezTo>
                      <a:pt x="757757" y="1868094"/>
                      <a:pt x="833968" y="1767246"/>
                      <a:pt x="857753" y="1738600"/>
                    </a:cubicBezTo>
                    <a:cubicBezTo>
                      <a:pt x="891755" y="1697892"/>
                      <a:pt x="876847" y="1688009"/>
                      <a:pt x="875005" y="1638422"/>
                    </a:cubicBezTo>
                    <a:cubicBezTo>
                      <a:pt x="873330" y="1590008"/>
                      <a:pt x="869980" y="1556504"/>
                      <a:pt x="864453" y="1507420"/>
                    </a:cubicBezTo>
                    <a:cubicBezTo>
                      <a:pt x="859595" y="1464702"/>
                      <a:pt x="863113" y="1418634"/>
                      <a:pt x="861773" y="1374743"/>
                    </a:cubicBezTo>
                    <a:cubicBezTo>
                      <a:pt x="860433" y="1330350"/>
                      <a:pt x="844688" y="1215095"/>
                      <a:pt x="856748" y="1181423"/>
                    </a:cubicBezTo>
                    <a:cubicBezTo>
                      <a:pt x="872157" y="1138035"/>
                      <a:pt x="876345" y="1191977"/>
                      <a:pt x="875842" y="1135690"/>
                    </a:cubicBezTo>
                    <a:cubicBezTo>
                      <a:pt x="875507" y="1097997"/>
                      <a:pt x="866965" y="1047238"/>
                      <a:pt x="867300" y="998490"/>
                    </a:cubicBezTo>
                    <a:cubicBezTo>
                      <a:pt x="867970" y="814551"/>
                      <a:pt x="882040" y="649207"/>
                      <a:pt x="883380" y="463928"/>
                    </a:cubicBezTo>
                    <a:cubicBezTo>
                      <a:pt x="884385" y="296909"/>
                      <a:pt x="900632" y="349343"/>
                      <a:pt x="877685" y="145972"/>
                    </a:cubicBezTo>
                    <a:cubicBezTo>
                      <a:pt x="872827" y="103422"/>
                      <a:pt x="884552" y="98898"/>
                      <a:pt x="874837" y="68912"/>
                    </a:cubicBezTo>
                    <a:cubicBezTo>
                      <a:pt x="874670" y="67907"/>
                      <a:pt x="873832" y="65897"/>
                      <a:pt x="873497" y="64892"/>
                    </a:cubicBezTo>
                    <a:cubicBezTo>
                      <a:pt x="854738" y="16143"/>
                      <a:pt x="856748" y="79298"/>
                      <a:pt x="861940" y="61"/>
                    </a:cubicBezTo>
                    <a:cubicBezTo>
                      <a:pt x="803986" y="-2117"/>
                      <a:pt x="705163" y="55008"/>
                      <a:pt x="531636" y="54840"/>
                    </a:cubicBezTo>
                    <a:cubicBezTo>
                      <a:pt x="467652" y="54840"/>
                      <a:pt x="464134" y="60536"/>
                      <a:pt x="414220" y="49145"/>
                    </a:cubicBezTo>
                    <a:cubicBezTo>
                      <a:pt x="379381" y="41104"/>
                      <a:pt x="363134" y="48810"/>
                      <a:pt x="325279" y="38423"/>
                    </a:cubicBezTo>
                    <a:cubicBezTo>
                      <a:pt x="314560" y="35575"/>
                      <a:pt x="288597" y="25189"/>
                      <a:pt x="287425" y="25021"/>
                    </a:cubicBezTo>
                    <a:lnTo>
                      <a:pt x="215736" y="28372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7" name="任意多边形: 形状 806">
                <a:extLst>
                  <a:ext uri="{FF2B5EF4-FFF2-40B4-BE49-F238E27FC236}">
                    <a16:creationId xmlns:a16="http://schemas.microsoft.com/office/drawing/2014/main" id="{CF196898-F06B-4C93-89C5-641834FFF24A}"/>
                  </a:ext>
                </a:extLst>
              </p:cNvPr>
              <p:cNvSpPr/>
              <p:nvPr/>
            </p:nvSpPr>
            <p:spPr>
              <a:xfrm>
                <a:off x="10994405" y="591686"/>
                <a:ext cx="46754" cy="546120"/>
              </a:xfrm>
              <a:custGeom>
                <a:avLst/>
                <a:gdLst>
                  <a:gd name="connsiteX0" fmla="*/ 8505 w 46754"/>
                  <a:gd name="connsiteY0" fmla="*/ 546121 h 546120"/>
                  <a:gd name="connsiteX1" fmla="*/ 12692 w 46754"/>
                  <a:gd name="connsiteY1" fmla="*/ 531546 h 546120"/>
                  <a:gd name="connsiteX2" fmla="*/ 13362 w 46754"/>
                  <a:gd name="connsiteY2" fmla="*/ 517977 h 546120"/>
                  <a:gd name="connsiteX3" fmla="*/ 13362 w 46754"/>
                  <a:gd name="connsiteY3" fmla="*/ 479782 h 546120"/>
                  <a:gd name="connsiteX4" fmla="*/ 42339 w 46754"/>
                  <a:gd name="connsiteY4" fmla="*/ 133850 h 546120"/>
                  <a:gd name="connsiteX5" fmla="*/ 38655 w 46754"/>
                  <a:gd name="connsiteY5" fmla="*/ 0 h 546120"/>
                  <a:gd name="connsiteX6" fmla="*/ 26092 w 46754"/>
                  <a:gd name="connsiteY6" fmla="*/ 125641 h 546120"/>
                  <a:gd name="connsiteX7" fmla="*/ 8505 w 46754"/>
                  <a:gd name="connsiteY7" fmla="*/ 546121 h 546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754" h="546120">
                    <a:moveTo>
                      <a:pt x="8505" y="546121"/>
                    </a:moveTo>
                    <a:cubicBezTo>
                      <a:pt x="11520" y="539587"/>
                      <a:pt x="9845" y="553994"/>
                      <a:pt x="12692" y="531546"/>
                    </a:cubicBezTo>
                    <a:cubicBezTo>
                      <a:pt x="13027" y="529033"/>
                      <a:pt x="13195" y="520825"/>
                      <a:pt x="13362" y="517977"/>
                    </a:cubicBezTo>
                    <a:cubicBezTo>
                      <a:pt x="13865" y="506083"/>
                      <a:pt x="13195" y="492179"/>
                      <a:pt x="13362" y="479782"/>
                    </a:cubicBezTo>
                    <a:cubicBezTo>
                      <a:pt x="16377" y="356151"/>
                      <a:pt x="42507" y="232185"/>
                      <a:pt x="42339" y="133850"/>
                    </a:cubicBezTo>
                    <a:cubicBezTo>
                      <a:pt x="42339" y="102691"/>
                      <a:pt x="54399" y="25296"/>
                      <a:pt x="38655" y="0"/>
                    </a:cubicBezTo>
                    <a:cubicBezTo>
                      <a:pt x="6495" y="15915"/>
                      <a:pt x="24082" y="97498"/>
                      <a:pt x="26092" y="125641"/>
                    </a:cubicBezTo>
                    <a:cubicBezTo>
                      <a:pt x="33965" y="237378"/>
                      <a:pt x="-20304" y="485645"/>
                      <a:pt x="8505" y="54612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8" name="任意多边形: 形状 807">
                <a:extLst>
                  <a:ext uri="{FF2B5EF4-FFF2-40B4-BE49-F238E27FC236}">
                    <a16:creationId xmlns:a16="http://schemas.microsoft.com/office/drawing/2014/main" id="{D8CBF137-D214-461F-9E9A-41CB5ADE8210}"/>
                  </a:ext>
                </a:extLst>
              </p:cNvPr>
              <p:cNvSpPr/>
              <p:nvPr/>
            </p:nvSpPr>
            <p:spPr>
              <a:xfrm>
                <a:off x="10580319" y="1689958"/>
                <a:ext cx="24514" cy="417966"/>
              </a:xfrm>
              <a:custGeom>
                <a:avLst/>
                <a:gdLst>
                  <a:gd name="connsiteX0" fmla="*/ 1168 w 24514"/>
                  <a:gd name="connsiteY0" fmla="*/ 417966 h 417966"/>
                  <a:gd name="connsiteX1" fmla="*/ 24115 w 24514"/>
                  <a:gd name="connsiteY1" fmla="*/ 20940 h 417966"/>
                  <a:gd name="connsiteX2" fmla="*/ 16243 w 24514"/>
                  <a:gd name="connsiteY2" fmla="*/ 0 h 417966"/>
                  <a:gd name="connsiteX3" fmla="*/ 1168 w 24514"/>
                  <a:gd name="connsiteY3" fmla="*/ 417966 h 417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14" h="417966">
                    <a:moveTo>
                      <a:pt x="1168" y="417966"/>
                    </a:moveTo>
                    <a:cubicBezTo>
                      <a:pt x="10715" y="404230"/>
                      <a:pt x="27298" y="49754"/>
                      <a:pt x="24115" y="20940"/>
                    </a:cubicBezTo>
                    <a:cubicBezTo>
                      <a:pt x="20598" y="-11224"/>
                      <a:pt x="24115" y="10554"/>
                      <a:pt x="16243" y="0"/>
                    </a:cubicBezTo>
                    <a:cubicBezTo>
                      <a:pt x="9375" y="11559"/>
                      <a:pt x="-4024" y="405737"/>
                      <a:pt x="1168" y="41796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9" name="任意多边形: 形状 808">
                <a:extLst>
                  <a:ext uri="{FF2B5EF4-FFF2-40B4-BE49-F238E27FC236}">
                    <a16:creationId xmlns:a16="http://schemas.microsoft.com/office/drawing/2014/main" id="{F3A855EA-A878-4074-B3AA-19C6FEE4823A}"/>
                  </a:ext>
                </a:extLst>
              </p:cNvPr>
              <p:cNvSpPr/>
              <p:nvPr/>
            </p:nvSpPr>
            <p:spPr>
              <a:xfrm>
                <a:off x="10785659" y="1219054"/>
                <a:ext cx="250415" cy="186703"/>
              </a:xfrm>
              <a:custGeom>
                <a:avLst/>
                <a:gdLst>
                  <a:gd name="connsiteX0" fmla="*/ 175 w 250415"/>
                  <a:gd name="connsiteY0" fmla="*/ 181928 h 186703"/>
                  <a:gd name="connsiteX1" fmla="*/ 21782 w 250415"/>
                  <a:gd name="connsiteY1" fmla="*/ 169364 h 186703"/>
                  <a:gd name="connsiteX2" fmla="*/ 54276 w 250415"/>
                  <a:gd name="connsiteY2" fmla="*/ 140383 h 186703"/>
                  <a:gd name="connsiteX3" fmla="*/ 189614 w 250415"/>
                  <a:gd name="connsiteY3" fmla="*/ 49251 h 186703"/>
                  <a:gd name="connsiteX4" fmla="*/ 250415 w 250415"/>
                  <a:gd name="connsiteY4" fmla="*/ 0 h 186703"/>
                  <a:gd name="connsiteX5" fmla="*/ 114910 w 250415"/>
                  <a:gd name="connsiteY5" fmla="*/ 81583 h 186703"/>
                  <a:gd name="connsiteX6" fmla="*/ 175 w 250415"/>
                  <a:gd name="connsiteY6" fmla="*/ 181928 h 18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415" h="186703">
                    <a:moveTo>
                      <a:pt x="175" y="181928"/>
                    </a:moveTo>
                    <a:cubicBezTo>
                      <a:pt x="4362" y="184274"/>
                      <a:pt x="-4850" y="196503"/>
                      <a:pt x="21782" y="169364"/>
                    </a:cubicBezTo>
                    <a:cubicBezTo>
                      <a:pt x="35851" y="154790"/>
                      <a:pt x="38531" y="154120"/>
                      <a:pt x="54276" y="140383"/>
                    </a:cubicBezTo>
                    <a:cubicBezTo>
                      <a:pt x="84761" y="114250"/>
                      <a:pt x="153099" y="63826"/>
                      <a:pt x="189614" y="49251"/>
                    </a:cubicBezTo>
                    <a:cubicBezTo>
                      <a:pt x="218758" y="37692"/>
                      <a:pt x="250583" y="29651"/>
                      <a:pt x="250415" y="0"/>
                    </a:cubicBezTo>
                    <a:cubicBezTo>
                      <a:pt x="226463" y="1173"/>
                      <a:pt x="139197" y="62988"/>
                      <a:pt x="114910" y="81583"/>
                    </a:cubicBezTo>
                    <a:cubicBezTo>
                      <a:pt x="100170" y="92975"/>
                      <a:pt x="-4850" y="169699"/>
                      <a:pt x="175" y="18192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0" name="任意多边形: 形状 809">
                <a:extLst>
                  <a:ext uri="{FF2B5EF4-FFF2-40B4-BE49-F238E27FC236}">
                    <a16:creationId xmlns:a16="http://schemas.microsoft.com/office/drawing/2014/main" id="{24A8BA8C-AE23-4D3F-AB2B-AB9C99D5C590}"/>
                  </a:ext>
                </a:extLst>
              </p:cNvPr>
              <p:cNvSpPr/>
              <p:nvPr/>
            </p:nvSpPr>
            <p:spPr>
              <a:xfrm>
                <a:off x="10632406" y="1842067"/>
                <a:ext cx="24079" cy="168359"/>
              </a:xfrm>
              <a:custGeom>
                <a:avLst/>
                <a:gdLst>
                  <a:gd name="connsiteX0" fmla="*/ 0 w 24079"/>
                  <a:gd name="connsiteY0" fmla="*/ 168359 h 168359"/>
                  <a:gd name="connsiteX1" fmla="*/ 16917 w 24079"/>
                  <a:gd name="connsiteY1" fmla="*/ 0 h 168359"/>
                  <a:gd name="connsiteX2" fmla="*/ 0 w 24079"/>
                  <a:gd name="connsiteY2" fmla="*/ 168359 h 168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79" h="168359">
                    <a:moveTo>
                      <a:pt x="0" y="168359"/>
                    </a:moveTo>
                    <a:cubicBezTo>
                      <a:pt x="17755" y="144739"/>
                      <a:pt x="33834" y="33002"/>
                      <a:pt x="16917" y="0"/>
                    </a:cubicBezTo>
                    <a:lnTo>
                      <a:pt x="0" y="168359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1" name="任意多边形: 形状 810">
                <a:extLst>
                  <a:ext uri="{FF2B5EF4-FFF2-40B4-BE49-F238E27FC236}">
                    <a16:creationId xmlns:a16="http://schemas.microsoft.com/office/drawing/2014/main" id="{322D5370-D552-4703-93F0-90B3DD71291C}"/>
                  </a:ext>
                </a:extLst>
              </p:cNvPr>
              <p:cNvSpPr/>
              <p:nvPr/>
            </p:nvSpPr>
            <p:spPr>
              <a:xfrm>
                <a:off x="10851995" y="1289748"/>
                <a:ext cx="168837" cy="126981"/>
              </a:xfrm>
              <a:custGeom>
                <a:avLst/>
                <a:gdLst>
                  <a:gd name="connsiteX0" fmla="*/ 0 w 168837"/>
                  <a:gd name="connsiteY0" fmla="*/ 126981 h 126981"/>
                  <a:gd name="connsiteX1" fmla="*/ 39194 w 168837"/>
                  <a:gd name="connsiteY1" fmla="*/ 91299 h 126981"/>
                  <a:gd name="connsiteX2" fmla="*/ 168837 w 168837"/>
                  <a:gd name="connsiteY2" fmla="*/ 0 h 126981"/>
                  <a:gd name="connsiteX3" fmla="*/ 52762 w 168837"/>
                  <a:gd name="connsiteY3" fmla="*/ 67344 h 126981"/>
                  <a:gd name="connsiteX4" fmla="*/ 0 w 168837"/>
                  <a:gd name="connsiteY4" fmla="*/ 126981 h 12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837" h="126981">
                    <a:moveTo>
                      <a:pt x="0" y="126981"/>
                    </a:moveTo>
                    <a:cubicBezTo>
                      <a:pt x="15410" y="116595"/>
                      <a:pt x="22780" y="105371"/>
                      <a:pt x="39194" y="91299"/>
                    </a:cubicBezTo>
                    <a:cubicBezTo>
                      <a:pt x="84251" y="52602"/>
                      <a:pt x="138018" y="28646"/>
                      <a:pt x="168837" y="0"/>
                    </a:cubicBezTo>
                    <a:lnTo>
                      <a:pt x="52762" y="67344"/>
                    </a:lnTo>
                    <a:cubicBezTo>
                      <a:pt x="27302" y="87111"/>
                      <a:pt x="5025" y="96827"/>
                      <a:pt x="0" y="1269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2" name="任意多边形: 形状 811">
                <a:extLst>
                  <a:ext uri="{FF2B5EF4-FFF2-40B4-BE49-F238E27FC236}">
                    <a16:creationId xmlns:a16="http://schemas.microsoft.com/office/drawing/2014/main" id="{F02C9397-6963-42D8-9FC1-7B4C57B7DF2F}"/>
                  </a:ext>
                </a:extLst>
              </p:cNvPr>
              <p:cNvSpPr/>
              <p:nvPr/>
            </p:nvSpPr>
            <p:spPr>
              <a:xfrm>
                <a:off x="10921674" y="1347711"/>
                <a:ext cx="84036" cy="84095"/>
              </a:xfrm>
              <a:custGeom>
                <a:avLst/>
                <a:gdLst>
                  <a:gd name="connsiteX0" fmla="*/ 0 w 84036"/>
                  <a:gd name="connsiteY0" fmla="*/ 84096 h 84095"/>
                  <a:gd name="connsiteX1" fmla="*/ 83916 w 84036"/>
                  <a:gd name="connsiteY1" fmla="*/ 0 h 84095"/>
                  <a:gd name="connsiteX2" fmla="*/ 0 w 84036"/>
                  <a:gd name="connsiteY2" fmla="*/ 84096 h 8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036" h="84095">
                    <a:moveTo>
                      <a:pt x="0" y="84096"/>
                    </a:moveTo>
                    <a:cubicBezTo>
                      <a:pt x="12562" y="79070"/>
                      <a:pt x="87433" y="29651"/>
                      <a:pt x="83916" y="0"/>
                    </a:cubicBezTo>
                    <a:cubicBezTo>
                      <a:pt x="78221" y="2680"/>
                      <a:pt x="6532" y="66506"/>
                      <a:pt x="0" y="8409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3" name="任意多边形: 形状 812">
                <a:extLst>
                  <a:ext uri="{FF2B5EF4-FFF2-40B4-BE49-F238E27FC236}">
                    <a16:creationId xmlns:a16="http://schemas.microsoft.com/office/drawing/2014/main" id="{61BC417E-E67C-44C4-B377-3A60C8B7C945}"/>
                  </a:ext>
                </a:extLst>
              </p:cNvPr>
              <p:cNvSpPr/>
              <p:nvPr/>
            </p:nvSpPr>
            <p:spPr>
              <a:xfrm>
                <a:off x="10741503" y="2023158"/>
                <a:ext cx="20859" cy="67678"/>
              </a:xfrm>
              <a:custGeom>
                <a:avLst/>
                <a:gdLst>
                  <a:gd name="connsiteX0" fmla="*/ 8486 w 20859"/>
                  <a:gd name="connsiteY0" fmla="*/ 67679 h 67678"/>
                  <a:gd name="connsiteX1" fmla="*/ 13176 w 20859"/>
                  <a:gd name="connsiteY1" fmla="*/ 0 h 67678"/>
                  <a:gd name="connsiteX2" fmla="*/ 8486 w 20859"/>
                  <a:gd name="connsiteY2" fmla="*/ 67679 h 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859" h="67678">
                    <a:moveTo>
                      <a:pt x="8486" y="67679"/>
                    </a:moveTo>
                    <a:cubicBezTo>
                      <a:pt x="20546" y="47911"/>
                      <a:pt x="26743" y="15915"/>
                      <a:pt x="13176" y="0"/>
                    </a:cubicBezTo>
                    <a:cubicBezTo>
                      <a:pt x="-391" y="22615"/>
                      <a:pt x="-5919" y="43556"/>
                      <a:pt x="8486" y="676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4" name="任意多边形: 形状 813">
                <a:extLst>
                  <a:ext uri="{FF2B5EF4-FFF2-40B4-BE49-F238E27FC236}">
                    <a16:creationId xmlns:a16="http://schemas.microsoft.com/office/drawing/2014/main" id="{6CC1F5B7-FC74-4308-B8DB-14D262AD816D}"/>
                  </a:ext>
                </a:extLst>
              </p:cNvPr>
              <p:cNvSpPr/>
              <p:nvPr/>
            </p:nvSpPr>
            <p:spPr>
              <a:xfrm>
                <a:off x="10670931" y="1990994"/>
                <a:ext cx="19556" cy="39535"/>
              </a:xfrm>
              <a:custGeom>
                <a:avLst/>
                <a:gdLst>
                  <a:gd name="connsiteX0" fmla="*/ 0 w 19556"/>
                  <a:gd name="connsiteY0" fmla="*/ 25631 h 39535"/>
                  <a:gd name="connsiteX1" fmla="*/ 12897 w 19556"/>
                  <a:gd name="connsiteY1" fmla="*/ 39535 h 39535"/>
                  <a:gd name="connsiteX2" fmla="*/ 15912 w 19556"/>
                  <a:gd name="connsiteY2" fmla="*/ 0 h 39535"/>
                  <a:gd name="connsiteX3" fmla="*/ 0 w 19556"/>
                  <a:gd name="connsiteY3" fmla="*/ 25631 h 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56" h="39535">
                    <a:moveTo>
                      <a:pt x="0" y="25631"/>
                    </a:moveTo>
                    <a:cubicBezTo>
                      <a:pt x="4522" y="31494"/>
                      <a:pt x="6700" y="33504"/>
                      <a:pt x="12897" y="39535"/>
                    </a:cubicBezTo>
                    <a:cubicBezTo>
                      <a:pt x="19430" y="18762"/>
                      <a:pt x="22445" y="18427"/>
                      <a:pt x="15912" y="0"/>
                    </a:cubicBezTo>
                    <a:lnTo>
                      <a:pt x="0" y="25631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5" name="任意多边形: 形状 814">
                <a:extLst>
                  <a:ext uri="{FF2B5EF4-FFF2-40B4-BE49-F238E27FC236}">
                    <a16:creationId xmlns:a16="http://schemas.microsoft.com/office/drawing/2014/main" id="{1407CE99-0382-49A2-A3D5-8C1A6E6D543F}"/>
                  </a:ext>
                </a:extLst>
              </p:cNvPr>
              <p:cNvSpPr/>
              <p:nvPr/>
            </p:nvSpPr>
            <p:spPr>
              <a:xfrm>
                <a:off x="10982308" y="1503955"/>
                <a:ext cx="19262" cy="12450"/>
              </a:xfrm>
              <a:custGeom>
                <a:avLst/>
                <a:gdLst>
                  <a:gd name="connsiteX0" fmla="*/ 0 w 19262"/>
                  <a:gd name="connsiteY0" fmla="*/ 11445 h 12450"/>
                  <a:gd name="connsiteX1" fmla="*/ 19262 w 19262"/>
                  <a:gd name="connsiteY1" fmla="*/ 12450 h 12450"/>
                  <a:gd name="connsiteX2" fmla="*/ 0 w 19262"/>
                  <a:gd name="connsiteY2" fmla="*/ 11445 h 1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262" h="12450">
                    <a:moveTo>
                      <a:pt x="0" y="11445"/>
                    </a:moveTo>
                    <a:lnTo>
                      <a:pt x="19262" y="12450"/>
                    </a:lnTo>
                    <a:cubicBezTo>
                      <a:pt x="-1005" y="-12343"/>
                      <a:pt x="7872" y="6755"/>
                      <a:pt x="0" y="1144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6" name="图形 636">
              <a:extLst>
                <a:ext uri="{FF2B5EF4-FFF2-40B4-BE49-F238E27FC236}">
                  <a16:creationId xmlns:a16="http://schemas.microsoft.com/office/drawing/2014/main" id="{22E39A9C-A378-4AD2-9449-106CA682AA3E}"/>
                </a:ext>
              </a:extLst>
            </p:cNvPr>
            <p:cNvGrpSpPr/>
            <p:nvPr/>
          </p:nvGrpSpPr>
          <p:grpSpPr>
            <a:xfrm>
              <a:off x="4219780" y="1448559"/>
              <a:ext cx="2143464" cy="2200930"/>
              <a:chOff x="4219780" y="1448559"/>
              <a:chExt cx="2143464" cy="2200930"/>
            </a:xfrm>
            <a:grpFill/>
          </p:grpSpPr>
          <p:sp>
            <p:nvSpPr>
              <p:cNvPr id="817" name="任意多边形: 形状 816">
                <a:extLst>
                  <a:ext uri="{FF2B5EF4-FFF2-40B4-BE49-F238E27FC236}">
                    <a16:creationId xmlns:a16="http://schemas.microsoft.com/office/drawing/2014/main" id="{00E140BE-1FAF-473D-8EC9-4660DF6E2A60}"/>
                  </a:ext>
                </a:extLst>
              </p:cNvPr>
              <p:cNvSpPr/>
              <p:nvPr/>
            </p:nvSpPr>
            <p:spPr>
              <a:xfrm>
                <a:off x="4219780" y="1448559"/>
                <a:ext cx="2143464" cy="2200930"/>
              </a:xfrm>
              <a:custGeom>
                <a:avLst/>
                <a:gdLst>
                  <a:gd name="connsiteX0" fmla="*/ 990913 w 2143464"/>
                  <a:gd name="connsiteY0" fmla="*/ 2152988 h 2200930"/>
                  <a:gd name="connsiteX1" fmla="*/ 1001968 w 2143464"/>
                  <a:gd name="connsiteY1" fmla="*/ 2181802 h 2200930"/>
                  <a:gd name="connsiteX2" fmla="*/ 1082869 w 2143464"/>
                  <a:gd name="connsiteY2" fmla="*/ 2189508 h 2200930"/>
                  <a:gd name="connsiteX3" fmla="*/ 1156065 w 2143464"/>
                  <a:gd name="connsiteY3" fmla="*/ 2096868 h 2200930"/>
                  <a:gd name="connsiteX4" fmla="*/ 1177337 w 2143464"/>
                  <a:gd name="connsiteY4" fmla="*/ 2087822 h 2200930"/>
                  <a:gd name="connsiteX5" fmla="*/ 1205477 w 2143464"/>
                  <a:gd name="connsiteY5" fmla="*/ 2078776 h 2200930"/>
                  <a:gd name="connsiteX6" fmla="*/ 1356726 w 2143464"/>
                  <a:gd name="connsiteY6" fmla="*/ 1989319 h 2200930"/>
                  <a:gd name="connsiteX7" fmla="*/ 1569950 w 2143464"/>
                  <a:gd name="connsiteY7" fmla="*/ 1886629 h 2200930"/>
                  <a:gd name="connsiteX8" fmla="*/ 1744817 w 2143464"/>
                  <a:gd name="connsiteY8" fmla="*/ 1753449 h 2200930"/>
                  <a:gd name="connsiteX9" fmla="*/ 1437293 w 2143464"/>
                  <a:gd name="connsiteY9" fmla="*/ 1932697 h 2200930"/>
                  <a:gd name="connsiteX10" fmla="*/ 1608977 w 2143464"/>
                  <a:gd name="connsiteY10" fmla="*/ 1797507 h 2200930"/>
                  <a:gd name="connsiteX11" fmla="*/ 2018005 w 2143464"/>
                  <a:gd name="connsiteY11" fmla="*/ 1528467 h 2200930"/>
                  <a:gd name="connsiteX12" fmla="*/ 2060047 w 2143464"/>
                  <a:gd name="connsiteY12" fmla="*/ 1496471 h 2200930"/>
                  <a:gd name="connsiteX13" fmla="*/ 2117163 w 2143464"/>
                  <a:gd name="connsiteY13" fmla="*/ 1478043 h 2200930"/>
                  <a:gd name="connsiteX14" fmla="*/ 2142455 w 2143464"/>
                  <a:gd name="connsiteY14" fmla="*/ 1440686 h 2200930"/>
                  <a:gd name="connsiteX15" fmla="*/ 2080984 w 2143464"/>
                  <a:gd name="connsiteY15" fmla="*/ 1448392 h 2200930"/>
                  <a:gd name="connsiteX16" fmla="*/ 2073279 w 2143464"/>
                  <a:gd name="connsiteY16" fmla="*/ 1364966 h 2200930"/>
                  <a:gd name="connsiteX17" fmla="*/ 2060717 w 2143464"/>
                  <a:gd name="connsiteY17" fmla="*/ 1279028 h 2200930"/>
                  <a:gd name="connsiteX18" fmla="*/ 2100414 w 2143464"/>
                  <a:gd name="connsiteY18" fmla="*/ 1401318 h 2200930"/>
                  <a:gd name="connsiteX19" fmla="*/ 2126376 w 2143464"/>
                  <a:gd name="connsiteY19" fmla="*/ 1426782 h 2200930"/>
                  <a:gd name="connsiteX20" fmla="*/ 2005610 w 2143464"/>
                  <a:gd name="connsiteY20" fmla="*/ 884347 h 2200930"/>
                  <a:gd name="connsiteX21" fmla="*/ 2011305 w 2143464"/>
                  <a:gd name="connsiteY21" fmla="*/ 809800 h 2200930"/>
                  <a:gd name="connsiteX22" fmla="*/ 1965243 w 2143464"/>
                  <a:gd name="connsiteY22" fmla="*/ 659365 h 2200930"/>
                  <a:gd name="connsiteX23" fmla="*/ 1938779 w 2143464"/>
                  <a:gd name="connsiteY23" fmla="*/ 489833 h 2200930"/>
                  <a:gd name="connsiteX24" fmla="*/ 1889032 w 2143464"/>
                  <a:gd name="connsiteY24" fmla="*/ 144236 h 2200930"/>
                  <a:gd name="connsiteX25" fmla="*/ 1935931 w 2143464"/>
                  <a:gd name="connsiteY25" fmla="*/ 102523 h 2200930"/>
                  <a:gd name="connsiteX26" fmla="*/ 1844980 w 2143464"/>
                  <a:gd name="connsiteY26" fmla="*/ 137535 h 2200930"/>
                  <a:gd name="connsiteX27" fmla="*/ 1834931 w 2143464"/>
                  <a:gd name="connsiteY27" fmla="*/ 149597 h 2200930"/>
                  <a:gd name="connsiteX28" fmla="*/ 1828063 w 2143464"/>
                  <a:gd name="connsiteY28" fmla="*/ 159146 h 2200930"/>
                  <a:gd name="connsiteX29" fmla="*/ 1824546 w 2143464"/>
                  <a:gd name="connsiteY29" fmla="*/ 164171 h 2200930"/>
                  <a:gd name="connsiteX30" fmla="*/ 1821196 w 2143464"/>
                  <a:gd name="connsiteY30" fmla="*/ 153282 h 2200930"/>
                  <a:gd name="connsiteX31" fmla="*/ 1819353 w 2143464"/>
                  <a:gd name="connsiteY31" fmla="*/ 143063 h 2200930"/>
                  <a:gd name="connsiteX32" fmla="*/ 1795904 w 2143464"/>
                  <a:gd name="connsiteY32" fmla="*/ 85939 h 2200930"/>
                  <a:gd name="connsiteX33" fmla="*/ 1681503 w 2143464"/>
                  <a:gd name="connsiteY33" fmla="*/ 0 h 2200930"/>
                  <a:gd name="connsiteX34" fmla="*/ 1662576 w 2143464"/>
                  <a:gd name="connsiteY34" fmla="*/ 30154 h 2200930"/>
                  <a:gd name="connsiteX35" fmla="*/ 1486537 w 2143464"/>
                  <a:gd name="connsiteY35" fmla="*/ 208899 h 2200930"/>
                  <a:gd name="connsiteX36" fmla="*/ 1334114 w 2143464"/>
                  <a:gd name="connsiteY36" fmla="*/ 304219 h 2200930"/>
                  <a:gd name="connsiteX37" fmla="*/ 998618 w 2143464"/>
                  <a:gd name="connsiteY37" fmla="*/ 663051 h 2200930"/>
                  <a:gd name="connsiteX38" fmla="*/ 992755 w 2143464"/>
                  <a:gd name="connsiteY38" fmla="*/ 659030 h 2200930"/>
                  <a:gd name="connsiteX39" fmla="*/ 959926 w 2143464"/>
                  <a:gd name="connsiteY39" fmla="*/ 651659 h 2200930"/>
                  <a:gd name="connsiteX40" fmla="*/ 871487 w 2143464"/>
                  <a:gd name="connsiteY40" fmla="*/ 665061 h 2200930"/>
                  <a:gd name="connsiteX41" fmla="*/ 758259 w 2143464"/>
                  <a:gd name="connsiteY41" fmla="*/ 627704 h 2200930"/>
                  <a:gd name="connsiteX42" fmla="*/ 574348 w 2143464"/>
                  <a:gd name="connsiteY42" fmla="*/ 486818 h 2200930"/>
                  <a:gd name="connsiteX43" fmla="*/ 497634 w 2143464"/>
                  <a:gd name="connsiteY43" fmla="*/ 405570 h 2200930"/>
                  <a:gd name="connsiteX44" fmla="*/ 454922 w 2143464"/>
                  <a:gd name="connsiteY44" fmla="*/ 365197 h 2200930"/>
                  <a:gd name="connsiteX45" fmla="*/ 413718 w 2143464"/>
                  <a:gd name="connsiteY45" fmla="*/ 324322 h 2200930"/>
                  <a:gd name="connsiteX46" fmla="*/ 229304 w 2143464"/>
                  <a:gd name="connsiteY46" fmla="*/ 183939 h 2200930"/>
                  <a:gd name="connsiteX47" fmla="*/ 95976 w 2143464"/>
                  <a:gd name="connsiteY47" fmla="*/ 354978 h 2200930"/>
                  <a:gd name="connsiteX48" fmla="*/ 16750 w 2143464"/>
                  <a:gd name="connsiteY48" fmla="*/ 318124 h 2200930"/>
                  <a:gd name="connsiteX49" fmla="*/ 27637 w 2143464"/>
                  <a:gd name="connsiteY49" fmla="*/ 463365 h 2200930"/>
                  <a:gd name="connsiteX50" fmla="*/ 23785 w 2143464"/>
                  <a:gd name="connsiteY50" fmla="*/ 971290 h 2200930"/>
                  <a:gd name="connsiteX51" fmla="*/ 40032 w 2143464"/>
                  <a:gd name="connsiteY51" fmla="*/ 1636016 h 2200930"/>
                  <a:gd name="connsiteX52" fmla="*/ 0 w 2143464"/>
                  <a:gd name="connsiteY52" fmla="*/ 1632163 h 2200930"/>
                  <a:gd name="connsiteX53" fmla="*/ 36012 w 2143464"/>
                  <a:gd name="connsiteY53" fmla="*/ 1689791 h 2200930"/>
                  <a:gd name="connsiteX54" fmla="*/ 54437 w 2143464"/>
                  <a:gd name="connsiteY54" fmla="*/ 1769196 h 2200930"/>
                  <a:gd name="connsiteX55" fmla="*/ 63984 w 2143464"/>
                  <a:gd name="connsiteY55" fmla="*/ 1697329 h 2200930"/>
                  <a:gd name="connsiteX56" fmla="*/ 243373 w 2143464"/>
                  <a:gd name="connsiteY56" fmla="*/ 1788293 h 2200930"/>
                  <a:gd name="connsiteX57" fmla="*/ 423098 w 2143464"/>
                  <a:gd name="connsiteY57" fmla="*/ 1879258 h 2200930"/>
                  <a:gd name="connsiteX58" fmla="*/ 596457 w 2143464"/>
                  <a:gd name="connsiteY58" fmla="*/ 1976923 h 2200930"/>
                  <a:gd name="connsiteX59" fmla="*/ 614714 w 2143464"/>
                  <a:gd name="connsiteY59" fmla="*/ 1988649 h 2200930"/>
                  <a:gd name="connsiteX60" fmla="*/ 723922 w 2143464"/>
                  <a:gd name="connsiteY60" fmla="*/ 2053313 h 2200930"/>
                  <a:gd name="connsiteX61" fmla="*/ 737322 w 2143464"/>
                  <a:gd name="connsiteY61" fmla="*/ 2100386 h 2200930"/>
                  <a:gd name="connsiteX62" fmla="*/ 934634 w 2143464"/>
                  <a:gd name="connsiteY62" fmla="*/ 2157846 h 2200930"/>
                  <a:gd name="connsiteX63" fmla="*/ 974331 w 2143464"/>
                  <a:gd name="connsiteY63" fmla="*/ 2191518 h 2200930"/>
                  <a:gd name="connsiteX64" fmla="*/ 990913 w 2143464"/>
                  <a:gd name="connsiteY64" fmla="*/ 2152988 h 2200930"/>
                  <a:gd name="connsiteX65" fmla="*/ 620242 w 2143464"/>
                  <a:gd name="connsiteY65" fmla="*/ 1532320 h 2200930"/>
                  <a:gd name="connsiteX66" fmla="*/ 622252 w 2143464"/>
                  <a:gd name="connsiteY66" fmla="*/ 1941073 h 2200930"/>
                  <a:gd name="connsiteX67" fmla="*/ 573510 w 2143464"/>
                  <a:gd name="connsiteY67" fmla="*/ 1742225 h 2200930"/>
                  <a:gd name="connsiteX68" fmla="*/ 620242 w 2143464"/>
                  <a:gd name="connsiteY68" fmla="*/ 1532320 h 2200930"/>
                  <a:gd name="connsiteX69" fmla="*/ 561450 w 2143464"/>
                  <a:gd name="connsiteY69" fmla="*/ 1627138 h 2200930"/>
                  <a:gd name="connsiteX70" fmla="*/ 559943 w 2143464"/>
                  <a:gd name="connsiteY70" fmla="*/ 1908741 h 2200930"/>
                  <a:gd name="connsiteX71" fmla="*/ 523261 w 2143464"/>
                  <a:gd name="connsiteY71" fmla="*/ 1689288 h 2200930"/>
                  <a:gd name="connsiteX72" fmla="*/ 561450 w 2143464"/>
                  <a:gd name="connsiteY72" fmla="*/ 1627138 h 2200930"/>
                  <a:gd name="connsiteX73" fmla="*/ 465977 w 2143464"/>
                  <a:gd name="connsiteY73" fmla="*/ 1733179 h 2200930"/>
                  <a:gd name="connsiteX74" fmla="*/ 461622 w 2143464"/>
                  <a:gd name="connsiteY74" fmla="*/ 1854464 h 2200930"/>
                  <a:gd name="connsiteX75" fmla="*/ 399648 w 2143464"/>
                  <a:gd name="connsiteY75" fmla="*/ 1827661 h 2200930"/>
                  <a:gd name="connsiteX76" fmla="*/ 423768 w 2143464"/>
                  <a:gd name="connsiteY76" fmla="*/ 1771374 h 2200930"/>
                  <a:gd name="connsiteX77" fmla="*/ 465977 w 2143464"/>
                  <a:gd name="connsiteY77" fmla="*/ 1733179 h 2200930"/>
                  <a:gd name="connsiteX78" fmla="*/ 989908 w 2143464"/>
                  <a:gd name="connsiteY78" fmla="*/ 1946099 h 2200930"/>
                  <a:gd name="connsiteX79" fmla="*/ 1094594 w 2143464"/>
                  <a:gd name="connsiteY79" fmla="*/ 1829169 h 2200930"/>
                  <a:gd name="connsiteX80" fmla="*/ 1103136 w 2143464"/>
                  <a:gd name="connsiteY80" fmla="*/ 1848099 h 2200930"/>
                  <a:gd name="connsiteX81" fmla="*/ 1099786 w 2143464"/>
                  <a:gd name="connsiteY81" fmla="*/ 2116133 h 2200930"/>
                  <a:gd name="connsiteX82" fmla="*/ 1033792 w 2143464"/>
                  <a:gd name="connsiteY82" fmla="*/ 2163709 h 2200930"/>
                  <a:gd name="connsiteX83" fmla="*/ 1005820 w 2143464"/>
                  <a:gd name="connsiteY83" fmla="*/ 2132383 h 2200930"/>
                  <a:gd name="connsiteX84" fmla="*/ 981030 w 2143464"/>
                  <a:gd name="connsiteY84" fmla="*/ 2112950 h 2200930"/>
                  <a:gd name="connsiteX85" fmla="*/ 976006 w 2143464"/>
                  <a:gd name="connsiteY85" fmla="*/ 2109265 h 2200930"/>
                  <a:gd name="connsiteX86" fmla="*/ 965621 w 2143464"/>
                  <a:gd name="connsiteY86" fmla="*/ 2100889 h 2200930"/>
                  <a:gd name="connsiteX87" fmla="*/ 949206 w 2143464"/>
                  <a:gd name="connsiteY87" fmla="*/ 1863008 h 2200930"/>
                  <a:gd name="connsiteX88" fmla="*/ 1095599 w 2143464"/>
                  <a:gd name="connsiteY88" fmla="*/ 1754789 h 2200930"/>
                  <a:gd name="connsiteX89" fmla="*/ 1004648 w 2143464"/>
                  <a:gd name="connsiteY89" fmla="*/ 1893664 h 2200930"/>
                  <a:gd name="connsiteX90" fmla="*/ 989908 w 2143464"/>
                  <a:gd name="connsiteY90" fmla="*/ 1946099 h 2200930"/>
                  <a:gd name="connsiteX91" fmla="*/ 836983 w 2143464"/>
                  <a:gd name="connsiteY91" fmla="*/ 866589 h 2200930"/>
                  <a:gd name="connsiteX92" fmla="*/ 967463 w 2143464"/>
                  <a:gd name="connsiteY92" fmla="*/ 769929 h 2200930"/>
                  <a:gd name="connsiteX93" fmla="*/ 1013860 w 2143464"/>
                  <a:gd name="connsiteY93" fmla="*/ 1268641 h 2200930"/>
                  <a:gd name="connsiteX94" fmla="*/ 1055734 w 2143464"/>
                  <a:gd name="connsiteY94" fmla="*/ 1428792 h 2200930"/>
                  <a:gd name="connsiteX95" fmla="*/ 1090909 w 2143464"/>
                  <a:gd name="connsiteY95" fmla="*/ 1727483 h 2200930"/>
                  <a:gd name="connsiteX96" fmla="*/ 1053724 w 2143464"/>
                  <a:gd name="connsiteY96" fmla="*/ 1754621 h 2200930"/>
                  <a:gd name="connsiteX97" fmla="*/ 940831 w 2143464"/>
                  <a:gd name="connsiteY97" fmla="*/ 1842905 h 2200930"/>
                  <a:gd name="connsiteX98" fmla="*/ 1076169 w 2143464"/>
                  <a:gd name="connsiteY98" fmla="*/ 1719945 h 2200930"/>
                  <a:gd name="connsiteX99" fmla="*/ 939156 w 2143464"/>
                  <a:gd name="connsiteY99" fmla="*/ 1817275 h 2200930"/>
                  <a:gd name="connsiteX100" fmla="*/ 919224 w 2143464"/>
                  <a:gd name="connsiteY100" fmla="*/ 1682420 h 2200930"/>
                  <a:gd name="connsiteX101" fmla="*/ 951551 w 2143464"/>
                  <a:gd name="connsiteY101" fmla="*/ 1674379 h 2200930"/>
                  <a:gd name="connsiteX102" fmla="*/ 927264 w 2143464"/>
                  <a:gd name="connsiteY102" fmla="*/ 1577719 h 2200930"/>
                  <a:gd name="connsiteX103" fmla="*/ 910682 w 2143464"/>
                  <a:gd name="connsiteY103" fmla="*/ 1481059 h 2200930"/>
                  <a:gd name="connsiteX104" fmla="*/ 885557 w 2143464"/>
                  <a:gd name="connsiteY104" fmla="*/ 1279865 h 2200930"/>
                  <a:gd name="connsiteX105" fmla="*/ 836983 w 2143464"/>
                  <a:gd name="connsiteY105" fmla="*/ 866589 h 2200930"/>
                  <a:gd name="connsiteX106" fmla="*/ 514551 w 2143464"/>
                  <a:gd name="connsiteY106" fmla="*/ 1675719 h 2200930"/>
                  <a:gd name="connsiteX107" fmla="*/ 498639 w 2143464"/>
                  <a:gd name="connsiteY107" fmla="*/ 1861165 h 2200930"/>
                  <a:gd name="connsiteX108" fmla="*/ 492776 w 2143464"/>
                  <a:gd name="connsiteY108" fmla="*/ 1872389 h 2200930"/>
                  <a:gd name="connsiteX109" fmla="*/ 468489 w 2143464"/>
                  <a:gd name="connsiteY109" fmla="*/ 1825651 h 2200930"/>
                  <a:gd name="connsiteX110" fmla="*/ 476027 w 2143464"/>
                  <a:gd name="connsiteY110" fmla="*/ 1765175 h 2200930"/>
                  <a:gd name="connsiteX111" fmla="*/ 514551 w 2143464"/>
                  <a:gd name="connsiteY111" fmla="*/ 1675719 h 2200930"/>
                  <a:gd name="connsiteX112" fmla="*/ 1322390 w 2143464"/>
                  <a:gd name="connsiteY112" fmla="*/ 1935377 h 2200930"/>
                  <a:gd name="connsiteX113" fmla="*/ 1330764 w 2143464"/>
                  <a:gd name="connsiteY113" fmla="*/ 1793319 h 2200930"/>
                  <a:gd name="connsiteX114" fmla="*/ 1335119 w 2143464"/>
                  <a:gd name="connsiteY114" fmla="*/ 1614406 h 2200930"/>
                  <a:gd name="connsiteX115" fmla="*/ 1380009 w 2143464"/>
                  <a:gd name="connsiteY115" fmla="*/ 1636184 h 2200930"/>
                  <a:gd name="connsiteX116" fmla="*/ 1384029 w 2143464"/>
                  <a:gd name="connsiteY116" fmla="*/ 1919128 h 2200930"/>
                  <a:gd name="connsiteX117" fmla="*/ 1396926 w 2143464"/>
                  <a:gd name="connsiteY117" fmla="*/ 1906731 h 2200930"/>
                  <a:gd name="connsiteX118" fmla="*/ 1394916 w 2143464"/>
                  <a:gd name="connsiteY118" fmla="*/ 1796837 h 2200930"/>
                  <a:gd name="connsiteX119" fmla="*/ 1398266 w 2143464"/>
                  <a:gd name="connsiteY119" fmla="*/ 1727651 h 2200930"/>
                  <a:gd name="connsiteX120" fmla="*/ 1397596 w 2143464"/>
                  <a:gd name="connsiteY120" fmla="*/ 1689623 h 2200930"/>
                  <a:gd name="connsiteX121" fmla="*/ 1410661 w 2143464"/>
                  <a:gd name="connsiteY121" fmla="*/ 1647240 h 2200930"/>
                  <a:gd name="connsiteX122" fmla="*/ 1440810 w 2143464"/>
                  <a:gd name="connsiteY122" fmla="*/ 1649250 h 2200930"/>
                  <a:gd name="connsiteX123" fmla="*/ 1450022 w 2143464"/>
                  <a:gd name="connsiteY123" fmla="*/ 1667845 h 2200930"/>
                  <a:gd name="connsiteX124" fmla="*/ 1467275 w 2143464"/>
                  <a:gd name="connsiteY124" fmla="*/ 1844246 h 2200930"/>
                  <a:gd name="connsiteX125" fmla="*/ 1467107 w 2143464"/>
                  <a:gd name="connsiteY125" fmla="*/ 1655281 h 2200930"/>
                  <a:gd name="connsiteX126" fmla="*/ 1526736 w 2143464"/>
                  <a:gd name="connsiteY126" fmla="*/ 1650926 h 2200930"/>
                  <a:gd name="connsiteX127" fmla="*/ 1531091 w 2143464"/>
                  <a:gd name="connsiteY127" fmla="*/ 1797004 h 2200930"/>
                  <a:gd name="connsiteX128" fmla="*/ 1537288 w 2143464"/>
                  <a:gd name="connsiteY128" fmla="*/ 1735692 h 2200930"/>
                  <a:gd name="connsiteX129" fmla="*/ 1540471 w 2143464"/>
                  <a:gd name="connsiteY129" fmla="*/ 1645062 h 2200930"/>
                  <a:gd name="connsiteX130" fmla="*/ 1611657 w 2143464"/>
                  <a:gd name="connsiteY130" fmla="*/ 1632163 h 2200930"/>
                  <a:gd name="connsiteX131" fmla="*/ 1639462 w 2143464"/>
                  <a:gd name="connsiteY131" fmla="*/ 1731504 h 2200930"/>
                  <a:gd name="connsiteX132" fmla="*/ 1592060 w 2143464"/>
                  <a:gd name="connsiteY132" fmla="*/ 1765845 h 2200930"/>
                  <a:gd name="connsiteX133" fmla="*/ 1547003 w 2143464"/>
                  <a:gd name="connsiteY133" fmla="*/ 1803705 h 2200930"/>
                  <a:gd name="connsiteX134" fmla="*/ 1399941 w 2143464"/>
                  <a:gd name="connsiteY134" fmla="*/ 1927839 h 2200930"/>
                  <a:gd name="connsiteX135" fmla="*/ 1391733 w 2143464"/>
                  <a:gd name="connsiteY135" fmla="*/ 1934372 h 2200930"/>
                  <a:gd name="connsiteX136" fmla="*/ 1252376 w 2143464"/>
                  <a:gd name="connsiteY136" fmla="*/ 2006909 h 2200930"/>
                  <a:gd name="connsiteX137" fmla="*/ 1278673 w 2143464"/>
                  <a:gd name="connsiteY137" fmla="*/ 1629650 h 2200930"/>
                  <a:gd name="connsiteX138" fmla="*/ 1294418 w 2143464"/>
                  <a:gd name="connsiteY138" fmla="*/ 1572525 h 2200930"/>
                  <a:gd name="connsiteX139" fmla="*/ 1322390 w 2143464"/>
                  <a:gd name="connsiteY139" fmla="*/ 1935377 h 2200930"/>
                  <a:gd name="connsiteX140" fmla="*/ 1618859 w 2143464"/>
                  <a:gd name="connsiteY140" fmla="*/ 1674881 h 2200930"/>
                  <a:gd name="connsiteX141" fmla="*/ 1604622 w 2143464"/>
                  <a:gd name="connsiteY141" fmla="*/ 1675384 h 2200930"/>
                  <a:gd name="connsiteX142" fmla="*/ 1591055 w 2143464"/>
                  <a:gd name="connsiteY142" fmla="*/ 1674881 h 2200930"/>
                  <a:gd name="connsiteX143" fmla="*/ 1591222 w 2143464"/>
                  <a:gd name="connsiteY143" fmla="*/ 1740717 h 2200930"/>
                  <a:gd name="connsiteX144" fmla="*/ 1605795 w 2143464"/>
                  <a:gd name="connsiteY144" fmla="*/ 1713076 h 2200930"/>
                  <a:gd name="connsiteX145" fmla="*/ 1618859 w 2143464"/>
                  <a:gd name="connsiteY145" fmla="*/ 1674881 h 2200930"/>
                  <a:gd name="connsiteX146" fmla="*/ 1517524 w 2143464"/>
                  <a:gd name="connsiteY146" fmla="*/ 540760 h 2200930"/>
                  <a:gd name="connsiteX147" fmla="*/ 1592562 w 2143464"/>
                  <a:gd name="connsiteY147" fmla="*/ 502732 h 2200930"/>
                  <a:gd name="connsiteX148" fmla="*/ 1771952 w 2143464"/>
                  <a:gd name="connsiteY148" fmla="*/ 474421 h 2200930"/>
                  <a:gd name="connsiteX149" fmla="*/ 1853858 w 2143464"/>
                  <a:gd name="connsiteY149" fmla="*/ 517139 h 2200930"/>
                  <a:gd name="connsiteX150" fmla="*/ 1863740 w 2143464"/>
                  <a:gd name="connsiteY150" fmla="*/ 503067 h 2200930"/>
                  <a:gd name="connsiteX151" fmla="*/ 1877475 w 2143464"/>
                  <a:gd name="connsiteY151" fmla="*/ 493351 h 2200930"/>
                  <a:gd name="connsiteX152" fmla="*/ 1910807 w 2143464"/>
                  <a:gd name="connsiteY152" fmla="*/ 536907 h 2200930"/>
                  <a:gd name="connsiteX153" fmla="*/ 1920689 w 2143464"/>
                  <a:gd name="connsiteY153" fmla="*/ 600900 h 2200930"/>
                  <a:gd name="connsiteX154" fmla="*/ 1993383 w 2143464"/>
                  <a:gd name="connsiteY154" fmla="*/ 974808 h 2200930"/>
                  <a:gd name="connsiteX155" fmla="*/ 2022025 w 2143464"/>
                  <a:gd name="connsiteY155" fmla="*/ 1443366 h 2200930"/>
                  <a:gd name="connsiteX156" fmla="*/ 2015158 w 2143464"/>
                  <a:gd name="connsiteY156" fmla="*/ 1484744 h 2200930"/>
                  <a:gd name="connsiteX157" fmla="*/ 1967756 w 2143464"/>
                  <a:gd name="connsiteY157" fmla="*/ 1518751 h 2200930"/>
                  <a:gd name="connsiteX158" fmla="*/ 1922364 w 2143464"/>
                  <a:gd name="connsiteY158" fmla="*/ 1512218 h 2200930"/>
                  <a:gd name="connsiteX159" fmla="*/ 1748335 w 2143464"/>
                  <a:gd name="connsiteY159" fmla="*/ 1652266 h 2200930"/>
                  <a:gd name="connsiteX160" fmla="*/ 1684183 w 2143464"/>
                  <a:gd name="connsiteY160" fmla="*/ 1654611 h 2200930"/>
                  <a:gd name="connsiteX161" fmla="*/ 1704785 w 2143464"/>
                  <a:gd name="connsiteY161" fmla="*/ 1684430 h 2200930"/>
                  <a:gd name="connsiteX162" fmla="*/ 1659561 w 2143464"/>
                  <a:gd name="connsiteY162" fmla="*/ 1659637 h 2200930"/>
                  <a:gd name="connsiteX163" fmla="*/ 1684183 w 2143464"/>
                  <a:gd name="connsiteY163" fmla="*/ 1691801 h 2200930"/>
                  <a:gd name="connsiteX164" fmla="*/ 1652359 w 2143464"/>
                  <a:gd name="connsiteY164" fmla="*/ 1718269 h 2200930"/>
                  <a:gd name="connsiteX165" fmla="*/ 1648171 w 2143464"/>
                  <a:gd name="connsiteY165" fmla="*/ 1672368 h 2200930"/>
                  <a:gd name="connsiteX166" fmla="*/ 1649511 w 2143464"/>
                  <a:gd name="connsiteY166" fmla="*/ 1653773 h 2200930"/>
                  <a:gd name="connsiteX167" fmla="*/ 1546501 w 2143464"/>
                  <a:gd name="connsiteY167" fmla="*/ 1636686 h 2200930"/>
                  <a:gd name="connsiteX168" fmla="*/ 1425735 w 2143464"/>
                  <a:gd name="connsiteY168" fmla="*/ 1624792 h 2200930"/>
                  <a:gd name="connsiteX169" fmla="*/ 1422385 w 2143464"/>
                  <a:gd name="connsiteY169" fmla="*/ 1646738 h 2200930"/>
                  <a:gd name="connsiteX170" fmla="*/ 1238641 w 2143464"/>
                  <a:gd name="connsiteY170" fmla="*/ 1523777 h 2200930"/>
                  <a:gd name="connsiteX171" fmla="*/ 1270800 w 2143464"/>
                  <a:gd name="connsiteY171" fmla="*/ 1550580 h 2200930"/>
                  <a:gd name="connsiteX172" fmla="*/ 1235291 w 2143464"/>
                  <a:gd name="connsiteY172" fmla="*/ 2019306 h 2200930"/>
                  <a:gd name="connsiteX173" fmla="*/ 1230434 w 2143464"/>
                  <a:gd name="connsiteY173" fmla="*/ 2022154 h 2200930"/>
                  <a:gd name="connsiteX174" fmla="*/ 1160085 w 2143464"/>
                  <a:gd name="connsiteY174" fmla="*/ 2068054 h 2200930"/>
                  <a:gd name="connsiteX175" fmla="*/ 1152213 w 2143464"/>
                  <a:gd name="connsiteY175" fmla="*/ 1771876 h 2200930"/>
                  <a:gd name="connsiteX176" fmla="*/ 1182027 w 2143464"/>
                  <a:gd name="connsiteY176" fmla="*/ 1490942 h 2200930"/>
                  <a:gd name="connsiteX177" fmla="*/ 1207319 w 2143464"/>
                  <a:gd name="connsiteY177" fmla="*/ 1599832 h 2200930"/>
                  <a:gd name="connsiteX178" fmla="*/ 1178342 w 2143464"/>
                  <a:gd name="connsiteY178" fmla="*/ 1877415 h 2200930"/>
                  <a:gd name="connsiteX179" fmla="*/ 1175327 w 2143464"/>
                  <a:gd name="connsiteY179" fmla="*/ 2008082 h 2200930"/>
                  <a:gd name="connsiteX180" fmla="*/ 1177505 w 2143464"/>
                  <a:gd name="connsiteY180" fmla="*/ 2013275 h 2200930"/>
                  <a:gd name="connsiteX181" fmla="*/ 1187554 w 2143464"/>
                  <a:gd name="connsiteY181" fmla="*/ 1880430 h 2200930"/>
                  <a:gd name="connsiteX182" fmla="*/ 1203802 w 2143464"/>
                  <a:gd name="connsiteY182" fmla="*/ 1764170 h 2200930"/>
                  <a:gd name="connsiteX183" fmla="*/ 1238474 w 2143464"/>
                  <a:gd name="connsiteY183" fmla="*/ 1515401 h 2200930"/>
                  <a:gd name="connsiteX184" fmla="*/ 1162932 w 2143464"/>
                  <a:gd name="connsiteY184" fmla="*/ 1448559 h 2200930"/>
                  <a:gd name="connsiteX185" fmla="*/ 1070976 w 2143464"/>
                  <a:gd name="connsiteY185" fmla="*/ 1208501 h 2200930"/>
                  <a:gd name="connsiteX186" fmla="*/ 1056404 w 2143464"/>
                  <a:gd name="connsiteY186" fmla="*/ 1125745 h 2200930"/>
                  <a:gd name="connsiteX187" fmla="*/ 995938 w 2143464"/>
                  <a:gd name="connsiteY187" fmla="*/ 719170 h 2200930"/>
                  <a:gd name="connsiteX188" fmla="*/ 1024077 w 2143464"/>
                  <a:gd name="connsiteY188" fmla="*/ 700910 h 2200930"/>
                  <a:gd name="connsiteX189" fmla="*/ 1044847 w 2143464"/>
                  <a:gd name="connsiteY189" fmla="*/ 676620 h 2200930"/>
                  <a:gd name="connsiteX190" fmla="*/ 1215861 w 2143464"/>
                  <a:gd name="connsiteY190" fmla="*/ 578620 h 2200930"/>
                  <a:gd name="connsiteX191" fmla="*/ 1286545 w 2143464"/>
                  <a:gd name="connsiteY191" fmla="*/ 587331 h 2200930"/>
                  <a:gd name="connsiteX192" fmla="*/ 1489049 w 2143464"/>
                  <a:gd name="connsiteY192" fmla="*/ 527526 h 2200930"/>
                  <a:gd name="connsiteX193" fmla="*/ 1504459 w 2143464"/>
                  <a:gd name="connsiteY193" fmla="*/ 551649 h 2200930"/>
                  <a:gd name="connsiteX194" fmla="*/ 1508479 w 2143464"/>
                  <a:gd name="connsiteY194" fmla="*/ 567396 h 2200930"/>
                  <a:gd name="connsiteX195" fmla="*/ 1517524 w 2143464"/>
                  <a:gd name="connsiteY195" fmla="*/ 540760 h 2200930"/>
                  <a:gd name="connsiteX196" fmla="*/ 1140990 w 2143464"/>
                  <a:gd name="connsiteY196" fmla="*/ 1767521 h 2200930"/>
                  <a:gd name="connsiteX197" fmla="*/ 1135463 w 2143464"/>
                  <a:gd name="connsiteY197" fmla="*/ 1471342 h 2200930"/>
                  <a:gd name="connsiteX198" fmla="*/ 1151710 w 2143464"/>
                  <a:gd name="connsiteY198" fmla="*/ 1444204 h 2200930"/>
                  <a:gd name="connsiteX199" fmla="*/ 1161090 w 2143464"/>
                  <a:gd name="connsiteY199" fmla="*/ 1513725 h 2200930"/>
                  <a:gd name="connsiteX200" fmla="*/ 1140990 w 2143464"/>
                  <a:gd name="connsiteY200" fmla="*/ 1767521 h 2200930"/>
                  <a:gd name="connsiteX201" fmla="*/ 1093421 w 2143464"/>
                  <a:gd name="connsiteY201" fmla="*/ 1426614 h 2200930"/>
                  <a:gd name="connsiteX202" fmla="*/ 1102131 w 2143464"/>
                  <a:gd name="connsiteY202" fmla="*/ 1408689 h 2200930"/>
                  <a:gd name="connsiteX203" fmla="*/ 1121561 w 2143464"/>
                  <a:gd name="connsiteY203" fmla="*/ 1448559 h 2200930"/>
                  <a:gd name="connsiteX204" fmla="*/ 1109333 w 2143464"/>
                  <a:gd name="connsiteY204" fmla="*/ 1584587 h 2200930"/>
                  <a:gd name="connsiteX205" fmla="*/ 1092584 w 2143464"/>
                  <a:gd name="connsiteY205" fmla="*/ 1449062 h 2200930"/>
                  <a:gd name="connsiteX206" fmla="*/ 1093421 w 2143464"/>
                  <a:gd name="connsiteY206" fmla="*/ 1426614 h 2200930"/>
                  <a:gd name="connsiteX207" fmla="*/ 682383 w 2143464"/>
                  <a:gd name="connsiteY207" fmla="*/ 1378368 h 2200930"/>
                  <a:gd name="connsiteX208" fmla="*/ 704158 w 2143464"/>
                  <a:gd name="connsiteY208" fmla="*/ 1991330 h 2200930"/>
                  <a:gd name="connsiteX209" fmla="*/ 634814 w 2143464"/>
                  <a:gd name="connsiteY209" fmla="*/ 1955312 h 2200930"/>
                  <a:gd name="connsiteX210" fmla="*/ 633474 w 2143464"/>
                  <a:gd name="connsiteY210" fmla="*/ 1487592 h 2200930"/>
                  <a:gd name="connsiteX211" fmla="*/ 657259 w 2143464"/>
                  <a:gd name="connsiteY211" fmla="*/ 1403329 h 2200930"/>
                  <a:gd name="connsiteX212" fmla="*/ 682383 w 2143464"/>
                  <a:gd name="connsiteY212" fmla="*/ 1378368 h 2200930"/>
                  <a:gd name="connsiteX213" fmla="*/ 785561 w 2143464"/>
                  <a:gd name="connsiteY213" fmla="*/ 2043931 h 2200930"/>
                  <a:gd name="connsiteX214" fmla="*/ 711863 w 2143464"/>
                  <a:gd name="connsiteY214" fmla="*/ 1626467 h 2200930"/>
                  <a:gd name="connsiteX215" fmla="*/ 700473 w 2143464"/>
                  <a:gd name="connsiteY215" fmla="*/ 1388587 h 2200930"/>
                  <a:gd name="connsiteX216" fmla="*/ 739165 w 2143464"/>
                  <a:gd name="connsiteY216" fmla="*/ 1303988 h 2200930"/>
                  <a:gd name="connsiteX217" fmla="*/ 831288 w 2143464"/>
                  <a:gd name="connsiteY217" fmla="*/ 1266799 h 2200930"/>
                  <a:gd name="connsiteX218" fmla="*/ 877685 w 2143464"/>
                  <a:gd name="connsiteY218" fmla="*/ 1712574 h 2200930"/>
                  <a:gd name="connsiteX219" fmla="*/ 912189 w 2143464"/>
                  <a:gd name="connsiteY219" fmla="*/ 1918793 h 2200930"/>
                  <a:gd name="connsiteX220" fmla="*/ 953058 w 2143464"/>
                  <a:gd name="connsiteY220" fmla="*/ 2128195 h 2200930"/>
                  <a:gd name="connsiteX221" fmla="*/ 859260 w 2143464"/>
                  <a:gd name="connsiteY221" fmla="*/ 2100219 h 2200930"/>
                  <a:gd name="connsiteX222" fmla="*/ 793099 w 2143464"/>
                  <a:gd name="connsiteY222" fmla="*/ 2036393 h 2200930"/>
                  <a:gd name="connsiteX223" fmla="*/ 797454 w 2143464"/>
                  <a:gd name="connsiteY223" fmla="*/ 1917453 h 2200930"/>
                  <a:gd name="connsiteX224" fmla="*/ 789916 w 2143464"/>
                  <a:gd name="connsiteY224" fmla="*/ 1795329 h 2200930"/>
                  <a:gd name="connsiteX225" fmla="*/ 765462 w 2143464"/>
                  <a:gd name="connsiteY225" fmla="*/ 1316217 h 2200930"/>
                  <a:gd name="connsiteX226" fmla="*/ 777689 w 2143464"/>
                  <a:gd name="connsiteY226" fmla="*/ 1488262 h 2200930"/>
                  <a:gd name="connsiteX227" fmla="*/ 775177 w 2143464"/>
                  <a:gd name="connsiteY227" fmla="*/ 1674714 h 2200930"/>
                  <a:gd name="connsiteX228" fmla="*/ 785561 w 2143464"/>
                  <a:gd name="connsiteY228" fmla="*/ 2043931 h 2200930"/>
                  <a:gd name="connsiteX229" fmla="*/ 867635 w 2143464"/>
                  <a:gd name="connsiteY229" fmla="*/ 777803 h 2200930"/>
                  <a:gd name="connsiteX230" fmla="*/ 897114 w 2143464"/>
                  <a:gd name="connsiteY230" fmla="*/ 754517 h 2200930"/>
                  <a:gd name="connsiteX231" fmla="*/ 962103 w 2143464"/>
                  <a:gd name="connsiteY231" fmla="*/ 709454 h 2200930"/>
                  <a:gd name="connsiteX232" fmla="*/ 916544 w 2143464"/>
                  <a:gd name="connsiteY232" fmla="*/ 789362 h 2200930"/>
                  <a:gd name="connsiteX233" fmla="*/ 878187 w 2143464"/>
                  <a:gd name="connsiteY233" fmla="*/ 820186 h 2200930"/>
                  <a:gd name="connsiteX234" fmla="*/ 836480 w 2143464"/>
                  <a:gd name="connsiteY234" fmla="*/ 812982 h 2200930"/>
                  <a:gd name="connsiteX235" fmla="*/ 867635 w 2143464"/>
                  <a:gd name="connsiteY235" fmla="*/ 777803 h 2200930"/>
                  <a:gd name="connsiteX236" fmla="*/ 815711 w 2143464"/>
                  <a:gd name="connsiteY236" fmla="*/ 789194 h 2200930"/>
                  <a:gd name="connsiteX237" fmla="*/ 936979 w 2143464"/>
                  <a:gd name="connsiteY237" fmla="*/ 702753 h 2200930"/>
                  <a:gd name="connsiteX238" fmla="*/ 880700 w 2143464"/>
                  <a:gd name="connsiteY238" fmla="*/ 753680 h 2200930"/>
                  <a:gd name="connsiteX239" fmla="*/ 815711 w 2143464"/>
                  <a:gd name="connsiteY239" fmla="*/ 789194 h 2200930"/>
                  <a:gd name="connsiteX240" fmla="*/ 768309 w 2143464"/>
                  <a:gd name="connsiteY240" fmla="*/ 744299 h 2200930"/>
                  <a:gd name="connsiteX241" fmla="*/ 532306 w 2143464"/>
                  <a:gd name="connsiteY241" fmla="*/ 551481 h 2200930"/>
                  <a:gd name="connsiteX242" fmla="*/ 478707 w 2143464"/>
                  <a:gd name="connsiteY242" fmla="*/ 473751 h 2200930"/>
                  <a:gd name="connsiteX243" fmla="*/ 524601 w 2143464"/>
                  <a:gd name="connsiteY243" fmla="*/ 483802 h 2200930"/>
                  <a:gd name="connsiteX244" fmla="*/ 778527 w 2143464"/>
                  <a:gd name="connsiteY244" fmla="*/ 710794 h 2200930"/>
                  <a:gd name="connsiteX245" fmla="*/ 745697 w 2143464"/>
                  <a:gd name="connsiteY245" fmla="*/ 677457 h 2200930"/>
                  <a:gd name="connsiteX246" fmla="*/ 729617 w 2143464"/>
                  <a:gd name="connsiteY246" fmla="*/ 662716 h 2200930"/>
                  <a:gd name="connsiteX247" fmla="*/ 714878 w 2143464"/>
                  <a:gd name="connsiteY247" fmla="*/ 640770 h 2200930"/>
                  <a:gd name="connsiteX248" fmla="*/ 816548 w 2143464"/>
                  <a:gd name="connsiteY248" fmla="*/ 680138 h 2200930"/>
                  <a:gd name="connsiteX249" fmla="*/ 790419 w 2143464"/>
                  <a:gd name="connsiteY249" fmla="*/ 712805 h 2200930"/>
                  <a:gd name="connsiteX250" fmla="*/ 781876 w 2143464"/>
                  <a:gd name="connsiteY250" fmla="*/ 725871 h 2200930"/>
                  <a:gd name="connsiteX251" fmla="*/ 768309 w 2143464"/>
                  <a:gd name="connsiteY251" fmla="*/ 744299 h 2200930"/>
                  <a:gd name="connsiteX252" fmla="*/ 1236631 w 2143464"/>
                  <a:gd name="connsiteY252" fmla="*/ 569741 h 2200930"/>
                  <a:gd name="connsiteX253" fmla="*/ 1309325 w 2143464"/>
                  <a:gd name="connsiteY253" fmla="*/ 528028 h 2200930"/>
                  <a:gd name="connsiteX254" fmla="*/ 1236631 w 2143464"/>
                  <a:gd name="connsiteY254" fmla="*/ 569741 h 2200930"/>
                  <a:gd name="connsiteX255" fmla="*/ 1165612 w 2143464"/>
                  <a:gd name="connsiteY255" fmla="*/ 527023 h 2200930"/>
                  <a:gd name="connsiteX256" fmla="*/ 1170135 w 2143464"/>
                  <a:gd name="connsiteY256" fmla="*/ 524008 h 2200930"/>
                  <a:gd name="connsiteX257" fmla="*/ 1174657 w 2143464"/>
                  <a:gd name="connsiteY257" fmla="*/ 521160 h 2200930"/>
                  <a:gd name="connsiteX258" fmla="*/ 1240316 w 2143464"/>
                  <a:gd name="connsiteY258" fmla="*/ 474254 h 2200930"/>
                  <a:gd name="connsiteX259" fmla="*/ 1261923 w 2143464"/>
                  <a:gd name="connsiteY259" fmla="*/ 435389 h 2200930"/>
                  <a:gd name="connsiteX260" fmla="*/ 1278003 w 2143464"/>
                  <a:gd name="connsiteY260" fmla="*/ 420814 h 2200930"/>
                  <a:gd name="connsiteX261" fmla="*/ 1298772 w 2143464"/>
                  <a:gd name="connsiteY261" fmla="*/ 403727 h 2200930"/>
                  <a:gd name="connsiteX262" fmla="*/ 1544826 w 2143464"/>
                  <a:gd name="connsiteY262" fmla="*/ 191142 h 2200930"/>
                  <a:gd name="connsiteX263" fmla="*/ 1709140 w 2143464"/>
                  <a:gd name="connsiteY263" fmla="*/ 98168 h 2200930"/>
                  <a:gd name="connsiteX264" fmla="*/ 1659059 w 2143464"/>
                  <a:gd name="connsiteY264" fmla="*/ 155125 h 2200930"/>
                  <a:gd name="connsiteX265" fmla="*/ 1730412 w 2143464"/>
                  <a:gd name="connsiteY265" fmla="*/ 120951 h 2200930"/>
                  <a:gd name="connsiteX266" fmla="*/ 1697248 w 2143464"/>
                  <a:gd name="connsiteY266" fmla="*/ 163334 h 2200930"/>
                  <a:gd name="connsiteX267" fmla="*/ 1584020 w 2143464"/>
                  <a:gd name="connsiteY267" fmla="*/ 238383 h 2200930"/>
                  <a:gd name="connsiteX268" fmla="*/ 1732087 w 2143464"/>
                  <a:gd name="connsiteY268" fmla="*/ 152612 h 2200930"/>
                  <a:gd name="connsiteX269" fmla="*/ 1751685 w 2143464"/>
                  <a:gd name="connsiteY269" fmla="*/ 165679 h 2200930"/>
                  <a:gd name="connsiteX270" fmla="*/ 1620702 w 2143464"/>
                  <a:gd name="connsiteY270" fmla="*/ 267532 h 2200930"/>
                  <a:gd name="connsiteX271" fmla="*/ 1253213 w 2143464"/>
                  <a:gd name="connsiteY271" fmla="*/ 524678 h 2200930"/>
                  <a:gd name="connsiteX272" fmla="*/ 1186382 w 2143464"/>
                  <a:gd name="connsiteY272" fmla="*/ 535232 h 2200930"/>
                  <a:gd name="connsiteX273" fmla="*/ 1165612 w 2143464"/>
                  <a:gd name="connsiteY273" fmla="*/ 527023 h 2200930"/>
                  <a:gd name="connsiteX274" fmla="*/ 1363426 w 2143464"/>
                  <a:gd name="connsiteY274" fmla="*/ 407915 h 2200930"/>
                  <a:gd name="connsiteX275" fmla="*/ 1584020 w 2143464"/>
                  <a:gd name="connsiteY275" fmla="*/ 238383 h 2200930"/>
                  <a:gd name="connsiteX276" fmla="*/ 1546333 w 2143464"/>
                  <a:gd name="connsiteY276" fmla="*/ 260329 h 2200930"/>
                  <a:gd name="connsiteX277" fmla="*/ 1536786 w 2143464"/>
                  <a:gd name="connsiteY277" fmla="*/ 253460 h 2200930"/>
                  <a:gd name="connsiteX278" fmla="*/ 1528913 w 2143464"/>
                  <a:gd name="connsiteY278" fmla="*/ 254298 h 2200930"/>
                  <a:gd name="connsiteX279" fmla="*/ 1525396 w 2143464"/>
                  <a:gd name="connsiteY279" fmla="*/ 259323 h 2200930"/>
                  <a:gd name="connsiteX280" fmla="*/ 1515849 w 2143464"/>
                  <a:gd name="connsiteY280" fmla="*/ 267365 h 2200930"/>
                  <a:gd name="connsiteX281" fmla="*/ 1328587 w 2143464"/>
                  <a:gd name="connsiteY281" fmla="*/ 403895 h 2200930"/>
                  <a:gd name="connsiteX282" fmla="*/ 1315690 w 2143464"/>
                  <a:gd name="connsiteY282" fmla="*/ 413778 h 2200930"/>
                  <a:gd name="connsiteX283" fmla="*/ 1253381 w 2143464"/>
                  <a:gd name="connsiteY283" fmla="*/ 463700 h 2200930"/>
                  <a:gd name="connsiteX284" fmla="*/ 1334784 w 2143464"/>
                  <a:gd name="connsiteY284" fmla="*/ 408250 h 2200930"/>
                  <a:gd name="connsiteX285" fmla="*/ 1356894 w 2143464"/>
                  <a:gd name="connsiteY285" fmla="*/ 402890 h 2200930"/>
                  <a:gd name="connsiteX286" fmla="*/ 1363426 w 2143464"/>
                  <a:gd name="connsiteY286" fmla="*/ 407915 h 2200930"/>
                  <a:gd name="connsiteX287" fmla="*/ 1317197 w 2143464"/>
                  <a:gd name="connsiteY287" fmla="*/ 445105 h 2200930"/>
                  <a:gd name="connsiteX288" fmla="*/ 1348687 w 2143464"/>
                  <a:gd name="connsiteY288" fmla="*/ 410260 h 2200930"/>
                  <a:gd name="connsiteX289" fmla="*/ 1317197 w 2143464"/>
                  <a:gd name="connsiteY289" fmla="*/ 445105 h 2200930"/>
                  <a:gd name="connsiteX290" fmla="*/ 1559900 w 2143464"/>
                  <a:gd name="connsiteY290" fmla="*/ 236541 h 2200930"/>
                  <a:gd name="connsiteX291" fmla="*/ 1659059 w 2143464"/>
                  <a:gd name="connsiteY291" fmla="*/ 155125 h 2200930"/>
                  <a:gd name="connsiteX292" fmla="*/ 1552363 w 2143464"/>
                  <a:gd name="connsiteY292" fmla="*/ 230510 h 2200930"/>
                  <a:gd name="connsiteX293" fmla="*/ 1559900 w 2143464"/>
                  <a:gd name="connsiteY293" fmla="*/ 236541 h 2200930"/>
                  <a:gd name="connsiteX294" fmla="*/ 1318370 w 2143464"/>
                  <a:gd name="connsiteY294" fmla="*/ 569238 h 2200930"/>
                  <a:gd name="connsiteX295" fmla="*/ 1376826 w 2143464"/>
                  <a:gd name="connsiteY295" fmla="*/ 482965 h 2200930"/>
                  <a:gd name="connsiteX296" fmla="*/ 1358401 w 2143464"/>
                  <a:gd name="connsiteY296" fmla="*/ 565721 h 2200930"/>
                  <a:gd name="connsiteX297" fmla="*/ 1318370 w 2143464"/>
                  <a:gd name="connsiteY297" fmla="*/ 569238 h 2200930"/>
                  <a:gd name="connsiteX298" fmla="*/ 1892215 w 2143464"/>
                  <a:gd name="connsiteY298" fmla="*/ 440414 h 2200930"/>
                  <a:gd name="connsiteX299" fmla="*/ 1900925 w 2143464"/>
                  <a:gd name="connsiteY299" fmla="*/ 463365 h 2200930"/>
                  <a:gd name="connsiteX300" fmla="*/ 1892215 w 2143464"/>
                  <a:gd name="connsiteY300" fmla="*/ 487990 h 2200930"/>
                  <a:gd name="connsiteX301" fmla="*/ 1892215 w 2143464"/>
                  <a:gd name="connsiteY301" fmla="*/ 440414 h 2200930"/>
                  <a:gd name="connsiteX302" fmla="*/ 176542 w 2143464"/>
                  <a:gd name="connsiteY302" fmla="*/ 982179 h 2200930"/>
                  <a:gd name="connsiteX303" fmla="*/ 178049 w 2143464"/>
                  <a:gd name="connsiteY303" fmla="*/ 976986 h 2200930"/>
                  <a:gd name="connsiteX304" fmla="*/ 179389 w 2143464"/>
                  <a:gd name="connsiteY304" fmla="*/ 971625 h 2200930"/>
                  <a:gd name="connsiteX305" fmla="*/ 196139 w 2143464"/>
                  <a:gd name="connsiteY305" fmla="*/ 749492 h 2200930"/>
                  <a:gd name="connsiteX306" fmla="*/ 197982 w 2143464"/>
                  <a:gd name="connsiteY306" fmla="*/ 483132 h 2200930"/>
                  <a:gd name="connsiteX307" fmla="*/ 344374 w 2143464"/>
                  <a:gd name="connsiteY307" fmla="*/ 565553 h 2200930"/>
                  <a:gd name="connsiteX308" fmla="*/ 645366 w 2143464"/>
                  <a:gd name="connsiteY308" fmla="*/ 716322 h 2200930"/>
                  <a:gd name="connsiteX309" fmla="*/ 713203 w 2143464"/>
                  <a:gd name="connsiteY309" fmla="*/ 761218 h 2200930"/>
                  <a:gd name="connsiteX310" fmla="*/ 792429 w 2143464"/>
                  <a:gd name="connsiteY310" fmla="*/ 802429 h 2200930"/>
                  <a:gd name="connsiteX311" fmla="*/ 834136 w 2143464"/>
                  <a:gd name="connsiteY311" fmla="*/ 1247366 h 2200930"/>
                  <a:gd name="connsiteX312" fmla="*/ 749215 w 2143464"/>
                  <a:gd name="connsiteY312" fmla="*/ 1284221 h 2200930"/>
                  <a:gd name="connsiteX313" fmla="*/ 682551 w 2143464"/>
                  <a:gd name="connsiteY313" fmla="*/ 1344864 h 2200930"/>
                  <a:gd name="connsiteX314" fmla="*/ 596290 w 2143464"/>
                  <a:gd name="connsiteY314" fmla="*/ 1513725 h 2200930"/>
                  <a:gd name="connsiteX315" fmla="*/ 501486 w 2143464"/>
                  <a:gd name="connsiteY315" fmla="*/ 1668683 h 2200930"/>
                  <a:gd name="connsiteX316" fmla="*/ 394121 w 2143464"/>
                  <a:gd name="connsiteY316" fmla="*/ 1803035 h 2200930"/>
                  <a:gd name="connsiteX317" fmla="*/ 387421 w 2143464"/>
                  <a:gd name="connsiteY317" fmla="*/ 1814762 h 2200930"/>
                  <a:gd name="connsiteX318" fmla="*/ 177882 w 2143464"/>
                  <a:gd name="connsiteY318" fmla="*/ 1704533 h 2200930"/>
                  <a:gd name="connsiteX319" fmla="*/ 108873 w 2143464"/>
                  <a:gd name="connsiteY319" fmla="*/ 1668850 h 2200930"/>
                  <a:gd name="connsiteX320" fmla="*/ 134165 w 2143464"/>
                  <a:gd name="connsiteY320" fmla="*/ 1447052 h 2200930"/>
                  <a:gd name="connsiteX321" fmla="*/ 143378 w 2143464"/>
                  <a:gd name="connsiteY321" fmla="*/ 1328782 h 2200930"/>
                  <a:gd name="connsiteX322" fmla="*/ 143043 w 2143464"/>
                  <a:gd name="connsiteY322" fmla="*/ 1267636 h 2200930"/>
                  <a:gd name="connsiteX323" fmla="*/ 123948 w 2143464"/>
                  <a:gd name="connsiteY323" fmla="*/ 1225421 h 2200930"/>
                  <a:gd name="connsiteX324" fmla="*/ 121938 w 2143464"/>
                  <a:gd name="connsiteY324" fmla="*/ 1445544 h 2200930"/>
                  <a:gd name="connsiteX325" fmla="*/ 93966 w 2143464"/>
                  <a:gd name="connsiteY325" fmla="*/ 1660642 h 2200930"/>
                  <a:gd name="connsiteX326" fmla="*/ 69679 w 2143464"/>
                  <a:gd name="connsiteY326" fmla="*/ 1546895 h 2200930"/>
                  <a:gd name="connsiteX327" fmla="*/ 69679 w 2143464"/>
                  <a:gd name="connsiteY327" fmla="*/ 1245858 h 2200930"/>
                  <a:gd name="connsiteX328" fmla="*/ 63314 w 2143464"/>
                  <a:gd name="connsiteY328" fmla="*/ 1101957 h 2200930"/>
                  <a:gd name="connsiteX329" fmla="*/ 88103 w 2143464"/>
                  <a:gd name="connsiteY329" fmla="*/ 1132949 h 2200930"/>
                  <a:gd name="connsiteX330" fmla="*/ 91956 w 2143464"/>
                  <a:gd name="connsiteY330" fmla="*/ 1081352 h 2200930"/>
                  <a:gd name="connsiteX331" fmla="*/ 70684 w 2143464"/>
                  <a:gd name="connsiteY331" fmla="*/ 379939 h 2200930"/>
                  <a:gd name="connsiteX332" fmla="*/ 185419 w 2143464"/>
                  <a:gd name="connsiteY332" fmla="*/ 462025 h 2200930"/>
                  <a:gd name="connsiteX333" fmla="*/ 181232 w 2143464"/>
                  <a:gd name="connsiteY333" fmla="*/ 718835 h 2200930"/>
                  <a:gd name="connsiteX334" fmla="*/ 176542 w 2143464"/>
                  <a:gd name="connsiteY334" fmla="*/ 982179 h 2200930"/>
                  <a:gd name="connsiteX335" fmla="*/ 1381516 w 2143464"/>
                  <a:gd name="connsiteY335" fmla="*/ 529871 h 2200930"/>
                  <a:gd name="connsiteX336" fmla="*/ 1381014 w 2143464"/>
                  <a:gd name="connsiteY336" fmla="*/ 517474 h 2200930"/>
                  <a:gd name="connsiteX337" fmla="*/ 1386038 w 2143464"/>
                  <a:gd name="connsiteY337" fmla="*/ 499717 h 2200930"/>
                  <a:gd name="connsiteX338" fmla="*/ 1458230 w 2143464"/>
                  <a:gd name="connsiteY338" fmla="*/ 416794 h 2200930"/>
                  <a:gd name="connsiteX339" fmla="*/ 1445835 w 2143464"/>
                  <a:gd name="connsiteY339" fmla="*/ 514459 h 2200930"/>
                  <a:gd name="connsiteX340" fmla="*/ 1428583 w 2143464"/>
                  <a:gd name="connsiteY340" fmla="*/ 542268 h 2200930"/>
                  <a:gd name="connsiteX341" fmla="*/ 1385368 w 2143464"/>
                  <a:gd name="connsiteY341" fmla="*/ 541932 h 2200930"/>
                  <a:gd name="connsiteX342" fmla="*/ 1381516 w 2143464"/>
                  <a:gd name="connsiteY342" fmla="*/ 529871 h 2200930"/>
                  <a:gd name="connsiteX343" fmla="*/ 1847158 w 2143464"/>
                  <a:gd name="connsiteY343" fmla="*/ 465040 h 2200930"/>
                  <a:gd name="connsiteX344" fmla="*/ 1866420 w 2143464"/>
                  <a:gd name="connsiteY344" fmla="*/ 331023 h 2200930"/>
                  <a:gd name="connsiteX345" fmla="*/ 1884175 w 2143464"/>
                  <a:gd name="connsiteY345" fmla="*/ 368548 h 2200930"/>
                  <a:gd name="connsiteX346" fmla="*/ 1887022 w 2143464"/>
                  <a:gd name="connsiteY346" fmla="*/ 410260 h 2200930"/>
                  <a:gd name="connsiteX347" fmla="*/ 1847158 w 2143464"/>
                  <a:gd name="connsiteY347" fmla="*/ 465040 h 2200930"/>
                  <a:gd name="connsiteX348" fmla="*/ 1461580 w 2143464"/>
                  <a:gd name="connsiteY348" fmla="*/ 517977 h 2200930"/>
                  <a:gd name="connsiteX349" fmla="*/ 1463925 w 2143464"/>
                  <a:gd name="connsiteY349" fmla="*/ 472746 h 2200930"/>
                  <a:gd name="connsiteX350" fmla="*/ 1543318 w 2143464"/>
                  <a:gd name="connsiteY350" fmla="*/ 361512 h 2200930"/>
                  <a:gd name="connsiteX351" fmla="*/ 1522884 w 2143464"/>
                  <a:gd name="connsiteY351" fmla="*/ 468726 h 2200930"/>
                  <a:gd name="connsiteX352" fmla="*/ 1466102 w 2143464"/>
                  <a:gd name="connsiteY352" fmla="*/ 518982 h 2200930"/>
                  <a:gd name="connsiteX353" fmla="*/ 1461580 w 2143464"/>
                  <a:gd name="connsiteY353" fmla="*/ 517977 h 2200930"/>
                  <a:gd name="connsiteX354" fmla="*/ 462962 w 2143464"/>
                  <a:gd name="connsiteY354" fmla="*/ 479447 h 2200930"/>
                  <a:gd name="connsiteX355" fmla="*/ 321259 w 2143464"/>
                  <a:gd name="connsiteY355" fmla="*/ 364527 h 2200930"/>
                  <a:gd name="connsiteX356" fmla="*/ 251246 w 2143464"/>
                  <a:gd name="connsiteY356" fmla="*/ 261501 h 2200930"/>
                  <a:gd name="connsiteX357" fmla="*/ 255433 w 2143464"/>
                  <a:gd name="connsiteY357" fmla="*/ 234865 h 2200930"/>
                  <a:gd name="connsiteX358" fmla="*/ 319249 w 2143464"/>
                  <a:gd name="connsiteY358" fmla="*/ 275573 h 2200930"/>
                  <a:gd name="connsiteX359" fmla="*/ 471839 w 2143464"/>
                  <a:gd name="connsiteY359" fmla="*/ 412103 h 2200930"/>
                  <a:gd name="connsiteX360" fmla="*/ 386751 w 2143464"/>
                  <a:gd name="connsiteY360" fmla="*/ 350958 h 2200930"/>
                  <a:gd name="connsiteX361" fmla="*/ 370169 w 2143464"/>
                  <a:gd name="connsiteY361" fmla="*/ 337724 h 2200930"/>
                  <a:gd name="connsiteX362" fmla="*/ 297140 w 2143464"/>
                  <a:gd name="connsiteY362" fmla="*/ 312763 h 2200930"/>
                  <a:gd name="connsiteX363" fmla="*/ 350404 w 2143464"/>
                  <a:gd name="connsiteY363" fmla="*/ 341577 h 2200930"/>
                  <a:gd name="connsiteX364" fmla="*/ 444035 w 2143464"/>
                  <a:gd name="connsiteY364" fmla="*/ 413946 h 2200930"/>
                  <a:gd name="connsiteX365" fmla="*/ 462962 w 2143464"/>
                  <a:gd name="connsiteY365" fmla="*/ 479447 h 2200930"/>
                  <a:gd name="connsiteX366" fmla="*/ 207529 w 2143464"/>
                  <a:gd name="connsiteY366" fmla="*/ 357491 h 2200930"/>
                  <a:gd name="connsiteX367" fmla="*/ 341527 w 2143464"/>
                  <a:gd name="connsiteY367" fmla="*/ 456329 h 2200930"/>
                  <a:gd name="connsiteX368" fmla="*/ 273523 w 2143464"/>
                  <a:gd name="connsiteY368" fmla="*/ 404230 h 2200930"/>
                  <a:gd name="connsiteX369" fmla="*/ 240693 w 2143464"/>
                  <a:gd name="connsiteY369" fmla="*/ 376924 h 2200930"/>
                  <a:gd name="connsiteX370" fmla="*/ 225284 w 2143464"/>
                  <a:gd name="connsiteY370" fmla="*/ 362349 h 2200930"/>
                  <a:gd name="connsiteX371" fmla="*/ 207529 w 2143464"/>
                  <a:gd name="connsiteY371" fmla="*/ 357491 h 2200930"/>
                  <a:gd name="connsiteX372" fmla="*/ 137683 w 2143464"/>
                  <a:gd name="connsiteY372" fmla="*/ 372903 h 2200930"/>
                  <a:gd name="connsiteX373" fmla="*/ 182237 w 2143464"/>
                  <a:gd name="connsiteY373" fmla="*/ 309915 h 2200930"/>
                  <a:gd name="connsiteX374" fmla="*/ 246891 w 2143464"/>
                  <a:gd name="connsiteY374" fmla="*/ 317621 h 2200930"/>
                  <a:gd name="connsiteX375" fmla="*/ 541686 w 2143464"/>
                  <a:gd name="connsiteY375" fmla="*/ 571919 h 2200930"/>
                  <a:gd name="connsiteX376" fmla="*/ 563460 w 2143464"/>
                  <a:gd name="connsiteY376" fmla="*/ 602910 h 2200930"/>
                  <a:gd name="connsiteX377" fmla="*/ 448725 w 2143464"/>
                  <a:gd name="connsiteY377" fmla="*/ 530206 h 2200930"/>
                  <a:gd name="connsiteX378" fmla="*/ 341527 w 2143464"/>
                  <a:gd name="connsiteY378" fmla="*/ 456329 h 2200930"/>
                  <a:gd name="connsiteX379" fmla="*/ 600142 w 2143464"/>
                  <a:gd name="connsiteY379" fmla="*/ 652497 h 2200930"/>
                  <a:gd name="connsiteX380" fmla="*/ 530296 w 2143464"/>
                  <a:gd name="connsiteY380" fmla="*/ 621840 h 2200930"/>
                  <a:gd name="connsiteX381" fmla="*/ 238516 w 2143464"/>
                  <a:gd name="connsiteY381" fmla="*/ 454821 h 2200930"/>
                  <a:gd name="connsiteX382" fmla="*/ 137683 w 2143464"/>
                  <a:gd name="connsiteY382" fmla="*/ 372903 h 2200930"/>
                  <a:gd name="connsiteX383" fmla="*/ 1530588 w 2143464"/>
                  <a:gd name="connsiteY383" fmla="*/ 494356 h 2200930"/>
                  <a:gd name="connsiteX384" fmla="*/ 1556551 w 2143464"/>
                  <a:gd name="connsiteY384" fmla="*/ 384965 h 2200930"/>
                  <a:gd name="connsiteX385" fmla="*/ 1625559 w 2143464"/>
                  <a:gd name="connsiteY385" fmla="*/ 309915 h 2200930"/>
                  <a:gd name="connsiteX386" fmla="*/ 1530588 w 2143464"/>
                  <a:gd name="connsiteY386" fmla="*/ 494356 h 2200930"/>
                  <a:gd name="connsiteX387" fmla="*/ 1605125 w 2143464"/>
                  <a:gd name="connsiteY387" fmla="*/ 471406 h 2200930"/>
                  <a:gd name="connsiteX388" fmla="*/ 1635274 w 2143464"/>
                  <a:gd name="connsiteY388" fmla="*/ 327170 h 2200930"/>
                  <a:gd name="connsiteX389" fmla="*/ 1729575 w 2143464"/>
                  <a:gd name="connsiteY389" fmla="*/ 249942 h 2200930"/>
                  <a:gd name="connsiteX390" fmla="*/ 1692223 w 2143464"/>
                  <a:gd name="connsiteY390" fmla="*/ 390158 h 2200930"/>
                  <a:gd name="connsiteX391" fmla="*/ 1605125 w 2143464"/>
                  <a:gd name="connsiteY391" fmla="*/ 471406 h 2200930"/>
                  <a:gd name="connsiteX392" fmla="*/ 1743477 w 2143464"/>
                  <a:gd name="connsiteY392" fmla="*/ 372903 h 2200930"/>
                  <a:gd name="connsiteX393" fmla="*/ 1769104 w 2143464"/>
                  <a:gd name="connsiteY393" fmla="*/ 433378 h 2200930"/>
                  <a:gd name="connsiteX394" fmla="*/ 1767597 w 2143464"/>
                  <a:gd name="connsiteY394" fmla="*/ 399037 h 2200930"/>
                  <a:gd name="connsiteX395" fmla="*/ 1848833 w 2143464"/>
                  <a:gd name="connsiteY395" fmla="*/ 190472 h 2200930"/>
                  <a:gd name="connsiteX396" fmla="*/ 1841798 w 2143464"/>
                  <a:gd name="connsiteY396" fmla="*/ 290147 h 2200930"/>
                  <a:gd name="connsiteX397" fmla="*/ 1844646 w 2143464"/>
                  <a:gd name="connsiteY397" fmla="*/ 294838 h 2200930"/>
                  <a:gd name="connsiteX398" fmla="*/ 1852853 w 2143464"/>
                  <a:gd name="connsiteY398" fmla="*/ 331525 h 2200930"/>
                  <a:gd name="connsiteX399" fmla="*/ 1836606 w 2143464"/>
                  <a:gd name="connsiteY399" fmla="*/ 376756 h 2200930"/>
                  <a:gd name="connsiteX400" fmla="*/ 1806121 w 2143464"/>
                  <a:gd name="connsiteY400" fmla="*/ 456999 h 2200930"/>
                  <a:gd name="connsiteX401" fmla="*/ 1693061 w 2143464"/>
                  <a:gd name="connsiteY401" fmla="*/ 458339 h 2200930"/>
                  <a:gd name="connsiteX402" fmla="*/ 1730747 w 2143464"/>
                  <a:gd name="connsiteY402" fmla="*/ 302879 h 2200930"/>
                  <a:gd name="connsiteX403" fmla="*/ 1810811 w 2143464"/>
                  <a:gd name="connsiteY403" fmla="*/ 200188 h 2200930"/>
                  <a:gd name="connsiteX404" fmla="*/ 1773124 w 2143464"/>
                  <a:gd name="connsiteY404" fmla="*/ 343754 h 2200930"/>
                  <a:gd name="connsiteX405" fmla="*/ 1743477 w 2143464"/>
                  <a:gd name="connsiteY405" fmla="*/ 372903 h 2200930"/>
                  <a:gd name="connsiteX406" fmla="*/ 1654201 w 2143464"/>
                  <a:gd name="connsiteY406" fmla="*/ 262841 h 2200930"/>
                  <a:gd name="connsiteX407" fmla="*/ 1687366 w 2143464"/>
                  <a:gd name="connsiteY407" fmla="*/ 227662 h 2200930"/>
                  <a:gd name="connsiteX408" fmla="*/ 1718185 w 2143464"/>
                  <a:gd name="connsiteY408" fmla="*/ 206052 h 2200930"/>
                  <a:gd name="connsiteX409" fmla="*/ 1790711 w 2143464"/>
                  <a:gd name="connsiteY409" fmla="*/ 180421 h 2200930"/>
                  <a:gd name="connsiteX410" fmla="*/ 1771952 w 2143464"/>
                  <a:gd name="connsiteY410" fmla="*/ 201026 h 2200930"/>
                  <a:gd name="connsiteX411" fmla="*/ 1756877 w 2143464"/>
                  <a:gd name="connsiteY411" fmla="*/ 208564 h 2200930"/>
                  <a:gd name="connsiteX412" fmla="*/ 1654201 w 2143464"/>
                  <a:gd name="connsiteY412" fmla="*/ 262841 h 2200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143464" h="2200930">
                    <a:moveTo>
                      <a:pt x="990913" y="2152988"/>
                    </a:moveTo>
                    <a:cubicBezTo>
                      <a:pt x="995435" y="2181634"/>
                      <a:pt x="986390" y="2159521"/>
                      <a:pt x="1001968" y="2181802"/>
                    </a:cubicBezTo>
                    <a:cubicBezTo>
                      <a:pt x="1022402" y="2210950"/>
                      <a:pt x="1057242" y="2201067"/>
                      <a:pt x="1082869" y="2189508"/>
                    </a:cubicBezTo>
                    <a:cubicBezTo>
                      <a:pt x="1134123" y="2166055"/>
                      <a:pt x="1125413" y="2118981"/>
                      <a:pt x="1156065" y="2096868"/>
                    </a:cubicBezTo>
                    <a:lnTo>
                      <a:pt x="1177337" y="2087822"/>
                    </a:lnTo>
                    <a:cubicBezTo>
                      <a:pt x="1186717" y="2084639"/>
                      <a:pt x="1198944" y="2081456"/>
                      <a:pt x="1205477" y="2078776"/>
                    </a:cubicBezTo>
                    <a:cubicBezTo>
                      <a:pt x="1216029" y="2074420"/>
                      <a:pt x="1289225" y="2022154"/>
                      <a:pt x="1356726" y="1989319"/>
                    </a:cubicBezTo>
                    <a:cubicBezTo>
                      <a:pt x="1436455" y="1950789"/>
                      <a:pt x="1495247" y="1929179"/>
                      <a:pt x="1569950" y="1886629"/>
                    </a:cubicBezTo>
                    <a:cubicBezTo>
                      <a:pt x="1640969" y="1846256"/>
                      <a:pt x="1692558" y="1807726"/>
                      <a:pt x="1744817" y="1753449"/>
                    </a:cubicBezTo>
                    <a:cubicBezTo>
                      <a:pt x="1635777" y="1824981"/>
                      <a:pt x="1576148" y="1881938"/>
                      <a:pt x="1437293" y="1932697"/>
                    </a:cubicBezTo>
                    <a:lnTo>
                      <a:pt x="1608977" y="1797507"/>
                    </a:lnTo>
                    <a:cubicBezTo>
                      <a:pt x="1742305" y="1703695"/>
                      <a:pt x="1871110" y="1596146"/>
                      <a:pt x="2018005" y="1528467"/>
                    </a:cubicBezTo>
                    <a:cubicBezTo>
                      <a:pt x="2048154" y="1514563"/>
                      <a:pt x="2026715" y="1507862"/>
                      <a:pt x="2060047" y="1496471"/>
                    </a:cubicBezTo>
                    <a:cubicBezTo>
                      <a:pt x="2092709" y="1485247"/>
                      <a:pt x="2086344" y="1497476"/>
                      <a:pt x="2117163" y="1478043"/>
                    </a:cubicBezTo>
                    <a:cubicBezTo>
                      <a:pt x="2132908" y="1467992"/>
                      <a:pt x="2147480" y="1461626"/>
                      <a:pt x="2142455" y="1440686"/>
                    </a:cubicBezTo>
                    <a:cubicBezTo>
                      <a:pt x="2119006" y="1428122"/>
                      <a:pt x="2106276" y="1445712"/>
                      <a:pt x="2080984" y="1448392"/>
                    </a:cubicBezTo>
                    <a:cubicBezTo>
                      <a:pt x="2080984" y="1421086"/>
                      <a:pt x="2081821" y="1388922"/>
                      <a:pt x="2073279" y="1364966"/>
                    </a:cubicBezTo>
                    <a:cubicBezTo>
                      <a:pt x="2057869" y="1322081"/>
                      <a:pt x="2061219" y="1344026"/>
                      <a:pt x="2060717" y="1279028"/>
                    </a:cubicBezTo>
                    <a:cubicBezTo>
                      <a:pt x="2096059" y="1312029"/>
                      <a:pt x="2093881" y="1375018"/>
                      <a:pt x="2100414" y="1401318"/>
                    </a:cubicBezTo>
                    <a:cubicBezTo>
                      <a:pt x="2107616" y="1430635"/>
                      <a:pt x="2104266" y="1421756"/>
                      <a:pt x="2126376" y="1426782"/>
                    </a:cubicBezTo>
                    <a:cubicBezTo>
                      <a:pt x="2143125" y="1369992"/>
                      <a:pt x="2005610" y="944654"/>
                      <a:pt x="2005610" y="884347"/>
                    </a:cubicBezTo>
                    <a:cubicBezTo>
                      <a:pt x="2005610" y="840121"/>
                      <a:pt x="2023867" y="859218"/>
                      <a:pt x="2011305" y="809800"/>
                    </a:cubicBezTo>
                    <a:cubicBezTo>
                      <a:pt x="1998743" y="760046"/>
                      <a:pt x="1977471" y="719840"/>
                      <a:pt x="1965243" y="659365"/>
                    </a:cubicBezTo>
                    <a:cubicBezTo>
                      <a:pt x="1953184" y="600398"/>
                      <a:pt x="1948661" y="553491"/>
                      <a:pt x="1938779" y="489833"/>
                    </a:cubicBezTo>
                    <a:lnTo>
                      <a:pt x="1889032" y="144236"/>
                    </a:lnTo>
                    <a:cubicBezTo>
                      <a:pt x="1910137" y="133180"/>
                      <a:pt x="1924877" y="124469"/>
                      <a:pt x="1935931" y="102523"/>
                    </a:cubicBezTo>
                    <a:lnTo>
                      <a:pt x="1844980" y="137535"/>
                    </a:lnTo>
                    <a:cubicBezTo>
                      <a:pt x="1839453" y="142058"/>
                      <a:pt x="1838951" y="144236"/>
                      <a:pt x="1834931" y="149597"/>
                    </a:cubicBezTo>
                    <a:lnTo>
                      <a:pt x="1828063" y="159146"/>
                    </a:lnTo>
                    <a:cubicBezTo>
                      <a:pt x="1827226" y="160318"/>
                      <a:pt x="1825886" y="162663"/>
                      <a:pt x="1824546" y="164171"/>
                    </a:cubicBezTo>
                    <a:lnTo>
                      <a:pt x="1821196" y="153282"/>
                    </a:lnTo>
                    <a:cubicBezTo>
                      <a:pt x="1820861" y="151775"/>
                      <a:pt x="1819688" y="144906"/>
                      <a:pt x="1819353" y="143063"/>
                    </a:cubicBezTo>
                    <a:cubicBezTo>
                      <a:pt x="1807964" y="98168"/>
                      <a:pt x="1795569" y="140048"/>
                      <a:pt x="1795904" y="85939"/>
                    </a:cubicBezTo>
                    <a:cubicBezTo>
                      <a:pt x="1725555" y="92304"/>
                      <a:pt x="1716678" y="37357"/>
                      <a:pt x="1681503" y="0"/>
                    </a:cubicBezTo>
                    <a:cubicBezTo>
                      <a:pt x="1663414" y="13737"/>
                      <a:pt x="1669109" y="9716"/>
                      <a:pt x="1662576" y="30154"/>
                    </a:cubicBezTo>
                    <a:lnTo>
                      <a:pt x="1486537" y="208899"/>
                    </a:lnTo>
                    <a:cubicBezTo>
                      <a:pt x="1415518" y="260664"/>
                      <a:pt x="1518864" y="157135"/>
                      <a:pt x="1334114" y="304219"/>
                    </a:cubicBezTo>
                    <a:cubicBezTo>
                      <a:pt x="1251873" y="369720"/>
                      <a:pt x="1014697" y="566056"/>
                      <a:pt x="998618" y="663051"/>
                    </a:cubicBezTo>
                    <a:cubicBezTo>
                      <a:pt x="996440" y="662045"/>
                      <a:pt x="993760" y="657355"/>
                      <a:pt x="992755" y="659030"/>
                    </a:cubicBezTo>
                    <a:cubicBezTo>
                      <a:pt x="989740" y="664391"/>
                      <a:pt x="989740" y="642780"/>
                      <a:pt x="959926" y="651659"/>
                    </a:cubicBezTo>
                    <a:cubicBezTo>
                      <a:pt x="906662" y="667741"/>
                      <a:pt x="924751" y="659198"/>
                      <a:pt x="871487" y="665061"/>
                    </a:cubicBezTo>
                    <a:cubicBezTo>
                      <a:pt x="822076" y="670589"/>
                      <a:pt x="860098" y="671929"/>
                      <a:pt x="758259" y="627704"/>
                    </a:cubicBezTo>
                    <a:cubicBezTo>
                      <a:pt x="692768" y="599225"/>
                      <a:pt x="619572" y="530206"/>
                      <a:pt x="574348" y="486818"/>
                    </a:cubicBezTo>
                    <a:cubicBezTo>
                      <a:pt x="546878" y="460349"/>
                      <a:pt x="522758" y="430363"/>
                      <a:pt x="497634" y="405570"/>
                    </a:cubicBezTo>
                    <a:cubicBezTo>
                      <a:pt x="480549" y="388483"/>
                      <a:pt x="473012" y="385802"/>
                      <a:pt x="454922" y="365197"/>
                    </a:cubicBezTo>
                    <a:cubicBezTo>
                      <a:pt x="439177" y="347440"/>
                      <a:pt x="432980" y="340571"/>
                      <a:pt x="413718" y="324322"/>
                    </a:cubicBezTo>
                    <a:cubicBezTo>
                      <a:pt x="382228" y="297686"/>
                      <a:pt x="263808" y="191477"/>
                      <a:pt x="229304" y="183939"/>
                    </a:cubicBezTo>
                    <a:cubicBezTo>
                      <a:pt x="195469" y="207559"/>
                      <a:pt x="123780" y="333201"/>
                      <a:pt x="95976" y="354978"/>
                    </a:cubicBezTo>
                    <a:cubicBezTo>
                      <a:pt x="80901" y="334708"/>
                      <a:pt x="51757" y="316281"/>
                      <a:pt x="16750" y="318124"/>
                    </a:cubicBezTo>
                    <a:cubicBezTo>
                      <a:pt x="14237" y="368045"/>
                      <a:pt x="26130" y="415286"/>
                      <a:pt x="27637" y="463365"/>
                    </a:cubicBezTo>
                    <a:cubicBezTo>
                      <a:pt x="32327" y="599560"/>
                      <a:pt x="8375" y="780483"/>
                      <a:pt x="23785" y="971290"/>
                    </a:cubicBezTo>
                    <a:lnTo>
                      <a:pt x="40032" y="1636016"/>
                    </a:lnTo>
                    <a:cubicBezTo>
                      <a:pt x="5527" y="1628143"/>
                      <a:pt x="22277" y="1614071"/>
                      <a:pt x="0" y="1632163"/>
                    </a:cubicBezTo>
                    <a:cubicBezTo>
                      <a:pt x="12730" y="1667510"/>
                      <a:pt x="29144" y="1648078"/>
                      <a:pt x="36012" y="1689791"/>
                    </a:cubicBezTo>
                    <a:cubicBezTo>
                      <a:pt x="42209" y="1726980"/>
                      <a:pt x="26465" y="1747753"/>
                      <a:pt x="54437" y="1769196"/>
                    </a:cubicBezTo>
                    <a:lnTo>
                      <a:pt x="63984" y="1697329"/>
                    </a:lnTo>
                    <a:cubicBezTo>
                      <a:pt x="124115" y="1705705"/>
                      <a:pt x="194464" y="1758810"/>
                      <a:pt x="243373" y="1788293"/>
                    </a:cubicBezTo>
                    <a:cubicBezTo>
                      <a:pt x="297642" y="1820960"/>
                      <a:pt x="363804" y="1849941"/>
                      <a:pt x="423098" y="1879258"/>
                    </a:cubicBezTo>
                    <a:cubicBezTo>
                      <a:pt x="487752" y="1911422"/>
                      <a:pt x="541183" y="1942078"/>
                      <a:pt x="596457" y="1976923"/>
                    </a:cubicBezTo>
                    <a:cubicBezTo>
                      <a:pt x="603157" y="1981278"/>
                      <a:pt x="610527" y="1985801"/>
                      <a:pt x="614714" y="1988649"/>
                    </a:cubicBezTo>
                    <a:lnTo>
                      <a:pt x="723922" y="2053313"/>
                    </a:lnTo>
                    <a:cubicBezTo>
                      <a:pt x="749884" y="2074085"/>
                      <a:pt x="742515" y="2068725"/>
                      <a:pt x="737322" y="2100386"/>
                    </a:cubicBezTo>
                    <a:lnTo>
                      <a:pt x="934634" y="2157846"/>
                    </a:lnTo>
                    <a:cubicBezTo>
                      <a:pt x="977513" y="2177446"/>
                      <a:pt x="951718" y="2145282"/>
                      <a:pt x="974331" y="2191518"/>
                    </a:cubicBezTo>
                    <a:cubicBezTo>
                      <a:pt x="1008333" y="2157846"/>
                      <a:pt x="953058" y="2171248"/>
                      <a:pt x="990913" y="2152988"/>
                    </a:cubicBezTo>
                    <a:close/>
                    <a:moveTo>
                      <a:pt x="620242" y="1532320"/>
                    </a:moveTo>
                    <a:cubicBezTo>
                      <a:pt x="637996" y="1717599"/>
                      <a:pt x="622419" y="1786953"/>
                      <a:pt x="622252" y="1941073"/>
                    </a:cubicBezTo>
                    <a:cubicBezTo>
                      <a:pt x="554918" y="1916782"/>
                      <a:pt x="565303" y="1869876"/>
                      <a:pt x="573510" y="1742225"/>
                    </a:cubicBezTo>
                    <a:cubicBezTo>
                      <a:pt x="578870" y="1658632"/>
                      <a:pt x="566643" y="1575038"/>
                      <a:pt x="620242" y="1532320"/>
                    </a:cubicBezTo>
                    <a:close/>
                    <a:moveTo>
                      <a:pt x="561450" y="1627138"/>
                    </a:moveTo>
                    <a:lnTo>
                      <a:pt x="559943" y="1908741"/>
                    </a:lnTo>
                    <a:cubicBezTo>
                      <a:pt x="486077" y="1880430"/>
                      <a:pt x="524266" y="1892324"/>
                      <a:pt x="523261" y="1689288"/>
                    </a:cubicBezTo>
                    <a:cubicBezTo>
                      <a:pt x="523093" y="1651596"/>
                      <a:pt x="523093" y="1637189"/>
                      <a:pt x="561450" y="1627138"/>
                    </a:cubicBezTo>
                    <a:close/>
                    <a:moveTo>
                      <a:pt x="465977" y="1733179"/>
                    </a:moveTo>
                    <a:lnTo>
                      <a:pt x="461622" y="1854464"/>
                    </a:lnTo>
                    <a:cubicBezTo>
                      <a:pt x="435995" y="1849606"/>
                      <a:pt x="426113" y="1837712"/>
                      <a:pt x="399648" y="1827661"/>
                    </a:cubicBezTo>
                    <a:cubicBezTo>
                      <a:pt x="408023" y="1796502"/>
                      <a:pt x="405845" y="1795664"/>
                      <a:pt x="423768" y="1771374"/>
                    </a:cubicBezTo>
                    <a:lnTo>
                      <a:pt x="465977" y="1733179"/>
                    </a:lnTo>
                    <a:close/>
                    <a:moveTo>
                      <a:pt x="989908" y="1946099"/>
                    </a:moveTo>
                    <a:cubicBezTo>
                      <a:pt x="999958" y="1899360"/>
                      <a:pt x="1059252" y="1851784"/>
                      <a:pt x="1094594" y="1829169"/>
                    </a:cubicBezTo>
                    <a:cubicBezTo>
                      <a:pt x="1099618" y="1836372"/>
                      <a:pt x="1098781" y="1833859"/>
                      <a:pt x="1103136" y="1848099"/>
                    </a:cubicBezTo>
                    <a:cubicBezTo>
                      <a:pt x="1122398" y="1911254"/>
                      <a:pt x="1133788" y="2063531"/>
                      <a:pt x="1099786" y="2116133"/>
                    </a:cubicBezTo>
                    <a:cubicBezTo>
                      <a:pt x="1077844" y="2150140"/>
                      <a:pt x="1073154" y="2149973"/>
                      <a:pt x="1033792" y="2163709"/>
                    </a:cubicBezTo>
                    <a:cubicBezTo>
                      <a:pt x="1026087" y="2154663"/>
                      <a:pt x="1015535" y="2142267"/>
                      <a:pt x="1005820" y="2132383"/>
                    </a:cubicBezTo>
                    <a:lnTo>
                      <a:pt x="981030" y="2112950"/>
                    </a:lnTo>
                    <a:cubicBezTo>
                      <a:pt x="979356" y="2111778"/>
                      <a:pt x="977346" y="2110270"/>
                      <a:pt x="976006" y="2109265"/>
                    </a:cubicBezTo>
                    <a:lnTo>
                      <a:pt x="965621" y="2100889"/>
                    </a:lnTo>
                    <a:cubicBezTo>
                      <a:pt x="988233" y="2058673"/>
                      <a:pt x="948201" y="1921305"/>
                      <a:pt x="949206" y="1863008"/>
                    </a:cubicBezTo>
                    <a:cubicBezTo>
                      <a:pt x="983040" y="1826991"/>
                      <a:pt x="1043674" y="1767521"/>
                      <a:pt x="1095599" y="1754789"/>
                    </a:cubicBezTo>
                    <a:cubicBezTo>
                      <a:pt x="1101126" y="1825986"/>
                      <a:pt x="1079351" y="1812416"/>
                      <a:pt x="1004648" y="1893664"/>
                    </a:cubicBezTo>
                    <a:cubicBezTo>
                      <a:pt x="965453" y="1936215"/>
                      <a:pt x="988233" y="1943251"/>
                      <a:pt x="989908" y="1946099"/>
                    </a:cubicBezTo>
                    <a:close/>
                    <a:moveTo>
                      <a:pt x="836983" y="866589"/>
                    </a:moveTo>
                    <a:cubicBezTo>
                      <a:pt x="870482" y="842299"/>
                      <a:pt x="929106" y="784001"/>
                      <a:pt x="967463" y="769929"/>
                    </a:cubicBezTo>
                    <a:cubicBezTo>
                      <a:pt x="1002805" y="925892"/>
                      <a:pt x="1004313" y="1097602"/>
                      <a:pt x="1013860" y="1268641"/>
                    </a:cubicBezTo>
                    <a:cubicBezTo>
                      <a:pt x="1021397" y="1402491"/>
                      <a:pt x="1043004" y="1396795"/>
                      <a:pt x="1055734" y="1428792"/>
                    </a:cubicBezTo>
                    <a:lnTo>
                      <a:pt x="1090909" y="1727483"/>
                    </a:lnTo>
                    <a:lnTo>
                      <a:pt x="1053724" y="1754621"/>
                    </a:lnTo>
                    <a:cubicBezTo>
                      <a:pt x="1015032" y="1784608"/>
                      <a:pt x="974331" y="1831011"/>
                      <a:pt x="940831" y="1842905"/>
                    </a:cubicBezTo>
                    <a:cubicBezTo>
                      <a:pt x="983878" y="1768023"/>
                      <a:pt x="1052049" y="1754454"/>
                      <a:pt x="1076169" y="1719945"/>
                    </a:cubicBezTo>
                    <a:cubicBezTo>
                      <a:pt x="1045517" y="1689456"/>
                      <a:pt x="993593" y="1773216"/>
                      <a:pt x="939156" y="1817275"/>
                    </a:cubicBezTo>
                    <a:lnTo>
                      <a:pt x="919224" y="1682420"/>
                    </a:lnTo>
                    <a:lnTo>
                      <a:pt x="951551" y="1674379"/>
                    </a:lnTo>
                    <a:cubicBezTo>
                      <a:pt x="945856" y="1641209"/>
                      <a:pt x="934299" y="1609213"/>
                      <a:pt x="927264" y="1577719"/>
                    </a:cubicBezTo>
                    <a:cubicBezTo>
                      <a:pt x="920229" y="1546225"/>
                      <a:pt x="918052" y="1513223"/>
                      <a:pt x="910682" y="1481059"/>
                    </a:cubicBezTo>
                    <a:cubicBezTo>
                      <a:pt x="895774" y="1415725"/>
                      <a:pt x="895439" y="1355250"/>
                      <a:pt x="885557" y="1279865"/>
                    </a:cubicBezTo>
                    <a:cubicBezTo>
                      <a:pt x="866797" y="1135964"/>
                      <a:pt x="838155" y="1003287"/>
                      <a:pt x="836983" y="866589"/>
                    </a:cubicBezTo>
                    <a:close/>
                    <a:moveTo>
                      <a:pt x="514551" y="1675719"/>
                    </a:moveTo>
                    <a:cubicBezTo>
                      <a:pt x="518571" y="1714919"/>
                      <a:pt x="507851" y="1833189"/>
                      <a:pt x="498639" y="1861165"/>
                    </a:cubicBezTo>
                    <a:lnTo>
                      <a:pt x="492776" y="1872389"/>
                    </a:lnTo>
                    <a:cubicBezTo>
                      <a:pt x="467317" y="1858150"/>
                      <a:pt x="467652" y="1864516"/>
                      <a:pt x="468489" y="1825651"/>
                    </a:cubicBezTo>
                    <a:cubicBezTo>
                      <a:pt x="468992" y="1808228"/>
                      <a:pt x="473179" y="1784775"/>
                      <a:pt x="476027" y="1765175"/>
                    </a:cubicBezTo>
                    <a:cubicBezTo>
                      <a:pt x="485072" y="1700847"/>
                      <a:pt x="468992" y="1712071"/>
                      <a:pt x="514551" y="1675719"/>
                    </a:cubicBezTo>
                    <a:close/>
                    <a:moveTo>
                      <a:pt x="1322390" y="1935377"/>
                    </a:moveTo>
                    <a:cubicBezTo>
                      <a:pt x="1331099" y="1923986"/>
                      <a:pt x="1324735" y="1852287"/>
                      <a:pt x="1330764" y="1793319"/>
                    </a:cubicBezTo>
                    <a:cubicBezTo>
                      <a:pt x="1336459" y="1739042"/>
                      <a:pt x="1338134" y="1669018"/>
                      <a:pt x="1335119" y="1614406"/>
                    </a:cubicBezTo>
                    <a:lnTo>
                      <a:pt x="1380009" y="1636184"/>
                    </a:lnTo>
                    <a:cubicBezTo>
                      <a:pt x="1384364" y="1700009"/>
                      <a:pt x="1367446" y="1883948"/>
                      <a:pt x="1384029" y="1919128"/>
                    </a:cubicBezTo>
                    <a:cubicBezTo>
                      <a:pt x="1399103" y="1915610"/>
                      <a:pt x="1391733" y="1934707"/>
                      <a:pt x="1396926" y="1906731"/>
                    </a:cubicBezTo>
                    <a:cubicBezTo>
                      <a:pt x="1400276" y="1889141"/>
                      <a:pt x="1386206" y="1874064"/>
                      <a:pt x="1394916" y="1796837"/>
                    </a:cubicBezTo>
                    <a:cubicBezTo>
                      <a:pt x="1397763" y="1772211"/>
                      <a:pt x="1398601" y="1753449"/>
                      <a:pt x="1398266" y="1727651"/>
                    </a:cubicBezTo>
                    <a:cubicBezTo>
                      <a:pt x="1398098" y="1718772"/>
                      <a:pt x="1397093" y="1696994"/>
                      <a:pt x="1397596" y="1689623"/>
                    </a:cubicBezTo>
                    <a:lnTo>
                      <a:pt x="1410661" y="1647240"/>
                    </a:lnTo>
                    <a:lnTo>
                      <a:pt x="1440810" y="1649250"/>
                    </a:lnTo>
                    <a:cubicBezTo>
                      <a:pt x="1447845" y="1657626"/>
                      <a:pt x="1444662" y="1650591"/>
                      <a:pt x="1450022" y="1667845"/>
                    </a:cubicBezTo>
                    <a:cubicBezTo>
                      <a:pt x="1467442" y="1724133"/>
                      <a:pt x="1449017" y="1810909"/>
                      <a:pt x="1467275" y="1844246"/>
                    </a:cubicBezTo>
                    <a:cubicBezTo>
                      <a:pt x="1490054" y="1829169"/>
                      <a:pt x="1468447" y="1688450"/>
                      <a:pt x="1467107" y="1655281"/>
                    </a:cubicBezTo>
                    <a:lnTo>
                      <a:pt x="1526736" y="1650926"/>
                    </a:lnTo>
                    <a:cubicBezTo>
                      <a:pt x="1528411" y="1709558"/>
                      <a:pt x="1515514" y="1770369"/>
                      <a:pt x="1531091" y="1797004"/>
                    </a:cubicBezTo>
                    <a:cubicBezTo>
                      <a:pt x="1551693" y="1780252"/>
                      <a:pt x="1537791" y="1801192"/>
                      <a:pt x="1537288" y="1735692"/>
                    </a:cubicBezTo>
                    <a:cubicBezTo>
                      <a:pt x="1536953" y="1706878"/>
                      <a:pt x="1539131" y="1674211"/>
                      <a:pt x="1540471" y="1645062"/>
                    </a:cubicBezTo>
                    <a:cubicBezTo>
                      <a:pt x="1557890" y="1641544"/>
                      <a:pt x="1595745" y="1624625"/>
                      <a:pt x="1611657" y="1632163"/>
                    </a:cubicBezTo>
                    <a:cubicBezTo>
                      <a:pt x="1642142" y="1646570"/>
                      <a:pt x="1635944" y="1650758"/>
                      <a:pt x="1639462" y="1731504"/>
                    </a:cubicBezTo>
                    <a:cubicBezTo>
                      <a:pt x="1587370" y="1761322"/>
                      <a:pt x="1625392" y="1727148"/>
                      <a:pt x="1592060" y="1765845"/>
                    </a:cubicBezTo>
                    <a:cubicBezTo>
                      <a:pt x="1575645" y="1785110"/>
                      <a:pt x="1565763" y="1787958"/>
                      <a:pt x="1547003" y="1803705"/>
                    </a:cubicBezTo>
                    <a:cubicBezTo>
                      <a:pt x="1470457" y="1867699"/>
                      <a:pt x="1489887" y="1860328"/>
                      <a:pt x="1399941" y="1927839"/>
                    </a:cubicBezTo>
                    <a:cubicBezTo>
                      <a:pt x="1398266" y="1929179"/>
                      <a:pt x="1393408" y="1933032"/>
                      <a:pt x="1391733" y="1934372"/>
                    </a:cubicBezTo>
                    <a:cubicBezTo>
                      <a:pt x="1356224" y="1963856"/>
                      <a:pt x="1299945" y="2003726"/>
                      <a:pt x="1252376" y="2006909"/>
                    </a:cubicBezTo>
                    <a:cubicBezTo>
                      <a:pt x="1244336" y="1900868"/>
                      <a:pt x="1279175" y="1747753"/>
                      <a:pt x="1278673" y="1629650"/>
                    </a:cubicBezTo>
                    <a:cubicBezTo>
                      <a:pt x="1278505" y="1590785"/>
                      <a:pt x="1281185" y="1586597"/>
                      <a:pt x="1294418" y="1572525"/>
                    </a:cubicBezTo>
                    <a:cubicBezTo>
                      <a:pt x="1371969" y="1676389"/>
                      <a:pt x="1286880" y="1810574"/>
                      <a:pt x="1322390" y="1935377"/>
                    </a:cubicBezTo>
                    <a:close/>
                    <a:moveTo>
                      <a:pt x="1618859" y="1674881"/>
                    </a:moveTo>
                    <a:cubicBezTo>
                      <a:pt x="1598257" y="1663992"/>
                      <a:pt x="1619529" y="1674881"/>
                      <a:pt x="1604622" y="1675384"/>
                    </a:cubicBezTo>
                    <a:lnTo>
                      <a:pt x="1591055" y="1674881"/>
                    </a:lnTo>
                    <a:cubicBezTo>
                      <a:pt x="1587537" y="1699172"/>
                      <a:pt x="1579498" y="1720112"/>
                      <a:pt x="1591222" y="1740717"/>
                    </a:cubicBezTo>
                    <a:lnTo>
                      <a:pt x="1605795" y="1713076"/>
                    </a:lnTo>
                    <a:cubicBezTo>
                      <a:pt x="1609982" y="1700847"/>
                      <a:pt x="1613667" y="1687445"/>
                      <a:pt x="1618859" y="1674881"/>
                    </a:cubicBezTo>
                    <a:close/>
                    <a:moveTo>
                      <a:pt x="1517524" y="540760"/>
                    </a:moveTo>
                    <a:cubicBezTo>
                      <a:pt x="1534273" y="490336"/>
                      <a:pt x="1564590" y="505748"/>
                      <a:pt x="1592562" y="502732"/>
                    </a:cubicBezTo>
                    <a:cubicBezTo>
                      <a:pt x="1619362" y="499717"/>
                      <a:pt x="1599597" y="469228"/>
                      <a:pt x="1771952" y="474421"/>
                    </a:cubicBezTo>
                    <a:cubicBezTo>
                      <a:pt x="1873288" y="477604"/>
                      <a:pt x="1855365" y="485813"/>
                      <a:pt x="1853858" y="517139"/>
                    </a:cubicBezTo>
                    <a:lnTo>
                      <a:pt x="1863740" y="503067"/>
                    </a:lnTo>
                    <a:cubicBezTo>
                      <a:pt x="1872785" y="493184"/>
                      <a:pt x="1861730" y="500555"/>
                      <a:pt x="1877475" y="493351"/>
                    </a:cubicBezTo>
                    <a:cubicBezTo>
                      <a:pt x="1909467" y="521830"/>
                      <a:pt x="1900255" y="487990"/>
                      <a:pt x="1910807" y="536907"/>
                    </a:cubicBezTo>
                    <a:cubicBezTo>
                      <a:pt x="1914994" y="556172"/>
                      <a:pt x="1917507" y="581803"/>
                      <a:pt x="1920689" y="600900"/>
                    </a:cubicBezTo>
                    <a:cubicBezTo>
                      <a:pt x="1940286" y="716155"/>
                      <a:pt x="1985176" y="896408"/>
                      <a:pt x="1993383" y="974808"/>
                    </a:cubicBezTo>
                    <a:cubicBezTo>
                      <a:pt x="2005108" y="1087885"/>
                      <a:pt x="2063062" y="1330289"/>
                      <a:pt x="2022025" y="1443366"/>
                    </a:cubicBezTo>
                    <a:lnTo>
                      <a:pt x="2015158" y="1484744"/>
                    </a:lnTo>
                    <a:cubicBezTo>
                      <a:pt x="2015158" y="1484409"/>
                      <a:pt x="2012478" y="1501161"/>
                      <a:pt x="1967756" y="1518751"/>
                    </a:cubicBezTo>
                    <a:cubicBezTo>
                      <a:pt x="1926217" y="1535168"/>
                      <a:pt x="1951174" y="1523107"/>
                      <a:pt x="1922364" y="1512218"/>
                    </a:cubicBezTo>
                    <a:cubicBezTo>
                      <a:pt x="1885347" y="1553428"/>
                      <a:pt x="1799756" y="1615914"/>
                      <a:pt x="1748335" y="1652266"/>
                    </a:cubicBezTo>
                    <a:cubicBezTo>
                      <a:pt x="1709140" y="1680074"/>
                      <a:pt x="1725053" y="1670693"/>
                      <a:pt x="1684183" y="1654611"/>
                    </a:cubicBezTo>
                    <a:cubicBezTo>
                      <a:pt x="1703780" y="1676891"/>
                      <a:pt x="1693061" y="1655784"/>
                      <a:pt x="1704785" y="1684430"/>
                    </a:cubicBezTo>
                    <a:cubicBezTo>
                      <a:pt x="1661404" y="1675049"/>
                      <a:pt x="1695573" y="1675551"/>
                      <a:pt x="1659561" y="1659637"/>
                    </a:cubicBezTo>
                    <a:cubicBezTo>
                      <a:pt x="1671621" y="1672536"/>
                      <a:pt x="1673966" y="1672368"/>
                      <a:pt x="1684183" y="1691801"/>
                    </a:cubicBezTo>
                    <a:lnTo>
                      <a:pt x="1652359" y="1718269"/>
                    </a:lnTo>
                    <a:cubicBezTo>
                      <a:pt x="1650014" y="1703360"/>
                      <a:pt x="1647669" y="1687613"/>
                      <a:pt x="1648171" y="1672368"/>
                    </a:cubicBezTo>
                    <a:cubicBezTo>
                      <a:pt x="1649009" y="1649083"/>
                      <a:pt x="1661069" y="1666673"/>
                      <a:pt x="1649511" y="1653773"/>
                    </a:cubicBezTo>
                    <a:cubicBezTo>
                      <a:pt x="1603450" y="1607202"/>
                      <a:pt x="1613165" y="1627138"/>
                      <a:pt x="1546501" y="1636686"/>
                    </a:cubicBezTo>
                    <a:cubicBezTo>
                      <a:pt x="1473807" y="1647240"/>
                      <a:pt x="1500941" y="1649585"/>
                      <a:pt x="1425735" y="1624792"/>
                    </a:cubicBezTo>
                    <a:cubicBezTo>
                      <a:pt x="1425400" y="1633001"/>
                      <a:pt x="1435450" y="1630655"/>
                      <a:pt x="1422385" y="1646738"/>
                    </a:cubicBezTo>
                    <a:lnTo>
                      <a:pt x="1238641" y="1523777"/>
                    </a:lnTo>
                    <a:cubicBezTo>
                      <a:pt x="1253046" y="1541702"/>
                      <a:pt x="1249361" y="1540696"/>
                      <a:pt x="1270800" y="1550580"/>
                    </a:cubicBezTo>
                    <a:lnTo>
                      <a:pt x="1235291" y="2019306"/>
                    </a:lnTo>
                    <a:cubicBezTo>
                      <a:pt x="1233951" y="2020143"/>
                      <a:pt x="1231774" y="2021316"/>
                      <a:pt x="1230434" y="2022154"/>
                    </a:cubicBezTo>
                    <a:cubicBezTo>
                      <a:pt x="1178510" y="2050465"/>
                      <a:pt x="1189062" y="2054653"/>
                      <a:pt x="1160085" y="2068054"/>
                    </a:cubicBezTo>
                    <a:cubicBezTo>
                      <a:pt x="1159582" y="1971394"/>
                      <a:pt x="1135128" y="1869709"/>
                      <a:pt x="1152213" y="1771876"/>
                    </a:cubicBezTo>
                    <a:cubicBezTo>
                      <a:pt x="1163267" y="1708721"/>
                      <a:pt x="1165947" y="1531483"/>
                      <a:pt x="1182027" y="1490942"/>
                    </a:cubicBezTo>
                    <a:cubicBezTo>
                      <a:pt x="1227921" y="1484409"/>
                      <a:pt x="1208324" y="1534498"/>
                      <a:pt x="1207319" y="1599832"/>
                    </a:cubicBezTo>
                    <a:cubicBezTo>
                      <a:pt x="1206147" y="1675886"/>
                      <a:pt x="1190067" y="1799685"/>
                      <a:pt x="1178342" y="1877415"/>
                    </a:cubicBezTo>
                    <a:lnTo>
                      <a:pt x="1175327" y="2008082"/>
                    </a:lnTo>
                    <a:cubicBezTo>
                      <a:pt x="1175495" y="2007077"/>
                      <a:pt x="1176332" y="2011600"/>
                      <a:pt x="1177505" y="2013275"/>
                    </a:cubicBezTo>
                    <a:cubicBezTo>
                      <a:pt x="1194422" y="1979771"/>
                      <a:pt x="1182697" y="1921641"/>
                      <a:pt x="1187554" y="1880430"/>
                    </a:cubicBezTo>
                    <a:cubicBezTo>
                      <a:pt x="1191742" y="1845921"/>
                      <a:pt x="1199782" y="1802198"/>
                      <a:pt x="1203802" y="1764170"/>
                    </a:cubicBezTo>
                    <a:cubicBezTo>
                      <a:pt x="1212009" y="1688115"/>
                      <a:pt x="1207319" y="1567667"/>
                      <a:pt x="1238474" y="1515401"/>
                    </a:cubicBezTo>
                    <a:cubicBezTo>
                      <a:pt x="1208827" y="1496136"/>
                      <a:pt x="1191909" y="1470505"/>
                      <a:pt x="1162932" y="1448559"/>
                    </a:cubicBezTo>
                    <a:cubicBezTo>
                      <a:pt x="1065952" y="1375520"/>
                      <a:pt x="1086721" y="1386409"/>
                      <a:pt x="1070976" y="1208501"/>
                    </a:cubicBezTo>
                    <a:cubicBezTo>
                      <a:pt x="1067459" y="1170306"/>
                      <a:pt x="1059252" y="1167291"/>
                      <a:pt x="1056404" y="1125745"/>
                    </a:cubicBezTo>
                    <a:cubicBezTo>
                      <a:pt x="1049872" y="1032771"/>
                      <a:pt x="994933" y="735085"/>
                      <a:pt x="995938" y="719170"/>
                    </a:cubicBezTo>
                    <a:cubicBezTo>
                      <a:pt x="1011347" y="708616"/>
                      <a:pt x="1010510" y="713307"/>
                      <a:pt x="1024077" y="700910"/>
                    </a:cubicBezTo>
                    <a:cubicBezTo>
                      <a:pt x="1039487" y="687006"/>
                      <a:pt x="1029940" y="691529"/>
                      <a:pt x="1044847" y="676620"/>
                    </a:cubicBezTo>
                    <a:lnTo>
                      <a:pt x="1215861" y="578620"/>
                    </a:lnTo>
                    <a:cubicBezTo>
                      <a:pt x="1236464" y="576274"/>
                      <a:pt x="1249696" y="590514"/>
                      <a:pt x="1286545" y="587331"/>
                    </a:cubicBezTo>
                    <a:cubicBezTo>
                      <a:pt x="1337297" y="583143"/>
                      <a:pt x="1457392" y="560695"/>
                      <a:pt x="1489049" y="527526"/>
                    </a:cubicBezTo>
                    <a:cubicBezTo>
                      <a:pt x="1507976" y="545450"/>
                      <a:pt x="1493237" y="528028"/>
                      <a:pt x="1504459" y="551649"/>
                    </a:cubicBezTo>
                    <a:cubicBezTo>
                      <a:pt x="1505129" y="552989"/>
                      <a:pt x="1507976" y="565888"/>
                      <a:pt x="1508479" y="567396"/>
                    </a:cubicBezTo>
                    <a:lnTo>
                      <a:pt x="1517524" y="540760"/>
                    </a:lnTo>
                    <a:close/>
                    <a:moveTo>
                      <a:pt x="1140990" y="1767521"/>
                    </a:moveTo>
                    <a:cubicBezTo>
                      <a:pt x="1106318" y="1717934"/>
                      <a:pt x="1127255" y="1498648"/>
                      <a:pt x="1135463" y="1471342"/>
                    </a:cubicBezTo>
                    <a:cubicBezTo>
                      <a:pt x="1143503" y="1444204"/>
                      <a:pt x="1134625" y="1461459"/>
                      <a:pt x="1151710" y="1444204"/>
                    </a:cubicBezTo>
                    <a:cubicBezTo>
                      <a:pt x="1170135" y="1474860"/>
                      <a:pt x="1166785" y="1468830"/>
                      <a:pt x="1161090" y="1513725"/>
                    </a:cubicBezTo>
                    <a:lnTo>
                      <a:pt x="1140990" y="1767521"/>
                    </a:lnTo>
                    <a:close/>
                    <a:moveTo>
                      <a:pt x="1093421" y="1426614"/>
                    </a:moveTo>
                    <a:cubicBezTo>
                      <a:pt x="1096269" y="1410867"/>
                      <a:pt x="1097273" y="1416395"/>
                      <a:pt x="1102131" y="1408689"/>
                    </a:cubicBezTo>
                    <a:cubicBezTo>
                      <a:pt x="1128260" y="1423264"/>
                      <a:pt x="1120221" y="1402659"/>
                      <a:pt x="1121561" y="1448559"/>
                    </a:cubicBezTo>
                    <a:cubicBezTo>
                      <a:pt x="1122566" y="1478378"/>
                      <a:pt x="1124743" y="1561972"/>
                      <a:pt x="1109333" y="1584587"/>
                    </a:cubicBezTo>
                    <a:lnTo>
                      <a:pt x="1092584" y="1449062"/>
                    </a:lnTo>
                    <a:cubicBezTo>
                      <a:pt x="1092416" y="1442529"/>
                      <a:pt x="1092249" y="1432980"/>
                      <a:pt x="1093421" y="1426614"/>
                    </a:cubicBezTo>
                    <a:close/>
                    <a:moveTo>
                      <a:pt x="682383" y="1378368"/>
                    </a:moveTo>
                    <a:cubicBezTo>
                      <a:pt x="688916" y="1582242"/>
                      <a:pt x="711863" y="1784608"/>
                      <a:pt x="704158" y="1991330"/>
                    </a:cubicBezTo>
                    <a:lnTo>
                      <a:pt x="634814" y="1955312"/>
                    </a:lnTo>
                    <a:lnTo>
                      <a:pt x="633474" y="1487592"/>
                    </a:lnTo>
                    <a:cubicBezTo>
                      <a:pt x="629622" y="1455763"/>
                      <a:pt x="619069" y="1452915"/>
                      <a:pt x="657259" y="1403329"/>
                    </a:cubicBezTo>
                    <a:lnTo>
                      <a:pt x="682383" y="1378368"/>
                    </a:lnTo>
                    <a:close/>
                    <a:moveTo>
                      <a:pt x="785561" y="2043931"/>
                    </a:moveTo>
                    <a:cubicBezTo>
                      <a:pt x="667643" y="2019641"/>
                      <a:pt x="734307" y="1881938"/>
                      <a:pt x="711863" y="1626467"/>
                    </a:cubicBezTo>
                    <a:cubicBezTo>
                      <a:pt x="704660" y="1545722"/>
                      <a:pt x="698965" y="1477038"/>
                      <a:pt x="700473" y="1388587"/>
                    </a:cubicBezTo>
                    <a:cubicBezTo>
                      <a:pt x="701645" y="1324426"/>
                      <a:pt x="702650" y="1337325"/>
                      <a:pt x="739165" y="1303988"/>
                    </a:cubicBezTo>
                    <a:cubicBezTo>
                      <a:pt x="766634" y="1279028"/>
                      <a:pt x="777857" y="1262946"/>
                      <a:pt x="831288" y="1266799"/>
                    </a:cubicBezTo>
                    <a:cubicBezTo>
                      <a:pt x="860265" y="1319568"/>
                      <a:pt x="871990" y="1626300"/>
                      <a:pt x="877685" y="1712574"/>
                    </a:cubicBezTo>
                    <a:cubicBezTo>
                      <a:pt x="882542" y="1786618"/>
                      <a:pt x="899292" y="1850444"/>
                      <a:pt x="912189" y="1918793"/>
                    </a:cubicBezTo>
                    <a:cubicBezTo>
                      <a:pt x="933294" y="2031535"/>
                      <a:pt x="930446" y="1925158"/>
                      <a:pt x="953058" y="2128195"/>
                    </a:cubicBezTo>
                    <a:cubicBezTo>
                      <a:pt x="919894" y="2119149"/>
                      <a:pt x="888907" y="2109265"/>
                      <a:pt x="859260" y="2100219"/>
                    </a:cubicBezTo>
                    <a:cubicBezTo>
                      <a:pt x="821238" y="2088492"/>
                      <a:pt x="796281" y="2080786"/>
                      <a:pt x="793099" y="2036393"/>
                    </a:cubicBezTo>
                    <a:cubicBezTo>
                      <a:pt x="789916" y="1992670"/>
                      <a:pt x="800301" y="1957658"/>
                      <a:pt x="797454" y="1917453"/>
                    </a:cubicBezTo>
                    <a:cubicBezTo>
                      <a:pt x="794606" y="1879258"/>
                      <a:pt x="790419" y="1839220"/>
                      <a:pt x="789916" y="1795329"/>
                    </a:cubicBezTo>
                    <a:cubicBezTo>
                      <a:pt x="788409" y="1691466"/>
                      <a:pt x="796784" y="1382556"/>
                      <a:pt x="765462" y="1316217"/>
                    </a:cubicBezTo>
                    <a:cubicBezTo>
                      <a:pt x="762614" y="1381886"/>
                      <a:pt x="772664" y="1430970"/>
                      <a:pt x="777689" y="1488262"/>
                    </a:cubicBezTo>
                    <a:cubicBezTo>
                      <a:pt x="783551" y="1553763"/>
                      <a:pt x="774507" y="1611223"/>
                      <a:pt x="775177" y="1674714"/>
                    </a:cubicBezTo>
                    <a:cubicBezTo>
                      <a:pt x="776349" y="1805548"/>
                      <a:pt x="782881" y="1915442"/>
                      <a:pt x="785561" y="2043931"/>
                    </a:cubicBezTo>
                    <a:close/>
                    <a:moveTo>
                      <a:pt x="867635" y="777803"/>
                    </a:moveTo>
                    <a:cubicBezTo>
                      <a:pt x="879527" y="768254"/>
                      <a:pt x="886730" y="762558"/>
                      <a:pt x="897114" y="754517"/>
                    </a:cubicBezTo>
                    <a:lnTo>
                      <a:pt x="962103" y="709454"/>
                    </a:lnTo>
                    <a:cubicBezTo>
                      <a:pt x="971818" y="760883"/>
                      <a:pt x="951049" y="761888"/>
                      <a:pt x="916544" y="789362"/>
                    </a:cubicBezTo>
                    <a:cubicBezTo>
                      <a:pt x="905992" y="797905"/>
                      <a:pt x="885222" y="817170"/>
                      <a:pt x="878187" y="820186"/>
                    </a:cubicBezTo>
                    <a:cubicBezTo>
                      <a:pt x="855073" y="830405"/>
                      <a:pt x="863615" y="823871"/>
                      <a:pt x="836480" y="812982"/>
                    </a:cubicBezTo>
                    <a:lnTo>
                      <a:pt x="867635" y="777803"/>
                    </a:lnTo>
                    <a:close/>
                    <a:moveTo>
                      <a:pt x="815711" y="789194"/>
                    </a:moveTo>
                    <a:cubicBezTo>
                      <a:pt x="809513" y="695885"/>
                      <a:pt x="852058" y="698565"/>
                      <a:pt x="936979" y="702753"/>
                    </a:cubicBezTo>
                    <a:cubicBezTo>
                      <a:pt x="922239" y="725871"/>
                      <a:pt x="902307" y="737095"/>
                      <a:pt x="880700" y="753680"/>
                    </a:cubicBezTo>
                    <a:cubicBezTo>
                      <a:pt x="855073" y="773447"/>
                      <a:pt x="851220" y="787519"/>
                      <a:pt x="815711" y="789194"/>
                    </a:cubicBezTo>
                    <a:close/>
                    <a:moveTo>
                      <a:pt x="768309" y="744299"/>
                    </a:moveTo>
                    <a:cubicBezTo>
                      <a:pt x="761442" y="737263"/>
                      <a:pt x="625099" y="644121"/>
                      <a:pt x="532306" y="551481"/>
                    </a:cubicBezTo>
                    <a:cubicBezTo>
                      <a:pt x="489762" y="508931"/>
                      <a:pt x="461287" y="503402"/>
                      <a:pt x="478707" y="473751"/>
                    </a:cubicBezTo>
                    <a:cubicBezTo>
                      <a:pt x="493949" y="447953"/>
                      <a:pt x="508689" y="467720"/>
                      <a:pt x="524601" y="483802"/>
                    </a:cubicBezTo>
                    <a:lnTo>
                      <a:pt x="778527" y="710794"/>
                    </a:lnTo>
                    <a:cubicBezTo>
                      <a:pt x="764959" y="696722"/>
                      <a:pt x="758259" y="688514"/>
                      <a:pt x="745697" y="677457"/>
                    </a:cubicBezTo>
                    <a:cubicBezTo>
                      <a:pt x="737992" y="670589"/>
                      <a:pt x="736317" y="670589"/>
                      <a:pt x="729617" y="662716"/>
                    </a:cubicBezTo>
                    <a:cubicBezTo>
                      <a:pt x="715213" y="646131"/>
                      <a:pt x="724760" y="659700"/>
                      <a:pt x="714878" y="640770"/>
                    </a:cubicBezTo>
                    <a:cubicBezTo>
                      <a:pt x="744692" y="645963"/>
                      <a:pt x="794941" y="667239"/>
                      <a:pt x="816548" y="680138"/>
                    </a:cubicBezTo>
                    <a:cubicBezTo>
                      <a:pt x="804321" y="710962"/>
                      <a:pt x="803986" y="698398"/>
                      <a:pt x="790419" y="712805"/>
                    </a:cubicBezTo>
                    <a:lnTo>
                      <a:pt x="781876" y="725871"/>
                    </a:lnTo>
                    <a:cubicBezTo>
                      <a:pt x="768979" y="746309"/>
                      <a:pt x="788911" y="727546"/>
                      <a:pt x="768309" y="744299"/>
                    </a:cubicBezTo>
                    <a:close/>
                    <a:moveTo>
                      <a:pt x="1236631" y="569741"/>
                    </a:moveTo>
                    <a:cubicBezTo>
                      <a:pt x="1251873" y="547293"/>
                      <a:pt x="1279175" y="535734"/>
                      <a:pt x="1309325" y="528028"/>
                    </a:cubicBezTo>
                    <a:cubicBezTo>
                      <a:pt x="1306645" y="550141"/>
                      <a:pt x="1316360" y="592692"/>
                      <a:pt x="1236631" y="569741"/>
                    </a:cubicBezTo>
                    <a:close/>
                    <a:moveTo>
                      <a:pt x="1165612" y="527023"/>
                    </a:moveTo>
                    <a:cubicBezTo>
                      <a:pt x="1167120" y="526185"/>
                      <a:pt x="1169130" y="524678"/>
                      <a:pt x="1170135" y="524008"/>
                    </a:cubicBezTo>
                    <a:cubicBezTo>
                      <a:pt x="1171140" y="523505"/>
                      <a:pt x="1173652" y="521830"/>
                      <a:pt x="1174657" y="521160"/>
                    </a:cubicBezTo>
                    <a:lnTo>
                      <a:pt x="1240316" y="474254"/>
                    </a:lnTo>
                    <a:cubicBezTo>
                      <a:pt x="1261086" y="452141"/>
                      <a:pt x="1220886" y="474086"/>
                      <a:pt x="1261923" y="435389"/>
                    </a:cubicBezTo>
                    <a:cubicBezTo>
                      <a:pt x="1268958" y="428855"/>
                      <a:pt x="1270633" y="427013"/>
                      <a:pt x="1278003" y="420814"/>
                    </a:cubicBezTo>
                    <a:cubicBezTo>
                      <a:pt x="1285373" y="414281"/>
                      <a:pt x="1291570" y="410093"/>
                      <a:pt x="1298772" y="403727"/>
                    </a:cubicBezTo>
                    <a:cubicBezTo>
                      <a:pt x="1380511" y="332195"/>
                      <a:pt x="1456052" y="256978"/>
                      <a:pt x="1544826" y="191142"/>
                    </a:cubicBezTo>
                    <a:cubicBezTo>
                      <a:pt x="1583685" y="162328"/>
                      <a:pt x="1645156" y="101686"/>
                      <a:pt x="1709140" y="98168"/>
                    </a:cubicBezTo>
                    <a:cubicBezTo>
                      <a:pt x="1692558" y="136865"/>
                      <a:pt x="1680498" y="123128"/>
                      <a:pt x="1659059" y="155125"/>
                    </a:cubicBezTo>
                    <a:cubicBezTo>
                      <a:pt x="1691888" y="143063"/>
                      <a:pt x="1693061" y="131002"/>
                      <a:pt x="1730412" y="120951"/>
                    </a:cubicBezTo>
                    <a:cubicBezTo>
                      <a:pt x="1724718" y="155125"/>
                      <a:pt x="1730412" y="144236"/>
                      <a:pt x="1697248" y="163334"/>
                    </a:cubicBezTo>
                    <a:cubicBezTo>
                      <a:pt x="1667936" y="180253"/>
                      <a:pt x="1598927" y="214930"/>
                      <a:pt x="1584020" y="238383"/>
                    </a:cubicBezTo>
                    <a:cubicBezTo>
                      <a:pt x="1627234" y="224982"/>
                      <a:pt x="1719358" y="157135"/>
                      <a:pt x="1732087" y="152612"/>
                    </a:cubicBezTo>
                    <a:lnTo>
                      <a:pt x="1751685" y="165679"/>
                    </a:lnTo>
                    <a:cubicBezTo>
                      <a:pt x="1745152" y="181761"/>
                      <a:pt x="1637619" y="253293"/>
                      <a:pt x="1620702" y="267532"/>
                    </a:cubicBezTo>
                    <a:cubicBezTo>
                      <a:pt x="1528411" y="344760"/>
                      <a:pt x="1360914" y="460852"/>
                      <a:pt x="1253213" y="524678"/>
                    </a:cubicBezTo>
                    <a:cubicBezTo>
                      <a:pt x="1232276" y="537074"/>
                      <a:pt x="1219211" y="542938"/>
                      <a:pt x="1186382" y="535232"/>
                    </a:cubicBezTo>
                    <a:lnTo>
                      <a:pt x="1165612" y="527023"/>
                    </a:lnTo>
                    <a:close/>
                    <a:moveTo>
                      <a:pt x="1363426" y="407915"/>
                    </a:moveTo>
                    <a:cubicBezTo>
                      <a:pt x="1402956" y="340404"/>
                      <a:pt x="1562580" y="263344"/>
                      <a:pt x="1584020" y="238383"/>
                    </a:cubicBezTo>
                    <a:cubicBezTo>
                      <a:pt x="1554206" y="243911"/>
                      <a:pt x="1559900" y="241399"/>
                      <a:pt x="1546333" y="260329"/>
                    </a:cubicBezTo>
                    <a:cubicBezTo>
                      <a:pt x="1495749" y="243241"/>
                      <a:pt x="1580670" y="278756"/>
                      <a:pt x="1536786" y="253460"/>
                    </a:cubicBezTo>
                    <a:lnTo>
                      <a:pt x="1528913" y="254298"/>
                    </a:lnTo>
                    <a:cubicBezTo>
                      <a:pt x="1528244" y="254968"/>
                      <a:pt x="1526401" y="258318"/>
                      <a:pt x="1525396" y="259323"/>
                    </a:cubicBezTo>
                    <a:cubicBezTo>
                      <a:pt x="1521544" y="263176"/>
                      <a:pt x="1527239" y="258988"/>
                      <a:pt x="1515849" y="267365"/>
                    </a:cubicBezTo>
                    <a:lnTo>
                      <a:pt x="1328587" y="403895"/>
                    </a:lnTo>
                    <a:cubicBezTo>
                      <a:pt x="1326410" y="405570"/>
                      <a:pt x="1316360" y="413276"/>
                      <a:pt x="1315690" y="413778"/>
                    </a:cubicBezTo>
                    <a:lnTo>
                      <a:pt x="1253381" y="463700"/>
                    </a:lnTo>
                    <a:cubicBezTo>
                      <a:pt x="1280515" y="451471"/>
                      <a:pt x="1307817" y="424667"/>
                      <a:pt x="1334784" y="408250"/>
                    </a:cubicBezTo>
                    <a:lnTo>
                      <a:pt x="1356894" y="402890"/>
                    </a:lnTo>
                    <a:cubicBezTo>
                      <a:pt x="1390226" y="418301"/>
                      <a:pt x="1328754" y="403057"/>
                      <a:pt x="1363426" y="407915"/>
                    </a:cubicBezTo>
                    <a:close/>
                    <a:moveTo>
                      <a:pt x="1317197" y="445105"/>
                    </a:moveTo>
                    <a:lnTo>
                      <a:pt x="1348687" y="410260"/>
                    </a:lnTo>
                    <a:lnTo>
                      <a:pt x="1317197" y="445105"/>
                    </a:lnTo>
                    <a:close/>
                    <a:moveTo>
                      <a:pt x="1559900" y="236541"/>
                    </a:moveTo>
                    <a:cubicBezTo>
                      <a:pt x="1584858" y="202366"/>
                      <a:pt x="1631087" y="184441"/>
                      <a:pt x="1659059" y="155125"/>
                    </a:cubicBezTo>
                    <a:cubicBezTo>
                      <a:pt x="1633264" y="161491"/>
                      <a:pt x="1553368" y="229672"/>
                      <a:pt x="1552363" y="230510"/>
                    </a:cubicBezTo>
                    <a:lnTo>
                      <a:pt x="1559900" y="236541"/>
                    </a:lnTo>
                    <a:close/>
                    <a:moveTo>
                      <a:pt x="1318370" y="569238"/>
                    </a:moveTo>
                    <a:cubicBezTo>
                      <a:pt x="1321217" y="513286"/>
                      <a:pt x="1333109" y="498209"/>
                      <a:pt x="1376826" y="482965"/>
                    </a:cubicBezTo>
                    <a:lnTo>
                      <a:pt x="1358401" y="565721"/>
                    </a:lnTo>
                    <a:lnTo>
                      <a:pt x="1318370" y="569238"/>
                    </a:lnTo>
                    <a:close/>
                    <a:moveTo>
                      <a:pt x="1892215" y="440414"/>
                    </a:moveTo>
                    <a:cubicBezTo>
                      <a:pt x="1895230" y="445440"/>
                      <a:pt x="1899752" y="432038"/>
                      <a:pt x="1900925" y="463365"/>
                    </a:cubicBezTo>
                    <a:cubicBezTo>
                      <a:pt x="1902767" y="513119"/>
                      <a:pt x="1903772" y="470233"/>
                      <a:pt x="1892215" y="487990"/>
                    </a:cubicBezTo>
                    <a:cubicBezTo>
                      <a:pt x="1865080" y="471406"/>
                      <a:pt x="1870440" y="461187"/>
                      <a:pt x="1892215" y="440414"/>
                    </a:cubicBezTo>
                    <a:close/>
                    <a:moveTo>
                      <a:pt x="176542" y="982179"/>
                    </a:moveTo>
                    <a:cubicBezTo>
                      <a:pt x="177212" y="980504"/>
                      <a:pt x="177882" y="976148"/>
                      <a:pt x="178049" y="976986"/>
                    </a:cubicBezTo>
                    <a:cubicBezTo>
                      <a:pt x="178217" y="977991"/>
                      <a:pt x="179222" y="972966"/>
                      <a:pt x="179389" y="971625"/>
                    </a:cubicBezTo>
                    <a:lnTo>
                      <a:pt x="196139" y="749492"/>
                    </a:lnTo>
                    <a:cubicBezTo>
                      <a:pt x="199154" y="660035"/>
                      <a:pt x="195972" y="572086"/>
                      <a:pt x="197982" y="483132"/>
                    </a:cubicBezTo>
                    <a:cubicBezTo>
                      <a:pt x="241866" y="493686"/>
                      <a:pt x="302500" y="542268"/>
                      <a:pt x="344374" y="565553"/>
                    </a:cubicBezTo>
                    <a:lnTo>
                      <a:pt x="645366" y="716322"/>
                    </a:lnTo>
                    <a:cubicBezTo>
                      <a:pt x="668983" y="730729"/>
                      <a:pt x="690088" y="745806"/>
                      <a:pt x="713203" y="761218"/>
                    </a:cubicBezTo>
                    <a:cubicBezTo>
                      <a:pt x="743855" y="781656"/>
                      <a:pt x="760269" y="776128"/>
                      <a:pt x="792429" y="802429"/>
                    </a:cubicBezTo>
                    <a:lnTo>
                      <a:pt x="834136" y="1247366"/>
                    </a:lnTo>
                    <a:cubicBezTo>
                      <a:pt x="782211" y="1262108"/>
                      <a:pt x="787404" y="1252392"/>
                      <a:pt x="749215" y="1284221"/>
                    </a:cubicBezTo>
                    <a:cubicBezTo>
                      <a:pt x="719568" y="1309182"/>
                      <a:pt x="706670" y="1309182"/>
                      <a:pt x="682551" y="1344864"/>
                    </a:cubicBezTo>
                    <a:cubicBezTo>
                      <a:pt x="648884" y="1394785"/>
                      <a:pt x="616724" y="1446549"/>
                      <a:pt x="596290" y="1513725"/>
                    </a:cubicBezTo>
                    <a:cubicBezTo>
                      <a:pt x="577697" y="1574703"/>
                      <a:pt x="537833" y="1634006"/>
                      <a:pt x="501486" y="1668683"/>
                    </a:cubicBezTo>
                    <a:cubicBezTo>
                      <a:pt x="439512" y="1727818"/>
                      <a:pt x="432477" y="1735859"/>
                      <a:pt x="394121" y="1803035"/>
                    </a:cubicBezTo>
                    <a:lnTo>
                      <a:pt x="387421" y="1814762"/>
                    </a:lnTo>
                    <a:cubicBezTo>
                      <a:pt x="268330" y="1761155"/>
                      <a:pt x="279218" y="1764505"/>
                      <a:pt x="177882" y="1704533"/>
                    </a:cubicBezTo>
                    <a:cubicBezTo>
                      <a:pt x="153930" y="1690461"/>
                      <a:pt x="131485" y="1683090"/>
                      <a:pt x="108873" y="1668850"/>
                    </a:cubicBezTo>
                    <a:cubicBezTo>
                      <a:pt x="99828" y="1587435"/>
                      <a:pt x="124785" y="1519086"/>
                      <a:pt x="134165" y="1447052"/>
                    </a:cubicBezTo>
                    <a:cubicBezTo>
                      <a:pt x="139525" y="1405004"/>
                      <a:pt x="142540" y="1372170"/>
                      <a:pt x="143378" y="1328782"/>
                    </a:cubicBezTo>
                    <a:cubicBezTo>
                      <a:pt x="143713" y="1308846"/>
                      <a:pt x="143713" y="1287739"/>
                      <a:pt x="143043" y="1267636"/>
                    </a:cubicBezTo>
                    <a:cubicBezTo>
                      <a:pt x="142038" y="1234299"/>
                      <a:pt x="147062" y="1233797"/>
                      <a:pt x="123948" y="1225421"/>
                    </a:cubicBezTo>
                    <a:cubicBezTo>
                      <a:pt x="120765" y="1232122"/>
                      <a:pt x="126628" y="1407852"/>
                      <a:pt x="121938" y="1445544"/>
                    </a:cubicBezTo>
                    <a:cubicBezTo>
                      <a:pt x="112056" y="1527630"/>
                      <a:pt x="96981" y="1571855"/>
                      <a:pt x="93966" y="1660642"/>
                    </a:cubicBezTo>
                    <a:cubicBezTo>
                      <a:pt x="52594" y="1640539"/>
                      <a:pt x="68171" y="1662485"/>
                      <a:pt x="69679" y="1546895"/>
                    </a:cubicBezTo>
                    <a:lnTo>
                      <a:pt x="69679" y="1245858"/>
                    </a:lnTo>
                    <a:cubicBezTo>
                      <a:pt x="68841" y="1198617"/>
                      <a:pt x="60466" y="1141325"/>
                      <a:pt x="63314" y="1101957"/>
                    </a:cubicBezTo>
                    <a:cubicBezTo>
                      <a:pt x="94133" y="1122227"/>
                      <a:pt x="68171" y="1106480"/>
                      <a:pt x="88103" y="1132949"/>
                    </a:cubicBezTo>
                    <a:cubicBezTo>
                      <a:pt x="138855" y="1200125"/>
                      <a:pt x="92793" y="1083697"/>
                      <a:pt x="91956" y="1081352"/>
                    </a:cubicBezTo>
                    <a:cubicBezTo>
                      <a:pt x="57284" y="978159"/>
                      <a:pt x="63481" y="477437"/>
                      <a:pt x="70684" y="379939"/>
                    </a:cubicBezTo>
                    <a:cubicBezTo>
                      <a:pt x="105021" y="397696"/>
                      <a:pt x="147900" y="442257"/>
                      <a:pt x="185419" y="462025"/>
                    </a:cubicBezTo>
                    <a:cubicBezTo>
                      <a:pt x="173359" y="522165"/>
                      <a:pt x="183074" y="647136"/>
                      <a:pt x="181232" y="718835"/>
                    </a:cubicBezTo>
                    <a:cubicBezTo>
                      <a:pt x="179724" y="781656"/>
                      <a:pt x="160295" y="938624"/>
                      <a:pt x="176542" y="982179"/>
                    </a:cubicBezTo>
                    <a:close/>
                    <a:moveTo>
                      <a:pt x="1381516" y="529871"/>
                    </a:moveTo>
                    <a:cubicBezTo>
                      <a:pt x="1379004" y="507255"/>
                      <a:pt x="1379171" y="537912"/>
                      <a:pt x="1381014" y="517474"/>
                    </a:cubicBezTo>
                    <a:cubicBezTo>
                      <a:pt x="1382354" y="502062"/>
                      <a:pt x="1381014" y="514626"/>
                      <a:pt x="1386038" y="499717"/>
                    </a:cubicBezTo>
                    <a:cubicBezTo>
                      <a:pt x="1401113" y="454486"/>
                      <a:pt x="1409321" y="436729"/>
                      <a:pt x="1458230" y="416794"/>
                    </a:cubicBezTo>
                    <a:cubicBezTo>
                      <a:pt x="1457057" y="452141"/>
                      <a:pt x="1447845" y="479949"/>
                      <a:pt x="1445835" y="514459"/>
                    </a:cubicBezTo>
                    <a:cubicBezTo>
                      <a:pt x="1444830" y="532719"/>
                      <a:pt x="1456387" y="530541"/>
                      <a:pt x="1428583" y="542268"/>
                    </a:cubicBezTo>
                    <a:cubicBezTo>
                      <a:pt x="1401616" y="553491"/>
                      <a:pt x="1387211" y="542603"/>
                      <a:pt x="1385368" y="541932"/>
                    </a:cubicBezTo>
                    <a:lnTo>
                      <a:pt x="1381516" y="529871"/>
                    </a:lnTo>
                    <a:close/>
                    <a:moveTo>
                      <a:pt x="1847158" y="465040"/>
                    </a:moveTo>
                    <a:cubicBezTo>
                      <a:pt x="1801431" y="440582"/>
                      <a:pt x="1834596" y="430698"/>
                      <a:pt x="1866420" y="331023"/>
                    </a:cubicBezTo>
                    <a:cubicBezTo>
                      <a:pt x="1876302" y="341912"/>
                      <a:pt x="1878647" y="341577"/>
                      <a:pt x="1884175" y="368548"/>
                    </a:cubicBezTo>
                    <a:cubicBezTo>
                      <a:pt x="1886855" y="381614"/>
                      <a:pt x="1888865" y="397026"/>
                      <a:pt x="1887022" y="410260"/>
                    </a:cubicBezTo>
                    <a:cubicBezTo>
                      <a:pt x="1882667" y="442090"/>
                      <a:pt x="1868933" y="458507"/>
                      <a:pt x="1847158" y="465040"/>
                    </a:cubicBezTo>
                    <a:close/>
                    <a:moveTo>
                      <a:pt x="1461580" y="517977"/>
                    </a:moveTo>
                    <a:cubicBezTo>
                      <a:pt x="1452367" y="496199"/>
                      <a:pt x="1456555" y="501057"/>
                      <a:pt x="1463925" y="472746"/>
                    </a:cubicBezTo>
                    <a:cubicBezTo>
                      <a:pt x="1479502" y="411266"/>
                      <a:pt x="1462585" y="389823"/>
                      <a:pt x="1543318" y="361512"/>
                    </a:cubicBezTo>
                    <a:cubicBezTo>
                      <a:pt x="1540471" y="399037"/>
                      <a:pt x="1531761" y="430866"/>
                      <a:pt x="1522884" y="468726"/>
                    </a:cubicBezTo>
                    <a:cubicBezTo>
                      <a:pt x="1508814" y="530373"/>
                      <a:pt x="1466102" y="518982"/>
                      <a:pt x="1466102" y="518982"/>
                    </a:cubicBezTo>
                    <a:cubicBezTo>
                      <a:pt x="1465432" y="517474"/>
                      <a:pt x="1463087" y="518479"/>
                      <a:pt x="1461580" y="517977"/>
                    </a:cubicBezTo>
                    <a:close/>
                    <a:moveTo>
                      <a:pt x="462962" y="479447"/>
                    </a:moveTo>
                    <a:cubicBezTo>
                      <a:pt x="436832" y="467385"/>
                      <a:pt x="349399" y="388315"/>
                      <a:pt x="321259" y="364527"/>
                    </a:cubicBezTo>
                    <a:cubicBezTo>
                      <a:pt x="199824" y="261334"/>
                      <a:pt x="243876" y="304219"/>
                      <a:pt x="251246" y="261501"/>
                    </a:cubicBezTo>
                    <a:cubicBezTo>
                      <a:pt x="253256" y="250612"/>
                      <a:pt x="253758" y="246759"/>
                      <a:pt x="255433" y="234865"/>
                    </a:cubicBezTo>
                    <a:cubicBezTo>
                      <a:pt x="280893" y="242906"/>
                      <a:pt x="299652" y="258151"/>
                      <a:pt x="319249" y="275573"/>
                    </a:cubicBezTo>
                    <a:cubicBezTo>
                      <a:pt x="353419" y="305894"/>
                      <a:pt x="451907" y="378096"/>
                      <a:pt x="471839" y="412103"/>
                    </a:cubicBezTo>
                    <a:cubicBezTo>
                      <a:pt x="441020" y="404397"/>
                      <a:pt x="409363" y="370390"/>
                      <a:pt x="386751" y="350958"/>
                    </a:cubicBezTo>
                    <a:lnTo>
                      <a:pt x="370169" y="337724"/>
                    </a:lnTo>
                    <a:cubicBezTo>
                      <a:pt x="342197" y="317789"/>
                      <a:pt x="320924" y="302544"/>
                      <a:pt x="297140" y="312763"/>
                    </a:cubicBezTo>
                    <a:cubicBezTo>
                      <a:pt x="311042" y="332195"/>
                      <a:pt x="321594" y="324489"/>
                      <a:pt x="350404" y="341577"/>
                    </a:cubicBezTo>
                    <a:lnTo>
                      <a:pt x="444035" y="413946"/>
                    </a:lnTo>
                    <a:cubicBezTo>
                      <a:pt x="468154" y="435054"/>
                      <a:pt x="467819" y="437902"/>
                      <a:pt x="462962" y="479447"/>
                    </a:cubicBezTo>
                    <a:close/>
                    <a:moveTo>
                      <a:pt x="207529" y="357491"/>
                    </a:moveTo>
                    <a:cubicBezTo>
                      <a:pt x="239521" y="381614"/>
                      <a:pt x="298145" y="441084"/>
                      <a:pt x="341527" y="456329"/>
                    </a:cubicBezTo>
                    <a:cubicBezTo>
                      <a:pt x="320422" y="434384"/>
                      <a:pt x="300322" y="425002"/>
                      <a:pt x="273523" y="404230"/>
                    </a:cubicBezTo>
                    <a:cubicBezTo>
                      <a:pt x="260960" y="394848"/>
                      <a:pt x="253423" y="388483"/>
                      <a:pt x="240693" y="376924"/>
                    </a:cubicBezTo>
                    <a:cubicBezTo>
                      <a:pt x="234328" y="371395"/>
                      <a:pt x="230811" y="368045"/>
                      <a:pt x="225284" y="362349"/>
                    </a:cubicBezTo>
                    <a:cubicBezTo>
                      <a:pt x="210879" y="347607"/>
                      <a:pt x="218416" y="344592"/>
                      <a:pt x="207529" y="357491"/>
                    </a:cubicBezTo>
                    <a:close/>
                    <a:moveTo>
                      <a:pt x="137683" y="372903"/>
                    </a:moveTo>
                    <a:cubicBezTo>
                      <a:pt x="145722" y="352130"/>
                      <a:pt x="168502" y="322647"/>
                      <a:pt x="182237" y="309915"/>
                    </a:cubicBezTo>
                    <a:cubicBezTo>
                      <a:pt x="209204" y="284787"/>
                      <a:pt x="220594" y="296513"/>
                      <a:pt x="246891" y="317621"/>
                    </a:cubicBezTo>
                    <a:cubicBezTo>
                      <a:pt x="316402" y="373573"/>
                      <a:pt x="483062" y="509433"/>
                      <a:pt x="541686" y="571919"/>
                    </a:cubicBezTo>
                    <a:lnTo>
                      <a:pt x="563460" y="602910"/>
                    </a:lnTo>
                    <a:cubicBezTo>
                      <a:pt x="535991" y="594032"/>
                      <a:pt x="477199" y="549136"/>
                      <a:pt x="448725" y="530206"/>
                    </a:cubicBezTo>
                    <a:cubicBezTo>
                      <a:pt x="417738" y="509768"/>
                      <a:pt x="367321" y="467720"/>
                      <a:pt x="341527" y="456329"/>
                    </a:cubicBezTo>
                    <a:cubicBezTo>
                      <a:pt x="388426" y="515464"/>
                      <a:pt x="576190" y="610281"/>
                      <a:pt x="600142" y="652497"/>
                    </a:cubicBezTo>
                    <a:cubicBezTo>
                      <a:pt x="570830" y="646298"/>
                      <a:pt x="553913" y="636917"/>
                      <a:pt x="530296" y="621840"/>
                    </a:cubicBezTo>
                    <a:cubicBezTo>
                      <a:pt x="460450" y="576944"/>
                      <a:pt x="363971" y="543440"/>
                      <a:pt x="238516" y="454821"/>
                    </a:cubicBezTo>
                    <a:cubicBezTo>
                      <a:pt x="208366" y="433546"/>
                      <a:pt x="159122" y="402052"/>
                      <a:pt x="137683" y="372903"/>
                    </a:cubicBezTo>
                    <a:close/>
                    <a:moveTo>
                      <a:pt x="1530588" y="494356"/>
                    </a:moveTo>
                    <a:cubicBezTo>
                      <a:pt x="1534608" y="457334"/>
                      <a:pt x="1548846" y="423327"/>
                      <a:pt x="1556551" y="384965"/>
                    </a:cubicBezTo>
                    <a:cubicBezTo>
                      <a:pt x="1567773" y="329850"/>
                      <a:pt x="1577823" y="325159"/>
                      <a:pt x="1625559" y="309915"/>
                    </a:cubicBezTo>
                    <a:cubicBezTo>
                      <a:pt x="1579665" y="478777"/>
                      <a:pt x="1616179" y="482127"/>
                      <a:pt x="1530588" y="494356"/>
                    </a:cubicBezTo>
                    <a:close/>
                    <a:moveTo>
                      <a:pt x="1605125" y="471406"/>
                    </a:moveTo>
                    <a:cubicBezTo>
                      <a:pt x="1608307" y="435389"/>
                      <a:pt x="1625894" y="357994"/>
                      <a:pt x="1635274" y="327170"/>
                    </a:cubicBezTo>
                    <a:cubicBezTo>
                      <a:pt x="1646329" y="290985"/>
                      <a:pt x="1650851" y="276076"/>
                      <a:pt x="1729575" y="249942"/>
                    </a:cubicBezTo>
                    <a:cubicBezTo>
                      <a:pt x="1721033" y="299696"/>
                      <a:pt x="1703948" y="344424"/>
                      <a:pt x="1692223" y="390158"/>
                    </a:cubicBezTo>
                    <a:cubicBezTo>
                      <a:pt x="1671956" y="468223"/>
                      <a:pt x="1701938" y="463867"/>
                      <a:pt x="1605125" y="471406"/>
                    </a:cubicBezTo>
                    <a:close/>
                    <a:moveTo>
                      <a:pt x="1743477" y="372903"/>
                    </a:moveTo>
                    <a:cubicBezTo>
                      <a:pt x="1768434" y="405905"/>
                      <a:pt x="1740295" y="462025"/>
                      <a:pt x="1769104" y="433378"/>
                    </a:cubicBezTo>
                    <a:cubicBezTo>
                      <a:pt x="1789874" y="412773"/>
                      <a:pt x="1764749" y="439744"/>
                      <a:pt x="1767597" y="399037"/>
                    </a:cubicBezTo>
                    <a:cubicBezTo>
                      <a:pt x="1767597" y="399037"/>
                      <a:pt x="1815669" y="217778"/>
                      <a:pt x="1848833" y="190472"/>
                    </a:cubicBezTo>
                    <a:cubicBezTo>
                      <a:pt x="1889535" y="286797"/>
                      <a:pt x="1852853" y="277583"/>
                      <a:pt x="1841798" y="290147"/>
                    </a:cubicBezTo>
                    <a:cubicBezTo>
                      <a:pt x="1842468" y="291990"/>
                      <a:pt x="1844143" y="293833"/>
                      <a:pt x="1844646" y="294838"/>
                    </a:cubicBezTo>
                    <a:cubicBezTo>
                      <a:pt x="1857208" y="318961"/>
                      <a:pt x="1856203" y="312930"/>
                      <a:pt x="1852853" y="331525"/>
                    </a:cubicBezTo>
                    <a:cubicBezTo>
                      <a:pt x="1851010" y="342247"/>
                      <a:pt x="1840793" y="365867"/>
                      <a:pt x="1836606" y="376756"/>
                    </a:cubicBezTo>
                    <a:cubicBezTo>
                      <a:pt x="1825216" y="405905"/>
                      <a:pt x="1813491" y="428018"/>
                      <a:pt x="1806121" y="456999"/>
                    </a:cubicBezTo>
                    <a:lnTo>
                      <a:pt x="1693061" y="458339"/>
                    </a:lnTo>
                    <a:cubicBezTo>
                      <a:pt x="1695406" y="409088"/>
                      <a:pt x="1717850" y="344592"/>
                      <a:pt x="1730747" y="302879"/>
                    </a:cubicBezTo>
                    <a:cubicBezTo>
                      <a:pt x="1749005" y="244414"/>
                      <a:pt x="1750680" y="215433"/>
                      <a:pt x="1810811" y="200188"/>
                    </a:cubicBezTo>
                    <a:cubicBezTo>
                      <a:pt x="1811649" y="226322"/>
                      <a:pt x="1784179" y="318961"/>
                      <a:pt x="1773124" y="343754"/>
                    </a:cubicBezTo>
                    <a:cubicBezTo>
                      <a:pt x="1759557" y="374578"/>
                      <a:pt x="1771617" y="357156"/>
                      <a:pt x="1743477" y="372903"/>
                    </a:cubicBezTo>
                    <a:close/>
                    <a:moveTo>
                      <a:pt x="1654201" y="262841"/>
                    </a:moveTo>
                    <a:cubicBezTo>
                      <a:pt x="1663079" y="244414"/>
                      <a:pt x="1651019" y="251115"/>
                      <a:pt x="1687366" y="227662"/>
                    </a:cubicBezTo>
                    <a:cubicBezTo>
                      <a:pt x="1698923" y="220291"/>
                      <a:pt x="1707465" y="213590"/>
                      <a:pt x="1718185" y="206052"/>
                    </a:cubicBezTo>
                    <a:cubicBezTo>
                      <a:pt x="1746325" y="186452"/>
                      <a:pt x="1759892" y="169364"/>
                      <a:pt x="1790711" y="180421"/>
                    </a:cubicBezTo>
                    <a:cubicBezTo>
                      <a:pt x="1781332" y="193320"/>
                      <a:pt x="1785854" y="190807"/>
                      <a:pt x="1771952" y="201026"/>
                    </a:cubicBezTo>
                    <a:cubicBezTo>
                      <a:pt x="1771449" y="201361"/>
                      <a:pt x="1758217" y="207894"/>
                      <a:pt x="1756877" y="208564"/>
                    </a:cubicBezTo>
                    <a:cubicBezTo>
                      <a:pt x="1709140" y="232855"/>
                      <a:pt x="1688203" y="256141"/>
                      <a:pt x="1654201" y="26284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8" name="任意多边形: 形状 817">
                <a:extLst>
                  <a:ext uri="{FF2B5EF4-FFF2-40B4-BE49-F238E27FC236}">
                    <a16:creationId xmlns:a16="http://schemas.microsoft.com/office/drawing/2014/main" id="{614E4642-B88B-46A8-A499-2AC2B1D58B76}"/>
                  </a:ext>
                </a:extLst>
              </p:cNvPr>
              <p:cNvSpPr/>
              <p:nvPr/>
            </p:nvSpPr>
            <p:spPr>
              <a:xfrm>
                <a:off x="5505967" y="2302824"/>
                <a:ext cx="305709" cy="420406"/>
              </a:xfrm>
              <a:custGeom>
                <a:avLst/>
                <a:gdLst>
                  <a:gd name="connsiteX0" fmla="*/ 99014 w 305709"/>
                  <a:gd name="connsiteY0" fmla="*/ 238813 h 420406"/>
                  <a:gd name="connsiteX1" fmla="*/ 278068 w 305709"/>
                  <a:gd name="connsiteY1" fmla="*/ 289907 h 420406"/>
                  <a:gd name="connsiteX2" fmla="*/ 153953 w 305709"/>
                  <a:gd name="connsiteY2" fmla="*/ 368810 h 420406"/>
                  <a:gd name="connsiteX3" fmla="*/ 99014 w 305709"/>
                  <a:gd name="connsiteY3" fmla="*/ 238813 h 420406"/>
                  <a:gd name="connsiteX4" fmla="*/ 68027 w 305709"/>
                  <a:gd name="connsiteY4" fmla="*/ 161083 h 420406"/>
                  <a:gd name="connsiteX5" fmla="*/ 67860 w 305709"/>
                  <a:gd name="connsiteY5" fmla="*/ 40635 h 420406"/>
                  <a:gd name="connsiteX6" fmla="*/ 86954 w 305709"/>
                  <a:gd name="connsiteY6" fmla="*/ 197100 h 420406"/>
                  <a:gd name="connsiteX7" fmla="*/ 68027 w 305709"/>
                  <a:gd name="connsiteY7" fmla="*/ 161083 h 420406"/>
                  <a:gd name="connsiteX8" fmla="*/ 111576 w 305709"/>
                  <a:gd name="connsiteY8" fmla="*/ 420407 h 420406"/>
                  <a:gd name="connsiteX9" fmla="*/ 135528 w 305709"/>
                  <a:gd name="connsiteY9" fmla="*/ 404660 h 420406"/>
                  <a:gd name="connsiteX10" fmla="*/ 232509 w 305709"/>
                  <a:gd name="connsiteY10" fmla="*/ 379029 h 420406"/>
                  <a:gd name="connsiteX11" fmla="*/ 116769 w 305709"/>
                  <a:gd name="connsiteY11" fmla="*/ 195928 h 420406"/>
                  <a:gd name="connsiteX12" fmla="*/ 105044 w 305709"/>
                  <a:gd name="connsiteY12" fmla="*/ 4618 h 420406"/>
                  <a:gd name="connsiteX13" fmla="*/ 40725 w 305709"/>
                  <a:gd name="connsiteY13" fmla="*/ 14669 h 420406"/>
                  <a:gd name="connsiteX14" fmla="*/ 861 w 305709"/>
                  <a:gd name="connsiteY14" fmla="*/ 45493 h 420406"/>
                  <a:gd name="connsiteX15" fmla="*/ 21630 w 305709"/>
                  <a:gd name="connsiteY15" fmla="*/ 148351 h 420406"/>
                  <a:gd name="connsiteX16" fmla="*/ 59150 w 305709"/>
                  <a:gd name="connsiteY16" fmla="*/ 232447 h 420406"/>
                  <a:gd name="connsiteX17" fmla="*/ 111576 w 305709"/>
                  <a:gd name="connsiteY17" fmla="*/ 420407 h 420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5709" h="420406">
                    <a:moveTo>
                      <a:pt x="99014" y="238813"/>
                    </a:moveTo>
                    <a:cubicBezTo>
                      <a:pt x="192645" y="226081"/>
                      <a:pt x="223297" y="247859"/>
                      <a:pt x="278068" y="289907"/>
                    </a:cubicBezTo>
                    <a:cubicBezTo>
                      <a:pt x="266846" y="341001"/>
                      <a:pt x="192645" y="367972"/>
                      <a:pt x="153953" y="368810"/>
                    </a:cubicBezTo>
                    <a:cubicBezTo>
                      <a:pt x="111576" y="274160"/>
                      <a:pt x="144908" y="406670"/>
                      <a:pt x="99014" y="238813"/>
                    </a:cubicBezTo>
                    <a:close/>
                    <a:moveTo>
                      <a:pt x="68027" y="161083"/>
                    </a:moveTo>
                    <a:cubicBezTo>
                      <a:pt x="56805" y="132437"/>
                      <a:pt x="28330" y="54707"/>
                      <a:pt x="67860" y="40635"/>
                    </a:cubicBezTo>
                    <a:cubicBezTo>
                      <a:pt x="127823" y="19192"/>
                      <a:pt x="97674" y="176663"/>
                      <a:pt x="86954" y="197100"/>
                    </a:cubicBezTo>
                    <a:lnTo>
                      <a:pt x="68027" y="161083"/>
                    </a:lnTo>
                    <a:close/>
                    <a:moveTo>
                      <a:pt x="111576" y="420407"/>
                    </a:moveTo>
                    <a:cubicBezTo>
                      <a:pt x="130001" y="413036"/>
                      <a:pt x="126316" y="407842"/>
                      <a:pt x="135528" y="404660"/>
                    </a:cubicBezTo>
                    <a:cubicBezTo>
                      <a:pt x="162328" y="395446"/>
                      <a:pt x="168525" y="417559"/>
                      <a:pt x="232509" y="379029"/>
                    </a:cubicBezTo>
                    <a:cubicBezTo>
                      <a:pt x="407376" y="273825"/>
                      <a:pt x="228322" y="194085"/>
                      <a:pt x="116769" y="195928"/>
                    </a:cubicBezTo>
                    <a:cubicBezTo>
                      <a:pt x="120454" y="127746"/>
                      <a:pt x="146583" y="58895"/>
                      <a:pt x="105044" y="4618"/>
                    </a:cubicBezTo>
                    <a:cubicBezTo>
                      <a:pt x="71377" y="-2753"/>
                      <a:pt x="63672" y="-2586"/>
                      <a:pt x="40725" y="14669"/>
                    </a:cubicBezTo>
                    <a:cubicBezTo>
                      <a:pt x="28330" y="23715"/>
                      <a:pt x="17108" y="32929"/>
                      <a:pt x="861" y="45493"/>
                    </a:cubicBezTo>
                    <a:cubicBezTo>
                      <a:pt x="-2824" y="79835"/>
                      <a:pt x="5551" y="127579"/>
                      <a:pt x="21630" y="148351"/>
                    </a:cubicBezTo>
                    <a:cubicBezTo>
                      <a:pt x="48597" y="183196"/>
                      <a:pt x="40222" y="180013"/>
                      <a:pt x="59150" y="232447"/>
                    </a:cubicBezTo>
                    <a:lnTo>
                      <a:pt x="111576" y="420407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9" name="任意多边形: 形状 818">
                <a:extLst>
                  <a:ext uri="{FF2B5EF4-FFF2-40B4-BE49-F238E27FC236}">
                    <a16:creationId xmlns:a16="http://schemas.microsoft.com/office/drawing/2014/main" id="{E6A4B07E-E068-4B5B-8B4B-D03EAF150810}"/>
                  </a:ext>
                </a:extLst>
              </p:cNvPr>
              <p:cNvSpPr/>
              <p:nvPr/>
            </p:nvSpPr>
            <p:spPr>
              <a:xfrm>
                <a:off x="5360945" y="2403935"/>
                <a:ext cx="211899" cy="391627"/>
              </a:xfrm>
              <a:custGeom>
                <a:avLst/>
                <a:gdLst>
                  <a:gd name="connsiteX0" fmla="*/ 54095 w 211899"/>
                  <a:gd name="connsiteY0" fmla="*/ 136865 h 391627"/>
                  <a:gd name="connsiteX1" fmla="*/ 67830 w 211899"/>
                  <a:gd name="connsiteY1" fmla="*/ 114920 h 391627"/>
                  <a:gd name="connsiteX2" fmla="*/ 105852 w 211899"/>
                  <a:gd name="connsiteY2" fmla="*/ 192650 h 391627"/>
                  <a:gd name="connsiteX3" fmla="*/ 41198 w 211899"/>
                  <a:gd name="connsiteY3" fmla="*/ 232855 h 391627"/>
                  <a:gd name="connsiteX4" fmla="*/ 54095 w 211899"/>
                  <a:gd name="connsiteY4" fmla="*/ 136865 h 391627"/>
                  <a:gd name="connsiteX5" fmla="*/ 172683 w 211899"/>
                  <a:gd name="connsiteY5" fmla="*/ 200188 h 391627"/>
                  <a:gd name="connsiteX6" fmla="*/ 167156 w 211899"/>
                  <a:gd name="connsiteY6" fmla="*/ 198011 h 391627"/>
                  <a:gd name="connsiteX7" fmla="*/ 156101 w 211899"/>
                  <a:gd name="connsiteY7" fmla="*/ 193320 h 391627"/>
                  <a:gd name="connsiteX8" fmla="*/ 131311 w 211899"/>
                  <a:gd name="connsiteY8" fmla="*/ 172547 h 391627"/>
                  <a:gd name="connsiteX9" fmla="*/ 51248 w 211899"/>
                  <a:gd name="connsiteY9" fmla="*/ 0 h 391627"/>
                  <a:gd name="connsiteX10" fmla="*/ 23778 w 211899"/>
                  <a:gd name="connsiteY10" fmla="*/ 46571 h 391627"/>
                  <a:gd name="connsiteX11" fmla="*/ 3846 w 211899"/>
                  <a:gd name="connsiteY11" fmla="*/ 299864 h 391627"/>
                  <a:gd name="connsiteX12" fmla="*/ 38183 w 211899"/>
                  <a:gd name="connsiteY12" fmla="*/ 347942 h 391627"/>
                  <a:gd name="connsiteX13" fmla="*/ 119084 w 211899"/>
                  <a:gd name="connsiteY13" fmla="*/ 235033 h 391627"/>
                  <a:gd name="connsiteX14" fmla="*/ 157273 w 211899"/>
                  <a:gd name="connsiteY14" fmla="*/ 313265 h 391627"/>
                  <a:gd name="connsiteX15" fmla="*/ 201827 w 211899"/>
                  <a:gd name="connsiteY15" fmla="*/ 372401 h 391627"/>
                  <a:gd name="connsiteX16" fmla="*/ 179718 w 211899"/>
                  <a:gd name="connsiteY16" fmla="*/ 288807 h 391627"/>
                  <a:gd name="connsiteX17" fmla="*/ 172683 w 211899"/>
                  <a:gd name="connsiteY17" fmla="*/ 200188 h 39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1899" h="391627">
                    <a:moveTo>
                      <a:pt x="54095" y="136865"/>
                    </a:moveTo>
                    <a:cubicBezTo>
                      <a:pt x="60962" y="118605"/>
                      <a:pt x="59790" y="124469"/>
                      <a:pt x="67830" y="114920"/>
                    </a:cubicBezTo>
                    <a:lnTo>
                      <a:pt x="105852" y="192650"/>
                    </a:lnTo>
                    <a:cubicBezTo>
                      <a:pt x="90107" y="210575"/>
                      <a:pt x="64647" y="222804"/>
                      <a:pt x="41198" y="232855"/>
                    </a:cubicBezTo>
                    <a:lnTo>
                      <a:pt x="54095" y="136865"/>
                    </a:lnTo>
                    <a:close/>
                    <a:moveTo>
                      <a:pt x="172683" y="200188"/>
                    </a:moveTo>
                    <a:cubicBezTo>
                      <a:pt x="171008" y="199183"/>
                      <a:pt x="168328" y="198513"/>
                      <a:pt x="167156" y="198011"/>
                    </a:cubicBezTo>
                    <a:lnTo>
                      <a:pt x="156101" y="193320"/>
                    </a:lnTo>
                    <a:cubicBezTo>
                      <a:pt x="144711" y="187792"/>
                      <a:pt x="142533" y="190640"/>
                      <a:pt x="131311" y="172547"/>
                    </a:cubicBezTo>
                    <a:lnTo>
                      <a:pt x="51248" y="0"/>
                    </a:lnTo>
                    <a:cubicBezTo>
                      <a:pt x="8201" y="1508"/>
                      <a:pt x="15403" y="12229"/>
                      <a:pt x="23778" y="46571"/>
                    </a:cubicBezTo>
                    <a:cubicBezTo>
                      <a:pt x="43040" y="125641"/>
                      <a:pt x="11216" y="236373"/>
                      <a:pt x="3846" y="299864"/>
                    </a:cubicBezTo>
                    <a:cubicBezTo>
                      <a:pt x="-13406" y="449125"/>
                      <a:pt x="32655" y="378599"/>
                      <a:pt x="38183" y="347942"/>
                    </a:cubicBezTo>
                    <a:cubicBezTo>
                      <a:pt x="41533" y="329180"/>
                      <a:pt x="26290" y="247932"/>
                      <a:pt x="119084" y="235033"/>
                    </a:cubicBezTo>
                    <a:lnTo>
                      <a:pt x="157273" y="313265"/>
                    </a:lnTo>
                    <a:cubicBezTo>
                      <a:pt x="171510" y="344592"/>
                      <a:pt x="173018" y="363187"/>
                      <a:pt x="201827" y="372401"/>
                    </a:cubicBezTo>
                    <a:cubicBezTo>
                      <a:pt x="227957" y="336718"/>
                      <a:pt x="196970" y="327505"/>
                      <a:pt x="179718" y="288807"/>
                    </a:cubicBezTo>
                    <a:cubicBezTo>
                      <a:pt x="141193" y="202031"/>
                      <a:pt x="159953" y="226322"/>
                      <a:pt x="172683" y="20018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0" name="任意多边形: 形状 819">
                <a:extLst>
                  <a:ext uri="{FF2B5EF4-FFF2-40B4-BE49-F238E27FC236}">
                    <a16:creationId xmlns:a16="http://schemas.microsoft.com/office/drawing/2014/main" id="{B142AAB8-0854-4953-8871-208C7120A7E1}"/>
                  </a:ext>
                </a:extLst>
              </p:cNvPr>
              <p:cNvSpPr/>
              <p:nvPr/>
            </p:nvSpPr>
            <p:spPr>
              <a:xfrm>
                <a:off x="5745912" y="2259837"/>
                <a:ext cx="269697" cy="309134"/>
              </a:xfrm>
              <a:custGeom>
                <a:avLst/>
                <a:gdLst>
                  <a:gd name="connsiteX0" fmla="*/ 260727 w 269697"/>
                  <a:gd name="connsiteY0" fmla="*/ 145437 h 309134"/>
                  <a:gd name="connsiteX1" fmla="*/ 207798 w 269697"/>
                  <a:gd name="connsiteY1" fmla="*/ 254326 h 309134"/>
                  <a:gd name="connsiteX2" fmla="*/ 71958 w 269697"/>
                  <a:gd name="connsiteY2" fmla="*/ 239585 h 309134"/>
                  <a:gd name="connsiteX3" fmla="*/ 84520 w 269697"/>
                  <a:gd name="connsiteY3" fmla="*/ 531 h 309134"/>
                  <a:gd name="connsiteX4" fmla="*/ 29916 w 269697"/>
                  <a:gd name="connsiteY4" fmla="*/ 45092 h 309134"/>
                  <a:gd name="connsiteX5" fmla="*/ 53366 w 269697"/>
                  <a:gd name="connsiteY5" fmla="*/ 273256 h 309134"/>
                  <a:gd name="connsiteX6" fmla="*/ 260727 w 269697"/>
                  <a:gd name="connsiteY6" fmla="*/ 145437 h 30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697" h="309134">
                    <a:moveTo>
                      <a:pt x="260727" y="145437"/>
                    </a:moveTo>
                    <a:cubicBezTo>
                      <a:pt x="239957" y="174754"/>
                      <a:pt x="254530" y="226853"/>
                      <a:pt x="207798" y="254326"/>
                    </a:cubicBezTo>
                    <a:cubicBezTo>
                      <a:pt x="163579" y="280292"/>
                      <a:pt x="103782" y="263875"/>
                      <a:pt x="71958" y="239585"/>
                    </a:cubicBezTo>
                    <a:cubicBezTo>
                      <a:pt x="-28708" y="162692"/>
                      <a:pt x="79160" y="24989"/>
                      <a:pt x="84520" y="531"/>
                    </a:cubicBezTo>
                    <a:cubicBezTo>
                      <a:pt x="48173" y="-3657"/>
                      <a:pt x="41473" y="17451"/>
                      <a:pt x="29916" y="45092"/>
                    </a:cubicBezTo>
                    <a:cubicBezTo>
                      <a:pt x="-6263" y="130360"/>
                      <a:pt x="-21338" y="212949"/>
                      <a:pt x="53366" y="273256"/>
                    </a:cubicBezTo>
                    <a:cubicBezTo>
                      <a:pt x="190881" y="384323"/>
                      <a:pt x="302769" y="207755"/>
                      <a:pt x="260727" y="14543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1" name="任意多边形: 形状 820">
                <a:extLst>
                  <a:ext uri="{FF2B5EF4-FFF2-40B4-BE49-F238E27FC236}">
                    <a16:creationId xmlns:a16="http://schemas.microsoft.com/office/drawing/2014/main" id="{2E39DFA5-15E1-449A-8733-1D00006EB7CF}"/>
                  </a:ext>
                </a:extLst>
              </p:cNvPr>
              <p:cNvSpPr/>
              <p:nvPr/>
            </p:nvSpPr>
            <p:spPr>
              <a:xfrm>
                <a:off x="4321502" y="1885455"/>
                <a:ext cx="30775" cy="618154"/>
              </a:xfrm>
              <a:custGeom>
                <a:avLst/>
                <a:gdLst>
                  <a:gd name="connsiteX0" fmla="*/ 22227 w 30775"/>
                  <a:gd name="connsiteY0" fmla="*/ 618155 h 618154"/>
                  <a:gd name="connsiteX1" fmla="*/ 27252 w 30775"/>
                  <a:gd name="connsiteY1" fmla="*/ 485478 h 618154"/>
                  <a:gd name="connsiteX2" fmla="*/ 19379 w 30775"/>
                  <a:gd name="connsiteY2" fmla="*/ 0 h 618154"/>
                  <a:gd name="connsiteX3" fmla="*/ 2295 w 30775"/>
                  <a:gd name="connsiteY3" fmla="*/ 56455 h 618154"/>
                  <a:gd name="connsiteX4" fmla="*/ 9999 w 30775"/>
                  <a:gd name="connsiteY4" fmla="*/ 131504 h 618154"/>
                  <a:gd name="connsiteX5" fmla="*/ 16364 w 30775"/>
                  <a:gd name="connsiteY5" fmla="*/ 289812 h 618154"/>
                  <a:gd name="connsiteX6" fmla="*/ 22227 w 30775"/>
                  <a:gd name="connsiteY6" fmla="*/ 618155 h 618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775" h="618154">
                    <a:moveTo>
                      <a:pt x="22227" y="618155"/>
                    </a:moveTo>
                    <a:cubicBezTo>
                      <a:pt x="39144" y="609109"/>
                      <a:pt x="25409" y="565721"/>
                      <a:pt x="27252" y="485478"/>
                    </a:cubicBezTo>
                    <a:cubicBezTo>
                      <a:pt x="28927" y="404900"/>
                      <a:pt x="30602" y="60475"/>
                      <a:pt x="19379" y="0"/>
                    </a:cubicBezTo>
                    <a:cubicBezTo>
                      <a:pt x="-5913" y="8711"/>
                      <a:pt x="-50" y="23453"/>
                      <a:pt x="2295" y="56455"/>
                    </a:cubicBezTo>
                    <a:cubicBezTo>
                      <a:pt x="4304" y="85939"/>
                      <a:pt x="8157" y="103193"/>
                      <a:pt x="9999" y="131504"/>
                    </a:cubicBezTo>
                    <a:cubicBezTo>
                      <a:pt x="13684" y="185111"/>
                      <a:pt x="15359" y="232520"/>
                      <a:pt x="16364" y="289812"/>
                    </a:cubicBezTo>
                    <a:cubicBezTo>
                      <a:pt x="17537" y="348613"/>
                      <a:pt x="4639" y="584483"/>
                      <a:pt x="22227" y="61815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2" name="任意多边形: 形状 821">
                <a:extLst>
                  <a:ext uri="{FF2B5EF4-FFF2-40B4-BE49-F238E27FC236}">
                    <a16:creationId xmlns:a16="http://schemas.microsoft.com/office/drawing/2014/main" id="{53FA927E-D21C-4841-8E04-99AA3BA8D098}"/>
                  </a:ext>
                </a:extLst>
              </p:cNvPr>
              <p:cNvSpPr/>
              <p:nvPr/>
            </p:nvSpPr>
            <p:spPr>
              <a:xfrm>
                <a:off x="6141989" y="2397234"/>
                <a:ext cx="40965" cy="442759"/>
              </a:xfrm>
              <a:custGeom>
                <a:avLst/>
                <a:gdLst>
                  <a:gd name="connsiteX0" fmla="*/ 10206 w 40965"/>
                  <a:gd name="connsiteY0" fmla="*/ 0 h 442759"/>
                  <a:gd name="connsiteX1" fmla="*/ 20088 w 40965"/>
                  <a:gd name="connsiteY1" fmla="*/ 217611 h 442759"/>
                  <a:gd name="connsiteX2" fmla="*/ 33153 w 40965"/>
                  <a:gd name="connsiteY2" fmla="*/ 442760 h 442759"/>
                  <a:gd name="connsiteX3" fmla="*/ 33153 w 40965"/>
                  <a:gd name="connsiteY3" fmla="*/ 214428 h 442759"/>
                  <a:gd name="connsiteX4" fmla="*/ 20423 w 40965"/>
                  <a:gd name="connsiteY4" fmla="*/ 101853 h 442759"/>
                  <a:gd name="connsiteX5" fmla="*/ 10206 w 40965"/>
                  <a:gd name="connsiteY5" fmla="*/ 0 h 442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965" h="442759">
                    <a:moveTo>
                      <a:pt x="10206" y="0"/>
                    </a:moveTo>
                    <a:cubicBezTo>
                      <a:pt x="-15254" y="36185"/>
                      <a:pt x="14225" y="166684"/>
                      <a:pt x="20088" y="217611"/>
                    </a:cubicBezTo>
                    <a:cubicBezTo>
                      <a:pt x="28295" y="289477"/>
                      <a:pt x="22600" y="385802"/>
                      <a:pt x="33153" y="442760"/>
                    </a:cubicBezTo>
                    <a:cubicBezTo>
                      <a:pt x="49400" y="419474"/>
                      <a:pt x="35665" y="253963"/>
                      <a:pt x="33153" y="214428"/>
                    </a:cubicBezTo>
                    <a:cubicBezTo>
                      <a:pt x="30640" y="174390"/>
                      <a:pt x="21930" y="143734"/>
                      <a:pt x="20423" y="101853"/>
                    </a:cubicBezTo>
                    <a:cubicBezTo>
                      <a:pt x="19083" y="66004"/>
                      <a:pt x="27458" y="18260"/>
                      <a:pt x="10206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3" name="任意多边形: 形状 822">
                <a:extLst>
                  <a:ext uri="{FF2B5EF4-FFF2-40B4-BE49-F238E27FC236}">
                    <a16:creationId xmlns:a16="http://schemas.microsoft.com/office/drawing/2014/main" id="{D302B5AF-EF3A-4EFC-8BF0-FAB6E0DFD5B1}"/>
                  </a:ext>
                </a:extLst>
              </p:cNvPr>
              <p:cNvSpPr/>
              <p:nvPr/>
            </p:nvSpPr>
            <p:spPr>
              <a:xfrm>
                <a:off x="4401701" y="2659238"/>
                <a:ext cx="42487" cy="476431"/>
              </a:xfrm>
              <a:custGeom>
                <a:avLst/>
                <a:gdLst>
                  <a:gd name="connsiteX0" fmla="*/ 2326 w 42487"/>
                  <a:gd name="connsiteY0" fmla="*/ 476431 h 476431"/>
                  <a:gd name="connsiteX1" fmla="*/ 9864 w 42487"/>
                  <a:gd name="connsiteY1" fmla="*/ 456831 h 476431"/>
                  <a:gd name="connsiteX2" fmla="*/ 9361 w 42487"/>
                  <a:gd name="connsiteY2" fmla="*/ 426845 h 476431"/>
                  <a:gd name="connsiteX3" fmla="*/ 41186 w 42487"/>
                  <a:gd name="connsiteY3" fmla="*/ 0 h 476431"/>
                  <a:gd name="connsiteX4" fmla="*/ 2326 w 42487"/>
                  <a:gd name="connsiteY4" fmla="*/ 476431 h 47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87" h="476431">
                    <a:moveTo>
                      <a:pt x="2326" y="476431"/>
                    </a:moveTo>
                    <a:cubicBezTo>
                      <a:pt x="10701" y="467050"/>
                      <a:pt x="7854" y="477269"/>
                      <a:pt x="9864" y="456831"/>
                    </a:cubicBezTo>
                    <a:cubicBezTo>
                      <a:pt x="10031" y="455491"/>
                      <a:pt x="9361" y="430698"/>
                      <a:pt x="9361" y="426845"/>
                    </a:cubicBezTo>
                    <a:cubicBezTo>
                      <a:pt x="9194" y="348780"/>
                      <a:pt x="50230" y="19768"/>
                      <a:pt x="41186" y="0"/>
                    </a:cubicBezTo>
                    <a:cubicBezTo>
                      <a:pt x="16563" y="49921"/>
                      <a:pt x="-7724" y="445440"/>
                      <a:pt x="2326" y="4764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4" name="任意多边形: 形状 823">
                <a:extLst>
                  <a:ext uri="{FF2B5EF4-FFF2-40B4-BE49-F238E27FC236}">
                    <a16:creationId xmlns:a16="http://schemas.microsoft.com/office/drawing/2014/main" id="{F1C80522-B2A9-4C82-8558-CD17022FE88D}"/>
                  </a:ext>
                </a:extLst>
              </p:cNvPr>
              <p:cNvSpPr/>
              <p:nvPr/>
            </p:nvSpPr>
            <p:spPr>
              <a:xfrm>
                <a:off x="4825115" y="2287842"/>
                <a:ext cx="165487" cy="189466"/>
              </a:xfrm>
              <a:custGeom>
                <a:avLst/>
                <a:gdLst>
                  <a:gd name="connsiteX0" fmla="*/ 0 w 165487"/>
                  <a:gd name="connsiteY0" fmla="*/ 189467 h 189466"/>
                  <a:gd name="connsiteX1" fmla="*/ 82409 w 165487"/>
                  <a:gd name="connsiteY1" fmla="*/ 97498 h 189466"/>
                  <a:gd name="connsiteX2" fmla="*/ 165487 w 165487"/>
                  <a:gd name="connsiteY2" fmla="*/ 0 h 189466"/>
                  <a:gd name="connsiteX3" fmla="*/ 122608 w 165487"/>
                  <a:gd name="connsiteY3" fmla="*/ 40038 h 189466"/>
                  <a:gd name="connsiteX4" fmla="*/ 0 w 165487"/>
                  <a:gd name="connsiteY4" fmla="*/ 189467 h 189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487" h="189466">
                    <a:moveTo>
                      <a:pt x="0" y="189467"/>
                    </a:moveTo>
                    <a:cubicBezTo>
                      <a:pt x="31154" y="178913"/>
                      <a:pt x="21607" y="162999"/>
                      <a:pt x="82409" y="97498"/>
                    </a:cubicBezTo>
                    <a:cubicBezTo>
                      <a:pt x="125120" y="51262"/>
                      <a:pt x="161802" y="30489"/>
                      <a:pt x="165487" y="0"/>
                    </a:cubicBezTo>
                    <a:cubicBezTo>
                      <a:pt x="137180" y="8879"/>
                      <a:pt x="142038" y="17590"/>
                      <a:pt x="122608" y="40038"/>
                    </a:cubicBezTo>
                    <a:cubicBezTo>
                      <a:pt x="88606" y="79405"/>
                      <a:pt x="13735" y="150434"/>
                      <a:pt x="0" y="18946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5" name="任意多边形: 形状 824">
                <a:extLst>
                  <a:ext uri="{FF2B5EF4-FFF2-40B4-BE49-F238E27FC236}">
                    <a16:creationId xmlns:a16="http://schemas.microsoft.com/office/drawing/2014/main" id="{04193968-C602-474B-87D1-6B147659C75F}"/>
                  </a:ext>
                </a:extLst>
              </p:cNvPr>
              <p:cNvSpPr/>
              <p:nvPr/>
            </p:nvSpPr>
            <p:spPr>
              <a:xfrm>
                <a:off x="4843205" y="2374618"/>
                <a:ext cx="127325" cy="159480"/>
              </a:xfrm>
              <a:custGeom>
                <a:avLst/>
                <a:gdLst>
                  <a:gd name="connsiteX0" fmla="*/ 0 w 127325"/>
                  <a:gd name="connsiteY0" fmla="*/ 159481 h 159480"/>
                  <a:gd name="connsiteX1" fmla="*/ 104853 w 127325"/>
                  <a:gd name="connsiteY1" fmla="*/ 43556 h 159480"/>
                  <a:gd name="connsiteX2" fmla="*/ 123278 w 127325"/>
                  <a:gd name="connsiteY2" fmla="*/ 0 h 159480"/>
                  <a:gd name="connsiteX3" fmla="*/ 62141 w 127325"/>
                  <a:gd name="connsiteY3" fmla="*/ 76390 h 159480"/>
                  <a:gd name="connsiteX4" fmla="*/ 0 w 127325"/>
                  <a:gd name="connsiteY4" fmla="*/ 159481 h 159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325" h="159480">
                    <a:moveTo>
                      <a:pt x="0" y="159481"/>
                    </a:moveTo>
                    <a:lnTo>
                      <a:pt x="104853" y="43556"/>
                    </a:lnTo>
                    <a:cubicBezTo>
                      <a:pt x="119425" y="26971"/>
                      <a:pt x="134835" y="19433"/>
                      <a:pt x="123278" y="0"/>
                    </a:cubicBezTo>
                    <a:lnTo>
                      <a:pt x="62141" y="76390"/>
                    </a:lnTo>
                    <a:cubicBezTo>
                      <a:pt x="46732" y="93980"/>
                      <a:pt x="4857" y="136865"/>
                      <a:pt x="0" y="1594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6" name="任意多边形: 形状 825">
                <a:extLst>
                  <a:ext uri="{FF2B5EF4-FFF2-40B4-BE49-F238E27FC236}">
                    <a16:creationId xmlns:a16="http://schemas.microsoft.com/office/drawing/2014/main" id="{2448ED5D-885C-4733-A511-36C783F0A9E9}"/>
                  </a:ext>
                </a:extLst>
              </p:cNvPr>
              <p:cNvSpPr/>
              <p:nvPr/>
            </p:nvSpPr>
            <p:spPr>
              <a:xfrm>
                <a:off x="6117495" y="2679340"/>
                <a:ext cx="27397" cy="156130"/>
              </a:xfrm>
              <a:custGeom>
                <a:avLst/>
                <a:gdLst>
                  <a:gd name="connsiteX0" fmla="*/ 2205 w 27397"/>
                  <a:gd name="connsiteY0" fmla="*/ 0 h 156130"/>
                  <a:gd name="connsiteX1" fmla="*/ 24650 w 27397"/>
                  <a:gd name="connsiteY1" fmla="*/ 156130 h 156130"/>
                  <a:gd name="connsiteX2" fmla="*/ 2205 w 27397"/>
                  <a:gd name="connsiteY2" fmla="*/ 0 h 15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97" h="156130">
                    <a:moveTo>
                      <a:pt x="2205" y="0"/>
                    </a:moveTo>
                    <a:cubicBezTo>
                      <a:pt x="-6505" y="26636"/>
                      <a:pt x="12590" y="132175"/>
                      <a:pt x="24650" y="156130"/>
                    </a:cubicBezTo>
                    <a:cubicBezTo>
                      <a:pt x="36542" y="132677"/>
                      <a:pt x="6225" y="6701"/>
                      <a:pt x="2205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7" name="任意多边形: 形状 826">
                <a:extLst>
                  <a:ext uri="{FF2B5EF4-FFF2-40B4-BE49-F238E27FC236}">
                    <a16:creationId xmlns:a16="http://schemas.microsoft.com/office/drawing/2014/main" id="{F3FE90DD-F482-47DB-B5DC-8170E073EF03}"/>
                  </a:ext>
                </a:extLst>
              </p:cNvPr>
              <p:cNvSpPr/>
              <p:nvPr/>
            </p:nvSpPr>
            <p:spPr>
              <a:xfrm>
                <a:off x="5218063" y="3374052"/>
                <a:ext cx="101670" cy="118270"/>
              </a:xfrm>
              <a:custGeom>
                <a:avLst/>
                <a:gdLst>
                  <a:gd name="connsiteX0" fmla="*/ 0 w 101670"/>
                  <a:gd name="connsiteY0" fmla="*/ 118270 h 118270"/>
                  <a:gd name="connsiteX1" fmla="*/ 101671 w 101670"/>
                  <a:gd name="connsiteY1" fmla="*/ 0 h 118270"/>
                  <a:gd name="connsiteX2" fmla="*/ 0 w 101670"/>
                  <a:gd name="connsiteY2" fmla="*/ 118270 h 11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670" h="118270">
                    <a:moveTo>
                      <a:pt x="0" y="118270"/>
                    </a:moveTo>
                    <a:cubicBezTo>
                      <a:pt x="20267" y="108219"/>
                      <a:pt x="95976" y="22113"/>
                      <a:pt x="101671" y="0"/>
                    </a:cubicBezTo>
                    <a:cubicBezTo>
                      <a:pt x="77719" y="16250"/>
                      <a:pt x="9882" y="87446"/>
                      <a:pt x="0" y="1182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8" name="任意多边形: 形状 827">
                <a:extLst>
                  <a:ext uri="{FF2B5EF4-FFF2-40B4-BE49-F238E27FC236}">
                    <a16:creationId xmlns:a16="http://schemas.microsoft.com/office/drawing/2014/main" id="{2170D2D3-3A03-4233-9DCA-900E49268CE1}"/>
                  </a:ext>
                </a:extLst>
              </p:cNvPr>
              <p:cNvSpPr/>
              <p:nvPr/>
            </p:nvSpPr>
            <p:spPr>
              <a:xfrm>
                <a:off x="5090598" y="2273435"/>
                <a:ext cx="86763" cy="104533"/>
              </a:xfrm>
              <a:custGeom>
                <a:avLst/>
                <a:gdLst>
                  <a:gd name="connsiteX0" fmla="*/ 0 w 86763"/>
                  <a:gd name="connsiteY0" fmla="*/ 104533 h 104533"/>
                  <a:gd name="connsiteX1" fmla="*/ 86763 w 86763"/>
                  <a:gd name="connsiteY1" fmla="*/ 6533 h 104533"/>
                  <a:gd name="connsiteX2" fmla="*/ 59126 w 86763"/>
                  <a:gd name="connsiteY2" fmla="*/ 0 h 104533"/>
                  <a:gd name="connsiteX3" fmla="*/ 0 w 86763"/>
                  <a:gd name="connsiteY3" fmla="*/ 104533 h 10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63" h="104533">
                    <a:moveTo>
                      <a:pt x="0" y="104533"/>
                    </a:moveTo>
                    <a:cubicBezTo>
                      <a:pt x="18425" y="100345"/>
                      <a:pt x="80064" y="26301"/>
                      <a:pt x="86763" y="6533"/>
                    </a:cubicBezTo>
                    <a:cubicBezTo>
                      <a:pt x="70181" y="-2513"/>
                      <a:pt x="84586" y="1675"/>
                      <a:pt x="59126" y="0"/>
                    </a:cubicBezTo>
                    <a:cubicBezTo>
                      <a:pt x="80901" y="40708"/>
                      <a:pt x="25795" y="48414"/>
                      <a:pt x="0" y="10453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9" name="任意多边形: 形状 828">
                <a:extLst>
                  <a:ext uri="{FF2B5EF4-FFF2-40B4-BE49-F238E27FC236}">
                    <a16:creationId xmlns:a16="http://schemas.microsoft.com/office/drawing/2014/main" id="{F6547962-4682-4205-ACC5-92009A542230}"/>
                  </a:ext>
                </a:extLst>
              </p:cNvPr>
              <p:cNvSpPr/>
              <p:nvPr/>
            </p:nvSpPr>
            <p:spPr>
              <a:xfrm>
                <a:off x="4448227" y="2091842"/>
                <a:ext cx="17116" cy="118940"/>
              </a:xfrm>
              <a:custGeom>
                <a:avLst/>
                <a:gdLst>
                  <a:gd name="connsiteX0" fmla="*/ 8394 w 17116"/>
                  <a:gd name="connsiteY0" fmla="*/ 118940 h 118940"/>
                  <a:gd name="connsiteX1" fmla="*/ 15261 w 17116"/>
                  <a:gd name="connsiteY1" fmla="*/ 60810 h 118940"/>
                  <a:gd name="connsiteX2" fmla="*/ 17104 w 17116"/>
                  <a:gd name="connsiteY2" fmla="*/ 30154 h 118940"/>
                  <a:gd name="connsiteX3" fmla="*/ 16099 w 17116"/>
                  <a:gd name="connsiteY3" fmla="*/ 16082 h 118940"/>
                  <a:gd name="connsiteX4" fmla="*/ 9399 w 17116"/>
                  <a:gd name="connsiteY4" fmla="*/ 0 h 118940"/>
                  <a:gd name="connsiteX5" fmla="*/ 8394 w 17116"/>
                  <a:gd name="connsiteY5" fmla="*/ 118940 h 11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6" h="118940">
                    <a:moveTo>
                      <a:pt x="8394" y="118940"/>
                    </a:moveTo>
                    <a:cubicBezTo>
                      <a:pt x="15931" y="105204"/>
                      <a:pt x="13754" y="83761"/>
                      <a:pt x="15261" y="60810"/>
                    </a:cubicBezTo>
                    <a:cubicBezTo>
                      <a:pt x="15764" y="51932"/>
                      <a:pt x="17271" y="38697"/>
                      <a:pt x="17104" y="30154"/>
                    </a:cubicBezTo>
                    <a:cubicBezTo>
                      <a:pt x="16936" y="27139"/>
                      <a:pt x="16601" y="18595"/>
                      <a:pt x="16099" y="16082"/>
                    </a:cubicBezTo>
                    <a:cubicBezTo>
                      <a:pt x="13754" y="3015"/>
                      <a:pt x="12916" y="6198"/>
                      <a:pt x="9399" y="0"/>
                    </a:cubicBezTo>
                    <a:cubicBezTo>
                      <a:pt x="6049" y="30154"/>
                      <a:pt x="-9361" y="93980"/>
                      <a:pt x="8394" y="11894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0" name="任意多边形: 形状 829">
                <a:extLst>
                  <a:ext uri="{FF2B5EF4-FFF2-40B4-BE49-F238E27FC236}">
                    <a16:creationId xmlns:a16="http://schemas.microsoft.com/office/drawing/2014/main" id="{831B0FA7-70C1-4310-B065-55BB681D7ADC}"/>
                  </a:ext>
                </a:extLst>
              </p:cNvPr>
              <p:cNvSpPr/>
              <p:nvPr/>
            </p:nvSpPr>
            <p:spPr>
              <a:xfrm>
                <a:off x="4479240" y="2141093"/>
                <a:ext cx="28803" cy="56622"/>
              </a:xfrm>
              <a:custGeom>
                <a:avLst/>
                <a:gdLst>
                  <a:gd name="connsiteX0" fmla="*/ 7531 w 28803"/>
                  <a:gd name="connsiteY0" fmla="*/ 56622 h 56622"/>
                  <a:gd name="connsiteX1" fmla="*/ 28803 w 28803"/>
                  <a:gd name="connsiteY1" fmla="*/ 0 h 56622"/>
                  <a:gd name="connsiteX2" fmla="*/ 329 w 28803"/>
                  <a:gd name="connsiteY2" fmla="*/ 34509 h 56622"/>
                  <a:gd name="connsiteX3" fmla="*/ 7531 w 28803"/>
                  <a:gd name="connsiteY3" fmla="*/ 56622 h 5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03" h="56622">
                    <a:moveTo>
                      <a:pt x="7531" y="56622"/>
                    </a:moveTo>
                    <a:lnTo>
                      <a:pt x="28803" y="0"/>
                    </a:lnTo>
                    <a:cubicBezTo>
                      <a:pt x="16911" y="2345"/>
                      <a:pt x="1334" y="4356"/>
                      <a:pt x="329" y="34509"/>
                    </a:cubicBezTo>
                    <a:cubicBezTo>
                      <a:pt x="-676" y="70694"/>
                      <a:pt x="329" y="45901"/>
                      <a:pt x="7531" y="5662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1" name="任意多边形: 形状 830">
                <a:extLst>
                  <a:ext uri="{FF2B5EF4-FFF2-40B4-BE49-F238E27FC236}">
                    <a16:creationId xmlns:a16="http://schemas.microsoft.com/office/drawing/2014/main" id="{00F11BB5-3C68-4CC8-BD3E-C33B47554635}"/>
                  </a:ext>
                </a:extLst>
              </p:cNvPr>
              <p:cNvSpPr/>
              <p:nvPr/>
            </p:nvSpPr>
            <p:spPr>
              <a:xfrm>
                <a:off x="5100313" y="2386512"/>
                <a:ext cx="27422" cy="48078"/>
              </a:xfrm>
              <a:custGeom>
                <a:avLst/>
                <a:gdLst>
                  <a:gd name="connsiteX0" fmla="*/ 0 w 27422"/>
                  <a:gd name="connsiteY0" fmla="*/ 48079 h 48078"/>
                  <a:gd name="connsiteX1" fmla="*/ 23785 w 27422"/>
                  <a:gd name="connsiteY1" fmla="*/ 33839 h 48078"/>
                  <a:gd name="connsiteX2" fmla="*/ 18425 w 27422"/>
                  <a:gd name="connsiteY2" fmla="*/ 0 h 48078"/>
                  <a:gd name="connsiteX3" fmla="*/ 0 w 27422"/>
                  <a:gd name="connsiteY3" fmla="*/ 48079 h 4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22" h="48078">
                    <a:moveTo>
                      <a:pt x="0" y="48079"/>
                    </a:moveTo>
                    <a:cubicBezTo>
                      <a:pt x="13400" y="46906"/>
                      <a:pt x="16917" y="49754"/>
                      <a:pt x="23785" y="33839"/>
                    </a:cubicBezTo>
                    <a:cubicBezTo>
                      <a:pt x="34337" y="9549"/>
                      <a:pt x="18592" y="168"/>
                      <a:pt x="18425" y="0"/>
                    </a:cubicBezTo>
                    <a:lnTo>
                      <a:pt x="0" y="48079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2" name="任意多边形: 形状 831">
                <a:extLst>
                  <a:ext uri="{FF2B5EF4-FFF2-40B4-BE49-F238E27FC236}">
                    <a16:creationId xmlns:a16="http://schemas.microsoft.com/office/drawing/2014/main" id="{0045EC88-B15A-4AEC-A177-C5AC5D5A1B4C}"/>
                  </a:ext>
                </a:extLst>
              </p:cNvPr>
              <p:cNvSpPr/>
              <p:nvPr/>
            </p:nvSpPr>
            <p:spPr>
              <a:xfrm>
                <a:off x="4458966" y="3012708"/>
                <a:ext cx="24789" cy="38529"/>
              </a:xfrm>
              <a:custGeom>
                <a:avLst/>
                <a:gdLst>
                  <a:gd name="connsiteX0" fmla="*/ 0 w 24789"/>
                  <a:gd name="connsiteY0" fmla="*/ 38530 h 38529"/>
                  <a:gd name="connsiteX1" fmla="*/ 24790 w 24789"/>
                  <a:gd name="connsiteY1" fmla="*/ 29819 h 38529"/>
                  <a:gd name="connsiteX2" fmla="*/ 7705 w 24789"/>
                  <a:gd name="connsiteY2" fmla="*/ 0 h 38529"/>
                  <a:gd name="connsiteX3" fmla="*/ 0 w 24789"/>
                  <a:gd name="connsiteY3" fmla="*/ 38530 h 3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89" h="38529">
                    <a:moveTo>
                      <a:pt x="0" y="38530"/>
                    </a:moveTo>
                    <a:lnTo>
                      <a:pt x="24790" y="29819"/>
                    </a:lnTo>
                    <a:cubicBezTo>
                      <a:pt x="5192" y="8209"/>
                      <a:pt x="18927" y="32499"/>
                      <a:pt x="7705" y="0"/>
                    </a:cubicBezTo>
                    <a:lnTo>
                      <a:pt x="0" y="3853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3" name="任意多边形: 形状 832">
                <a:extLst>
                  <a:ext uri="{FF2B5EF4-FFF2-40B4-BE49-F238E27FC236}">
                    <a16:creationId xmlns:a16="http://schemas.microsoft.com/office/drawing/2014/main" id="{4105B6FF-2CC9-4530-86F5-A654D0E51ABB}"/>
                  </a:ext>
                </a:extLst>
              </p:cNvPr>
              <p:cNvSpPr/>
              <p:nvPr/>
            </p:nvSpPr>
            <p:spPr>
              <a:xfrm>
                <a:off x="5938970" y="1837686"/>
                <a:ext cx="19597" cy="21133"/>
              </a:xfrm>
              <a:custGeom>
                <a:avLst/>
                <a:gdLst>
                  <a:gd name="connsiteX0" fmla="*/ 0 w 19597"/>
                  <a:gd name="connsiteY0" fmla="*/ 21134 h 21133"/>
                  <a:gd name="connsiteX1" fmla="*/ 19597 w 19597"/>
                  <a:gd name="connsiteY1" fmla="*/ 1701 h 21133"/>
                  <a:gd name="connsiteX2" fmla="*/ 0 w 19597"/>
                  <a:gd name="connsiteY2" fmla="*/ 21134 h 21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597" h="21133">
                    <a:moveTo>
                      <a:pt x="0" y="21134"/>
                    </a:moveTo>
                    <a:cubicBezTo>
                      <a:pt x="15745" y="12758"/>
                      <a:pt x="12897" y="29845"/>
                      <a:pt x="19597" y="1701"/>
                    </a:cubicBezTo>
                    <a:cubicBezTo>
                      <a:pt x="-7035" y="1701"/>
                      <a:pt x="5192" y="-8518"/>
                      <a:pt x="0" y="2113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" name="任意多边形: 形状 833">
                <a:extLst>
                  <a:ext uri="{FF2B5EF4-FFF2-40B4-BE49-F238E27FC236}">
                    <a16:creationId xmlns:a16="http://schemas.microsoft.com/office/drawing/2014/main" id="{DA4BF087-1F85-4F42-B808-2A739BDB255B}"/>
                  </a:ext>
                </a:extLst>
              </p:cNvPr>
              <p:cNvSpPr/>
              <p:nvPr/>
            </p:nvSpPr>
            <p:spPr>
              <a:xfrm>
                <a:off x="6015203" y="1810071"/>
                <a:ext cx="19743" cy="18259"/>
              </a:xfrm>
              <a:custGeom>
                <a:avLst/>
                <a:gdLst>
                  <a:gd name="connsiteX0" fmla="*/ 19744 w 19743"/>
                  <a:gd name="connsiteY0" fmla="*/ 18260 h 18259"/>
                  <a:gd name="connsiteX1" fmla="*/ 2994 w 19743"/>
                  <a:gd name="connsiteY1" fmla="*/ 0 h 18259"/>
                  <a:gd name="connsiteX2" fmla="*/ 19744 w 19743"/>
                  <a:gd name="connsiteY2" fmla="*/ 18260 h 1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743" h="18259">
                    <a:moveTo>
                      <a:pt x="19744" y="18260"/>
                    </a:moveTo>
                    <a:cubicBezTo>
                      <a:pt x="14384" y="2178"/>
                      <a:pt x="19911" y="4858"/>
                      <a:pt x="2994" y="0"/>
                    </a:cubicBezTo>
                    <a:cubicBezTo>
                      <a:pt x="4669" y="25966"/>
                      <a:pt x="-12248" y="15244"/>
                      <a:pt x="19744" y="1826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" name="任意多边形: 形状 834">
                <a:extLst>
                  <a:ext uri="{FF2B5EF4-FFF2-40B4-BE49-F238E27FC236}">
                    <a16:creationId xmlns:a16="http://schemas.microsoft.com/office/drawing/2014/main" id="{DE15E0C0-B17D-45E7-8890-34FD1E09CEBB}"/>
                  </a:ext>
                </a:extLst>
              </p:cNvPr>
              <p:cNvSpPr/>
              <p:nvPr/>
            </p:nvSpPr>
            <p:spPr>
              <a:xfrm>
                <a:off x="6075975" y="2943600"/>
                <a:ext cx="8204" cy="19207"/>
              </a:xfrm>
              <a:custGeom>
                <a:avLst/>
                <a:gdLst>
                  <a:gd name="connsiteX0" fmla="*/ 8 w 8204"/>
                  <a:gd name="connsiteY0" fmla="*/ 6790 h 19207"/>
                  <a:gd name="connsiteX1" fmla="*/ 8048 w 8204"/>
                  <a:gd name="connsiteY1" fmla="*/ 8130 h 19207"/>
                  <a:gd name="connsiteX2" fmla="*/ 8 w 8204"/>
                  <a:gd name="connsiteY2" fmla="*/ 6790 h 19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04" h="19207">
                    <a:moveTo>
                      <a:pt x="8" y="6790"/>
                    </a:moveTo>
                    <a:cubicBezTo>
                      <a:pt x="678" y="29405"/>
                      <a:pt x="6373" y="15668"/>
                      <a:pt x="8048" y="8130"/>
                    </a:cubicBezTo>
                    <a:cubicBezTo>
                      <a:pt x="9556" y="1262"/>
                      <a:pt x="-327" y="-5439"/>
                      <a:pt x="8" y="67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6" name="图形 636">
              <a:extLst>
                <a:ext uri="{FF2B5EF4-FFF2-40B4-BE49-F238E27FC236}">
                  <a16:creationId xmlns:a16="http://schemas.microsoft.com/office/drawing/2014/main" id="{3D487240-6501-4465-99DF-FC32A15529C6}"/>
                </a:ext>
              </a:extLst>
            </p:cNvPr>
            <p:cNvGrpSpPr/>
            <p:nvPr/>
          </p:nvGrpSpPr>
          <p:grpSpPr>
            <a:xfrm>
              <a:off x="9042397" y="2520381"/>
              <a:ext cx="629438" cy="4057857"/>
              <a:chOff x="9042397" y="2520381"/>
              <a:chExt cx="629438" cy="4057857"/>
            </a:xfrm>
            <a:grpFill/>
          </p:grpSpPr>
          <p:sp>
            <p:nvSpPr>
              <p:cNvPr id="837" name="任意多边形: 形状 836">
                <a:extLst>
                  <a:ext uri="{FF2B5EF4-FFF2-40B4-BE49-F238E27FC236}">
                    <a16:creationId xmlns:a16="http://schemas.microsoft.com/office/drawing/2014/main" id="{6FCFA717-EF8F-486C-9D9F-6B5A2291C673}"/>
                  </a:ext>
                </a:extLst>
              </p:cNvPr>
              <p:cNvSpPr/>
              <p:nvPr/>
            </p:nvSpPr>
            <p:spPr>
              <a:xfrm>
                <a:off x="9042397" y="2520381"/>
                <a:ext cx="629438" cy="4057857"/>
              </a:xfrm>
              <a:custGeom>
                <a:avLst/>
                <a:gdLst>
                  <a:gd name="connsiteX0" fmla="*/ 218544 w 629438"/>
                  <a:gd name="connsiteY0" fmla="*/ 3991351 h 4057857"/>
                  <a:gd name="connsiteX1" fmla="*/ 228593 w 629438"/>
                  <a:gd name="connsiteY1" fmla="*/ 3894356 h 4057857"/>
                  <a:gd name="connsiteX2" fmla="*/ 303130 w 629438"/>
                  <a:gd name="connsiteY2" fmla="*/ 3829860 h 4057857"/>
                  <a:gd name="connsiteX3" fmla="*/ 291405 w 629438"/>
                  <a:gd name="connsiteY3" fmla="*/ 3863700 h 4057857"/>
                  <a:gd name="connsiteX4" fmla="*/ 293247 w 629438"/>
                  <a:gd name="connsiteY4" fmla="*/ 3899214 h 4057857"/>
                  <a:gd name="connsiteX5" fmla="*/ 225914 w 629438"/>
                  <a:gd name="connsiteY5" fmla="*/ 3981802 h 4057857"/>
                  <a:gd name="connsiteX6" fmla="*/ 222396 w 629438"/>
                  <a:gd name="connsiteY6" fmla="*/ 3986493 h 4057857"/>
                  <a:gd name="connsiteX7" fmla="*/ 218544 w 629438"/>
                  <a:gd name="connsiteY7" fmla="*/ 3991351 h 4057857"/>
                  <a:gd name="connsiteX8" fmla="*/ 226081 w 629438"/>
                  <a:gd name="connsiteY8" fmla="*/ 3957512 h 4057857"/>
                  <a:gd name="connsiteX9" fmla="*/ 286715 w 629438"/>
                  <a:gd name="connsiteY9" fmla="*/ 3868725 h 4057857"/>
                  <a:gd name="connsiteX10" fmla="*/ 220219 w 629438"/>
                  <a:gd name="connsiteY10" fmla="*/ 3944948 h 4057857"/>
                  <a:gd name="connsiteX11" fmla="*/ 226081 w 629438"/>
                  <a:gd name="connsiteY11" fmla="*/ 3957512 h 4057857"/>
                  <a:gd name="connsiteX12" fmla="*/ 194592 w 629438"/>
                  <a:gd name="connsiteY12" fmla="*/ 3884305 h 4057857"/>
                  <a:gd name="connsiteX13" fmla="*/ 251541 w 629438"/>
                  <a:gd name="connsiteY13" fmla="*/ 3814281 h 4057857"/>
                  <a:gd name="connsiteX14" fmla="*/ 239313 w 629438"/>
                  <a:gd name="connsiteY14" fmla="*/ 3837064 h 4057857"/>
                  <a:gd name="connsiteX15" fmla="*/ 194592 w 629438"/>
                  <a:gd name="connsiteY15" fmla="*/ 3884305 h 4057857"/>
                  <a:gd name="connsiteX16" fmla="*/ 179517 w 629438"/>
                  <a:gd name="connsiteY16" fmla="*/ 3842424 h 4057857"/>
                  <a:gd name="connsiteX17" fmla="*/ 228928 w 629438"/>
                  <a:gd name="connsiteY17" fmla="*/ 3797361 h 4057857"/>
                  <a:gd name="connsiteX18" fmla="*/ 211676 w 629438"/>
                  <a:gd name="connsiteY18" fmla="*/ 3825002 h 4057857"/>
                  <a:gd name="connsiteX19" fmla="*/ 179517 w 629438"/>
                  <a:gd name="connsiteY19" fmla="*/ 3842424 h 4057857"/>
                  <a:gd name="connsiteX20" fmla="*/ 72486 w 629438"/>
                  <a:gd name="connsiteY20" fmla="*/ 3333494 h 4057857"/>
                  <a:gd name="connsiteX21" fmla="*/ 125080 w 629438"/>
                  <a:gd name="connsiteY21" fmla="*/ 3367836 h 4057857"/>
                  <a:gd name="connsiteX22" fmla="*/ 188897 w 629438"/>
                  <a:gd name="connsiteY22" fmla="*/ 3394137 h 4057857"/>
                  <a:gd name="connsiteX23" fmla="*/ 145012 w 629438"/>
                  <a:gd name="connsiteY23" fmla="*/ 3415579 h 4057857"/>
                  <a:gd name="connsiteX24" fmla="*/ 149367 w 629438"/>
                  <a:gd name="connsiteY24" fmla="*/ 3418427 h 4057857"/>
                  <a:gd name="connsiteX25" fmla="*/ 175664 w 629438"/>
                  <a:gd name="connsiteY25" fmla="*/ 3436017 h 4057857"/>
                  <a:gd name="connsiteX26" fmla="*/ 139988 w 629438"/>
                  <a:gd name="connsiteY26" fmla="*/ 3455282 h 4057857"/>
                  <a:gd name="connsiteX27" fmla="*/ 265778 w 629438"/>
                  <a:gd name="connsiteY27" fmla="*/ 3419097 h 4057857"/>
                  <a:gd name="connsiteX28" fmla="*/ 408318 w 629438"/>
                  <a:gd name="connsiteY28" fmla="*/ 3356612 h 4057857"/>
                  <a:gd name="connsiteX29" fmla="*/ 318372 w 629438"/>
                  <a:gd name="connsiteY29" fmla="*/ 3767040 h 4057857"/>
                  <a:gd name="connsiteX30" fmla="*/ 233283 w 629438"/>
                  <a:gd name="connsiteY30" fmla="*/ 3756486 h 4057857"/>
                  <a:gd name="connsiteX31" fmla="*/ 159417 w 629438"/>
                  <a:gd name="connsiteY31" fmla="*/ 3770893 h 4057857"/>
                  <a:gd name="connsiteX32" fmla="*/ 105483 w 629438"/>
                  <a:gd name="connsiteY32" fmla="*/ 3574725 h 4057857"/>
                  <a:gd name="connsiteX33" fmla="*/ 72486 w 629438"/>
                  <a:gd name="connsiteY33" fmla="*/ 3333494 h 4057857"/>
                  <a:gd name="connsiteX34" fmla="*/ 477997 w 629438"/>
                  <a:gd name="connsiteY34" fmla="*/ 1562288 h 4057857"/>
                  <a:gd name="connsiteX35" fmla="*/ 467612 w 629438"/>
                  <a:gd name="connsiteY35" fmla="*/ 1657440 h 4057857"/>
                  <a:gd name="connsiteX36" fmla="*/ 453542 w 629438"/>
                  <a:gd name="connsiteY36" fmla="*/ 1638342 h 4057857"/>
                  <a:gd name="connsiteX37" fmla="*/ 455552 w 629438"/>
                  <a:gd name="connsiteY37" fmla="*/ 1586411 h 4057857"/>
                  <a:gd name="connsiteX38" fmla="*/ 458399 w 629438"/>
                  <a:gd name="connsiteY38" fmla="*/ 1581385 h 4057857"/>
                  <a:gd name="connsiteX39" fmla="*/ 477997 w 629438"/>
                  <a:gd name="connsiteY39" fmla="*/ 1562288 h 4057857"/>
                  <a:gd name="connsiteX40" fmla="*/ 394248 w 629438"/>
                  <a:gd name="connsiteY40" fmla="*/ 1482045 h 4057857"/>
                  <a:gd name="connsiteX41" fmla="*/ 471464 w 629438"/>
                  <a:gd name="connsiteY41" fmla="*/ 1791792 h 4057857"/>
                  <a:gd name="connsiteX42" fmla="*/ 471632 w 629438"/>
                  <a:gd name="connsiteY42" fmla="*/ 1858801 h 4057857"/>
                  <a:gd name="connsiteX43" fmla="*/ 485199 w 629438"/>
                  <a:gd name="connsiteY43" fmla="*/ 1911905 h 4057857"/>
                  <a:gd name="connsiteX44" fmla="*/ 474982 w 629438"/>
                  <a:gd name="connsiteY44" fmla="*/ 2160842 h 4057857"/>
                  <a:gd name="connsiteX45" fmla="*/ 411333 w 629438"/>
                  <a:gd name="connsiteY45" fmla="*/ 3270841 h 4057857"/>
                  <a:gd name="connsiteX46" fmla="*/ 389726 w 629438"/>
                  <a:gd name="connsiteY46" fmla="*/ 3316742 h 4057857"/>
                  <a:gd name="connsiteX47" fmla="*/ 353881 w 629438"/>
                  <a:gd name="connsiteY47" fmla="*/ 3351586 h 4057857"/>
                  <a:gd name="connsiteX48" fmla="*/ 357901 w 629438"/>
                  <a:gd name="connsiteY48" fmla="*/ 3079028 h 4057857"/>
                  <a:gd name="connsiteX49" fmla="*/ 375153 w 629438"/>
                  <a:gd name="connsiteY49" fmla="*/ 2815517 h 4057857"/>
                  <a:gd name="connsiteX50" fmla="*/ 364099 w 629438"/>
                  <a:gd name="connsiteY50" fmla="*/ 2811999 h 4057857"/>
                  <a:gd name="connsiteX51" fmla="*/ 353211 w 629438"/>
                  <a:gd name="connsiteY51" fmla="*/ 2807978 h 4057857"/>
                  <a:gd name="connsiteX52" fmla="*/ 367281 w 629438"/>
                  <a:gd name="connsiteY52" fmla="*/ 2544634 h 4057857"/>
                  <a:gd name="connsiteX53" fmla="*/ 374483 w 629438"/>
                  <a:gd name="connsiteY53" fmla="*/ 2273585 h 4057857"/>
                  <a:gd name="connsiteX54" fmla="*/ 373478 w 629438"/>
                  <a:gd name="connsiteY54" fmla="*/ 1731820 h 4057857"/>
                  <a:gd name="connsiteX55" fmla="*/ 390228 w 629438"/>
                  <a:gd name="connsiteY55" fmla="*/ 1754602 h 4057857"/>
                  <a:gd name="connsiteX56" fmla="*/ 388721 w 629438"/>
                  <a:gd name="connsiteY56" fmla="*/ 1603665 h 4057857"/>
                  <a:gd name="connsiteX57" fmla="*/ 392908 w 629438"/>
                  <a:gd name="connsiteY57" fmla="*/ 1542353 h 4057857"/>
                  <a:gd name="connsiteX58" fmla="*/ 384031 w 629438"/>
                  <a:gd name="connsiteY58" fmla="*/ 1513371 h 4057857"/>
                  <a:gd name="connsiteX59" fmla="*/ 394248 w 629438"/>
                  <a:gd name="connsiteY59" fmla="*/ 1482045 h 4057857"/>
                  <a:gd name="connsiteX60" fmla="*/ 435955 w 629438"/>
                  <a:gd name="connsiteY60" fmla="*/ 1582893 h 4057857"/>
                  <a:gd name="connsiteX61" fmla="*/ 482519 w 629438"/>
                  <a:gd name="connsiteY61" fmla="*/ 1459597 h 4057857"/>
                  <a:gd name="connsiteX62" fmla="*/ 452370 w 629438"/>
                  <a:gd name="connsiteY62" fmla="*/ 1565973 h 4057857"/>
                  <a:gd name="connsiteX63" fmla="*/ 435955 w 629438"/>
                  <a:gd name="connsiteY63" fmla="*/ 1582893 h 4057857"/>
                  <a:gd name="connsiteX64" fmla="*/ 431432 w 629438"/>
                  <a:gd name="connsiteY64" fmla="*/ 1516219 h 4057857"/>
                  <a:gd name="connsiteX65" fmla="*/ 465434 w 629438"/>
                  <a:gd name="connsiteY65" fmla="*/ 1377009 h 4057857"/>
                  <a:gd name="connsiteX66" fmla="*/ 484529 w 629438"/>
                  <a:gd name="connsiteY66" fmla="*/ 1359922 h 4057857"/>
                  <a:gd name="connsiteX67" fmla="*/ 431432 w 629438"/>
                  <a:gd name="connsiteY67" fmla="*/ 1516219 h 4057857"/>
                  <a:gd name="connsiteX68" fmla="*/ 196937 w 629438"/>
                  <a:gd name="connsiteY68" fmla="*/ 979480 h 4057857"/>
                  <a:gd name="connsiteX69" fmla="*/ 321554 w 629438"/>
                  <a:gd name="connsiteY69" fmla="*/ 1231097 h 4057857"/>
                  <a:gd name="connsiteX70" fmla="*/ 340314 w 629438"/>
                  <a:gd name="connsiteY70" fmla="*/ 1573847 h 4057857"/>
                  <a:gd name="connsiteX71" fmla="*/ 344669 w 629438"/>
                  <a:gd name="connsiteY71" fmla="*/ 1570329 h 4057857"/>
                  <a:gd name="connsiteX72" fmla="*/ 354049 w 629438"/>
                  <a:gd name="connsiteY72" fmla="*/ 1566308 h 4057857"/>
                  <a:gd name="connsiteX73" fmla="*/ 350866 w 629438"/>
                  <a:gd name="connsiteY73" fmla="*/ 1791457 h 4057857"/>
                  <a:gd name="connsiteX74" fmla="*/ 344669 w 629438"/>
                  <a:gd name="connsiteY74" fmla="*/ 2006890 h 4057857"/>
                  <a:gd name="connsiteX75" fmla="*/ 341487 w 629438"/>
                  <a:gd name="connsiteY75" fmla="*/ 2236395 h 4057857"/>
                  <a:gd name="connsiteX76" fmla="*/ 331939 w 629438"/>
                  <a:gd name="connsiteY76" fmla="*/ 2461879 h 4057857"/>
                  <a:gd name="connsiteX77" fmla="*/ 324904 w 629438"/>
                  <a:gd name="connsiteY77" fmla="*/ 2920888 h 4057857"/>
                  <a:gd name="connsiteX78" fmla="*/ 324904 w 629438"/>
                  <a:gd name="connsiteY78" fmla="*/ 3154581 h 4057857"/>
                  <a:gd name="connsiteX79" fmla="*/ 322559 w 629438"/>
                  <a:gd name="connsiteY79" fmla="*/ 3378557 h 4057857"/>
                  <a:gd name="connsiteX80" fmla="*/ 182867 w 629438"/>
                  <a:gd name="connsiteY80" fmla="*/ 3370516 h 4057857"/>
                  <a:gd name="connsiteX81" fmla="*/ 192917 w 629438"/>
                  <a:gd name="connsiteY81" fmla="*/ 3078861 h 4057857"/>
                  <a:gd name="connsiteX82" fmla="*/ 195597 w 629438"/>
                  <a:gd name="connsiteY82" fmla="*/ 2935462 h 4057857"/>
                  <a:gd name="connsiteX83" fmla="*/ 183872 w 629438"/>
                  <a:gd name="connsiteY83" fmla="*/ 2868454 h 4057857"/>
                  <a:gd name="connsiteX84" fmla="*/ 180857 w 629438"/>
                  <a:gd name="connsiteY84" fmla="*/ 2476788 h 4057857"/>
                  <a:gd name="connsiteX85" fmla="*/ 159082 w 629438"/>
                  <a:gd name="connsiteY85" fmla="*/ 2183123 h 4057857"/>
                  <a:gd name="connsiteX86" fmla="*/ 173654 w 629438"/>
                  <a:gd name="connsiteY86" fmla="*/ 1890463 h 4057857"/>
                  <a:gd name="connsiteX87" fmla="*/ 181359 w 629438"/>
                  <a:gd name="connsiteY87" fmla="*/ 1582558 h 4057857"/>
                  <a:gd name="connsiteX88" fmla="*/ 182699 w 629438"/>
                  <a:gd name="connsiteY88" fmla="*/ 1283029 h 4057857"/>
                  <a:gd name="connsiteX89" fmla="*/ 196937 w 629438"/>
                  <a:gd name="connsiteY89" fmla="*/ 979480 h 4057857"/>
                  <a:gd name="connsiteX90" fmla="*/ 335122 w 629438"/>
                  <a:gd name="connsiteY90" fmla="*/ 1582725 h 4057857"/>
                  <a:gd name="connsiteX91" fmla="*/ 336797 w 629438"/>
                  <a:gd name="connsiteY91" fmla="*/ 1589426 h 4057857"/>
                  <a:gd name="connsiteX92" fmla="*/ 335122 w 629438"/>
                  <a:gd name="connsiteY92" fmla="*/ 1582725 h 4057857"/>
                  <a:gd name="connsiteX93" fmla="*/ 396928 w 629438"/>
                  <a:gd name="connsiteY93" fmla="*/ 1434971 h 4057857"/>
                  <a:gd name="connsiteX94" fmla="*/ 449857 w 629438"/>
                  <a:gd name="connsiteY94" fmla="*/ 1293918 h 4057857"/>
                  <a:gd name="connsiteX95" fmla="*/ 485199 w 629438"/>
                  <a:gd name="connsiteY95" fmla="*/ 1261084 h 4057857"/>
                  <a:gd name="connsiteX96" fmla="*/ 482184 w 629438"/>
                  <a:gd name="connsiteY96" fmla="*/ 1331275 h 4057857"/>
                  <a:gd name="connsiteX97" fmla="*/ 458064 w 629438"/>
                  <a:gd name="connsiteY97" fmla="*/ 1368968 h 4057857"/>
                  <a:gd name="connsiteX98" fmla="*/ 396928 w 629438"/>
                  <a:gd name="connsiteY98" fmla="*/ 1434971 h 4057857"/>
                  <a:gd name="connsiteX99" fmla="*/ 388553 w 629438"/>
                  <a:gd name="connsiteY99" fmla="*/ 1343672 h 4057857"/>
                  <a:gd name="connsiteX100" fmla="*/ 415855 w 629438"/>
                  <a:gd name="connsiteY100" fmla="*/ 1222051 h 4057857"/>
                  <a:gd name="connsiteX101" fmla="*/ 463424 w 629438"/>
                  <a:gd name="connsiteY101" fmla="*/ 1156383 h 4057857"/>
                  <a:gd name="connsiteX102" fmla="*/ 487041 w 629438"/>
                  <a:gd name="connsiteY102" fmla="*/ 1139631 h 4057857"/>
                  <a:gd name="connsiteX103" fmla="*/ 429757 w 629438"/>
                  <a:gd name="connsiteY103" fmla="*/ 1302964 h 4057857"/>
                  <a:gd name="connsiteX104" fmla="*/ 413510 w 629438"/>
                  <a:gd name="connsiteY104" fmla="*/ 1324407 h 4057857"/>
                  <a:gd name="connsiteX105" fmla="*/ 399943 w 629438"/>
                  <a:gd name="connsiteY105" fmla="*/ 1336301 h 4057857"/>
                  <a:gd name="connsiteX106" fmla="*/ 388553 w 629438"/>
                  <a:gd name="connsiteY106" fmla="*/ 1343672 h 4057857"/>
                  <a:gd name="connsiteX107" fmla="*/ 346511 w 629438"/>
                  <a:gd name="connsiteY107" fmla="*/ 1122878 h 4057857"/>
                  <a:gd name="connsiteX108" fmla="*/ 368621 w 629438"/>
                  <a:gd name="connsiteY108" fmla="*/ 1025213 h 4057857"/>
                  <a:gd name="connsiteX109" fmla="*/ 354049 w 629438"/>
                  <a:gd name="connsiteY109" fmla="*/ 1158561 h 4057857"/>
                  <a:gd name="connsiteX110" fmla="*/ 346511 w 629438"/>
                  <a:gd name="connsiteY110" fmla="*/ 1122878 h 4057857"/>
                  <a:gd name="connsiteX111" fmla="*/ 321722 w 629438"/>
                  <a:gd name="connsiteY111" fmla="*/ 1163921 h 4057857"/>
                  <a:gd name="connsiteX112" fmla="*/ 323564 w 629438"/>
                  <a:gd name="connsiteY112" fmla="*/ 1069942 h 4057857"/>
                  <a:gd name="connsiteX113" fmla="*/ 321722 w 629438"/>
                  <a:gd name="connsiteY113" fmla="*/ 1163921 h 4057857"/>
                  <a:gd name="connsiteX114" fmla="*/ 427748 w 629438"/>
                  <a:gd name="connsiteY114" fmla="*/ 1195583 h 4057857"/>
                  <a:gd name="connsiteX115" fmla="*/ 448852 w 629438"/>
                  <a:gd name="connsiteY115" fmla="*/ 1051849 h 4057857"/>
                  <a:gd name="connsiteX116" fmla="*/ 463592 w 629438"/>
                  <a:gd name="connsiteY116" fmla="*/ 1036437 h 4057857"/>
                  <a:gd name="connsiteX117" fmla="*/ 484697 w 629438"/>
                  <a:gd name="connsiteY117" fmla="*/ 1021863 h 4057857"/>
                  <a:gd name="connsiteX118" fmla="*/ 427748 w 629438"/>
                  <a:gd name="connsiteY118" fmla="*/ 1195583 h 4057857"/>
                  <a:gd name="connsiteX119" fmla="*/ 271808 w 629438"/>
                  <a:gd name="connsiteY119" fmla="*/ 1009466 h 4057857"/>
                  <a:gd name="connsiteX120" fmla="*/ 333447 w 629438"/>
                  <a:gd name="connsiteY120" fmla="*/ 932741 h 4057857"/>
                  <a:gd name="connsiteX121" fmla="*/ 312007 w 629438"/>
                  <a:gd name="connsiteY121" fmla="*/ 1072454 h 4057857"/>
                  <a:gd name="connsiteX122" fmla="*/ 271808 w 629438"/>
                  <a:gd name="connsiteY122" fmla="*/ 1009466 h 4057857"/>
                  <a:gd name="connsiteX123" fmla="*/ 173989 w 629438"/>
                  <a:gd name="connsiteY123" fmla="*/ 3365658 h 4057857"/>
                  <a:gd name="connsiteX124" fmla="*/ 139820 w 629438"/>
                  <a:gd name="connsiteY124" fmla="*/ 3346225 h 4057857"/>
                  <a:gd name="connsiteX125" fmla="*/ 50377 w 629438"/>
                  <a:gd name="connsiteY125" fmla="*/ 3261459 h 4057857"/>
                  <a:gd name="connsiteX126" fmla="*/ 41499 w 629438"/>
                  <a:gd name="connsiteY126" fmla="*/ 3165135 h 4057857"/>
                  <a:gd name="connsiteX127" fmla="*/ 36307 w 629438"/>
                  <a:gd name="connsiteY127" fmla="*/ 3064119 h 4057857"/>
                  <a:gd name="connsiteX128" fmla="*/ 37312 w 629438"/>
                  <a:gd name="connsiteY128" fmla="*/ 2838132 h 4057857"/>
                  <a:gd name="connsiteX129" fmla="*/ 39992 w 629438"/>
                  <a:gd name="connsiteY129" fmla="*/ 2674296 h 4057857"/>
                  <a:gd name="connsiteX130" fmla="*/ 60091 w 629438"/>
                  <a:gd name="connsiteY130" fmla="*/ 2665083 h 4057857"/>
                  <a:gd name="connsiteX131" fmla="*/ 46859 w 629438"/>
                  <a:gd name="connsiteY131" fmla="*/ 2552340 h 4057857"/>
                  <a:gd name="connsiteX132" fmla="*/ 73659 w 629438"/>
                  <a:gd name="connsiteY132" fmla="*/ 1905037 h 4057857"/>
                  <a:gd name="connsiteX133" fmla="*/ 75836 w 629438"/>
                  <a:gd name="connsiteY133" fmla="*/ 1769512 h 4057857"/>
                  <a:gd name="connsiteX134" fmla="*/ 75669 w 629438"/>
                  <a:gd name="connsiteY134" fmla="*/ 1701163 h 4057857"/>
                  <a:gd name="connsiteX135" fmla="*/ 98448 w 629438"/>
                  <a:gd name="connsiteY135" fmla="*/ 1656602 h 4057857"/>
                  <a:gd name="connsiteX136" fmla="*/ 95601 w 629438"/>
                  <a:gd name="connsiteY136" fmla="*/ 1295091 h 4057857"/>
                  <a:gd name="connsiteX137" fmla="*/ 93758 w 629438"/>
                  <a:gd name="connsiteY137" fmla="*/ 984003 h 4057857"/>
                  <a:gd name="connsiteX138" fmla="*/ 94093 w 629438"/>
                  <a:gd name="connsiteY138" fmla="*/ 965073 h 4057857"/>
                  <a:gd name="connsiteX139" fmla="*/ 92753 w 629438"/>
                  <a:gd name="connsiteY139" fmla="*/ 958540 h 4057857"/>
                  <a:gd name="connsiteX140" fmla="*/ 85048 w 629438"/>
                  <a:gd name="connsiteY140" fmla="*/ 937600 h 4057857"/>
                  <a:gd name="connsiteX141" fmla="*/ 104981 w 629438"/>
                  <a:gd name="connsiteY141" fmla="*/ 942123 h 4057857"/>
                  <a:gd name="connsiteX142" fmla="*/ 151377 w 629438"/>
                  <a:gd name="connsiteY142" fmla="*/ 1016670 h 4057857"/>
                  <a:gd name="connsiteX143" fmla="*/ 148362 w 629438"/>
                  <a:gd name="connsiteY143" fmla="*/ 1187877 h 4057857"/>
                  <a:gd name="connsiteX144" fmla="*/ 152215 w 629438"/>
                  <a:gd name="connsiteY144" fmla="*/ 1814575 h 4057857"/>
                  <a:gd name="connsiteX145" fmla="*/ 148697 w 629438"/>
                  <a:gd name="connsiteY145" fmla="*/ 1977574 h 4057857"/>
                  <a:gd name="connsiteX146" fmla="*/ 136805 w 629438"/>
                  <a:gd name="connsiteY146" fmla="*/ 2040562 h 4057857"/>
                  <a:gd name="connsiteX147" fmla="*/ 138815 w 629438"/>
                  <a:gd name="connsiteY147" fmla="*/ 2250802 h 4057857"/>
                  <a:gd name="connsiteX148" fmla="*/ 135130 w 629438"/>
                  <a:gd name="connsiteY148" fmla="*/ 2423349 h 4057857"/>
                  <a:gd name="connsiteX149" fmla="*/ 130440 w 629438"/>
                  <a:gd name="connsiteY149" fmla="*/ 2481144 h 4057857"/>
                  <a:gd name="connsiteX150" fmla="*/ 148530 w 629438"/>
                  <a:gd name="connsiteY150" fmla="*/ 2879175 h 4057857"/>
                  <a:gd name="connsiteX151" fmla="*/ 145515 w 629438"/>
                  <a:gd name="connsiteY151" fmla="*/ 3048037 h 4057857"/>
                  <a:gd name="connsiteX152" fmla="*/ 166285 w 629438"/>
                  <a:gd name="connsiteY152" fmla="*/ 3199141 h 4057857"/>
                  <a:gd name="connsiteX153" fmla="*/ 173989 w 629438"/>
                  <a:gd name="connsiteY153" fmla="*/ 3365658 h 4057857"/>
                  <a:gd name="connsiteX154" fmla="*/ 164777 w 629438"/>
                  <a:gd name="connsiteY154" fmla="*/ 911969 h 4057857"/>
                  <a:gd name="connsiteX155" fmla="*/ 164275 w 629438"/>
                  <a:gd name="connsiteY155" fmla="*/ 927381 h 4057857"/>
                  <a:gd name="connsiteX156" fmla="*/ 134125 w 629438"/>
                  <a:gd name="connsiteY156" fmla="*/ 921350 h 4057857"/>
                  <a:gd name="connsiteX157" fmla="*/ 158412 w 629438"/>
                  <a:gd name="connsiteY157" fmla="*/ 896222 h 4057857"/>
                  <a:gd name="connsiteX158" fmla="*/ 164777 w 629438"/>
                  <a:gd name="connsiteY158" fmla="*/ 911969 h 4057857"/>
                  <a:gd name="connsiteX159" fmla="*/ 356394 w 629438"/>
                  <a:gd name="connsiteY159" fmla="*/ 1011309 h 4057857"/>
                  <a:gd name="connsiteX160" fmla="*/ 346511 w 629438"/>
                  <a:gd name="connsiteY160" fmla="*/ 993887 h 4057857"/>
                  <a:gd name="connsiteX161" fmla="*/ 345674 w 629438"/>
                  <a:gd name="connsiteY161" fmla="*/ 972444 h 4057857"/>
                  <a:gd name="connsiteX162" fmla="*/ 367784 w 629438"/>
                  <a:gd name="connsiteY162" fmla="*/ 872936 h 4057857"/>
                  <a:gd name="connsiteX163" fmla="*/ 356394 w 629438"/>
                  <a:gd name="connsiteY163" fmla="*/ 1011309 h 4057857"/>
                  <a:gd name="connsiteX164" fmla="*/ 87896 w 629438"/>
                  <a:gd name="connsiteY164" fmla="*/ 869083 h 4057857"/>
                  <a:gd name="connsiteX165" fmla="*/ 115868 w 629438"/>
                  <a:gd name="connsiteY165" fmla="*/ 879470 h 4057857"/>
                  <a:gd name="connsiteX166" fmla="*/ 128430 w 629438"/>
                  <a:gd name="connsiteY166" fmla="*/ 897394 h 4057857"/>
                  <a:gd name="connsiteX167" fmla="*/ 87226 w 629438"/>
                  <a:gd name="connsiteY167" fmla="*/ 920177 h 4057857"/>
                  <a:gd name="connsiteX168" fmla="*/ 87896 w 629438"/>
                  <a:gd name="connsiteY168" fmla="*/ 869083 h 4057857"/>
                  <a:gd name="connsiteX169" fmla="*/ 402455 w 629438"/>
                  <a:gd name="connsiteY169" fmla="*/ 1080998 h 4057857"/>
                  <a:gd name="connsiteX170" fmla="*/ 490894 w 629438"/>
                  <a:gd name="connsiteY170" fmla="*/ 871931 h 4057857"/>
                  <a:gd name="connsiteX171" fmla="*/ 402455 w 629438"/>
                  <a:gd name="connsiteY171" fmla="*/ 1080998 h 4057857"/>
                  <a:gd name="connsiteX172" fmla="*/ 412338 w 629438"/>
                  <a:gd name="connsiteY172" fmla="*/ 921350 h 4057857"/>
                  <a:gd name="connsiteX173" fmla="*/ 424900 w 629438"/>
                  <a:gd name="connsiteY173" fmla="*/ 809445 h 4057857"/>
                  <a:gd name="connsiteX174" fmla="*/ 489554 w 629438"/>
                  <a:gd name="connsiteY174" fmla="*/ 751148 h 4057857"/>
                  <a:gd name="connsiteX175" fmla="*/ 499436 w 629438"/>
                  <a:gd name="connsiteY175" fmla="*/ 767398 h 4057857"/>
                  <a:gd name="connsiteX176" fmla="*/ 503624 w 629438"/>
                  <a:gd name="connsiteY176" fmla="*/ 779124 h 4057857"/>
                  <a:gd name="connsiteX177" fmla="*/ 506806 w 629438"/>
                  <a:gd name="connsiteY177" fmla="*/ 806430 h 4057857"/>
                  <a:gd name="connsiteX178" fmla="*/ 431767 w 629438"/>
                  <a:gd name="connsiteY178" fmla="*/ 906608 h 4057857"/>
                  <a:gd name="connsiteX179" fmla="*/ 427413 w 629438"/>
                  <a:gd name="connsiteY179" fmla="*/ 910461 h 4057857"/>
                  <a:gd name="connsiteX180" fmla="*/ 422723 w 629438"/>
                  <a:gd name="connsiteY180" fmla="*/ 914146 h 4057857"/>
                  <a:gd name="connsiteX181" fmla="*/ 412338 w 629438"/>
                  <a:gd name="connsiteY181" fmla="*/ 921350 h 4057857"/>
                  <a:gd name="connsiteX182" fmla="*/ 152382 w 629438"/>
                  <a:gd name="connsiteY182" fmla="*/ 875449 h 4057857"/>
                  <a:gd name="connsiteX183" fmla="*/ 107326 w 629438"/>
                  <a:gd name="connsiteY183" fmla="*/ 857189 h 4057857"/>
                  <a:gd name="connsiteX184" fmla="*/ 116035 w 629438"/>
                  <a:gd name="connsiteY184" fmla="*/ 779292 h 4057857"/>
                  <a:gd name="connsiteX185" fmla="*/ 145850 w 629438"/>
                  <a:gd name="connsiteY185" fmla="*/ 751651 h 4057857"/>
                  <a:gd name="connsiteX186" fmla="*/ 152382 w 629438"/>
                  <a:gd name="connsiteY186" fmla="*/ 875449 h 4057857"/>
                  <a:gd name="connsiteX187" fmla="*/ 87393 w 629438"/>
                  <a:gd name="connsiteY187" fmla="*/ 786998 h 4057857"/>
                  <a:gd name="connsiteX188" fmla="*/ 139150 w 629438"/>
                  <a:gd name="connsiteY188" fmla="*/ 699719 h 4057857"/>
                  <a:gd name="connsiteX189" fmla="*/ 87393 w 629438"/>
                  <a:gd name="connsiteY189" fmla="*/ 786998 h 4057857"/>
                  <a:gd name="connsiteX190" fmla="*/ 421215 w 629438"/>
                  <a:gd name="connsiteY190" fmla="*/ 792861 h 4057857"/>
                  <a:gd name="connsiteX191" fmla="*/ 418703 w 629438"/>
                  <a:gd name="connsiteY191" fmla="*/ 710608 h 4057857"/>
                  <a:gd name="connsiteX192" fmla="*/ 490224 w 629438"/>
                  <a:gd name="connsiteY192" fmla="*/ 716136 h 4057857"/>
                  <a:gd name="connsiteX193" fmla="*/ 421215 w 629438"/>
                  <a:gd name="connsiteY193" fmla="*/ 792861 h 4057857"/>
                  <a:gd name="connsiteX194" fmla="*/ 203469 w 629438"/>
                  <a:gd name="connsiteY194" fmla="*/ 785490 h 4057857"/>
                  <a:gd name="connsiteX195" fmla="*/ 211676 w 629438"/>
                  <a:gd name="connsiteY195" fmla="*/ 715466 h 4057857"/>
                  <a:gd name="connsiteX196" fmla="*/ 257570 w 629438"/>
                  <a:gd name="connsiteY196" fmla="*/ 713121 h 4057857"/>
                  <a:gd name="connsiteX197" fmla="*/ 203469 w 629438"/>
                  <a:gd name="connsiteY197" fmla="*/ 785490 h 4057857"/>
                  <a:gd name="connsiteX198" fmla="*/ 200789 w 629438"/>
                  <a:gd name="connsiteY198" fmla="*/ 953347 h 4057857"/>
                  <a:gd name="connsiteX199" fmla="*/ 237303 w 629438"/>
                  <a:gd name="connsiteY199" fmla="*/ 764717 h 4057857"/>
                  <a:gd name="connsiteX200" fmla="*/ 384198 w 629438"/>
                  <a:gd name="connsiteY200" fmla="*/ 708597 h 4057857"/>
                  <a:gd name="connsiteX201" fmla="*/ 316529 w 629438"/>
                  <a:gd name="connsiteY201" fmla="*/ 799227 h 4057857"/>
                  <a:gd name="connsiteX202" fmla="*/ 338974 w 629438"/>
                  <a:gd name="connsiteY202" fmla="*/ 783815 h 4057857"/>
                  <a:gd name="connsiteX203" fmla="*/ 386711 w 629438"/>
                  <a:gd name="connsiteY203" fmla="*/ 735736 h 4057857"/>
                  <a:gd name="connsiteX204" fmla="*/ 361419 w 629438"/>
                  <a:gd name="connsiteY204" fmla="*/ 865733 h 4057857"/>
                  <a:gd name="connsiteX205" fmla="*/ 360246 w 629438"/>
                  <a:gd name="connsiteY205" fmla="*/ 786663 h 4057857"/>
                  <a:gd name="connsiteX206" fmla="*/ 329427 w 629438"/>
                  <a:gd name="connsiteY206" fmla="*/ 908786 h 4057857"/>
                  <a:gd name="connsiteX207" fmla="*/ 268793 w 629438"/>
                  <a:gd name="connsiteY207" fmla="*/ 997405 h 4057857"/>
                  <a:gd name="connsiteX208" fmla="*/ 200789 w 629438"/>
                  <a:gd name="connsiteY208" fmla="*/ 953347 h 4057857"/>
                  <a:gd name="connsiteX209" fmla="*/ 214021 w 629438"/>
                  <a:gd name="connsiteY209" fmla="*/ 939107 h 4057857"/>
                  <a:gd name="connsiteX210" fmla="*/ 245176 w 629438"/>
                  <a:gd name="connsiteY210" fmla="*/ 908618 h 4057857"/>
                  <a:gd name="connsiteX211" fmla="*/ 269295 w 629438"/>
                  <a:gd name="connsiteY211" fmla="*/ 872434 h 4057857"/>
                  <a:gd name="connsiteX212" fmla="*/ 316529 w 629438"/>
                  <a:gd name="connsiteY212" fmla="*/ 799227 h 4057857"/>
                  <a:gd name="connsiteX213" fmla="*/ 214021 w 629438"/>
                  <a:gd name="connsiteY213" fmla="*/ 939107 h 4057857"/>
                  <a:gd name="connsiteX214" fmla="*/ 79186 w 629438"/>
                  <a:gd name="connsiteY214" fmla="*/ 673920 h 4057857"/>
                  <a:gd name="connsiteX215" fmla="*/ 65116 w 629438"/>
                  <a:gd name="connsiteY215" fmla="*/ 544594 h 4057857"/>
                  <a:gd name="connsiteX216" fmla="*/ 71649 w 629438"/>
                  <a:gd name="connsiteY216" fmla="*/ 479260 h 4057857"/>
                  <a:gd name="connsiteX217" fmla="*/ 193252 w 629438"/>
                  <a:gd name="connsiteY217" fmla="*/ 365848 h 4057857"/>
                  <a:gd name="connsiteX218" fmla="*/ 561075 w 629438"/>
                  <a:gd name="connsiteY218" fmla="*/ 379585 h 4057857"/>
                  <a:gd name="connsiteX219" fmla="*/ 589885 w 629438"/>
                  <a:gd name="connsiteY219" fmla="*/ 429339 h 4057857"/>
                  <a:gd name="connsiteX220" fmla="*/ 557055 w 629438"/>
                  <a:gd name="connsiteY220" fmla="*/ 708262 h 4057857"/>
                  <a:gd name="connsiteX221" fmla="*/ 390061 w 629438"/>
                  <a:gd name="connsiteY221" fmla="*/ 679281 h 4057857"/>
                  <a:gd name="connsiteX222" fmla="*/ 410663 w 629438"/>
                  <a:gd name="connsiteY222" fmla="*/ 404043 h 4057857"/>
                  <a:gd name="connsiteX223" fmla="*/ 396091 w 629438"/>
                  <a:gd name="connsiteY223" fmla="*/ 546437 h 4057857"/>
                  <a:gd name="connsiteX224" fmla="*/ 378336 w 629438"/>
                  <a:gd name="connsiteY224" fmla="*/ 678946 h 4057857"/>
                  <a:gd name="connsiteX225" fmla="*/ 376828 w 629438"/>
                  <a:gd name="connsiteY225" fmla="*/ 678946 h 4057857"/>
                  <a:gd name="connsiteX226" fmla="*/ 360749 w 629438"/>
                  <a:gd name="connsiteY226" fmla="*/ 662529 h 4057857"/>
                  <a:gd name="connsiteX227" fmla="*/ 368621 w 629438"/>
                  <a:gd name="connsiteY227" fmla="*/ 581281 h 4057857"/>
                  <a:gd name="connsiteX228" fmla="*/ 376661 w 629438"/>
                  <a:gd name="connsiteY228" fmla="*/ 482443 h 4057857"/>
                  <a:gd name="connsiteX229" fmla="*/ 346846 w 629438"/>
                  <a:gd name="connsiteY229" fmla="*/ 678946 h 4057857"/>
                  <a:gd name="connsiteX230" fmla="*/ 201291 w 629438"/>
                  <a:gd name="connsiteY230" fmla="*/ 660351 h 4057857"/>
                  <a:gd name="connsiteX231" fmla="*/ 89738 w 629438"/>
                  <a:gd name="connsiteY231" fmla="*/ 674088 h 4057857"/>
                  <a:gd name="connsiteX232" fmla="*/ 84546 w 629438"/>
                  <a:gd name="connsiteY232" fmla="*/ 674088 h 4057857"/>
                  <a:gd name="connsiteX233" fmla="*/ 79186 w 629438"/>
                  <a:gd name="connsiteY233" fmla="*/ 673920 h 4057857"/>
                  <a:gd name="connsiteX234" fmla="*/ 452370 w 629438"/>
                  <a:gd name="connsiteY234" fmla="*/ 332009 h 4057857"/>
                  <a:gd name="connsiteX235" fmla="*/ 466942 w 629438"/>
                  <a:gd name="connsiteY235" fmla="*/ 302525 h 4057857"/>
                  <a:gd name="connsiteX236" fmla="*/ 489386 w 629438"/>
                  <a:gd name="connsiteY236" fmla="*/ 286443 h 4057857"/>
                  <a:gd name="connsiteX237" fmla="*/ 492401 w 629438"/>
                  <a:gd name="connsiteY237" fmla="*/ 333014 h 4057857"/>
                  <a:gd name="connsiteX238" fmla="*/ 452370 w 629438"/>
                  <a:gd name="connsiteY238" fmla="*/ 332009 h 4057857"/>
                  <a:gd name="connsiteX239" fmla="*/ 192917 w 629438"/>
                  <a:gd name="connsiteY239" fmla="*/ 326983 h 4057857"/>
                  <a:gd name="connsiteX240" fmla="*/ 195262 w 629438"/>
                  <a:gd name="connsiteY240" fmla="*/ 181072 h 4057857"/>
                  <a:gd name="connsiteX241" fmla="*/ 283030 w 629438"/>
                  <a:gd name="connsiteY241" fmla="*/ 192128 h 4057857"/>
                  <a:gd name="connsiteX242" fmla="*/ 353546 w 629438"/>
                  <a:gd name="connsiteY242" fmla="*/ 264163 h 4057857"/>
                  <a:gd name="connsiteX243" fmla="*/ 394918 w 629438"/>
                  <a:gd name="connsiteY243" fmla="*/ 314587 h 4057857"/>
                  <a:gd name="connsiteX244" fmla="*/ 409155 w 629438"/>
                  <a:gd name="connsiteY244" fmla="*/ 335359 h 4057857"/>
                  <a:gd name="connsiteX245" fmla="*/ 192917 w 629438"/>
                  <a:gd name="connsiteY245" fmla="*/ 326983 h 4057857"/>
                  <a:gd name="connsiteX246" fmla="*/ 426743 w 629438"/>
                  <a:gd name="connsiteY246" fmla="*/ 326816 h 4057857"/>
                  <a:gd name="connsiteX247" fmla="*/ 424565 w 629438"/>
                  <a:gd name="connsiteY247" fmla="*/ 267848 h 4057857"/>
                  <a:gd name="connsiteX248" fmla="*/ 459404 w 629438"/>
                  <a:gd name="connsiteY248" fmla="*/ 223622 h 4057857"/>
                  <a:gd name="connsiteX249" fmla="*/ 471632 w 629438"/>
                  <a:gd name="connsiteY249" fmla="*/ 238197 h 4057857"/>
                  <a:gd name="connsiteX250" fmla="*/ 426743 w 629438"/>
                  <a:gd name="connsiteY250" fmla="*/ 326816 h 4057857"/>
                  <a:gd name="connsiteX251" fmla="*/ 426240 w 629438"/>
                  <a:gd name="connsiteY251" fmla="*/ 149578 h 4057857"/>
                  <a:gd name="connsiteX252" fmla="*/ 443325 w 629438"/>
                  <a:gd name="connsiteY252" fmla="*/ 168508 h 4057857"/>
                  <a:gd name="connsiteX253" fmla="*/ 397263 w 629438"/>
                  <a:gd name="connsiteY253" fmla="*/ 277062 h 4057857"/>
                  <a:gd name="connsiteX254" fmla="*/ 370799 w 629438"/>
                  <a:gd name="connsiteY254" fmla="*/ 241547 h 4057857"/>
                  <a:gd name="connsiteX255" fmla="*/ 426240 w 629438"/>
                  <a:gd name="connsiteY255" fmla="*/ 149578 h 4057857"/>
                  <a:gd name="connsiteX256" fmla="*/ 382356 w 629438"/>
                  <a:gd name="connsiteY256" fmla="*/ 103342 h 4057857"/>
                  <a:gd name="connsiteX257" fmla="*/ 420880 w 629438"/>
                  <a:gd name="connsiteY257" fmla="*/ 128303 h 4057857"/>
                  <a:gd name="connsiteX258" fmla="*/ 359576 w 629438"/>
                  <a:gd name="connsiteY258" fmla="*/ 235851 h 4057857"/>
                  <a:gd name="connsiteX259" fmla="*/ 324234 w 629438"/>
                  <a:gd name="connsiteY259" fmla="*/ 196651 h 4057857"/>
                  <a:gd name="connsiteX260" fmla="*/ 382356 w 629438"/>
                  <a:gd name="connsiteY260" fmla="*/ 103342 h 4057857"/>
                  <a:gd name="connsiteX261" fmla="*/ 270970 w 629438"/>
                  <a:gd name="connsiteY261" fmla="*/ 166497 h 4057857"/>
                  <a:gd name="connsiteX262" fmla="*/ 294587 w 629438"/>
                  <a:gd name="connsiteY262" fmla="*/ 100159 h 4057857"/>
                  <a:gd name="connsiteX263" fmla="*/ 332274 w 629438"/>
                  <a:gd name="connsiteY263" fmla="*/ 48395 h 4057857"/>
                  <a:gd name="connsiteX264" fmla="*/ 377666 w 629438"/>
                  <a:gd name="connsiteY264" fmla="*/ 66655 h 4057857"/>
                  <a:gd name="connsiteX265" fmla="*/ 308490 w 629438"/>
                  <a:gd name="connsiteY265" fmla="*/ 190118 h 4057857"/>
                  <a:gd name="connsiteX266" fmla="*/ 270970 w 629438"/>
                  <a:gd name="connsiteY266" fmla="*/ 166497 h 4057857"/>
                  <a:gd name="connsiteX267" fmla="*/ 259078 w 629438"/>
                  <a:gd name="connsiteY267" fmla="*/ 162309 h 4057857"/>
                  <a:gd name="connsiteX268" fmla="*/ 304302 w 629438"/>
                  <a:gd name="connsiteY268" fmla="*/ 48730 h 4057857"/>
                  <a:gd name="connsiteX269" fmla="*/ 259078 w 629438"/>
                  <a:gd name="connsiteY269" fmla="*/ 162309 h 4057857"/>
                  <a:gd name="connsiteX270" fmla="*/ 56574 w 629438"/>
                  <a:gd name="connsiteY270" fmla="*/ 467534 h 4057857"/>
                  <a:gd name="connsiteX271" fmla="*/ 24582 w 629438"/>
                  <a:gd name="connsiteY271" fmla="*/ 482611 h 4057857"/>
                  <a:gd name="connsiteX272" fmla="*/ 29774 w 629438"/>
                  <a:gd name="connsiteY272" fmla="*/ 618471 h 4057857"/>
                  <a:gd name="connsiteX273" fmla="*/ 51047 w 629438"/>
                  <a:gd name="connsiteY273" fmla="*/ 742604 h 4057857"/>
                  <a:gd name="connsiteX274" fmla="*/ 47697 w 629438"/>
                  <a:gd name="connsiteY274" fmla="*/ 946143 h 4057857"/>
                  <a:gd name="connsiteX275" fmla="*/ 41499 w 629438"/>
                  <a:gd name="connsiteY275" fmla="*/ 1544195 h 4057857"/>
                  <a:gd name="connsiteX276" fmla="*/ 13192 w 629438"/>
                  <a:gd name="connsiteY276" fmla="*/ 2104388 h 4057857"/>
                  <a:gd name="connsiteX277" fmla="*/ 4147 w 629438"/>
                  <a:gd name="connsiteY277" fmla="*/ 3252916 h 4057857"/>
                  <a:gd name="connsiteX278" fmla="*/ 24247 w 629438"/>
                  <a:gd name="connsiteY278" fmla="*/ 3327128 h 4057857"/>
                  <a:gd name="connsiteX279" fmla="*/ 39824 w 629438"/>
                  <a:gd name="connsiteY279" fmla="*/ 3408879 h 4057857"/>
                  <a:gd name="connsiteX280" fmla="*/ 112183 w 629438"/>
                  <a:gd name="connsiteY280" fmla="*/ 3720134 h 4057857"/>
                  <a:gd name="connsiteX281" fmla="*/ 211174 w 629438"/>
                  <a:gd name="connsiteY281" fmla="*/ 4008438 h 4057857"/>
                  <a:gd name="connsiteX282" fmla="*/ 242328 w 629438"/>
                  <a:gd name="connsiteY282" fmla="*/ 3987498 h 4057857"/>
                  <a:gd name="connsiteX283" fmla="*/ 228426 w 629438"/>
                  <a:gd name="connsiteY283" fmla="*/ 4041440 h 4057857"/>
                  <a:gd name="connsiteX284" fmla="*/ 233618 w 629438"/>
                  <a:gd name="connsiteY284" fmla="*/ 4057857 h 4057857"/>
                  <a:gd name="connsiteX285" fmla="*/ 282863 w 629438"/>
                  <a:gd name="connsiteY285" fmla="*/ 4009276 h 4057857"/>
                  <a:gd name="connsiteX286" fmla="*/ 324904 w 629438"/>
                  <a:gd name="connsiteY286" fmla="*/ 3841587 h 4057857"/>
                  <a:gd name="connsiteX287" fmla="*/ 345674 w 629438"/>
                  <a:gd name="connsiteY287" fmla="*/ 3755816 h 4057857"/>
                  <a:gd name="connsiteX288" fmla="*/ 429422 w 629438"/>
                  <a:gd name="connsiteY288" fmla="*/ 3429819 h 4057857"/>
                  <a:gd name="connsiteX289" fmla="*/ 485199 w 629438"/>
                  <a:gd name="connsiteY289" fmla="*/ 3069815 h 4057857"/>
                  <a:gd name="connsiteX290" fmla="*/ 516353 w 629438"/>
                  <a:gd name="connsiteY290" fmla="*/ 1652079 h 4057857"/>
                  <a:gd name="connsiteX291" fmla="*/ 510156 w 629438"/>
                  <a:gd name="connsiteY291" fmla="*/ 1445860 h 4057857"/>
                  <a:gd name="connsiteX292" fmla="*/ 519536 w 629438"/>
                  <a:gd name="connsiteY292" fmla="*/ 1032919 h 4057857"/>
                  <a:gd name="connsiteX293" fmla="*/ 538463 w 629438"/>
                  <a:gd name="connsiteY293" fmla="*/ 1519570 h 4057857"/>
                  <a:gd name="connsiteX294" fmla="*/ 546000 w 629438"/>
                  <a:gd name="connsiteY294" fmla="*/ 1691279 h 4057857"/>
                  <a:gd name="connsiteX295" fmla="*/ 550188 w 629438"/>
                  <a:gd name="connsiteY295" fmla="*/ 1491091 h 4057857"/>
                  <a:gd name="connsiteX296" fmla="*/ 546670 w 629438"/>
                  <a:gd name="connsiteY296" fmla="*/ 1250195 h 4057857"/>
                  <a:gd name="connsiteX297" fmla="*/ 548010 w 629438"/>
                  <a:gd name="connsiteY297" fmla="*/ 761032 h 4057857"/>
                  <a:gd name="connsiteX298" fmla="*/ 584860 w 629438"/>
                  <a:gd name="connsiteY298" fmla="*/ 721329 h 4057857"/>
                  <a:gd name="connsiteX299" fmla="*/ 614842 w 629438"/>
                  <a:gd name="connsiteY299" fmla="*/ 675931 h 4057857"/>
                  <a:gd name="connsiteX300" fmla="*/ 621542 w 629438"/>
                  <a:gd name="connsiteY300" fmla="*/ 400190 h 4057857"/>
                  <a:gd name="connsiteX301" fmla="*/ 535113 w 629438"/>
                  <a:gd name="connsiteY301" fmla="*/ 331841 h 4057857"/>
                  <a:gd name="connsiteX302" fmla="*/ 447680 w 629438"/>
                  <a:gd name="connsiteY302" fmla="*/ 95133 h 4057857"/>
                  <a:gd name="connsiteX303" fmla="*/ 419708 w 629438"/>
                  <a:gd name="connsiteY303" fmla="*/ 47725 h 4057857"/>
                  <a:gd name="connsiteX304" fmla="*/ 401115 w 629438"/>
                  <a:gd name="connsiteY304" fmla="*/ 30135 h 4057857"/>
                  <a:gd name="connsiteX305" fmla="*/ 178177 w 629438"/>
                  <a:gd name="connsiteY305" fmla="*/ 117414 h 4057857"/>
                  <a:gd name="connsiteX306" fmla="*/ 158915 w 629438"/>
                  <a:gd name="connsiteY306" fmla="*/ 180904 h 4057857"/>
                  <a:gd name="connsiteX307" fmla="*/ 107158 w 629438"/>
                  <a:gd name="connsiteY307" fmla="*/ 326816 h 4057857"/>
                  <a:gd name="connsiteX308" fmla="*/ 56574 w 629438"/>
                  <a:gd name="connsiteY308" fmla="*/ 467534 h 405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</a:cxnLst>
                <a:rect l="l" t="t" r="r" b="b"/>
                <a:pathLst>
                  <a:path w="629438" h="4057857">
                    <a:moveTo>
                      <a:pt x="218544" y="3991351"/>
                    </a:moveTo>
                    <a:cubicBezTo>
                      <a:pt x="192749" y="3958684"/>
                      <a:pt x="199281" y="3933389"/>
                      <a:pt x="228593" y="3894356"/>
                    </a:cubicBezTo>
                    <a:cubicBezTo>
                      <a:pt x="248693" y="3867385"/>
                      <a:pt x="269630" y="3842760"/>
                      <a:pt x="303130" y="3829860"/>
                    </a:cubicBezTo>
                    <a:cubicBezTo>
                      <a:pt x="298440" y="3856999"/>
                      <a:pt x="294252" y="3850968"/>
                      <a:pt x="291405" y="3863700"/>
                    </a:cubicBezTo>
                    <a:cubicBezTo>
                      <a:pt x="289730" y="3870903"/>
                      <a:pt x="292745" y="3882630"/>
                      <a:pt x="293247" y="3899214"/>
                    </a:cubicBezTo>
                    <a:lnTo>
                      <a:pt x="225914" y="3981802"/>
                    </a:lnTo>
                    <a:cubicBezTo>
                      <a:pt x="225076" y="3983143"/>
                      <a:pt x="223066" y="3985488"/>
                      <a:pt x="222396" y="3986493"/>
                    </a:cubicBezTo>
                    <a:cubicBezTo>
                      <a:pt x="221559" y="3987666"/>
                      <a:pt x="219884" y="3989843"/>
                      <a:pt x="218544" y="3991351"/>
                    </a:cubicBezTo>
                    <a:close/>
                    <a:moveTo>
                      <a:pt x="226081" y="3957512"/>
                    </a:moveTo>
                    <a:lnTo>
                      <a:pt x="286715" y="3868725"/>
                    </a:lnTo>
                    <a:cubicBezTo>
                      <a:pt x="267453" y="3876096"/>
                      <a:pt x="220721" y="3937744"/>
                      <a:pt x="220219" y="3944948"/>
                    </a:cubicBezTo>
                    <a:cubicBezTo>
                      <a:pt x="218879" y="3963375"/>
                      <a:pt x="218711" y="3947796"/>
                      <a:pt x="226081" y="3957512"/>
                    </a:cubicBezTo>
                    <a:close/>
                    <a:moveTo>
                      <a:pt x="194592" y="3884305"/>
                    </a:moveTo>
                    <a:cubicBezTo>
                      <a:pt x="185212" y="3851806"/>
                      <a:pt x="220386" y="3824500"/>
                      <a:pt x="251541" y="3814281"/>
                    </a:cubicBezTo>
                    <a:cubicBezTo>
                      <a:pt x="241826" y="3834718"/>
                      <a:pt x="255393" y="3814783"/>
                      <a:pt x="239313" y="3837064"/>
                    </a:cubicBezTo>
                    <a:lnTo>
                      <a:pt x="194592" y="3884305"/>
                    </a:lnTo>
                    <a:close/>
                    <a:moveTo>
                      <a:pt x="179517" y="3842424"/>
                    </a:moveTo>
                    <a:cubicBezTo>
                      <a:pt x="176334" y="3797696"/>
                      <a:pt x="179684" y="3797361"/>
                      <a:pt x="228928" y="3797361"/>
                    </a:cubicBezTo>
                    <a:cubicBezTo>
                      <a:pt x="220721" y="3815118"/>
                      <a:pt x="229096" y="3807580"/>
                      <a:pt x="211676" y="3825002"/>
                    </a:cubicBezTo>
                    <a:cubicBezTo>
                      <a:pt x="199114" y="3837231"/>
                      <a:pt x="199114" y="3836226"/>
                      <a:pt x="179517" y="3842424"/>
                    </a:cubicBezTo>
                    <a:close/>
                    <a:moveTo>
                      <a:pt x="72486" y="3333494"/>
                    </a:moveTo>
                    <a:cubicBezTo>
                      <a:pt x="102636" y="3345555"/>
                      <a:pt x="96103" y="3350581"/>
                      <a:pt x="125080" y="3367836"/>
                    </a:cubicBezTo>
                    <a:cubicBezTo>
                      <a:pt x="146855" y="3380735"/>
                      <a:pt x="166955" y="3385258"/>
                      <a:pt x="188897" y="3394137"/>
                    </a:cubicBezTo>
                    <a:lnTo>
                      <a:pt x="145012" y="3415579"/>
                    </a:lnTo>
                    <a:cubicBezTo>
                      <a:pt x="145850" y="3416082"/>
                      <a:pt x="148195" y="3417590"/>
                      <a:pt x="149367" y="3418427"/>
                    </a:cubicBezTo>
                    <a:lnTo>
                      <a:pt x="175664" y="3436017"/>
                    </a:lnTo>
                    <a:cubicBezTo>
                      <a:pt x="158077" y="3449251"/>
                      <a:pt x="158580" y="3443723"/>
                      <a:pt x="139988" y="3455282"/>
                    </a:cubicBezTo>
                    <a:cubicBezTo>
                      <a:pt x="180689" y="3493142"/>
                      <a:pt x="167457" y="3429484"/>
                      <a:pt x="265778" y="3419097"/>
                    </a:cubicBezTo>
                    <a:cubicBezTo>
                      <a:pt x="400110" y="3404858"/>
                      <a:pt x="337467" y="3394137"/>
                      <a:pt x="408318" y="3356612"/>
                    </a:cubicBezTo>
                    <a:cubicBezTo>
                      <a:pt x="429757" y="3422615"/>
                      <a:pt x="334787" y="3684619"/>
                      <a:pt x="318372" y="3767040"/>
                    </a:cubicBezTo>
                    <a:cubicBezTo>
                      <a:pt x="297267" y="3759166"/>
                      <a:pt x="263768" y="3757323"/>
                      <a:pt x="233283" y="3756486"/>
                    </a:cubicBezTo>
                    <a:cubicBezTo>
                      <a:pt x="182364" y="3754978"/>
                      <a:pt x="193252" y="3765700"/>
                      <a:pt x="159417" y="3770893"/>
                    </a:cubicBezTo>
                    <a:cubicBezTo>
                      <a:pt x="168462" y="3698188"/>
                      <a:pt x="119218" y="3652958"/>
                      <a:pt x="105483" y="3574725"/>
                    </a:cubicBezTo>
                    <a:cubicBezTo>
                      <a:pt x="93088" y="3504868"/>
                      <a:pt x="73156" y="3403853"/>
                      <a:pt x="72486" y="3333494"/>
                    </a:cubicBezTo>
                    <a:close/>
                    <a:moveTo>
                      <a:pt x="477997" y="1562288"/>
                    </a:moveTo>
                    <a:cubicBezTo>
                      <a:pt x="478499" y="1595457"/>
                      <a:pt x="476657" y="1632312"/>
                      <a:pt x="467612" y="1657440"/>
                    </a:cubicBezTo>
                    <a:cubicBezTo>
                      <a:pt x="457060" y="1646551"/>
                      <a:pt x="464094" y="1667491"/>
                      <a:pt x="453542" y="1638342"/>
                    </a:cubicBezTo>
                    <a:lnTo>
                      <a:pt x="455552" y="1586411"/>
                    </a:lnTo>
                    <a:cubicBezTo>
                      <a:pt x="456390" y="1584736"/>
                      <a:pt x="457227" y="1583060"/>
                      <a:pt x="458399" y="1581385"/>
                    </a:cubicBezTo>
                    <a:lnTo>
                      <a:pt x="477997" y="1562288"/>
                    </a:lnTo>
                    <a:close/>
                    <a:moveTo>
                      <a:pt x="394248" y="1482045"/>
                    </a:moveTo>
                    <a:lnTo>
                      <a:pt x="471464" y="1791792"/>
                    </a:lnTo>
                    <a:cubicBezTo>
                      <a:pt x="472469" y="1811895"/>
                      <a:pt x="469287" y="1840876"/>
                      <a:pt x="471632" y="1858801"/>
                    </a:cubicBezTo>
                    <a:cubicBezTo>
                      <a:pt x="478499" y="1912240"/>
                      <a:pt x="486539" y="1845902"/>
                      <a:pt x="485199" y="1911905"/>
                    </a:cubicBezTo>
                    <a:cubicBezTo>
                      <a:pt x="483524" y="1993823"/>
                      <a:pt x="472134" y="2032018"/>
                      <a:pt x="474982" y="2160842"/>
                    </a:cubicBezTo>
                    <a:cubicBezTo>
                      <a:pt x="480007" y="2389845"/>
                      <a:pt x="473307" y="3072328"/>
                      <a:pt x="411333" y="3270841"/>
                    </a:cubicBezTo>
                    <a:cubicBezTo>
                      <a:pt x="406810" y="3285415"/>
                      <a:pt x="397598" y="3302335"/>
                      <a:pt x="389726" y="3316742"/>
                    </a:cubicBezTo>
                    <a:cubicBezTo>
                      <a:pt x="376661" y="3340530"/>
                      <a:pt x="376158" y="3342707"/>
                      <a:pt x="353881" y="3351586"/>
                    </a:cubicBezTo>
                    <a:cubicBezTo>
                      <a:pt x="356394" y="3258779"/>
                      <a:pt x="357901" y="3170663"/>
                      <a:pt x="357901" y="3079028"/>
                    </a:cubicBezTo>
                    <a:cubicBezTo>
                      <a:pt x="357734" y="2985049"/>
                      <a:pt x="376493" y="2895090"/>
                      <a:pt x="375153" y="2815517"/>
                    </a:cubicBezTo>
                    <a:cubicBezTo>
                      <a:pt x="363596" y="2809989"/>
                      <a:pt x="372138" y="2814679"/>
                      <a:pt x="364099" y="2811999"/>
                    </a:cubicBezTo>
                    <a:lnTo>
                      <a:pt x="353211" y="2807978"/>
                    </a:lnTo>
                    <a:cubicBezTo>
                      <a:pt x="351034" y="2722040"/>
                      <a:pt x="366946" y="2632751"/>
                      <a:pt x="367281" y="2544634"/>
                    </a:cubicBezTo>
                    <a:cubicBezTo>
                      <a:pt x="367784" y="2458361"/>
                      <a:pt x="372306" y="2364884"/>
                      <a:pt x="374483" y="2273585"/>
                    </a:cubicBezTo>
                    <a:cubicBezTo>
                      <a:pt x="379341" y="2089311"/>
                      <a:pt x="373646" y="1918271"/>
                      <a:pt x="373478" y="1731820"/>
                    </a:cubicBezTo>
                    <a:cubicBezTo>
                      <a:pt x="384198" y="1728469"/>
                      <a:pt x="373143" y="1708869"/>
                      <a:pt x="390228" y="1754602"/>
                    </a:cubicBezTo>
                    <a:cubicBezTo>
                      <a:pt x="390228" y="1706356"/>
                      <a:pt x="384701" y="1650404"/>
                      <a:pt x="388721" y="1603665"/>
                    </a:cubicBezTo>
                    <a:cubicBezTo>
                      <a:pt x="391568" y="1569826"/>
                      <a:pt x="400110" y="1567816"/>
                      <a:pt x="392908" y="1542353"/>
                    </a:cubicBezTo>
                    <a:cubicBezTo>
                      <a:pt x="388721" y="1527778"/>
                      <a:pt x="384868" y="1553074"/>
                      <a:pt x="384031" y="1513371"/>
                    </a:cubicBezTo>
                    <a:cubicBezTo>
                      <a:pt x="383026" y="1461942"/>
                      <a:pt x="382691" y="1495949"/>
                      <a:pt x="394248" y="1482045"/>
                    </a:cubicBezTo>
                    <a:close/>
                    <a:moveTo>
                      <a:pt x="435955" y="1582893"/>
                    </a:moveTo>
                    <a:cubicBezTo>
                      <a:pt x="429087" y="1539505"/>
                      <a:pt x="446842" y="1484390"/>
                      <a:pt x="482519" y="1459597"/>
                    </a:cubicBezTo>
                    <a:cubicBezTo>
                      <a:pt x="482352" y="1543023"/>
                      <a:pt x="491731" y="1517894"/>
                      <a:pt x="452370" y="1565973"/>
                    </a:cubicBezTo>
                    <a:lnTo>
                      <a:pt x="435955" y="1582893"/>
                    </a:lnTo>
                    <a:close/>
                    <a:moveTo>
                      <a:pt x="431432" y="1516219"/>
                    </a:moveTo>
                    <a:cubicBezTo>
                      <a:pt x="389223" y="1465293"/>
                      <a:pt x="422555" y="1426595"/>
                      <a:pt x="465434" y="1377009"/>
                    </a:cubicBezTo>
                    <a:cubicBezTo>
                      <a:pt x="478332" y="1362267"/>
                      <a:pt x="473139" y="1368633"/>
                      <a:pt x="484529" y="1359922"/>
                    </a:cubicBezTo>
                    <a:cubicBezTo>
                      <a:pt x="486371" y="1455576"/>
                      <a:pt x="464429" y="1450886"/>
                      <a:pt x="431432" y="1516219"/>
                    </a:cubicBezTo>
                    <a:close/>
                    <a:moveTo>
                      <a:pt x="196937" y="979480"/>
                    </a:moveTo>
                    <a:cubicBezTo>
                      <a:pt x="276833" y="984506"/>
                      <a:pt x="295090" y="1135945"/>
                      <a:pt x="321554" y="1231097"/>
                    </a:cubicBezTo>
                    <a:cubicBezTo>
                      <a:pt x="351871" y="1340322"/>
                      <a:pt x="345171" y="1452729"/>
                      <a:pt x="340314" y="1573847"/>
                    </a:cubicBezTo>
                    <a:cubicBezTo>
                      <a:pt x="356729" y="1581553"/>
                      <a:pt x="324737" y="1582055"/>
                      <a:pt x="344669" y="1570329"/>
                    </a:cubicBezTo>
                    <a:cubicBezTo>
                      <a:pt x="362256" y="1559942"/>
                      <a:pt x="335624" y="1559440"/>
                      <a:pt x="354049" y="1566308"/>
                    </a:cubicBezTo>
                    <a:cubicBezTo>
                      <a:pt x="358404" y="1642866"/>
                      <a:pt x="348186" y="1724449"/>
                      <a:pt x="350866" y="1791457"/>
                    </a:cubicBezTo>
                    <a:cubicBezTo>
                      <a:pt x="353714" y="1865334"/>
                      <a:pt x="357901" y="1936196"/>
                      <a:pt x="344669" y="2006890"/>
                    </a:cubicBezTo>
                    <a:cubicBezTo>
                      <a:pt x="334954" y="2058822"/>
                      <a:pt x="345004" y="2175082"/>
                      <a:pt x="341487" y="2236395"/>
                    </a:cubicBezTo>
                    <a:cubicBezTo>
                      <a:pt x="337132" y="2314125"/>
                      <a:pt x="332107" y="2376275"/>
                      <a:pt x="331939" y="2461879"/>
                    </a:cubicBezTo>
                    <a:cubicBezTo>
                      <a:pt x="331939" y="2621192"/>
                      <a:pt x="327919" y="2765260"/>
                      <a:pt x="324904" y="2920888"/>
                    </a:cubicBezTo>
                    <a:cubicBezTo>
                      <a:pt x="323397" y="2997780"/>
                      <a:pt x="323899" y="3077856"/>
                      <a:pt x="324904" y="3154581"/>
                    </a:cubicBezTo>
                    <a:cubicBezTo>
                      <a:pt x="325909" y="3227453"/>
                      <a:pt x="336294" y="3299989"/>
                      <a:pt x="322559" y="3378557"/>
                    </a:cubicBezTo>
                    <a:cubicBezTo>
                      <a:pt x="265610" y="3383583"/>
                      <a:pt x="227588" y="3396984"/>
                      <a:pt x="182867" y="3370516"/>
                    </a:cubicBezTo>
                    <a:cubicBezTo>
                      <a:pt x="205479" y="3327295"/>
                      <a:pt x="190404" y="3147210"/>
                      <a:pt x="192917" y="3078861"/>
                    </a:cubicBezTo>
                    <a:cubicBezTo>
                      <a:pt x="194759" y="3031117"/>
                      <a:pt x="212346" y="2975500"/>
                      <a:pt x="195597" y="2935462"/>
                    </a:cubicBezTo>
                    <a:cubicBezTo>
                      <a:pt x="190907" y="2924238"/>
                      <a:pt x="182532" y="2940153"/>
                      <a:pt x="183872" y="2868454"/>
                    </a:cubicBezTo>
                    <a:lnTo>
                      <a:pt x="180857" y="2476788"/>
                    </a:lnTo>
                    <a:cubicBezTo>
                      <a:pt x="180522" y="2384149"/>
                      <a:pt x="159250" y="2284976"/>
                      <a:pt x="159082" y="2183123"/>
                    </a:cubicBezTo>
                    <a:cubicBezTo>
                      <a:pt x="158915" y="2094671"/>
                      <a:pt x="167457" y="1981259"/>
                      <a:pt x="173654" y="1890463"/>
                    </a:cubicBezTo>
                    <a:cubicBezTo>
                      <a:pt x="180354" y="1792797"/>
                      <a:pt x="172984" y="1683741"/>
                      <a:pt x="181359" y="1582558"/>
                    </a:cubicBezTo>
                    <a:cubicBezTo>
                      <a:pt x="189902" y="1479867"/>
                      <a:pt x="173989" y="1376004"/>
                      <a:pt x="182699" y="1283029"/>
                    </a:cubicBezTo>
                    <a:cubicBezTo>
                      <a:pt x="191409" y="1190725"/>
                      <a:pt x="198779" y="1069439"/>
                      <a:pt x="196937" y="979480"/>
                    </a:cubicBezTo>
                    <a:close/>
                    <a:moveTo>
                      <a:pt x="335122" y="1582725"/>
                    </a:moveTo>
                    <a:cubicBezTo>
                      <a:pt x="331772" y="1589426"/>
                      <a:pt x="339644" y="1604168"/>
                      <a:pt x="336797" y="1589426"/>
                    </a:cubicBezTo>
                    <a:cubicBezTo>
                      <a:pt x="336797" y="1589259"/>
                      <a:pt x="340147" y="1573177"/>
                      <a:pt x="335122" y="1582725"/>
                    </a:cubicBezTo>
                    <a:close/>
                    <a:moveTo>
                      <a:pt x="396928" y="1434971"/>
                    </a:moveTo>
                    <a:cubicBezTo>
                      <a:pt x="381518" y="1363607"/>
                      <a:pt x="392741" y="1366120"/>
                      <a:pt x="449857" y="1293918"/>
                    </a:cubicBezTo>
                    <a:lnTo>
                      <a:pt x="485199" y="1261084"/>
                    </a:lnTo>
                    <a:cubicBezTo>
                      <a:pt x="485199" y="1283699"/>
                      <a:pt x="489219" y="1311340"/>
                      <a:pt x="482184" y="1331275"/>
                    </a:cubicBezTo>
                    <a:cubicBezTo>
                      <a:pt x="480677" y="1335296"/>
                      <a:pt x="460577" y="1364947"/>
                      <a:pt x="458064" y="1368968"/>
                    </a:cubicBezTo>
                    <a:cubicBezTo>
                      <a:pt x="426073" y="1418722"/>
                      <a:pt x="432270" y="1422407"/>
                      <a:pt x="396928" y="1434971"/>
                    </a:cubicBezTo>
                    <a:close/>
                    <a:moveTo>
                      <a:pt x="388553" y="1343672"/>
                    </a:moveTo>
                    <a:cubicBezTo>
                      <a:pt x="388721" y="1272140"/>
                      <a:pt x="381686" y="1269460"/>
                      <a:pt x="415855" y="1222051"/>
                    </a:cubicBezTo>
                    <a:lnTo>
                      <a:pt x="463424" y="1156383"/>
                    </a:lnTo>
                    <a:cubicBezTo>
                      <a:pt x="476154" y="1142814"/>
                      <a:pt x="466272" y="1150017"/>
                      <a:pt x="487041" y="1139631"/>
                    </a:cubicBezTo>
                    <a:cubicBezTo>
                      <a:pt x="488884" y="1237296"/>
                      <a:pt x="496254" y="1209152"/>
                      <a:pt x="429757" y="1302964"/>
                    </a:cubicBezTo>
                    <a:cubicBezTo>
                      <a:pt x="425905" y="1308325"/>
                      <a:pt x="417363" y="1320386"/>
                      <a:pt x="413510" y="1324407"/>
                    </a:cubicBezTo>
                    <a:cubicBezTo>
                      <a:pt x="404633" y="1333788"/>
                      <a:pt x="407480" y="1330270"/>
                      <a:pt x="399943" y="1336301"/>
                    </a:cubicBezTo>
                    <a:lnTo>
                      <a:pt x="388553" y="1343672"/>
                    </a:lnTo>
                    <a:close/>
                    <a:moveTo>
                      <a:pt x="346511" y="1122878"/>
                    </a:moveTo>
                    <a:cubicBezTo>
                      <a:pt x="345674" y="1051849"/>
                      <a:pt x="339644" y="1042301"/>
                      <a:pt x="368621" y="1025213"/>
                    </a:cubicBezTo>
                    <a:cubicBezTo>
                      <a:pt x="369626" y="1068266"/>
                      <a:pt x="377163" y="1128407"/>
                      <a:pt x="354049" y="1158561"/>
                    </a:cubicBezTo>
                    <a:lnTo>
                      <a:pt x="346511" y="1122878"/>
                    </a:lnTo>
                    <a:close/>
                    <a:moveTo>
                      <a:pt x="321722" y="1163921"/>
                    </a:moveTo>
                    <a:cubicBezTo>
                      <a:pt x="301790" y="1089039"/>
                      <a:pt x="300282" y="1102273"/>
                      <a:pt x="323564" y="1069942"/>
                    </a:cubicBezTo>
                    <a:cubicBezTo>
                      <a:pt x="340649" y="1091887"/>
                      <a:pt x="343831" y="1138793"/>
                      <a:pt x="321722" y="1163921"/>
                    </a:cubicBezTo>
                    <a:close/>
                    <a:moveTo>
                      <a:pt x="427748" y="1195583"/>
                    </a:moveTo>
                    <a:cubicBezTo>
                      <a:pt x="373311" y="1151525"/>
                      <a:pt x="412505" y="1091217"/>
                      <a:pt x="448852" y="1051849"/>
                    </a:cubicBezTo>
                    <a:cubicBezTo>
                      <a:pt x="455050" y="1045148"/>
                      <a:pt x="457060" y="1042133"/>
                      <a:pt x="463592" y="1036437"/>
                    </a:cubicBezTo>
                    <a:cubicBezTo>
                      <a:pt x="480174" y="1022030"/>
                      <a:pt x="465099" y="1032249"/>
                      <a:pt x="484697" y="1021863"/>
                    </a:cubicBezTo>
                    <a:cubicBezTo>
                      <a:pt x="492234" y="1132427"/>
                      <a:pt x="456557" y="1123716"/>
                      <a:pt x="427748" y="1195583"/>
                    </a:cubicBezTo>
                    <a:close/>
                    <a:moveTo>
                      <a:pt x="271808" y="1009466"/>
                    </a:moveTo>
                    <a:cubicBezTo>
                      <a:pt x="281858" y="986348"/>
                      <a:pt x="312342" y="945306"/>
                      <a:pt x="333447" y="932741"/>
                    </a:cubicBezTo>
                    <a:cubicBezTo>
                      <a:pt x="332107" y="996400"/>
                      <a:pt x="334117" y="1027559"/>
                      <a:pt x="312007" y="1072454"/>
                    </a:cubicBezTo>
                    <a:cubicBezTo>
                      <a:pt x="294420" y="1056037"/>
                      <a:pt x="289730" y="1038112"/>
                      <a:pt x="271808" y="1009466"/>
                    </a:cubicBezTo>
                    <a:close/>
                    <a:moveTo>
                      <a:pt x="173989" y="3365658"/>
                    </a:moveTo>
                    <a:cubicBezTo>
                      <a:pt x="153387" y="3358119"/>
                      <a:pt x="156905" y="3358957"/>
                      <a:pt x="139820" y="3346225"/>
                    </a:cubicBezTo>
                    <a:cubicBezTo>
                      <a:pt x="111848" y="3324950"/>
                      <a:pt x="61934" y="3291446"/>
                      <a:pt x="50377" y="3261459"/>
                    </a:cubicBezTo>
                    <a:cubicBezTo>
                      <a:pt x="43007" y="3242027"/>
                      <a:pt x="39489" y="3187917"/>
                      <a:pt x="41499" y="3165135"/>
                    </a:cubicBezTo>
                    <a:cubicBezTo>
                      <a:pt x="45352" y="3121244"/>
                      <a:pt x="38149" y="3105832"/>
                      <a:pt x="36307" y="3064119"/>
                    </a:cubicBezTo>
                    <a:cubicBezTo>
                      <a:pt x="33124" y="2991415"/>
                      <a:pt x="36642" y="2911674"/>
                      <a:pt x="37312" y="2838132"/>
                    </a:cubicBezTo>
                    <a:lnTo>
                      <a:pt x="39992" y="2674296"/>
                    </a:lnTo>
                    <a:cubicBezTo>
                      <a:pt x="52387" y="2634929"/>
                      <a:pt x="47194" y="2666088"/>
                      <a:pt x="60091" y="2665083"/>
                    </a:cubicBezTo>
                    <a:cubicBezTo>
                      <a:pt x="59254" y="2624375"/>
                      <a:pt x="48367" y="2595226"/>
                      <a:pt x="46859" y="2552340"/>
                    </a:cubicBezTo>
                    <a:cubicBezTo>
                      <a:pt x="38317" y="2291844"/>
                      <a:pt x="67126" y="2137724"/>
                      <a:pt x="73659" y="1905037"/>
                    </a:cubicBezTo>
                    <a:cubicBezTo>
                      <a:pt x="74999" y="1859806"/>
                      <a:pt x="75501" y="1814575"/>
                      <a:pt x="75836" y="1769512"/>
                    </a:cubicBezTo>
                    <a:cubicBezTo>
                      <a:pt x="76004" y="1748907"/>
                      <a:pt x="74329" y="1720261"/>
                      <a:pt x="75669" y="1701163"/>
                    </a:cubicBezTo>
                    <a:cubicBezTo>
                      <a:pt x="79186" y="1649231"/>
                      <a:pt x="71816" y="1689269"/>
                      <a:pt x="98448" y="1656602"/>
                    </a:cubicBezTo>
                    <a:cubicBezTo>
                      <a:pt x="83038" y="1528448"/>
                      <a:pt x="103138" y="1417549"/>
                      <a:pt x="95601" y="1295091"/>
                    </a:cubicBezTo>
                    <a:cubicBezTo>
                      <a:pt x="88901" y="1188882"/>
                      <a:pt x="83038" y="1089039"/>
                      <a:pt x="93758" y="984003"/>
                    </a:cubicBezTo>
                    <a:cubicBezTo>
                      <a:pt x="94261" y="978642"/>
                      <a:pt x="94931" y="970266"/>
                      <a:pt x="94093" y="965073"/>
                    </a:cubicBezTo>
                    <a:cubicBezTo>
                      <a:pt x="93758" y="962728"/>
                      <a:pt x="93256" y="960885"/>
                      <a:pt x="92753" y="958540"/>
                    </a:cubicBezTo>
                    <a:lnTo>
                      <a:pt x="85048" y="937600"/>
                    </a:lnTo>
                    <a:lnTo>
                      <a:pt x="104981" y="942123"/>
                    </a:lnTo>
                    <a:cubicBezTo>
                      <a:pt x="168797" y="945976"/>
                      <a:pt x="154057" y="920512"/>
                      <a:pt x="151377" y="1016670"/>
                    </a:cubicBezTo>
                    <a:cubicBezTo>
                      <a:pt x="149870" y="1070947"/>
                      <a:pt x="155900" y="1133767"/>
                      <a:pt x="148362" y="1187877"/>
                    </a:cubicBezTo>
                    <a:cubicBezTo>
                      <a:pt x="95936" y="1562288"/>
                      <a:pt x="157072" y="1503990"/>
                      <a:pt x="152215" y="1814575"/>
                    </a:cubicBezTo>
                    <a:cubicBezTo>
                      <a:pt x="151210" y="1871700"/>
                      <a:pt x="145515" y="1923297"/>
                      <a:pt x="148697" y="1977574"/>
                    </a:cubicBezTo>
                    <a:cubicBezTo>
                      <a:pt x="150707" y="2014931"/>
                      <a:pt x="148865" y="2005885"/>
                      <a:pt x="136805" y="2040562"/>
                    </a:cubicBezTo>
                    <a:cubicBezTo>
                      <a:pt x="125080" y="2074736"/>
                      <a:pt x="140323" y="2202053"/>
                      <a:pt x="138815" y="2250802"/>
                    </a:cubicBezTo>
                    <a:cubicBezTo>
                      <a:pt x="137810" y="2289164"/>
                      <a:pt x="140992" y="2394703"/>
                      <a:pt x="135130" y="2423349"/>
                    </a:cubicBezTo>
                    <a:cubicBezTo>
                      <a:pt x="125415" y="2471428"/>
                      <a:pt x="112685" y="2423684"/>
                      <a:pt x="130440" y="2481144"/>
                    </a:cubicBezTo>
                    <a:cubicBezTo>
                      <a:pt x="147860" y="2537599"/>
                      <a:pt x="155062" y="2818532"/>
                      <a:pt x="148530" y="2879175"/>
                    </a:cubicBezTo>
                    <a:cubicBezTo>
                      <a:pt x="144175" y="2919883"/>
                      <a:pt x="142332" y="3006827"/>
                      <a:pt x="145515" y="3048037"/>
                    </a:cubicBezTo>
                    <a:lnTo>
                      <a:pt x="166285" y="3199141"/>
                    </a:lnTo>
                    <a:cubicBezTo>
                      <a:pt x="170807" y="3251241"/>
                      <a:pt x="170807" y="3315569"/>
                      <a:pt x="173989" y="3365658"/>
                    </a:cubicBezTo>
                    <a:close/>
                    <a:moveTo>
                      <a:pt x="164777" y="911969"/>
                    </a:moveTo>
                    <a:cubicBezTo>
                      <a:pt x="165782" y="915822"/>
                      <a:pt x="164777" y="920512"/>
                      <a:pt x="164275" y="927381"/>
                    </a:cubicBezTo>
                    <a:lnTo>
                      <a:pt x="134125" y="921350"/>
                    </a:lnTo>
                    <a:cubicBezTo>
                      <a:pt x="144342" y="894546"/>
                      <a:pt x="133288" y="903760"/>
                      <a:pt x="158412" y="896222"/>
                    </a:cubicBezTo>
                    <a:cubicBezTo>
                      <a:pt x="165447" y="908116"/>
                      <a:pt x="158915" y="887343"/>
                      <a:pt x="164777" y="911969"/>
                    </a:cubicBezTo>
                    <a:close/>
                    <a:moveTo>
                      <a:pt x="356394" y="1011309"/>
                    </a:moveTo>
                    <a:cubicBezTo>
                      <a:pt x="348019" y="1000588"/>
                      <a:pt x="351034" y="1012482"/>
                      <a:pt x="346511" y="993887"/>
                    </a:cubicBezTo>
                    <a:cubicBezTo>
                      <a:pt x="345506" y="990034"/>
                      <a:pt x="345506" y="976800"/>
                      <a:pt x="345674" y="972444"/>
                    </a:cubicBezTo>
                    <a:cubicBezTo>
                      <a:pt x="347684" y="937432"/>
                      <a:pt x="352709" y="897059"/>
                      <a:pt x="367784" y="872936"/>
                    </a:cubicBezTo>
                    <a:cubicBezTo>
                      <a:pt x="384533" y="896557"/>
                      <a:pt x="367784" y="990536"/>
                      <a:pt x="356394" y="1011309"/>
                    </a:cubicBezTo>
                    <a:close/>
                    <a:moveTo>
                      <a:pt x="87896" y="869083"/>
                    </a:moveTo>
                    <a:cubicBezTo>
                      <a:pt x="121060" y="877627"/>
                      <a:pt x="95098" y="865230"/>
                      <a:pt x="115868" y="879470"/>
                    </a:cubicBezTo>
                    <a:cubicBezTo>
                      <a:pt x="116370" y="879805"/>
                      <a:pt x="127760" y="891531"/>
                      <a:pt x="128430" y="897394"/>
                    </a:cubicBezTo>
                    <a:cubicBezTo>
                      <a:pt x="131110" y="922020"/>
                      <a:pt x="110676" y="920010"/>
                      <a:pt x="87226" y="920177"/>
                    </a:cubicBezTo>
                    <a:lnTo>
                      <a:pt x="87896" y="869083"/>
                    </a:lnTo>
                    <a:close/>
                    <a:moveTo>
                      <a:pt x="402455" y="1080998"/>
                    </a:moveTo>
                    <a:cubicBezTo>
                      <a:pt x="403460" y="1007624"/>
                      <a:pt x="387883" y="925203"/>
                      <a:pt x="490894" y="871931"/>
                    </a:cubicBezTo>
                    <a:cubicBezTo>
                      <a:pt x="484194" y="930061"/>
                      <a:pt x="508146" y="1014659"/>
                      <a:pt x="402455" y="1080998"/>
                    </a:cubicBezTo>
                    <a:close/>
                    <a:moveTo>
                      <a:pt x="412338" y="921350"/>
                    </a:moveTo>
                    <a:cubicBezTo>
                      <a:pt x="411500" y="884663"/>
                      <a:pt x="406978" y="833066"/>
                      <a:pt x="424900" y="809445"/>
                    </a:cubicBezTo>
                    <a:lnTo>
                      <a:pt x="489554" y="751148"/>
                    </a:lnTo>
                    <a:cubicBezTo>
                      <a:pt x="495751" y="759189"/>
                      <a:pt x="493909" y="754498"/>
                      <a:pt x="499436" y="767398"/>
                    </a:cubicBezTo>
                    <a:cubicBezTo>
                      <a:pt x="500441" y="769575"/>
                      <a:pt x="502954" y="776444"/>
                      <a:pt x="503624" y="779124"/>
                    </a:cubicBezTo>
                    <a:cubicBezTo>
                      <a:pt x="505299" y="785490"/>
                      <a:pt x="506974" y="798054"/>
                      <a:pt x="506806" y="806430"/>
                    </a:cubicBezTo>
                    <a:cubicBezTo>
                      <a:pt x="505969" y="846468"/>
                      <a:pt x="460074" y="881647"/>
                      <a:pt x="431767" y="906608"/>
                    </a:cubicBezTo>
                    <a:cubicBezTo>
                      <a:pt x="430427" y="907781"/>
                      <a:pt x="428585" y="909456"/>
                      <a:pt x="427413" y="910461"/>
                    </a:cubicBezTo>
                    <a:cubicBezTo>
                      <a:pt x="426240" y="911466"/>
                      <a:pt x="423728" y="913309"/>
                      <a:pt x="422723" y="914146"/>
                    </a:cubicBezTo>
                    <a:lnTo>
                      <a:pt x="412338" y="921350"/>
                    </a:lnTo>
                    <a:close/>
                    <a:moveTo>
                      <a:pt x="152382" y="875449"/>
                    </a:moveTo>
                    <a:cubicBezTo>
                      <a:pt x="122400" y="876119"/>
                      <a:pt x="123070" y="875449"/>
                      <a:pt x="107326" y="857189"/>
                    </a:cubicBezTo>
                    <a:cubicBezTo>
                      <a:pt x="81699" y="827873"/>
                      <a:pt x="88901" y="817989"/>
                      <a:pt x="116035" y="779292"/>
                    </a:cubicBezTo>
                    <a:lnTo>
                      <a:pt x="145850" y="751651"/>
                    </a:lnTo>
                    <a:cubicBezTo>
                      <a:pt x="153555" y="795876"/>
                      <a:pt x="164610" y="832228"/>
                      <a:pt x="152382" y="875449"/>
                    </a:cubicBezTo>
                    <a:close/>
                    <a:moveTo>
                      <a:pt x="87393" y="786998"/>
                    </a:moveTo>
                    <a:cubicBezTo>
                      <a:pt x="87058" y="737746"/>
                      <a:pt x="90743" y="709938"/>
                      <a:pt x="139150" y="699719"/>
                    </a:cubicBezTo>
                    <a:cubicBezTo>
                      <a:pt x="139485" y="738919"/>
                      <a:pt x="119888" y="769240"/>
                      <a:pt x="87393" y="786998"/>
                    </a:cubicBezTo>
                    <a:close/>
                    <a:moveTo>
                      <a:pt x="421215" y="792861"/>
                    </a:moveTo>
                    <a:cubicBezTo>
                      <a:pt x="421383" y="747965"/>
                      <a:pt x="421885" y="752321"/>
                      <a:pt x="418703" y="710608"/>
                    </a:cubicBezTo>
                    <a:lnTo>
                      <a:pt x="490224" y="716136"/>
                    </a:lnTo>
                    <a:cubicBezTo>
                      <a:pt x="480007" y="738081"/>
                      <a:pt x="444330" y="782642"/>
                      <a:pt x="421215" y="792861"/>
                    </a:cubicBezTo>
                    <a:close/>
                    <a:moveTo>
                      <a:pt x="203469" y="785490"/>
                    </a:moveTo>
                    <a:cubicBezTo>
                      <a:pt x="206484" y="758686"/>
                      <a:pt x="209164" y="746625"/>
                      <a:pt x="211676" y="715466"/>
                    </a:cubicBezTo>
                    <a:lnTo>
                      <a:pt x="257570" y="713121"/>
                    </a:lnTo>
                    <a:cubicBezTo>
                      <a:pt x="248693" y="737244"/>
                      <a:pt x="225579" y="773093"/>
                      <a:pt x="203469" y="785490"/>
                    </a:cubicBezTo>
                    <a:close/>
                    <a:moveTo>
                      <a:pt x="200789" y="953347"/>
                    </a:moveTo>
                    <a:cubicBezTo>
                      <a:pt x="204641" y="864560"/>
                      <a:pt x="199784" y="813298"/>
                      <a:pt x="237303" y="764717"/>
                    </a:cubicBezTo>
                    <a:cubicBezTo>
                      <a:pt x="291572" y="694191"/>
                      <a:pt x="271640" y="693521"/>
                      <a:pt x="384198" y="708597"/>
                    </a:cubicBezTo>
                    <a:cubicBezTo>
                      <a:pt x="365941" y="734396"/>
                      <a:pt x="325072" y="766895"/>
                      <a:pt x="316529" y="799227"/>
                    </a:cubicBezTo>
                    <a:lnTo>
                      <a:pt x="338974" y="783815"/>
                    </a:lnTo>
                    <a:cubicBezTo>
                      <a:pt x="360079" y="763545"/>
                      <a:pt x="356226" y="751148"/>
                      <a:pt x="386711" y="735736"/>
                    </a:cubicBezTo>
                    <a:cubicBezTo>
                      <a:pt x="382858" y="787165"/>
                      <a:pt x="386208" y="835914"/>
                      <a:pt x="361419" y="865733"/>
                    </a:cubicBezTo>
                    <a:cubicBezTo>
                      <a:pt x="352206" y="849986"/>
                      <a:pt x="358906" y="815141"/>
                      <a:pt x="360246" y="786663"/>
                    </a:cubicBezTo>
                    <a:cubicBezTo>
                      <a:pt x="327082" y="813466"/>
                      <a:pt x="348521" y="867073"/>
                      <a:pt x="329427" y="908786"/>
                    </a:cubicBezTo>
                    <a:cubicBezTo>
                      <a:pt x="320884" y="927548"/>
                      <a:pt x="281020" y="978140"/>
                      <a:pt x="268793" y="997405"/>
                    </a:cubicBezTo>
                    <a:cubicBezTo>
                      <a:pt x="236968" y="986013"/>
                      <a:pt x="224909" y="968423"/>
                      <a:pt x="200789" y="953347"/>
                    </a:cubicBezTo>
                    <a:close/>
                    <a:moveTo>
                      <a:pt x="214021" y="939107"/>
                    </a:moveTo>
                    <a:cubicBezTo>
                      <a:pt x="231273" y="936427"/>
                      <a:pt x="228426" y="934919"/>
                      <a:pt x="245176" y="908618"/>
                    </a:cubicBezTo>
                    <a:cubicBezTo>
                      <a:pt x="253383" y="895384"/>
                      <a:pt x="260753" y="884495"/>
                      <a:pt x="269295" y="872434"/>
                    </a:cubicBezTo>
                    <a:cubicBezTo>
                      <a:pt x="299947" y="829548"/>
                      <a:pt x="312007" y="826198"/>
                      <a:pt x="316529" y="799227"/>
                    </a:cubicBezTo>
                    <a:cubicBezTo>
                      <a:pt x="292745" y="811121"/>
                      <a:pt x="217539" y="930899"/>
                      <a:pt x="214021" y="939107"/>
                    </a:cubicBezTo>
                    <a:close/>
                    <a:moveTo>
                      <a:pt x="79186" y="673920"/>
                    </a:moveTo>
                    <a:cubicBezTo>
                      <a:pt x="39824" y="604399"/>
                      <a:pt x="72989" y="605739"/>
                      <a:pt x="65116" y="544594"/>
                    </a:cubicBezTo>
                    <a:cubicBezTo>
                      <a:pt x="60594" y="509749"/>
                      <a:pt x="49874" y="512262"/>
                      <a:pt x="71649" y="479260"/>
                    </a:cubicBezTo>
                    <a:cubicBezTo>
                      <a:pt x="150037" y="360823"/>
                      <a:pt x="94428" y="379250"/>
                      <a:pt x="193252" y="365848"/>
                    </a:cubicBezTo>
                    <a:lnTo>
                      <a:pt x="561075" y="379585"/>
                    </a:lnTo>
                    <a:cubicBezTo>
                      <a:pt x="587540" y="388464"/>
                      <a:pt x="588042" y="397175"/>
                      <a:pt x="589885" y="429339"/>
                    </a:cubicBezTo>
                    <a:cubicBezTo>
                      <a:pt x="595580" y="528512"/>
                      <a:pt x="589717" y="633883"/>
                      <a:pt x="557055" y="708262"/>
                    </a:cubicBezTo>
                    <a:cubicBezTo>
                      <a:pt x="489219" y="692013"/>
                      <a:pt x="473139" y="685144"/>
                      <a:pt x="390061" y="679281"/>
                    </a:cubicBezTo>
                    <a:cubicBezTo>
                      <a:pt x="391233" y="614115"/>
                      <a:pt x="436290" y="446929"/>
                      <a:pt x="410663" y="404043"/>
                    </a:cubicBezTo>
                    <a:cubicBezTo>
                      <a:pt x="396928" y="421633"/>
                      <a:pt x="403963" y="507236"/>
                      <a:pt x="396091" y="546437"/>
                    </a:cubicBezTo>
                    <a:lnTo>
                      <a:pt x="378336" y="678946"/>
                    </a:lnTo>
                    <a:cubicBezTo>
                      <a:pt x="378336" y="678611"/>
                      <a:pt x="377331" y="679114"/>
                      <a:pt x="376828" y="678946"/>
                    </a:cubicBezTo>
                    <a:cubicBezTo>
                      <a:pt x="351871" y="672580"/>
                      <a:pt x="369459" y="687155"/>
                      <a:pt x="360749" y="662529"/>
                    </a:cubicBezTo>
                    <a:cubicBezTo>
                      <a:pt x="354886" y="646279"/>
                      <a:pt x="366109" y="595855"/>
                      <a:pt x="368621" y="581281"/>
                    </a:cubicBezTo>
                    <a:cubicBezTo>
                      <a:pt x="372138" y="560006"/>
                      <a:pt x="384533" y="499698"/>
                      <a:pt x="376661" y="482443"/>
                    </a:cubicBezTo>
                    <a:lnTo>
                      <a:pt x="346846" y="678946"/>
                    </a:lnTo>
                    <a:cubicBezTo>
                      <a:pt x="285877" y="677606"/>
                      <a:pt x="253383" y="667890"/>
                      <a:pt x="201291" y="660351"/>
                    </a:cubicBezTo>
                    <a:cubicBezTo>
                      <a:pt x="132785" y="650635"/>
                      <a:pt x="144677" y="669230"/>
                      <a:pt x="89738" y="674088"/>
                    </a:cubicBezTo>
                    <a:cubicBezTo>
                      <a:pt x="88733" y="674256"/>
                      <a:pt x="85383" y="675763"/>
                      <a:pt x="84546" y="674088"/>
                    </a:cubicBezTo>
                    <a:cubicBezTo>
                      <a:pt x="83876" y="672413"/>
                      <a:pt x="81029" y="674256"/>
                      <a:pt x="79186" y="673920"/>
                    </a:cubicBezTo>
                    <a:close/>
                    <a:moveTo>
                      <a:pt x="452370" y="332009"/>
                    </a:moveTo>
                    <a:cubicBezTo>
                      <a:pt x="456892" y="317099"/>
                      <a:pt x="458399" y="313079"/>
                      <a:pt x="466942" y="302525"/>
                    </a:cubicBezTo>
                    <a:cubicBezTo>
                      <a:pt x="484027" y="281585"/>
                      <a:pt x="466774" y="295154"/>
                      <a:pt x="489386" y="286443"/>
                    </a:cubicBezTo>
                    <a:lnTo>
                      <a:pt x="492401" y="333014"/>
                    </a:lnTo>
                    <a:lnTo>
                      <a:pt x="452370" y="332009"/>
                    </a:lnTo>
                    <a:close/>
                    <a:moveTo>
                      <a:pt x="192917" y="326983"/>
                    </a:moveTo>
                    <a:cubicBezTo>
                      <a:pt x="191744" y="303028"/>
                      <a:pt x="190404" y="199499"/>
                      <a:pt x="195262" y="181072"/>
                    </a:cubicBezTo>
                    <a:cubicBezTo>
                      <a:pt x="200454" y="161472"/>
                      <a:pt x="187724" y="139862"/>
                      <a:pt x="283030" y="192128"/>
                    </a:cubicBezTo>
                    <a:cubicBezTo>
                      <a:pt x="341319" y="224125"/>
                      <a:pt x="346511" y="254111"/>
                      <a:pt x="353546" y="264163"/>
                    </a:cubicBezTo>
                    <a:cubicBezTo>
                      <a:pt x="378336" y="299845"/>
                      <a:pt x="339309" y="227475"/>
                      <a:pt x="394918" y="314587"/>
                    </a:cubicBezTo>
                    <a:cubicBezTo>
                      <a:pt x="403460" y="328323"/>
                      <a:pt x="393243" y="301687"/>
                      <a:pt x="409155" y="335359"/>
                    </a:cubicBezTo>
                    <a:lnTo>
                      <a:pt x="192917" y="326983"/>
                    </a:lnTo>
                    <a:close/>
                    <a:moveTo>
                      <a:pt x="426743" y="326816"/>
                    </a:moveTo>
                    <a:cubicBezTo>
                      <a:pt x="410495" y="295657"/>
                      <a:pt x="402120" y="304200"/>
                      <a:pt x="424565" y="267848"/>
                    </a:cubicBezTo>
                    <a:cubicBezTo>
                      <a:pt x="438635" y="245065"/>
                      <a:pt x="440812" y="236857"/>
                      <a:pt x="459404" y="223622"/>
                    </a:cubicBezTo>
                    <a:cubicBezTo>
                      <a:pt x="464597" y="229486"/>
                      <a:pt x="466774" y="227810"/>
                      <a:pt x="471632" y="238197"/>
                    </a:cubicBezTo>
                    <a:cubicBezTo>
                      <a:pt x="486371" y="269858"/>
                      <a:pt x="454380" y="314922"/>
                      <a:pt x="426743" y="326816"/>
                    </a:cubicBezTo>
                    <a:close/>
                    <a:moveTo>
                      <a:pt x="426240" y="149578"/>
                    </a:moveTo>
                    <a:lnTo>
                      <a:pt x="443325" y="168508"/>
                    </a:lnTo>
                    <a:cubicBezTo>
                      <a:pt x="464932" y="205195"/>
                      <a:pt x="425738" y="253609"/>
                      <a:pt x="397263" y="277062"/>
                    </a:cubicBezTo>
                    <a:lnTo>
                      <a:pt x="370799" y="241547"/>
                    </a:lnTo>
                    <a:lnTo>
                      <a:pt x="426240" y="149578"/>
                    </a:lnTo>
                    <a:close/>
                    <a:moveTo>
                      <a:pt x="382356" y="103342"/>
                    </a:moveTo>
                    <a:lnTo>
                      <a:pt x="420880" y="128303"/>
                    </a:lnTo>
                    <a:cubicBezTo>
                      <a:pt x="409323" y="160969"/>
                      <a:pt x="379843" y="206033"/>
                      <a:pt x="359576" y="235851"/>
                    </a:cubicBezTo>
                    <a:lnTo>
                      <a:pt x="324234" y="196651"/>
                    </a:lnTo>
                    <a:lnTo>
                      <a:pt x="382356" y="103342"/>
                    </a:lnTo>
                    <a:close/>
                    <a:moveTo>
                      <a:pt x="270970" y="166497"/>
                    </a:moveTo>
                    <a:cubicBezTo>
                      <a:pt x="283365" y="139694"/>
                      <a:pt x="276330" y="129643"/>
                      <a:pt x="294587" y="100159"/>
                    </a:cubicBezTo>
                    <a:lnTo>
                      <a:pt x="332274" y="48395"/>
                    </a:lnTo>
                    <a:lnTo>
                      <a:pt x="377666" y="66655"/>
                    </a:lnTo>
                    <a:cubicBezTo>
                      <a:pt x="374148" y="96138"/>
                      <a:pt x="329929" y="168843"/>
                      <a:pt x="308490" y="190118"/>
                    </a:cubicBezTo>
                    <a:lnTo>
                      <a:pt x="270970" y="166497"/>
                    </a:lnTo>
                    <a:close/>
                    <a:moveTo>
                      <a:pt x="259078" y="162309"/>
                    </a:moveTo>
                    <a:cubicBezTo>
                      <a:pt x="167290" y="150080"/>
                      <a:pt x="224239" y="53420"/>
                      <a:pt x="304302" y="48730"/>
                    </a:cubicBezTo>
                    <a:cubicBezTo>
                      <a:pt x="283700" y="112891"/>
                      <a:pt x="291740" y="50070"/>
                      <a:pt x="259078" y="162309"/>
                    </a:cubicBezTo>
                    <a:close/>
                    <a:moveTo>
                      <a:pt x="56574" y="467534"/>
                    </a:moveTo>
                    <a:lnTo>
                      <a:pt x="24582" y="482611"/>
                    </a:lnTo>
                    <a:cubicBezTo>
                      <a:pt x="22070" y="521308"/>
                      <a:pt x="30109" y="570392"/>
                      <a:pt x="29774" y="618471"/>
                    </a:cubicBezTo>
                    <a:cubicBezTo>
                      <a:pt x="29439" y="692850"/>
                      <a:pt x="56741" y="673585"/>
                      <a:pt x="51047" y="742604"/>
                    </a:cubicBezTo>
                    <a:lnTo>
                      <a:pt x="47697" y="946143"/>
                    </a:lnTo>
                    <a:cubicBezTo>
                      <a:pt x="60426" y="1006618"/>
                      <a:pt x="43844" y="1446530"/>
                      <a:pt x="41499" y="1544195"/>
                    </a:cubicBezTo>
                    <a:cubicBezTo>
                      <a:pt x="36977" y="1738855"/>
                      <a:pt x="33794" y="1918606"/>
                      <a:pt x="13192" y="2104388"/>
                    </a:cubicBezTo>
                    <a:cubicBezTo>
                      <a:pt x="-7745" y="2292179"/>
                      <a:pt x="1970" y="3022071"/>
                      <a:pt x="4147" y="3252916"/>
                    </a:cubicBezTo>
                    <a:cubicBezTo>
                      <a:pt x="4315" y="3274694"/>
                      <a:pt x="18050" y="3305015"/>
                      <a:pt x="24247" y="3327128"/>
                    </a:cubicBezTo>
                    <a:cubicBezTo>
                      <a:pt x="32454" y="3356947"/>
                      <a:pt x="33962" y="3375207"/>
                      <a:pt x="39824" y="3408879"/>
                    </a:cubicBezTo>
                    <a:cubicBezTo>
                      <a:pt x="58416" y="3514250"/>
                      <a:pt x="83206" y="3618281"/>
                      <a:pt x="112183" y="3720134"/>
                    </a:cubicBezTo>
                    <a:cubicBezTo>
                      <a:pt x="137475" y="3808585"/>
                      <a:pt x="159920" y="3954664"/>
                      <a:pt x="211174" y="4008438"/>
                    </a:cubicBezTo>
                    <a:lnTo>
                      <a:pt x="242328" y="3987498"/>
                    </a:lnTo>
                    <a:cubicBezTo>
                      <a:pt x="237303" y="4013297"/>
                      <a:pt x="226918" y="4020835"/>
                      <a:pt x="228426" y="4041440"/>
                    </a:cubicBezTo>
                    <a:cubicBezTo>
                      <a:pt x="230101" y="4061878"/>
                      <a:pt x="226081" y="4046131"/>
                      <a:pt x="233618" y="4057857"/>
                    </a:cubicBezTo>
                    <a:lnTo>
                      <a:pt x="282863" y="4009276"/>
                    </a:lnTo>
                    <a:cubicBezTo>
                      <a:pt x="298272" y="3987498"/>
                      <a:pt x="318204" y="3872913"/>
                      <a:pt x="324904" y="3841587"/>
                    </a:cubicBezTo>
                    <a:cubicBezTo>
                      <a:pt x="332107" y="3808250"/>
                      <a:pt x="342491" y="3787310"/>
                      <a:pt x="345674" y="3755816"/>
                    </a:cubicBezTo>
                    <a:cubicBezTo>
                      <a:pt x="354886" y="3661501"/>
                      <a:pt x="433610" y="3499843"/>
                      <a:pt x="429422" y="3429819"/>
                    </a:cubicBezTo>
                    <a:cubicBezTo>
                      <a:pt x="424230" y="3342372"/>
                      <a:pt x="473809" y="3253418"/>
                      <a:pt x="485199" y="3069815"/>
                    </a:cubicBezTo>
                    <a:cubicBezTo>
                      <a:pt x="499269" y="2844498"/>
                      <a:pt x="543656" y="1769512"/>
                      <a:pt x="516353" y="1652079"/>
                    </a:cubicBezTo>
                    <a:cubicBezTo>
                      <a:pt x="501111" y="1587081"/>
                      <a:pt x="510324" y="1513874"/>
                      <a:pt x="510156" y="1445860"/>
                    </a:cubicBezTo>
                    <a:cubicBezTo>
                      <a:pt x="509821" y="1387060"/>
                      <a:pt x="505466" y="1056037"/>
                      <a:pt x="519536" y="1032919"/>
                    </a:cubicBezTo>
                    <a:cubicBezTo>
                      <a:pt x="521881" y="1037107"/>
                      <a:pt x="528581" y="1424082"/>
                      <a:pt x="538463" y="1519570"/>
                    </a:cubicBezTo>
                    <a:cubicBezTo>
                      <a:pt x="544158" y="1575522"/>
                      <a:pt x="544493" y="1630301"/>
                      <a:pt x="546000" y="1691279"/>
                    </a:cubicBezTo>
                    <a:cubicBezTo>
                      <a:pt x="577322" y="1667994"/>
                      <a:pt x="552198" y="1531129"/>
                      <a:pt x="550188" y="1491091"/>
                    </a:cubicBezTo>
                    <a:cubicBezTo>
                      <a:pt x="546000" y="1412188"/>
                      <a:pt x="547173" y="1329433"/>
                      <a:pt x="546670" y="1250195"/>
                    </a:cubicBezTo>
                    <a:cubicBezTo>
                      <a:pt x="545665" y="1086861"/>
                      <a:pt x="544660" y="923528"/>
                      <a:pt x="548010" y="761032"/>
                    </a:cubicBezTo>
                    <a:cubicBezTo>
                      <a:pt x="567440" y="739924"/>
                      <a:pt x="567105" y="748803"/>
                      <a:pt x="584860" y="721329"/>
                    </a:cubicBezTo>
                    <a:lnTo>
                      <a:pt x="614842" y="675931"/>
                    </a:lnTo>
                    <a:cubicBezTo>
                      <a:pt x="638794" y="621989"/>
                      <a:pt x="627404" y="462508"/>
                      <a:pt x="621542" y="400190"/>
                    </a:cubicBezTo>
                    <a:cubicBezTo>
                      <a:pt x="615847" y="340050"/>
                      <a:pt x="592230" y="341558"/>
                      <a:pt x="535113" y="331841"/>
                    </a:cubicBezTo>
                    <a:cubicBezTo>
                      <a:pt x="527743" y="258299"/>
                      <a:pt x="482017" y="143212"/>
                      <a:pt x="447680" y="95133"/>
                    </a:cubicBezTo>
                    <a:lnTo>
                      <a:pt x="419708" y="47725"/>
                    </a:lnTo>
                    <a:cubicBezTo>
                      <a:pt x="409825" y="31810"/>
                      <a:pt x="418870" y="41861"/>
                      <a:pt x="401115" y="30135"/>
                    </a:cubicBezTo>
                    <a:cubicBezTo>
                      <a:pt x="305810" y="-32183"/>
                      <a:pt x="205646" y="4672"/>
                      <a:pt x="178177" y="117414"/>
                    </a:cubicBezTo>
                    <a:cubicBezTo>
                      <a:pt x="170807" y="147568"/>
                      <a:pt x="166285" y="156446"/>
                      <a:pt x="158915" y="180904"/>
                    </a:cubicBezTo>
                    <a:cubicBezTo>
                      <a:pt x="142500" y="235014"/>
                      <a:pt x="161762" y="304870"/>
                      <a:pt x="107158" y="326816"/>
                    </a:cubicBezTo>
                    <a:cubicBezTo>
                      <a:pt x="33459" y="356467"/>
                      <a:pt x="56741" y="412419"/>
                      <a:pt x="56574" y="46753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" name="任意多边形: 形状 837">
                <a:extLst>
                  <a:ext uri="{FF2B5EF4-FFF2-40B4-BE49-F238E27FC236}">
                    <a16:creationId xmlns:a16="http://schemas.microsoft.com/office/drawing/2014/main" id="{C005832B-EEDD-4155-8D0F-73BAF9CCDD21}"/>
                  </a:ext>
                </a:extLst>
              </p:cNvPr>
              <p:cNvSpPr/>
              <p:nvPr/>
            </p:nvSpPr>
            <p:spPr>
              <a:xfrm>
                <a:off x="9187004" y="2910018"/>
                <a:ext cx="32472" cy="228499"/>
              </a:xfrm>
              <a:custGeom>
                <a:avLst/>
                <a:gdLst>
                  <a:gd name="connsiteX0" fmla="*/ 13804 w 32472"/>
                  <a:gd name="connsiteY0" fmla="*/ 228499 h 228499"/>
                  <a:gd name="connsiteX1" fmla="*/ 24524 w 32472"/>
                  <a:gd name="connsiteY1" fmla="*/ 0 h 228499"/>
                  <a:gd name="connsiteX2" fmla="*/ 4760 w 32472"/>
                  <a:gd name="connsiteY2" fmla="*/ 174222 h 228499"/>
                  <a:gd name="connsiteX3" fmla="*/ 70 w 32472"/>
                  <a:gd name="connsiteY3" fmla="*/ 206554 h 228499"/>
                  <a:gd name="connsiteX4" fmla="*/ 13804 w 32472"/>
                  <a:gd name="connsiteY4" fmla="*/ 228499 h 22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72" h="228499">
                    <a:moveTo>
                      <a:pt x="13804" y="228499"/>
                    </a:moveTo>
                    <a:cubicBezTo>
                      <a:pt x="15814" y="222469"/>
                      <a:pt x="46634" y="27306"/>
                      <a:pt x="24524" y="0"/>
                    </a:cubicBezTo>
                    <a:cubicBezTo>
                      <a:pt x="-6630" y="12732"/>
                      <a:pt x="14474" y="96325"/>
                      <a:pt x="4760" y="174222"/>
                    </a:cubicBezTo>
                    <a:cubicBezTo>
                      <a:pt x="3755" y="182766"/>
                      <a:pt x="-600" y="196670"/>
                      <a:pt x="70" y="206554"/>
                    </a:cubicBezTo>
                    <a:cubicBezTo>
                      <a:pt x="2917" y="243409"/>
                      <a:pt x="-3448" y="220291"/>
                      <a:pt x="13804" y="22849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9" name="任意多边形: 形状 838">
                <a:extLst>
                  <a:ext uri="{FF2B5EF4-FFF2-40B4-BE49-F238E27FC236}">
                    <a16:creationId xmlns:a16="http://schemas.microsoft.com/office/drawing/2014/main" id="{F5435D39-0CBE-4563-9FD9-899C342CA81A}"/>
                  </a:ext>
                </a:extLst>
              </p:cNvPr>
              <p:cNvSpPr/>
              <p:nvPr/>
            </p:nvSpPr>
            <p:spPr>
              <a:xfrm>
                <a:off x="9292313" y="4578700"/>
                <a:ext cx="27227" cy="389990"/>
              </a:xfrm>
              <a:custGeom>
                <a:avLst/>
                <a:gdLst>
                  <a:gd name="connsiteX0" fmla="*/ 7487 w 27227"/>
                  <a:gd name="connsiteY0" fmla="*/ 0 h 389990"/>
                  <a:gd name="connsiteX1" fmla="*/ 10669 w 27227"/>
                  <a:gd name="connsiteY1" fmla="*/ 347272 h 389990"/>
                  <a:gd name="connsiteX2" fmla="*/ 14689 w 27227"/>
                  <a:gd name="connsiteY2" fmla="*/ 389990 h 389990"/>
                  <a:gd name="connsiteX3" fmla="*/ 7487 w 27227"/>
                  <a:gd name="connsiteY3" fmla="*/ 0 h 38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27" h="389990">
                    <a:moveTo>
                      <a:pt x="7487" y="0"/>
                    </a:moveTo>
                    <a:cubicBezTo>
                      <a:pt x="-21155" y="40038"/>
                      <a:pt x="44001" y="158643"/>
                      <a:pt x="10669" y="347272"/>
                    </a:cubicBezTo>
                    <a:cubicBezTo>
                      <a:pt x="3132" y="390325"/>
                      <a:pt x="8826" y="381112"/>
                      <a:pt x="14689" y="389990"/>
                    </a:cubicBezTo>
                    <a:cubicBezTo>
                      <a:pt x="19379" y="354978"/>
                      <a:pt x="44168" y="30656"/>
                      <a:pt x="7487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0" name="任意多边形: 形状 839">
                <a:extLst>
                  <a:ext uri="{FF2B5EF4-FFF2-40B4-BE49-F238E27FC236}">
                    <a16:creationId xmlns:a16="http://schemas.microsoft.com/office/drawing/2014/main" id="{EE7503E1-1C64-45BF-BF6F-3A60719B286D}"/>
                  </a:ext>
                </a:extLst>
              </p:cNvPr>
              <p:cNvSpPr/>
              <p:nvPr/>
            </p:nvSpPr>
            <p:spPr>
              <a:xfrm>
                <a:off x="9467770" y="2922749"/>
                <a:ext cx="51934" cy="257815"/>
              </a:xfrm>
              <a:custGeom>
                <a:avLst/>
                <a:gdLst>
                  <a:gd name="connsiteX0" fmla="*/ 2542 w 51934"/>
                  <a:gd name="connsiteY0" fmla="*/ 257816 h 257815"/>
                  <a:gd name="connsiteX1" fmla="*/ 49106 w 51934"/>
                  <a:gd name="connsiteY1" fmla="*/ 0 h 257815"/>
                  <a:gd name="connsiteX2" fmla="*/ 46258 w 51934"/>
                  <a:gd name="connsiteY2" fmla="*/ 3853 h 257815"/>
                  <a:gd name="connsiteX3" fmla="*/ 2542 w 51934"/>
                  <a:gd name="connsiteY3" fmla="*/ 257816 h 25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934" h="257815">
                    <a:moveTo>
                      <a:pt x="2542" y="257816"/>
                    </a:moveTo>
                    <a:cubicBezTo>
                      <a:pt x="10079" y="239053"/>
                      <a:pt x="64851" y="31662"/>
                      <a:pt x="49106" y="0"/>
                    </a:cubicBezTo>
                    <a:cubicBezTo>
                      <a:pt x="48101" y="1340"/>
                      <a:pt x="46426" y="1675"/>
                      <a:pt x="46258" y="3853"/>
                    </a:cubicBezTo>
                    <a:cubicBezTo>
                      <a:pt x="40563" y="63323"/>
                      <a:pt x="-12031" y="222134"/>
                      <a:pt x="2542" y="25781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1" name="任意多边形: 形状 840">
                <a:extLst>
                  <a:ext uri="{FF2B5EF4-FFF2-40B4-BE49-F238E27FC236}">
                    <a16:creationId xmlns:a16="http://schemas.microsoft.com/office/drawing/2014/main" id="{91AC2DC7-CBF2-4A6E-9D4E-50FBFC0CC0A1}"/>
                  </a:ext>
                </a:extLst>
              </p:cNvPr>
              <p:cNvSpPr/>
              <p:nvPr/>
            </p:nvSpPr>
            <p:spPr>
              <a:xfrm>
                <a:off x="9299309" y="2951730"/>
                <a:ext cx="23206" cy="215935"/>
              </a:xfrm>
              <a:custGeom>
                <a:avLst/>
                <a:gdLst>
                  <a:gd name="connsiteX0" fmla="*/ 14393 w 23206"/>
                  <a:gd name="connsiteY0" fmla="*/ 215935 h 215935"/>
                  <a:gd name="connsiteX1" fmla="*/ 22433 w 23206"/>
                  <a:gd name="connsiteY1" fmla="*/ 104031 h 215935"/>
                  <a:gd name="connsiteX2" fmla="*/ 6856 w 23206"/>
                  <a:gd name="connsiteY2" fmla="*/ 0 h 215935"/>
                  <a:gd name="connsiteX3" fmla="*/ 7526 w 23206"/>
                  <a:gd name="connsiteY3" fmla="*/ 43556 h 215935"/>
                  <a:gd name="connsiteX4" fmla="*/ 14393 w 23206"/>
                  <a:gd name="connsiteY4" fmla="*/ 215935 h 2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06" h="215935">
                    <a:moveTo>
                      <a:pt x="14393" y="215935"/>
                    </a:moveTo>
                    <a:cubicBezTo>
                      <a:pt x="26620" y="187289"/>
                      <a:pt x="22265" y="138875"/>
                      <a:pt x="22433" y="104031"/>
                    </a:cubicBezTo>
                    <a:cubicBezTo>
                      <a:pt x="22433" y="64496"/>
                      <a:pt x="28463" y="20605"/>
                      <a:pt x="6856" y="0"/>
                    </a:cubicBezTo>
                    <a:cubicBezTo>
                      <a:pt x="-5874" y="21610"/>
                      <a:pt x="1998" y="-4523"/>
                      <a:pt x="7526" y="43556"/>
                    </a:cubicBezTo>
                    <a:cubicBezTo>
                      <a:pt x="13723" y="97833"/>
                      <a:pt x="4343" y="190137"/>
                      <a:pt x="14393" y="21593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2" name="任意多边形: 形状 841">
                <a:extLst>
                  <a:ext uri="{FF2B5EF4-FFF2-40B4-BE49-F238E27FC236}">
                    <a16:creationId xmlns:a16="http://schemas.microsoft.com/office/drawing/2014/main" id="{660072B7-D8C2-4095-8091-3CBF953FB6A5}"/>
                  </a:ext>
                </a:extLst>
              </p:cNvPr>
              <p:cNvSpPr/>
              <p:nvPr/>
            </p:nvSpPr>
            <p:spPr>
              <a:xfrm>
                <a:off x="9241861" y="2935816"/>
                <a:ext cx="32678" cy="191812"/>
              </a:xfrm>
              <a:custGeom>
                <a:avLst/>
                <a:gdLst>
                  <a:gd name="connsiteX0" fmla="*/ 4172 w 32678"/>
                  <a:gd name="connsiteY0" fmla="*/ 191812 h 191812"/>
                  <a:gd name="connsiteX1" fmla="*/ 32144 w 32678"/>
                  <a:gd name="connsiteY1" fmla="*/ 0 h 191812"/>
                  <a:gd name="connsiteX2" fmla="*/ 13049 w 32678"/>
                  <a:gd name="connsiteY2" fmla="*/ 89624 h 191812"/>
                  <a:gd name="connsiteX3" fmla="*/ 4172 w 32678"/>
                  <a:gd name="connsiteY3" fmla="*/ 191812 h 191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78" h="191812">
                    <a:moveTo>
                      <a:pt x="4172" y="191812"/>
                    </a:moveTo>
                    <a:cubicBezTo>
                      <a:pt x="18241" y="168024"/>
                      <a:pt x="35996" y="42383"/>
                      <a:pt x="32144" y="0"/>
                    </a:cubicBezTo>
                    <a:cubicBezTo>
                      <a:pt x="822" y="8879"/>
                      <a:pt x="25611" y="-11894"/>
                      <a:pt x="13049" y="89624"/>
                    </a:cubicBezTo>
                    <a:cubicBezTo>
                      <a:pt x="9699" y="117768"/>
                      <a:pt x="-7888" y="171375"/>
                      <a:pt x="4172" y="19181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3" name="任意多边形: 形状 842">
                <a:extLst>
                  <a:ext uri="{FF2B5EF4-FFF2-40B4-BE49-F238E27FC236}">
                    <a16:creationId xmlns:a16="http://schemas.microsoft.com/office/drawing/2014/main" id="{CB5B5DCA-1243-496D-AECD-336C0AC61724}"/>
                  </a:ext>
                </a:extLst>
              </p:cNvPr>
              <p:cNvSpPr/>
              <p:nvPr/>
            </p:nvSpPr>
            <p:spPr>
              <a:xfrm>
                <a:off x="9555400" y="2934308"/>
                <a:ext cx="36082" cy="211747"/>
              </a:xfrm>
              <a:custGeom>
                <a:avLst/>
                <a:gdLst>
                  <a:gd name="connsiteX0" fmla="*/ 0 w 36082"/>
                  <a:gd name="connsiteY0" fmla="*/ 211747 h 211747"/>
                  <a:gd name="connsiteX1" fmla="*/ 22780 w 36082"/>
                  <a:gd name="connsiteY1" fmla="*/ 109559 h 211747"/>
                  <a:gd name="connsiteX2" fmla="*/ 29144 w 36082"/>
                  <a:gd name="connsiteY2" fmla="*/ 0 h 211747"/>
                  <a:gd name="connsiteX3" fmla="*/ 20937 w 36082"/>
                  <a:gd name="connsiteY3" fmla="*/ 52769 h 211747"/>
                  <a:gd name="connsiteX4" fmla="*/ 10385 w 36082"/>
                  <a:gd name="connsiteY4" fmla="*/ 108722 h 211747"/>
                  <a:gd name="connsiteX5" fmla="*/ 0 w 36082"/>
                  <a:gd name="connsiteY5" fmla="*/ 211747 h 21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82" h="211747">
                    <a:moveTo>
                      <a:pt x="0" y="211747"/>
                    </a:moveTo>
                    <a:cubicBezTo>
                      <a:pt x="10552" y="185279"/>
                      <a:pt x="16247" y="143566"/>
                      <a:pt x="22780" y="109559"/>
                    </a:cubicBezTo>
                    <a:cubicBezTo>
                      <a:pt x="28810" y="77730"/>
                      <a:pt x="45392" y="27474"/>
                      <a:pt x="29144" y="0"/>
                    </a:cubicBezTo>
                    <a:cubicBezTo>
                      <a:pt x="17755" y="23621"/>
                      <a:pt x="24622" y="21275"/>
                      <a:pt x="20937" y="52769"/>
                    </a:cubicBezTo>
                    <a:cubicBezTo>
                      <a:pt x="19095" y="69521"/>
                      <a:pt x="13232" y="91969"/>
                      <a:pt x="10385" y="108722"/>
                    </a:cubicBezTo>
                    <a:cubicBezTo>
                      <a:pt x="2345" y="155125"/>
                      <a:pt x="3350" y="167354"/>
                      <a:pt x="0" y="21174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4" name="任意多边形: 形状 843">
                <a:extLst>
                  <a:ext uri="{FF2B5EF4-FFF2-40B4-BE49-F238E27FC236}">
                    <a16:creationId xmlns:a16="http://schemas.microsoft.com/office/drawing/2014/main" id="{7866B8BD-C490-4875-ABF9-1561F2DD51B0}"/>
                  </a:ext>
                </a:extLst>
              </p:cNvPr>
              <p:cNvSpPr/>
              <p:nvPr/>
            </p:nvSpPr>
            <p:spPr>
              <a:xfrm>
                <a:off x="9339329" y="4728967"/>
                <a:ext cx="25723" cy="199183"/>
              </a:xfrm>
              <a:custGeom>
                <a:avLst/>
                <a:gdLst>
                  <a:gd name="connsiteX0" fmla="*/ 0 w 25723"/>
                  <a:gd name="connsiteY0" fmla="*/ 199183 h 199183"/>
                  <a:gd name="connsiteX1" fmla="*/ 15912 w 25723"/>
                  <a:gd name="connsiteY1" fmla="*/ 0 h 199183"/>
                  <a:gd name="connsiteX2" fmla="*/ 0 w 25723"/>
                  <a:gd name="connsiteY2" fmla="*/ 199183 h 19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23" h="199183">
                    <a:moveTo>
                      <a:pt x="0" y="199183"/>
                    </a:moveTo>
                    <a:cubicBezTo>
                      <a:pt x="11725" y="165846"/>
                      <a:pt x="40869" y="33337"/>
                      <a:pt x="15912" y="0"/>
                    </a:cubicBezTo>
                    <a:lnTo>
                      <a:pt x="0" y="199183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5" name="任意多边形: 形状 844">
                <a:extLst>
                  <a:ext uri="{FF2B5EF4-FFF2-40B4-BE49-F238E27FC236}">
                    <a16:creationId xmlns:a16="http://schemas.microsoft.com/office/drawing/2014/main" id="{29990C5B-8064-49E0-A52E-693FDF0CEC30}"/>
                  </a:ext>
                </a:extLst>
              </p:cNvPr>
              <p:cNvSpPr/>
              <p:nvPr/>
            </p:nvSpPr>
            <p:spPr>
              <a:xfrm>
                <a:off x="9341820" y="3071508"/>
                <a:ext cx="23109" cy="81415"/>
              </a:xfrm>
              <a:custGeom>
                <a:avLst/>
                <a:gdLst>
                  <a:gd name="connsiteX0" fmla="*/ 9233 w 23109"/>
                  <a:gd name="connsiteY0" fmla="*/ 81416 h 81415"/>
                  <a:gd name="connsiteX1" fmla="*/ 22131 w 23109"/>
                  <a:gd name="connsiteY1" fmla="*/ 20270 h 81415"/>
                  <a:gd name="connsiteX2" fmla="*/ 16938 w 23109"/>
                  <a:gd name="connsiteY2" fmla="*/ 0 h 81415"/>
                  <a:gd name="connsiteX3" fmla="*/ 9233 w 23109"/>
                  <a:gd name="connsiteY3" fmla="*/ 81416 h 8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09" h="81415">
                    <a:moveTo>
                      <a:pt x="9233" y="81416"/>
                    </a:moveTo>
                    <a:lnTo>
                      <a:pt x="22131" y="20270"/>
                    </a:lnTo>
                    <a:cubicBezTo>
                      <a:pt x="24308" y="-16585"/>
                      <a:pt x="22968" y="11056"/>
                      <a:pt x="16938" y="0"/>
                    </a:cubicBezTo>
                    <a:cubicBezTo>
                      <a:pt x="4041" y="21443"/>
                      <a:pt x="-9526" y="60475"/>
                      <a:pt x="9233" y="8141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6" name="任意多边形: 形状 845">
                <a:extLst>
                  <a:ext uri="{FF2B5EF4-FFF2-40B4-BE49-F238E27FC236}">
                    <a16:creationId xmlns:a16="http://schemas.microsoft.com/office/drawing/2014/main" id="{20C2E0B3-8B43-4336-B59D-6DFFAD41AFD0}"/>
                  </a:ext>
                </a:extLst>
              </p:cNvPr>
              <p:cNvSpPr/>
              <p:nvPr/>
            </p:nvSpPr>
            <p:spPr>
              <a:xfrm>
                <a:off x="9271158" y="6016873"/>
                <a:ext cx="23342" cy="24114"/>
              </a:xfrm>
              <a:custGeom>
                <a:avLst/>
                <a:gdLst>
                  <a:gd name="connsiteX0" fmla="*/ 0 w 23342"/>
                  <a:gd name="connsiteY0" fmla="*/ 9884 h 24114"/>
                  <a:gd name="connsiteX1" fmla="*/ 23115 w 23342"/>
                  <a:gd name="connsiteY1" fmla="*/ 22113 h 24114"/>
                  <a:gd name="connsiteX2" fmla="*/ 17085 w 23342"/>
                  <a:gd name="connsiteY2" fmla="*/ 0 h 24114"/>
                  <a:gd name="connsiteX3" fmla="*/ 0 w 23342"/>
                  <a:gd name="connsiteY3" fmla="*/ 9884 h 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42" h="24114">
                    <a:moveTo>
                      <a:pt x="0" y="9884"/>
                    </a:moveTo>
                    <a:cubicBezTo>
                      <a:pt x="16917" y="30824"/>
                      <a:pt x="-3182" y="22615"/>
                      <a:pt x="23115" y="22113"/>
                    </a:cubicBezTo>
                    <a:cubicBezTo>
                      <a:pt x="23282" y="2680"/>
                      <a:pt x="24790" y="12397"/>
                      <a:pt x="17085" y="0"/>
                    </a:cubicBezTo>
                    <a:lnTo>
                      <a:pt x="0" y="9884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7" name="任意多边形: 形状 846">
                <a:extLst>
                  <a:ext uri="{FF2B5EF4-FFF2-40B4-BE49-F238E27FC236}">
                    <a16:creationId xmlns:a16="http://schemas.microsoft.com/office/drawing/2014/main" id="{6674F827-5C40-49A5-A9E8-E81ECB4296F6}"/>
                  </a:ext>
                </a:extLst>
              </p:cNvPr>
              <p:cNvSpPr/>
              <p:nvPr/>
            </p:nvSpPr>
            <p:spPr>
              <a:xfrm>
                <a:off x="9372173" y="5969391"/>
                <a:ext cx="24774" cy="16210"/>
              </a:xfrm>
              <a:custGeom>
                <a:avLst/>
                <a:gdLst>
                  <a:gd name="connsiteX0" fmla="*/ 152 w 24774"/>
                  <a:gd name="connsiteY0" fmla="*/ 6272 h 16210"/>
                  <a:gd name="connsiteX1" fmla="*/ 24775 w 24774"/>
                  <a:gd name="connsiteY1" fmla="*/ 7445 h 16210"/>
                  <a:gd name="connsiteX2" fmla="*/ 152 w 24774"/>
                  <a:gd name="connsiteY2" fmla="*/ 6272 h 1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774" h="16210">
                    <a:moveTo>
                      <a:pt x="152" y="6272"/>
                    </a:moveTo>
                    <a:cubicBezTo>
                      <a:pt x="6685" y="10125"/>
                      <a:pt x="-14922" y="25872"/>
                      <a:pt x="24775" y="7445"/>
                    </a:cubicBezTo>
                    <a:cubicBezTo>
                      <a:pt x="8025" y="-5790"/>
                      <a:pt x="7355" y="1749"/>
                      <a:pt x="152" y="627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8" name="任意多边形: 形状 847">
                <a:extLst>
                  <a:ext uri="{FF2B5EF4-FFF2-40B4-BE49-F238E27FC236}">
                    <a16:creationId xmlns:a16="http://schemas.microsoft.com/office/drawing/2014/main" id="{C30F2461-5AF3-4F93-B410-9B2D9B0A6615}"/>
                  </a:ext>
                </a:extLst>
              </p:cNvPr>
              <p:cNvSpPr/>
              <p:nvPr/>
            </p:nvSpPr>
            <p:spPr>
              <a:xfrm>
                <a:off x="9336345" y="5994386"/>
                <a:ext cx="16647" cy="26507"/>
              </a:xfrm>
              <a:custGeom>
                <a:avLst/>
                <a:gdLst>
                  <a:gd name="connsiteX0" fmla="*/ 7506 w 16647"/>
                  <a:gd name="connsiteY0" fmla="*/ 26508 h 26507"/>
                  <a:gd name="connsiteX1" fmla="*/ 7506 w 16647"/>
                  <a:gd name="connsiteY1" fmla="*/ 5233 h 26507"/>
                  <a:gd name="connsiteX2" fmla="*/ 2147 w 16647"/>
                  <a:gd name="connsiteY2" fmla="*/ 13609 h 26507"/>
                  <a:gd name="connsiteX3" fmla="*/ 7506 w 16647"/>
                  <a:gd name="connsiteY3" fmla="*/ 26508 h 2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47" h="26507">
                    <a:moveTo>
                      <a:pt x="7506" y="26508"/>
                    </a:moveTo>
                    <a:cubicBezTo>
                      <a:pt x="24424" y="1380"/>
                      <a:pt x="13871" y="13944"/>
                      <a:pt x="7506" y="5233"/>
                    </a:cubicBezTo>
                    <a:cubicBezTo>
                      <a:pt x="-2208" y="18132"/>
                      <a:pt x="-701" y="-18555"/>
                      <a:pt x="2147" y="13609"/>
                    </a:cubicBezTo>
                    <a:cubicBezTo>
                      <a:pt x="3654" y="30193"/>
                      <a:pt x="-3381" y="16624"/>
                      <a:pt x="7506" y="2650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9" name="任意多边形: 形状 848">
                <a:extLst>
                  <a:ext uri="{FF2B5EF4-FFF2-40B4-BE49-F238E27FC236}">
                    <a16:creationId xmlns:a16="http://schemas.microsoft.com/office/drawing/2014/main" id="{561EB2A8-FFAF-406C-A87D-771CE85389C7}"/>
                  </a:ext>
                </a:extLst>
              </p:cNvPr>
              <p:cNvSpPr/>
              <p:nvPr/>
            </p:nvSpPr>
            <p:spPr>
              <a:xfrm>
                <a:off x="9327840" y="6217062"/>
                <a:ext cx="13665" cy="22615"/>
              </a:xfrm>
              <a:custGeom>
                <a:avLst/>
                <a:gdLst>
                  <a:gd name="connsiteX0" fmla="*/ 13666 w 13665"/>
                  <a:gd name="connsiteY0" fmla="*/ 8879 h 22615"/>
                  <a:gd name="connsiteX1" fmla="*/ 8474 w 13665"/>
                  <a:gd name="connsiteY1" fmla="*/ 0 h 22615"/>
                  <a:gd name="connsiteX2" fmla="*/ 8474 w 13665"/>
                  <a:gd name="connsiteY2" fmla="*/ 22615 h 22615"/>
                  <a:gd name="connsiteX3" fmla="*/ 13666 w 13665"/>
                  <a:gd name="connsiteY3" fmla="*/ 8879 h 2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65" h="22615">
                    <a:moveTo>
                      <a:pt x="13666" y="8879"/>
                    </a:moveTo>
                    <a:lnTo>
                      <a:pt x="8474" y="0"/>
                    </a:lnTo>
                    <a:cubicBezTo>
                      <a:pt x="-5931" y="17925"/>
                      <a:pt x="769" y="7874"/>
                      <a:pt x="8474" y="22615"/>
                    </a:cubicBezTo>
                    <a:cubicBezTo>
                      <a:pt x="13666" y="14407"/>
                      <a:pt x="12493" y="23788"/>
                      <a:pt x="13666" y="88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0" name="任意多边形: 形状 849">
                <a:extLst>
                  <a:ext uri="{FF2B5EF4-FFF2-40B4-BE49-F238E27FC236}">
                    <a16:creationId xmlns:a16="http://schemas.microsoft.com/office/drawing/2014/main" id="{DBF107CD-1570-41E4-984E-83F03F0135C0}"/>
                  </a:ext>
                </a:extLst>
              </p:cNvPr>
              <p:cNvSpPr/>
              <p:nvPr/>
            </p:nvSpPr>
            <p:spPr>
              <a:xfrm>
                <a:off x="9310854" y="6100467"/>
                <a:ext cx="15104" cy="14517"/>
              </a:xfrm>
              <a:custGeom>
                <a:avLst/>
                <a:gdLst>
                  <a:gd name="connsiteX0" fmla="*/ 0 w 15104"/>
                  <a:gd name="connsiteY0" fmla="*/ 0 h 14517"/>
                  <a:gd name="connsiteX1" fmla="*/ 0 w 15104"/>
                  <a:gd name="connsiteY1" fmla="*/ 0 h 14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4" h="14517">
                    <a:moveTo>
                      <a:pt x="0" y="0"/>
                    </a:moveTo>
                    <a:cubicBezTo>
                      <a:pt x="7035" y="28814"/>
                      <a:pt x="30149" y="7036"/>
                      <a:pt x="0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1" name="任意多边形: 形状 850">
                <a:extLst>
                  <a:ext uri="{FF2B5EF4-FFF2-40B4-BE49-F238E27FC236}">
                    <a16:creationId xmlns:a16="http://schemas.microsoft.com/office/drawing/2014/main" id="{4A354045-1C94-4F00-B205-9D719AF92AE1}"/>
                  </a:ext>
                </a:extLst>
              </p:cNvPr>
              <p:cNvSpPr/>
              <p:nvPr/>
            </p:nvSpPr>
            <p:spPr>
              <a:xfrm>
                <a:off x="9307504" y="6169885"/>
                <a:ext cx="10748" cy="17190"/>
              </a:xfrm>
              <a:custGeom>
                <a:avLst/>
                <a:gdLst>
                  <a:gd name="connsiteX0" fmla="*/ 0 w 10748"/>
                  <a:gd name="connsiteY0" fmla="*/ 1778 h 17190"/>
                  <a:gd name="connsiteX1" fmla="*/ 6197 w 10748"/>
                  <a:gd name="connsiteY1" fmla="*/ 17190 h 17190"/>
                  <a:gd name="connsiteX2" fmla="*/ 9212 w 10748"/>
                  <a:gd name="connsiteY2" fmla="*/ 5966 h 17190"/>
                  <a:gd name="connsiteX3" fmla="*/ 0 w 10748"/>
                  <a:gd name="connsiteY3" fmla="*/ 1778 h 17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8" h="17190">
                    <a:moveTo>
                      <a:pt x="0" y="1778"/>
                    </a:moveTo>
                    <a:lnTo>
                      <a:pt x="6197" y="17190"/>
                    </a:lnTo>
                    <a:cubicBezTo>
                      <a:pt x="10887" y="9149"/>
                      <a:pt x="12060" y="21043"/>
                      <a:pt x="9212" y="5966"/>
                    </a:cubicBezTo>
                    <a:cubicBezTo>
                      <a:pt x="6867" y="-6095"/>
                      <a:pt x="7705" y="4291"/>
                      <a:pt x="0" y="177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2" name="图形 636">
              <a:extLst>
                <a:ext uri="{FF2B5EF4-FFF2-40B4-BE49-F238E27FC236}">
                  <a16:creationId xmlns:a16="http://schemas.microsoft.com/office/drawing/2014/main" id="{37134915-3148-4B53-8B18-1B8C1C008E3D}"/>
                </a:ext>
              </a:extLst>
            </p:cNvPr>
            <p:cNvGrpSpPr/>
            <p:nvPr/>
          </p:nvGrpSpPr>
          <p:grpSpPr>
            <a:xfrm>
              <a:off x="7813508" y="2627074"/>
              <a:ext cx="625736" cy="3887004"/>
              <a:chOff x="7813508" y="2627074"/>
              <a:chExt cx="625736" cy="3887004"/>
            </a:xfrm>
            <a:grpFill/>
          </p:grpSpPr>
          <p:sp>
            <p:nvSpPr>
              <p:cNvPr id="853" name="任意多边形: 形状 852">
                <a:extLst>
                  <a:ext uri="{FF2B5EF4-FFF2-40B4-BE49-F238E27FC236}">
                    <a16:creationId xmlns:a16="http://schemas.microsoft.com/office/drawing/2014/main" id="{94B90F9F-96FE-4B07-83C7-FAEF6C1CF233}"/>
                  </a:ext>
                </a:extLst>
              </p:cNvPr>
              <p:cNvSpPr/>
              <p:nvPr/>
            </p:nvSpPr>
            <p:spPr>
              <a:xfrm>
                <a:off x="7813508" y="2627074"/>
                <a:ext cx="625736" cy="3887004"/>
              </a:xfrm>
              <a:custGeom>
                <a:avLst/>
                <a:gdLst>
                  <a:gd name="connsiteX0" fmla="*/ 422182 w 625736"/>
                  <a:gd name="connsiteY0" fmla="*/ 3055427 h 3887004"/>
                  <a:gd name="connsiteX1" fmla="*/ 500906 w 625736"/>
                  <a:gd name="connsiteY1" fmla="*/ 2829943 h 3887004"/>
                  <a:gd name="connsiteX2" fmla="*/ 457859 w 625736"/>
                  <a:gd name="connsiteY2" fmla="*/ 3010531 h 3887004"/>
                  <a:gd name="connsiteX3" fmla="*/ 422182 w 625736"/>
                  <a:gd name="connsiteY3" fmla="*/ 3055427 h 3887004"/>
                  <a:gd name="connsiteX4" fmla="*/ 447307 w 625736"/>
                  <a:gd name="connsiteY4" fmla="*/ 2726079 h 3887004"/>
                  <a:gd name="connsiteX5" fmla="*/ 471259 w 625736"/>
                  <a:gd name="connsiteY5" fmla="*/ 2683696 h 3887004"/>
                  <a:gd name="connsiteX6" fmla="*/ 476451 w 625736"/>
                  <a:gd name="connsiteY6" fmla="*/ 2688220 h 3887004"/>
                  <a:gd name="connsiteX7" fmla="*/ 447307 w 625736"/>
                  <a:gd name="connsiteY7" fmla="*/ 2726079 h 3887004"/>
                  <a:gd name="connsiteX8" fmla="*/ 455012 w 625736"/>
                  <a:gd name="connsiteY8" fmla="*/ 2418342 h 3887004"/>
                  <a:gd name="connsiteX9" fmla="*/ 416152 w 625736"/>
                  <a:gd name="connsiteY9" fmla="*/ 2494900 h 3887004"/>
                  <a:gd name="connsiteX10" fmla="*/ 410793 w 625736"/>
                  <a:gd name="connsiteY10" fmla="*/ 2506961 h 3887004"/>
                  <a:gd name="connsiteX11" fmla="*/ 401078 w 625736"/>
                  <a:gd name="connsiteY11" fmla="*/ 2523881 h 3887004"/>
                  <a:gd name="connsiteX12" fmla="*/ 432065 w 625736"/>
                  <a:gd name="connsiteY12" fmla="*/ 2303422 h 3887004"/>
                  <a:gd name="connsiteX13" fmla="*/ 404428 w 625736"/>
                  <a:gd name="connsiteY13" fmla="*/ 2360715 h 3887004"/>
                  <a:gd name="connsiteX14" fmla="*/ 388850 w 625736"/>
                  <a:gd name="connsiteY14" fmla="*/ 2234739 h 3887004"/>
                  <a:gd name="connsiteX15" fmla="*/ 379638 w 625736"/>
                  <a:gd name="connsiteY15" fmla="*/ 2110437 h 3887004"/>
                  <a:gd name="connsiteX16" fmla="*/ 377126 w 625736"/>
                  <a:gd name="connsiteY16" fmla="*/ 1961008 h 3887004"/>
                  <a:gd name="connsiteX17" fmla="*/ 409620 w 625736"/>
                  <a:gd name="connsiteY17" fmla="*/ 1846591 h 3887004"/>
                  <a:gd name="connsiteX18" fmla="*/ 374781 w 625736"/>
                  <a:gd name="connsiteY18" fmla="*/ 1911254 h 3887004"/>
                  <a:gd name="connsiteX19" fmla="*/ 432065 w 625736"/>
                  <a:gd name="connsiteY19" fmla="*/ 1643387 h 3887004"/>
                  <a:gd name="connsiteX20" fmla="*/ 370593 w 625736"/>
                  <a:gd name="connsiteY20" fmla="*/ 1735357 h 3887004"/>
                  <a:gd name="connsiteX21" fmla="*/ 469416 w 625736"/>
                  <a:gd name="connsiteY21" fmla="*/ 1441356 h 3887004"/>
                  <a:gd name="connsiteX22" fmla="*/ 496384 w 625736"/>
                  <a:gd name="connsiteY22" fmla="*/ 1401821 h 3887004"/>
                  <a:gd name="connsiteX23" fmla="*/ 516651 w 625736"/>
                  <a:gd name="connsiteY23" fmla="*/ 1369489 h 3887004"/>
                  <a:gd name="connsiteX24" fmla="*/ 513133 w 625736"/>
                  <a:gd name="connsiteY24" fmla="*/ 1369489 h 3887004"/>
                  <a:gd name="connsiteX25" fmla="*/ 509616 w 625736"/>
                  <a:gd name="connsiteY25" fmla="*/ 1369992 h 3887004"/>
                  <a:gd name="connsiteX26" fmla="*/ 480136 w 625736"/>
                  <a:gd name="connsiteY26" fmla="*/ 1409694 h 3887004"/>
                  <a:gd name="connsiteX27" fmla="*/ 372603 w 625736"/>
                  <a:gd name="connsiteY27" fmla="*/ 1591120 h 3887004"/>
                  <a:gd name="connsiteX28" fmla="*/ 394378 w 625736"/>
                  <a:gd name="connsiteY28" fmla="*/ 1433148 h 3887004"/>
                  <a:gd name="connsiteX29" fmla="*/ 391363 w 625736"/>
                  <a:gd name="connsiteY29" fmla="*/ 1433148 h 3887004"/>
                  <a:gd name="connsiteX30" fmla="*/ 385165 w 625736"/>
                  <a:gd name="connsiteY30" fmla="*/ 1433315 h 3887004"/>
                  <a:gd name="connsiteX31" fmla="*/ 381816 w 625736"/>
                  <a:gd name="connsiteY31" fmla="*/ 1433483 h 3887004"/>
                  <a:gd name="connsiteX32" fmla="*/ 371766 w 625736"/>
                  <a:gd name="connsiteY32" fmla="*/ 1433148 h 3887004"/>
                  <a:gd name="connsiteX33" fmla="*/ 380643 w 625736"/>
                  <a:gd name="connsiteY33" fmla="*/ 1329117 h 3887004"/>
                  <a:gd name="connsiteX34" fmla="*/ 462047 w 625736"/>
                  <a:gd name="connsiteY34" fmla="*/ 1290922 h 3887004"/>
                  <a:gd name="connsiteX35" fmla="*/ 455682 w 625736"/>
                  <a:gd name="connsiteY35" fmla="*/ 1310522 h 3887004"/>
                  <a:gd name="connsiteX36" fmla="*/ 446972 w 625736"/>
                  <a:gd name="connsiteY36" fmla="*/ 1326939 h 3887004"/>
                  <a:gd name="connsiteX37" fmla="*/ 394545 w 625736"/>
                  <a:gd name="connsiteY37" fmla="*/ 1423766 h 3887004"/>
                  <a:gd name="connsiteX38" fmla="*/ 542445 w 625736"/>
                  <a:gd name="connsiteY38" fmla="*/ 1269646 h 3887004"/>
                  <a:gd name="connsiteX39" fmla="*/ 521173 w 625736"/>
                  <a:gd name="connsiteY39" fmla="*/ 1345199 h 3887004"/>
                  <a:gd name="connsiteX40" fmla="*/ 532228 w 625736"/>
                  <a:gd name="connsiteY40" fmla="*/ 1346204 h 3887004"/>
                  <a:gd name="connsiteX41" fmla="*/ 543785 w 625736"/>
                  <a:gd name="connsiteY41" fmla="*/ 1345199 h 3887004"/>
                  <a:gd name="connsiteX42" fmla="*/ 506601 w 625736"/>
                  <a:gd name="connsiteY42" fmla="*/ 1510878 h 3887004"/>
                  <a:gd name="connsiteX43" fmla="*/ 432065 w 625736"/>
                  <a:gd name="connsiteY43" fmla="*/ 1643387 h 3887004"/>
                  <a:gd name="connsiteX44" fmla="*/ 539095 w 625736"/>
                  <a:gd name="connsiteY44" fmla="*/ 1493120 h 3887004"/>
                  <a:gd name="connsiteX45" fmla="*/ 494709 w 625736"/>
                  <a:gd name="connsiteY45" fmla="*/ 1690461 h 3887004"/>
                  <a:gd name="connsiteX46" fmla="*/ 409620 w 625736"/>
                  <a:gd name="connsiteY46" fmla="*/ 1846591 h 3887004"/>
                  <a:gd name="connsiteX47" fmla="*/ 440774 w 625736"/>
                  <a:gd name="connsiteY47" fmla="*/ 1847931 h 3887004"/>
                  <a:gd name="connsiteX48" fmla="*/ 508276 w 625736"/>
                  <a:gd name="connsiteY48" fmla="*/ 1681415 h 3887004"/>
                  <a:gd name="connsiteX49" fmla="*/ 534238 w 625736"/>
                  <a:gd name="connsiteY49" fmla="*/ 1655951 h 3887004"/>
                  <a:gd name="connsiteX50" fmla="*/ 479969 w 625736"/>
                  <a:gd name="connsiteY50" fmla="*/ 1892994 h 3887004"/>
                  <a:gd name="connsiteX51" fmla="*/ 388850 w 625736"/>
                  <a:gd name="connsiteY51" fmla="*/ 2083131 h 3887004"/>
                  <a:gd name="connsiteX52" fmla="*/ 412970 w 625736"/>
                  <a:gd name="connsiteY52" fmla="*/ 2088325 h 3887004"/>
                  <a:gd name="connsiteX53" fmla="*/ 406438 w 625736"/>
                  <a:gd name="connsiteY53" fmla="*/ 2066547 h 3887004"/>
                  <a:gd name="connsiteX54" fmla="*/ 530050 w 625736"/>
                  <a:gd name="connsiteY54" fmla="*/ 1846256 h 3887004"/>
                  <a:gd name="connsiteX55" fmla="*/ 475781 w 625736"/>
                  <a:gd name="connsiteY55" fmla="*/ 2037733 h 3887004"/>
                  <a:gd name="connsiteX56" fmla="*/ 394378 w 625736"/>
                  <a:gd name="connsiteY56" fmla="*/ 2206595 h 3887004"/>
                  <a:gd name="connsiteX57" fmla="*/ 490521 w 625736"/>
                  <a:gd name="connsiteY57" fmla="*/ 2029022 h 3887004"/>
                  <a:gd name="connsiteX58" fmla="*/ 530218 w 625736"/>
                  <a:gd name="connsiteY58" fmla="*/ 1977928 h 3887004"/>
                  <a:gd name="connsiteX59" fmla="*/ 503753 w 625736"/>
                  <a:gd name="connsiteY59" fmla="*/ 2158181 h 3887004"/>
                  <a:gd name="connsiteX60" fmla="*/ 432065 w 625736"/>
                  <a:gd name="connsiteY60" fmla="*/ 2303422 h 3887004"/>
                  <a:gd name="connsiteX61" fmla="*/ 504423 w 625736"/>
                  <a:gd name="connsiteY61" fmla="*/ 2176441 h 3887004"/>
                  <a:gd name="connsiteX62" fmla="*/ 526031 w 625736"/>
                  <a:gd name="connsiteY62" fmla="*/ 2157008 h 3887004"/>
                  <a:gd name="connsiteX63" fmla="*/ 455012 w 625736"/>
                  <a:gd name="connsiteY63" fmla="*/ 2418342 h 3887004"/>
                  <a:gd name="connsiteX64" fmla="*/ 489349 w 625736"/>
                  <a:gd name="connsiteY64" fmla="*/ 2362390 h 3887004"/>
                  <a:gd name="connsiteX65" fmla="*/ 522513 w 625736"/>
                  <a:gd name="connsiteY65" fmla="*/ 2303925 h 3887004"/>
                  <a:gd name="connsiteX66" fmla="*/ 499398 w 625736"/>
                  <a:gd name="connsiteY66" fmla="*/ 2488869 h 3887004"/>
                  <a:gd name="connsiteX67" fmla="*/ 499063 w 625736"/>
                  <a:gd name="connsiteY67" fmla="*/ 2515672 h 3887004"/>
                  <a:gd name="connsiteX68" fmla="*/ 504591 w 625736"/>
                  <a:gd name="connsiteY68" fmla="*/ 2522708 h 3887004"/>
                  <a:gd name="connsiteX69" fmla="*/ 499733 w 625736"/>
                  <a:gd name="connsiteY69" fmla="*/ 2647679 h 3887004"/>
                  <a:gd name="connsiteX70" fmla="*/ 429050 w 625736"/>
                  <a:gd name="connsiteY70" fmla="*/ 2723232 h 3887004"/>
                  <a:gd name="connsiteX71" fmla="*/ 375618 w 625736"/>
                  <a:gd name="connsiteY71" fmla="*/ 2845020 h 3887004"/>
                  <a:gd name="connsiteX72" fmla="*/ 378466 w 625736"/>
                  <a:gd name="connsiteY72" fmla="*/ 2839157 h 3887004"/>
                  <a:gd name="connsiteX73" fmla="*/ 424192 w 625736"/>
                  <a:gd name="connsiteY73" fmla="*/ 2751878 h 3887004"/>
                  <a:gd name="connsiteX74" fmla="*/ 447307 w 625736"/>
                  <a:gd name="connsiteY74" fmla="*/ 2726079 h 3887004"/>
                  <a:gd name="connsiteX75" fmla="*/ 415985 w 625736"/>
                  <a:gd name="connsiteY75" fmla="*/ 2814698 h 3887004"/>
                  <a:gd name="connsiteX76" fmla="*/ 427040 w 625736"/>
                  <a:gd name="connsiteY76" fmla="*/ 2798951 h 3887004"/>
                  <a:gd name="connsiteX77" fmla="*/ 507438 w 625736"/>
                  <a:gd name="connsiteY77" fmla="*/ 2673310 h 3887004"/>
                  <a:gd name="connsiteX78" fmla="*/ 498561 w 625736"/>
                  <a:gd name="connsiteY78" fmla="*/ 2784712 h 3887004"/>
                  <a:gd name="connsiteX79" fmla="*/ 457692 w 625736"/>
                  <a:gd name="connsiteY79" fmla="*/ 2870986 h 3887004"/>
                  <a:gd name="connsiteX80" fmla="*/ 425030 w 625736"/>
                  <a:gd name="connsiteY80" fmla="*/ 2856914 h 3887004"/>
                  <a:gd name="connsiteX81" fmla="*/ 421512 w 625736"/>
                  <a:gd name="connsiteY81" fmla="*/ 2869980 h 3887004"/>
                  <a:gd name="connsiteX82" fmla="*/ 412635 w 625736"/>
                  <a:gd name="connsiteY82" fmla="*/ 3026111 h 3887004"/>
                  <a:gd name="connsiteX83" fmla="*/ 381313 w 625736"/>
                  <a:gd name="connsiteY83" fmla="*/ 3172692 h 3887004"/>
                  <a:gd name="connsiteX84" fmla="*/ 428380 w 625736"/>
                  <a:gd name="connsiteY84" fmla="*/ 3072849 h 3887004"/>
                  <a:gd name="connsiteX85" fmla="*/ 442449 w 625736"/>
                  <a:gd name="connsiteY85" fmla="*/ 3054589 h 3887004"/>
                  <a:gd name="connsiteX86" fmla="*/ 471091 w 625736"/>
                  <a:gd name="connsiteY86" fmla="*/ 3016562 h 3887004"/>
                  <a:gd name="connsiteX87" fmla="*/ 460874 w 625736"/>
                  <a:gd name="connsiteY87" fmla="*/ 3128299 h 3887004"/>
                  <a:gd name="connsiteX88" fmla="*/ 459534 w 625736"/>
                  <a:gd name="connsiteY88" fmla="*/ 3173865 h 3887004"/>
                  <a:gd name="connsiteX89" fmla="*/ 403590 w 625736"/>
                  <a:gd name="connsiteY89" fmla="*/ 3428330 h 3887004"/>
                  <a:gd name="connsiteX90" fmla="*/ 285337 w 625736"/>
                  <a:gd name="connsiteY90" fmla="*/ 3803076 h 3887004"/>
                  <a:gd name="connsiteX91" fmla="*/ 282155 w 625736"/>
                  <a:gd name="connsiteY91" fmla="*/ 3808772 h 3887004"/>
                  <a:gd name="connsiteX92" fmla="*/ 188859 w 625736"/>
                  <a:gd name="connsiteY92" fmla="*/ 3387957 h 3887004"/>
                  <a:gd name="connsiteX93" fmla="*/ 122028 w 625736"/>
                  <a:gd name="connsiteY93" fmla="*/ 2928278 h 3887004"/>
                  <a:gd name="connsiteX94" fmla="*/ 83838 w 625736"/>
                  <a:gd name="connsiteY94" fmla="*/ 2435764 h 3887004"/>
                  <a:gd name="connsiteX95" fmla="*/ 87858 w 625736"/>
                  <a:gd name="connsiteY95" fmla="*/ 2272933 h 3887004"/>
                  <a:gd name="connsiteX96" fmla="*/ 91208 w 625736"/>
                  <a:gd name="connsiteY96" fmla="*/ 1609213 h 3887004"/>
                  <a:gd name="connsiteX97" fmla="*/ 107288 w 625736"/>
                  <a:gd name="connsiteY97" fmla="*/ 1263951 h 3887004"/>
                  <a:gd name="connsiteX98" fmla="*/ 300077 w 625736"/>
                  <a:gd name="connsiteY98" fmla="*/ 1304156 h 3887004"/>
                  <a:gd name="connsiteX99" fmla="*/ 327546 w 625736"/>
                  <a:gd name="connsiteY99" fmla="*/ 1327776 h 3887004"/>
                  <a:gd name="connsiteX100" fmla="*/ 326206 w 625736"/>
                  <a:gd name="connsiteY100" fmla="*/ 1406847 h 3887004"/>
                  <a:gd name="connsiteX101" fmla="*/ 330394 w 625736"/>
                  <a:gd name="connsiteY101" fmla="*/ 1408522 h 3887004"/>
                  <a:gd name="connsiteX102" fmla="*/ 356021 w 625736"/>
                  <a:gd name="connsiteY102" fmla="*/ 1416228 h 3887004"/>
                  <a:gd name="connsiteX103" fmla="*/ 349824 w 625736"/>
                  <a:gd name="connsiteY103" fmla="*/ 1652601 h 3887004"/>
                  <a:gd name="connsiteX104" fmla="*/ 364563 w 625736"/>
                  <a:gd name="connsiteY104" fmla="*/ 2074923 h 3887004"/>
                  <a:gd name="connsiteX105" fmla="*/ 371933 w 625736"/>
                  <a:gd name="connsiteY105" fmla="*/ 2426383 h 3887004"/>
                  <a:gd name="connsiteX106" fmla="*/ 373106 w 625736"/>
                  <a:gd name="connsiteY106" fmla="*/ 2479990 h 3887004"/>
                  <a:gd name="connsiteX107" fmla="*/ 348651 w 625736"/>
                  <a:gd name="connsiteY107" fmla="*/ 2690565 h 3887004"/>
                  <a:gd name="connsiteX108" fmla="*/ 388850 w 625736"/>
                  <a:gd name="connsiteY108" fmla="*/ 2636288 h 3887004"/>
                  <a:gd name="connsiteX109" fmla="*/ 364563 w 625736"/>
                  <a:gd name="connsiteY109" fmla="*/ 2751878 h 3887004"/>
                  <a:gd name="connsiteX110" fmla="*/ 435917 w 625736"/>
                  <a:gd name="connsiteY110" fmla="*/ 2624896 h 3887004"/>
                  <a:gd name="connsiteX111" fmla="*/ 453169 w 625736"/>
                  <a:gd name="connsiteY111" fmla="*/ 2663259 h 3887004"/>
                  <a:gd name="connsiteX112" fmla="*/ 492364 w 625736"/>
                  <a:gd name="connsiteY112" fmla="*/ 2523043 h 3887004"/>
                  <a:gd name="connsiteX113" fmla="*/ 453672 w 625736"/>
                  <a:gd name="connsiteY113" fmla="*/ 2583854 h 3887004"/>
                  <a:gd name="connsiteX114" fmla="*/ 406605 w 625736"/>
                  <a:gd name="connsiteY114" fmla="*/ 2640978 h 3887004"/>
                  <a:gd name="connsiteX115" fmla="*/ 468244 w 625736"/>
                  <a:gd name="connsiteY115" fmla="*/ 2499590 h 3887004"/>
                  <a:gd name="connsiteX116" fmla="*/ 408615 w 625736"/>
                  <a:gd name="connsiteY116" fmla="*/ 2561238 h 3887004"/>
                  <a:gd name="connsiteX117" fmla="*/ 428882 w 625736"/>
                  <a:gd name="connsiteY117" fmla="*/ 2485183 h 3887004"/>
                  <a:gd name="connsiteX118" fmla="*/ 455012 w 625736"/>
                  <a:gd name="connsiteY118" fmla="*/ 2418342 h 3887004"/>
                  <a:gd name="connsiteX119" fmla="*/ 357026 w 625736"/>
                  <a:gd name="connsiteY119" fmla="*/ 1338665 h 3887004"/>
                  <a:gd name="connsiteX120" fmla="*/ 343291 w 625736"/>
                  <a:gd name="connsiteY120" fmla="*/ 1300973 h 3887004"/>
                  <a:gd name="connsiteX121" fmla="*/ 384998 w 625736"/>
                  <a:gd name="connsiteY121" fmla="*/ 1302983 h 3887004"/>
                  <a:gd name="connsiteX122" fmla="*/ 357026 w 625736"/>
                  <a:gd name="connsiteY122" fmla="*/ 1338665 h 3887004"/>
                  <a:gd name="connsiteX123" fmla="*/ 458697 w 625736"/>
                  <a:gd name="connsiteY123" fmla="*/ 1282211 h 3887004"/>
                  <a:gd name="connsiteX124" fmla="*/ 464894 w 625736"/>
                  <a:gd name="connsiteY124" fmla="*/ 1286734 h 3887004"/>
                  <a:gd name="connsiteX125" fmla="*/ 463052 w 625736"/>
                  <a:gd name="connsiteY125" fmla="*/ 1285393 h 3887004"/>
                  <a:gd name="connsiteX126" fmla="*/ 458697 w 625736"/>
                  <a:gd name="connsiteY126" fmla="*/ 1282211 h 3887004"/>
                  <a:gd name="connsiteX127" fmla="*/ 527035 w 625736"/>
                  <a:gd name="connsiteY127" fmla="*/ 1216877 h 3887004"/>
                  <a:gd name="connsiteX128" fmla="*/ 584152 w 625736"/>
                  <a:gd name="connsiteY128" fmla="*/ 1116197 h 3887004"/>
                  <a:gd name="connsiteX129" fmla="*/ 589177 w 625736"/>
                  <a:gd name="connsiteY129" fmla="*/ 1194597 h 3887004"/>
                  <a:gd name="connsiteX130" fmla="*/ 527035 w 625736"/>
                  <a:gd name="connsiteY130" fmla="*/ 1216877 h 3887004"/>
                  <a:gd name="connsiteX131" fmla="*/ 470756 w 625736"/>
                  <a:gd name="connsiteY131" fmla="*/ 1230781 h 3887004"/>
                  <a:gd name="connsiteX132" fmla="*/ 496216 w 625736"/>
                  <a:gd name="connsiteY132" fmla="*/ 1165280 h 3887004"/>
                  <a:gd name="connsiteX133" fmla="*/ 540268 w 625736"/>
                  <a:gd name="connsiteY133" fmla="*/ 1113349 h 3887004"/>
                  <a:gd name="connsiteX134" fmla="*/ 520503 w 625736"/>
                  <a:gd name="connsiteY134" fmla="*/ 1192419 h 3887004"/>
                  <a:gd name="connsiteX135" fmla="*/ 470756 w 625736"/>
                  <a:gd name="connsiteY135" fmla="*/ 1230781 h 3887004"/>
                  <a:gd name="connsiteX136" fmla="*/ 406103 w 625736"/>
                  <a:gd name="connsiteY136" fmla="*/ 1244853 h 3887004"/>
                  <a:gd name="connsiteX137" fmla="*/ 451159 w 625736"/>
                  <a:gd name="connsiteY137" fmla="*/ 1147356 h 3887004"/>
                  <a:gd name="connsiteX138" fmla="*/ 517153 w 625736"/>
                  <a:gd name="connsiteY138" fmla="*/ 1089058 h 3887004"/>
                  <a:gd name="connsiteX139" fmla="*/ 498058 w 625736"/>
                  <a:gd name="connsiteY139" fmla="*/ 1139817 h 3887004"/>
                  <a:gd name="connsiteX140" fmla="*/ 406103 w 625736"/>
                  <a:gd name="connsiteY140" fmla="*/ 1244853 h 3887004"/>
                  <a:gd name="connsiteX141" fmla="*/ 76971 w 625736"/>
                  <a:gd name="connsiteY141" fmla="*/ 1169301 h 3887004"/>
                  <a:gd name="connsiteX142" fmla="*/ 148325 w 625736"/>
                  <a:gd name="connsiteY142" fmla="*/ 1095256 h 3887004"/>
                  <a:gd name="connsiteX143" fmla="*/ 99583 w 625736"/>
                  <a:gd name="connsiteY143" fmla="*/ 1196607 h 3887004"/>
                  <a:gd name="connsiteX144" fmla="*/ 76971 w 625736"/>
                  <a:gd name="connsiteY144" fmla="*/ 1169301 h 3887004"/>
                  <a:gd name="connsiteX145" fmla="*/ 345804 w 625736"/>
                  <a:gd name="connsiteY145" fmla="*/ 1252224 h 3887004"/>
                  <a:gd name="connsiteX146" fmla="*/ 391363 w 625736"/>
                  <a:gd name="connsiteY146" fmla="*/ 1147858 h 3887004"/>
                  <a:gd name="connsiteX147" fmla="*/ 466234 w 625736"/>
                  <a:gd name="connsiteY147" fmla="*/ 1079007 h 3887004"/>
                  <a:gd name="connsiteX148" fmla="*/ 441947 w 625736"/>
                  <a:gd name="connsiteY148" fmla="*/ 1135964 h 3887004"/>
                  <a:gd name="connsiteX149" fmla="*/ 420675 w 625736"/>
                  <a:gd name="connsiteY149" fmla="*/ 1181530 h 3887004"/>
                  <a:gd name="connsiteX150" fmla="*/ 345804 w 625736"/>
                  <a:gd name="connsiteY150" fmla="*/ 1252224 h 3887004"/>
                  <a:gd name="connsiteX151" fmla="*/ 131407 w 625736"/>
                  <a:gd name="connsiteY151" fmla="*/ 1218552 h 3887004"/>
                  <a:gd name="connsiteX152" fmla="*/ 123702 w 625736"/>
                  <a:gd name="connsiteY152" fmla="*/ 1189069 h 3887004"/>
                  <a:gd name="connsiteX153" fmla="*/ 206279 w 625736"/>
                  <a:gd name="connsiteY153" fmla="*/ 1074149 h 3887004"/>
                  <a:gd name="connsiteX154" fmla="*/ 147655 w 625736"/>
                  <a:gd name="connsiteY154" fmla="*/ 1206658 h 3887004"/>
                  <a:gd name="connsiteX155" fmla="*/ 131407 w 625736"/>
                  <a:gd name="connsiteY155" fmla="*/ 1218552 h 3887004"/>
                  <a:gd name="connsiteX156" fmla="*/ 241620 w 625736"/>
                  <a:gd name="connsiteY156" fmla="*/ 1241168 h 3887004"/>
                  <a:gd name="connsiteX157" fmla="*/ 315487 w 625736"/>
                  <a:gd name="connsiteY157" fmla="*/ 1067113 h 3887004"/>
                  <a:gd name="connsiteX158" fmla="*/ 411127 w 625736"/>
                  <a:gd name="connsiteY158" fmla="*/ 1079342 h 3887004"/>
                  <a:gd name="connsiteX159" fmla="*/ 361883 w 625736"/>
                  <a:gd name="connsiteY159" fmla="*/ 1174494 h 3887004"/>
                  <a:gd name="connsiteX160" fmla="*/ 293210 w 625736"/>
                  <a:gd name="connsiteY160" fmla="*/ 1251554 h 3887004"/>
                  <a:gd name="connsiteX161" fmla="*/ 372101 w 625736"/>
                  <a:gd name="connsiteY161" fmla="*/ 1089393 h 3887004"/>
                  <a:gd name="connsiteX162" fmla="*/ 336256 w 625736"/>
                  <a:gd name="connsiteY162" fmla="*/ 1127253 h 3887004"/>
                  <a:gd name="connsiteX163" fmla="*/ 241620 w 625736"/>
                  <a:gd name="connsiteY163" fmla="*/ 1241168 h 3887004"/>
                  <a:gd name="connsiteX164" fmla="*/ 161389 w 625736"/>
                  <a:gd name="connsiteY164" fmla="*/ 1225588 h 3887004"/>
                  <a:gd name="connsiteX165" fmla="*/ 174622 w 625736"/>
                  <a:gd name="connsiteY165" fmla="*/ 1176672 h 3887004"/>
                  <a:gd name="connsiteX166" fmla="*/ 260213 w 625736"/>
                  <a:gd name="connsiteY166" fmla="*/ 1063595 h 3887004"/>
                  <a:gd name="connsiteX167" fmla="*/ 194554 w 625736"/>
                  <a:gd name="connsiteY167" fmla="*/ 1198115 h 3887004"/>
                  <a:gd name="connsiteX168" fmla="*/ 166917 w 625736"/>
                  <a:gd name="connsiteY168" fmla="*/ 1232122 h 3887004"/>
                  <a:gd name="connsiteX169" fmla="*/ 161389 w 625736"/>
                  <a:gd name="connsiteY169" fmla="*/ 1225588 h 3887004"/>
                  <a:gd name="connsiteX170" fmla="*/ 60556 w 625736"/>
                  <a:gd name="connsiteY170" fmla="*/ 971960 h 3887004"/>
                  <a:gd name="connsiteX171" fmla="*/ 58211 w 625736"/>
                  <a:gd name="connsiteY171" fmla="*/ 715652 h 3887004"/>
                  <a:gd name="connsiteX172" fmla="*/ 105445 w 625736"/>
                  <a:gd name="connsiteY172" fmla="*/ 620333 h 3887004"/>
                  <a:gd name="connsiteX173" fmla="*/ 258873 w 625736"/>
                  <a:gd name="connsiteY173" fmla="*/ 368715 h 3887004"/>
                  <a:gd name="connsiteX174" fmla="*/ 339104 w 625736"/>
                  <a:gd name="connsiteY174" fmla="*/ 169867 h 3887004"/>
                  <a:gd name="connsiteX175" fmla="*/ 350829 w 625736"/>
                  <a:gd name="connsiteY175" fmla="*/ 192817 h 3887004"/>
                  <a:gd name="connsiteX176" fmla="*/ 359371 w 625736"/>
                  <a:gd name="connsiteY176" fmla="*/ 245252 h 3887004"/>
                  <a:gd name="connsiteX177" fmla="*/ 409788 w 625736"/>
                  <a:gd name="connsiteY177" fmla="*/ 427013 h 3887004"/>
                  <a:gd name="connsiteX178" fmla="*/ 433907 w 625736"/>
                  <a:gd name="connsiteY178" fmla="*/ 283949 h 3887004"/>
                  <a:gd name="connsiteX179" fmla="*/ 456854 w 625736"/>
                  <a:gd name="connsiteY179" fmla="*/ 243576 h 3887004"/>
                  <a:gd name="connsiteX180" fmla="*/ 575777 w 625736"/>
                  <a:gd name="connsiteY180" fmla="*/ 625526 h 3887004"/>
                  <a:gd name="connsiteX181" fmla="*/ 580635 w 625736"/>
                  <a:gd name="connsiteY181" fmla="*/ 714815 h 3887004"/>
                  <a:gd name="connsiteX182" fmla="*/ 589344 w 625736"/>
                  <a:gd name="connsiteY182" fmla="*/ 826217 h 3887004"/>
                  <a:gd name="connsiteX183" fmla="*/ 377461 w 625736"/>
                  <a:gd name="connsiteY183" fmla="*/ 1029588 h 3887004"/>
                  <a:gd name="connsiteX184" fmla="*/ 423857 w 625736"/>
                  <a:gd name="connsiteY184" fmla="*/ 852685 h 3887004"/>
                  <a:gd name="connsiteX185" fmla="*/ 432400 w 625736"/>
                  <a:gd name="connsiteY185" fmla="*/ 678128 h 3887004"/>
                  <a:gd name="connsiteX186" fmla="*/ 412132 w 625736"/>
                  <a:gd name="connsiteY186" fmla="*/ 756695 h 3887004"/>
                  <a:gd name="connsiteX187" fmla="*/ 327044 w 625736"/>
                  <a:gd name="connsiteY187" fmla="*/ 1029588 h 3887004"/>
                  <a:gd name="connsiteX188" fmla="*/ 233078 w 625736"/>
                  <a:gd name="connsiteY188" fmla="*/ 1024060 h 3887004"/>
                  <a:gd name="connsiteX189" fmla="*/ 206614 w 625736"/>
                  <a:gd name="connsiteY189" fmla="*/ 660370 h 3887004"/>
                  <a:gd name="connsiteX190" fmla="*/ 192209 w 625736"/>
                  <a:gd name="connsiteY190" fmla="*/ 1038467 h 3887004"/>
                  <a:gd name="connsiteX191" fmla="*/ 111475 w 625736"/>
                  <a:gd name="connsiteY191" fmla="*/ 931923 h 3887004"/>
                  <a:gd name="connsiteX192" fmla="*/ 116333 w 625736"/>
                  <a:gd name="connsiteY192" fmla="*/ 752675 h 3887004"/>
                  <a:gd name="connsiteX193" fmla="*/ 60556 w 625736"/>
                  <a:gd name="connsiteY193" fmla="*/ 971960 h 3887004"/>
                  <a:gd name="connsiteX194" fmla="*/ 72951 w 625736"/>
                  <a:gd name="connsiteY194" fmla="*/ 1081352 h 3887004"/>
                  <a:gd name="connsiteX195" fmla="*/ 36939 w 625736"/>
                  <a:gd name="connsiteY195" fmla="*/ 1228269 h 3887004"/>
                  <a:gd name="connsiteX196" fmla="*/ 39451 w 625736"/>
                  <a:gd name="connsiteY196" fmla="*/ 1798680 h 3887004"/>
                  <a:gd name="connsiteX197" fmla="*/ 40624 w 625736"/>
                  <a:gd name="connsiteY197" fmla="*/ 2180797 h 3887004"/>
                  <a:gd name="connsiteX198" fmla="*/ 132580 w 625736"/>
                  <a:gd name="connsiteY198" fmla="*/ 3262149 h 3887004"/>
                  <a:gd name="connsiteX199" fmla="*/ 198574 w 625736"/>
                  <a:gd name="connsiteY199" fmla="*/ 3580272 h 3887004"/>
                  <a:gd name="connsiteX200" fmla="*/ 237935 w 625736"/>
                  <a:gd name="connsiteY200" fmla="*/ 3729031 h 3887004"/>
                  <a:gd name="connsiteX201" fmla="*/ 274282 w 625736"/>
                  <a:gd name="connsiteY201" fmla="*/ 3887004 h 3887004"/>
                  <a:gd name="connsiteX202" fmla="*/ 336256 w 625736"/>
                  <a:gd name="connsiteY202" fmla="*/ 3757510 h 3887004"/>
                  <a:gd name="connsiteX203" fmla="*/ 468077 w 625736"/>
                  <a:gd name="connsiteY203" fmla="*/ 3288114 h 3887004"/>
                  <a:gd name="connsiteX204" fmla="*/ 566900 w 625736"/>
                  <a:gd name="connsiteY204" fmla="*/ 2576818 h 3887004"/>
                  <a:gd name="connsiteX205" fmla="*/ 573767 w 625736"/>
                  <a:gd name="connsiteY205" fmla="*/ 2382158 h 3887004"/>
                  <a:gd name="connsiteX206" fmla="*/ 587167 w 625736"/>
                  <a:gd name="connsiteY206" fmla="*/ 1776232 h 3887004"/>
                  <a:gd name="connsiteX207" fmla="*/ 593532 w 625736"/>
                  <a:gd name="connsiteY207" fmla="*/ 1371332 h 3887004"/>
                  <a:gd name="connsiteX208" fmla="*/ 584989 w 625736"/>
                  <a:gd name="connsiteY208" fmla="*/ 1278190 h 3887004"/>
                  <a:gd name="connsiteX209" fmla="*/ 618991 w 625736"/>
                  <a:gd name="connsiteY209" fmla="*/ 1116699 h 3887004"/>
                  <a:gd name="connsiteX210" fmla="*/ 565392 w 625736"/>
                  <a:gd name="connsiteY210" fmla="*/ 1068620 h 3887004"/>
                  <a:gd name="connsiteX211" fmla="*/ 620666 w 625736"/>
                  <a:gd name="connsiteY211" fmla="*/ 843639 h 3887004"/>
                  <a:gd name="connsiteX212" fmla="*/ 556515 w 625736"/>
                  <a:gd name="connsiteY212" fmla="*/ 496032 h 3887004"/>
                  <a:gd name="connsiteX213" fmla="*/ 507773 w 625736"/>
                  <a:gd name="connsiteY213" fmla="*/ 403225 h 3887004"/>
                  <a:gd name="connsiteX214" fmla="*/ 474274 w 625736"/>
                  <a:gd name="connsiteY214" fmla="*/ 145409 h 3887004"/>
                  <a:gd name="connsiteX215" fmla="*/ 439602 w 625736"/>
                  <a:gd name="connsiteY215" fmla="*/ 191477 h 3887004"/>
                  <a:gd name="connsiteX216" fmla="*/ 414980 w 625736"/>
                  <a:gd name="connsiteY216" fmla="*/ 244749 h 3887004"/>
                  <a:gd name="connsiteX217" fmla="*/ 397895 w 625736"/>
                  <a:gd name="connsiteY217" fmla="*/ 260831 h 3887004"/>
                  <a:gd name="connsiteX218" fmla="*/ 390860 w 625736"/>
                  <a:gd name="connsiteY218" fmla="*/ 122458 h 3887004"/>
                  <a:gd name="connsiteX219" fmla="*/ 387175 w 625736"/>
                  <a:gd name="connsiteY219" fmla="*/ 0 h 3887004"/>
                  <a:gd name="connsiteX220" fmla="*/ 328384 w 625736"/>
                  <a:gd name="connsiteY220" fmla="*/ 132007 h 3887004"/>
                  <a:gd name="connsiteX221" fmla="*/ 134590 w 625736"/>
                  <a:gd name="connsiteY221" fmla="*/ 513454 h 3887004"/>
                  <a:gd name="connsiteX222" fmla="*/ 7459 w 625736"/>
                  <a:gd name="connsiteY222" fmla="*/ 766914 h 3887004"/>
                  <a:gd name="connsiteX223" fmla="*/ 72951 w 625736"/>
                  <a:gd name="connsiteY223" fmla="*/ 1081352 h 388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625736" h="3887004">
                    <a:moveTo>
                      <a:pt x="422182" y="3055427"/>
                    </a:moveTo>
                    <a:cubicBezTo>
                      <a:pt x="427877" y="2976859"/>
                      <a:pt x="435247" y="2872996"/>
                      <a:pt x="500906" y="2829943"/>
                    </a:cubicBezTo>
                    <a:cubicBezTo>
                      <a:pt x="499398" y="2907003"/>
                      <a:pt x="491191" y="2954746"/>
                      <a:pt x="457859" y="3010531"/>
                    </a:cubicBezTo>
                    <a:lnTo>
                      <a:pt x="422182" y="3055427"/>
                    </a:lnTo>
                    <a:close/>
                    <a:moveTo>
                      <a:pt x="447307" y="2726079"/>
                    </a:moveTo>
                    <a:cubicBezTo>
                      <a:pt x="456352" y="2696093"/>
                      <a:pt x="455849" y="2707485"/>
                      <a:pt x="471259" y="2683696"/>
                    </a:cubicBezTo>
                    <a:lnTo>
                      <a:pt x="476451" y="2688220"/>
                    </a:lnTo>
                    <a:cubicBezTo>
                      <a:pt x="477959" y="2691737"/>
                      <a:pt x="447642" y="2725744"/>
                      <a:pt x="447307" y="2726079"/>
                    </a:cubicBezTo>
                    <a:close/>
                    <a:moveTo>
                      <a:pt x="455012" y="2418342"/>
                    </a:moveTo>
                    <a:lnTo>
                      <a:pt x="416152" y="2494900"/>
                    </a:lnTo>
                    <a:cubicBezTo>
                      <a:pt x="414980" y="2497412"/>
                      <a:pt x="411965" y="2504616"/>
                      <a:pt x="410793" y="2506961"/>
                    </a:cubicBezTo>
                    <a:cubicBezTo>
                      <a:pt x="402083" y="2524718"/>
                      <a:pt x="409118" y="2512992"/>
                      <a:pt x="401078" y="2523881"/>
                    </a:cubicBezTo>
                    <a:cubicBezTo>
                      <a:pt x="365401" y="2420017"/>
                      <a:pt x="422685" y="2365070"/>
                      <a:pt x="432065" y="2303422"/>
                    </a:cubicBezTo>
                    <a:cubicBezTo>
                      <a:pt x="414142" y="2321012"/>
                      <a:pt x="413137" y="2330561"/>
                      <a:pt x="404428" y="2360715"/>
                    </a:cubicBezTo>
                    <a:cubicBezTo>
                      <a:pt x="378801" y="2328048"/>
                      <a:pt x="387343" y="2277121"/>
                      <a:pt x="388850" y="2234739"/>
                    </a:cubicBezTo>
                    <a:cubicBezTo>
                      <a:pt x="390190" y="2197214"/>
                      <a:pt x="379638" y="2170913"/>
                      <a:pt x="379638" y="2110437"/>
                    </a:cubicBezTo>
                    <a:cubicBezTo>
                      <a:pt x="379638" y="2065542"/>
                      <a:pt x="374111" y="2002386"/>
                      <a:pt x="377126" y="1961008"/>
                    </a:cubicBezTo>
                    <a:cubicBezTo>
                      <a:pt x="380978" y="1905391"/>
                      <a:pt x="403590" y="1887299"/>
                      <a:pt x="409620" y="1846591"/>
                    </a:cubicBezTo>
                    <a:lnTo>
                      <a:pt x="374781" y="1911254"/>
                    </a:lnTo>
                    <a:cubicBezTo>
                      <a:pt x="349154" y="1706375"/>
                      <a:pt x="406270" y="1756632"/>
                      <a:pt x="432065" y="1643387"/>
                    </a:cubicBezTo>
                    <a:cubicBezTo>
                      <a:pt x="409788" y="1665835"/>
                      <a:pt x="396053" y="1717264"/>
                      <a:pt x="370593" y="1735357"/>
                    </a:cubicBezTo>
                    <a:cubicBezTo>
                      <a:pt x="367746" y="1593131"/>
                      <a:pt x="397225" y="1554266"/>
                      <a:pt x="469416" y="1441356"/>
                    </a:cubicBezTo>
                    <a:cubicBezTo>
                      <a:pt x="478629" y="1426949"/>
                      <a:pt x="486501" y="1414720"/>
                      <a:pt x="496384" y="1401821"/>
                    </a:cubicBezTo>
                    <a:cubicBezTo>
                      <a:pt x="513133" y="1380043"/>
                      <a:pt x="521508" y="1385739"/>
                      <a:pt x="516651" y="1369489"/>
                    </a:cubicBezTo>
                    <a:cubicBezTo>
                      <a:pt x="515478" y="1369154"/>
                      <a:pt x="513468" y="1367982"/>
                      <a:pt x="513133" y="1369489"/>
                    </a:cubicBezTo>
                    <a:cubicBezTo>
                      <a:pt x="512798" y="1370997"/>
                      <a:pt x="510118" y="1369824"/>
                      <a:pt x="509616" y="1369992"/>
                    </a:cubicBezTo>
                    <a:lnTo>
                      <a:pt x="480136" y="1409694"/>
                    </a:lnTo>
                    <a:cubicBezTo>
                      <a:pt x="457524" y="1448559"/>
                      <a:pt x="396555" y="1571688"/>
                      <a:pt x="372603" y="1591120"/>
                    </a:cubicBezTo>
                    <a:cubicBezTo>
                      <a:pt x="372436" y="1512218"/>
                      <a:pt x="363558" y="1488597"/>
                      <a:pt x="394378" y="1433148"/>
                    </a:cubicBezTo>
                    <a:cubicBezTo>
                      <a:pt x="393540" y="1432645"/>
                      <a:pt x="391530" y="1431975"/>
                      <a:pt x="391363" y="1433148"/>
                    </a:cubicBezTo>
                    <a:lnTo>
                      <a:pt x="385165" y="1433315"/>
                    </a:lnTo>
                    <a:cubicBezTo>
                      <a:pt x="384663" y="1433315"/>
                      <a:pt x="382318" y="1433483"/>
                      <a:pt x="381816" y="1433483"/>
                    </a:cubicBezTo>
                    <a:lnTo>
                      <a:pt x="371766" y="1433148"/>
                    </a:lnTo>
                    <a:cubicBezTo>
                      <a:pt x="366573" y="1373342"/>
                      <a:pt x="348986" y="1374682"/>
                      <a:pt x="380643" y="1329117"/>
                    </a:cubicBezTo>
                    <a:cubicBezTo>
                      <a:pt x="402418" y="1297790"/>
                      <a:pt x="412970" y="1285393"/>
                      <a:pt x="462047" y="1290922"/>
                    </a:cubicBezTo>
                    <a:cubicBezTo>
                      <a:pt x="455849" y="1320405"/>
                      <a:pt x="464559" y="1290754"/>
                      <a:pt x="455682" y="1310522"/>
                    </a:cubicBezTo>
                    <a:cubicBezTo>
                      <a:pt x="455179" y="1311694"/>
                      <a:pt x="447139" y="1326604"/>
                      <a:pt x="446972" y="1326939"/>
                    </a:cubicBezTo>
                    <a:cubicBezTo>
                      <a:pt x="429217" y="1357595"/>
                      <a:pt x="403925" y="1384566"/>
                      <a:pt x="394545" y="1423766"/>
                    </a:cubicBezTo>
                    <a:cubicBezTo>
                      <a:pt x="446804" y="1371165"/>
                      <a:pt x="450824" y="1285226"/>
                      <a:pt x="542445" y="1269646"/>
                    </a:cubicBezTo>
                    <a:cubicBezTo>
                      <a:pt x="541105" y="1318898"/>
                      <a:pt x="545963" y="1312197"/>
                      <a:pt x="521173" y="1345199"/>
                    </a:cubicBezTo>
                    <a:cubicBezTo>
                      <a:pt x="534070" y="1352402"/>
                      <a:pt x="520168" y="1346371"/>
                      <a:pt x="532228" y="1346204"/>
                    </a:cubicBezTo>
                    <a:cubicBezTo>
                      <a:pt x="549480" y="1346036"/>
                      <a:pt x="531893" y="1339335"/>
                      <a:pt x="543785" y="1345199"/>
                    </a:cubicBezTo>
                    <a:cubicBezTo>
                      <a:pt x="547973" y="1470002"/>
                      <a:pt x="554338" y="1438676"/>
                      <a:pt x="506601" y="1510878"/>
                    </a:cubicBezTo>
                    <a:cubicBezTo>
                      <a:pt x="485329" y="1542874"/>
                      <a:pt x="442617" y="1604355"/>
                      <a:pt x="432065" y="1643387"/>
                    </a:cubicBezTo>
                    <a:cubicBezTo>
                      <a:pt x="472264" y="1604690"/>
                      <a:pt x="489014" y="1527797"/>
                      <a:pt x="539095" y="1493120"/>
                    </a:cubicBezTo>
                    <a:cubicBezTo>
                      <a:pt x="540268" y="1626970"/>
                      <a:pt x="543785" y="1605360"/>
                      <a:pt x="494709" y="1690461"/>
                    </a:cubicBezTo>
                    <a:cubicBezTo>
                      <a:pt x="474609" y="1725305"/>
                      <a:pt x="419502" y="1805045"/>
                      <a:pt x="409620" y="1846591"/>
                    </a:cubicBezTo>
                    <a:cubicBezTo>
                      <a:pt x="431730" y="1835199"/>
                      <a:pt x="412802" y="1836707"/>
                      <a:pt x="440774" y="1847931"/>
                    </a:cubicBezTo>
                    <a:cubicBezTo>
                      <a:pt x="433740" y="1787288"/>
                      <a:pt x="477121" y="1725138"/>
                      <a:pt x="508276" y="1681415"/>
                    </a:cubicBezTo>
                    <a:lnTo>
                      <a:pt x="534238" y="1655951"/>
                    </a:lnTo>
                    <a:cubicBezTo>
                      <a:pt x="531055" y="1826488"/>
                      <a:pt x="545460" y="1784440"/>
                      <a:pt x="479969" y="1892994"/>
                    </a:cubicBezTo>
                    <a:cubicBezTo>
                      <a:pt x="445799" y="1949784"/>
                      <a:pt x="414142" y="2010427"/>
                      <a:pt x="388850" y="2083131"/>
                    </a:cubicBezTo>
                    <a:cubicBezTo>
                      <a:pt x="403925" y="2092178"/>
                      <a:pt x="388515" y="2090670"/>
                      <a:pt x="412970" y="2088325"/>
                    </a:cubicBezTo>
                    <a:cubicBezTo>
                      <a:pt x="405098" y="2053983"/>
                      <a:pt x="406773" y="2095360"/>
                      <a:pt x="406438" y="2066547"/>
                    </a:cubicBezTo>
                    <a:cubicBezTo>
                      <a:pt x="405768" y="2021316"/>
                      <a:pt x="508108" y="1856977"/>
                      <a:pt x="530050" y="1846256"/>
                    </a:cubicBezTo>
                    <a:cubicBezTo>
                      <a:pt x="534238" y="1974745"/>
                      <a:pt x="523183" y="1957825"/>
                      <a:pt x="475781" y="2037733"/>
                    </a:cubicBezTo>
                    <a:cubicBezTo>
                      <a:pt x="458027" y="2067719"/>
                      <a:pt x="402083" y="2168735"/>
                      <a:pt x="394378" y="2206595"/>
                    </a:cubicBezTo>
                    <a:cubicBezTo>
                      <a:pt x="429887" y="2161197"/>
                      <a:pt x="460037" y="2084639"/>
                      <a:pt x="490521" y="2029022"/>
                    </a:cubicBezTo>
                    <a:cubicBezTo>
                      <a:pt x="501911" y="2008249"/>
                      <a:pt x="510286" y="1989654"/>
                      <a:pt x="530218" y="1977928"/>
                    </a:cubicBezTo>
                    <a:cubicBezTo>
                      <a:pt x="555677" y="2022154"/>
                      <a:pt x="522513" y="2127860"/>
                      <a:pt x="503753" y="2158181"/>
                    </a:cubicBezTo>
                    <a:cubicBezTo>
                      <a:pt x="486836" y="2185487"/>
                      <a:pt x="437760" y="2273939"/>
                      <a:pt x="432065" y="2303422"/>
                    </a:cubicBezTo>
                    <a:cubicBezTo>
                      <a:pt x="465229" y="2268075"/>
                      <a:pt x="473771" y="2213463"/>
                      <a:pt x="504423" y="2176441"/>
                    </a:cubicBezTo>
                    <a:cubicBezTo>
                      <a:pt x="522513" y="2154496"/>
                      <a:pt x="500403" y="2172420"/>
                      <a:pt x="526031" y="2157008"/>
                    </a:cubicBezTo>
                    <a:cubicBezTo>
                      <a:pt x="525361" y="2350161"/>
                      <a:pt x="479131" y="2300072"/>
                      <a:pt x="455012" y="2418342"/>
                    </a:cubicBezTo>
                    <a:lnTo>
                      <a:pt x="489349" y="2362390"/>
                    </a:lnTo>
                    <a:cubicBezTo>
                      <a:pt x="501408" y="2336257"/>
                      <a:pt x="504758" y="2320510"/>
                      <a:pt x="522513" y="2303925"/>
                    </a:cubicBezTo>
                    <a:cubicBezTo>
                      <a:pt x="521173" y="2368253"/>
                      <a:pt x="518326" y="2432079"/>
                      <a:pt x="499398" y="2488869"/>
                    </a:cubicBezTo>
                    <a:cubicBezTo>
                      <a:pt x="485329" y="2531587"/>
                      <a:pt x="498896" y="2515337"/>
                      <a:pt x="499063" y="2515672"/>
                    </a:cubicBezTo>
                    <a:lnTo>
                      <a:pt x="504591" y="2522708"/>
                    </a:lnTo>
                    <a:cubicBezTo>
                      <a:pt x="518828" y="2551857"/>
                      <a:pt x="517656" y="2621378"/>
                      <a:pt x="499733" y="2647679"/>
                    </a:cubicBezTo>
                    <a:cubicBezTo>
                      <a:pt x="472934" y="2686712"/>
                      <a:pt x="475279" y="2631765"/>
                      <a:pt x="429050" y="2723232"/>
                    </a:cubicBezTo>
                    <a:cubicBezTo>
                      <a:pt x="409955" y="2760924"/>
                      <a:pt x="374781" y="2801967"/>
                      <a:pt x="375618" y="2845020"/>
                    </a:cubicBezTo>
                    <a:cubicBezTo>
                      <a:pt x="376623" y="2843010"/>
                      <a:pt x="378131" y="2837816"/>
                      <a:pt x="378466" y="2839157"/>
                    </a:cubicBezTo>
                    <a:lnTo>
                      <a:pt x="424192" y="2751878"/>
                    </a:lnTo>
                    <a:cubicBezTo>
                      <a:pt x="436252" y="2733785"/>
                      <a:pt x="432902" y="2737973"/>
                      <a:pt x="447307" y="2726079"/>
                    </a:cubicBezTo>
                    <a:cubicBezTo>
                      <a:pt x="440272" y="2756401"/>
                      <a:pt x="428715" y="2778849"/>
                      <a:pt x="415985" y="2814698"/>
                    </a:cubicBezTo>
                    <a:lnTo>
                      <a:pt x="427040" y="2798951"/>
                    </a:lnTo>
                    <a:cubicBezTo>
                      <a:pt x="451997" y="2758076"/>
                      <a:pt x="471259" y="2703296"/>
                      <a:pt x="507438" y="2673310"/>
                    </a:cubicBezTo>
                    <a:cubicBezTo>
                      <a:pt x="507271" y="2710165"/>
                      <a:pt x="505931" y="2750370"/>
                      <a:pt x="498561" y="2784712"/>
                    </a:cubicBezTo>
                    <a:cubicBezTo>
                      <a:pt x="488846" y="2830613"/>
                      <a:pt x="472766" y="2835304"/>
                      <a:pt x="457692" y="2870986"/>
                    </a:cubicBezTo>
                    <a:cubicBezTo>
                      <a:pt x="436755" y="2861269"/>
                      <a:pt x="441444" y="2852726"/>
                      <a:pt x="425030" y="2856914"/>
                    </a:cubicBezTo>
                    <a:lnTo>
                      <a:pt x="421512" y="2869980"/>
                    </a:lnTo>
                    <a:cubicBezTo>
                      <a:pt x="415650" y="2918562"/>
                      <a:pt x="420675" y="2977864"/>
                      <a:pt x="412635" y="3026111"/>
                    </a:cubicBezTo>
                    <a:cubicBezTo>
                      <a:pt x="404260" y="3076032"/>
                      <a:pt x="390525" y="3128634"/>
                      <a:pt x="381313" y="3172692"/>
                    </a:cubicBezTo>
                    <a:cubicBezTo>
                      <a:pt x="408783" y="3163478"/>
                      <a:pt x="410793" y="3096972"/>
                      <a:pt x="428380" y="3072849"/>
                    </a:cubicBezTo>
                    <a:cubicBezTo>
                      <a:pt x="437090" y="3060620"/>
                      <a:pt x="428547" y="3075865"/>
                      <a:pt x="442449" y="3054589"/>
                    </a:cubicBezTo>
                    <a:cubicBezTo>
                      <a:pt x="459869" y="3027953"/>
                      <a:pt x="444124" y="3037167"/>
                      <a:pt x="471091" y="3016562"/>
                    </a:cubicBezTo>
                    <a:cubicBezTo>
                      <a:pt x="473101" y="3066316"/>
                      <a:pt x="468077" y="3084743"/>
                      <a:pt x="460874" y="3128299"/>
                    </a:cubicBezTo>
                    <a:cubicBezTo>
                      <a:pt x="453337" y="3174200"/>
                      <a:pt x="460372" y="3142371"/>
                      <a:pt x="459534" y="3173865"/>
                    </a:cubicBezTo>
                    <a:cubicBezTo>
                      <a:pt x="457692" y="3253270"/>
                      <a:pt x="417827" y="3346244"/>
                      <a:pt x="403590" y="3428330"/>
                    </a:cubicBezTo>
                    <a:lnTo>
                      <a:pt x="285337" y="3803076"/>
                    </a:lnTo>
                    <a:cubicBezTo>
                      <a:pt x="284667" y="3804249"/>
                      <a:pt x="283327" y="3806929"/>
                      <a:pt x="282155" y="3808772"/>
                    </a:cubicBezTo>
                    <a:cubicBezTo>
                      <a:pt x="267247" y="3662023"/>
                      <a:pt x="221186" y="3529011"/>
                      <a:pt x="188859" y="3387957"/>
                    </a:cubicBezTo>
                    <a:lnTo>
                      <a:pt x="122028" y="2928278"/>
                    </a:lnTo>
                    <a:cubicBezTo>
                      <a:pt x="117170" y="2763939"/>
                      <a:pt x="90203" y="2598931"/>
                      <a:pt x="83838" y="2435764"/>
                    </a:cubicBezTo>
                    <a:cubicBezTo>
                      <a:pt x="81326" y="2369928"/>
                      <a:pt x="92716" y="2328383"/>
                      <a:pt x="87858" y="2272933"/>
                    </a:cubicBezTo>
                    <a:cubicBezTo>
                      <a:pt x="56704" y="1913432"/>
                      <a:pt x="83503" y="1929682"/>
                      <a:pt x="91208" y="1609213"/>
                    </a:cubicBezTo>
                    <a:cubicBezTo>
                      <a:pt x="94055" y="1490105"/>
                      <a:pt x="107958" y="1376525"/>
                      <a:pt x="107288" y="1263951"/>
                    </a:cubicBezTo>
                    <a:lnTo>
                      <a:pt x="300077" y="1304156"/>
                    </a:lnTo>
                    <a:cubicBezTo>
                      <a:pt x="333409" y="1318898"/>
                      <a:pt x="307447" y="1297287"/>
                      <a:pt x="327546" y="1327776"/>
                    </a:cubicBezTo>
                    <a:cubicBezTo>
                      <a:pt x="349154" y="1360778"/>
                      <a:pt x="338601" y="1370997"/>
                      <a:pt x="326206" y="1406847"/>
                    </a:cubicBezTo>
                    <a:cubicBezTo>
                      <a:pt x="327546" y="1407684"/>
                      <a:pt x="329891" y="1406512"/>
                      <a:pt x="330394" y="1408522"/>
                    </a:cubicBezTo>
                    <a:cubicBezTo>
                      <a:pt x="334749" y="1423934"/>
                      <a:pt x="334916" y="1404669"/>
                      <a:pt x="356021" y="1416228"/>
                    </a:cubicBezTo>
                    <a:cubicBezTo>
                      <a:pt x="356858" y="1480556"/>
                      <a:pt x="360878" y="1593298"/>
                      <a:pt x="349824" y="1652601"/>
                    </a:cubicBezTo>
                    <a:cubicBezTo>
                      <a:pt x="342119" y="1693979"/>
                      <a:pt x="363056" y="2011767"/>
                      <a:pt x="364563" y="2074923"/>
                    </a:cubicBezTo>
                    <a:cubicBezTo>
                      <a:pt x="366238" y="2146287"/>
                      <a:pt x="379973" y="2378472"/>
                      <a:pt x="371933" y="2426383"/>
                    </a:cubicBezTo>
                    <a:lnTo>
                      <a:pt x="373106" y="2479990"/>
                    </a:lnTo>
                    <a:cubicBezTo>
                      <a:pt x="406940" y="2651365"/>
                      <a:pt x="361046" y="2605296"/>
                      <a:pt x="348651" y="2690565"/>
                    </a:cubicBezTo>
                    <a:cubicBezTo>
                      <a:pt x="368416" y="2674650"/>
                      <a:pt x="368918" y="2652872"/>
                      <a:pt x="388850" y="2636288"/>
                    </a:cubicBezTo>
                    <a:cubicBezTo>
                      <a:pt x="393708" y="2711673"/>
                      <a:pt x="353843" y="2717536"/>
                      <a:pt x="364563" y="2751878"/>
                    </a:cubicBezTo>
                    <a:lnTo>
                      <a:pt x="435917" y="2624896"/>
                    </a:lnTo>
                    <a:lnTo>
                      <a:pt x="453169" y="2663259"/>
                    </a:lnTo>
                    <a:cubicBezTo>
                      <a:pt x="461209" y="2609819"/>
                      <a:pt x="482649" y="2570452"/>
                      <a:pt x="492364" y="2523043"/>
                    </a:cubicBezTo>
                    <a:lnTo>
                      <a:pt x="453672" y="2583854"/>
                    </a:lnTo>
                    <a:cubicBezTo>
                      <a:pt x="437090" y="2606301"/>
                      <a:pt x="428882" y="2626907"/>
                      <a:pt x="406605" y="2640978"/>
                    </a:cubicBezTo>
                    <a:cubicBezTo>
                      <a:pt x="408448" y="2532089"/>
                      <a:pt x="468077" y="2565594"/>
                      <a:pt x="468244" y="2499590"/>
                    </a:cubicBezTo>
                    <a:cubicBezTo>
                      <a:pt x="442952" y="2510144"/>
                      <a:pt x="430557" y="2542141"/>
                      <a:pt x="408615" y="2561238"/>
                    </a:cubicBezTo>
                    <a:cubicBezTo>
                      <a:pt x="415985" y="2538455"/>
                      <a:pt x="415650" y="2516677"/>
                      <a:pt x="428882" y="2485183"/>
                    </a:cubicBezTo>
                    <a:cubicBezTo>
                      <a:pt x="439267" y="2460893"/>
                      <a:pt x="449484" y="2447156"/>
                      <a:pt x="455012" y="2418342"/>
                    </a:cubicBezTo>
                    <a:close/>
                    <a:moveTo>
                      <a:pt x="357026" y="1338665"/>
                    </a:moveTo>
                    <a:cubicBezTo>
                      <a:pt x="339104" y="1313202"/>
                      <a:pt x="344966" y="1314375"/>
                      <a:pt x="343291" y="1300973"/>
                    </a:cubicBezTo>
                    <a:lnTo>
                      <a:pt x="384998" y="1302983"/>
                    </a:lnTo>
                    <a:cubicBezTo>
                      <a:pt x="362386" y="1346204"/>
                      <a:pt x="368918" y="1330289"/>
                      <a:pt x="357026" y="1338665"/>
                    </a:cubicBezTo>
                    <a:close/>
                    <a:moveTo>
                      <a:pt x="458697" y="1282211"/>
                    </a:moveTo>
                    <a:lnTo>
                      <a:pt x="464894" y="1286734"/>
                    </a:lnTo>
                    <a:cubicBezTo>
                      <a:pt x="464727" y="1286734"/>
                      <a:pt x="463219" y="1285561"/>
                      <a:pt x="463052" y="1285393"/>
                    </a:cubicBezTo>
                    <a:cubicBezTo>
                      <a:pt x="462549" y="1285058"/>
                      <a:pt x="457357" y="1283383"/>
                      <a:pt x="458697" y="1282211"/>
                    </a:cubicBezTo>
                    <a:close/>
                    <a:moveTo>
                      <a:pt x="527035" y="1216877"/>
                    </a:moveTo>
                    <a:cubicBezTo>
                      <a:pt x="544958" y="1149031"/>
                      <a:pt x="555008" y="1123568"/>
                      <a:pt x="584152" y="1116197"/>
                    </a:cubicBezTo>
                    <a:cubicBezTo>
                      <a:pt x="594202" y="1144005"/>
                      <a:pt x="591857" y="1156904"/>
                      <a:pt x="589177" y="1194597"/>
                    </a:cubicBezTo>
                    <a:cubicBezTo>
                      <a:pt x="567402" y="1210344"/>
                      <a:pt x="554673" y="1213192"/>
                      <a:pt x="527035" y="1216877"/>
                    </a:cubicBezTo>
                    <a:close/>
                    <a:moveTo>
                      <a:pt x="470756" y="1230781"/>
                    </a:moveTo>
                    <a:cubicBezTo>
                      <a:pt x="472599" y="1195267"/>
                      <a:pt x="479801" y="1192754"/>
                      <a:pt x="496216" y="1165280"/>
                    </a:cubicBezTo>
                    <a:cubicBezTo>
                      <a:pt x="535745" y="1099779"/>
                      <a:pt x="510286" y="1126080"/>
                      <a:pt x="540268" y="1113349"/>
                    </a:cubicBezTo>
                    <a:cubicBezTo>
                      <a:pt x="538760" y="1154224"/>
                      <a:pt x="532563" y="1160255"/>
                      <a:pt x="520503" y="1192419"/>
                    </a:cubicBezTo>
                    <a:cubicBezTo>
                      <a:pt x="506601" y="1230111"/>
                      <a:pt x="511961" y="1233294"/>
                      <a:pt x="470756" y="1230781"/>
                    </a:cubicBezTo>
                    <a:close/>
                    <a:moveTo>
                      <a:pt x="406103" y="1244853"/>
                    </a:moveTo>
                    <a:cubicBezTo>
                      <a:pt x="416152" y="1201968"/>
                      <a:pt x="432400" y="1184713"/>
                      <a:pt x="451159" y="1147356"/>
                    </a:cubicBezTo>
                    <a:cubicBezTo>
                      <a:pt x="490186" y="1069291"/>
                      <a:pt x="483989" y="1085205"/>
                      <a:pt x="517153" y="1089058"/>
                    </a:cubicBezTo>
                    <a:cubicBezTo>
                      <a:pt x="513468" y="1126583"/>
                      <a:pt x="516148" y="1109831"/>
                      <a:pt x="498058" y="1139817"/>
                    </a:cubicBezTo>
                    <a:cubicBezTo>
                      <a:pt x="450657" y="1217547"/>
                      <a:pt x="461377" y="1235640"/>
                      <a:pt x="406103" y="1244853"/>
                    </a:cubicBezTo>
                    <a:close/>
                    <a:moveTo>
                      <a:pt x="76971" y="1169301"/>
                    </a:moveTo>
                    <a:cubicBezTo>
                      <a:pt x="80321" y="1109831"/>
                      <a:pt x="104273" y="1108658"/>
                      <a:pt x="148325" y="1095256"/>
                    </a:cubicBezTo>
                    <a:cubicBezTo>
                      <a:pt x="140285" y="1122060"/>
                      <a:pt x="117003" y="1177510"/>
                      <a:pt x="99583" y="1196607"/>
                    </a:cubicBezTo>
                    <a:cubicBezTo>
                      <a:pt x="93051" y="1185048"/>
                      <a:pt x="87188" y="1179352"/>
                      <a:pt x="76971" y="1169301"/>
                    </a:cubicBezTo>
                    <a:close/>
                    <a:moveTo>
                      <a:pt x="345804" y="1252224"/>
                    </a:moveTo>
                    <a:cubicBezTo>
                      <a:pt x="352336" y="1207831"/>
                      <a:pt x="370928" y="1179855"/>
                      <a:pt x="391363" y="1147858"/>
                    </a:cubicBezTo>
                    <a:cubicBezTo>
                      <a:pt x="443119" y="1066443"/>
                      <a:pt x="434410" y="1082190"/>
                      <a:pt x="466234" y="1079007"/>
                    </a:cubicBezTo>
                    <a:cubicBezTo>
                      <a:pt x="459367" y="1117369"/>
                      <a:pt x="459869" y="1102125"/>
                      <a:pt x="441947" y="1135964"/>
                    </a:cubicBezTo>
                    <a:cubicBezTo>
                      <a:pt x="433572" y="1151544"/>
                      <a:pt x="428882" y="1166453"/>
                      <a:pt x="420675" y="1181530"/>
                    </a:cubicBezTo>
                    <a:cubicBezTo>
                      <a:pt x="374613" y="1266128"/>
                      <a:pt x="391865" y="1248874"/>
                      <a:pt x="345804" y="1252224"/>
                    </a:cubicBezTo>
                    <a:close/>
                    <a:moveTo>
                      <a:pt x="131407" y="1218552"/>
                    </a:moveTo>
                    <a:cubicBezTo>
                      <a:pt x="119013" y="1194429"/>
                      <a:pt x="118845" y="1245858"/>
                      <a:pt x="123702" y="1189069"/>
                    </a:cubicBezTo>
                    <a:cubicBezTo>
                      <a:pt x="123702" y="1188398"/>
                      <a:pt x="164237" y="1078672"/>
                      <a:pt x="206279" y="1074149"/>
                    </a:cubicBezTo>
                    <a:cubicBezTo>
                      <a:pt x="203934" y="1097769"/>
                      <a:pt x="152009" y="1201298"/>
                      <a:pt x="147655" y="1206658"/>
                    </a:cubicBezTo>
                    <a:cubicBezTo>
                      <a:pt x="133920" y="1224081"/>
                      <a:pt x="154187" y="1205486"/>
                      <a:pt x="131407" y="1218552"/>
                    </a:cubicBezTo>
                    <a:close/>
                    <a:moveTo>
                      <a:pt x="241620" y="1241168"/>
                    </a:moveTo>
                    <a:cubicBezTo>
                      <a:pt x="241620" y="1169636"/>
                      <a:pt x="292037" y="1116197"/>
                      <a:pt x="315487" y="1067113"/>
                    </a:cubicBezTo>
                    <a:lnTo>
                      <a:pt x="411127" y="1079342"/>
                    </a:lnTo>
                    <a:cubicBezTo>
                      <a:pt x="399403" y="1116364"/>
                      <a:pt x="379638" y="1141827"/>
                      <a:pt x="361883" y="1174494"/>
                    </a:cubicBezTo>
                    <a:cubicBezTo>
                      <a:pt x="312807" y="1265458"/>
                      <a:pt x="351834" y="1252224"/>
                      <a:pt x="293210" y="1251554"/>
                    </a:cubicBezTo>
                    <a:cubicBezTo>
                      <a:pt x="296224" y="1176839"/>
                      <a:pt x="352001" y="1150036"/>
                      <a:pt x="372101" y="1089393"/>
                    </a:cubicBezTo>
                    <a:cubicBezTo>
                      <a:pt x="352169" y="1095424"/>
                      <a:pt x="354011" y="1097602"/>
                      <a:pt x="336256" y="1127253"/>
                    </a:cubicBezTo>
                    <a:cubicBezTo>
                      <a:pt x="276795" y="1226928"/>
                      <a:pt x="287515" y="1241503"/>
                      <a:pt x="241620" y="1241168"/>
                    </a:cubicBezTo>
                    <a:close/>
                    <a:moveTo>
                      <a:pt x="161389" y="1225588"/>
                    </a:moveTo>
                    <a:cubicBezTo>
                      <a:pt x="153014" y="1202470"/>
                      <a:pt x="161892" y="1200460"/>
                      <a:pt x="174622" y="1176672"/>
                    </a:cubicBezTo>
                    <a:cubicBezTo>
                      <a:pt x="205106" y="1119044"/>
                      <a:pt x="212476" y="1066945"/>
                      <a:pt x="260213" y="1063595"/>
                    </a:cubicBezTo>
                    <a:cubicBezTo>
                      <a:pt x="255858" y="1104470"/>
                      <a:pt x="220013" y="1148193"/>
                      <a:pt x="194554" y="1198115"/>
                    </a:cubicBezTo>
                    <a:cubicBezTo>
                      <a:pt x="173952" y="1238655"/>
                      <a:pt x="194219" y="1217380"/>
                      <a:pt x="166917" y="1232122"/>
                    </a:cubicBezTo>
                    <a:lnTo>
                      <a:pt x="161389" y="1225588"/>
                    </a:lnTo>
                    <a:close/>
                    <a:moveTo>
                      <a:pt x="60556" y="971960"/>
                    </a:moveTo>
                    <a:cubicBezTo>
                      <a:pt x="42131" y="884514"/>
                      <a:pt x="17174" y="804439"/>
                      <a:pt x="58211" y="715652"/>
                    </a:cubicBezTo>
                    <a:cubicBezTo>
                      <a:pt x="76636" y="676117"/>
                      <a:pt x="81996" y="653334"/>
                      <a:pt x="105445" y="620333"/>
                    </a:cubicBezTo>
                    <a:lnTo>
                      <a:pt x="258873" y="368715"/>
                    </a:lnTo>
                    <a:cubicBezTo>
                      <a:pt x="287682" y="314941"/>
                      <a:pt x="320009" y="231347"/>
                      <a:pt x="339104" y="169867"/>
                    </a:cubicBezTo>
                    <a:cubicBezTo>
                      <a:pt x="351834" y="186452"/>
                      <a:pt x="342789" y="171040"/>
                      <a:pt x="350829" y="192817"/>
                    </a:cubicBezTo>
                    <a:lnTo>
                      <a:pt x="359371" y="245252"/>
                    </a:lnTo>
                    <a:cubicBezTo>
                      <a:pt x="364563" y="285122"/>
                      <a:pt x="393540" y="402219"/>
                      <a:pt x="409788" y="427013"/>
                    </a:cubicBezTo>
                    <a:cubicBezTo>
                      <a:pt x="461544" y="387813"/>
                      <a:pt x="397728" y="375248"/>
                      <a:pt x="433907" y="283949"/>
                    </a:cubicBezTo>
                    <a:lnTo>
                      <a:pt x="456854" y="243576"/>
                    </a:lnTo>
                    <a:cubicBezTo>
                      <a:pt x="465732" y="524008"/>
                      <a:pt x="523518" y="478777"/>
                      <a:pt x="575777" y="625526"/>
                    </a:cubicBezTo>
                    <a:cubicBezTo>
                      <a:pt x="603582" y="703758"/>
                      <a:pt x="555343" y="628876"/>
                      <a:pt x="580635" y="714815"/>
                    </a:cubicBezTo>
                    <a:cubicBezTo>
                      <a:pt x="592862" y="756360"/>
                      <a:pt x="589177" y="779478"/>
                      <a:pt x="589344" y="826217"/>
                    </a:cubicBezTo>
                    <a:cubicBezTo>
                      <a:pt x="590517" y="1083530"/>
                      <a:pt x="562210" y="1040979"/>
                      <a:pt x="377461" y="1029588"/>
                    </a:cubicBezTo>
                    <a:cubicBezTo>
                      <a:pt x="383658" y="972128"/>
                      <a:pt x="409620" y="911820"/>
                      <a:pt x="423857" y="852685"/>
                    </a:cubicBezTo>
                    <a:cubicBezTo>
                      <a:pt x="444794" y="765741"/>
                      <a:pt x="461712" y="722186"/>
                      <a:pt x="432400" y="678128"/>
                    </a:cubicBezTo>
                    <a:cubicBezTo>
                      <a:pt x="395383" y="699403"/>
                      <a:pt x="421512" y="694377"/>
                      <a:pt x="412132" y="756695"/>
                    </a:cubicBezTo>
                    <a:cubicBezTo>
                      <a:pt x="397728" y="851177"/>
                      <a:pt x="371933" y="958056"/>
                      <a:pt x="327044" y="1029588"/>
                    </a:cubicBezTo>
                    <a:lnTo>
                      <a:pt x="233078" y="1024060"/>
                    </a:lnTo>
                    <a:cubicBezTo>
                      <a:pt x="221353" y="994073"/>
                      <a:pt x="214486" y="680640"/>
                      <a:pt x="206614" y="660370"/>
                    </a:cubicBezTo>
                    <a:cubicBezTo>
                      <a:pt x="176464" y="703926"/>
                      <a:pt x="193549" y="950518"/>
                      <a:pt x="192209" y="1038467"/>
                    </a:cubicBezTo>
                    <a:cubicBezTo>
                      <a:pt x="122530" y="1040309"/>
                      <a:pt x="110135" y="1093749"/>
                      <a:pt x="111475" y="931923"/>
                    </a:cubicBezTo>
                    <a:cubicBezTo>
                      <a:pt x="111643" y="900261"/>
                      <a:pt x="118845" y="759878"/>
                      <a:pt x="116333" y="752675"/>
                    </a:cubicBezTo>
                    <a:cubicBezTo>
                      <a:pt x="111308" y="763731"/>
                      <a:pt x="102430" y="918856"/>
                      <a:pt x="60556" y="971960"/>
                    </a:cubicBezTo>
                    <a:close/>
                    <a:moveTo>
                      <a:pt x="72951" y="1081352"/>
                    </a:moveTo>
                    <a:cubicBezTo>
                      <a:pt x="41629" y="1137304"/>
                      <a:pt x="26722" y="1124238"/>
                      <a:pt x="36939" y="1228269"/>
                    </a:cubicBezTo>
                    <a:lnTo>
                      <a:pt x="39451" y="1798680"/>
                    </a:lnTo>
                    <a:cubicBezTo>
                      <a:pt x="30072" y="1920970"/>
                      <a:pt x="38949" y="2055993"/>
                      <a:pt x="40624" y="2180797"/>
                    </a:cubicBezTo>
                    <a:cubicBezTo>
                      <a:pt x="44644" y="2475132"/>
                      <a:pt x="83838" y="3001317"/>
                      <a:pt x="132580" y="3262149"/>
                    </a:cubicBezTo>
                    <a:cubicBezTo>
                      <a:pt x="155527" y="3385277"/>
                      <a:pt x="154689" y="3466860"/>
                      <a:pt x="198574" y="3580272"/>
                    </a:cubicBezTo>
                    <a:cubicBezTo>
                      <a:pt x="216328" y="3626173"/>
                      <a:pt x="225373" y="3679612"/>
                      <a:pt x="237935" y="3729031"/>
                    </a:cubicBezTo>
                    <a:cubicBezTo>
                      <a:pt x="248320" y="3769907"/>
                      <a:pt x="259878" y="3859698"/>
                      <a:pt x="274282" y="3887004"/>
                    </a:cubicBezTo>
                    <a:cubicBezTo>
                      <a:pt x="320679" y="3873602"/>
                      <a:pt x="313477" y="3810112"/>
                      <a:pt x="336256" y="3757510"/>
                    </a:cubicBezTo>
                    <a:cubicBezTo>
                      <a:pt x="359873" y="3702898"/>
                      <a:pt x="455514" y="3346579"/>
                      <a:pt x="468077" y="3288114"/>
                    </a:cubicBezTo>
                    <a:cubicBezTo>
                      <a:pt x="497891" y="3149239"/>
                      <a:pt x="562210" y="2710165"/>
                      <a:pt x="566900" y="2576818"/>
                    </a:cubicBezTo>
                    <a:cubicBezTo>
                      <a:pt x="569077" y="2512322"/>
                      <a:pt x="564220" y="2437942"/>
                      <a:pt x="573767" y="2382158"/>
                    </a:cubicBezTo>
                    <a:cubicBezTo>
                      <a:pt x="597217" y="2245292"/>
                      <a:pt x="591187" y="1921138"/>
                      <a:pt x="587167" y="1776232"/>
                    </a:cubicBezTo>
                    <a:cubicBezTo>
                      <a:pt x="583315" y="1637524"/>
                      <a:pt x="595709" y="1509872"/>
                      <a:pt x="593532" y="1371332"/>
                    </a:cubicBezTo>
                    <a:cubicBezTo>
                      <a:pt x="592862" y="1330959"/>
                      <a:pt x="585324" y="1311862"/>
                      <a:pt x="584989" y="1278190"/>
                    </a:cubicBezTo>
                    <a:cubicBezTo>
                      <a:pt x="584654" y="1230446"/>
                      <a:pt x="634066" y="1222070"/>
                      <a:pt x="618991" y="1116699"/>
                    </a:cubicBezTo>
                    <a:cubicBezTo>
                      <a:pt x="612124" y="1069123"/>
                      <a:pt x="588842" y="1092409"/>
                      <a:pt x="565392" y="1068620"/>
                    </a:cubicBezTo>
                    <a:cubicBezTo>
                      <a:pt x="612627" y="1020877"/>
                      <a:pt x="619326" y="939294"/>
                      <a:pt x="620666" y="843639"/>
                    </a:cubicBezTo>
                    <a:cubicBezTo>
                      <a:pt x="622509" y="706606"/>
                      <a:pt x="649643" y="653837"/>
                      <a:pt x="556515" y="496032"/>
                    </a:cubicBezTo>
                    <a:cubicBezTo>
                      <a:pt x="537085" y="463030"/>
                      <a:pt x="521341" y="449293"/>
                      <a:pt x="507773" y="403225"/>
                    </a:cubicBezTo>
                    <a:cubicBezTo>
                      <a:pt x="487841" y="335713"/>
                      <a:pt x="496384" y="183771"/>
                      <a:pt x="474274" y="145409"/>
                    </a:cubicBezTo>
                    <a:cubicBezTo>
                      <a:pt x="453839" y="152277"/>
                      <a:pt x="448647" y="169029"/>
                      <a:pt x="439602" y="191477"/>
                    </a:cubicBezTo>
                    <a:cubicBezTo>
                      <a:pt x="430557" y="213423"/>
                      <a:pt x="429217" y="227327"/>
                      <a:pt x="414980" y="244749"/>
                    </a:cubicBezTo>
                    <a:cubicBezTo>
                      <a:pt x="374278" y="294168"/>
                      <a:pt x="455849" y="213255"/>
                      <a:pt x="397895" y="260831"/>
                    </a:cubicBezTo>
                    <a:cubicBezTo>
                      <a:pt x="391363" y="215768"/>
                      <a:pt x="389185" y="174222"/>
                      <a:pt x="390860" y="122458"/>
                    </a:cubicBezTo>
                    <a:cubicBezTo>
                      <a:pt x="392033" y="85939"/>
                      <a:pt x="405098" y="33002"/>
                      <a:pt x="387175" y="0"/>
                    </a:cubicBezTo>
                    <a:cubicBezTo>
                      <a:pt x="354346" y="13569"/>
                      <a:pt x="361213" y="49419"/>
                      <a:pt x="328384" y="132007"/>
                    </a:cubicBezTo>
                    <a:cubicBezTo>
                      <a:pt x="276460" y="263344"/>
                      <a:pt x="213648" y="405737"/>
                      <a:pt x="134590" y="513454"/>
                    </a:cubicBezTo>
                    <a:cubicBezTo>
                      <a:pt x="86351" y="579122"/>
                      <a:pt x="23874" y="660035"/>
                      <a:pt x="7459" y="766914"/>
                    </a:cubicBezTo>
                    <a:cubicBezTo>
                      <a:pt x="-19340" y="942309"/>
                      <a:pt x="31579" y="966432"/>
                      <a:pt x="72951" y="108135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" name="任意多边形: 形状 853">
                <a:extLst>
                  <a:ext uri="{FF2B5EF4-FFF2-40B4-BE49-F238E27FC236}">
                    <a16:creationId xmlns:a16="http://schemas.microsoft.com/office/drawing/2014/main" id="{983B6509-6B17-4CF9-9B58-490B59A8B43A}"/>
                  </a:ext>
                </a:extLst>
              </p:cNvPr>
              <p:cNvSpPr/>
              <p:nvPr/>
            </p:nvSpPr>
            <p:spPr>
              <a:xfrm>
                <a:off x="7941733" y="4845782"/>
                <a:ext cx="176584" cy="554276"/>
              </a:xfrm>
              <a:custGeom>
                <a:avLst/>
                <a:gdLst>
                  <a:gd name="connsiteX0" fmla="*/ 141200 w 176584"/>
                  <a:gd name="connsiteY0" fmla="*/ 492964 h 554276"/>
                  <a:gd name="connsiteX1" fmla="*/ 46062 w 176584"/>
                  <a:gd name="connsiteY1" fmla="*/ 501675 h 554276"/>
                  <a:gd name="connsiteX2" fmla="*/ 53934 w 176584"/>
                  <a:gd name="connsiteY2" fmla="*/ 488608 h 554276"/>
                  <a:gd name="connsiteX3" fmla="*/ 151250 w 176584"/>
                  <a:gd name="connsiteY3" fmla="*/ 407695 h 554276"/>
                  <a:gd name="connsiteX4" fmla="*/ 141200 w 176584"/>
                  <a:gd name="connsiteY4" fmla="*/ 492964 h 554276"/>
                  <a:gd name="connsiteX5" fmla="*/ 39529 w 176584"/>
                  <a:gd name="connsiteY5" fmla="*/ 484588 h 554276"/>
                  <a:gd name="connsiteX6" fmla="*/ 69009 w 176584"/>
                  <a:gd name="connsiteY6" fmla="*/ 390106 h 554276"/>
                  <a:gd name="connsiteX7" fmla="*/ 150580 w 176584"/>
                  <a:gd name="connsiteY7" fmla="*/ 334824 h 554276"/>
                  <a:gd name="connsiteX8" fmla="*/ 49412 w 176584"/>
                  <a:gd name="connsiteY8" fmla="*/ 475374 h 554276"/>
                  <a:gd name="connsiteX9" fmla="*/ 39529 w 176584"/>
                  <a:gd name="connsiteY9" fmla="*/ 484588 h 554276"/>
                  <a:gd name="connsiteX10" fmla="*/ 30987 w 176584"/>
                  <a:gd name="connsiteY10" fmla="*/ 405518 h 554276"/>
                  <a:gd name="connsiteX11" fmla="*/ 71521 w 176584"/>
                  <a:gd name="connsiteY11" fmla="*/ 305340 h 554276"/>
                  <a:gd name="connsiteX12" fmla="*/ 149910 w 176584"/>
                  <a:gd name="connsiteY12" fmla="*/ 248047 h 554276"/>
                  <a:gd name="connsiteX13" fmla="*/ 105188 w 176584"/>
                  <a:gd name="connsiteY13" fmla="*/ 345712 h 554276"/>
                  <a:gd name="connsiteX14" fmla="*/ 70181 w 176584"/>
                  <a:gd name="connsiteY14" fmla="*/ 374694 h 554276"/>
                  <a:gd name="connsiteX15" fmla="*/ 30987 w 176584"/>
                  <a:gd name="connsiteY15" fmla="*/ 405518 h 554276"/>
                  <a:gd name="connsiteX16" fmla="*/ 39027 w 176584"/>
                  <a:gd name="connsiteY16" fmla="*/ 315391 h 554276"/>
                  <a:gd name="connsiteX17" fmla="*/ 74704 w 176584"/>
                  <a:gd name="connsiteY17" fmla="*/ 221076 h 554276"/>
                  <a:gd name="connsiteX18" fmla="*/ 148235 w 176584"/>
                  <a:gd name="connsiteY18" fmla="*/ 171657 h 554276"/>
                  <a:gd name="connsiteX19" fmla="*/ 134165 w 176584"/>
                  <a:gd name="connsiteY19" fmla="*/ 229955 h 554276"/>
                  <a:gd name="connsiteX20" fmla="*/ 39027 w 176584"/>
                  <a:gd name="connsiteY20" fmla="*/ 315391 h 554276"/>
                  <a:gd name="connsiteX21" fmla="*/ 46564 w 176584"/>
                  <a:gd name="connsiteY21" fmla="*/ 219904 h 554276"/>
                  <a:gd name="connsiteX22" fmla="*/ 87768 w 176584"/>
                  <a:gd name="connsiteY22" fmla="*/ 148372 h 554276"/>
                  <a:gd name="connsiteX23" fmla="*/ 147397 w 176584"/>
                  <a:gd name="connsiteY23" fmla="*/ 109507 h 554276"/>
                  <a:gd name="connsiteX24" fmla="*/ 107198 w 176584"/>
                  <a:gd name="connsiteY24" fmla="*/ 180369 h 554276"/>
                  <a:gd name="connsiteX25" fmla="*/ 46564 w 176584"/>
                  <a:gd name="connsiteY25" fmla="*/ 219904 h 554276"/>
                  <a:gd name="connsiteX26" fmla="*/ 120933 w 176584"/>
                  <a:gd name="connsiteY26" fmla="*/ 54225 h 554276"/>
                  <a:gd name="connsiteX27" fmla="*/ 140530 w 176584"/>
                  <a:gd name="connsiteY27" fmla="*/ 58413 h 554276"/>
                  <a:gd name="connsiteX28" fmla="*/ 50752 w 176584"/>
                  <a:gd name="connsiteY28" fmla="*/ 152225 h 554276"/>
                  <a:gd name="connsiteX29" fmla="*/ 54102 w 176584"/>
                  <a:gd name="connsiteY29" fmla="*/ 98451 h 554276"/>
                  <a:gd name="connsiteX30" fmla="*/ 120933 w 176584"/>
                  <a:gd name="connsiteY30" fmla="*/ 54225 h 554276"/>
                  <a:gd name="connsiteX31" fmla="*/ 78221 w 176584"/>
                  <a:gd name="connsiteY31" fmla="*/ 11842 h 554276"/>
                  <a:gd name="connsiteX32" fmla="*/ 123613 w 176584"/>
                  <a:gd name="connsiteY32" fmla="*/ 23233 h 554276"/>
                  <a:gd name="connsiteX33" fmla="*/ 59461 w 176584"/>
                  <a:gd name="connsiteY33" fmla="*/ 71312 h 554276"/>
                  <a:gd name="connsiteX34" fmla="*/ 78221 w 176584"/>
                  <a:gd name="connsiteY34" fmla="*/ 11842 h 554276"/>
                  <a:gd name="connsiteX35" fmla="*/ 35677 w 176584"/>
                  <a:gd name="connsiteY35" fmla="*/ 239504 h 554276"/>
                  <a:gd name="connsiteX36" fmla="*/ 0 w 176584"/>
                  <a:gd name="connsiteY36" fmla="*/ 275856 h 554276"/>
                  <a:gd name="connsiteX37" fmla="*/ 24622 w 176584"/>
                  <a:gd name="connsiteY37" fmla="*/ 278871 h 554276"/>
                  <a:gd name="connsiteX38" fmla="*/ 28642 w 176584"/>
                  <a:gd name="connsiteY38" fmla="*/ 278704 h 554276"/>
                  <a:gd name="connsiteX39" fmla="*/ 22780 w 176584"/>
                  <a:gd name="connsiteY39" fmla="*/ 370338 h 554276"/>
                  <a:gd name="connsiteX40" fmla="*/ 53934 w 176584"/>
                  <a:gd name="connsiteY40" fmla="*/ 554277 h 554276"/>
                  <a:gd name="connsiteX41" fmla="*/ 63314 w 176584"/>
                  <a:gd name="connsiteY41" fmla="*/ 512229 h 554276"/>
                  <a:gd name="connsiteX42" fmla="*/ 100498 w 176584"/>
                  <a:gd name="connsiteY42" fmla="*/ 516249 h 554276"/>
                  <a:gd name="connsiteX43" fmla="*/ 76211 w 176584"/>
                  <a:gd name="connsiteY43" fmla="*/ 540708 h 554276"/>
                  <a:gd name="connsiteX44" fmla="*/ 166660 w 176584"/>
                  <a:gd name="connsiteY44" fmla="*/ 480902 h 554276"/>
                  <a:gd name="connsiteX45" fmla="*/ 169172 w 176584"/>
                  <a:gd name="connsiteY45" fmla="*/ 323600 h 554276"/>
                  <a:gd name="connsiteX46" fmla="*/ 169675 w 176584"/>
                  <a:gd name="connsiteY46" fmla="*/ 275521 h 554276"/>
                  <a:gd name="connsiteX47" fmla="*/ 79059 w 176584"/>
                  <a:gd name="connsiteY47" fmla="*/ 115 h 554276"/>
                  <a:gd name="connsiteX48" fmla="*/ 42712 w 176584"/>
                  <a:gd name="connsiteY48" fmla="*/ 121233 h 554276"/>
                  <a:gd name="connsiteX49" fmla="*/ 23617 w 176584"/>
                  <a:gd name="connsiteY49" fmla="*/ 210690 h 554276"/>
                  <a:gd name="connsiteX50" fmla="*/ 26465 w 176584"/>
                  <a:gd name="connsiteY50" fmla="*/ 216218 h 554276"/>
                  <a:gd name="connsiteX51" fmla="*/ 35677 w 176584"/>
                  <a:gd name="connsiteY51" fmla="*/ 239504 h 554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76584" h="554276">
                    <a:moveTo>
                      <a:pt x="141200" y="492964"/>
                    </a:moveTo>
                    <a:cubicBezTo>
                      <a:pt x="107198" y="509046"/>
                      <a:pt x="87433" y="502010"/>
                      <a:pt x="46062" y="501675"/>
                    </a:cubicBezTo>
                    <a:lnTo>
                      <a:pt x="53934" y="488608"/>
                    </a:lnTo>
                    <a:cubicBezTo>
                      <a:pt x="76044" y="455942"/>
                      <a:pt x="120765" y="418584"/>
                      <a:pt x="151250" y="407695"/>
                    </a:cubicBezTo>
                    <a:cubicBezTo>
                      <a:pt x="151082" y="446058"/>
                      <a:pt x="150747" y="463815"/>
                      <a:pt x="141200" y="492964"/>
                    </a:cubicBezTo>
                    <a:close/>
                    <a:moveTo>
                      <a:pt x="39529" y="484588"/>
                    </a:moveTo>
                    <a:cubicBezTo>
                      <a:pt x="29814" y="423610"/>
                      <a:pt x="31992" y="420595"/>
                      <a:pt x="69009" y="390106"/>
                    </a:cubicBezTo>
                    <a:cubicBezTo>
                      <a:pt x="96311" y="367993"/>
                      <a:pt x="116243" y="345712"/>
                      <a:pt x="150580" y="334824"/>
                    </a:cubicBezTo>
                    <a:cubicBezTo>
                      <a:pt x="148570" y="425620"/>
                      <a:pt x="149575" y="376201"/>
                      <a:pt x="49412" y="475374"/>
                    </a:cubicBezTo>
                    <a:lnTo>
                      <a:pt x="39529" y="484588"/>
                    </a:lnTo>
                    <a:close/>
                    <a:moveTo>
                      <a:pt x="30987" y="405518"/>
                    </a:moveTo>
                    <a:cubicBezTo>
                      <a:pt x="39027" y="333818"/>
                      <a:pt x="31824" y="342865"/>
                      <a:pt x="71521" y="305340"/>
                    </a:cubicBezTo>
                    <a:cubicBezTo>
                      <a:pt x="99828" y="278536"/>
                      <a:pt x="110548" y="262119"/>
                      <a:pt x="149910" y="248047"/>
                    </a:cubicBezTo>
                    <a:cubicBezTo>
                      <a:pt x="150412" y="320752"/>
                      <a:pt x="147230" y="311035"/>
                      <a:pt x="105188" y="345712"/>
                    </a:cubicBezTo>
                    <a:cubicBezTo>
                      <a:pt x="91956" y="356769"/>
                      <a:pt x="81571" y="364307"/>
                      <a:pt x="70181" y="374694"/>
                    </a:cubicBezTo>
                    <a:lnTo>
                      <a:pt x="30987" y="405518"/>
                    </a:lnTo>
                    <a:close/>
                    <a:moveTo>
                      <a:pt x="39027" y="315391"/>
                    </a:moveTo>
                    <a:cubicBezTo>
                      <a:pt x="39529" y="248215"/>
                      <a:pt x="34337" y="247545"/>
                      <a:pt x="74704" y="221076"/>
                    </a:cubicBezTo>
                    <a:cubicBezTo>
                      <a:pt x="105021" y="201309"/>
                      <a:pt x="118923" y="183049"/>
                      <a:pt x="148235" y="171657"/>
                    </a:cubicBezTo>
                    <a:cubicBezTo>
                      <a:pt x="150747" y="216218"/>
                      <a:pt x="156442" y="203822"/>
                      <a:pt x="134165" y="229955"/>
                    </a:cubicBezTo>
                    <a:lnTo>
                      <a:pt x="39027" y="315391"/>
                    </a:lnTo>
                    <a:close/>
                    <a:moveTo>
                      <a:pt x="46564" y="219904"/>
                    </a:moveTo>
                    <a:cubicBezTo>
                      <a:pt x="49412" y="164287"/>
                      <a:pt x="53264" y="177353"/>
                      <a:pt x="87768" y="148372"/>
                    </a:cubicBezTo>
                    <a:cubicBezTo>
                      <a:pt x="111218" y="128772"/>
                      <a:pt x="118085" y="118386"/>
                      <a:pt x="147397" y="109507"/>
                    </a:cubicBezTo>
                    <a:cubicBezTo>
                      <a:pt x="147062" y="161271"/>
                      <a:pt x="138520" y="153565"/>
                      <a:pt x="107198" y="180369"/>
                    </a:cubicBezTo>
                    <a:cubicBezTo>
                      <a:pt x="84251" y="199969"/>
                      <a:pt x="75541" y="210522"/>
                      <a:pt x="46564" y="219904"/>
                    </a:cubicBezTo>
                    <a:close/>
                    <a:moveTo>
                      <a:pt x="120933" y="54225"/>
                    </a:moveTo>
                    <a:cubicBezTo>
                      <a:pt x="158452" y="42666"/>
                      <a:pt x="128135" y="50539"/>
                      <a:pt x="140530" y="58413"/>
                    </a:cubicBezTo>
                    <a:cubicBezTo>
                      <a:pt x="162472" y="86556"/>
                      <a:pt x="75876" y="143011"/>
                      <a:pt x="50752" y="152225"/>
                    </a:cubicBezTo>
                    <a:lnTo>
                      <a:pt x="54102" y="98451"/>
                    </a:lnTo>
                    <a:lnTo>
                      <a:pt x="120933" y="54225"/>
                    </a:lnTo>
                    <a:close/>
                    <a:moveTo>
                      <a:pt x="78221" y="11842"/>
                    </a:moveTo>
                    <a:lnTo>
                      <a:pt x="123613" y="23233"/>
                    </a:lnTo>
                    <a:cubicBezTo>
                      <a:pt x="111888" y="47189"/>
                      <a:pt x="89108" y="64444"/>
                      <a:pt x="59461" y="71312"/>
                    </a:cubicBezTo>
                    <a:lnTo>
                      <a:pt x="78221" y="11842"/>
                    </a:lnTo>
                    <a:close/>
                    <a:moveTo>
                      <a:pt x="35677" y="239504"/>
                    </a:moveTo>
                    <a:lnTo>
                      <a:pt x="0" y="275856"/>
                    </a:lnTo>
                    <a:lnTo>
                      <a:pt x="24622" y="278871"/>
                    </a:lnTo>
                    <a:cubicBezTo>
                      <a:pt x="25292" y="278704"/>
                      <a:pt x="27302" y="278201"/>
                      <a:pt x="28642" y="278704"/>
                    </a:cubicBezTo>
                    <a:cubicBezTo>
                      <a:pt x="25460" y="356099"/>
                      <a:pt x="13400" y="315726"/>
                      <a:pt x="22780" y="370338"/>
                    </a:cubicBezTo>
                    <a:cubicBezTo>
                      <a:pt x="29814" y="411548"/>
                      <a:pt x="25125" y="494807"/>
                      <a:pt x="53934" y="554277"/>
                    </a:cubicBezTo>
                    <a:lnTo>
                      <a:pt x="63314" y="512229"/>
                    </a:lnTo>
                    <a:lnTo>
                      <a:pt x="100498" y="516249"/>
                    </a:lnTo>
                    <a:cubicBezTo>
                      <a:pt x="85089" y="544896"/>
                      <a:pt x="101001" y="528981"/>
                      <a:pt x="76211" y="540708"/>
                    </a:cubicBezTo>
                    <a:lnTo>
                      <a:pt x="166660" y="480902"/>
                    </a:lnTo>
                    <a:cubicBezTo>
                      <a:pt x="165822" y="440027"/>
                      <a:pt x="162305" y="360287"/>
                      <a:pt x="169172" y="323600"/>
                    </a:cubicBezTo>
                    <a:cubicBezTo>
                      <a:pt x="179389" y="269490"/>
                      <a:pt x="178552" y="317234"/>
                      <a:pt x="169675" y="275521"/>
                    </a:cubicBezTo>
                    <a:cubicBezTo>
                      <a:pt x="150915" y="189247"/>
                      <a:pt x="206859" y="-5413"/>
                      <a:pt x="79059" y="115"/>
                    </a:cubicBezTo>
                    <a:cubicBezTo>
                      <a:pt x="56279" y="29432"/>
                      <a:pt x="45057" y="72987"/>
                      <a:pt x="42712" y="121233"/>
                    </a:cubicBezTo>
                    <a:cubicBezTo>
                      <a:pt x="37184" y="239671"/>
                      <a:pt x="1675" y="158088"/>
                      <a:pt x="23617" y="210690"/>
                    </a:cubicBezTo>
                    <a:cubicBezTo>
                      <a:pt x="24287" y="212198"/>
                      <a:pt x="25795" y="214543"/>
                      <a:pt x="26465" y="216218"/>
                    </a:cubicBezTo>
                    <a:cubicBezTo>
                      <a:pt x="26465" y="216386"/>
                      <a:pt x="31824" y="219234"/>
                      <a:pt x="35677" y="23950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" name="任意多边形: 形状 854">
                <a:extLst>
                  <a:ext uri="{FF2B5EF4-FFF2-40B4-BE49-F238E27FC236}">
                    <a16:creationId xmlns:a16="http://schemas.microsoft.com/office/drawing/2014/main" id="{DF3896D2-89BE-430C-8C02-29BFDCEAA664}"/>
                  </a:ext>
                </a:extLst>
              </p:cNvPr>
              <p:cNvSpPr/>
              <p:nvPr/>
            </p:nvSpPr>
            <p:spPr>
              <a:xfrm>
                <a:off x="7940662" y="3974282"/>
                <a:ext cx="43280" cy="773667"/>
              </a:xfrm>
              <a:custGeom>
                <a:avLst/>
                <a:gdLst>
                  <a:gd name="connsiteX0" fmla="*/ 34905 w 43280"/>
                  <a:gd name="connsiteY0" fmla="*/ 772107 h 773667"/>
                  <a:gd name="connsiteX1" fmla="*/ 16313 w 43280"/>
                  <a:gd name="connsiteY1" fmla="*/ 701916 h 773667"/>
                  <a:gd name="connsiteX2" fmla="*/ 19663 w 43280"/>
                  <a:gd name="connsiteY2" fmla="*/ 392168 h 773667"/>
                  <a:gd name="connsiteX3" fmla="*/ 41773 w 43280"/>
                  <a:gd name="connsiteY3" fmla="*/ 0 h 773667"/>
                  <a:gd name="connsiteX4" fmla="*/ 15643 w 43280"/>
                  <a:gd name="connsiteY4" fmla="*/ 70359 h 773667"/>
                  <a:gd name="connsiteX5" fmla="*/ 5928 w 43280"/>
                  <a:gd name="connsiteY5" fmla="*/ 173552 h 773667"/>
                  <a:gd name="connsiteX6" fmla="*/ 569 w 43280"/>
                  <a:gd name="connsiteY6" fmla="*/ 385300 h 773667"/>
                  <a:gd name="connsiteX7" fmla="*/ 8106 w 43280"/>
                  <a:gd name="connsiteY7" fmla="*/ 596042 h 773667"/>
                  <a:gd name="connsiteX8" fmla="*/ 10618 w 43280"/>
                  <a:gd name="connsiteY8" fmla="*/ 757868 h 773667"/>
                  <a:gd name="connsiteX9" fmla="*/ 30551 w 43280"/>
                  <a:gd name="connsiteY9" fmla="*/ 773615 h 773667"/>
                  <a:gd name="connsiteX10" fmla="*/ 34905 w 43280"/>
                  <a:gd name="connsiteY10" fmla="*/ 772107 h 773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280" h="773667">
                    <a:moveTo>
                      <a:pt x="34905" y="772107"/>
                    </a:moveTo>
                    <a:cubicBezTo>
                      <a:pt x="41270" y="747146"/>
                      <a:pt x="18658" y="770264"/>
                      <a:pt x="16313" y="701916"/>
                    </a:cubicBezTo>
                    <a:cubicBezTo>
                      <a:pt x="14136" y="637587"/>
                      <a:pt x="33733" y="567228"/>
                      <a:pt x="19663" y="392168"/>
                    </a:cubicBezTo>
                    <a:cubicBezTo>
                      <a:pt x="6431" y="228332"/>
                      <a:pt x="51990" y="32332"/>
                      <a:pt x="41773" y="0"/>
                    </a:cubicBezTo>
                    <a:cubicBezTo>
                      <a:pt x="26698" y="4691"/>
                      <a:pt x="25693" y="-20605"/>
                      <a:pt x="15643" y="70359"/>
                    </a:cubicBezTo>
                    <a:cubicBezTo>
                      <a:pt x="11623" y="107884"/>
                      <a:pt x="7101" y="134352"/>
                      <a:pt x="5928" y="173552"/>
                    </a:cubicBezTo>
                    <a:cubicBezTo>
                      <a:pt x="3751" y="246424"/>
                      <a:pt x="-1776" y="310250"/>
                      <a:pt x="569" y="385300"/>
                    </a:cubicBezTo>
                    <a:cubicBezTo>
                      <a:pt x="2913" y="456831"/>
                      <a:pt x="9613" y="516469"/>
                      <a:pt x="8106" y="596042"/>
                    </a:cubicBezTo>
                    <a:cubicBezTo>
                      <a:pt x="7436" y="636582"/>
                      <a:pt x="-1776" y="722186"/>
                      <a:pt x="10618" y="757868"/>
                    </a:cubicBezTo>
                    <a:cubicBezTo>
                      <a:pt x="15978" y="773112"/>
                      <a:pt x="12963" y="773950"/>
                      <a:pt x="30551" y="773615"/>
                    </a:cubicBezTo>
                    <a:cubicBezTo>
                      <a:pt x="31221" y="773615"/>
                      <a:pt x="33565" y="772777"/>
                      <a:pt x="34905" y="77210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" name="任意多边形: 形状 855">
                <a:extLst>
                  <a:ext uri="{FF2B5EF4-FFF2-40B4-BE49-F238E27FC236}">
                    <a16:creationId xmlns:a16="http://schemas.microsoft.com/office/drawing/2014/main" id="{9E6F1675-CBD8-44F8-BAEA-97A96B11A726}"/>
                  </a:ext>
                </a:extLst>
              </p:cNvPr>
              <p:cNvSpPr/>
              <p:nvPr/>
            </p:nvSpPr>
            <p:spPr>
              <a:xfrm>
                <a:off x="8008230" y="2918193"/>
                <a:ext cx="150450" cy="259356"/>
              </a:xfrm>
              <a:custGeom>
                <a:avLst/>
                <a:gdLst>
                  <a:gd name="connsiteX0" fmla="*/ 75876 w 150450"/>
                  <a:gd name="connsiteY0" fmla="*/ 189835 h 259356"/>
                  <a:gd name="connsiteX1" fmla="*/ 82911 w 150450"/>
                  <a:gd name="connsiteY1" fmla="*/ 123999 h 259356"/>
                  <a:gd name="connsiteX2" fmla="*/ 90951 w 150450"/>
                  <a:gd name="connsiteY2" fmla="*/ 159346 h 259356"/>
                  <a:gd name="connsiteX3" fmla="*/ 75876 w 150450"/>
                  <a:gd name="connsiteY3" fmla="*/ 189835 h 259356"/>
                  <a:gd name="connsiteX4" fmla="*/ 0 w 150450"/>
                  <a:gd name="connsiteY4" fmla="*/ 259357 h 259356"/>
                  <a:gd name="connsiteX5" fmla="*/ 27972 w 150450"/>
                  <a:gd name="connsiteY5" fmla="*/ 229203 h 259356"/>
                  <a:gd name="connsiteX6" fmla="*/ 53432 w 150450"/>
                  <a:gd name="connsiteY6" fmla="*/ 177774 h 259356"/>
                  <a:gd name="connsiteX7" fmla="*/ 72024 w 150450"/>
                  <a:gd name="connsiteY7" fmla="*/ 213456 h 259356"/>
                  <a:gd name="connsiteX8" fmla="*/ 122273 w 150450"/>
                  <a:gd name="connsiteY8" fmla="*/ 115121 h 259356"/>
                  <a:gd name="connsiteX9" fmla="*/ 94636 w 150450"/>
                  <a:gd name="connsiteY9" fmla="*/ 130365 h 259356"/>
                  <a:gd name="connsiteX10" fmla="*/ 132993 w 150450"/>
                  <a:gd name="connsiteY10" fmla="*/ 8074 h 259356"/>
                  <a:gd name="connsiteX11" fmla="*/ 0 w 150450"/>
                  <a:gd name="connsiteY11" fmla="*/ 259357 h 259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50" h="259356">
                    <a:moveTo>
                      <a:pt x="75876" y="189835"/>
                    </a:moveTo>
                    <a:cubicBezTo>
                      <a:pt x="49747" y="147452"/>
                      <a:pt x="55944" y="205415"/>
                      <a:pt x="82911" y="123999"/>
                    </a:cubicBezTo>
                    <a:cubicBezTo>
                      <a:pt x="95808" y="144605"/>
                      <a:pt x="102508" y="116628"/>
                      <a:pt x="90951" y="159346"/>
                    </a:cubicBezTo>
                    <a:cubicBezTo>
                      <a:pt x="90783" y="160184"/>
                      <a:pt x="79059" y="182297"/>
                      <a:pt x="75876" y="189835"/>
                    </a:cubicBezTo>
                    <a:close/>
                    <a:moveTo>
                      <a:pt x="0" y="259357"/>
                    </a:moveTo>
                    <a:cubicBezTo>
                      <a:pt x="18592" y="253326"/>
                      <a:pt x="16080" y="249976"/>
                      <a:pt x="27972" y="229203"/>
                    </a:cubicBezTo>
                    <a:cubicBezTo>
                      <a:pt x="39362" y="209100"/>
                      <a:pt x="45392" y="199049"/>
                      <a:pt x="53432" y="177774"/>
                    </a:cubicBezTo>
                    <a:cubicBezTo>
                      <a:pt x="75039" y="206588"/>
                      <a:pt x="60131" y="185145"/>
                      <a:pt x="72024" y="213456"/>
                    </a:cubicBezTo>
                    <a:cubicBezTo>
                      <a:pt x="78724" y="206420"/>
                      <a:pt x="117583" y="130365"/>
                      <a:pt x="122273" y="115121"/>
                    </a:cubicBezTo>
                    <a:lnTo>
                      <a:pt x="94636" y="130365"/>
                    </a:lnTo>
                    <a:cubicBezTo>
                      <a:pt x="96311" y="83627"/>
                      <a:pt x="187764" y="-31293"/>
                      <a:pt x="132993" y="8074"/>
                    </a:cubicBezTo>
                    <a:cubicBezTo>
                      <a:pt x="123613" y="14775"/>
                      <a:pt x="36179" y="203070"/>
                      <a:pt x="0" y="25935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" name="任意多边形: 形状 856">
                <a:extLst>
                  <a:ext uri="{FF2B5EF4-FFF2-40B4-BE49-F238E27FC236}">
                    <a16:creationId xmlns:a16="http://schemas.microsoft.com/office/drawing/2014/main" id="{AB736807-8545-46D1-B23D-EC254FE9C088}"/>
                  </a:ext>
                </a:extLst>
              </p:cNvPr>
              <p:cNvSpPr/>
              <p:nvPr/>
            </p:nvSpPr>
            <p:spPr>
              <a:xfrm>
                <a:off x="8026774" y="4130915"/>
                <a:ext cx="31126" cy="286964"/>
              </a:xfrm>
              <a:custGeom>
                <a:avLst/>
                <a:gdLst>
                  <a:gd name="connsiteX0" fmla="*/ 8423 w 31126"/>
                  <a:gd name="connsiteY0" fmla="*/ 286965 h 286964"/>
                  <a:gd name="connsiteX1" fmla="*/ 31035 w 31126"/>
                  <a:gd name="connsiteY1" fmla="*/ 0 h 286964"/>
                  <a:gd name="connsiteX2" fmla="*/ 2058 w 31126"/>
                  <a:gd name="connsiteY2" fmla="*/ 211077 h 286964"/>
                  <a:gd name="connsiteX3" fmla="*/ 48 w 31126"/>
                  <a:gd name="connsiteY3" fmla="*/ 255470 h 286964"/>
                  <a:gd name="connsiteX4" fmla="*/ 8423 w 31126"/>
                  <a:gd name="connsiteY4" fmla="*/ 286965 h 28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6" h="286964">
                    <a:moveTo>
                      <a:pt x="8423" y="286965"/>
                    </a:moveTo>
                    <a:cubicBezTo>
                      <a:pt x="15123" y="270882"/>
                      <a:pt x="32542" y="4858"/>
                      <a:pt x="31035" y="0"/>
                    </a:cubicBezTo>
                    <a:cubicBezTo>
                      <a:pt x="5743" y="31662"/>
                      <a:pt x="10098" y="124469"/>
                      <a:pt x="2058" y="211077"/>
                    </a:cubicBezTo>
                    <a:cubicBezTo>
                      <a:pt x="1220" y="220458"/>
                      <a:pt x="-287" y="246759"/>
                      <a:pt x="48" y="255470"/>
                    </a:cubicBezTo>
                    <a:cubicBezTo>
                      <a:pt x="1555" y="289142"/>
                      <a:pt x="-622" y="273060"/>
                      <a:pt x="8423" y="28696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" name="任意多边形: 形状 857">
                <a:extLst>
                  <a:ext uri="{FF2B5EF4-FFF2-40B4-BE49-F238E27FC236}">
                    <a16:creationId xmlns:a16="http://schemas.microsoft.com/office/drawing/2014/main" id="{00F76A4B-6E70-4A39-8AC7-28113B15515B}"/>
                  </a:ext>
                </a:extLst>
              </p:cNvPr>
              <p:cNvSpPr/>
              <p:nvPr/>
            </p:nvSpPr>
            <p:spPr>
              <a:xfrm>
                <a:off x="8143944" y="5978511"/>
                <a:ext cx="26925" cy="94314"/>
              </a:xfrm>
              <a:custGeom>
                <a:avLst/>
                <a:gdLst>
                  <a:gd name="connsiteX0" fmla="*/ 4146 w 26925"/>
                  <a:gd name="connsiteY0" fmla="*/ 94315 h 94314"/>
                  <a:gd name="connsiteX1" fmla="*/ 26926 w 26925"/>
                  <a:gd name="connsiteY1" fmla="*/ 0 h 94314"/>
                  <a:gd name="connsiteX2" fmla="*/ 5318 w 26925"/>
                  <a:gd name="connsiteY2" fmla="*/ 42886 h 94314"/>
                  <a:gd name="connsiteX3" fmla="*/ 4146 w 26925"/>
                  <a:gd name="connsiteY3" fmla="*/ 94315 h 9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25" h="94314">
                    <a:moveTo>
                      <a:pt x="4146" y="94315"/>
                    </a:moveTo>
                    <a:cubicBezTo>
                      <a:pt x="21566" y="76055"/>
                      <a:pt x="22906" y="45901"/>
                      <a:pt x="26926" y="0"/>
                    </a:cubicBezTo>
                    <a:cubicBezTo>
                      <a:pt x="6491" y="13904"/>
                      <a:pt x="12856" y="5863"/>
                      <a:pt x="5318" y="42886"/>
                    </a:cubicBezTo>
                    <a:cubicBezTo>
                      <a:pt x="796" y="64831"/>
                      <a:pt x="-3391" y="71699"/>
                      <a:pt x="4146" y="9431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9" name="任意多边形: 形状 858">
                <a:extLst>
                  <a:ext uri="{FF2B5EF4-FFF2-40B4-BE49-F238E27FC236}">
                    <a16:creationId xmlns:a16="http://schemas.microsoft.com/office/drawing/2014/main" id="{65A10D3B-FD62-4756-9ADA-1EF8F8FF135E}"/>
                  </a:ext>
                </a:extLst>
              </p:cNvPr>
              <p:cNvSpPr/>
              <p:nvPr/>
            </p:nvSpPr>
            <p:spPr>
              <a:xfrm>
                <a:off x="8064915" y="4317702"/>
                <a:ext cx="20699" cy="75384"/>
              </a:xfrm>
              <a:custGeom>
                <a:avLst/>
                <a:gdLst>
                  <a:gd name="connsiteX0" fmla="*/ 7801 w 20699"/>
                  <a:gd name="connsiteY0" fmla="*/ 75385 h 75384"/>
                  <a:gd name="connsiteX1" fmla="*/ 7801 w 20699"/>
                  <a:gd name="connsiteY1" fmla="*/ 0 h 75384"/>
                  <a:gd name="connsiteX2" fmla="*/ 7801 w 20699"/>
                  <a:gd name="connsiteY2" fmla="*/ 75385 h 7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699" h="75384">
                    <a:moveTo>
                      <a:pt x="7801" y="75385"/>
                    </a:moveTo>
                    <a:cubicBezTo>
                      <a:pt x="13161" y="66841"/>
                      <a:pt x="33931" y="16585"/>
                      <a:pt x="7801" y="0"/>
                    </a:cubicBezTo>
                    <a:cubicBezTo>
                      <a:pt x="-3421" y="20103"/>
                      <a:pt x="-1746" y="53104"/>
                      <a:pt x="7801" y="7538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0" name="任意多边形: 形状 859">
                <a:extLst>
                  <a:ext uri="{FF2B5EF4-FFF2-40B4-BE49-F238E27FC236}">
                    <a16:creationId xmlns:a16="http://schemas.microsoft.com/office/drawing/2014/main" id="{7761CAD7-DEC4-4F55-82AC-5612F1C59F5C}"/>
                  </a:ext>
                </a:extLst>
              </p:cNvPr>
              <p:cNvSpPr/>
              <p:nvPr/>
            </p:nvSpPr>
            <p:spPr>
              <a:xfrm>
                <a:off x="8335295" y="3234114"/>
                <a:ext cx="21495" cy="19323"/>
              </a:xfrm>
              <a:custGeom>
                <a:avLst/>
                <a:gdLst>
                  <a:gd name="connsiteX0" fmla="*/ 1396 w 21495"/>
                  <a:gd name="connsiteY0" fmla="*/ 8266 h 19323"/>
                  <a:gd name="connsiteX1" fmla="*/ 21496 w 21495"/>
                  <a:gd name="connsiteY1" fmla="*/ 8266 h 19323"/>
                  <a:gd name="connsiteX2" fmla="*/ 1396 w 21495"/>
                  <a:gd name="connsiteY2" fmla="*/ 8266 h 19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5" h="19323">
                    <a:moveTo>
                      <a:pt x="1396" y="8266"/>
                    </a:moveTo>
                    <a:cubicBezTo>
                      <a:pt x="2234" y="8769"/>
                      <a:pt x="-9156" y="32892"/>
                      <a:pt x="21496" y="8266"/>
                    </a:cubicBezTo>
                    <a:cubicBezTo>
                      <a:pt x="559" y="-6141"/>
                      <a:pt x="13288" y="1230"/>
                      <a:pt x="1396" y="826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1" name="任意多边形: 形状 860">
                <a:extLst>
                  <a:ext uri="{FF2B5EF4-FFF2-40B4-BE49-F238E27FC236}">
                    <a16:creationId xmlns:a16="http://schemas.microsoft.com/office/drawing/2014/main" id="{41F5F920-A645-4F8A-B680-B611564A3E48}"/>
                  </a:ext>
                </a:extLst>
              </p:cNvPr>
              <p:cNvSpPr/>
              <p:nvPr/>
            </p:nvSpPr>
            <p:spPr>
              <a:xfrm>
                <a:off x="8333509" y="3369362"/>
                <a:ext cx="13895" cy="18277"/>
              </a:xfrm>
              <a:custGeom>
                <a:avLst/>
                <a:gdLst>
                  <a:gd name="connsiteX0" fmla="*/ 0 w 13895"/>
                  <a:gd name="connsiteY0" fmla="*/ 17255 h 18277"/>
                  <a:gd name="connsiteX1" fmla="*/ 13735 w 13895"/>
                  <a:gd name="connsiteY1" fmla="*/ 0 h 18277"/>
                  <a:gd name="connsiteX2" fmla="*/ 0 w 13895"/>
                  <a:gd name="connsiteY2" fmla="*/ 17255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95" h="18277">
                    <a:moveTo>
                      <a:pt x="0" y="17255"/>
                    </a:moveTo>
                    <a:cubicBezTo>
                      <a:pt x="19597" y="16920"/>
                      <a:pt x="12227" y="25128"/>
                      <a:pt x="13735" y="0"/>
                    </a:cubicBezTo>
                    <a:cubicBezTo>
                      <a:pt x="7705" y="2680"/>
                      <a:pt x="670" y="-3685"/>
                      <a:pt x="0" y="1725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2" name="任意多边形: 形状 861">
                <a:extLst>
                  <a:ext uri="{FF2B5EF4-FFF2-40B4-BE49-F238E27FC236}">
                    <a16:creationId xmlns:a16="http://schemas.microsoft.com/office/drawing/2014/main" id="{A5A1620F-A103-4409-953B-340E1E208906}"/>
                  </a:ext>
                </a:extLst>
              </p:cNvPr>
              <p:cNvSpPr/>
              <p:nvPr/>
            </p:nvSpPr>
            <p:spPr>
              <a:xfrm>
                <a:off x="8168850" y="5878118"/>
                <a:ext cx="12188" cy="22762"/>
              </a:xfrm>
              <a:custGeom>
                <a:avLst/>
                <a:gdLst>
                  <a:gd name="connsiteX0" fmla="*/ 9 w 12188"/>
                  <a:gd name="connsiteY0" fmla="*/ 11439 h 22762"/>
                  <a:gd name="connsiteX1" fmla="*/ 11734 w 12188"/>
                  <a:gd name="connsiteY1" fmla="*/ 9932 h 22762"/>
                  <a:gd name="connsiteX2" fmla="*/ 9 w 12188"/>
                  <a:gd name="connsiteY2" fmla="*/ 11439 h 2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88" h="22762">
                    <a:moveTo>
                      <a:pt x="9" y="11439"/>
                    </a:moveTo>
                    <a:cubicBezTo>
                      <a:pt x="-326" y="31374"/>
                      <a:pt x="8719" y="21156"/>
                      <a:pt x="11734" y="9932"/>
                    </a:cubicBezTo>
                    <a:cubicBezTo>
                      <a:pt x="14916" y="-2130"/>
                      <a:pt x="344" y="-4978"/>
                      <a:pt x="9" y="1143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3" name="任意多边形: 形状 862">
                <a:extLst>
                  <a:ext uri="{FF2B5EF4-FFF2-40B4-BE49-F238E27FC236}">
                    <a16:creationId xmlns:a16="http://schemas.microsoft.com/office/drawing/2014/main" id="{1573A599-BC5F-45F4-B62D-B9BC72AEFDF7}"/>
                  </a:ext>
                </a:extLst>
              </p:cNvPr>
              <p:cNvSpPr/>
              <p:nvPr/>
            </p:nvSpPr>
            <p:spPr>
              <a:xfrm>
                <a:off x="8125776" y="3090367"/>
                <a:ext cx="15365" cy="24410"/>
              </a:xfrm>
              <a:custGeom>
                <a:avLst/>
                <a:gdLst>
                  <a:gd name="connsiteX0" fmla="*/ 36 w 15365"/>
                  <a:gd name="connsiteY0" fmla="*/ 11295 h 24410"/>
                  <a:gd name="connsiteX1" fmla="*/ 11258 w 15365"/>
                  <a:gd name="connsiteY1" fmla="*/ 11798 h 24410"/>
                  <a:gd name="connsiteX2" fmla="*/ 7908 w 15365"/>
                  <a:gd name="connsiteY2" fmla="*/ 8950 h 24410"/>
                  <a:gd name="connsiteX3" fmla="*/ 36 w 15365"/>
                  <a:gd name="connsiteY3" fmla="*/ 11295 h 24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65" h="24410">
                    <a:moveTo>
                      <a:pt x="36" y="11295"/>
                    </a:moveTo>
                    <a:cubicBezTo>
                      <a:pt x="-801" y="32738"/>
                      <a:pt x="13268" y="24194"/>
                      <a:pt x="11258" y="11798"/>
                    </a:cubicBezTo>
                    <a:cubicBezTo>
                      <a:pt x="6736" y="-14503"/>
                      <a:pt x="24993" y="11798"/>
                      <a:pt x="7908" y="8950"/>
                    </a:cubicBezTo>
                    <a:cubicBezTo>
                      <a:pt x="1878" y="7945"/>
                      <a:pt x="538" y="-3782"/>
                      <a:pt x="36" y="112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4" name="任意多边形: 形状 863">
                <a:extLst>
                  <a:ext uri="{FF2B5EF4-FFF2-40B4-BE49-F238E27FC236}">
                    <a16:creationId xmlns:a16="http://schemas.microsoft.com/office/drawing/2014/main" id="{E6028331-07B0-495D-B06D-0754607FE411}"/>
                  </a:ext>
                </a:extLst>
              </p:cNvPr>
              <p:cNvSpPr/>
              <p:nvPr/>
            </p:nvSpPr>
            <p:spPr>
              <a:xfrm>
                <a:off x="8232328" y="4366890"/>
                <a:ext cx="16390" cy="22102"/>
              </a:xfrm>
              <a:custGeom>
                <a:avLst/>
                <a:gdLst>
                  <a:gd name="connsiteX0" fmla="*/ 13 w 16390"/>
                  <a:gd name="connsiteY0" fmla="*/ 9947 h 22102"/>
                  <a:gd name="connsiteX1" fmla="*/ 10732 w 16390"/>
                  <a:gd name="connsiteY1" fmla="*/ 10450 h 22102"/>
                  <a:gd name="connsiteX2" fmla="*/ 7717 w 16390"/>
                  <a:gd name="connsiteY2" fmla="*/ 7769 h 22102"/>
                  <a:gd name="connsiteX3" fmla="*/ 13 w 16390"/>
                  <a:gd name="connsiteY3" fmla="*/ 9947 h 2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90" h="22102">
                    <a:moveTo>
                      <a:pt x="13" y="9947"/>
                    </a:moveTo>
                    <a:cubicBezTo>
                      <a:pt x="-490" y="21003"/>
                      <a:pt x="14250" y="30385"/>
                      <a:pt x="10732" y="10450"/>
                    </a:cubicBezTo>
                    <a:cubicBezTo>
                      <a:pt x="6712" y="-13003"/>
                      <a:pt x="27482" y="10785"/>
                      <a:pt x="7717" y="7769"/>
                    </a:cubicBezTo>
                    <a:cubicBezTo>
                      <a:pt x="2023" y="6932"/>
                      <a:pt x="515" y="-3287"/>
                      <a:pt x="13" y="994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6" name="文本框 10"/>
          <p:cNvSpPr txBox="1"/>
          <p:nvPr/>
        </p:nvSpPr>
        <p:spPr>
          <a:xfrm>
            <a:off x="5146276" y="115486"/>
            <a:ext cx="18777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400" dirty="0">
                <a:solidFill>
                  <a:schemeClr val="tx1">
                    <a:lumMod val="95000"/>
                    <a:lumOff val="5000"/>
                  </a:schemeClr>
                </a:solidFill>
                <a:latin typeface="演示秋鸿楷" panose="00000500000000000000" pitchFamily="2" charset="-122"/>
                <a:ea typeface="演示秋鸿楷" panose="00000500000000000000" pitchFamily="2" charset="-122"/>
                <a:cs typeface="+mn-ea"/>
                <a:sym typeface="+mn-lt"/>
              </a:rPr>
              <a:t>目录</a:t>
            </a:r>
          </a:p>
        </p:txBody>
      </p:sp>
      <p:pic>
        <p:nvPicPr>
          <p:cNvPr id="635" name="图片 634">
            <a:extLst>
              <a:ext uri="{FF2B5EF4-FFF2-40B4-BE49-F238E27FC236}">
                <a16:creationId xmlns:a16="http://schemas.microsoft.com/office/drawing/2014/main" id="{E9A9369B-C8D4-4EAA-8497-6A9A745DF0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771" y="-657195"/>
            <a:ext cx="1752381" cy="476190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B95D366F-7617-43E6-8592-5E15AC2F834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62915"/>
          <a:stretch/>
        </p:blipFill>
        <p:spPr>
          <a:xfrm>
            <a:off x="1755183" y="-528758"/>
            <a:ext cx="1952381" cy="223101"/>
          </a:xfrm>
          <a:prstGeom prst="rect">
            <a:avLst/>
          </a:prstGeom>
        </p:spPr>
      </p:pic>
      <p:sp>
        <p:nvSpPr>
          <p:cNvPr id="614" name="文本框 1">
            <a:extLst>
              <a:ext uri="{FF2B5EF4-FFF2-40B4-BE49-F238E27FC236}">
                <a16:creationId xmlns:a16="http://schemas.microsoft.com/office/drawing/2014/main" id="{5964EE21-9D8A-48D4-B3CC-A74D5EF4C980}"/>
              </a:ext>
            </a:extLst>
          </p:cNvPr>
          <p:cNvSpPr txBox="1"/>
          <p:nvPr/>
        </p:nvSpPr>
        <p:spPr>
          <a:xfrm>
            <a:off x="4102928" y="1274359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01 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615" name="直接连接符 614">
            <a:extLst>
              <a:ext uri="{FF2B5EF4-FFF2-40B4-BE49-F238E27FC236}">
                <a16:creationId xmlns:a16="http://schemas.microsoft.com/office/drawing/2014/main" id="{D8F5CEAE-2ABA-4591-AB8C-D1F1413EBFE1}"/>
              </a:ext>
            </a:extLst>
          </p:cNvPr>
          <p:cNvCxnSpPr/>
          <p:nvPr/>
        </p:nvCxnSpPr>
        <p:spPr>
          <a:xfrm>
            <a:off x="4819442" y="1306219"/>
            <a:ext cx="0" cy="432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6" name="文本框 3">
            <a:extLst>
              <a:ext uri="{FF2B5EF4-FFF2-40B4-BE49-F238E27FC236}">
                <a16:creationId xmlns:a16="http://schemas.microsoft.com/office/drawing/2014/main" id="{DA6B7EF0-F3C5-42CD-A2F4-8B5E295F8B53}"/>
              </a:ext>
            </a:extLst>
          </p:cNvPr>
          <p:cNvSpPr txBox="1"/>
          <p:nvPr/>
        </p:nvSpPr>
        <p:spPr>
          <a:xfrm>
            <a:off x="4925614" y="1284414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选题背景及意义</a:t>
            </a:r>
          </a:p>
        </p:txBody>
      </p:sp>
      <p:sp>
        <p:nvSpPr>
          <p:cNvPr id="617" name="文本框 4">
            <a:extLst>
              <a:ext uri="{FF2B5EF4-FFF2-40B4-BE49-F238E27FC236}">
                <a16:creationId xmlns:a16="http://schemas.microsoft.com/office/drawing/2014/main" id="{AEAF55E7-4B01-4EA0-AAA8-8680F5587F77}"/>
              </a:ext>
            </a:extLst>
          </p:cNvPr>
          <p:cNvSpPr txBox="1"/>
          <p:nvPr/>
        </p:nvSpPr>
        <p:spPr>
          <a:xfrm>
            <a:off x="4102928" y="2007205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02 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618" name="直接连接符 617">
            <a:extLst>
              <a:ext uri="{FF2B5EF4-FFF2-40B4-BE49-F238E27FC236}">
                <a16:creationId xmlns:a16="http://schemas.microsoft.com/office/drawing/2014/main" id="{A02205F9-4353-4F43-B4C3-F0DE8064EE6B}"/>
              </a:ext>
            </a:extLst>
          </p:cNvPr>
          <p:cNvCxnSpPr/>
          <p:nvPr/>
        </p:nvCxnSpPr>
        <p:spPr>
          <a:xfrm>
            <a:off x="4819442" y="2039065"/>
            <a:ext cx="0" cy="432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9" name="文本框 6">
            <a:extLst>
              <a:ext uri="{FF2B5EF4-FFF2-40B4-BE49-F238E27FC236}">
                <a16:creationId xmlns:a16="http://schemas.microsoft.com/office/drawing/2014/main" id="{B034D35B-B462-4D7D-A5F2-A95FA5E86013}"/>
              </a:ext>
            </a:extLst>
          </p:cNvPr>
          <p:cNvSpPr txBox="1"/>
          <p:nvPr/>
        </p:nvSpPr>
        <p:spPr>
          <a:xfrm>
            <a:off x="4925614" y="2017260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研究思路与方法</a:t>
            </a:r>
          </a:p>
        </p:txBody>
      </p:sp>
      <p:sp>
        <p:nvSpPr>
          <p:cNvPr id="620" name="文本框 7">
            <a:extLst>
              <a:ext uri="{FF2B5EF4-FFF2-40B4-BE49-F238E27FC236}">
                <a16:creationId xmlns:a16="http://schemas.microsoft.com/office/drawing/2014/main" id="{3497C6D1-AF59-485E-B8CA-659E7240F062}"/>
              </a:ext>
            </a:extLst>
          </p:cNvPr>
          <p:cNvSpPr txBox="1"/>
          <p:nvPr/>
        </p:nvSpPr>
        <p:spPr>
          <a:xfrm>
            <a:off x="4102928" y="2749421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03 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628" name="直接连接符 627">
            <a:extLst>
              <a:ext uri="{FF2B5EF4-FFF2-40B4-BE49-F238E27FC236}">
                <a16:creationId xmlns:a16="http://schemas.microsoft.com/office/drawing/2014/main" id="{D7D594DE-3F7E-418C-A0EF-369BE9515B53}"/>
              </a:ext>
            </a:extLst>
          </p:cNvPr>
          <p:cNvCxnSpPr/>
          <p:nvPr/>
        </p:nvCxnSpPr>
        <p:spPr>
          <a:xfrm>
            <a:off x="4819442" y="2781281"/>
            <a:ext cx="0" cy="432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2" name="文本框 9">
            <a:extLst>
              <a:ext uri="{FF2B5EF4-FFF2-40B4-BE49-F238E27FC236}">
                <a16:creationId xmlns:a16="http://schemas.microsoft.com/office/drawing/2014/main" id="{8847DCF9-484E-4AE3-8E92-45D4F0E136AE}"/>
              </a:ext>
            </a:extLst>
          </p:cNvPr>
          <p:cNvSpPr txBox="1"/>
          <p:nvPr/>
        </p:nvSpPr>
        <p:spPr>
          <a:xfrm>
            <a:off x="4925614" y="2759476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关键技术与实践难点</a:t>
            </a:r>
          </a:p>
        </p:txBody>
      </p:sp>
      <p:sp>
        <p:nvSpPr>
          <p:cNvPr id="633" name="文本框 10">
            <a:extLst>
              <a:ext uri="{FF2B5EF4-FFF2-40B4-BE49-F238E27FC236}">
                <a16:creationId xmlns:a16="http://schemas.microsoft.com/office/drawing/2014/main" id="{57372146-481D-40A8-9B70-7F47993327F8}"/>
              </a:ext>
            </a:extLst>
          </p:cNvPr>
          <p:cNvSpPr txBox="1"/>
          <p:nvPr/>
        </p:nvSpPr>
        <p:spPr>
          <a:xfrm>
            <a:off x="4102928" y="3491637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04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636" name="直接连接符 635">
            <a:extLst>
              <a:ext uri="{FF2B5EF4-FFF2-40B4-BE49-F238E27FC236}">
                <a16:creationId xmlns:a16="http://schemas.microsoft.com/office/drawing/2014/main" id="{8580580E-8AAB-4321-A123-9781BA97BA6E}"/>
              </a:ext>
            </a:extLst>
          </p:cNvPr>
          <p:cNvCxnSpPr/>
          <p:nvPr/>
        </p:nvCxnSpPr>
        <p:spPr>
          <a:xfrm>
            <a:off x="4819442" y="3523497"/>
            <a:ext cx="0" cy="432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7" name="文本框 12">
            <a:extLst>
              <a:ext uri="{FF2B5EF4-FFF2-40B4-BE49-F238E27FC236}">
                <a16:creationId xmlns:a16="http://schemas.microsoft.com/office/drawing/2014/main" id="{6D60FA5A-FE36-4EEE-A6C1-15623C55EDFC}"/>
              </a:ext>
            </a:extLst>
          </p:cNvPr>
          <p:cNvSpPr txBox="1"/>
          <p:nvPr/>
        </p:nvSpPr>
        <p:spPr>
          <a:xfrm>
            <a:off x="4925614" y="3501692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研究成果与应用</a:t>
            </a:r>
          </a:p>
        </p:txBody>
      </p:sp>
      <p:sp>
        <p:nvSpPr>
          <p:cNvPr id="865" name="文本框 10">
            <a:extLst>
              <a:ext uri="{FF2B5EF4-FFF2-40B4-BE49-F238E27FC236}">
                <a16:creationId xmlns:a16="http://schemas.microsoft.com/office/drawing/2014/main" id="{C486C293-37CF-48C0-9F0A-3A740FB133EE}"/>
              </a:ext>
            </a:extLst>
          </p:cNvPr>
          <p:cNvSpPr txBox="1"/>
          <p:nvPr/>
        </p:nvSpPr>
        <p:spPr>
          <a:xfrm>
            <a:off x="4103930" y="4223486"/>
            <a:ext cx="6443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05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866" name="直接连接符 865">
            <a:extLst>
              <a:ext uri="{FF2B5EF4-FFF2-40B4-BE49-F238E27FC236}">
                <a16:creationId xmlns:a16="http://schemas.microsoft.com/office/drawing/2014/main" id="{EAA70861-292E-45C7-A5F4-01CAAF15A706}"/>
              </a:ext>
            </a:extLst>
          </p:cNvPr>
          <p:cNvCxnSpPr/>
          <p:nvPr/>
        </p:nvCxnSpPr>
        <p:spPr>
          <a:xfrm>
            <a:off x="4820444" y="4255346"/>
            <a:ext cx="0" cy="432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7" name="文本框 12">
            <a:extLst>
              <a:ext uri="{FF2B5EF4-FFF2-40B4-BE49-F238E27FC236}">
                <a16:creationId xmlns:a16="http://schemas.microsoft.com/office/drawing/2014/main" id="{02203D94-B352-4B75-BE96-84D88B7865A3}"/>
              </a:ext>
            </a:extLst>
          </p:cNvPr>
          <p:cNvSpPr txBox="1"/>
          <p:nvPr/>
        </p:nvSpPr>
        <p:spPr>
          <a:xfrm>
            <a:off x="4926616" y="4233541"/>
            <a:ext cx="3386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相关建议及论文总结</a:t>
            </a:r>
          </a:p>
        </p:txBody>
      </p:sp>
    </p:spTree>
    <p:extLst>
      <p:ext uri="{BB962C8B-B14F-4D97-AF65-F5344CB8AC3E}">
        <p14:creationId xmlns:p14="http://schemas.microsoft.com/office/powerpoint/2010/main" val="42191305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E180D4A7-C9FB-4DFB-919C-405C955672EB}">
      <p14:showEvtLst xmlns:p14="http://schemas.microsoft.com/office/powerpoint/2010/main">
        <p14:playEvt time="0" objId="63"/>
      </p14:showEvtLst>
    </p:ext>
  </p:extLs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7"/>
          <p:cNvSpPr txBox="1"/>
          <p:nvPr/>
        </p:nvSpPr>
        <p:spPr>
          <a:xfrm>
            <a:off x="5470505" y="3122975"/>
            <a:ext cx="1247814" cy="13129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algn="ctr"/>
            <a:r>
              <a:rPr lang="zh-CN" altLang="en-US" sz="4266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应用前景</a:t>
            </a:r>
            <a:endParaRPr lang="zh-CN" altLang="en-US" sz="4266" dirty="0">
              <a:solidFill>
                <a:schemeClr val="tx1">
                  <a:lumMod val="95000"/>
                  <a:lumOff val="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4433263" y="2111895"/>
            <a:ext cx="3322301" cy="3334999"/>
            <a:chOff x="3325813" y="1973262"/>
            <a:chExt cx="2492375" cy="2501901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3325813" y="3276600"/>
              <a:ext cx="1193800" cy="1198563"/>
            </a:xfrm>
            <a:custGeom>
              <a:avLst/>
              <a:gdLst>
                <a:gd name="T0" fmla="*/ 1809 w 4497"/>
                <a:gd name="T1" fmla="*/ 3511 h 4497"/>
                <a:gd name="T2" fmla="*/ 986 w 4497"/>
                <a:gd name="T3" fmla="*/ 3511 h 4497"/>
                <a:gd name="T4" fmla="*/ 986 w 4497"/>
                <a:gd name="T5" fmla="*/ 2687 h 4497"/>
                <a:gd name="T6" fmla="*/ 0 w 4497"/>
                <a:gd name="T7" fmla="*/ 0 h 4497"/>
                <a:gd name="T8" fmla="*/ 1873 w 4497"/>
                <a:gd name="T9" fmla="*/ 0 h 4497"/>
                <a:gd name="T10" fmla="*/ 2721 w 4497"/>
                <a:gd name="T11" fmla="*/ 1776 h 4497"/>
                <a:gd name="T12" fmla="*/ 4497 w 4497"/>
                <a:gd name="T13" fmla="*/ 2624 h 4497"/>
                <a:gd name="T14" fmla="*/ 4497 w 4497"/>
                <a:gd name="T15" fmla="*/ 4497 h 4497"/>
                <a:gd name="T16" fmla="*/ 1809 w 4497"/>
                <a:gd name="T17" fmla="*/ 3511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1809" y="3511"/>
                  </a:moveTo>
                  <a:lnTo>
                    <a:pt x="986" y="3511"/>
                  </a:lnTo>
                  <a:lnTo>
                    <a:pt x="986" y="2687"/>
                  </a:lnTo>
                  <a:cubicBezTo>
                    <a:pt x="369" y="1896"/>
                    <a:pt x="40" y="953"/>
                    <a:pt x="0" y="0"/>
                  </a:cubicBezTo>
                  <a:lnTo>
                    <a:pt x="1873" y="0"/>
                  </a:lnTo>
                  <a:cubicBezTo>
                    <a:pt x="1938" y="644"/>
                    <a:pt x="2222" y="1276"/>
                    <a:pt x="2721" y="1776"/>
                  </a:cubicBezTo>
                  <a:cubicBezTo>
                    <a:pt x="3221" y="2275"/>
                    <a:pt x="3853" y="2558"/>
                    <a:pt x="4497" y="2624"/>
                  </a:cubicBezTo>
                  <a:lnTo>
                    <a:pt x="4497" y="4497"/>
                  </a:lnTo>
                  <a:cubicBezTo>
                    <a:pt x="3544" y="4457"/>
                    <a:pt x="2601" y="4128"/>
                    <a:pt x="1809" y="3511"/>
                  </a:cubicBezTo>
                  <a:close/>
                </a:path>
              </a:pathLst>
            </a:custGeom>
            <a:blipFill dpi="0"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" name="Freeform 6"/>
            <p:cNvSpPr>
              <a:spLocks/>
            </p:cNvSpPr>
            <p:nvPr/>
          </p:nvSpPr>
          <p:spPr bwMode="auto">
            <a:xfrm>
              <a:off x="3325813" y="1973262"/>
              <a:ext cx="1193800" cy="1196975"/>
            </a:xfrm>
            <a:custGeom>
              <a:avLst/>
              <a:gdLst>
                <a:gd name="T0" fmla="*/ 986 w 4497"/>
                <a:gd name="T1" fmla="*/ 1809 h 4497"/>
                <a:gd name="T2" fmla="*/ 986 w 4497"/>
                <a:gd name="T3" fmla="*/ 986 h 4497"/>
                <a:gd name="T4" fmla="*/ 1809 w 4497"/>
                <a:gd name="T5" fmla="*/ 986 h 4497"/>
                <a:gd name="T6" fmla="*/ 4497 w 4497"/>
                <a:gd name="T7" fmla="*/ 0 h 4497"/>
                <a:gd name="T8" fmla="*/ 4497 w 4497"/>
                <a:gd name="T9" fmla="*/ 1861 h 4497"/>
                <a:gd name="T10" fmla="*/ 2659 w 4497"/>
                <a:gd name="T11" fmla="*/ 2659 h 4497"/>
                <a:gd name="T12" fmla="*/ 1861 w 4497"/>
                <a:gd name="T13" fmla="*/ 4497 h 4497"/>
                <a:gd name="T14" fmla="*/ 0 w 4497"/>
                <a:gd name="T15" fmla="*/ 4497 h 4497"/>
                <a:gd name="T16" fmla="*/ 986 w 4497"/>
                <a:gd name="T17" fmla="*/ 1809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986" y="1809"/>
                  </a:moveTo>
                  <a:lnTo>
                    <a:pt x="986" y="986"/>
                  </a:lnTo>
                  <a:lnTo>
                    <a:pt x="1809" y="986"/>
                  </a:lnTo>
                  <a:cubicBezTo>
                    <a:pt x="2601" y="369"/>
                    <a:pt x="3544" y="40"/>
                    <a:pt x="4497" y="0"/>
                  </a:cubicBezTo>
                  <a:lnTo>
                    <a:pt x="4497" y="1861"/>
                  </a:lnTo>
                  <a:cubicBezTo>
                    <a:pt x="3824" y="1887"/>
                    <a:pt x="3165" y="2152"/>
                    <a:pt x="2659" y="2659"/>
                  </a:cubicBezTo>
                  <a:cubicBezTo>
                    <a:pt x="2152" y="3165"/>
                    <a:pt x="1887" y="3824"/>
                    <a:pt x="1861" y="4497"/>
                  </a:cubicBezTo>
                  <a:lnTo>
                    <a:pt x="0" y="4497"/>
                  </a:lnTo>
                  <a:cubicBezTo>
                    <a:pt x="40" y="3544"/>
                    <a:pt x="369" y="2601"/>
                    <a:pt x="986" y="1809"/>
                  </a:cubicBezTo>
                  <a:close/>
                </a:path>
              </a:pathLst>
            </a:cu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" name="Freeform 7"/>
            <p:cNvSpPr>
              <a:spLocks/>
            </p:cNvSpPr>
            <p:nvPr/>
          </p:nvSpPr>
          <p:spPr bwMode="auto">
            <a:xfrm>
              <a:off x="4624388" y="3276600"/>
              <a:ext cx="1193800" cy="1198563"/>
            </a:xfrm>
            <a:custGeom>
              <a:avLst/>
              <a:gdLst>
                <a:gd name="T0" fmla="*/ 3511 w 4497"/>
                <a:gd name="T1" fmla="*/ 3511 h 4497"/>
                <a:gd name="T2" fmla="*/ 2687 w 4497"/>
                <a:gd name="T3" fmla="*/ 3511 h 4497"/>
                <a:gd name="T4" fmla="*/ 0 w 4497"/>
                <a:gd name="T5" fmla="*/ 4497 h 4497"/>
                <a:gd name="T6" fmla="*/ 0 w 4497"/>
                <a:gd name="T7" fmla="*/ 2636 h 4497"/>
                <a:gd name="T8" fmla="*/ 1838 w 4497"/>
                <a:gd name="T9" fmla="*/ 1838 h 4497"/>
                <a:gd name="T10" fmla="*/ 2636 w 4497"/>
                <a:gd name="T11" fmla="*/ 0 h 4497"/>
                <a:gd name="T12" fmla="*/ 4497 w 4497"/>
                <a:gd name="T13" fmla="*/ 0 h 4497"/>
                <a:gd name="T14" fmla="*/ 3511 w 4497"/>
                <a:gd name="T15" fmla="*/ 2687 h 4497"/>
                <a:gd name="T16" fmla="*/ 3511 w 4497"/>
                <a:gd name="T17" fmla="*/ 3511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3511" y="3511"/>
                  </a:moveTo>
                  <a:lnTo>
                    <a:pt x="2687" y="3511"/>
                  </a:lnTo>
                  <a:cubicBezTo>
                    <a:pt x="1896" y="4128"/>
                    <a:pt x="953" y="4457"/>
                    <a:pt x="0" y="4497"/>
                  </a:cubicBezTo>
                  <a:lnTo>
                    <a:pt x="0" y="2636"/>
                  </a:lnTo>
                  <a:cubicBezTo>
                    <a:pt x="673" y="2610"/>
                    <a:pt x="1332" y="2345"/>
                    <a:pt x="1838" y="1838"/>
                  </a:cubicBezTo>
                  <a:cubicBezTo>
                    <a:pt x="2345" y="1332"/>
                    <a:pt x="2610" y="673"/>
                    <a:pt x="2636" y="0"/>
                  </a:cubicBezTo>
                  <a:lnTo>
                    <a:pt x="4497" y="0"/>
                  </a:lnTo>
                  <a:cubicBezTo>
                    <a:pt x="4457" y="953"/>
                    <a:pt x="4128" y="1896"/>
                    <a:pt x="3511" y="2687"/>
                  </a:cubicBezTo>
                  <a:lnTo>
                    <a:pt x="3511" y="3511"/>
                  </a:lnTo>
                  <a:close/>
                </a:path>
              </a:pathLst>
            </a:cu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9" name="Freeform 8"/>
            <p:cNvSpPr>
              <a:spLocks/>
            </p:cNvSpPr>
            <p:nvPr/>
          </p:nvSpPr>
          <p:spPr bwMode="auto">
            <a:xfrm>
              <a:off x="4624388" y="1973262"/>
              <a:ext cx="1193800" cy="1196975"/>
            </a:xfrm>
            <a:custGeom>
              <a:avLst/>
              <a:gdLst>
                <a:gd name="T0" fmla="*/ 3511 w 4497"/>
                <a:gd name="T1" fmla="*/ 1809 h 4497"/>
                <a:gd name="T2" fmla="*/ 4497 w 4497"/>
                <a:gd name="T3" fmla="*/ 4497 h 4497"/>
                <a:gd name="T4" fmla="*/ 2624 w 4497"/>
                <a:gd name="T5" fmla="*/ 4497 h 4497"/>
                <a:gd name="T6" fmla="*/ 1776 w 4497"/>
                <a:gd name="T7" fmla="*/ 2721 h 4497"/>
                <a:gd name="T8" fmla="*/ 0 w 4497"/>
                <a:gd name="T9" fmla="*/ 1873 h 4497"/>
                <a:gd name="T10" fmla="*/ 0 w 4497"/>
                <a:gd name="T11" fmla="*/ 0 h 4497"/>
                <a:gd name="T12" fmla="*/ 2687 w 4497"/>
                <a:gd name="T13" fmla="*/ 986 h 4497"/>
                <a:gd name="T14" fmla="*/ 3511 w 4497"/>
                <a:gd name="T15" fmla="*/ 986 h 4497"/>
                <a:gd name="T16" fmla="*/ 3511 w 4497"/>
                <a:gd name="T17" fmla="*/ 1809 h 4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97" h="4497">
                  <a:moveTo>
                    <a:pt x="3511" y="1809"/>
                  </a:moveTo>
                  <a:cubicBezTo>
                    <a:pt x="4128" y="2601"/>
                    <a:pt x="4457" y="3544"/>
                    <a:pt x="4497" y="4497"/>
                  </a:cubicBezTo>
                  <a:lnTo>
                    <a:pt x="2624" y="4497"/>
                  </a:lnTo>
                  <a:cubicBezTo>
                    <a:pt x="2558" y="3853"/>
                    <a:pt x="2275" y="3221"/>
                    <a:pt x="1776" y="2721"/>
                  </a:cubicBezTo>
                  <a:cubicBezTo>
                    <a:pt x="1276" y="2222"/>
                    <a:pt x="644" y="1938"/>
                    <a:pt x="0" y="1873"/>
                  </a:cubicBezTo>
                  <a:lnTo>
                    <a:pt x="0" y="0"/>
                  </a:lnTo>
                  <a:cubicBezTo>
                    <a:pt x="953" y="40"/>
                    <a:pt x="1896" y="369"/>
                    <a:pt x="2687" y="986"/>
                  </a:cubicBezTo>
                  <a:lnTo>
                    <a:pt x="3511" y="986"/>
                  </a:lnTo>
                  <a:lnTo>
                    <a:pt x="3511" y="1809"/>
                  </a:ln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121888" tIns="60944" rIns="121888" bIns="60944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" name="TextBox 50"/>
            <p:cNvSpPr txBox="1"/>
            <p:nvPr/>
          </p:nvSpPr>
          <p:spPr>
            <a:xfrm>
              <a:off x="3786883" y="2348629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1</a:t>
              </a:r>
              <a:endParaRPr kumimoji="0" lang="zh-CN" altLang="en-US" sz="2933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1" name="TextBox 36"/>
            <p:cNvSpPr txBox="1"/>
            <p:nvPr/>
          </p:nvSpPr>
          <p:spPr>
            <a:xfrm>
              <a:off x="5251579" y="2348629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2</a:t>
              </a:r>
              <a:endParaRPr kumimoji="0" lang="zh-CN" altLang="en-US" sz="2933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2" name="TextBox 34"/>
            <p:cNvSpPr txBox="1"/>
            <p:nvPr/>
          </p:nvSpPr>
          <p:spPr>
            <a:xfrm>
              <a:off x="3786883" y="3767794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4</a:t>
              </a:r>
              <a:endParaRPr kumimoji="0" lang="zh-CN" altLang="en-US" sz="2933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251579" y="3767794"/>
              <a:ext cx="144016" cy="3385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933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3</a:t>
              </a:r>
              <a:endParaRPr kumimoji="0" lang="zh-CN" altLang="en-US" sz="2933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590050BF-93D8-4C1F-92FF-BF285F6A70C3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34" name="组合 33">
              <a:extLst>
                <a:ext uri="{FF2B5EF4-FFF2-40B4-BE49-F238E27FC236}">
                  <a16:creationId xmlns:a16="http://schemas.microsoft.com/office/drawing/2014/main" id="{96DDFDDC-39C0-4CD4-B812-F70E182E28C2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4EA3AF1D-7248-4AC9-B776-D8A93EC8E7DB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5949FC57-673F-4481-A49F-C96C6330D02D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E3BB1CA6-B2E8-4D91-9C72-4F1DCA40D1F9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795D6307-F499-4D04-8169-2937882686C0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8769E23B-EFFC-4BC6-9984-64616D212CF4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2288A4B7-F2C2-4875-9F09-486150C0553C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5A8F9AA7-CF32-47BC-BF45-41AFEE2389D4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42" name="文本框 41">
            <a:extLst>
              <a:ext uri="{FF2B5EF4-FFF2-40B4-BE49-F238E27FC236}">
                <a16:creationId xmlns:a16="http://schemas.microsoft.com/office/drawing/2014/main" id="{4E4AA9FC-0471-4BFB-AD38-513B96890422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应用前景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3F69A1D0-745B-443B-8D31-CD6223CA7685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E304DC8D-8727-4FD6-B8D0-4E1903C7C14E}"/>
              </a:ext>
            </a:extLst>
          </p:cNvPr>
          <p:cNvGrpSpPr/>
          <p:nvPr/>
        </p:nvGrpSpPr>
        <p:grpSpPr>
          <a:xfrm>
            <a:off x="1308540" y="1446531"/>
            <a:ext cx="3028277" cy="1436805"/>
            <a:chOff x="1308540" y="1862499"/>
            <a:chExt cx="3028277" cy="1436805"/>
          </a:xfrm>
        </p:grpSpPr>
        <p:sp>
          <p:nvSpPr>
            <p:cNvPr id="45" name="文本框 26">
              <a:extLst>
                <a:ext uri="{FF2B5EF4-FFF2-40B4-BE49-F238E27FC236}">
                  <a16:creationId xmlns:a16="http://schemas.microsoft.com/office/drawing/2014/main" id="{48B4CFE2-51AB-4119-B1EF-EE089CB3ADF3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46" name="文本框 27">
              <a:extLst>
                <a:ext uri="{FF2B5EF4-FFF2-40B4-BE49-F238E27FC236}">
                  <a16:creationId xmlns:a16="http://schemas.microsoft.com/office/drawing/2014/main" id="{3EC63431-38E3-499F-9B9A-6A29EDB777EE}"/>
                </a:ext>
              </a:extLst>
            </p:cNvPr>
            <p:cNvSpPr txBox="1"/>
            <p:nvPr/>
          </p:nvSpPr>
          <p:spPr>
            <a:xfrm>
              <a:off x="1308540" y="2268573"/>
              <a:ext cx="3028277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AC36A49C-AD64-4165-90D1-2051912FD793}"/>
              </a:ext>
            </a:extLst>
          </p:cNvPr>
          <p:cNvGrpSpPr/>
          <p:nvPr/>
        </p:nvGrpSpPr>
        <p:grpSpPr>
          <a:xfrm>
            <a:off x="1308540" y="4540219"/>
            <a:ext cx="3028277" cy="1436805"/>
            <a:chOff x="1308540" y="1862499"/>
            <a:chExt cx="3028277" cy="1436805"/>
          </a:xfrm>
        </p:grpSpPr>
        <p:sp>
          <p:nvSpPr>
            <p:cNvPr id="48" name="文本框 26">
              <a:extLst>
                <a:ext uri="{FF2B5EF4-FFF2-40B4-BE49-F238E27FC236}">
                  <a16:creationId xmlns:a16="http://schemas.microsoft.com/office/drawing/2014/main" id="{7BE03D6A-E704-4465-AD2C-5E260163071D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49" name="文本框 27">
              <a:extLst>
                <a:ext uri="{FF2B5EF4-FFF2-40B4-BE49-F238E27FC236}">
                  <a16:creationId xmlns:a16="http://schemas.microsoft.com/office/drawing/2014/main" id="{3BF6259E-1501-4CFB-84DA-88FBF9EB5619}"/>
                </a:ext>
              </a:extLst>
            </p:cNvPr>
            <p:cNvSpPr txBox="1"/>
            <p:nvPr/>
          </p:nvSpPr>
          <p:spPr>
            <a:xfrm>
              <a:off x="1308540" y="2268573"/>
              <a:ext cx="3028277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C8539FD1-B76C-4B0A-A1EA-6EA104B170E9}"/>
              </a:ext>
            </a:extLst>
          </p:cNvPr>
          <p:cNvGrpSpPr/>
          <p:nvPr/>
        </p:nvGrpSpPr>
        <p:grpSpPr>
          <a:xfrm>
            <a:off x="8028290" y="1446531"/>
            <a:ext cx="3028277" cy="1436805"/>
            <a:chOff x="1308540" y="1862499"/>
            <a:chExt cx="3028277" cy="1436805"/>
          </a:xfrm>
        </p:grpSpPr>
        <p:sp>
          <p:nvSpPr>
            <p:cNvPr id="51" name="文本框 26">
              <a:extLst>
                <a:ext uri="{FF2B5EF4-FFF2-40B4-BE49-F238E27FC236}">
                  <a16:creationId xmlns:a16="http://schemas.microsoft.com/office/drawing/2014/main" id="{7367DBE0-B65C-4C4F-B07F-5AC8CCAA5C96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52" name="文本框 27">
              <a:extLst>
                <a:ext uri="{FF2B5EF4-FFF2-40B4-BE49-F238E27FC236}">
                  <a16:creationId xmlns:a16="http://schemas.microsoft.com/office/drawing/2014/main" id="{64A24603-AA49-47A0-B840-8B463F33EA25}"/>
                </a:ext>
              </a:extLst>
            </p:cNvPr>
            <p:cNvSpPr txBox="1"/>
            <p:nvPr/>
          </p:nvSpPr>
          <p:spPr>
            <a:xfrm>
              <a:off x="1308540" y="2268573"/>
              <a:ext cx="3028277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40873536-2927-4B1F-8EFB-59F5010C6A1E}"/>
              </a:ext>
            </a:extLst>
          </p:cNvPr>
          <p:cNvGrpSpPr/>
          <p:nvPr/>
        </p:nvGrpSpPr>
        <p:grpSpPr>
          <a:xfrm>
            <a:off x="8028290" y="4540219"/>
            <a:ext cx="3028277" cy="1436805"/>
            <a:chOff x="1308540" y="1862499"/>
            <a:chExt cx="3028277" cy="1436805"/>
          </a:xfrm>
        </p:grpSpPr>
        <p:sp>
          <p:nvSpPr>
            <p:cNvPr id="54" name="文本框 26">
              <a:extLst>
                <a:ext uri="{FF2B5EF4-FFF2-40B4-BE49-F238E27FC236}">
                  <a16:creationId xmlns:a16="http://schemas.microsoft.com/office/drawing/2014/main" id="{540ADC41-BC4B-4BFA-A52E-9926DB5A2776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55" name="文本框 27">
              <a:extLst>
                <a:ext uri="{FF2B5EF4-FFF2-40B4-BE49-F238E27FC236}">
                  <a16:creationId xmlns:a16="http://schemas.microsoft.com/office/drawing/2014/main" id="{A4BEBA47-0CAB-46B5-834A-18FA2C36CBA8}"/>
                </a:ext>
              </a:extLst>
            </p:cNvPr>
            <p:cNvSpPr txBox="1"/>
            <p:nvPr/>
          </p:nvSpPr>
          <p:spPr>
            <a:xfrm>
              <a:off x="1308540" y="2268573"/>
              <a:ext cx="3028277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23552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组合 17"/>
          <p:cNvGrpSpPr/>
          <p:nvPr/>
        </p:nvGrpSpPr>
        <p:grpSpPr>
          <a:xfrm>
            <a:off x="4348683" y="1956093"/>
            <a:ext cx="3462132" cy="3462132"/>
            <a:chOff x="4064428" y="1919751"/>
            <a:chExt cx="3936437" cy="3936437"/>
          </a:xfrm>
        </p:grpSpPr>
        <p:sp>
          <p:nvSpPr>
            <p:cNvPr id="19" name="椭圆 18"/>
            <p:cNvSpPr/>
            <p:nvPr/>
          </p:nvSpPr>
          <p:spPr>
            <a:xfrm>
              <a:off x="4064428" y="2996440"/>
              <a:ext cx="3936437" cy="1783060"/>
            </a:xfrm>
            <a:prstGeom prst="ellipse">
              <a:avLst/>
            </a:prstGeom>
            <a:noFill/>
            <a:ln w="19050" cap="rnd" cmpd="sng" algn="ctr">
              <a:solidFill>
                <a:srgbClr val="181715"/>
              </a:solidFill>
              <a:prstDash val="sysDot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2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椭圆 19"/>
            <p:cNvSpPr/>
            <p:nvPr/>
          </p:nvSpPr>
          <p:spPr>
            <a:xfrm rot="5400000">
              <a:off x="4059862" y="2996440"/>
              <a:ext cx="3936437" cy="1783060"/>
            </a:xfrm>
            <a:prstGeom prst="ellipse">
              <a:avLst/>
            </a:prstGeom>
            <a:noFill/>
            <a:ln w="19050" cap="rnd" cmpd="sng" algn="ctr">
              <a:solidFill>
                <a:srgbClr val="181715"/>
              </a:solidFill>
              <a:prstDash val="sysDot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2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4545674" y="2411912"/>
              <a:ext cx="1359557" cy="1359557"/>
              <a:chOff x="4545674" y="2411912"/>
              <a:chExt cx="1359557" cy="1359557"/>
            </a:xfrm>
          </p:grpSpPr>
          <p:sp>
            <p:nvSpPr>
              <p:cNvPr id="31" name="椭圆 30"/>
              <p:cNvSpPr/>
              <p:nvPr/>
            </p:nvSpPr>
            <p:spPr>
              <a:xfrm>
                <a:off x="4545674" y="2411912"/>
                <a:ext cx="1359557" cy="1359557"/>
              </a:xfrm>
              <a:prstGeom prst="ellipse">
                <a:avLst/>
              </a:prstGeom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2" name="矩形 31"/>
              <p:cNvSpPr/>
              <p:nvPr/>
            </p:nvSpPr>
            <p:spPr>
              <a:xfrm>
                <a:off x="4932283" y="2595946"/>
                <a:ext cx="548139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S</a:t>
                </a:r>
                <a:endParaRPr kumimoji="0" lang="zh-CN" altLang="en-US" sz="4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6223066" y="2411912"/>
              <a:ext cx="1359557" cy="1359557"/>
              <a:chOff x="6223066" y="2411912"/>
              <a:chExt cx="1359557" cy="1359557"/>
            </a:xfrm>
          </p:grpSpPr>
          <p:sp>
            <p:nvSpPr>
              <p:cNvPr id="29" name="椭圆 28"/>
              <p:cNvSpPr/>
              <p:nvPr/>
            </p:nvSpPr>
            <p:spPr>
              <a:xfrm>
                <a:off x="6223066" y="2411912"/>
                <a:ext cx="1359557" cy="1359557"/>
              </a:xfrm>
              <a:prstGeom prst="ellipse">
                <a:avLst/>
              </a:prstGeom>
              <a:blipFill dpi="0" rotWithShape="1"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0" name="矩形 29"/>
              <p:cNvSpPr/>
              <p:nvPr/>
            </p:nvSpPr>
            <p:spPr>
              <a:xfrm>
                <a:off x="6527732" y="2630119"/>
                <a:ext cx="765829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W</a:t>
                </a:r>
                <a:endParaRPr kumimoji="0" lang="zh-CN" altLang="en-US" sz="4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4545674" y="4033842"/>
              <a:ext cx="1359557" cy="1359557"/>
              <a:chOff x="4545674" y="4033842"/>
              <a:chExt cx="1359557" cy="1359557"/>
            </a:xfrm>
          </p:grpSpPr>
          <p:sp>
            <p:nvSpPr>
              <p:cNvPr id="27" name="椭圆 26"/>
              <p:cNvSpPr/>
              <p:nvPr/>
            </p:nvSpPr>
            <p:spPr>
              <a:xfrm>
                <a:off x="4545674" y="4033842"/>
                <a:ext cx="1359557" cy="1359557"/>
              </a:xfrm>
              <a:prstGeom prst="ellipse">
                <a:avLst/>
              </a:prstGeom>
              <a:blipFill dpi="0" rotWithShape="1"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8" name="矩形 27"/>
              <p:cNvSpPr/>
              <p:nvPr/>
            </p:nvSpPr>
            <p:spPr>
              <a:xfrm>
                <a:off x="4857718" y="4205515"/>
                <a:ext cx="702461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O</a:t>
                </a:r>
                <a:endParaRPr kumimoji="0" lang="zh-CN" altLang="en-US" sz="4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24" name="组合 23"/>
            <p:cNvGrpSpPr/>
            <p:nvPr/>
          </p:nvGrpSpPr>
          <p:grpSpPr>
            <a:xfrm>
              <a:off x="6223066" y="4032418"/>
              <a:ext cx="1359557" cy="1359557"/>
              <a:chOff x="6223066" y="4032418"/>
              <a:chExt cx="1359557" cy="1359557"/>
            </a:xfrm>
          </p:grpSpPr>
          <p:sp>
            <p:nvSpPr>
              <p:cNvPr id="25" name="椭圆 24"/>
              <p:cNvSpPr/>
              <p:nvPr/>
            </p:nvSpPr>
            <p:spPr>
              <a:xfrm>
                <a:off x="6223066" y="4032418"/>
                <a:ext cx="1359557" cy="1359557"/>
              </a:xfrm>
              <a:prstGeom prst="ellipse">
                <a:avLst/>
              </a:prstGeom>
              <a:blipFill dpi="0" rotWithShape="1"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anchor="ctr"/>
              <a:lstStyle/>
              <a:p>
                <a:pPr marL="0" marR="0" lvl="0" indent="0" algn="ctr" defTabSz="121917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3200" b="0" i="0" u="none" strike="noStrike" kern="0" cap="none" spc="0" normalizeH="0" baseline="0" noProof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6" name="矩形 25"/>
              <p:cNvSpPr/>
              <p:nvPr/>
            </p:nvSpPr>
            <p:spPr>
              <a:xfrm>
                <a:off x="6662416" y="4230579"/>
                <a:ext cx="506480" cy="8748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121917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>
                        <a:lumMod val="95000"/>
                        <a:lumOff val="5000"/>
                      </a:schemeClr>
                    </a:solidFill>
                    <a:effectLst/>
                    <a:uLnTx/>
                    <a:uFillTx/>
                    <a:cs typeface="+mn-ea"/>
                    <a:sym typeface="+mn-lt"/>
                  </a:rPr>
                  <a:t>T</a:t>
                </a:r>
                <a:endParaRPr kumimoji="0" lang="zh-CN" altLang="en-US" sz="44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DBC590EC-B051-48B2-8235-8715083B2D80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34" name="组合 33">
              <a:extLst>
                <a:ext uri="{FF2B5EF4-FFF2-40B4-BE49-F238E27FC236}">
                  <a16:creationId xmlns:a16="http://schemas.microsoft.com/office/drawing/2014/main" id="{D260FFDF-FC5E-4D5A-BE37-701B0C100227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5A1A76F8-CD45-4073-9AB9-E9C34306D11C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14EF566D-991D-40E2-B9AF-FAF04D12174D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E711E419-DBAE-43BA-9E7B-67AAF8C1E307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91F3E31B-42E5-4224-8225-E686D1BD496E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FCE11B16-96F8-4C89-8466-713E0B5772F1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E8013BB7-5149-4F96-8CC9-A9167CEE0B52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10A18CCA-8E9C-4416-9AA8-A5C7D8C6A3F6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42" name="文本框 41">
            <a:extLst>
              <a:ext uri="{FF2B5EF4-FFF2-40B4-BE49-F238E27FC236}">
                <a16:creationId xmlns:a16="http://schemas.microsoft.com/office/drawing/2014/main" id="{EADC4EB5-42DB-429E-8835-7FC1F96198CA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成果形式</a:t>
            </a:r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id="{2704D15E-96ED-49D6-ADFE-F4896CBE7A8D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64DE3536-DD10-4B33-932A-10E2B96EB614}"/>
              </a:ext>
            </a:extLst>
          </p:cNvPr>
          <p:cNvGrpSpPr/>
          <p:nvPr/>
        </p:nvGrpSpPr>
        <p:grpSpPr>
          <a:xfrm>
            <a:off x="1308540" y="1446531"/>
            <a:ext cx="3028277" cy="1436805"/>
            <a:chOff x="1308540" y="1862499"/>
            <a:chExt cx="3028277" cy="1436805"/>
          </a:xfrm>
        </p:grpSpPr>
        <p:sp>
          <p:nvSpPr>
            <p:cNvPr id="45" name="文本框 26">
              <a:extLst>
                <a:ext uri="{FF2B5EF4-FFF2-40B4-BE49-F238E27FC236}">
                  <a16:creationId xmlns:a16="http://schemas.microsoft.com/office/drawing/2014/main" id="{548C8DE6-9469-459E-8DC2-6456F94C92B0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46" name="文本框 27">
              <a:extLst>
                <a:ext uri="{FF2B5EF4-FFF2-40B4-BE49-F238E27FC236}">
                  <a16:creationId xmlns:a16="http://schemas.microsoft.com/office/drawing/2014/main" id="{7C1B522D-0473-43B9-B9FB-1C981EA6C15D}"/>
                </a:ext>
              </a:extLst>
            </p:cNvPr>
            <p:cNvSpPr txBox="1"/>
            <p:nvPr/>
          </p:nvSpPr>
          <p:spPr>
            <a:xfrm>
              <a:off x="1308540" y="2268573"/>
              <a:ext cx="3028277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3D9C3831-D870-4245-B763-36DC726DE015}"/>
              </a:ext>
            </a:extLst>
          </p:cNvPr>
          <p:cNvGrpSpPr/>
          <p:nvPr/>
        </p:nvGrpSpPr>
        <p:grpSpPr>
          <a:xfrm>
            <a:off x="1308540" y="4540219"/>
            <a:ext cx="3028277" cy="1436805"/>
            <a:chOff x="1308540" y="1862499"/>
            <a:chExt cx="3028277" cy="1436805"/>
          </a:xfrm>
        </p:grpSpPr>
        <p:sp>
          <p:nvSpPr>
            <p:cNvPr id="48" name="文本框 26">
              <a:extLst>
                <a:ext uri="{FF2B5EF4-FFF2-40B4-BE49-F238E27FC236}">
                  <a16:creationId xmlns:a16="http://schemas.microsoft.com/office/drawing/2014/main" id="{C2A90124-9522-43C0-9730-92D95E8692BF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49" name="文本框 27">
              <a:extLst>
                <a:ext uri="{FF2B5EF4-FFF2-40B4-BE49-F238E27FC236}">
                  <a16:creationId xmlns:a16="http://schemas.microsoft.com/office/drawing/2014/main" id="{DC06E5A6-3A7E-4DCF-8EAD-DD0366FE3095}"/>
                </a:ext>
              </a:extLst>
            </p:cNvPr>
            <p:cNvSpPr txBox="1"/>
            <p:nvPr/>
          </p:nvSpPr>
          <p:spPr>
            <a:xfrm>
              <a:off x="1308540" y="2268573"/>
              <a:ext cx="3028277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1598581A-9E59-4ABC-966B-F682AFD38313}"/>
              </a:ext>
            </a:extLst>
          </p:cNvPr>
          <p:cNvGrpSpPr/>
          <p:nvPr/>
        </p:nvGrpSpPr>
        <p:grpSpPr>
          <a:xfrm>
            <a:off x="8028290" y="1446531"/>
            <a:ext cx="3028277" cy="1436805"/>
            <a:chOff x="1308540" y="1862499"/>
            <a:chExt cx="3028277" cy="1436805"/>
          </a:xfrm>
        </p:grpSpPr>
        <p:sp>
          <p:nvSpPr>
            <p:cNvPr id="51" name="文本框 26">
              <a:extLst>
                <a:ext uri="{FF2B5EF4-FFF2-40B4-BE49-F238E27FC236}">
                  <a16:creationId xmlns:a16="http://schemas.microsoft.com/office/drawing/2014/main" id="{A530735D-ACD5-4E4C-8DFD-B4CCBC470330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52" name="文本框 27">
              <a:extLst>
                <a:ext uri="{FF2B5EF4-FFF2-40B4-BE49-F238E27FC236}">
                  <a16:creationId xmlns:a16="http://schemas.microsoft.com/office/drawing/2014/main" id="{C3B150D7-D966-453D-A9ED-8AB85F93E975}"/>
                </a:ext>
              </a:extLst>
            </p:cNvPr>
            <p:cNvSpPr txBox="1"/>
            <p:nvPr/>
          </p:nvSpPr>
          <p:spPr>
            <a:xfrm>
              <a:off x="1308540" y="2268573"/>
              <a:ext cx="3028277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32FF32F1-F06B-476A-AB65-44DDD837C08E}"/>
              </a:ext>
            </a:extLst>
          </p:cNvPr>
          <p:cNvGrpSpPr/>
          <p:nvPr/>
        </p:nvGrpSpPr>
        <p:grpSpPr>
          <a:xfrm>
            <a:off x="8028290" y="4540219"/>
            <a:ext cx="3028277" cy="1436805"/>
            <a:chOff x="1308540" y="1862499"/>
            <a:chExt cx="3028277" cy="1436805"/>
          </a:xfrm>
        </p:grpSpPr>
        <p:sp>
          <p:nvSpPr>
            <p:cNvPr id="54" name="文本框 26">
              <a:extLst>
                <a:ext uri="{FF2B5EF4-FFF2-40B4-BE49-F238E27FC236}">
                  <a16:creationId xmlns:a16="http://schemas.microsoft.com/office/drawing/2014/main" id="{D81F29B5-6385-4A94-ADA2-24A3AB1E86D4}"/>
                </a:ext>
              </a:extLst>
            </p:cNvPr>
            <p:cNvSpPr txBox="1"/>
            <p:nvPr/>
          </p:nvSpPr>
          <p:spPr>
            <a:xfrm>
              <a:off x="1308540" y="1862499"/>
              <a:ext cx="283094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ym typeface="+mn-lt"/>
                </a:rPr>
                <a:t>添加标题文本</a:t>
              </a:r>
            </a:p>
          </p:txBody>
        </p:sp>
        <p:sp>
          <p:nvSpPr>
            <p:cNvPr id="55" name="文本框 27">
              <a:extLst>
                <a:ext uri="{FF2B5EF4-FFF2-40B4-BE49-F238E27FC236}">
                  <a16:creationId xmlns:a16="http://schemas.microsoft.com/office/drawing/2014/main" id="{AF828656-2C45-42D9-812D-430CE488491E}"/>
                </a:ext>
              </a:extLst>
            </p:cNvPr>
            <p:cNvSpPr txBox="1"/>
            <p:nvPr/>
          </p:nvSpPr>
          <p:spPr>
            <a:xfrm>
              <a:off x="1308540" y="2268573"/>
              <a:ext cx="3028277" cy="1030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23552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15"/>
          <p:cNvSpPr txBox="1"/>
          <p:nvPr/>
        </p:nvSpPr>
        <p:spPr>
          <a:xfrm>
            <a:off x="3756701" y="1846346"/>
            <a:ext cx="5311100" cy="885090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>
              <a:lnSpc>
                <a:spcPct val="125000"/>
              </a:lnSpc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  <a:endParaRPr lang="en-US" altLang="zh-CN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25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7" name="文本框 18"/>
          <p:cNvSpPr txBox="1"/>
          <p:nvPr/>
        </p:nvSpPr>
        <p:spPr>
          <a:xfrm>
            <a:off x="2549742" y="4911784"/>
            <a:ext cx="6049965" cy="758132"/>
          </a:xfrm>
          <a:prstGeom prst="rect">
            <a:avLst/>
          </a:prstGeom>
          <a:noFill/>
        </p:spPr>
        <p:txBody>
          <a:bodyPr wrap="square" lIns="91416" tIns="45708" rIns="91416" bIns="45708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  <a:endParaRPr lang="en-US" altLang="zh-CN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</a:p>
        </p:txBody>
      </p:sp>
      <p:sp>
        <p:nvSpPr>
          <p:cNvPr id="8" name="矩形 7"/>
          <p:cNvSpPr/>
          <p:nvPr/>
        </p:nvSpPr>
        <p:spPr>
          <a:xfrm rot="20926619">
            <a:off x="2000926" y="3476581"/>
            <a:ext cx="8241741" cy="391785"/>
          </a:xfrm>
          <a:prstGeom prst="rect">
            <a:avLst/>
          </a:pr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91416" tIns="45708" rIns="91416" bIns="45708" rtlCol="0" anchor="ctr"/>
          <a:lstStyle/>
          <a:p>
            <a:pPr algn="ctr">
              <a:defRPr/>
            </a:pPr>
            <a:endParaRPr lang="zh-CN" altLang="en-US" sz="2399" b="1" kern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1980561" y="1912982"/>
            <a:ext cx="1639687" cy="1455268"/>
            <a:chOff x="411429" y="2379138"/>
            <a:chExt cx="1640114" cy="1455646"/>
          </a:xfrm>
        </p:grpSpPr>
        <p:sp>
          <p:nvSpPr>
            <p:cNvPr id="10" name="下箭头 9"/>
            <p:cNvSpPr/>
            <p:nvPr/>
          </p:nvSpPr>
          <p:spPr>
            <a:xfrm>
              <a:off x="411429" y="2379138"/>
              <a:ext cx="1640114" cy="1455646"/>
            </a:xfrm>
            <a:prstGeom prst="downArrow">
              <a:avLst/>
            </a:pr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vert="eaVert" rtlCol="0" anchor="ctr"/>
            <a:lstStyle/>
            <a:p>
              <a:pPr algn="ctr">
                <a:defRPr/>
              </a:pPr>
              <a:endParaRPr lang="zh-CN" altLang="en-US" sz="2000" b="1" kern="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" name="文本框 4"/>
            <p:cNvSpPr txBox="1"/>
            <p:nvPr/>
          </p:nvSpPr>
          <p:spPr>
            <a:xfrm>
              <a:off x="985246" y="2392494"/>
              <a:ext cx="492571" cy="1254762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pPr algn="ctr">
                <a:defRPr/>
              </a:pPr>
              <a:r>
                <a:rPr lang="zh-CN" altLang="en-US" sz="2000" b="1" kern="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</a:t>
              </a: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8623347" y="4025136"/>
            <a:ext cx="1639688" cy="1455269"/>
            <a:chOff x="7055945" y="4194060"/>
            <a:chExt cx="1640114" cy="1455648"/>
          </a:xfrm>
          <a:solidFill>
            <a:srgbClr val="4188A8"/>
          </a:solidFill>
        </p:grpSpPr>
        <p:sp>
          <p:nvSpPr>
            <p:cNvPr id="13" name="下箭头 12"/>
            <p:cNvSpPr/>
            <p:nvPr/>
          </p:nvSpPr>
          <p:spPr>
            <a:xfrm flipV="1">
              <a:off x="7055945" y="4194060"/>
              <a:ext cx="1640114" cy="1455648"/>
            </a:xfrm>
            <a:prstGeom prst="downArrow">
              <a:avLst/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vert="vert" rtlCol="0" anchor="ctr"/>
            <a:lstStyle/>
            <a:p>
              <a:pPr algn="ctr">
                <a:defRPr/>
              </a:pPr>
              <a:endParaRPr lang="zh-CN" altLang="en-US" sz="2000" b="1" kern="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文本框 22"/>
            <p:cNvSpPr txBox="1"/>
            <p:nvPr/>
          </p:nvSpPr>
          <p:spPr>
            <a:xfrm>
              <a:off x="7629755" y="4371789"/>
              <a:ext cx="492571" cy="1254763"/>
            </a:xfrm>
            <a:prstGeom prst="rect">
              <a:avLst/>
            </a:prstGeom>
            <a:noFill/>
          </p:spPr>
          <p:txBody>
            <a:bodyPr vert="eaVert" wrap="square" rtlCol="0">
              <a:spAutoFit/>
            </a:bodyPr>
            <a:lstStyle/>
            <a:p>
              <a:pPr algn="ctr">
                <a:defRPr/>
              </a:pPr>
              <a:r>
                <a:rPr lang="zh-CN" altLang="en-US" sz="2000" b="1" kern="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 </a:t>
              </a:r>
            </a:p>
          </p:txBody>
        </p:sp>
      </p:grpSp>
      <p:sp>
        <p:nvSpPr>
          <p:cNvPr id="15" name="等腰三角形 14"/>
          <p:cNvSpPr/>
          <p:nvPr/>
        </p:nvSpPr>
        <p:spPr>
          <a:xfrm>
            <a:off x="5704732" y="3854018"/>
            <a:ext cx="870632" cy="750544"/>
          </a:xfrm>
          <a:prstGeom prst="triangle">
            <a:avLst/>
          </a:pr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91416" tIns="45708" rIns="91416" bIns="45708" rtlCol="0" anchor="ctr"/>
          <a:lstStyle/>
          <a:p>
            <a:pPr algn="ctr">
              <a:defRPr/>
            </a:pPr>
            <a:endParaRPr lang="zh-CN" altLang="en-US" sz="2399" b="1" kern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1336E781-4B86-4120-A49D-282B3E480BBA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6745A64B-BF31-4142-A25B-744DE61F1892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800E9AC2-05A9-4FA3-B485-6CF17767BFF6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25A624DD-6C44-43DE-BC25-12C12B67C934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F18739CC-5E0C-40BC-91A3-2A0156C9FB7F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0C80D6EE-E7E0-4709-B80D-1B94E1439807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0FC7C827-4983-454A-9F6D-2CFC4258A84D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F37ED0D6-C9BD-4277-85AF-7FFC4B7C0A76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B48F70E1-B28F-4EAC-BC1E-048B0611CEF2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EB153FBB-76A4-431B-B574-0092EAF71F61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案例对比分析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94BA8ECB-FCE6-449F-8BC6-C273EE2DF4A5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623552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  <a:gradFill>
            <a:gsLst>
              <a:gs pos="34000">
                <a:schemeClr val="tx1">
                  <a:lumMod val="95000"/>
                  <a:lumOff val="5000"/>
                  <a:alpha val="8000"/>
                </a:schemeClr>
              </a:gs>
              <a:gs pos="0">
                <a:schemeClr val="tx1">
                  <a:lumMod val="95000"/>
                  <a:lumOff val="5000"/>
                  <a:alpha val="5000"/>
                </a:schemeClr>
              </a:gs>
              <a:gs pos="100000">
                <a:schemeClr val="tx1">
                  <a:alpha val="6000"/>
                </a:schemeClr>
              </a:gs>
            </a:gsLst>
            <a:lin ang="5400000" scaled="1"/>
          </a:gradFill>
        </p:grpSpPr>
        <p:sp>
          <p:nvSpPr>
            <p:cNvPr id="23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  <a:grpFill/>
          </p:grpSpPr>
          <p:sp>
            <p:nvSpPr>
              <p:cNvPr id="97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grpFill/>
          </p:grpSpPr>
          <p:sp>
            <p:nvSpPr>
              <p:cNvPr id="95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grpFill/>
          </p:grpSpPr>
          <p:sp>
            <p:nvSpPr>
              <p:cNvPr id="93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grpFill/>
          </p:grpSpPr>
          <p:sp>
            <p:nvSpPr>
              <p:cNvPr id="88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grpFill/>
          </p:grpSpPr>
          <p:sp>
            <p:nvSpPr>
              <p:cNvPr id="81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72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7" name="流程图: 离页连接符 6"/>
          <p:cNvSpPr/>
          <p:nvPr/>
        </p:nvSpPr>
        <p:spPr>
          <a:xfrm>
            <a:off x="2173059" y="1383175"/>
            <a:ext cx="1692234" cy="1773054"/>
          </a:xfrm>
          <a:prstGeom prst="flowChartOffpageConnector">
            <a:avLst/>
          </a:prstGeom>
          <a:blipFill dpi="0" rotWithShape="1">
            <a:blip r:embed="rId3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5</a:t>
            </a:r>
            <a:endParaRPr kumimoji="0" lang="zh-CN" altLang="en-US" sz="9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B16EF0CB-97F1-4C2A-A0A0-BBD96974AC04}"/>
              </a:ext>
            </a:extLst>
          </p:cNvPr>
          <p:cNvGrpSpPr/>
          <p:nvPr/>
        </p:nvGrpSpPr>
        <p:grpSpPr>
          <a:xfrm>
            <a:off x="-22362" y="4814003"/>
            <a:ext cx="12201211" cy="5523946"/>
            <a:chOff x="4732916" y="706894"/>
            <a:chExt cx="2840156" cy="2037054"/>
          </a:xfrm>
        </p:grpSpPr>
        <p:grpSp>
          <p:nvGrpSpPr>
            <p:cNvPr id="202" name="组合 201">
              <a:extLst>
                <a:ext uri="{FF2B5EF4-FFF2-40B4-BE49-F238E27FC236}">
                  <a16:creationId xmlns:a16="http://schemas.microsoft.com/office/drawing/2014/main" id="{AD9B14EA-B435-41B6-8C89-93CFFE4B939F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2769683E-3D7D-4F79-8999-922F54FC917A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89851B32-D2F1-4645-8482-1893C61D200D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BF18A5D7-11C7-4F3D-92A7-4F1F3602B58C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3" name="组合 202">
              <a:extLst>
                <a:ext uri="{FF2B5EF4-FFF2-40B4-BE49-F238E27FC236}">
                  <a16:creationId xmlns:a16="http://schemas.microsoft.com/office/drawing/2014/main" id="{1C7B3D6F-179C-4827-9963-722942D2E565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7BDA5730-84B3-4347-A00A-78D23FAE37DE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B5796CEA-CB9D-47E5-83B3-F0A2A9A7682F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D417BFBA-3569-4838-A25F-A02BE5635D66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07" name="文本框 32">
            <a:extLst>
              <a:ext uri="{FF2B5EF4-FFF2-40B4-BE49-F238E27FC236}">
                <a16:creationId xmlns:a16="http://schemas.microsoft.com/office/drawing/2014/main" id="{9508A378-530E-425A-8FEB-0C59007D29A9}"/>
              </a:ext>
            </a:extLst>
          </p:cNvPr>
          <p:cNvSpPr txBox="1"/>
          <p:nvPr/>
        </p:nvSpPr>
        <p:spPr>
          <a:xfrm>
            <a:off x="4515994" y="1513326"/>
            <a:ext cx="572464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相关建议及论文总结</a:t>
            </a:r>
          </a:p>
        </p:txBody>
      </p:sp>
      <p:grpSp>
        <p:nvGrpSpPr>
          <p:cNvPr id="108" name="组合 107">
            <a:extLst>
              <a:ext uri="{FF2B5EF4-FFF2-40B4-BE49-F238E27FC236}">
                <a16:creationId xmlns:a16="http://schemas.microsoft.com/office/drawing/2014/main" id="{95FDB2D1-08AA-4644-9EB0-B26A7516C321}"/>
              </a:ext>
            </a:extLst>
          </p:cNvPr>
          <p:cNvGrpSpPr/>
          <p:nvPr/>
        </p:nvGrpSpPr>
        <p:grpSpPr>
          <a:xfrm>
            <a:off x="4609387" y="2780887"/>
            <a:ext cx="204811" cy="2255728"/>
            <a:chOff x="6962660" y="2067973"/>
            <a:chExt cx="200967" cy="2213398"/>
          </a:xfrm>
          <a:noFill/>
        </p:grpSpPr>
        <p:sp>
          <p:nvSpPr>
            <p:cNvPr id="120" name="椭圆 119">
              <a:extLst>
                <a:ext uri="{FF2B5EF4-FFF2-40B4-BE49-F238E27FC236}">
                  <a16:creationId xmlns:a16="http://schemas.microsoft.com/office/drawing/2014/main" id="{E62F7DE5-4D60-40C8-8403-DCBC909D9470}"/>
                </a:ext>
              </a:extLst>
            </p:cNvPr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1" name="椭圆 120">
              <a:extLst>
                <a:ext uri="{FF2B5EF4-FFF2-40B4-BE49-F238E27FC236}">
                  <a16:creationId xmlns:a16="http://schemas.microsoft.com/office/drawing/2014/main" id="{39F4E99A-F7AB-4131-BF82-1FCBCFE55A56}"/>
                </a:ext>
              </a:extLst>
            </p:cNvPr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2" name="椭圆 121">
              <a:extLst>
                <a:ext uri="{FF2B5EF4-FFF2-40B4-BE49-F238E27FC236}">
                  <a16:creationId xmlns:a16="http://schemas.microsoft.com/office/drawing/2014/main" id="{0800B7C9-AC06-4F28-84CE-8A9A564E2A92}"/>
                </a:ext>
              </a:extLst>
            </p:cNvPr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3" name="椭圆 122">
              <a:extLst>
                <a:ext uri="{FF2B5EF4-FFF2-40B4-BE49-F238E27FC236}">
                  <a16:creationId xmlns:a16="http://schemas.microsoft.com/office/drawing/2014/main" id="{CB9C1BB6-F92D-48BC-9DEB-2CAFFDD587F8}"/>
                </a:ext>
              </a:extLst>
            </p:cNvPr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24" name="椭圆 123">
              <a:extLst>
                <a:ext uri="{FF2B5EF4-FFF2-40B4-BE49-F238E27FC236}">
                  <a16:creationId xmlns:a16="http://schemas.microsoft.com/office/drawing/2014/main" id="{32711C13-E3A6-48B9-B5B6-B21B07FB3D53}"/>
                </a:ext>
              </a:extLst>
            </p:cNvPr>
            <p:cNvSpPr/>
            <p:nvPr/>
          </p:nvSpPr>
          <p:spPr>
            <a:xfrm>
              <a:off x="6962660" y="4080404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25" name="矩形 122">
            <a:extLst>
              <a:ext uri="{FF2B5EF4-FFF2-40B4-BE49-F238E27FC236}">
                <a16:creationId xmlns:a16="http://schemas.microsoft.com/office/drawing/2014/main" id="{533A1BB5-0B18-4888-B55E-AF63F44C7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4133" y="2684220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问题评估</a:t>
            </a:r>
          </a:p>
        </p:txBody>
      </p:sp>
      <p:sp>
        <p:nvSpPr>
          <p:cNvPr id="126" name="矩形 122">
            <a:extLst>
              <a:ext uri="{FF2B5EF4-FFF2-40B4-BE49-F238E27FC236}">
                <a16:creationId xmlns:a16="http://schemas.microsoft.com/office/drawing/2014/main" id="{FF5F8588-3EA3-459C-BDDE-24365C61D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4132" y="3158891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相关对策</a:t>
            </a:r>
          </a:p>
        </p:txBody>
      </p:sp>
      <p:sp>
        <p:nvSpPr>
          <p:cNvPr id="127" name="矩形 122">
            <a:extLst>
              <a:ext uri="{FF2B5EF4-FFF2-40B4-BE49-F238E27FC236}">
                <a16:creationId xmlns:a16="http://schemas.microsoft.com/office/drawing/2014/main" id="{C7B2C169-1212-4DA1-8E79-F5796B0E0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4132" y="3682643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研究总结</a:t>
            </a:r>
          </a:p>
        </p:txBody>
      </p:sp>
      <p:sp>
        <p:nvSpPr>
          <p:cNvPr id="128" name="矩形 122">
            <a:extLst>
              <a:ext uri="{FF2B5EF4-FFF2-40B4-BE49-F238E27FC236}">
                <a16:creationId xmlns:a16="http://schemas.microsoft.com/office/drawing/2014/main" id="{F2DA4695-F7AE-4411-87C1-2E7486B3B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4132" y="4197544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成绩与思考</a:t>
            </a:r>
          </a:p>
        </p:txBody>
      </p:sp>
      <p:sp>
        <p:nvSpPr>
          <p:cNvPr id="129" name="矩形 122">
            <a:extLst>
              <a:ext uri="{FF2B5EF4-FFF2-40B4-BE49-F238E27FC236}">
                <a16:creationId xmlns:a16="http://schemas.microsoft.com/office/drawing/2014/main" id="{0DDCEA24-811E-48CB-B207-57ED19A36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4131" y="4669564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附录：参考文献</a:t>
            </a:r>
          </a:p>
        </p:txBody>
      </p:sp>
    </p:spTree>
    <p:extLst>
      <p:ext uri="{BB962C8B-B14F-4D97-AF65-F5344CB8AC3E}">
        <p14:creationId xmlns:p14="http://schemas.microsoft.com/office/powerpoint/2010/main" val="34914057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>
            <a:off x="5112058" y="1735924"/>
            <a:ext cx="1993283" cy="1535627"/>
            <a:chOff x="3553024" y="736157"/>
            <a:chExt cx="1811337" cy="1550027"/>
          </a:xfrm>
        </p:grpSpPr>
        <p:sp>
          <p:nvSpPr>
            <p:cNvPr id="17" name="五边形 16"/>
            <p:cNvSpPr>
              <a:spLocks noChangeArrowheads="1"/>
            </p:cNvSpPr>
            <p:nvPr/>
          </p:nvSpPr>
          <p:spPr bwMode="auto">
            <a:xfrm rot="16200000">
              <a:off x="3683679" y="605502"/>
              <a:ext cx="1550027" cy="1811337"/>
            </a:xfrm>
            <a:prstGeom prst="homePlate">
              <a:avLst>
                <a:gd name="adj" fmla="val 31028"/>
              </a:avLst>
            </a:prstGeom>
            <a:blipFill dpi="0"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algn="ctr"/>
              <a:endParaRPr lang="zh-CN" altLang="en-US" sz="1229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TextBox 6"/>
            <p:cNvSpPr txBox="1">
              <a:spLocks noChangeArrowheads="1"/>
            </p:cNvSpPr>
            <p:nvPr/>
          </p:nvSpPr>
          <p:spPr bwMode="auto">
            <a:xfrm>
              <a:off x="3762247" y="1277309"/>
              <a:ext cx="1368426" cy="7769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algn="ctr"/>
              <a:r>
                <a:rPr lang="en-US" sz="4402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20%</a:t>
              </a:r>
              <a:endParaRPr lang="zh-CN" altLang="en-US" sz="4402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" name="组合 18"/>
          <p:cNvGrpSpPr/>
          <p:nvPr/>
        </p:nvGrpSpPr>
        <p:grpSpPr>
          <a:xfrm>
            <a:off x="5112057" y="3414671"/>
            <a:ext cx="1993283" cy="2338681"/>
            <a:chOff x="3553023" y="2430645"/>
            <a:chExt cx="1811337" cy="2360613"/>
          </a:xfrm>
          <a:solidFill>
            <a:srgbClr val="C00000"/>
          </a:solidFill>
        </p:grpSpPr>
        <p:sp>
          <p:nvSpPr>
            <p:cNvPr id="20" name="五边形 19"/>
            <p:cNvSpPr>
              <a:spLocks noChangeArrowheads="1"/>
            </p:cNvSpPr>
            <p:nvPr/>
          </p:nvSpPr>
          <p:spPr bwMode="auto">
            <a:xfrm rot="5400000">
              <a:off x="3278385" y="2705283"/>
              <a:ext cx="2360613" cy="1811337"/>
            </a:xfrm>
            <a:prstGeom prst="homePlate">
              <a:avLst>
                <a:gd name="adj" fmla="val 27573"/>
              </a:avLst>
            </a:pr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22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" name="TextBox 8"/>
            <p:cNvSpPr txBox="1">
              <a:spLocks noChangeArrowheads="1"/>
            </p:cNvSpPr>
            <p:nvPr/>
          </p:nvSpPr>
          <p:spPr bwMode="auto">
            <a:xfrm>
              <a:off x="3794319" y="2585750"/>
              <a:ext cx="1430338" cy="776982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en-US" sz="4402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80%</a:t>
              </a:r>
              <a:endParaRPr kumimoji="0" lang="zh-CN" altLang="en-US" sz="4402" b="1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>
              <a:spLocks noChangeArrowheads="1"/>
            </p:cNvSpPr>
            <p:nvPr/>
          </p:nvSpPr>
          <p:spPr bwMode="auto">
            <a:xfrm>
              <a:off x="3786710" y="3328067"/>
              <a:ext cx="1343963" cy="838790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kumimoji="0" lang="en-US" altLang="zh-CN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……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2065353" y="2450482"/>
            <a:ext cx="2480685" cy="522063"/>
            <a:chOff x="784423" y="1432108"/>
            <a:chExt cx="2254250" cy="409575"/>
          </a:xfrm>
        </p:grpSpPr>
        <p:sp>
          <p:nvSpPr>
            <p:cNvPr id="24" name="矩形 3"/>
            <p:cNvSpPr>
              <a:spLocks/>
            </p:cNvSpPr>
            <p:nvPr/>
          </p:nvSpPr>
          <p:spPr bwMode="auto">
            <a:xfrm rot="5400000" flipH="1" flipV="1">
              <a:off x="1706760" y="509771"/>
              <a:ext cx="409575" cy="2254250"/>
            </a:xfrm>
            <a:custGeom>
              <a:avLst/>
              <a:gdLst>
                <a:gd name="T0" fmla="*/ 280750 w 280750"/>
                <a:gd name="T1" fmla="*/ 1391049 h 1542591"/>
                <a:gd name="T2" fmla="*/ 280750 w 280750"/>
                <a:gd name="T3" fmla="*/ 151543 h 1542591"/>
                <a:gd name="T4" fmla="*/ 280733 w 280750"/>
                <a:gd name="T5" fmla="*/ 151543 h 1542591"/>
                <a:gd name="T6" fmla="*/ 280591 w 280750"/>
                <a:gd name="T7" fmla="*/ 0 h 1542591"/>
                <a:gd name="T8" fmla="*/ 140374 w 280750"/>
                <a:gd name="T9" fmla="*/ 102981 h 1542591"/>
                <a:gd name="T10" fmla="*/ 158 w 280750"/>
                <a:gd name="T11" fmla="*/ 0 h 1542591"/>
                <a:gd name="T12" fmla="*/ 158 w 280750"/>
                <a:gd name="T13" fmla="*/ 151543 h 1542591"/>
                <a:gd name="T14" fmla="*/ 0 w 280750"/>
                <a:gd name="T15" fmla="*/ 151543 h 1542591"/>
                <a:gd name="T16" fmla="*/ 0 w 280750"/>
                <a:gd name="T17" fmla="*/ 1391049 h 1542591"/>
                <a:gd name="T18" fmla="*/ 158 w 280750"/>
                <a:gd name="T19" fmla="*/ 1391049 h 1542591"/>
                <a:gd name="T20" fmla="*/ 158 w 280750"/>
                <a:gd name="T21" fmla="*/ 1436588 h 1542591"/>
                <a:gd name="T22" fmla="*/ 138730 w 280750"/>
                <a:gd name="T23" fmla="*/ 1542591 h 1542591"/>
                <a:gd name="T24" fmla="*/ 280591 w 280750"/>
                <a:gd name="T25" fmla="*/ 1444187 h 1542591"/>
                <a:gd name="T26" fmla="*/ 280745 w 280750"/>
                <a:gd name="T27" fmla="*/ 1395154 h 1542591"/>
                <a:gd name="T28" fmla="*/ 280733 w 280750"/>
                <a:gd name="T29" fmla="*/ 1391049 h 1542591"/>
                <a:gd name="T30" fmla="*/ 280750 w 280750"/>
                <a:gd name="T31" fmla="*/ 1391049 h 1542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0750" h="1542591">
                  <a:moveTo>
                    <a:pt x="280750" y="1391049"/>
                  </a:moveTo>
                  <a:lnTo>
                    <a:pt x="280750" y="151543"/>
                  </a:lnTo>
                  <a:lnTo>
                    <a:pt x="280733" y="151543"/>
                  </a:lnTo>
                  <a:cubicBezTo>
                    <a:pt x="280668" y="100709"/>
                    <a:pt x="280191" y="44276"/>
                    <a:pt x="280591" y="0"/>
                  </a:cubicBezTo>
                  <a:lnTo>
                    <a:pt x="140374" y="102981"/>
                  </a:lnTo>
                  <a:lnTo>
                    <a:pt x="158" y="0"/>
                  </a:lnTo>
                  <a:lnTo>
                    <a:pt x="158" y="151543"/>
                  </a:lnTo>
                  <a:lnTo>
                    <a:pt x="0" y="151543"/>
                  </a:lnTo>
                  <a:lnTo>
                    <a:pt x="0" y="1391049"/>
                  </a:lnTo>
                  <a:lnTo>
                    <a:pt x="158" y="1391049"/>
                  </a:lnTo>
                  <a:lnTo>
                    <a:pt x="158" y="1436588"/>
                  </a:lnTo>
                  <a:lnTo>
                    <a:pt x="138730" y="1542591"/>
                  </a:lnTo>
                  <a:lnTo>
                    <a:pt x="280591" y="1444187"/>
                  </a:lnTo>
                  <a:cubicBezTo>
                    <a:pt x="280728" y="1429030"/>
                    <a:pt x="280763" y="1412448"/>
                    <a:pt x="280745" y="1395154"/>
                  </a:cubicBezTo>
                  <a:lnTo>
                    <a:pt x="280733" y="1391049"/>
                  </a:lnTo>
                  <a:lnTo>
                    <a:pt x="280750" y="1391049"/>
                  </a:lnTo>
                  <a:close/>
                </a:path>
              </a:pathLst>
            </a:cu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982" b="1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5" name="TextBox 11"/>
            <p:cNvSpPr txBox="1">
              <a:spLocks noChangeArrowheads="1"/>
            </p:cNvSpPr>
            <p:nvPr/>
          </p:nvSpPr>
          <p:spPr bwMode="auto">
            <a:xfrm>
              <a:off x="865304" y="1485941"/>
              <a:ext cx="2108200" cy="311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itchFamily="34" charset="0"/>
                <a:buNone/>
                <a:tabLst/>
                <a:defRPr/>
              </a:pPr>
              <a:r>
                <a:rPr kumimoji="0" lang="zh-CN" altLang="en-US" sz="1982" b="1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+mn-lt"/>
                  <a:ea typeface="+mn-ea"/>
                  <a:cs typeface="+mn-ea"/>
                  <a:sym typeface="+mn-lt"/>
                </a:rPr>
                <a:t>单击添加标题</a:t>
              </a:r>
            </a:p>
          </p:txBody>
        </p:sp>
      </p:grpSp>
      <p:sp>
        <p:nvSpPr>
          <p:cNvPr id="26" name="矩形 25"/>
          <p:cNvSpPr/>
          <p:nvPr/>
        </p:nvSpPr>
        <p:spPr>
          <a:xfrm>
            <a:off x="1839978" y="3198888"/>
            <a:ext cx="2753376" cy="20002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</a:t>
            </a: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5</a:t>
            </a: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分钟之内。</a:t>
            </a:r>
          </a:p>
        </p:txBody>
      </p:sp>
      <p:grpSp>
        <p:nvGrpSpPr>
          <p:cNvPr id="27" name="组合 26"/>
          <p:cNvGrpSpPr/>
          <p:nvPr/>
        </p:nvGrpSpPr>
        <p:grpSpPr>
          <a:xfrm flipH="1">
            <a:off x="7657376" y="2450482"/>
            <a:ext cx="2480685" cy="522063"/>
            <a:chOff x="784423" y="1432108"/>
            <a:chExt cx="2254250" cy="409575"/>
          </a:xfrm>
        </p:grpSpPr>
        <p:sp>
          <p:nvSpPr>
            <p:cNvPr id="28" name="矩形 3"/>
            <p:cNvSpPr>
              <a:spLocks/>
            </p:cNvSpPr>
            <p:nvPr/>
          </p:nvSpPr>
          <p:spPr bwMode="auto">
            <a:xfrm rot="5400000" flipH="1" flipV="1">
              <a:off x="1706760" y="509771"/>
              <a:ext cx="409575" cy="2254250"/>
            </a:xfrm>
            <a:custGeom>
              <a:avLst/>
              <a:gdLst>
                <a:gd name="T0" fmla="*/ 280750 w 280750"/>
                <a:gd name="T1" fmla="*/ 1391049 h 1542591"/>
                <a:gd name="T2" fmla="*/ 280750 w 280750"/>
                <a:gd name="T3" fmla="*/ 151543 h 1542591"/>
                <a:gd name="T4" fmla="*/ 280733 w 280750"/>
                <a:gd name="T5" fmla="*/ 151543 h 1542591"/>
                <a:gd name="T6" fmla="*/ 280591 w 280750"/>
                <a:gd name="T7" fmla="*/ 0 h 1542591"/>
                <a:gd name="T8" fmla="*/ 140374 w 280750"/>
                <a:gd name="T9" fmla="*/ 102981 h 1542591"/>
                <a:gd name="T10" fmla="*/ 158 w 280750"/>
                <a:gd name="T11" fmla="*/ 0 h 1542591"/>
                <a:gd name="T12" fmla="*/ 158 w 280750"/>
                <a:gd name="T13" fmla="*/ 151543 h 1542591"/>
                <a:gd name="T14" fmla="*/ 0 w 280750"/>
                <a:gd name="T15" fmla="*/ 151543 h 1542591"/>
                <a:gd name="T16" fmla="*/ 0 w 280750"/>
                <a:gd name="T17" fmla="*/ 1391049 h 1542591"/>
                <a:gd name="T18" fmla="*/ 158 w 280750"/>
                <a:gd name="T19" fmla="*/ 1391049 h 1542591"/>
                <a:gd name="T20" fmla="*/ 158 w 280750"/>
                <a:gd name="T21" fmla="*/ 1436588 h 1542591"/>
                <a:gd name="T22" fmla="*/ 138730 w 280750"/>
                <a:gd name="T23" fmla="*/ 1542591 h 1542591"/>
                <a:gd name="T24" fmla="*/ 280591 w 280750"/>
                <a:gd name="T25" fmla="*/ 1444187 h 1542591"/>
                <a:gd name="T26" fmla="*/ 280745 w 280750"/>
                <a:gd name="T27" fmla="*/ 1395154 h 1542591"/>
                <a:gd name="T28" fmla="*/ 280733 w 280750"/>
                <a:gd name="T29" fmla="*/ 1391049 h 1542591"/>
                <a:gd name="T30" fmla="*/ 280750 w 280750"/>
                <a:gd name="T31" fmla="*/ 1391049 h 1542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0750" h="1542591">
                  <a:moveTo>
                    <a:pt x="280750" y="1391049"/>
                  </a:moveTo>
                  <a:lnTo>
                    <a:pt x="280750" y="151543"/>
                  </a:lnTo>
                  <a:lnTo>
                    <a:pt x="280733" y="151543"/>
                  </a:lnTo>
                  <a:cubicBezTo>
                    <a:pt x="280668" y="100709"/>
                    <a:pt x="280191" y="44276"/>
                    <a:pt x="280591" y="0"/>
                  </a:cubicBezTo>
                  <a:lnTo>
                    <a:pt x="140374" y="102981"/>
                  </a:lnTo>
                  <a:lnTo>
                    <a:pt x="158" y="0"/>
                  </a:lnTo>
                  <a:lnTo>
                    <a:pt x="158" y="151543"/>
                  </a:lnTo>
                  <a:lnTo>
                    <a:pt x="0" y="151543"/>
                  </a:lnTo>
                  <a:lnTo>
                    <a:pt x="0" y="1391049"/>
                  </a:lnTo>
                  <a:lnTo>
                    <a:pt x="158" y="1391049"/>
                  </a:lnTo>
                  <a:lnTo>
                    <a:pt x="158" y="1436588"/>
                  </a:lnTo>
                  <a:lnTo>
                    <a:pt x="138730" y="1542591"/>
                  </a:lnTo>
                  <a:lnTo>
                    <a:pt x="280591" y="1444187"/>
                  </a:lnTo>
                  <a:cubicBezTo>
                    <a:pt x="280728" y="1429030"/>
                    <a:pt x="280763" y="1412448"/>
                    <a:pt x="280745" y="1395154"/>
                  </a:cubicBezTo>
                  <a:lnTo>
                    <a:pt x="280733" y="1391049"/>
                  </a:lnTo>
                  <a:lnTo>
                    <a:pt x="280750" y="1391049"/>
                  </a:lnTo>
                  <a:close/>
                </a:path>
              </a:pathLst>
            </a:cu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zh-CN" altLang="en-US" sz="1982" b="1" kern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9" name="TextBox 11"/>
            <p:cNvSpPr txBox="1">
              <a:spLocks noChangeArrowheads="1"/>
            </p:cNvSpPr>
            <p:nvPr/>
          </p:nvSpPr>
          <p:spPr bwMode="auto">
            <a:xfrm>
              <a:off x="865304" y="1475583"/>
              <a:ext cx="2108200" cy="311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defPPr>
                <a:defRPr lang="zh-CN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pitchFamily="34" charset="0"/>
                  <a:ea typeface="宋体" pitchFamily="2" charset="-122"/>
                  <a:cs typeface="+mn-cs"/>
                </a:defRPr>
              </a:lvl9pPr>
            </a:lstStyle>
            <a:p>
              <a:pPr algn="ctr"/>
              <a:r>
                <a:rPr lang="zh-CN" altLang="en-US" sz="1982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单击添加标题</a:t>
              </a:r>
            </a:p>
          </p:txBody>
        </p:sp>
      </p:grpSp>
      <p:sp>
        <p:nvSpPr>
          <p:cNvPr id="30" name="矩形 29"/>
          <p:cNvSpPr/>
          <p:nvPr/>
        </p:nvSpPr>
        <p:spPr>
          <a:xfrm>
            <a:off x="7596123" y="3198888"/>
            <a:ext cx="2753376" cy="23145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</a:t>
            </a: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5</a:t>
            </a: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分钟之内。</a:t>
            </a:r>
          </a:p>
          <a:p>
            <a:pPr>
              <a:lnSpc>
                <a:spcPct val="150000"/>
              </a:lnSpc>
            </a:pP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E187F937-D7A3-474F-A4D1-D05C9990C763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4419B143-D6CA-429C-9B8F-F42427C5E027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C0EDE1B8-BB05-4B3B-B6E8-3779F4908267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F183DAD4-D20A-4E3C-B038-9529162F76DB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30C9F934-4A3D-4094-9EC6-44796DD59F1C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AA6B216E-7C44-4DD6-8602-43A735BC1022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C84F61D4-339E-4297-93E9-635F19FE8D84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9BC55FF2-4804-48CD-83BD-CEC72124675E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E30B79E4-547A-47E6-946C-B58EC7050431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40" name="文本框 39">
            <a:extLst>
              <a:ext uri="{FF2B5EF4-FFF2-40B4-BE49-F238E27FC236}">
                <a16:creationId xmlns:a16="http://schemas.microsoft.com/office/drawing/2014/main" id="{4BB5B6E3-3639-4F17-8C90-4C0A191D9809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问题评估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ED5C424A-B09F-49AD-A190-391465D92824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6354975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圆角矩形 5"/>
          <p:cNvSpPr/>
          <p:nvPr/>
        </p:nvSpPr>
        <p:spPr>
          <a:xfrm>
            <a:off x="1644359" y="1641335"/>
            <a:ext cx="8911095" cy="1693620"/>
          </a:xfrm>
          <a:prstGeom prst="roundRect">
            <a:avLst>
              <a:gd name="adj" fmla="val 0"/>
            </a:avLst>
          </a:prstGeom>
          <a:noFill/>
          <a:ln w="3175" cap="flat" cmpd="sng" algn="ctr">
            <a:solidFill>
              <a:schemeClr val="bg1">
                <a:lumMod val="75000"/>
              </a:schemeClr>
            </a:solidFill>
            <a:prstDash val="solid"/>
            <a:miter lim="800000"/>
          </a:ln>
          <a:effectLst/>
        </p:spPr>
        <p:txBody>
          <a:bodyPr lIns="100666" tIns="50333" rIns="100666" bIns="50333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TextBox 3"/>
          <p:cNvSpPr txBox="1"/>
          <p:nvPr/>
        </p:nvSpPr>
        <p:spPr>
          <a:xfrm>
            <a:off x="2111503" y="1960239"/>
            <a:ext cx="8010398" cy="9383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</a:t>
            </a: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5</a:t>
            </a: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分钟之内。此处添加详细文本描述，建议与标题相关并符合整体语言风格，语言描述尽量简洁生动。</a:t>
            </a:r>
          </a:p>
        </p:txBody>
      </p:sp>
      <p:sp>
        <p:nvSpPr>
          <p:cNvPr id="8" name="矩形 93"/>
          <p:cNvSpPr/>
          <p:nvPr/>
        </p:nvSpPr>
        <p:spPr>
          <a:xfrm>
            <a:off x="1602894" y="1592263"/>
            <a:ext cx="317061" cy="317176"/>
          </a:xfrm>
          <a:custGeom>
            <a:avLst/>
            <a:gdLst/>
            <a:ahLst/>
            <a:cxnLst/>
            <a:rect l="l" t="t" r="r" b="b"/>
            <a:pathLst>
              <a:path w="504056" h="504056">
                <a:moveTo>
                  <a:pt x="0" y="0"/>
                </a:moveTo>
                <a:lnTo>
                  <a:pt x="504056" y="0"/>
                </a:lnTo>
                <a:lnTo>
                  <a:pt x="504056" y="144016"/>
                </a:lnTo>
                <a:lnTo>
                  <a:pt x="144016" y="144016"/>
                </a:lnTo>
                <a:lnTo>
                  <a:pt x="144016" y="504056"/>
                </a:lnTo>
                <a:lnTo>
                  <a:pt x="0" y="504056"/>
                </a:lnTo>
                <a:close/>
              </a:path>
            </a:pathLst>
          </a:custGeom>
          <a:blipFill dpi="0" rotWithShape="1">
            <a:blip r:embed="rId4" cstate="print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100666" tIns="50333" rIns="100666" bIns="50333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" name="矩形 93"/>
          <p:cNvSpPr/>
          <p:nvPr/>
        </p:nvSpPr>
        <p:spPr>
          <a:xfrm rot="10800000">
            <a:off x="10289193" y="3066851"/>
            <a:ext cx="317061" cy="317176"/>
          </a:xfrm>
          <a:custGeom>
            <a:avLst/>
            <a:gdLst/>
            <a:ahLst/>
            <a:cxnLst/>
            <a:rect l="l" t="t" r="r" b="b"/>
            <a:pathLst>
              <a:path w="504056" h="504056">
                <a:moveTo>
                  <a:pt x="0" y="0"/>
                </a:moveTo>
                <a:lnTo>
                  <a:pt x="504056" y="0"/>
                </a:lnTo>
                <a:lnTo>
                  <a:pt x="504056" y="144016"/>
                </a:lnTo>
                <a:lnTo>
                  <a:pt x="144016" y="144016"/>
                </a:lnTo>
                <a:lnTo>
                  <a:pt x="144016" y="504056"/>
                </a:lnTo>
                <a:lnTo>
                  <a:pt x="0" y="504056"/>
                </a:lnTo>
                <a:close/>
              </a:path>
            </a:pathLst>
          </a:custGeom>
          <a:blipFill dpi="0" rotWithShape="1">
            <a:blip r:embed="rId6" cstate="print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lIns="100666" tIns="50333" rIns="100666" bIns="50333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xfrm>
            <a:off x="4162517" y="3681123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1" name="TextBox 7"/>
          <p:cNvSpPr txBox="1"/>
          <p:nvPr/>
        </p:nvSpPr>
        <p:spPr>
          <a:xfrm>
            <a:off x="4478432" y="4053844"/>
            <a:ext cx="1187663" cy="86530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关键字</a:t>
            </a:r>
          </a:p>
        </p:txBody>
      </p:sp>
      <p:sp>
        <p:nvSpPr>
          <p:cNvPr id="12" name="Freeform 5"/>
          <p:cNvSpPr>
            <a:spLocks/>
          </p:cNvSpPr>
          <p:nvPr/>
        </p:nvSpPr>
        <p:spPr bwMode="auto">
          <a:xfrm>
            <a:off x="2086103" y="3681123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3" name="Freeform 5"/>
          <p:cNvSpPr>
            <a:spLocks/>
          </p:cNvSpPr>
          <p:nvPr/>
        </p:nvSpPr>
        <p:spPr bwMode="auto">
          <a:xfrm>
            <a:off x="6238931" y="3681123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4" name="Freeform 5"/>
          <p:cNvSpPr>
            <a:spLocks/>
          </p:cNvSpPr>
          <p:nvPr/>
        </p:nvSpPr>
        <p:spPr bwMode="auto">
          <a:xfrm>
            <a:off x="8315345" y="3681123"/>
            <a:ext cx="1799186" cy="1622754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blipFill dpi="0" rotWithShape="1"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00666" tIns="50333" rIns="100666" bIns="50333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29" b="1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TextBox 12"/>
          <p:cNvSpPr txBox="1"/>
          <p:nvPr/>
        </p:nvSpPr>
        <p:spPr>
          <a:xfrm>
            <a:off x="2420198" y="4053844"/>
            <a:ext cx="1187663" cy="86530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关键字</a:t>
            </a:r>
          </a:p>
        </p:txBody>
      </p:sp>
      <p:sp>
        <p:nvSpPr>
          <p:cNvPr id="16" name="TextBox 13"/>
          <p:cNvSpPr txBox="1"/>
          <p:nvPr/>
        </p:nvSpPr>
        <p:spPr>
          <a:xfrm>
            <a:off x="6522226" y="4053844"/>
            <a:ext cx="1187663" cy="86530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关键字</a:t>
            </a:r>
          </a:p>
        </p:txBody>
      </p:sp>
      <p:sp>
        <p:nvSpPr>
          <p:cNvPr id="17" name="TextBox 14"/>
          <p:cNvSpPr txBox="1"/>
          <p:nvPr/>
        </p:nvSpPr>
        <p:spPr>
          <a:xfrm>
            <a:off x="8598640" y="4053844"/>
            <a:ext cx="1187663" cy="86530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zh-CN"/>
            </a:defPPr>
            <a:lvl1pPr>
              <a:defRPr sz="220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defRPr>
            </a:lvl1pPr>
          </a:lstStyle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添加</a:t>
            </a:r>
            <a:endParaRPr kumimoji="0" lang="en-US" altLang="zh-CN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latin typeface="+mn-lt"/>
              <a:ea typeface="+mn-ea"/>
              <a:cs typeface="+mn-ea"/>
              <a:sym typeface="+mn-lt"/>
            </a:endParaRPr>
          </a:p>
          <a:p>
            <a:pPr marL="0" marR="0" lvl="0" indent="0" algn="ctr" defTabSz="91440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关键字</a:t>
            </a: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33FE47A0-8372-4A77-832A-E19DD13C910D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D0EEEF12-8D5B-4D62-B72C-E7BEBE200E0E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42629286-1896-47C6-8AE9-D0A368349266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9871A616-88E0-43DC-B1EA-AD413040B601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766EBD49-FC75-4371-B248-396FC05CB071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8113E283-7EDB-49DC-8405-BAADD26FADF2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5EC7164C-1291-4ED1-B126-0B4E27B5022B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BE78B21F-97C1-4A73-B0F4-745539043FCF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CD66EE57-45C1-4372-8779-436BD08E118F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28" name="文本框 27">
            <a:extLst>
              <a:ext uri="{FF2B5EF4-FFF2-40B4-BE49-F238E27FC236}">
                <a16:creationId xmlns:a16="http://schemas.microsoft.com/office/drawing/2014/main" id="{CFACE0BC-DB41-4F1B-B05B-D22260F1DE13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相关对策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4A142414-A64C-45CA-9B05-1FDAE529A21C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hape 2012"/>
          <p:cNvSpPr/>
          <p:nvPr/>
        </p:nvSpPr>
        <p:spPr>
          <a:xfrm>
            <a:off x="7053588" y="1884976"/>
            <a:ext cx="3369694" cy="1490026"/>
          </a:xfrm>
          <a:prstGeom prst="roundRect">
            <a:avLst>
              <a:gd name="adj" fmla="val 6918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Shape 2013"/>
          <p:cNvSpPr/>
          <p:nvPr/>
        </p:nvSpPr>
        <p:spPr>
          <a:xfrm>
            <a:off x="7053588" y="3975718"/>
            <a:ext cx="3369694" cy="1488448"/>
          </a:xfrm>
          <a:prstGeom prst="roundRect">
            <a:avLst>
              <a:gd name="adj" fmla="val 6925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Shape 2014"/>
          <p:cNvSpPr/>
          <p:nvPr/>
        </p:nvSpPr>
        <p:spPr>
          <a:xfrm>
            <a:off x="1765300" y="3974825"/>
            <a:ext cx="3376684" cy="1490025"/>
          </a:xfrm>
          <a:prstGeom prst="roundRect">
            <a:avLst>
              <a:gd name="adj" fmla="val 6918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Shape 2015"/>
          <p:cNvSpPr/>
          <p:nvPr/>
        </p:nvSpPr>
        <p:spPr>
          <a:xfrm>
            <a:off x="1765300" y="1884976"/>
            <a:ext cx="3376684" cy="1490026"/>
          </a:xfrm>
          <a:prstGeom prst="roundRect">
            <a:avLst>
              <a:gd name="adj" fmla="val 6918"/>
            </a:avLst>
          </a:prstGeom>
          <a:noFill/>
          <a:ln w="12700">
            <a:solidFill>
              <a:srgbClr val="A6AAA9"/>
            </a:solidFill>
            <a:miter lim="400000"/>
          </a:ln>
        </p:spPr>
        <p:txBody>
          <a:bodyPr lIns="19046" tIns="19046" rIns="19046" bIns="19046" anchor="ctr"/>
          <a:lstStyle/>
          <a:p>
            <a:endParaRPr sz="1733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Shape 2016"/>
          <p:cNvSpPr/>
          <p:nvPr/>
        </p:nvSpPr>
        <p:spPr>
          <a:xfrm>
            <a:off x="4688815" y="2277921"/>
            <a:ext cx="2823651" cy="28236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>
            <a:miter lim="400000"/>
          </a:ln>
        </p:spPr>
        <p:txBody>
          <a:bodyPr lIns="25393" tIns="25393" rIns="25393" bIns="25393" anchor="ctr"/>
          <a:lstStyle/>
          <a:p>
            <a:endParaRPr sz="1733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Shape 2021"/>
          <p:cNvSpPr/>
          <p:nvPr/>
        </p:nvSpPr>
        <p:spPr>
          <a:xfrm>
            <a:off x="2423194" y="2399781"/>
            <a:ext cx="2321329" cy="5097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l">
              <a:lnSpc>
                <a:spcPct val="120000"/>
              </a:lnSpc>
              <a:spcBef>
                <a:spcPts val="2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Shape 2022"/>
          <p:cNvSpPr/>
          <p:nvPr/>
        </p:nvSpPr>
        <p:spPr>
          <a:xfrm>
            <a:off x="2423194" y="2001573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l">
              <a:lnSpc>
                <a:spcPct val="120000"/>
              </a:lnSpc>
              <a:defRPr sz="3500">
                <a:solidFill>
                  <a:srgbClr val="53585F"/>
                </a:solidFill>
              </a:defRPr>
            </a:lvl1pPr>
          </a:lstStyle>
          <a:p>
            <a:r>
              <a:rPr lang="zh-CN" altLang="en-US" sz="18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3" name="Shape 2023"/>
          <p:cNvSpPr/>
          <p:nvPr/>
        </p:nvSpPr>
        <p:spPr>
          <a:xfrm>
            <a:off x="2423194" y="4507225"/>
            <a:ext cx="2321329" cy="48542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l">
              <a:lnSpc>
                <a:spcPct val="120000"/>
              </a:lnSpc>
              <a:spcBef>
                <a:spcPts val="2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Shape 2024"/>
          <p:cNvSpPr/>
          <p:nvPr/>
        </p:nvSpPr>
        <p:spPr>
          <a:xfrm>
            <a:off x="2423194" y="4136971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l">
              <a:lnSpc>
                <a:spcPct val="120000"/>
              </a:lnSpc>
              <a:defRPr sz="3500">
                <a:solidFill>
                  <a:srgbClr val="53585F"/>
                </a:solidFill>
              </a:defRPr>
            </a:lvl1pPr>
          </a:lstStyle>
          <a:p>
            <a:r>
              <a:rPr lang="zh-CN" altLang="en-US" sz="18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5" name="Shape 2025"/>
          <p:cNvSpPr/>
          <p:nvPr/>
        </p:nvSpPr>
        <p:spPr>
          <a:xfrm>
            <a:off x="7474366" y="2399781"/>
            <a:ext cx="2312064" cy="50978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r">
              <a:lnSpc>
                <a:spcPct val="120000"/>
              </a:lnSpc>
              <a:spcBef>
                <a:spcPts val="4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 algn="l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6" name="Shape 2026"/>
          <p:cNvSpPr/>
          <p:nvPr/>
        </p:nvSpPr>
        <p:spPr>
          <a:xfrm>
            <a:off x="7474366" y="1991525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r">
              <a:defRPr sz="3500">
                <a:solidFill>
                  <a:srgbClr val="53585F"/>
                </a:solidFill>
              </a:defRPr>
            </a:lvl1pPr>
          </a:lstStyle>
          <a:p>
            <a:pPr algn="l"/>
            <a:r>
              <a:rPr lang="zh-CN" altLang="en-US" sz="18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7" name="Shape 2027"/>
          <p:cNvSpPr/>
          <p:nvPr/>
        </p:nvSpPr>
        <p:spPr>
          <a:xfrm>
            <a:off x="7474366" y="4507228"/>
            <a:ext cx="2312064" cy="485424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/>
          <a:lstStyle>
            <a:lvl1pPr algn="r">
              <a:lnSpc>
                <a:spcPct val="120000"/>
              </a:lnSpc>
              <a:spcBef>
                <a:spcPts val="4500"/>
              </a:spcBef>
              <a:defRPr sz="2000">
                <a:solidFill>
                  <a:srgbClr val="53585F"/>
                </a:solidFill>
              </a:defRPr>
            </a:lvl1pPr>
          </a:lstStyle>
          <a:p>
            <a:pPr algn="l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Shape 2028"/>
          <p:cNvSpPr/>
          <p:nvPr/>
        </p:nvSpPr>
        <p:spPr>
          <a:xfrm>
            <a:off x="7474366" y="4136971"/>
            <a:ext cx="1868845" cy="40151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0" tIns="0" rIns="0" bIns="0" anchor="ctr"/>
          <a:lstStyle>
            <a:lvl1pPr algn="r">
              <a:defRPr sz="3500">
                <a:solidFill>
                  <a:srgbClr val="53585F"/>
                </a:solidFill>
              </a:defRPr>
            </a:lvl1pPr>
          </a:lstStyle>
          <a:p>
            <a:pPr algn="l"/>
            <a:r>
              <a:rPr lang="zh-CN" altLang="en-US" sz="18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grpSp>
        <p:nvGrpSpPr>
          <p:cNvPr id="19" name="Group 2031"/>
          <p:cNvGrpSpPr/>
          <p:nvPr/>
        </p:nvGrpSpPr>
        <p:grpSpPr>
          <a:xfrm>
            <a:off x="1310218" y="2136144"/>
            <a:ext cx="955237" cy="955237"/>
            <a:chOff x="0" y="0"/>
            <a:chExt cx="1910968" cy="1910968"/>
          </a:xfrm>
        </p:grpSpPr>
        <p:sp>
          <p:nvSpPr>
            <p:cNvPr id="20" name="Shape 2029"/>
            <p:cNvSpPr/>
            <p:nvPr/>
          </p:nvSpPr>
          <p:spPr>
            <a:xfrm>
              <a:off x="0" y="0"/>
              <a:ext cx="1910969" cy="1910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>
              <a:noFill/>
              <a:miter lim="400000"/>
            </a:ln>
            <a:effectLst/>
          </p:spPr>
          <p:txBody>
            <a:bodyPr wrap="square" lIns="33858" tIns="33858" rIns="33858" bIns="33858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" name="Shape 2030"/>
            <p:cNvSpPr/>
            <p:nvPr/>
          </p:nvSpPr>
          <p:spPr>
            <a:xfrm>
              <a:off x="553362" y="560070"/>
              <a:ext cx="804244" cy="706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1" y="8035"/>
                  </a:moveTo>
                  <a:lnTo>
                    <a:pt x="11327" y="9235"/>
                  </a:lnTo>
                  <a:lnTo>
                    <a:pt x="14583" y="4904"/>
                  </a:lnTo>
                  <a:lnTo>
                    <a:pt x="15088" y="4330"/>
                  </a:lnTo>
                  <a:lnTo>
                    <a:pt x="17289" y="6157"/>
                  </a:lnTo>
                  <a:lnTo>
                    <a:pt x="17289" y="3078"/>
                  </a:lnTo>
                  <a:lnTo>
                    <a:pt x="17289" y="0"/>
                  </a:lnTo>
                  <a:lnTo>
                    <a:pt x="14583" y="626"/>
                  </a:lnTo>
                  <a:lnTo>
                    <a:pt x="11878" y="1200"/>
                  </a:lnTo>
                  <a:lnTo>
                    <a:pt x="14033" y="3704"/>
                  </a:lnTo>
                  <a:lnTo>
                    <a:pt x="10777" y="7409"/>
                  </a:lnTo>
                  <a:lnTo>
                    <a:pt x="7567" y="6157"/>
                  </a:lnTo>
                  <a:lnTo>
                    <a:pt x="5411" y="10487"/>
                  </a:lnTo>
                  <a:lnTo>
                    <a:pt x="2155" y="9235"/>
                  </a:lnTo>
                  <a:lnTo>
                    <a:pt x="550" y="14817"/>
                  </a:lnTo>
                  <a:lnTo>
                    <a:pt x="0" y="16017"/>
                  </a:lnTo>
                  <a:lnTo>
                    <a:pt x="1055" y="16643"/>
                  </a:lnTo>
                  <a:lnTo>
                    <a:pt x="2706" y="11113"/>
                  </a:lnTo>
                  <a:lnTo>
                    <a:pt x="5916" y="12313"/>
                  </a:lnTo>
                  <a:lnTo>
                    <a:pt x="8071" y="8035"/>
                  </a:lnTo>
                  <a:lnTo>
                    <a:pt x="8071" y="8035"/>
                  </a:lnTo>
                  <a:close/>
                  <a:moveTo>
                    <a:pt x="6466" y="21600"/>
                  </a:moveTo>
                  <a:lnTo>
                    <a:pt x="6466" y="16643"/>
                  </a:lnTo>
                  <a:lnTo>
                    <a:pt x="3761" y="16643"/>
                  </a:lnTo>
                  <a:lnTo>
                    <a:pt x="3761" y="21600"/>
                  </a:lnTo>
                  <a:lnTo>
                    <a:pt x="6466" y="21600"/>
                  </a:lnTo>
                  <a:lnTo>
                    <a:pt x="6466" y="21600"/>
                  </a:lnTo>
                  <a:close/>
                  <a:moveTo>
                    <a:pt x="10227" y="21600"/>
                  </a:moveTo>
                  <a:lnTo>
                    <a:pt x="7567" y="21600"/>
                  </a:lnTo>
                  <a:lnTo>
                    <a:pt x="7567" y="14817"/>
                  </a:lnTo>
                  <a:lnTo>
                    <a:pt x="10227" y="14817"/>
                  </a:lnTo>
                  <a:lnTo>
                    <a:pt x="10227" y="21600"/>
                  </a:lnTo>
                  <a:lnTo>
                    <a:pt x="10227" y="21600"/>
                  </a:lnTo>
                  <a:close/>
                  <a:moveTo>
                    <a:pt x="14033" y="21600"/>
                  </a:moveTo>
                  <a:lnTo>
                    <a:pt x="11327" y="21600"/>
                  </a:lnTo>
                  <a:lnTo>
                    <a:pt x="11327" y="12313"/>
                  </a:lnTo>
                  <a:lnTo>
                    <a:pt x="14033" y="12313"/>
                  </a:lnTo>
                  <a:lnTo>
                    <a:pt x="14033" y="21600"/>
                  </a:lnTo>
                  <a:lnTo>
                    <a:pt x="14033" y="21600"/>
                  </a:lnTo>
                  <a:close/>
                  <a:moveTo>
                    <a:pt x="17794" y="21600"/>
                  </a:moveTo>
                  <a:lnTo>
                    <a:pt x="15088" y="21600"/>
                  </a:lnTo>
                  <a:lnTo>
                    <a:pt x="15088" y="9861"/>
                  </a:lnTo>
                  <a:lnTo>
                    <a:pt x="17794" y="9861"/>
                  </a:lnTo>
                  <a:lnTo>
                    <a:pt x="17794" y="21600"/>
                  </a:lnTo>
                  <a:lnTo>
                    <a:pt x="17794" y="21600"/>
                  </a:lnTo>
                  <a:close/>
                  <a:moveTo>
                    <a:pt x="18894" y="6783"/>
                  </a:moveTo>
                  <a:lnTo>
                    <a:pt x="18894" y="21600"/>
                  </a:lnTo>
                  <a:lnTo>
                    <a:pt x="21600" y="21600"/>
                  </a:lnTo>
                  <a:lnTo>
                    <a:pt x="21600" y="6783"/>
                  </a:lnTo>
                  <a:lnTo>
                    <a:pt x="18894" y="6783"/>
                  </a:lnTo>
                  <a:close/>
                </a:path>
              </a:pathLst>
            </a:custGeom>
            <a:solidFill>
              <a:srgbClr val="00B0F0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2" name="Group 2034"/>
          <p:cNvGrpSpPr/>
          <p:nvPr/>
        </p:nvGrpSpPr>
        <p:grpSpPr>
          <a:xfrm>
            <a:off x="1312885" y="4228662"/>
            <a:ext cx="949903" cy="949903"/>
            <a:chOff x="0" y="0"/>
            <a:chExt cx="1900300" cy="1900300"/>
          </a:xfrm>
        </p:grpSpPr>
        <p:sp>
          <p:nvSpPr>
            <p:cNvPr id="23" name="Shape 2032"/>
            <p:cNvSpPr/>
            <p:nvPr/>
          </p:nvSpPr>
          <p:spPr>
            <a:xfrm>
              <a:off x="0" y="0"/>
              <a:ext cx="1900300" cy="1900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>
              <a:noFill/>
              <a:miter lim="400000"/>
            </a:ln>
            <a:effectLst/>
          </p:spPr>
          <p:txBody>
            <a:bodyPr wrap="square" lIns="33858" tIns="33858" rIns="33858" bIns="33858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4" name="Shape 2033"/>
            <p:cNvSpPr/>
            <p:nvPr/>
          </p:nvSpPr>
          <p:spPr>
            <a:xfrm flipH="1">
              <a:off x="548028" y="596693"/>
              <a:ext cx="804245" cy="706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1" y="8035"/>
                  </a:moveTo>
                  <a:lnTo>
                    <a:pt x="11327" y="9235"/>
                  </a:lnTo>
                  <a:lnTo>
                    <a:pt x="14583" y="4904"/>
                  </a:lnTo>
                  <a:lnTo>
                    <a:pt x="15088" y="4330"/>
                  </a:lnTo>
                  <a:lnTo>
                    <a:pt x="17289" y="6157"/>
                  </a:lnTo>
                  <a:lnTo>
                    <a:pt x="17289" y="3078"/>
                  </a:lnTo>
                  <a:lnTo>
                    <a:pt x="17289" y="0"/>
                  </a:lnTo>
                  <a:lnTo>
                    <a:pt x="14583" y="626"/>
                  </a:lnTo>
                  <a:lnTo>
                    <a:pt x="11878" y="1200"/>
                  </a:lnTo>
                  <a:lnTo>
                    <a:pt x="14033" y="3704"/>
                  </a:lnTo>
                  <a:lnTo>
                    <a:pt x="10777" y="7409"/>
                  </a:lnTo>
                  <a:lnTo>
                    <a:pt x="7567" y="6157"/>
                  </a:lnTo>
                  <a:lnTo>
                    <a:pt x="5411" y="10487"/>
                  </a:lnTo>
                  <a:lnTo>
                    <a:pt x="2155" y="9235"/>
                  </a:lnTo>
                  <a:lnTo>
                    <a:pt x="550" y="14817"/>
                  </a:lnTo>
                  <a:lnTo>
                    <a:pt x="0" y="16017"/>
                  </a:lnTo>
                  <a:lnTo>
                    <a:pt x="1055" y="16643"/>
                  </a:lnTo>
                  <a:lnTo>
                    <a:pt x="2706" y="11113"/>
                  </a:lnTo>
                  <a:lnTo>
                    <a:pt x="5916" y="12313"/>
                  </a:lnTo>
                  <a:lnTo>
                    <a:pt x="8071" y="8035"/>
                  </a:lnTo>
                  <a:lnTo>
                    <a:pt x="8071" y="8035"/>
                  </a:lnTo>
                  <a:close/>
                  <a:moveTo>
                    <a:pt x="6466" y="21600"/>
                  </a:moveTo>
                  <a:lnTo>
                    <a:pt x="6466" y="16643"/>
                  </a:lnTo>
                  <a:lnTo>
                    <a:pt x="3761" y="16643"/>
                  </a:lnTo>
                  <a:lnTo>
                    <a:pt x="3761" y="21600"/>
                  </a:lnTo>
                  <a:lnTo>
                    <a:pt x="6466" y="21600"/>
                  </a:lnTo>
                  <a:lnTo>
                    <a:pt x="6466" y="21600"/>
                  </a:lnTo>
                  <a:close/>
                  <a:moveTo>
                    <a:pt x="10227" y="21600"/>
                  </a:moveTo>
                  <a:lnTo>
                    <a:pt x="7567" y="21600"/>
                  </a:lnTo>
                  <a:lnTo>
                    <a:pt x="7567" y="14817"/>
                  </a:lnTo>
                  <a:lnTo>
                    <a:pt x="10227" y="14817"/>
                  </a:lnTo>
                  <a:lnTo>
                    <a:pt x="10227" y="21600"/>
                  </a:lnTo>
                  <a:lnTo>
                    <a:pt x="10227" y="21600"/>
                  </a:lnTo>
                  <a:close/>
                  <a:moveTo>
                    <a:pt x="14033" y="21600"/>
                  </a:moveTo>
                  <a:lnTo>
                    <a:pt x="11327" y="21600"/>
                  </a:lnTo>
                  <a:lnTo>
                    <a:pt x="11327" y="12313"/>
                  </a:lnTo>
                  <a:lnTo>
                    <a:pt x="14033" y="12313"/>
                  </a:lnTo>
                  <a:lnTo>
                    <a:pt x="14033" y="21600"/>
                  </a:lnTo>
                  <a:lnTo>
                    <a:pt x="14033" y="21600"/>
                  </a:lnTo>
                  <a:close/>
                  <a:moveTo>
                    <a:pt x="17794" y="21600"/>
                  </a:moveTo>
                  <a:lnTo>
                    <a:pt x="15088" y="21600"/>
                  </a:lnTo>
                  <a:lnTo>
                    <a:pt x="15088" y="9861"/>
                  </a:lnTo>
                  <a:lnTo>
                    <a:pt x="17794" y="9861"/>
                  </a:lnTo>
                  <a:lnTo>
                    <a:pt x="17794" y="21600"/>
                  </a:lnTo>
                  <a:lnTo>
                    <a:pt x="17794" y="21600"/>
                  </a:lnTo>
                  <a:close/>
                  <a:moveTo>
                    <a:pt x="18894" y="6783"/>
                  </a:moveTo>
                  <a:lnTo>
                    <a:pt x="18894" y="21600"/>
                  </a:lnTo>
                  <a:lnTo>
                    <a:pt x="21600" y="21600"/>
                  </a:lnTo>
                  <a:lnTo>
                    <a:pt x="21600" y="6783"/>
                  </a:lnTo>
                  <a:lnTo>
                    <a:pt x="18894" y="6783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t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25" name="Shape 2035"/>
          <p:cNvSpPr/>
          <p:nvPr/>
        </p:nvSpPr>
        <p:spPr>
          <a:xfrm>
            <a:off x="9972070" y="4228659"/>
            <a:ext cx="949905" cy="9499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>
            <a:noFill/>
            <a:miter lim="400000"/>
          </a:ln>
          <a:effectLst/>
        </p:spPr>
        <p:txBody>
          <a:bodyPr wrap="square" lIns="25393" tIns="25393" rIns="25393" bIns="25393" numCol="1" anchor="ctr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33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6" name="Group 2040"/>
          <p:cNvGrpSpPr/>
          <p:nvPr/>
        </p:nvGrpSpPr>
        <p:grpSpPr>
          <a:xfrm>
            <a:off x="9966763" y="2136144"/>
            <a:ext cx="955237" cy="955237"/>
            <a:chOff x="0" y="0"/>
            <a:chExt cx="1910968" cy="1910968"/>
          </a:xfrm>
        </p:grpSpPr>
        <p:sp>
          <p:nvSpPr>
            <p:cNvPr id="27" name="Shape 2038"/>
            <p:cNvSpPr/>
            <p:nvPr/>
          </p:nvSpPr>
          <p:spPr>
            <a:xfrm>
              <a:off x="0" y="0"/>
              <a:ext cx="1910969" cy="1910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>
              <a:noFill/>
              <a:miter lim="400000"/>
            </a:ln>
            <a:effectLst/>
          </p:spPr>
          <p:txBody>
            <a:bodyPr wrap="square" lIns="33858" tIns="33858" rIns="33858" bIns="33858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" name="Shape 2039"/>
            <p:cNvSpPr/>
            <p:nvPr/>
          </p:nvSpPr>
          <p:spPr>
            <a:xfrm>
              <a:off x="657404" y="557107"/>
              <a:ext cx="596161" cy="749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5" h="21072" extrusionOk="0">
                  <a:moveTo>
                    <a:pt x="17468" y="6506"/>
                  </a:moveTo>
                  <a:cubicBezTo>
                    <a:pt x="16410" y="7763"/>
                    <a:pt x="15333" y="6878"/>
                    <a:pt x="13824" y="5996"/>
                  </a:cubicBezTo>
                  <a:cubicBezTo>
                    <a:pt x="12317" y="5116"/>
                    <a:pt x="10950" y="4575"/>
                    <a:pt x="12006" y="3318"/>
                  </a:cubicBezTo>
                  <a:cubicBezTo>
                    <a:pt x="13062" y="2059"/>
                    <a:pt x="15140" y="1754"/>
                    <a:pt x="16648" y="2634"/>
                  </a:cubicBezTo>
                  <a:cubicBezTo>
                    <a:pt x="18155" y="3515"/>
                    <a:pt x="18522" y="5248"/>
                    <a:pt x="17468" y="6506"/>
                  </a:cubicBezTo>
                  <a:close/>
                  <a:moveTo>
                    <a:pt x="20868" y="4865"/>
                  </a:moveTo>
                  <a:cubicBezTo>
                    <a:pt x="20191" y="1663"/>
                    <a:pt x="16530" y="-474"/>
                    <a:pt x="12691" y="90"/>
                  </a:cubicBezTo>
                  <a:cubicBezTo>
                    <a:pt x="8853" y="655"/>
                    <a:pt x="5613" y="3118"/>
                    <a:pt x="6290" y="6320"/>
                  </a:cubicBezTo>
                  <a:cubicBezTo>
                    <a:pt x="6436" y="7009"/>
                    <a:pt x="6840" y="8088"/>
                    <a:pt x="7318" y="8862"/>
                  </a:cubicBezTo>
                  <a:lnTo>
                    <a:pt x="346" y="17166"/>
                  </a:lnTo>
                  <a:cubicBezTo>
                    <a:pt x="90" y="17473"/>
                    <a:pt x="-56" y="18024"/>
                    <a:pt x="20" y="18392"/>
                  </a:cubicBezTo>
                  <a:lnTo>
                    <a:pt x="470" y="20511"/>
                  </a:lnTo>
                  <a:cubicBezTo>
                    <a:pt x="547" y="20879"/>
                    <a:pt x="971" y="21126"/>
                    <a:pt x="1412" y="21061"/>
                  </a:cubicBezTo>
                  <a:lnTo>
                    <a:pt x="3454" y="20761"/>
                  </a:lnTo>
                  <a:cubicBezTo>
                    <a:pt x="3895" y="20696"/>
                    <a:pt x="4457" y="20387"/>
                    <a:pt x="4700" y="20072"/>
                  </a:cubicBezTo>
                  <a:lnTo>
                    <a:pt x="7456" y="16513"/>
                  </a:lnTo>
                  <a:lnTo>
                    <a:pt x="7480" y="16490"/>
                  </a:lnTo>
                  <a:lnTo>
                    <a:pt x="9346" y="16216"/>
                  </a:lnTo>
                  <a:lnTo>
                    <a:pt x="12566" y="12046"/>
                  </a:lnTo>
                  <a:cubicBezTo>
                    <a:pt x="13623" y="12195"/>
                    <a:pt x="15142" y="12146"/>
                    <a:pt x="16039" y="12013"/>
                  </a:cubicBezTo>
                  <a:cubicBezTo>
                    <a:pt x="19878" y="11449"/>
                    <a:pt x="21544" y="8068"/>
                    <a:pt x="20868" y="486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29" name="Text Placeholder 5"/>
          <p:cNvSpPr txBox="1">
            <a:spLocks/>
          </p:cNvSpPr>
          <p:nvPr/>
        </p:nvSpPr>
        <p:spPr>
          <a:xfrm>
            <a:off x="5301126" y="3205040"/>
            <a:ext cx="1727061" cy="846259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75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00000"/>
              </a:lnSpc>
            </a:pPr>
            <a:r>
              <a:rPr lang="zh-CN" altLang="en-US" sz="2666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点击输入</a:t>
            </a:r>
            <a:endParaRPr lang="en-US" altLang="zh-CN" sz="2666" b="1" dirty="0">
              <a:solidFill>
                <a:schemeClr val="tx1">
                  <a:lumMod val="95000"/>
                  <a:lumOff val="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lnSpc>
                <a:spcPct val="100000"/>
              </a:lnSpc>
            </a:pPr>
            <a:r>
              <a:rPr lang="zh-CN" altLang="en-US" sz="2666" b="1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标题内容</a:t>
            </a:r>
            <a:endParaRPr lang="en-GB" altLang="zh-CN" sz="2666" b="1" dirty="0">
              <a:solidFill>
                <a:schemeClr val="tx1">
                  <a:lumMod val="95000"/>
                  <a:lumOff val="5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0" name="Shape 2036"/>
          <p:cNvSpPr/>
          <p:nvPr/>
        </p:nvSpPr>
        <p:spPr>
          <a:xfrm>
            <a:off x="10246013" y="4489198"/>
            <a:ext cx="402018" cy="4288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53" h="21260" extrusionOk="0">
                <a:moveTo>
                  <a:pt x="11752" y="11733"/>
                </a:moveTo>
                <a:lnTo>
                  <a:pt x="9401" y="11733"/>
                </a:lnTo>
                <a:lnTo>
                  <a:pt x="9401" y="5975"/>
                </a:lnTo>
                <a:lnTo>
                  <a:pt x="11752" y="5975"/>
                </a:lnTo>
                <a:cubicBezTo>
                  <a:pt x="11752" y="5975"/>
                  <a:pt x="11752" y="11733"/>
                  <a:pt x="11752" y="11733"/>
                </a:cubicBezTo>
                <a:close/>
                <a:moveTo>
                  <a:pt x="11752" y="15276"/>
                </a:moveTo>
                <a:lnTo>
                  <a:pt x="9401" y="15276"/>
                </a:lnTo>
                <a:lnTo>
                  <a:pt x="9401" y="12951"/>
                </a:lnTo>
                <a:lnTo>
                  <a:pt x="11752" y="12951"/>
                </a:lnTo>
                <a:cubicBezTo>
                  <a:pt x="11752" y="12951"/>
                  <a:pt x="11752" y="15276"/>
                  <a:pt x="11752" y="15276"/>
                </a:cubicBezTo>
                <a:close/>
                <a:moveTo>
                  <a:pt x="20789" y="13227"/>
                </a:moveTo>
                <a:lnTo>
                  <a:pt x="18761" y="11523"/>
                </a:lnTo>
                <a:cubicBezTo>
                  <a:pt x="18172" y="11029"/>
                  <a:pt x="18172" y="10223"/>
                  <a:pt x="18761" y="9729"/>
                </a:cubicBezTo>
                <a:lnTo>
                  <a:pt x="20789" y="8025"/>
                </a:lnTo>
                <a:cubicBezTo>
                  <a:pt x="21376" y="7532"/>
                  <a:pt x="21220" y="7072"/>
                  <a:pt x="20441" y="7001"/>
                </a:cubicBezTo>
                <a:lnTo>
                  <a:pt x="17751" y="6761"/>
                </a:lnTo>
                <a:cubicBezTo>
                  <a:pt x="16971" y="6692"/>
                  <a:pt x="16552" y="6061"/>
                  <a:pt x="16819" y="5360"/>
                </a:cubicBezTo>
                <a:lnTo>
                  <a:pt x="18247" y="1615"/>
                </a:lnTo>
                <a:cubicBezTo>
                  <a:pt x="18515" y="912"/>
                  <a:pt x="18188" y="656"/>
                  <a:pt x="17520" y="1047"/>
                </a:cubicBezTo>
                <a:lnTo>
                  <a:pt x="14346" y="2896"/>
                </a:lnTo>
                <a:cubicBezTo>
                  <a:pt x="13678" y="3285"/>
                  <a:pt x="12815" y="3072"/>
                  <a:pt x="12430" y="2423"/>
                </a:cubicBezTo>
                <a:lnTo>
                  <a:pt x="11279" y="489"/>
                </a:lnTo>
                <a:cubicBezTo>
                  <a:pt x="10893" y="-160"/>
                  <a:pt x="10255" y="-164"/>
                  <a:pt x="9860" y="481"/>
                </a:cubicBezTo>
                <a:lnTo>
                  <a:pt x="8793" y="2232"/>
                </a:lnTo>
                <a:cubicBezTo>
                  <a:pt x="8398" y="2877"/>
                  <a:pt x="7493" y="3153"/>
                  <a:pt x="6781" y="2844"/>
                </a:cubicBezTo>
                <a:lnTo>
                  <a:pt x="4900" y="2031"/>
                </a:lnTo>
                <a:cubicBezTo>
                  <a:pt x="4188" y="1723"/>
                  <a:pt x="3639" y="2080"/>
                  <a:pt x="3682" y="2825"/>
                </a:cubicBezTo>
                <a:lnTo>
                  <a:pt x="3784" y="4615"/>
                </a:lnTo>
                <a:cubicBezTo>
                  <a:pt x="3826" y="5360"/>
                  <a:pt x="3242" y="6128"/>
                  <a:pt x="2486" y="6320"/>
                </a:cubicBezTo>
                <a:lnTo>
                  <a:pt x="670" y="6780"/>
                </a:lnTo>
                <a:cubicBezTo>
                  <a:pt x="-85" y="6972"/>
                  <a:pt x="-224" y="7532"/>
                  <a:pt x="365" y="8025"/>
                </a:cubicBezTo>
                <a:lnTo>
                  <a:pt x="2394" y="9729"/>
                </a:lnTo>
                <a:cubicBezTo>
                  <a:pt x="2981" y="10223"/>
                  <a:pt x="2981" y="11029"/>
                  <a:pt x="2394" y="11523"/>
                </a:cubicBezTo>
                <a:lnTo>
                  <a:pt x="365" y="13225"/>
                </a:lnTo>
                <a:cubicBezTo>
                  <a:pt x="-224" y="13720"/>
                  <a:pt x="-68" y="14196"/>
                  <a:pt x="709" y="14285"/>
                </a:cubicBezTo>
                <a:lnTo>
                  <a:pt x="3171" y="14567"/>
                </a:lnTo>
                <a:cubicBezTo>
                  <a:pt x="3948" y="14656"/>
                  <a:pt x="4381" y="15309"/>
                  <a:pt x="4133" y="16017"/>
                </a:cubicBezTo>
                <a:lnTo>
                  <a:pt x="2869" y="19625"/>
                </a:lnTo>
                <a:cubicBezTo>
                  <a:pt x="2622" y="20333"/>
                  <a:pt x="2976" y="20609"/>
                  <a:pt x="3655" y="20240"/>
                </a:cubicBezTo>
                <a:lnTo>
                  <a:pt x="6549" y="18661"/>
                </a:lnTo>
                <a:cubicBezTo>
                  <a:pt x="7229" y="18291"/>
                  <a:pt x="8143" y="18495"/>
                  <a:pt x="8581" y="19113"/>
                </a:cubicBezTo>
                <a:lnTo>
                  <a:pt x="9782" y="20816"/>
                </a:lnTo>
                <a:cubicBezTo>
                  <a:pt x="10219" y="21436"/>
                  <a:pt x="10875" y="21403"/>
                  <a:pt x="11240" y="20741"/>
                </a:cubicBezTo>
                <a:lnTo>
                  <a:pt x="12297" y="18823"/>
                </a:lnTo>
                <a:cubicBezTo>
                  <a:pt x="12660" y="18160"/>
                  <a:pt x="13532" y="17891"/>
                  <a:pt x="14234" y="18221"/>
                </a:cubicBezTo>
                <a:lnTo>
                  <a:pt x="16272" y="19181"/>
                </a:lnTo>
                <a:cubicBezTo>
                  <a:pt x="16974" y="19511"/>
                  <a:pt x="17514" y="19172"/>
                  <a:pt x="17472" y="18427"/>
                </a:cubicBezTo>
                <a:lnTo>
                  <a:pt x="17370" y="16637"/>
                </a:lnTo>
                <a:cubicBezTo>
                  <a:pt x="17327" y="15891"/>
                  <a:pt x="17912" y="15124"/>
                  <a:pt x="18668" y="14932"/>
                </a:cubicBezTo>
                <a:lnTo>
                  <a:pt x="20482" y="14472"/>
                </a:lnTo>
                <a:cubicBezTo>
                  <a:pt x="21239" y="14280"/>
                  <a:pt x="21376" y="13720"/>
                  <a:pt x="20789" y="13227"/>
                </a:cubicBezTo>
                <a:close/>
              </a:path>
            </a:pathLst>
          </a:custGeom>
          <a:solidFill>
            <a:srgbClr val="FFFFFF"/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ctr">
            <a:noAutofit/>
          </a:bodyPr>
          <a:lstStyle/>
          <a:p>
            <a:endParaRPr sz="1733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A3B25F81-9204-406C-AAF6-CA866493D5D8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C00BFBA9-9A3C-4EFF-B4F4-9A85A8099EB4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10EAC4F8-8CAD-4B79-A438-C2AB2BB200CE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0E23BFFF-992F-4E05-9FC8-27E7C48CDF37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522955F9-5F4F-4F6D-A705-490DE1C3AF8A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C2206960-B190-495D-8FF4-D2AB4389CB31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BABCF7DF-FBCC-41E9-95B2-EDA34D1CEB34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18F8481E-0564-42AF-8359-DA00ADCEFCD9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B988F788-783F-410B-9B1D-657EC8AAAAD3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40" name="文本框 39">
            <a:extLst>
              <a:ext uri="{FF2B5EF4-FFF2-40B4-BE49-F238E27FC236}">
                <a16:creationId xmlns:a16="http://schemas.microsoft.com/office/drawing/2014/main" id="{5FEE2157-9C7A-4888-ACB4-A0E03F52DA50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研究总结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id="{01CC7779-111B-48EC-A271-D66C69422A9F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16"/>
          <p:cNvSpPr>
            <a:spLocks noChangeArrowheads="1"/>
          </p:cNvSpPr>
          <p:nvPr/>
        </p:nvSpPr>
        <p:spPr bwMode="auto">
          <a:xfrm>
            <a:off x="7678067" y="1193644"/>
            <a:ext cx="1472327" cy="1691897"/>
          </a:xfrm>
          <a:custGeom>
            <a:avLst/>
            <a:gdLst>
              <a:gd name="T0" fmla="*/ 0 w 2008628"/>
              <a:gd name="T1" fmla="*/ 873753 h 1747506"/>
              <a:gd name="T2" fmla="*/ 436877 w 2008628"/>
              <a:gd name="T3" fmla="*/ 0 h 1747506"/>
              <a:gd name="T4" fmla="*/ 1571752 w 2008628"/>
              <a:gd name="T5" fmla="*/ 0 h 1747506"/>
              <a:gd name="T6" fmla="*/ 2008628 w 2008628"/>
              <a:gd name="T7" fmla="*/ 873753 h 1747506"/>
              <a:gd name="T8" fmla="*/ 1571752 w 2008628"/>
              <a:gd name="T9" fmla="*/ 1747506 h 1747506"/>
              <a:gd name="T10" fmla="*/ 436877 w 2008628"/>
              <a:gd name="T11" fmla="*/ 1747506 h 1747506"/>
              <a:gd name="T12" fmla="*/ 0 w 2008628"/>
              <a:gd name="T13" fmla="*/ 873753 h 17475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08628"/>
              <a:gd name="T22" fmla="*/ 0 h 1747506"/>
              <a:gd name="T23" fmla="*/ 2008628 w 2008628"/>
              <a:gd name="T24" fmla="*/ 1747506 h 17475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08628" h="1747506">
                <a:moveTo>
                  <a:pt x="1004314" y="0"/>
                </a:moveTo>
                <a:lnTo>
                  <a:pt x="2008627" y="380083"/>
                </a:lnTo>
                <a:lnTo>
                  <a:pt x="2008627" y="1367424"/>
                </a:lnTo>
                <a:lnTo>
                  <a:pt x="1004314" y="1747506"/>
                </a:lnTo>
                <a:lnTo>
                  <a:pt x="1" y="1367424"/>
                </a:lnTo>
                <a:lnTo>
                  <a:pt x="1" y="380083"/>
                </a:lnTo>
                <a:lnTo>
                  <a:pt x="1004314" y="0"/>
                </a:ln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lIns="394240" tIns="434931" rIns="394240" bIns="434931" anchor="ctr"/>
          <a:lstStyle/>
          <a:p>
            <a:pPr algn="ctr">
              <a:lnSpc>
                <a:spcPct val="90000"/>
              </a:lnSpc>
              <a:spcAft>
                <a:spcPct val="35000"/>
              </a:spcAft>
            </a:pPr>
            <a:endParaRPr lang="zh-CN" altLang="zh-CN" sz="320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任意多边形 24"/>
          <p:cNvSpPr>
            <a:spLocks noChangeArrowheads="1"/>
          </p:cNvSpPr>
          <p:nvPr/>
        </p:nvSpPr>
        <p:spPr bwMode="auto">
          <a:xfrm>
            <a:off x="6087954" y="4065809"/>
            <a:ext cx="1472327" cy="1691897"/>
          </a:xfrm>
          <a:custGeom>
            <a:avLst/>
            <a:gdLst>
              <a:gd name="T0" fmla="*/ 0 w 2008628"/>
              <a:gd name="T1" fmla="*/ 873753 h 1747506"/>
              <a:gd name="T2" fmla="*/ 436877 w 2008628"/>
              <a:gd name="T3" fmla="*/ 0 h 1747506"/>
              <a:gd name="T4" fmla="*/ 1571752 w 2008628"/>
              <a:gd name="T5" fmla="*/ 0 h 1747506"/>
              <a:gd name="T6" fmla="*/ 2008628 w 2008628"/>
              <a:gd name="T7" fmla="*/ 873753 h 1747506"/>
              <a:gd name="T8" fmla="*/ 1571752 w 2008628"/>
              <a:gd name="T9" fmla="*/ 1747506 h 1747506"/>
              <a:gd name="T10" fmla="*/ 436877 w 2008628"/>
              <a:gd name="T11" fmla="*/ 1747506 h 1747506"/>
              <a:gd name="T12" fmla="*/ 0 w 2008628"/>
              <a:gd name="T13" fmla="*/ 873753 h 17475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08628"/>
              <a:gd name="T22" fmla="*/ 0 h 1747506"/>
              <a:gd name="T23" fmla="*/ 2008628 w 2008628"/>
              <a:gd name="T24" fmla="*/ 1747506 h 174750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08628" h="1747506">
                <a:moveTo>
                  <a:pt x="1004314" y="0"/>
                </a:moveTo>
                <a:lnTo>
                  <a:pt x="2008627" y="380083"/>
                </a:lnTo>
                <a:lnTo>
                  <a:pt x="2008627" y="1367424"/>
                </a:lnTo>
                <a:lnTo>
                  <a:pt x="1004314" y="1747506"/>
                </a:lnTo>
                <a:lnTo>
                  <a:pt x="1" y="1367424"/>
                </a:lnTo>
                <a:lnTo>
                  <a:pt x="1" y="380083"/>
                </a:lnTo>
                <a:lnTo>
                  <a:pt x="1004314" y="0"/>
                </a:ln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>
            <a:noFill/>
            <a:bevel/>
            <a:headEnd/>
            <a:tailEnd/>
          </a:ln>
        </p:spPr>
        <p:txBody>
          <a:bodyPr lIns="272320" tIns="313011" rIns="272320" bIns="313011" anchor="ctr"/>
          <a:lstStyle/>
          <a:p>
            <a:pPr algn="ctr">
              <a:lnSpc>
                <a:spcPct val="90000"/>
              </a:lnSpc>
              <a:spcAft>
                <a:spcPct val="35000"/>
              </a:spcAft>
            </a:pPr>
            <a:endParaRPr lang="zh-CN" altLang="zh-CN" sz="360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6803765" y="2629727"/>
            <a:ext cx="3195791" cy="3051779"/>
            <a:chOff x="6803765" y="2629727"/>
            <a:chExt cx="3195791" cy="3051779"/>
          </a:xfrm>
        </p:grpSpPr>
        <p:sp>
          <p:nvSpPr>
            <p:cNvPr id="7" name="任意多边形 19"/>
            <p:cNvSpPr>
              <a:spLocks noChangeArrowheads="1"/>
            </p:cNvSpPr>
            <p:nvPr/>
          </p:nvSpPr>
          <p:spPr bwMode="auto">
            <a:xfrm>
              <a:off x="6803765" y="2629727"/>
              <a:ext cx="1548526" cy="1634747"/>
            </a:xfrm>
            <a:custGeom>
              <a:avLst/>
              <a:gdLst>
                <a:gd name="T0" fmla="*/ 0 w 2008628"/>
                <a:gd name="T1" fmla="*/ 873753 h 1747506"/>
                <a:gd name="T2" fmla="*/ 436877 w 2008628"/>
                <a:gd name="T3" fmla="*/ 0 h 1747506"/>
                <a:gd name="T4" fmla="*/ 1571752 w 2008628"/>
                <a:gd name="T5" fmla="*/ 0 h 1747506"/>
                <a:gd name="T6" fmla="*/ 2008628 w 2008628"/>
                <a:gd name="T7" fmla="*/ 873753 h 1747506"/>
                <a:gd name="T8" fmla="*/ 1571752 w 2008628"/>
                <a:gd name="T9" fmla="*/ 1747506 h 1747506"/>
                <a:gd name="T10" fmla="*/ 436877 w 2008628"/>
                <a:gd name="T11" fmla="*/ 1747506 h 1747506"/>
                <a:gd name="T12" fmla="*/ 0 w 2008628"/>
                <a:gd name="T13" fmla="*/ 873753 h 17475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08628"/>
                <a:gd name="T22" fmla="*/ 0 h 1747506"/>
                <a:gd name="T23" fmla="*/ 2008628 w 2008628"/>
                <a:gd name="T24" fmla="*/ 1747506 h 1747506"/>
                <a:gd name="connsiteX0" fmla="*/ 1108269 w 2112581"/>
                <a:gd name="connsiteY0" fmla="*/ 0 h 1747506"/>
                <a:gd name="connsiteX1" fmla="*/ 2112582 w 2112581"/>
                <a:gd name="connsiteY1" fmla="*/ 380083 h 1747506"/>
                <a:gd name="connsiteX2" fmla="*/ 2112582 w 2112581"/>
                <a:gd name="connsiteY2" fmla="*/ 1367424 h 1747506"/>
                <a:gd name="connsiteX3" fmla="*/ 1108269 w 2112581"/>
                <a:gd name="connsiteY3" fmla="*/ 1747506 h 1747506"/>
                <a:gd name="connsiteX4" fmla="*/ 103956 w 2112581"/>
                <a:gd name="connsiteY4" fmla="*/ 1367424 h 1747506"/>
                <a:gd name="connsiteX5" fmla="*/ 0 w 2112581"/>
                <a:gd name="connsiteY5" fmla="*/ 399759 h 1747506"/>
                <a:gd name="connsiteX6" fmla="*/ 1108269 w 2112581"/>
                <a:gd name="connsiteY6" fmla="*/ 0 h 1747506"/>
                <a:gd name="connsiteX0" fmla="*/ 1108269 w 2112582"/>
                <a:gd name="connsiteY0" fmla="*/ 0 h 1688478"/>
                <a:gd name="connsiteX1" fmla="*/ 2112582 w 2112582"/>
                <a:gd name="connsiteY1" fmla="*/ 380083 h 1688478"/>
                <a:gd name="connsiteX2" fmla="*/ 2112582 w 2112582"/>
                <a:gd name="connsiteY2" fmla="*/ 1367424 h 1688478"/>
                <a:gd name="connsiteX3" fmla="*/ 1160247 w 2112582"/>
                <a:gd name="connsiteY3" fmla="*/ 1688478 h 1688478"/>
                <a:gd name="connsiteX4" fmla="*/ 103956 w 2112582"/>
                <a:gd name="connsiteY4" fmla="*/ 1367424 h 1688478"/>
                <a:gd name="connsiteX5" fmla="*/ 0 w 2112582"/>
                <a:gd name="connsiteY5" fmla="*/ 399759 h 1688478"/>
                <a:gd name="connsiteX6" fmla="*/ 1108269 w 2112582"/>
                <a:gd name="connsiteY6" fmla="*/ 0 h 168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582" h="1688478">
                  <a:moveTo>
                    <a:pt x="1108269" y="0"/>
                  </a:moveTo>
                  <a:lnTo>
                    <a:pt x="2112582" y="380083"/>
                  </a:lnTo>
                  <a:lnTo>
                    <a:pt x="2112582" y="1367424"/>
                  </a:lnTo>
                  <a:lnTo>
                    <a:pt x="1160247" y="1688478"/>
                  </a:lnTo>
                  <a:lnTo>
                    <a:pt x="103956" y="1367424"/>
                  </a:lnTo>
                  <a:lnTo>
                    <a:pt x="0" y="399759"/>
                  </a:lnTo>
                  <a:lnTo>
                    <a:pt x="1108269" y="0"/>
                  </a:lnTo>
                  <a:close/>
                </a:path>
              </a:pathLst>
            </a:custGeom>
            <a:noFill/>
            <a:ln w="12700" cap="flat" cmpd="sng">
              <a:solidFill>
                <a:schemeClr val="tx1">
                  <a:lumMod val="95000"/>
                  <a:lumOff val="5000"/>
                </a:schemeClr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394240" tIns="434931" rIns="394240" bIns="434931" anchor="ctr"/>
            <a:lstStyle/>
            <a:p>
              <a:pPr algn="ctr">
                <a:lnSpc>
                  <a:spcPct val="90000"/>
                </a:lnSpc>
                <a:spcAft>
                  <a:spcPct val="35000"/>
                </a:spcAft>
              </a:pPr>
              <a:endParaRPr lang="zh-CN" altLang="zh-CN" sz="320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任意多边形 21"/>
            <p:cNvSpPr>
              <a:spLocks noChangeArrowheads="1"/>
            </p:cNvSpPr>
            <p:nvPr/>
          </p:nvSpPr>
          <p:spPr bwMode="auto">
            <a:xfrm>
              <a:off x="8470080" y="2686877"/>
              <a:ext cx="1529476" cy="1634747"/>
            </a:xfrm>
            <a:custGeom>
              <a:avLst/>
              <a:gdLst>
                <a:gd name="T0" fmla="*/ 0 w 2008628"/>
                <a:gd name="T1" fmla="*/ 873753 h 1747506"/>
                <a:gd name="T2" fmla="*/ 436877 w 2008628"/>
                <a:gd name="T3" fmla="*/ 0 h 1747506"/>
                <a:gd name="T4" fmla="*/ 1571752 w 2008628"/>
                <a:gd name="T5" fmla="*/ 0 h 1747506"/>
                <a:gd name="T6" fmla="*/ 2008628 w 2008628"/>
                <a:gd name="T7" fmla="*/ 873753 h 1747506"/>
                <a:gd name="T8" fmla="*/ 1571752 w 2008628"/>
                <a:gd name="T9" fmla="*/ 1747506 h 1747506"/>
                <a:gd name="T10" fmla="*/ 436877 w 2008628"/>
                <a:gd name="T11" fmla="*/ 1747506 h 1747506"/>
                <a:gd name="T12" fmla="*/ 0 w 2008628"/>
                <a:gd name="T13" fmla="*/ 873753 h 17475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08628"/>
                <a:gd name="T22" fmla="*/ 0 h 1747506"/>
                <a:gd name="T23" fmla="*/ 2008628 w 2008628"/>
                <a:gd name="T24" fmla="*/ 1747506 h 1747506"/>
                <a:gd name="connsiteX0" fmla="*/ 1004313 w 2086592"/>
                <a:gd name="connsiteY0" fmla="*/ 0 h 1747506"/>
                <a:gd name="connsiteX1" fmla="*/ 2086593 w 2086592"/>
                <a:gd name="connsiteY1" fmla="*/ 380083 h 1747506"/>
                <a:gd name="connsiteX2" fmla="*/ 2008626 w 2086592"/>
                <a:gd name="connsiteY2" fmla="*/ 1367424 h 1747506"/>
                <a:gd name="connsiteX3" fmla="*/ 1004313 w 2086592"/>
                <a:gd name="connsiteY3" fmla="*/ 1747506 h 1747506"/>
                <a:gd name="connsiteX4" fmla="*/ 0 w 2086592"/>
                <a:gd name="connsiteY4" fmla="*/ 1367424 h 1747506"/>
                <a:gd name="connsiteX5" fmla="*/ 0 w 2086592"/>
                <a:gd name="connsiteY5" fmla="*/ 380083 h 1747506"/>
                <a:gd name="connsiteX6" fmla="*/ 1004313 w 2086592"/>
                <a:gd name="connsiteY6" fmla="*/ 0 h 1747506"/>
                <a:gd name="connsiteX0" fmla="*/ 1004313 w 2086593"/>
                <a:gd name="connsiteY0" fmla="*/ 0 h 1688478"/>
                <a:gd name="connsiteX1" fmla="*/ 2086593 w 2086593"/>
                <a:gd name="connsiteY1" fmla="*/ 321055 h 1688478"/>
                <a:gd name="connsiteX2" fmla="*/ 2008626 w 2086593"/>
                <a:gd name="connsiteY2" fmla="*/ 1308396 h 1688478"/>
                <a:gd name="connsiteX3" fmla="*/ 1004313 w 2086593"/>
                <a:gd name="connsiteY3" fmla="*/ 1688478 h 1688478"/>
                <a:gd name="connsiteX4" fmla="*/ 0 w 2086593"/>
                <a:gd name="connsiteY4" fmla="*/ 1308396 h 1688478"/>
                <a:gd name="connsiteX5" fmla="*/ 0 w 2086593"/>
                <a:gd name="connsiteY5" fmla="*/ 321055 h 1688478"/>
                <a:gd name="connsiteX6" fmla="*/ 1004313 w 2086593"/>
                <a:gd name="connsiteY6" fmla="*/ 0 h 168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6593" h="1688478">
                  <a:moveTo>
                    <a:pt x="1004313" y="0"/>
                  </a:moveTo>
                  <a:lnTo>
                    <a:pt x="2086593" y="321055"/>
                  </a:lnTo>
                  <a:lnTo>
                    <a:pt x="2008626" y="1308396"/>
                  </a:lnTo>
                  <a:lnTo>
                    <a:pt x="1004313" y="1688478"/>
                  </a:lnTo>
                  <a:lnTo>
                    <a:pt x="0" y="1308396"/>
                  </a:lnTo>
                  <a:lnTo>
                    <a:pt x="0" y="321055"/>
                  </a:lnTo>
                  <a:lnTo>
                    <a:pt x="1004313" y="0"/>
                  </a:lnTo>
                  <a:close/>
                </a:path>
              </a:pathLst>
            </a:custGeom>
            <a:noFill/>
            <a:ln w="12700" cap="flat" cmpd="sng">
              <a:solidFill>
                <a:schemeClr val="bg1">
                  <a:lumMod val="50000"/>
                </a:schemeClr>
              </a:solidFill>
              <a:miter lim="800000"/>
              <a:headEnd/>
              <a:tailEnd/>
            </a:ln>
          </p:spPr>
          <p:txBody>
            <a:bodyPr lIns="272320" tIns="313011" rIns="272320" bIns="313011" anchor="ctr"/>
            <a:lstStyle/>
            <a:p>
              <a:pPr algn="ctr">
                <a:lnSpc>
                  <a:spcPct val="90000"/>
                </a:lnSpc>
                <a:spcAft>
                  <a:spcPct val="35000"/>
                </a:spcAft>
              </a:pPr>
              <a:endParaRPr lang="zh-CN" altLang="zh-CN" sz="360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任意多边形 22"/>
            <p:cNvSpPr>
              <a:spLocks noChangeArrowheads="1"/>
            </p:cNvSpPr>
            <p:nvPr/>
          </p:nvSpPr>
          <p:spPr bwMode="auto">
            <a:xfrm>
              <a:off x="7678069" y="4065809"/>
              <a:ext cx="1472326" cy="1615697"/>
            </a:xfrm>
            <a:custGeom>
              <a:avLst/>
              <a:gdLst>
                <a:gd name="T0" fmla="*/ 0 w 2008628"/>
                <a:gd name="T1" fmla="*/ 873753 h 1747506"/>
                <a:gd name="T2" fmla="*/ 436877 w 2008628"/>
                <a:gd name="T3" fmla="*/ 0 h 1747506"/>
                <a:gd name="T4" fmla="*/ 1571752 w 2008628"/>
                <a:gd name="T5" fmla="*/ 0 h 1747506"/>
                <a:gd name="T6" fmla="*/ 2008628 w 2008628"/>
                <a:gd name="T7" fmla="*/ 873753 h 1747506"/>
                <a:gd name="T8" fmla="*/ 1571752 w 2008628"/>
                <a:gd name="T9" fmla="*/ 1747506 h 1747506"/>
                <a:gd name="T10" fmla="*/ 436877 w 2008628"/>
                <a:gd name="T11" fmla="*/ 1747506 h 1747506"/>
                <a:gd name="T12" fmla="*/ 0 w 2008628"/>
                <a:gd name="T13" fmla="*/ 873753 h 17475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08628"/>
                <a:gd name="T22" fmla="*/ 0 h 1747506"/>
                <a:gd name="T23" fmla="*/ 2008628 w 2008628"/>
                <a:gd name="T24" fmla="*/ 1747506 h 1747506"/>
                <a:gd name="connsiteX0" fmla="*/ 1004313 w 2008625"/>
                <a:gd name="connsiteY0" fmla="*/ 0 h 1668801"/>
                <a:gd name="connsiteX1" fmla="*/ 2008626 w 2008625"/>
                <a:gd name="connsiteY1" fmla="*/ 380083 h 1668801"/>
                <a:gd name="connsiteX2" fmla="*/ 2008626 w 2008625"/>
                <a:gd name="connsiteY2" fmla="*/ 1367424 h 1668801"/>
                <a:gd name="connsiteX3" fmla="*/ 1004314 w 2008625"/>
                <a:gd name="connsiteY3" fmla="*/ 1668801 h 1668801"/>
                <a:gd name="connsiteX4" fmla="*/ 0 w 2008625"/>
                <a:gd name="connsiteY4" fmla="*/ 1367424 h 1668801"/>
                <a:gd name="connsiteX5" fmla="*/ 0 w 2008625"/>
                <a:gd name="connsiteY5" fmla="*/ 380083 h 1668801"/>
                <a:gd name="connsiteX6" fmla="*/ 1004313 w 2008625"/>
                <a:gd name="connsiteY6" fmla="*/ 0 h 1668801"/>
                <a:gd name="connsiteX0" fmla="*/ 1004313 w 2008626"/>
                <a:gd name="connsiteY0" fmla="*/ 0 h 1668801"/>
                <a:gd name="connsiteX1" fmla="*/ 2008626 w 2008626"/>
                <a:gd name="connsiteY1" fmla="*/ 380083 h 1668801"/>
                <a:gd name="connsiteX2" fmla="*/ 1956648 w 2008626"/>
                <a:gd name="connsiteY2" fmla="*/ 1367424 h 1668801"/>
                <a:gd name="connsiteX3" fmla="*/ 1004314 w 2008626"/>
                <a:gd name="connsiteY3" fmla="*/ 1668801 h 1668801"/>
                <a:gd name="connsiteX4" fmla="*/ 0 w 2008626"/>
                <a:gd name="connsiteY4" fmla="*/ 1367424 h 1668801"/>
                <a:gd name="connsiteX5" fmla="*/ 0 w 2008626"/>
                <a:gd name="connsiteY5" fmla="*/ 380083 h 1668801"/>
                <a:gd name="connsiteX6" fmla="*/ 1004313 w 2008626"/>
                <a:gd name="connsiteY6" fmla="*/ 0 h 166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8626" h="1668801">
                  <a:moveTo>
                    <a:pt x="1004313" y="0"/>
                  </a:moveTo>
                  <a:lnTo>
                    <a:pt x="2008626" y="380083"/>
                  </a:lnTo>
                  <a:lnTo>
                    <a:pt x="1956648" y="1367424"/>
                  </a:lnTo>
                  <a:lnTo>
                    <a:pt x="1004314" y="1668801"/>
                  </a:lnTo>
                  <a:lnTo>
                    <a:pt x="0" y="1367424"/>
                  </a:lnTo>
                  <a:lnTo>
                    <a:pt x="0" y="380083"/>
                  </a:lnTo>
                  <a:lnTo>
                    <a:pt x="1004313" y="0"/>
                  </a:lnTo>
                  <a:close/>
                </a:path>
              </a:pathLst>
            </a:custGeom>
            <a:noFill/>
            <a:ln w="12700" cap="flat" cmpd="sng">
              <a:solidFill>
                <a:srgbClr val="2582C6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394240" tIns="434931" rIns="394240" bIns="434931" anchor="ctr"/>
            <a:lstStyle/>
            <a:p>
              <a:pPr algn="ctr">
                <a:lnSpc>
                  <a:spcPct val="90000"/>
                </a:lnSpc>
                <a:spcAft>
                  <a:spcPct val="35000"/>
                </a:spcAft>
              </a:pPr>
              <a:endParaRPr lang="zh-CN" altLang="zh-CN" sz="320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accent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8890512" y="2985017"/>
              <a:ext cx="631455" cy="981315"/>
            </a:xfrm>
            <a:prstGeom prst="rect">
              <a:avLst/>
            </a:prstGeom>
          </p:spPr>
        </p:pic>
        <p:sp>
          <p:nvSpPr>
            <p:cNvPr id="12" name="文本框 11"/>
            <p:cNvSpPr txBox="1"/>
            <p:nvPr/>
          </p:nvSpPr>
          <p:spPr>
            <a:xfrm>
              <a:off x="7053396" y="3135335"/>
              <a:ext cx="129889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YOUR </a:t>
              </a:r>
            </a:p>
            <a:p>
              <a:r>
                <a:rPr lang="en-US" altLang="zh-CN" sz="2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TEXR</a:t>
              </a:r>
              <a:endParaRPr lang="zh-CN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7820629" y="4496258"/>
              <a:ext cx="129889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2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YOUR </a:t>
              </a:r>
            </a:p>
            <a:p>
              <a:r>
                <a:rPr lang="en-US" altLang="zh-CN" sz="24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TEXR</a:t>
              </a:r>
              <a:endParaRPr lang="zh-CN" altLang="en-US" sz="2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14" name="矩形 14"/>
          <p:cNvSpPr/>
          <p:nvPr/>
        </p:nvSpPr>
        <p:spPr>
          <a:xfrm>
            <a:off x="1024368" y="2493818"/>
            <a:ext cx="5152429" cy="1650975"/>
          </a:xfrm>
          <a:custGeom>
            <a:avLst/>
            <a:gdLst>
              <a:gd name="connsiteX0" fmla="*/ 0 w 3638550"/>
              <a:gd name="connsiteY0" fmla="*/ 0 h 1076095"/>
              <a:gd name="connsiteX1" fmla="*/ 3638550 w 3638550"/>
              <a:gd name="connsiteY1" fmla="*/ 0 h 1076095"/>
              <a:gd name="connsiteX2" fmla="*/ 3638550 w 3638550"/>
              <a:gd name="connsiteY2" fmla="*/ 1076095 h 1076095"/>
              <a:gd name="connsiteX3" fmla="*/ 0 w 3638550"/>
              <a:gd name="connsiteY3" fmla="*/ 1076095 h 1076095"/>
              <a:gd name="connsiteX4" fmla="*/ 0 w 3638550"/>
              <a:gd name="connsiteY4" fmla="*/ 0 h 1076095"/>
              <a:gd name="connsiteX0" fmla="*/ 0 w 3638550"/>
              <a:gd name="connsiteY0" fmla="*/ 0 h 1076095"/>
              <a:gd name="connsiteX1" fmla="*/ 3524250 w 3638550"/>
              <a:gd name="connsiteY1" fmla="*/ 152400 h 1076095"/>
              <a:gd name="connsiteX2" fmla="*/ 3638550 w 3638550"/>
              <a:gd name="connsiteY2" fmla="*/ 1076095 h 1076095"/>
              <a:gd name="connsiteX3" fmla="*/ 0 w 3638550"/>
              <a:gd name="connsiteY3" fmla="*/ 1076095 h 1076095"/>
              <a:gd name="connsiteX4" fmla="*/ 0 w 3638550"/>
              <a:gd name="connsiteY4" fmla="*/ 0 h 1076095"/>
              <a:gd name="connsiteX0" fmla="*/ 0 w 3543300"/>
              <a:gd name="connsiteY0" fmla="*/ 0 h 1076095"/>
              <a:gd name="connsiteX1" fmla="*/ 3524250 w 3543300"/>
              <a:gd name="connsiteY1" fmla="*/ 152400 h 1076095"/>
              <a:gd name="connsiteX2" fmla="*/ 3543300 w 3543300"/>
              <a:gd name="connsiteY2" fmla="*/ 1018945 h 1076095"/>
              <a:gd name="connsiteX3" fmla="*/ 0 w 3543300"/>
              <a:gd name="connsiteY3" fmla="*/ 1076095 h 1076095"/>
              <a:gd name="connsiteX4" fmla="*/ 0 w 3543300"/>
              <a:gd name="connsiteY4" fmla="*/ 0 h 107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3300" h="1076095">
                <a:moveTo>
                  <a:pt x="0" y="0"/>
                </a:moveTo>
                <a:lnTo>
                  <a:pt x="3524250" y="152400"/>
                </a:lnTo>
                <a:lnTo>
                  <a:pt x="3543300" y="1018945"/>
                </a:lnTo>
                <a:lnTo>
                  <a:pt x="0" y="1076095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矩形 14"/>
          <p:cNvSpPr>
            <a:spLocks noChangeArrowheads="1"/>
          </p:cNvSpPr>
          <p:nvPr/>
        </p:nvSpPr>
        <p:spPr bwMode="auto">
          <a:xfrm>
            <a:off x="1290489" y="2754602"/>
            <a:ext cx="4620186" cy="13538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</a:t>
            </a: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5</a:t>
            </a: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分钟之内。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AE22B04F-E811-4AEA-A5AD-F20B2CDF6069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96D5C916-2006-4AAB-BDB7-37FEC4BF76D4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8EAC9833-4517-4AE9-AF80-8DEAAA0DF5B2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AF3F552C-C8CC-479D-8BD2-0A72E49F1663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78EA1314-2A73-4C3D-AB50-ABBA96144617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5E39DD66-B435-434D-87CD-A4B3C1F10D95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A753E87A-85C6-4BC8-ABA2-30ECF4FD37BB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AF45BCCA-28B1-4FB0-9A74-A57741C78D45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E19BFE63-EE58-4262-A576-65D89EE475EE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46B1C7B0-0E28-4C97-97FE-8A14266B6F49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成绩与思考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3973535A-9F7E-49D2-971C-405983002D92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>
            <a:off x="786985" y="2861884"/>
            <a:ext cx="10610092" cy="1719222"/>
            <a:chOff x="787171" y="2988535"/>
            <a:chExt cx="10612880" cy="1719669"/>
          </a:xfrm>
        </p:grpSpPr>
        <p:sp>
          <p:nvSpPr>
            <p:cNvPr id="17" name="椭圆 16"/>
            <p:cNvSpPr/>
            <p:nvPr/>
          </p:nvSpPr>
          <p:spPr>
            <a:xfrm>
              <a:off x="787171" y="3378470"/>
              <a:ext cx="939802" cy="939800"/>
            </a:xfrm>
            <a:prstGeom prst="ellipse">
              <a:avLst/>
            </a:prstGeom>
            <a:blipFill dpi="0"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数据</a:t>
              </a:r>
            </a:p>
          </p:txBody>
        </p:sp>
        <p:sp>
          <p:nvSpPr>
            <p:cNvPr id="18" name="虚尾箭头 17"/>
            <p:cNvSpPr/>
            <p:nvPr/>
          </p:nvSpPr>
          <p:spPr>
            <a:xfrm>
              <a:off x="1975573" y="3670570"/>
              <a:ext cx="546101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2664243" y="3378470"/>
              <a:ext cx="939800" cy="939800"/>
            </a:xfrm>
            <a:prstGeom prst="ellipse">
              <a:avLst/>
            </a:prstGeom>
            <a:blipFill dpi="0" rotWithShape="1"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整理</a:t>
              </a:r>
            </a:p>
          </p:txBody>
        </p:sp>
        <p:sp>
          <p:nvSpPr>
            <p:cNvPr id="20" name="虚尾箭头 19"/>
            <p:cNvSpPr/>
            <p:nvPr/>
          </p:nvSpPr>
          <p:spPr>
            <a:xfrm>
              <a:off x="3736008" y="3670570"/>
              <a:ext cx="546101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4445879" y="3378470"/>
              <a:ext cx="939800" cy="939800"/>
            </a:xfrm>
            <a:prstGeom prst="ellipse">
              <a:avLst/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参考</a:t>
              </a:r>
            </a:p>
          </p:txBody>
        </p:sp>
        <p:sp>
          <p:nvSpPr>
            <p:cNvPr id="22" name="虚尾箭头 21"/>
            <p:cNvSpPr/>
            <p:nvPr/>
          </p:nvSpPr>
          <p:spPr>
            <a:xfrm>
              <a:off x="5496443" y="3670570"/>
              <a:ext cx="546101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3" name="椭圆 22"/>
            <p:cNvSpPr/>
            <p:nvPr/>
          </p:nvSpPr>
          <p:spPr>
            <a:xfrm>
              <a:off x="6163909" y="2988535"/>
              <a:ext cx="1719669" cy="1719669"/>
            </a:xfrm>
            <a:prstGeom prst="ellipse">
              <a:avLst/>
            </a:pr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分析</a:t>
              </a:r>
            </a:p>
          </p:txBody>
        </p:sp>
        <p:sp>
          <p:nvSpPr>
            <p:cNvPr id="24" name="椭圆 23"/>
            <p:cNvSpPr/>
            <p:nvPr/>
          </p:nvSpPr>
          <p:spPr>
            <a:xfrm>
              <a:off x="8619402" y="3378470"/>
              <a:ext cx="939800" cy="939800"/>
            </a:xfrm>
            <a:prstGeom prst="ellipse">
              <a:avLst/>
            </a:pr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结论</a:t>
              </a:r>
            </a:p>
          </p:txBody>
        </p:sp>
        <p:sp>
          <p:nvSpPr>
            <p:cNvPr id="25" name="虚尾箭头 24"/>
            <p:cNvSpPr/>
            <p:nvPr/>
          </p:nvSpPr>
          <p:spPr>
            <a:xfrm>
              <a:off x="7983741" y="3670570"/>
              <a:ext cx="546100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6" name="虚尾箭头 25"/>
            <p:cNvSpPr/>
            <p:nvPr/>
          </p:nvSpPr>
          <p:spPr>
            <a:xfrm>
              <a:off x="9659366" y="3670570"/>
              <a:ext cx="546100" cy="355600"/>
            </a:xfrm>
            <a:prstGeom prst="stripedRightArrow">
              <a:avLst/>
            </a:prstGeom>
            <a:solidFill>
              <a:srgbClr val="597C9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" name="椭圆 26"/>
            <p:cNvSpPr/>
            <p:nvPr/>
          </p:nvSpPr>
          <p:spPr>
            <a:xfrm>
              <a:off x="10316234" y="3306462"/>
              <a:ext cx="1083817" cy="1083816"/>
            </a:xfrm>
            <a:prstGeom prst="ellipse">
              <a:avLst/>
            </a:prstGeom>
            <a:blipFill dpi="0" rotWithShape="1"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建议</a:t>
              </a: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1187470" y="1592263"/>
            <a:ext cx="1523503" cy="1523046"/>
            <a:chOff x="895845" y="1359458"/>
            <a:chExt cx="1523900" cy="1523442"/>
          </a:xfrm>
        </p:grpSpPr>
        <p:sp>
          <p:nvSpPr>
            <p:cNvPr id="29" name="椭圆 28"/>
            <p:cNvSpPr/>
            <p:nvPr/>
          </p:nvSpPr>
          <p:spPr>
            <a:xfrm>
              <a:off x="895845" y="2755900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cxnSp>
          <p:nvCxnSpPr>
            <p:cNvPr id="30" name="直接连接符 29"/>
            <p:cNvCxnSpPr>
              <a:stCxn id="29" idx="0"/>
            </p:cNvCxnSpPr>
            <p:nvPr/>
          </p:nvCxnSpPr>
          <p:spPr>
            <a:xfrm flipH="1" flipV="1">
              <a:off x="959345" y="1386434"/>
              <a:ext cx="1" cy="1369466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31" name="文本框 3"/>
            <p:cNvSpPr txBox="1"/>
            <p:nvPr/>
          </p:nvSpPr>
          <p:spPr>
            <a:xfrm>
              <a:off x="1022845" y="1359458"/>
              <a:ext cx="1396900" cy="1323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数据来源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lang="en-US" altLang="zh-CN" sz="1600" kern="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1745021" y="4301672"/>
            <a:ext cx="1468525" cy="1236429"/>
            <a:chOff x="3184551" y="4214343"/>
            <a:chExt cx="1468908" cy="1236750"/>
          </a:xfrm>
        </p:grpSpPr>
        <p:sp>
          <p:nvSpPr>
            <p:cNvPr id="33" name="椭圆 32"/>
            <p:cNvSpPr/>
            <p:nvPr/>
          </p:nvSpPr>
          <p:spPr>
            <a:xfrm>
              <a:off x="4526459" y="4214343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cxnSp>
          <p:nvCxnSpPr>
            <p:cNvPr id="34" name="直接连接符 33"/>
            <p:cNvCxnSpPr/>
            <p:nvPr/>
          </p:nvCxnSpPr>
          <p:spPr>
            <a:xfrm>
              <a:off x="4586152" y="4338636"/>
              <a:ext cx="0" cy="1046081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35" name="文本框 3"/>
            <p:cNvSpPr txBox="1"/>
            <p:nvPr/>
          </p:nvSpPr>
          <p:spPr>
            <a:xfrm>
              <a:off x="3184551" y="4373595"/>
              <a:ext cx="1396900" cy="1077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理论基础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lang="en-US" altLang="zh-CN" sz="1600" kern="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8987268" y="1619232"/>
            <a:ext cx="1529216" cy="1510346"/>
            <a:chOff x="4831624" y="1372161"/>
            <a:chExt cx="1529615" cy="1510739"/>
          </a:xfrm>
        </p:grpSpPr>
        <p:sp>
          <p:nvSpPr>
            <p:cNvPr id="37" name="椭圆 36"/>
            <p:cNvSpPr/>
            <p:nvPr/>
          </p:nvSpPr>
          <p:spPr>
            <a:xfrm>
              <a:off x="4831624" y="2755900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cxnSp>
          <p:nvCxnSpPr>
            <p:cNvPr id="38" name="直接连接符 37"/>
            <p:cNvCxnSpPr/>
            <p:nvPr/>
          </p:nvCxnSpPr>
          <p:spPr>
            <a:xfrm flipV="1">
              <a:off x="4885010" y="1372161"/>
              <a:ext cx="0" cy="1383740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39" name="文本框 3"/>
            <p:cNvSpPr txBox="1"/>
            <p:nvPr/>
          </p:nvSpPr>
          <p:spPr>
            <a:xfrm>
              <a:off x="4964339" y="1372161"/>
              <a:ext cx="1396900" cy="1323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四项维度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lang="en-US" altLang="zh-CN" sz="1600" kern="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4821021" y="1592263"/>
            <a:ext cx="1523503" cy="1523046"/>
            <a:chOff x="895845" y="1359458"/>
            <a:chExt cx="1523900" cy="1523442"/>
          </a:xfrm>
        </p:grpSpPr>
        <p:sp>
          <p:nvSpPr>
            <p:cNvPr id="41" name="椭圆 40"/>
            <p:cNvSpPr/>
            <p:nvPr/>
          </p:nvSpPr>
          <p:spPr>
            <a:xfrm>
              <a:off x="895845" y="2755900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cxnSp>
          <p:nvCxnSpPr>
            <p:cNvPr id="42" name="直接连接符 41"/>
            <p:cNvCxnSpPr>
              <a:stCxn id="41" idx="0"/>
            </p:cNvCxnSpPr>
            <p:nvPr/>
          </p:nvCxnSpPr>
          <p:spPr>
            <a:xfrm flipH="1" flipV="1">
              <a:off x="959345" y="1386434"/>
              <a:ext cx="1" cy="1369466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43" name="文本框 3"/>
            <p:cNvSpPr txBox="1"/>
            <p:nvPr/>
          </p:nvSpPr>
          <p:spPr>
            <a:xfrm>
              <a:off x="1022845" y="1359458"/>
              <a:ext cx="1396900" cy="1323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数据来源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lang="en-US" altLang="zh-CN" sz="1600" kern="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9477477" y="4301670"/>
            <a:ext cx="1468525" cy="1495350"/>
            <a:chOff x="3184551" y="4214343"/>
            <a:chExt cx="1468908" cy="1495739"/>
          </a:xfrm>
        </p:grpSpPr>
        <p:sp>
          <p:nvSpPr>
            <p:cNvPr id="45" name="椭圆 44"/>
            <p:cNvSpPr/>
            <p:nvPr/>
          </p:nvSpPr>
          <p:spPr>
            <a:xfrm>
              <a:off x="4526459" y="4214343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cxnSp>
          <p:nvCxnSpPr>
            <p:cNvPr id="46" name="直接连接符 45"/>
            <p:cNvCxnSpPr/>
            <p:nvPr/>
          </p:nvCxnSpPr>
          <p:spPr>
            <a:xfrm>
              <a:off x="4586152" y="4338634"/>
              <a:ext cx="0" cy="1322614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47" name="文本框 3"/>
            <p:cNvSpPr txBox="1"/>
            <p:nvPr/>
          </p:nvSpPr>
          <p:spPr>
            <a:xfrm>
              <a:off x="3184551" y="4386299"/>
              <a:ext cx="1396900" cy="13237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理论基础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lang="en-US" altLang="zh-CN" sz="1600" kern="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5662096" y="4676742"/>
            <a:ext cx="1468525" cy="1254507"/>
            <a:chOff x="3184551" y="4214343"/>
            <a:chExt cx="1468908" cy="1254833"/>
          </a:xfrm>
        </p:grpSpPr>
        <p:sp>
          <p:nvSpPr>
            <p:cNvPr id="49" name="椭圆 48"/>
            <p:cNvSpPr/>
            <p:nvPr/>
          </p:nvSpPr>
          <p:spPr>
            <a:xfrm>
              <a:off x="4526459" y="4214343"/>
              <a:ext cx="127000" cy="127000"/>
            </a:xfrm>
            <a:prstGeom prst="ellipse">
              <a:avLst/>
            </a:prstGeom>
            <a:solidFill>
              <a:sysClr val="windowText" lastClr="000000">
                <a:lumMod val="75000"/>
                <a:lumOff val="2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121888" tIns="60944" rIns="121888" bIns="60944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0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cxnSp>
          <p:nvCxnSpPr>
            <p:cNvPr id="50" name="直接连接符 49"/>
            <p:cNvCxnSpPr/>
            <p:nvPr/>
          </p:nvCxnSpPr>
          <p:spPr>
            <a:xfrm>
              <a:off x="4586152" y="4338634"/>
              <a:ext cx="0" cy="1130542"/>
            </a:xfrm>
            <a:prstGeom prst="line">
              <a:avLst/>
            </a:prstGeom>
            <a:noFill/>
            <a:ln w="6350" cap="flat" cmpd="sng" algn="ctr">
              <a:solidFill>
                <a:sysClr val="windowText" lastClr="000000">
                  <a:lumMod val="75000"/>
                  <a:lumOff val="25000"/>
                </a:sysClr>
              </a:solidFill>
              <a:prstDash val="solid"/>
              <a:miter lim="800000"/>
            </a:ln>
            <a:effectLst/>
          </p:spPr>
        </p:cxnSp>
        <p:sp>
          <p:nvSpPr>
            <p:cNvPr id="51" name="文本框 3"/>
            <p:cNvSpPr txBox="1"/>
            <p:nvPr/>
          </p:nvSpPr>
          <p:spPr>
            <a:xfrm>
              <a:off x="3184551" y="4360892"/>
              <a:ext cx="1396900" cy="1077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理论基础</a:t>
              </a:r>
              <a:endParaRPr kumimoji="0" lang="en-US" altLang="zh-CN" sz="16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lang="en-US" altLang="zh-CN" sz="1600" kern="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  <a:p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添加描述文本</a:t>
              </a:r>
              <a:endParaRPr kumimoji="0" lang="en-US" altLang="zh-CN" sz="16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FF456252-2CFF-4487-8979-C4D3B08EB0DC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28D32F42-0973-4993-9184-A41E9F6DE379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A19DE09E-8B94-4A4D-BBC8-42952C7BA65F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FDA549CD-0DD5-4327-8C40-95794A5C2FF4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066E2464-170D-4E0C-9A68-10DB5E9A3B33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54" name="组合 53">
              <a:extLst>
                <a:ext uri="{FF2B5EF4-FFF2-40B4-BE49-F238E27FC236}">
                  <a16:creationId xmlns:a16="http://schemas.microsoft.com/office/drawing/2014/main" id="{FCFD8B0A-4A18-4049-90F5-A8BF65318288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DDE0F4A8-70BC-41EC-AFF1-F3FF5F5B95B0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8776B1C6-D68B-49CE-A4B9-31EAF2C16616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129A7092-295F-48F5-8D0F-A0E292615C16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61" name="文本框 60">
            <a:extLst>
              <a:ext uri="{FF2B5EF4-FFF2-40B4-BE49-F238E27FC236}">
                <a16:creationId xmlns:a16="http://schemas.microsoft.com/office/drawing/2014/main" id="{D67E434C-815F-4700-AEE1-B12BD69129D9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参考文献</a:t>
            </a:r>
            <a:endParaRPr lang="zh-CN" altLang="en-US" sz="2400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85BF12A0-CCFF-4F25-BF51-C1C4AA450D59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6920722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874434" y="1400054"/>
            <a:ext cx="10449081" cy="4829375"/>
          </a:xfrm>
          <a:prstGeom prst="rect">
            <a:avLst/>
          </a:prstGeom>
        </p:spPr>
        <p:txBody>
          <a:bodyPr wrap="square" lIns="91416" tIns="45708" rIns="91416" bIns="45708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[1][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瑞士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]</a:t>
            </a:r>
            <a:r>
              <a:rPr lang="en-US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 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亚历山大·奥斯特瓦德（</a:t>
            </a:r>
            <a:r>
              <a:rPr lang="en-US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AlexanderOsterwalder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）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，（比利时）伊夫·皮尼厄（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YvesPigneur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） 《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Business Model Generation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[M]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出版社：机械工业出版社，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2011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[2]</a:t>
            </a:r>
            <a:r>
              <a:rPr lang="en-US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C. K. Prahalad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（</a:t>
            </a:r>
            <a:r>
              <a:rPr lang="en-US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C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·</a:t>
            </a:r>
            <a:r>
              <a:rPr lang="en-US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K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·普拉哈拉德），</a:t>
            </a:r>
            <a:r>
              <a:rPr lang="en-US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Venkat Ramaswamy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（文卡特·拉马斯瓦米） </a:t>
            </a:r>
            <a:r>
              <a:rPr lang="en-US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  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《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The Future of Competition: Co-Creating Unique Value With Customers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 [M]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出版社：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Harvard Business Press 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2003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[3]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胡世良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《移动互联网商业模式创新与变革》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[M]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出版社：人民邮电出版社，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2013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[4]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陈洪等 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《游戏运营管理》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[M]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出版社：清华大学出版社，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2009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[5]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许可，张春鹏 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《移动运营商手机游戏业务的战略定位和发展策略探讨》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[J]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世界电信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2004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年第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10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期，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2004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[6]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网络评论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《深入解读国产手机游戏盈利模式和市场前景》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[OL]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2013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[7]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中国互联网络信息中心（</a:t>
            </a:r>
            <a:r>
              <a:rPr lang="en-US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CNNIC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）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《第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32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次中国互联网络发展统计报告》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[R]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2013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[8]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中国互联网络信息中心（</a:t>
            </a:r>
            <a:r>
              <a:rPr lang="en-US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CNNIC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）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《第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 33 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次中国互联网络发展状况统计报告》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[R]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2014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[9]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百度移动 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《移动互联网发展趋势报告》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[R]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2012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[10]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艾媒咨询 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《中国手机游戏市场年度报告》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[R]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2013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[11]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李振勇 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《商业模式创新与战略转型》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[M] 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出版社：国家行政学院音像出版社，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2009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[12]</a:t>
            </a:r>
            <a:r>
              <a:rPr lang="zh-CN" altLang="zh-CN" sz="1466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付玉辉 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《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4G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时代的手机游戏裂变》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[J].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广告大观综合版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2014-1</a:t>
            </a:r>
            <a:r>
              <a:rPr lang="zh-CN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，</a:t>
            </a:r>
            <a:r>
              <a:rPr lang="en-US" altLang="zh-CN" sz="1466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2014</a:t>
            </a:r>
            <a:endParaRPr lang="zh-CN" altLang="zh-CN" sz="1466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BC299E86-9596-4BD8-86CE-EEFDAA0798E4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AA0AC944-8FF1-482A-8F85-87ACB32EB4DA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FD5277E2-48E7-4F43-A0B4-95A2FE325D8F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E77B87A6-BE98-4AD9-AB5E-59A94F288ECF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F2BB4906-C088-4DE5-8046-A5271F6CD71D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4E63BA72-6ADC-4D84-8FB1-9FE0DD2E4C68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29CA9DF2-CD5A-4B9E-B4C4-13BE87ACBE1A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BA63B050-C701-4C96-9A61-96AF4238C824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B8447C70-8848-4CBB-A221-919CDCFBA8C5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</p:grpSp>
      <p:sp>
        <p:nvSpPr>
          <p:cNvPr id="16" name="文本框 15">
            <a:extLst>
              <a:ext uri="{FF2B5EF4-FFF2-40B4-BE49-F238E27FC236}">
                <a16:creationId xmlns:a16="http://schemas.microsoft.com/office/drawing/2014/main" id="{2B685E9E-DD36-4DF0-8633-42E5F56DCEF4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参考文献</a:t>
            </a:r>
            <a:endParaRPr lang="zh-CN" altLang="en-US" sz="2400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832BD894-1A7E-434A-86B8-E0416E47E2E0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04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636523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  <a:gradFill>
            <a:gsLst>
              <a:gs pos="34000">
                <a:schemeClr val="tx1">
                  <a:lumMod val="95000"/>
                  <a:lumOff val="5000"/>
                  <a:alpha val="8000"/>
                </a:schemeClr>
              </a:gs>
              <a:gs pos="0">
                <a:schemeClr val="tx1">
                  <a:lumMod val="95000"/>
                  <a:lumOff val="5000"/>
                  <a:alpha val="5000"/>
                </a:schemeClr>
              </a:gs>
              <a:gs pos="100000">
                <a:schemeClr val="tx1">
                  <a:alpha val="6000"/>
                </a:schemeClr>
              </a:gs>
            </a:gsLst>
            <a:lin ang="5400000" scaled="1"/>
          </a:gradFill>
        </p:grpSpPr>
        <p:sp>
          <p:nvSpPr>
            <p:cNvPr id="23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  <a:grpFill/>
          </p:grpSpPr>
          <p:sp>
            <p:nvSpPr>
              <p:cNvPr id="97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grpFill/>
          </p:grpSpPr>
          <p:sp>
            <p:nvSpPr>
              <p:cNvPr id="95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grpFill/>
          </p:grpSpPr>
          <p:sp>
            <p:nvSpPr>
              <p:cNvPr id="93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grpFill/>
          </p:grpSpPr>
          <p:sp>
            <p:nvSpPr>
              <p:cNvPr id="88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grpFill/>
          </p:grpSpPr>
          <p:sp>
            <p:nvSpPr>
              <p:cNvPr id="81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72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7" name="流程图: 离页连接符 6"/>
          <p:cNvSpPr/>
          <p:nvPr/>
        </p:nvSpPr>
        <p:spPr>
          <a:xfrm>
            <a:off x="2173059" y="1383175"/>
            <a:ext cx="1692234" cy="1773054"/>
          </a:xfrm>
          <a:prstGeom prst="flowChartOffpageConnector">
            <a:avLst/>
          </a:prstGeom>
          <a:blipFill dpi="0" rotWithShape="1">
            <a:blip r:embed="rId4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1</a:t>
            </a:r>
            <a:endParaRPr kumimoji="0" lang="zh-CN" altLang="en-US" sz="9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" name="文本框 32"/>
          <p:cNvSpPr txBox="1"/>
          <p:nvPr/>
        </p:nvSpPr>
        <p:spPr>
          <a:xfrm>
            <a:off x="4451158" y="1486118"/>
            <a:ext cx="44935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选题背景及意义</a:t>
            </a:r>
          </a:p>
        </p:txBody>
      </p:sp>
      <p:grpSp>
        <p:nvGrpSpPr>
          <p:cNvPr id="10" name="组合 9"/>
          <p:cNvGrpSpPr/>
          <p:nvPr/>
        </p:nvGrpSpPr>
        <p:grpSpPr>
          <a:xfrm>
            <a:off x="4544551" y="2753679"/>
            <a:ext cx="204811" cy="2255728"/>
            <a:chOff x="6962660" y="2067973"/>
            <a:chExt cx="200967" cy="2213398"/>
          </a:xfrm>
          <a:noFill/>
        </p:grpSpPr>
        <p:sp>
          <p:nvSpPr>
            <p:cNvPr id="12" name="椭圆 11"/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3" name="椭圆 12"/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4" name="椭圆 13"/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6" name="椭圆 15"/>
            <p:cNvSpPr/>
            <p:nvPr/>
          </p:nvSpPr>
          <p:spPr>
            <a:xfrm>
              <a:off x="6962660" y="4080404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7" name="矩形 122"/>
          <p:cNvSpPr>
            <a:spLocks noChangeArrowheads="1"/>
          </p:cNvSpPr>
          <p:nvPr/>
        </p:nvSpPr>
        <p:spPr bwMode="auto">
          <a:xfrm>
            <a:off x="4919297" y="2657012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选题背景</a:t>
            </a:r>
          </a:p>
        </p:txBody>
      </p:sp>
      <p:sp>
        <p:nvSpPr>
          <p:cNvPr id="18" name="矩形 122"/>
          <p:cNvSpPr>
            <a:spLocks noChangeArrowheads="1"/>
          </p:cNvSpPr>
          <p:nvPr/>
        </p:nvSpPr>
        <p:spPr bwMode="auto">
          <a:xfrm>
            <a:off x="4919296" y="3131683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研究意义</a:t>
            </a:r>
          </a:p>
        </p:txBody>
      </p:sp>
      <p:sp>
        <p:nvSpPr>
          <p:cNvPr id="19" name="矩形 122"/>
          <p:cNvSpPr>
            <a:spLocks noChangeArrowheads="1"/>
          </p:cNvSpPr>
          <p:nvPr/>
        </p:nvSpPr>
        <p:spPr bwMode="auto">
          <a:xfrm>
            <a:off x="4919296" y="3655435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国内外相关研究综述</a:t>
            </a:r>
          </a:p>
        </p:txBody>
      </p:sp>
      <p:sp>
        <p:nvSpPr>
          <p:cNvPr id="20" name="矩形 122"/>
          <p:cNvSpPr>
            <a:spLocks noChangeArrowheads="1"/>
          </p:cNvSpPr>
          <p:nvPr/>
        </p:nvSpPr>
        <p:spPr bwMode="auto">
          <a:xfrm>
            <a:off x="4919296" y="4170336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理论基础与文献综述</a:t>
            </a:r>
          </a:p>
        </p:txBody>
      </p:sp>
      <p:sp>
        <p:nvSpPr>
          <p:cNvPr id="21" name="矩形 122"/>
          <p:cNvSpPr>
            <a:spLocks noChangeArrowheads="1"/>
          </p:cNvSpPr>
          <p:nvPr/>
        </p:nvSpPr>
        <p:spPr bwMode="auto">
          <a:xfrm>
            <a:off x="4919295" y="4642356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主要贡献与创新</a:t>
            </a:r>
          </a:p>
        </p:txBody>
      </p: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B16EF0CB-97F1-4C2A-A0A0-BBD96974AC04}"/>
              </a:ext>
            </a:extLst>
          </p:cNvPr>
          <p:cNvGrpSpPr/>
          <p:nvPr/>
        </p:nvGrpSpPr>
        <p:grpSpPr>
          <a:xfrm>
            <a:off x="-22362" y="4814003"/>
            <a:ext cx="12201211" cy="5523946"/>
            <a:chOff x="4732916" y="706894"/>
            <a:chExt cx="2840156" cy="2037054"/>
          </a:xfrm>
        </p:grpSpPr>
        <p:grpSp>
          <p:nvGrpSpPr>
            <p:cNvPr id="202" name="组合 201">
              <a:extLst>
                <a:ext uri="{FF2B5EF4-FFF2-40B4-BE49-F238E27FC236}">
                  <a16:creationId xmlns:a16="http://schemas.microsoft.com/office/drawing/2014/main" id="{AD9B14EA-B435-41B6-8C89-93CFFE4B939F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2769683E-3D7D-4F79-8999-922F54FC917A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89851B32-D2F1-4645-8482-1893C61D200D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BF18A5D7-11C7-4F3D-92A7-4F1F3602B58C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3" name="组合 202">
              <a:extLst>
                <a:ext uri="{FF2B5EF4-FFF2-40B4-BE49-F238E27FC236}">
                  <a16:creationId xmlns:a16="http://schemas.microsoft.com/office/drawing/2014/main" id="{1C7B3D6F-179C-4827-9963-722942D2E565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7BDA5730-84B3-4347-A00A-78D23FAE37DE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B5796CEA-CB9D-47E5-83B3-F0A2A9A7682F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D417BFBA-3569-4838-A25F-A02BE5635D66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914277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" name="图形 636">
            <a:extLst>
              <a:ext uri="{FF2B5EF4-FFF2-40B4-BE49-F238E27FC236}">
                <a16:creationId xmlns:a16="http://schemas.microsoft.com/office/drawing/2014/main" id="{C034D065-ADB3-4BF2-9513-AE647997C4B4}"/>
              </a:ext>
            </a:extLst>
          </p:cNvPr>
          <p:cNvGrpSpPr/>
          <p:nvPr/>
        </p:nvGrpSpPr>
        <p:grpSpPr>
          <a:xfrm>
            <a:off x="845868" y="0"/>
            <a:ext cx="10500227" cy="6858000"/>
            <a:chOff x="845868" y="0"/>
            <a:chExt cx="10500227" cy="6858000"/>
          </a:xfrm>
          <a:gradFill>
            <a:gsLst>
              <a:gs pos="34000">
                <a:schemeClr val="tx1">
                  <a:lumMod val="95000"/>
                  <a:lumOff val="5000"/>
                  <a:alpha val="8000"/>
                </a:schemeClr>
              </a:gs>
              <a:gs pos="0">
                <a:schemeClr val="tx1">
                  <a:lumMod val="95000"/>
                  <a:lumOff val="5000"/>
                  <a:alpha val="5000"/>
                </a:schemeClr>
              </a:gs>
              <a:gs pos="69000">
                <a:schemeClr val="tx1">
                  <a:alpha val="0"/>
                </a:schemeClr>
              </a:gs>
            </a:gsLst>
            <a:lin ang="5400000" scaled="1"/>
          </a:gradFill>
        </p:grpSpPr>
        <p:sp>
          <p:nvSpPr>
            <p:cNvPr id="639" name="任意多边形: 形状 638">
              <a:extLst>
                <a:ext uri="{FF2B5EF4-FFF2-40B4-BE49-F238E27FC236}">
                  <a16:creationId xmlns:a16="http://schemas.microsoft.com/office/drawing/2014/main" id="{0192019B-D787-407F-A11C-E92793101492}"/>
                </a:ext>
              </a:extLst>
            </p:cNvPr>
            <p:cNvSpPr/>
            <p:nvPr/>
          </p:nvSpPr>
          <p:spPr>
            <a:xfrm>
              <a:off x="6956288" y="1843501"/>
              <a:ext cx="665544" cy="1243488"/>
            </a:xfrm>
            <a:custGeom>
              <a:avLst/>
              <a:gdLst>
                <a:gd name="connsiteX0" fmla="*/ 500709 w 665544"/>
                <a:gd name="connsiteY0" fmla="*/ 221873 h 1243488"/>
                <a:gd name="connsiteX1" fmla="*/ 447277 w 665544"/>
                <a:gd name="connsiteY1" fmla="*/ 309151 h 1243488"/>
                <a:gd name="connsiteX2" fmla="*/ 436390 w 665544"/>
                <a:gd name="connsiteY2" fmla="*/ 474663 h 1243488"/>
                <a:gd name="connsiteX3" fmla="*/ 413443 w 665544"/>
                <a:gd name="connsiteY3" fmla="*/ 985436 h 1243488"/>
                <a:gd name="connsiteX4" fmla="*/ 390161 w 665544"/>
                <a:gd name="connsiteY4" fmla="*/ 1009727 h 1243488"/>
                <a:gd name="connsiteX5" fmla="*/ 275928 w 665544"/>
                <a:gd name="connsiteY5" fmla="*/ 996995 h 1243488"/>
                <a:gd name="connsiteX6" fmla="*/ 233886 w 665544"/>
                <a:gd name="connsiteY6" fmla="*/ 946571 h 1243488"/>
                <a:gd name="connsiteX7" fmla="*/ 225343 w 665544"/>
                <a:gd name="connsiteY7" fmla="*/ 866161 h 1243488"/>
                <a:gd name="connsiteX8" fmla="*/ 241591 w 665544"/>
                <a:gd name="connsiteY8" fmla="*/ 355387 h 1243488"/>
                <a:gd name="connsiteX9" fmla="*/ 258508 w 665544"/>
                <a:gd name="connsiteY9" fmla="*/ 193897 h 1243488"/>
                <a:gd name="connsiteX10" fmla="*/ 316462 w 665544"/>
                <a:gd name="connsiteY10" fmla="*/ 76631 h 1243488"/>
                <a:gd name="connsiteX11" fmla="*/ 474244 w 665544"/>
                <a:gd name="connsiteY11" fmla="*/ 49995 h 1243488"/>
                <a:gd name="connsiteX12" fmla="*/ 598862 w 665544"/>
                <a:gd name="connsiteY12" fmla="*/ 101592 h 1243488"/>
                <a:gd name="connsiteX13" fmla="*/ 583285 w 665544"/>
                <a:gd name="connsiteY13" fmla="*/ 762800 h 1243488"/>
                <a:gd name="connsiteX14" fmla="*/ 310432 w 665544"/>
                <a:gd name="connsiteY14" fmla="*/ 1196513 h 1243488"/>
                <a:gd name="connsiteX15" fmla="*/ 74596 w 665544"/>
                <a:gd name="connsiteY15" fmla="*/ 1084106 h 1243488"/>
                <a:gd name="connsiteX16" fmla="*/ 35737 w 665544"/>
                <a:gd name="connsiteY16" fmla="*/ 414187 h 1243488"/>
                <a:gd name="connsiteX17" fmla="*/ 65049 w 665544"/>
                <a:gd name="connsiteY17" fmla="*/ 90368 h 1243488"/>
                <a:gd name="connsiteX18" fmla="*/ 27027 w 665544"/>
                <a:gd name="connsiteY18" fmla="*/ 95059 h 1243488"/>
                <a:gd name="connsiteX19" fmla="*/ 15470 w 665544"/>
                <a:gd name="connsiteY19" fmla="*/ 248676 h 1243488"/>
                <a:gd name="connsiteX20" fmla="*/ 60 w 665544"/>
                <a:gd name="connsiteY20" fmla="*/ 587572 h 1243488"/>
                <a:gd name="connsiteX21" fmla="*/ 8937 w 665544"/>
                <a:gd name="connsiteY21" fmla="*/ 934007 h 1243488"/>
                <a:gd name="connsiteX22" fmla="*/ 99888 w 665544"/>
                <a:gd name="connsiteY22" fmla="*/ 1194671 h 1243488"/>
                <a:gd name="connsiteX23" fmla="*/ 547105 w 665544"/>
                <a:gd name="connsiteY23" fmla="*/ 1202377 h 1243488"/>
                <a:gd name="connsiteX24" fmla="*/ 601877 w 665544"/>
                <a:gd name="connsiteY24" fmla="*/ 1084441 h 1243488"/>
                <a:gd name="connsiteX25" fmla="*/ 620469 w 665544"/>
                <a:gd name="connsiteY25" fmla="*/ 751911 h 1243488"/>
                <a:gd name="connsiteX26" fmla="*/ 639061 w 665544"/>
                <a:gd name="connsiteY26" fmla="*/ 414858 h 1243488"/>
                <a:gd name="connsiteX27" fmla="*/ 569885 w 665544"/>
                <a:gd name="connsiteY27" fmla="*/ 18334 h 1243488"/>
                <a:gd name="connsiteX28" fmla="*/ 226851 w 665544"/>
                <a:gd name="connsiteY28" fmla="*/ 165585 h 1243488"/>
                <a:gd name="connsiteX29" fmla="*/ 183972 w 665544"/>
                <a:gd name="connsiteY29" fmla="*/ 741525 h 1243488"/>
                <a:gd name="connsiteX30" fmla="*/ 185479 w 665544"/>
                <a:gd name="connsiteY30" fmla="*/ 801497 h 1243488"/>
                <a:gd name="connsiteX31" fmla="*/ 198879 w 665544"/>
                <a:gd name="connsiteY31" fmla="*/ 968349 h 1243488"/>
                <a:gd name="connsiteX32" fmla="*/ 295022 w 665544"/>
                <a:gd name="connsiteY32" fmla="*/ 1043734 h 1243488"/>
                <a:gd name="connsiteX33" fmla="*/ 463524 w 665544"/>
                <a:gd name="connsiteY33" fmla="*/ 880903 h 1243488"/>
                <a:gd name="connsiteX34" fmla="*/ 500709 w 665544"/>
                <a:gd name="connsiteY34" fmla="*/ 221873 h 124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5544" h="1243488">
                  <a:moveTo>
                    <a:pt x="500709" y="221873"/>
                  </a:moveTo>
                  <a:cubicBezTo>
                    <a:pt x="431867" y="185855"/>
                    <a:pt x="445435" y="230249"/>
                    <a:pt x="447277" y="309151"/>
                  </a:cubicBezTo>
                  <a:cubicBezTo>
                    <a:pt x="448785" y="370297"/>
                    <a:pt x="441080" y="415863"/>
                    <a:pt x="436390" y="474663"/>
                  </a:cubicBezTo>
                  <a:cubicBezTo>
                    <a:pt x="430025" y="552560"/>
                    <a:pt x="435720" y="933672"/>
                    <a:pt x="413443" y="985436"/>
                  </a:cubicBezTo>
                  <a:cubicBezTo>
                    <a:pt x="400378" y="1016093"/>
                    <a:pt x="421985" y="997833"/>
                    <a:pt x="390161" y="1009727"/>
                  </a:cubicBezTo>
                  <a:cubicBezTo>
                    <a:pt x="358839" y="1021453"/>
                    <a:pt x="302895" y="1007214"/>
                    <a:pt x="275928" y="996995"/>
                  </a:cubicBezTo>
                  <a:cubicBezTo>
                    <a:pt x="242763" y="984264"/>
                    <a:pt x="241758" y="987614"/>
                    <a:pt x="233886" y="946571"/>
                  </a:cubicBezTo>
                  <a:cubicBezTo>
                    <a:pt x="229363" y="922113"/>
                    <a:pt x="225846" y="889279"/>
                    <a:pt x="225343" y="866161"/>
                  </a:cubicBezTo>
                  <a:lnTo>
                    <a:pt x="241591" y="355387"/>
                  </a:lnTo>
                  <a:cubicBezTo>
                    <a:pt x="245946" y="306304"/>
                    <a:pt x="252310" y="243315"/>
                    <a:pt x="258508" y="193897"/>
                  </a:cubicBezTo>
                  <a:cubicBezTo>
                    <a:pt x="265710" y="137944"/>
                    <a:pt x="285475" y="104440"/>
                    <a:pt x="316462" y="76631"/>
                  </a:cubicBezTo>
                  <a:cubicBezTo>
                    <a:pt x="352306" y="44802"/>
                    <a:pt x="412270" y="46645"/>
                    <a:pt x="474244" y="49995"/>
                  </a:cubicBezTo>
                  <a:cubicBezTo>
                    <a:pt x="534376" y="53178"/>
                    <a:pt x="572062" y="65240"/>
                    <a:pt x="598862" y="101592"/>
                  </a:cubicBezTo>
                  <a:cubicBezTo>
                    <a:pt x="629346" y="142802"/>
                    <a:pt x="593000" y="681384"/>
                    <a:pt x="583285" y="762800"/>
                  </a:cubicBezTo>
                  <a:cubicBezTo>
                    <a:pt x="543253" y="1101194"/>
                    <a:pt x="651289" y="1225662"/>
                    <a:pt x="310432" y="1196513"/>
                  </a:cubicBezTo>
                  <a:cubicBezTo>
                    <a:pt x="172917" y="1184787"/>
                    <a:pt x="115465" y="1200869"/>
                    <a:pt x="74596" y="1084106"/>
                  </a:cubicBezTo>
                  <a:cubicBezTo>
                    <a:pt x="28869" y="953942"/>
                    <a:pt x="25519" y="579029"/>
                    <a:pt x="35737" y="414187"/>
                  </a:cubicBezTo>
                  <a:cubicBezTo>
                    <a:pt x="43107" y="293237"/>
                    <a:pt x="60526" y="298598"/>
                    <a:pt x="65049" y="90368"/>
                  </a:cubicBezTo>
                  <a:cubicBezTo>
                    <a:pt x="66891" y="7948"/>
                    <a:pt x="16475" y="11465"/>
                    <a:pt x="27027" y="95059"/>
                  </a:cubicBezTo>
                  <a:cubicBezTo>
                    <a:pt x="43107" y="221538"/>
                    <a:pt x="18987" y="166590"/>
                    <a:pt x="15470" y="248676"/>
                  </a:cubicBezTo>
                  <a:cubicBezTo>
                    <a:pt x="10612" y="360581"/>
                    <a:pt x="1232" y="466287"/>
                    <a:pt x="60" y="587572"/>
                  </a:cubicBezTo>
                  <a:cubicBezTo>
                    <a:pt x="-778" y="704837"/>
                    <a:pt x="7430" y="821265"/>
                    <a:pt x="8937" y="934007"/>
                  </a:cubicBezTo>
                  <a:cubicBezTo>
                    <a:pt x="10277" y="1036698"/>
                    <a:pt x="42102" y="1144247"/>
                    <a:pt x="99888" y="1194671"/>
                  </a:cubicBezTo>
                  <a:cubicBezTo>
                    <a:pt x="158680" y="1245932"/>
                    <a:pt x="454814" y="1269050"/>
                    <a:pt x="547105" y="1202377"/>
                  </a:cubicBezTo>
                  <a:cubicBezTo>
                    <a:pt x="587305" y="1173228"/>
                    <a:pt x="600872" y="1155136"/>
                    <a:pt x="601877" y="1084441"/>
                  </a:cubicBezTo>
                  <a:cubicBezTo>
                    <a:pt x="603552" y="967679"/>
                    <a:pt x="608744" y="861973"/>
                    <a:pt x="620469" y="751911"/>
                  </a:cubicBezTo>
                  <a:cubicBezTo>
                    <a:pt x="632026" y="643525"/>
                    <a:pt x="626164" y="522406"/>
                    <a:pt x="639061" y="414858"/>
                  </a:cubicBezTo>
                  <a:cubicBezTo>
                    <a:pt x="654136" y="289216"/>
                    <a:pt x="717617" y="105445"/>
                    <a:pt x="569885" y="18334"/>
                  </a:cubicBezTo>
                  <a:cubicBezTo>
                    <a:pt x="568210" y="17329"/>
                    <a:pt x="271740" y="-75311"/>
                    <a:pt x="226851" y="165585"/>
                  </a:cubicBezTo>
                  <a:cubicBezTo>
                    <a:pt x="196869" y="326741"/>
                    <a:pt x="213451" y="673008"/>
                    <a:pt x="183972" y="741525"/>
                  </a:cubicBezTo>
                  <a:cubicBezTo>
                    <a:pt x="167557" y="779552"/>
                    <a:pt x="174759" y="758779"/>
                    <a:pt x="185479" y="801497"/>
                  </a:cubicBezTo>
                  <a:cubicBezTo>
                    <a:pt x="198376" y="852759"/>
                    <a:pt x="185814" y="919600"/>
                    <a:pt x="198879" y="968349"/>
                  </a:cubicBezTo>
                  <a:cubicBezTo>
                    <a:pt x="216634" y="1034520"/>
                    <a:pt x="231876" y="1024804"/>
                    <a:pt x="295022" y="1043734"/>
                  </a:cubicBezTo>
                  <a:cubicBezTo>
                    <a:pt x="444430" y="1088462"/>
                    <a:pt x="457829" y="1006544"/>
                    <a:pt x="463524" y="880903"/>
                  </a:cubicBezTo>
                  <a:cubicBezTo>
                    <a:pt x="470392" y="728291"/>
                    <a:pt x="472402" y="354717"/>
                    <a:pt x="500709" y="221873"/>
                  </a:cubicBezTo>
                  <a:close/>
                </a:path>
              </a:pathLst>
            </a:custGeom>
            <a:grpFill/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0" name="任意多边形: 形状 639">
              <a:extLst>
                <a:ext uri="{FF2B5EF4-FFF2-40B4-BE49-F238E27FC236}">
                  <a16:creationId xmlns:a16="http://schemas.microsoft.com/office/drawing/2014/main" id="{022BD808-D7A6-40D7-A1D6-C32C6E19E4A1}"/>
                </a:ext>
              </a:extLst>
            </p:cNvPr>
            <p:cNvSpPr/>
            <p:nvPr/>
          </p:nvSpPr>
          <p:spPr>
            <a:xfrm>
              <a:off x="845868" y="5183063"/>
              <a:ext cx="665569" cy="1243572"/>
            </a:xfrm>
            <a:custGeom>
              <a:avLst/>
              <a:gdLst>
                <a:gd name="connsiteX0" fmla="*/ 164836 w 665569"/>
                <a:gd name="connsiteY0" fmla="*/ 1021769 h 1243572"/>
                <a:gd name="connsiteX1" fmla="*/ 218268 w 665569"/>
                <a:gd name="connsiteY1" fmla="*/ 934490 h 1243572"/>
                <a:gd name="connsiteX2" fmla="*/ 229322 w 665569"/>
                <a:gd name="connsiteY2" fmla="*/ 768979 h 1243572"/>
                <a:gd name="connsiteX3" fmla="*/ 252102 w 665569"/>
                <a:gd name="connsiteY3" fmla="*/ 258038 h 1243572"/>
                <a:gd name="connsiteX4" fmla="*/ 275384 w 665569"/>
                <a:gd name="connsiteY4" fmla="*/ 233915 h 1243572"/>
                <a:gd name="connsiteX5" fmla="*/ 389617 w 665569"/>
                <a:gd name="connsiteY5" fmla="*/ 246647 h 1243572"/>
                <a:gd name="connsiteX6" fmla="*/ 431659 w 665569"/>
                <a:gd name="connsiteY6" fmla="*/ 296903 h 1243572"/>
                <a:gd name="connsiteX7" fmla="*/ 440369 w 665569"/>
                <a:gd name="connsiteY7" fmla="*/ 377314 h 1243572"/>
                <a:gd name="connsiteX8" fmla="*/ 424121 w 665569"/>
                <a:gd name="connsiteY8" fmla="*/ 888087 h 1243572"/>
                <a:gd name="connsiteX9" fmla="*/ 407037 w 665569"/>
                <a:gd name="connsiteY9" fmla="*/ 1049578 h 1243572"/>
                <a:gd name="connsiteX10" fmla="*/ 349083 w 665569"/>
                <a:gd name="connsiteY10" fmla="*/ 1166843 h 1243572"/>
                <a:gd name="connsiteX11" fmla="*/ 191301 w 665569"/>
                <a:gd name="connsiteY11" fmla="*/ 1193646 h 1243572"/>
                <a:gd name="connsiteX12" fmla="*/ 66683 w 665569"/>
                <a:gd name="connsiteY12" fmla="*/ 1142050 h 1243572"/>
                <a:gd name="connsiteX13" fmla="*/ 82260 w 665569"/>
                <a:gd name="connsiteY13" fmla="*/ 480674 h 1243572"/>
                <a:gd name="connsiteX14" fmla="*/ 355113 w 665569"/>
                <a:gd name="connsiteY14" fmla="*/ 47128 h 1243572"/>
                <a:gd name="connsiteX15" fmla="*/ 590949 w 665569"/>
                <a:gd name="connsiteY15" fmla="*/ 159368 h 1243572"/>
                <a:gd name="connsiteX16" fmla="*/ 629975 w 665569"/>
                <a:gd name="connsiteY16" fmla="*/ 829454 h 1243572"/>
                <a:gd name="connsiteX17" fmla="*/ 600496 w 665569"/>
                <a:gd name="connsiteY17" fmla="*/ 1153274 h 1243572"/>
                <a:gd name="connsiteX18" fmla="*/ 638518 w 665569"/>
                <a:gd name="connsiteY18" fmla="*/ 1148416 h 1243572"/>
                <a:gd name="connsiteX19" fmla="*/ 650075 w 665569"/>
                <a:gd name="connsiteY19" fmla="*/ 994798 h 1243572"/>
                <a:gd name="connsiteX20" fmla="*/ 665485 w 665569"/>
                <a:gd name="connsiteY20" fmla="*/ 656070 h 1243572"/>
                <a:gd name="connsiteX21" fmla="*/ 656775 w 665569"/>
                <a:gd name="connsiteY21" fmla="*/ 309635 h 1243572"/>
                <a:gd name="connsiteX22" fmla="*/ 565824 w 665569"/>
                <a:gd name="connsiteY22" fmla="*/ 48971 h 1243572"/>
                <a:gd name="connsiteX23" fmla="*/ 118439 w 665569"/>
                <a:gd name="connsiteY23" fmla="*/ 41098 h 1243572"/>
                <a:gd name="connsiteX24" fmla="*/ 63668 w 665569"/>
                <a:gd name="connsiteY24" fmla="*/ 159033 h 1243572"/>
                <a:gd name="connsiteX25" fmla="*/ 45076 w 665569"/>
                <a:gd name="connsiteY25" fmla="*/ 491563 h 1243572"/>
                <a:gd name="connsiteX26" fmla="*/ 26483 w 665569"/>
                <a:gd name="connsiteY26" fmla="*/ 828784 h 1243572"/>
                <a:gd name="connsiteX27" fmla="*/ 95660 w 665569"/>
                <a:gd name="connsiteY27" fmla="*/ 1225308 h 1243572"/>
                <a:gd name="connsiteX28" fmla="*/ 438694 w 665569"/>
                <a:gd name="connsiteY28" fmla="*/ 1078057 h 1243572"/>
                <a:gd name="connsiteX29" fmla="*/ 481573 w 665569"/>
                <a:gd name="connsiteY29" fmla="*/ 501950 h 1243572"/>
                <a:gd name="connsiteX30" fmla="*/ 480233 w 665569"/>
                <a:gd name="connsiteY30" fmla="*/ 442144 h 1243572"/>
                <a:gd name="connsiteX31" fmla="*/ 466666 w 665569"/>
                <a:gd name="connsiteY31" fmla="*/ 275125 h 1243572"/>
                <a:gd name="connsiteX32" fmla="*/ 370522 w 665569"/>
                <a:gd name="connsiteY32" fmla="*/ 199908 h 1243572"/>
                <a:gd name="connsiteX33" fmla="*/ 202020 w 665569"/>
                <a:gd name="connsiteY33" fmla="*/ 362572 h 1243572"/>
                <a:gd name="connsiteX34" fmla="*/ 164836 w 665569"/>
                <a:gd name="connsiteY34" fmla="*/ 1021769 h 12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5569" h="1243572">
                  <a:moveTo>
                    <a:pt x="164836" y="1021769"/>
                  </a:moveTo>
                  <a:cubicBezTo>
                    <a:pt x="233677" y="1057786"/>
                    <a:pt x="220110" y="1013393"/>
                    <a:pt x="218268" y="934490"/>
                  </a:cubicBezTo>
                  <a:cubicBezTo>
                    <a:pt x="216928" y="873345"/>
                    <a:pt x="224465" y="827779"/>
                    <a:pt x="229322" y="768979"/>
                  </a:cubicBezTo>
                  <a:cubicBezTo>
                    <a:pt x="235520" y="690914"/>
                    <a:pt x="229992" y="309970"/>
                    <a:pt x="252102" y="258038"/>
                  </a:cubicBezTo>
                  <a:cubicBezTo>
                    <a:pt x="265167" y="227549"/>
                    <a:pt x="243560" y="245809"/>
                    <a:pt x="275384" y="233915"/>
                  </a:cubicBezTo>
                  <a:cubicBezTo>
                    <a:pt x="306706" y="222021"/>
                    <a:pt x="362650" y="236428"/>
                    <a:pt x="389617" y="246647"/>
                  </a:cubicBezTo>
                  <a:cubicBezTo>
                    <a:pt x="422782" y="259211"/>
                    <a:pt x="423787" y="255860"/>
                    <a:pt x="431659" y="296903"/>
                  </a:cubicBezTo>
                  <a:cubicBezTo>
                    <a:pt x="436181" y="321361"/>
                    <a:pt x="439699" y="354363"/>
                    <a:pt x="440369" y="377314"/>
                  </a:cubicBezTo>
                  <a:lnTo>
                    <a:pt x="424121" y="888087"/>
                  </a:lnTo>
                  <a:cubicBezTo>
                    <a:pt x="419599" y="937338"/>
                    <a:pt x="413234" y="1000326"/>
                    <a:pt x="407037" y="1049578"/>
                  </a:cubicBezTo>
                  <a:cubicBezTo>
                    <a:pt x="400002" y="1105530"/>
                    <a:pt x="380070" y="1139202"/>
                    <a:pt x="349083" y="1166843"/>
                  </a:cubicBezTo>
                  <a:cubicBezTo>
                    <a:pt x="313238" y="1198840"/>
                    <a:pt x="253274" y="1196997"/>
                    <a:pt x="191301" y="1193646"/>
                  </a:cubicBezTo>
                  <a:cubicBezTo>
                    <a:pt x="131337" y="1190464"/>
                    <a:pt x="93482" y="1178234"/>
                    <a:pt x="66683" y="1142050"/>
                  </a:cubicBezTo>
                  <a:cubicBezTo>
                    <a:pt x="36198" y="1100672"/>
                    <a:pt x="72545" y="562090"/>
                    <a:pt x="82260" y="480674"/>
                  </a:cubicBezTo>
                  <a:cubicBezTo>
                    <a:pt x="122292" y="142281"/>
                    <a:pt x="14424" y="17980"/>
                    <a:pt x="355113" y="47128"/>
                  </a:cubicBezTo>
                  <a:cubicBezTo>
                    <a:pt x="492628" y="58855"/>
                    <a:pt x="550079" y="42773"/>
                    <a:pt x="590949" y="159368"/>
                  </a:cubicBezTo>
                  <a:cubicBezTo>
                    <a:pt x="636675" y="289700"/>
                    <a:pt x="640025" y="664613"/>
                    <a:pt x="629975" y="829454"/>
                  </a:cubicBezTo>
                  <a:cubicBezTo>
                    <a:pt x="622438" y="950405"/>
                    <a:pt x="605018" y="945044"/>
                    <a:pt x="600496" y="1153274"/>
                  </a:cubicBezTo>
                  <a:cubicBezTo>
                    <a:pt x="598653" y="1235694"/>
                    <a:pt x="649238" y="1232176"/>
                    <a:pt x="638518" y="1148416"/>
                  </a:cubicBezTo>
                  <a:cubicBezTo>
                    <a:pt x="622438" y="1022104"/>
                    <a:pt x="646558" y="1076884"/>
                    <a:pt x="650075" y="994798"/>
                  </a:cubicBezTo>
                  <a:cubicBezTo>
                    <a:pt x="654933" y="883061"/>
                    <a:pt x="664480" y="777355"/>
                    <a:pt x="665485" y="656070"/>
                  </a:cubicBezTo>
                  <a:cubicBezTo>
                    <a:pt x="666490" y="538804"/>
                    <a:pt x="658282" y="422209"/>
                    <a:pt x="656775" y="309635"/>
                  </a:cubicBezTo>
                  <a:cubicBezTo>
                    <a:pt x="655267" y="206944"/>
                    <a:pt x="623443" y="99228"/>
                    <a:pt x="565824" y="48971"/>
                  </a:cubicBezTo>
                  <a:cubicBezTo>
                    <a:pt x="506865" y="-2458"/>
                    <a:pt x="210730" y="-25576"/>
                    <a:pt x="118439" y="41098"/>
                  </a:cubicBezTo>
                  <a:cubicBezTo>
                    <a:pt x="78240" y="70246"/>
                    <a:pt x="64673" y="88339"/>
                    <a:pt x="63668" y="159033"/>
                  </a:cubicBezTo>
                  <a:cubicBezTo>
                    <a:pt x="61993" y="275963"/>
                    <a:pt x="56800" y="381502"/>
                    <a:pt x="45076" y="491563"/>
                  </a:cubicBezTo>
                  <a:cubicBezTo>
                    <a:pt x="33518" y="600117"/>
                    <a:pt x="39381" y="721235"/>
                    <a:pt x="26483" y="828784"/>
                  </a:cubicBezTo>
                  <a:cubicBezTo>
                    <a:pt x="11409" y="954426"/>
                    <a:pt x="-52073" y="1138029"/>
                    <a:pt x="95660" y="1225308"/>
                  </a:cubicBezTo>
                  <a:cubicBezTo>
                    <a:pt x="97335" y="1226146"/>
                    <a:pt x="393972" y="1318953"/>
                    <a:pt x="438694" y="1078057"/>
                  </a:cubicBezTo>
                  <a:cubicBezTo>
                    <a:pt x="468843" y="916733"/>
                    <a:pt x="452261" y="570634"/>
                    <a:pt x="481573" y="501950"/>
                  </a:cubicBezTo>
                  <a:cubicBezTo>
                    <a:pt x="497988" y="463922"/>
                    <a:pt x="490953" y="484862"/>
                    <a:pt x="480233" y="442144"/>
                  </a:cubicBezTo>
                  <a:cubicBezTo>
                    <a:pt x="467336" y="390715"/>
                    <a:pt x="479898" y="324042"/>
                    <a:pt x="466666" y="275125"/>
                  </a:cubicBezTo>
                  <a:cubicBezTo>
                    <a:pt x="448911" y="209122"/>
                    <a:pt x="433669" y="218838"/>
                    <a:pt x="370522" y="199908"/>
                  </a:cubicBezTo>
                  <a:cubicBezTo>
                    <a:pt x="221283" y="155012"/>
                    <a:pt x="207715" y="237098"/>
                    <a:pt x="202020" y="362572"/>
                  </a:cubicBezTo>
                  <a:cubicBezTo>
                    <a:pt x="195153" y="515351"/>
                    <a:pt x="193143" y="888757"/>
                    <a:pt x="164836" y="1021769"/>
                  </a:cubicBezTo>
                  <a:close/>
                </a:path>
              </a:pathLst>
            </a:custGeom>
            <a:grpFill/>
            <a:ln w="1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41" name="图形 636">
              <a:extLst>
                <a:ext uri="{FF2B5EF4-FFF2-40B4-BE49-F238E27FC236}">
                  <a16:creationId xmlns:a16="http://schemas.microsoft.com/office/drawing/2014/main" id="{E38CDA3F-9945-434D-8690-5ADC45A8F71E}"/>
                </a:ext>
              </a:extLst>
            </p:cNvPr>
            <p:cNvGrpSpPr/>
            <p:nvPr/>
          </p:nvGrpSpPr>
          <p:grpSpPr>
            <a:xfrm>
              <a:off x="10410301" y="2559730"/>
              <a:ext cx="913098" cy="4298269"/>
              <a:chOff x="10410301" y="2559730"/>
              <a:chExt cx="913098" cy="4298269"/>
            </a:xfrm>
            <a:grpFill/>
          </p:grpSpPr>
          <p:sp>
            <p:nvSpPr>
              <p:cNvPr id="642" name="任意多边形: 形状 641">
                <a:extLst>
                  <a:ext uri="{FF2B5EF4-FFF2-40B4-BE49-F238E27FC236}">
                    <a16:creationId xmlns:a16="http://schemas.microsoft.com/office/drawing/2014/main" id="{4A670D9F-6BC2-492B-8AA8-82D1602276AB}"/>
                  </a:ext>
                </a:extLst>
              </p:cNvPr>
              <p:cNvSpPr/>
              <p:nvPr/>
            </p:nvSpPr>
            <p:spPr>
              <a:xfrm>
                <a:off x="10410301" y="2559730"/>
                <a:ext cx="913098" cy="4298269"/>
              </a:xfrm>
              <a:custGeom>
                <a:avLst/>
                <a:gdLst>
                  <a:gd name="connsiteX0" fmla="*/ 161304 w 913098"/>
                  <a:gd name="connsiteY0" fmla="*/ 2285833 h 4298269"/>
                  <a:gd name="connsiteX1" fmla="*/ 180398 w 913098"/>
                  <a:gd name="connsiteY1" fmla="*/ 2278797 h 4298269"/>
                  <a:gd name="connsiteX2" fmla="*/ 314731 w 913098"/>
                  <a:gd name="connsiteY2" fmla="*/ 2270756 h 4298269"/>
                  <a:gd name="connsiteX3" fmla="*/ 487923 w 913098"/>
                  <a:gd name="connsiteY3" fmla="*/ 2267238 h 4298269"/>
                  <a:gd name="connsiteX4" fmla="*/ 494455 w 913098"/>
                  <a:gd name="connsiteY4" fmla="*/ 2291696 h 4298269"/>
                  <a:gd name="connsiteX5" fmla="*/ 570666 w 913098"/>
                  <a:gd name="connsiteY5" fmla="*/ 2262380 h 4298269"/>
                  <a:gd name="connsiteX6" fmla="*/ 552242 w 913098"/>
                  <a:gd name="connsiteY6" fmla="*/ 2835136 h 4298269"/>
                  <a:gd name="connsiteX7" fmla="*/ 377040 w 913098"/>
                  <a:gd name="connsiteY7" fmla="*/ 3036664 h 4298269"/>
                  <a:gd name="connsiteX8" fmla="*/ 457103 w 913098"/>
                  <a:gd name="connsiteY8" fmla="*/ 2939837 h 4298269"/>
                  <a:gd name="connsiteX9" fmla="*/ 550064 w 913098"/>
                  <a:gd name="connsiteY9" fmla="*/ 2855574 h 4298269"/>
                  <a:gd name="connsiteX10" fmla="*/ 531472 w 913098"/>
                  <a:gd name="connsiteY10" fmla="*/ 3584293 h 4298269"/>
                  <a:gd name="connsiteX11" fmla="*/ 406687 w 913098"/>
                  <a:gd name="connsiteY11" fmla="*/ 4018006 h 4298269"/>
                  <a:gd name="connsiteX12" fmla="*/ 322436 w 913098"/>
                  <a:gd name="connsiteY12" fmla="*/ 4117346 h 4298269"/>
                  <a:gd name="connsiteX13" fmla="*/ 225622 w 913098"/>
                  <a:gd name="connsiteY13" fmla="*/ 3901914 h 4298269"/>
                  <a:gd name="connsiteX14" fmla="*/ 142376 w 913098"/>
                  <a:gd name="connsiteY14" fmla="*/ 3524990 h 4298269"/>
                  <a:gd name="connsiteX15" fmla="*/ 132159 w 913098"/>
                  <a:gd name="connsiteY15" fmla="*/ 3385109 h 4298269"/>
                  <a:gd name="connsiteX16" fmla="*/ 119094 w 913098"/>
                  <a:gd name="connsiteY16" fmla="*/ 3249249 h 4298269"/>
                  <a:gd name="connsiteX17" fmla="*/ 132997 w 913098"/>
                  <a:gd name="connsiteY17" fmla="*/ 3113557 h 4298269"/>
                  <a:gd name="connsiteX18" fmla="*/ 152091 w 913098"/>
                  <a:gd name="connsiteY18" fmla="*/ 3124613 h 4298269"/>
                  <a:gd name="connsiteX19" fmla="*/ 137184 w 913098"/>
                  <a:gd name="connsiteY19" fmla="*/ 2925095 h 4298269"/>
                  <a:gd name="connsiteX20" fmla="*/ 161806 w 913098"/>
                  <a:gd name="connsiteY20" fmla="*/ 2714855 h 4298269"/>
                  <a:gd name="connsiteX21" fmla="*/ 161304 w 913098"/>
                  <a:gd name="connsiteY21" fmla="*/ 2285833 h 4298269"/>
                  <a:gd name="connsiteX22" fmla="*/ 417407 w 913098"/>
                  <a:gd name="connsiteY22" fmla="*/ 2235241 h 4298269"/>
                  <a:gd name="connsiteX23" fmla="*/ 477706 w 913098"/>
                  <a:gd name="connsiteY23" fmla="*/ 2140089 h 4298269"/>
                  <a:gd name="connsiteX24" fmla="*/ 562962 w 913098"/>
                  <a:gd name="connsiteY24" fmla="*/ 2091172 h 4298269"/>
                  <a:gd name="connsiteX25" fmla="*/ 502998 w 913098"/>
                  <a:gd name="connsiteY25" fmla="*/ 2180462 h 4298269"/>
                  <a:gd name="connsiteX26" fmla="*/ 533650 w 913098"/>
                  <a:gd name="connsiteY26" fmla="*/ 2150978 h 4298269"/>
                  <a:gd name="connsiteX27" fmla="*/ 564804 w 913098"/>
                  <a:gd name="connsiteY27" fmla="*/ 2126520 h 4298269"/>
                  <a:gd name="connsiteX28" fmla="*/ 564134 w 913098"/>
                  <a:gd name="connsiteY28" fmla="*/ 2196544 h 4298269"/>
                  <a:gd name="connsiteX29" fmla="*/ 483568 w 913098"/>
                  <a:gd name="connsiteY29" fmla="*/ 2231053 h 4298269"/>
                  <a:gd name="connsiteX30" fmla="*/ 502998 w 913098"/>
                  <a:gd name="connsiteY30" fmla="*/ 2180462 h 4298269"/>
                  <a:gd name="connsiteX31" fmla="*/ 465311 w 913098"/>
                  <a:gd name="connsiteY31" fmla="*/ 2235911 h 4298269"/>
                  <a:gd name="connsiteX32" fmla="*/ 417407 w 913098"/>
                  <a:gd name="connsiteY32" fmla="*/ 2235241 h 4298269"/>
                  <a:gd name="connsiteX33" fmla="*/ 247230 w 913098"/>
                  <a:gd name="connsiteY33" fmla="*/ 2231388 h 4298269"/>
                  <a:gd name="connsiteX34" fmla="*/ 179728 w 913098"/>
                  <a:gd name="connsiteY34" fmla="*/ 2215809 h 4298269"/>
                  <a:gd name="connsiteX35" fmla="*/ 199828 w 913098"/>
                  <a:gd name="connsiteY35" fmla="*/ 2148297 h 4298269"/>
                  <a:gd name="connsiteX36" fmla="*/ 247565 w 913098"/>
                  <a:gd name="connsiteY36" fmla="*/ 2126855 h 4298269"/>
                  <a:gd name="connsiteX37" fmla="*/ 203680 w 913098"/>
                  <a:gd name="connsiteY37" fmla="*/ 2217651 h 4298269"/>
                  <a:gd name="connsiteX38" fmla="*/ 293291 w 913098"/>
                  <a:gd name="connsiteY38" fmla="*/ 2142937 h 4298269"/>
                  <a:gd name="connsiteX39" fmla="*/ 261634 w 913098"/>
                  <a:gd name="connsiteY39" fmla="*/ 2210783 h 4298269"/>
                  <a:gd name="connsiteX40" fmla="*/ 304849 w 913098"/>
                  <a:gd name="connsiteY40" fmla="*/ 2149302 h 4298269"/>
                  <a:gd name="connsiteX41" fmla="*/ 362803 w 913098"/>
                  <a:gd name="connsiteY41" fmla="*/ 2151648 h 4298269"/>
                  <a:gd name="connsiteX42" fmla="*/ 337678 w 913098"/>
                  <a:gd name="connsiteY42" fmla="*/ 2209778 h 4298269"/>
                  <a:gd name="connsiteX43" fmla="*/ 407022 w 913098"/>
                  <a:gd name="connsiteY43" fmla="*/ 2147460 h 4298269"/>
                  <a:gd name="connsiteX44" fmla="*/ 363975 w 913098"/>
                  <a:gd name="connsiteY44" fmla="*/ 2235576 h 4298269"/>
                  <a:gd name="connsiteX45" fmla="*/ 331146 w 913098"/>
                  <a:gd name="connsiteY45" fmla="*/ 2214468 h 4298269"/>
                  <a:gd name="connsiteX46" fmla="*/ 329303 w 913098"/>
                  <a:gd name="connsiteY46" fmla="*/ 2208940 h 4298269"/>
                  <a:gd name="connsiteX47" fmla="*/ 318918 w 913098"/>
                  <a:gd name="connsiteY47" fmla="*/ 2237084 h 4298269"/>
                  <a:gd name="connsiteX48" fmla="*/ 247230 w 913098"/>
                  <a:gd name="connsiteY48" fmla="*/ 2231388 h 4298269"/>
                  <a:gd name="connsiteX49" fmla="*/ 258619 w 913098"/>
                  <a:gd name="connsiteY49" fmla="*/ 2217986 h 4298269"/>
                  <a:gd name="connsiteX50" fmla="*/ 254432 w 913098"/>
                  <a:gd name="connsiteY50" fmla="*/ 2217986 h 4298269"/>
                  <a:gd name="connsiteX51" fmla="*/ 258619 w 913098"/>
                  <a:gd name="connsiteY51" fmla="*/ 2217986 h 4298269"/>
                  <a:gd name="connsiteX52" fmla="*/ 173028 w 913098"/>
                  <a:gd name="connsiteY52" fmla="*/ 2128195 h 4298269"/>
                  <a:gd name="connsiteX53" fmla="*/ 179393 w 913098"/>
                  <a:gd name="connsiteY53" fmla="*/ 2112280 h 4298269"/>
                  <a:gd name="connsiteX54" fmla="*/ 192123 w 913098"/>
                  <a:gd name="connsiteY54" fmla="*/ 2138749 h 4298269"/>
                  <a:gd name="connsiteX55" fmla="*/ 173196 w 913098"/>
                  <a:gd name="connsiteY55" fmla="*/ 2157176 h 4298269"/>
                  <a:gd name="connsiteX56" fmla="*/ 173028 w 913098"/>
                  <a:gd name="connsiteY56" fmla="*/ 2128195 h 4298269"/>
                  <a:gd name="connsiteX57" fmla="*/ 283409 w 913098"/>
                  <a:gd name="connsiteY57" fmla="*/ 2115128 h 4298269"/>
                  <a:gd name="connsiteX58" fmla="*/ 330141 w 913098"/>
                  <a:gd name="connsiteY58" fmla="*/ 2096868 h 4298269"/>
                  <a:gd name="connsiteX59" fmla="*/ 283409 w 913098"/>
                  <a:gd name="connsiteY59" fmla="*/ 2115128 h 4298269"/>
                  <a:gd name="connsiteX60" fmla="*/ 390105 w 913098"/>
                  <a:gd name="connsiteY60" fmla="*/ 2236749 h 4298269"/>
                  <a:gd name="connsiteX61" fmla="*/ 386922 w 913098"/>
                  <a:gd name="connsiteY61" fmla="*/ 2209108 h 4298269"/>
                  <a:gd name="connsiteX62" fmla="*/ 518407 w 913098"/>
                  <a:gd name="connsiteY62" fmla="*/ 2074755 h 4298269"/>
                  <a:gd name="connsiteX63" fmla="*/ 452749 w 913098"/>
                  <a:gd name="connsiteY63" fmla="*/ 2152653 h 4298269"/>
                  <a:gd name="connsiteX64" fmla="*/ 390105 w 913098"/>
                  <a:gd name="connsiteY64" fmla="*/ 2236749 h 4298269"/>
                  <a:gd name="connsiteX65" fmla="*/ 403504 w 913098"/>
                  <a:gd name="connsiteY65" fmla="*/ 2121159 h 4298269"/>
                  <a:gd name="connsiteX66" fmla="*/ 460286 w 913098"/>
                  <a:gd name="connsiteY66" fmla="*/ 2073583 h 4298269"/>
                  <a:gd name="connsiteX67" fmla="*/ 403504 w 913098"/>
                  <a:gd name="connsiteY67" fmla="*/ 2121159 h 4298269"/>
                  <a:gd name="connsiteX68" fmla="*/ 335501 w 913098"/>
                  <a:gd name="connsiteY68" fmla="*/ 2128362 h 4298269"/>
                  <a:gd name="connsiteX69" fmla="*/ 407357 w 913098"/>
                  <a:gd name="connsiteY69" fmla="*/ 2082461 h 4298269"/>
                  <a:gd name="connsiteX70" fmla="*/ 375030 w 913098"/>
                  <a:gd name="connsiteY70" fmla="*/ 2127692 h 4298269"/>
                  <a:gd name="connsiteX71" fmla="*/ 335501 w 913098"/>
                  <a:gd name="connsiteY71" fmla="*/ 2128362 h 4298269"/>
                  <a:gd name="connsiteX72" fmla="*/ 683560 w 913098"/>
                  <a:gd name="connsiteY72" fmla="*/ 1407182 h 4298269"/>
                  <a:gd name="connsiteX73" fmla="*/ 676357 w 913098"/>
                  <a:gd name="connsiteY73" fmla="*/ 1299298 h 4298269"/>
                  <a:gd name="connsiteX74" fmla="*/ 689924 w 913098"/>
                  <a:gd name="connsiteY74" fmla="*/ 1278860 h 4298269"/>
                  <a:gd name="connsiteX75" fmla="*/ 696122 w 913098"/>
                  <a:gd name="connsiteY75" fmla="*/ 1347041 h 4298269"/>
                  <a:gd name="connsiteX76" fmla="*/ 683560 w 913098"/>
                  <a:gd name="connsiteY76" fmla="*/ 1407182 h 4298269"/>
                  <a:gd name="connsiteX77" fmla="*/ 78895 w 913098"/>
                  <a:gd name="connsiteY77" fmla="*/ 2063531 h 4298269"/>
                  <a:gd name="connsiteX78" fmla="*/ 57790 w 913098"/>
                  <a:gd name="connsiteY78" fmla="*/ 2020646 h 4298269"/>
                  <a:gd name="connsiteX79" fmla="*/ 71860 w 913098"/>
                  <a:gd name="connsiteY79" fmla="*/ 1975750 h 4298269"/>
                  <a:gd name="connsiteX80" fmla="*/ 60303 w 913098"/>
                  <a:gd name="connsiteY80" fmla="*/ 1891822 h 4298269"/>
                  <a:gd name="connsiteX81" fmla="*/ 88777 w 913098"/>
                  <a:gd name="connsiteY81" fmla="*/ 1473018 h 4298269"/>
                  <a:gd name="connsiteX82" fmla="*/ 89950 w 913098"/>
                  <a:gd name="connsiteY82" fmla="*/ 1247031 h 4298269"/>
                  <a:gd name="connsiteX83" fmla="*/ 100335 w 913098"/>
                  <a:gd name="connsiteY83" fmla="*/ 1142330 h 4298269"/>
                  <a:gd name="connsiteX84" fmla="*/ 119597 w 913098"/>
                  <a:gd name="connsiteY84" fmla="*/ 820688 h 4298269"/>
                  <a:gd name="connsiteX85" fmla="*/ 164151 w 913098"/>
                  <a:gd name="connsiteY85" fmla="*/ 413276 h 4298269"/>
                  <a:gd name="connsiteX86" fmla="*/ 299154 w 913098"/>
                  <a:gd name="connsiteY86" fmla="*/ 87111 h 4298269"/>
                  <a:gd name="connsiteX87" fmla="*/ 475026 w 913098"/>
                  <a:gd name="connsiteY87" fmla="*/ 78233 h 4298269"/>
                  <a:gd name="connsiteX88" fmla="*/ 612373 w 913098"/>
                  <a:gd name="connsiteY88" fmla="*/ 628876 h 4298269"/>
                  <a:gd name="connsiteX89" fmla="*/ 653913 w 913098"/>
                  <a:gd name="connsiteY89" fmla="*/ 1036624 h 4298269"/>
                  <a:gd name="connsiteX90" fmla="*/ 629793 w 913098"/>
                  <a:gd name="connsiteY90" fmla="*/ 1075321 h 4298269"/>
                  <a:gd name="connsiteX91" fmla="*/ 638670 w 913098"/>
                  <a:gd name="connsiteY91" fmla="*/ 1382723 h 4298269"/>
                  <a:gd name="connsiteX92" fmla="*/ 642523 w 913098"/>
                  <a:gd name="connsiteY92" fmla="*/ 1778242 h 4298269"/>
                  <a:gd name="connsiteX93" fmla="*/ 646375 w 913098"/>
                  <a:gd name="connsiteY93" fmla="*/ 1914605 h 4298269"/>
                  <a:gd name="connsiteX94" fmla="*/ 663460 w 913098"/>
                  <a:gd name="connsiteY94" fmla="*/ 2025671 h 4298269"/>
                  <a:gd name="connsiteX95" fmla="*/ 556429 w 913098"/>
                  <a:gd name="connsiteY95" fmla="*/ 2021148 h 4298269"/>
                  <a:gd name="connsiteX96" fmla="*/ 557267 w 913098"/>
                  <a:gd name="connsiteY96" fmla="*/ 1641712 h 4298269"/>
                  <a:gd name="connsiteX97" fmla="*/ 549729 w 913098"/>
                  <a:gd name="connsiteY97" fmla="*/ 2017965 h 4298269"/>
                  <a:gd name="connsiteX98" fmla="*/ 390272 w 913098"/>
                  <a:gd name="connsiteY98" fmla="*/ 2031702 h 4298269"/>
                  <a:gd name="connsiteX99" fmla="*/ 227967 w 913098"/>
                  <a:gd name="connsiteY99" fmla="*/ 2048454 h 4298269"/>
                  <a:gd name="connsiteX100" fmla="*/ 230982 w 913098"/>
                  <a:gd name="connsiteY100" fmla="*/ 1918960 h 4298269"/>
                  <a:gd name="connsiteX101" fmla="*/ 210380 w 913098"/>
                  <a:gd name="connsiteY101" fmla="*/ 2052307 h 4298269"/>
                  <a:gd name="connsiteX102" fmla="*/ 179393 w 913098"/>
                  <a:gd name="connsiteY102" fmla="*/ 1791811 h 4298269"/>
                  <a:gd name="connsiteX103" fmla="*/ 189108 w 913098"/>
                  <a:gd name="connsiteY103" fmla="*/ 2037398 h 4298269"/>
                  <a:gd name="connsiteX104" fmla="*/ 184251 w 913098"/>
                  <a:gd name="connsiteY104" fmla="*/ 2040916 h 4298269"/>
                  <a:gd name="connsiteX105" fmla="*/ 133667 w 913098"/>
                  <a:gd name="connsiteY105" fmla="*/ 2059846 h 4298269"/>
                  <a:gd name="connsiteX106" fmla="*/ 131322 w 913098"/>
                  <a:gd name="connsiteY106" fmla="*/ 1856810 h 4298269"/>
                  <a:gd name="connsiteX107" fmla="*/ 139026 w 913098"/>
                  <a:gd name="connsiteY107" fmla="*/ 1671363 h 4298269"/>
                  <a:gd name="connsiteX108" fmla="*/ 116079 w 913098"/>
                  <a:gd name="connsiteY108" fmla="*/ 1849271 h 4298269"/>
                  <a:gd name="connsiteX109" fmla="*/ 111724 w 913098"/>
                  <a:gd name="connsiteY109" fmla="*/ 2053145 h 4298269"/>
                  <a:gd name="connsiteX110" fmla="*/ 82245 w 913098"/>
                  <a:gd name="connsiteY110" fmla="*/ 2062359 h 4298269"/>
                  <a:gd name="connsiteX111" fmla="*/ 78895 w 913098"/>
                  <a:gd name="connsiteY111" fmla="*/ 2063531 h 4298269"/>
                  <a:gd name="connsiteX112" fmla="*/ 698634 w 913098"/>
                  <a:gd name="connsiteY112" fmla="*/ 982682 h 4298269"/>
                  <a:gd name="connsiteX113" fmla="*/ 708684 w 913098"/>
                  <a:gd name="connsiteY113" fmla="*/ 996419 h 4298269"/>
                  <a:gd name="connsiteX114" fmla="*/ 735651 w 913098"/>
                  <a:gd name="connsiteY114" fmla="*/ 1036289 h 4298269"/>
                  <a:gd name="connsiteX115" fmla="*/ 690762 w 913098"/>
                  <a:gd name="connsiteY115" fmla="*/ 886357 h 4298269"/>
                  <a:gd name="connsiteX116" fmla="*/ 680210 w 913098"/>
                  <a:gd name="connsiteY116" fmla="*/ 698733 h 4298269"/>
                  <a:gd name="connsiteX117" fmla="*/ 672337 w 913098"/>
                  <a:gd name="connsiteY117" fmla="*/ 607601 h 4298269"/>
                  <a:gd name="connsiteX118" fmla="*/ 668317 w 913098"/>
                  <a:gd name="connsiteY118" fmla="*/ 515632 h 4298269"/>
                  <a:gd name="connsiteX119" fmla="*/ 630798 w 913098"/>
                  <a:gd name="connsiteY119" fmla="*/ 366705 h 4298269"/>
                  <a:gd name="connsiteX120" fmla="*/ 696792 w 913098"/>
                  <a:gd name="connsiteY120" fmla="*/ 297183 h 4298269"/>
                  <a:gd name="connsiteX121" fmla="*/ 745031 w 913098"/>
                  <a:gd name="connsiteY121" fmla="*/ 404230 h 4298269"/>
                  <a:gd name="connsiteX122" fmla="*/ 768481 w 913098"/>
                  <a:gd name="connsiteY122" fmla="*/ 1104303 h 4298269"/>
                  <a:gd name="connsiteX123" fmla="*/ 774343 w 913098"/>
                  <a:gd name="connsiteY123" fmla="*/ 1398471 h 4298269"/>
                  <a:gd name="connsiteX124" fmla="*/ 697294 w 913098"/>
                  <a:gd name="connsiteY124" fmla="*/ 1223578 h 4298269"/>
                  <a:gd name="connsiteX125" fmla="*/ 698634 w 913098"/>
                  <a:gd name="connsiteY125" fmla="*/ 982682 h 4298269"/>
                  <a:gd name="connsiteX126" fmla="*/ 737661 w 913098"/>
                  <a:gd name="connsiteY126" fmla="*/ 1043995 h 4298269"/>
                  <a:gd name="connsiteX127" fmla="*/ 740676 w 913098"/>
                  <a:gd name="connsiteY127" fmla="*/ 1043492 h 4298269"/>
                  <a:gd name="connsiteX128" fmla="*/ 737661 w 913098"/>
                  <a:gd name="connsiteY128" fmla="*/ 1043995 h 4298269"/>
                  <a:gd name="connsiteX129" fmla="*/ 817892 w 913098"/>
                  <a:gd name="connsiteY129" fmla="*/ 885017 h 4298269"/>
                  <a:gd name="connsiteX130" fmla="*/ 826100 w 913098"/>
                  <a:gd name="connsiteY130" fmla="*/ 886022 h 4298269"/>
                  <a:gd name="connsiteX131" fmla="*/ 814207 w 913098"/>
                  <a:gd name="connsiteY131" fmla="*/ 643451 h 4298269"/>
                  <a:gd name="connsiteX132" fmla="*/ 792768 w 913098"/>
                  <a:gd name="connsiteY132" fmla="*/ 541932 h 4298269"/>
                  <a:gd name="connsiteX133" fmla="*/ 778028 w 913098"/>
                  <a:gd name="connsiteY133" fmla="*/ 427850 h 4298269"/>
                  <a:gd name="connsiteX134" fmla="*/ 713876 w 913098"/>
                  <a:gd name="connsiteY134" fmla="*/ 230007 h 4298269"/>
                  <a:gd name="connsiteX135" fmla="*/ 638838 w 913098"/>
                  <a:gd name="connsiteY135" fmla="*/ 50592 h 4298269"/>
                  <a:gd name="connsiteX136" fmla="*/ 802482 w 913098"/>
                  <a:gd name="connsiteY136" fmla="*/ 301371 h 4298269"/>
                  <a:gd name="connsiteX137" fmla="*/ 832129 w 913098"/>
                  <a:gd name="connsiteY137" fmla="*/ 407413 h 4298269"/>
                  <a:gd name="connsiteX138" fmla="*/ 870151 w 913098"/>
                  <a:gd name="connsiteY138" fmla="*/ 647974 h 4298269"/>
                  <a:gd name="connsiteX139" fmla="*/ 882714 w 913098"/>
                  <a:gd name="connsiteY139" fmla="*/ 908637 h 4298269"/>
                  <a:gd name="connsiteX140" fmla="*/ 875846 w 913098"/>
                  <a:gd name="connsiteY140" fmla="*/ 1166621 h 4298269"/>
                  <a:gd name="connsiteX141" fmla="*/ 852229 w 913098"/>
                  <a:gd name="connsiteY141" fmla="*/ 1414218 h 4298269"/>
                  <a:gd name="connsiteX142" fmla="*/ 824927 w 913098"/>
                  <a:gd name="connsiteY142" fmla="*/ 1663490 h 4298269"/>
                  <a:gd name="connsiteX143" fmla="*/ 794443 w 913098"/>
                  <a:gd name="connsiteY143" fmla="*/ 1877582 h 4298269"/>
                  <a:gd name="connsiteX144" fmla="*/ 770323 w 913098"/>
                  <a:gd name="connsiteY144" fmla="*/ 1891487 h 4298269"/>
                  <a:gd name="connsiteX145" fmla="*/ 785063 w 913098"/>
                  <a:gd name="connsiteY145" fmla="*/ 1637356 h 4298269"/>
                  <a:gd name="connsiteX146" fmla="*/ 795783 w 913098"/>
                  <a:gd name="connsiteY146" fmla="*/ 1382388 h 4298269"/>
                  <a:gd name="connsiteX147" fmla="*/ 804660 w 913098"/>
                  <a:gd name="connsiteY147" fmla="*/ 886022 h 4298269"/>
                  <a:gd name="connsiteX148" fmla="*/ 808177 w 913098"/>
                  <a:gd name="connsiteY148" fmla="*/ 885519 h 4298269"/>
                  <a:gd name="connsiteX149" fmla="*/ 811527 w 913098"/>
                  <a:gd name="connsiteY149" fmla="*/ 885017 h 4298269"/>
                  <a:gd name="connsiteX150" fmla="*/ 817892 w 913098"/>
                  <a:gd name="connsiteY150" fmla="*/ 885017 h 4298269"/>
                  <a:gd name="connsiteX151" fmla="*/ 4 w 913098"/>
                  <a:gd name="connsiteY151" fmla="*/ 1522772 h 4298269"/>
                  <a:gd name="connsiteX152" fmla="*/ 18764 w 913098"/>
                  <a:gd name="connsiteY152" fmla="*/ 1578389 h 4298269"/>
                  <a:gd name="connsiteX153" fmla="*/ 5699 w 913098"/>
                  <a:gd name="connsiteY153" fmla="*/ 1654946 h 4298269"/>
                  <a:gd name="connsiteX154" fmla="*/ 25966 w 913098"/>
                  <a:gd name="connsiteY154" fmla="*/ 1932362 h 4298269"/>
                  <a:gd name="connsiteX155" fmla="*/ 15581 w 913098"/>
                  <a:gd name="connsiteY155" fmla="*/ 1993340 h 4298269"/>
                  <a:gd name="connsiteX156" fmla="*/ 11059 w 913098"/>
                  <a:gd name="connsiteY156" fmla="*/ 2013107 h 4298269"/>
                  <a:gd name="connsiteX157" fmla="*/ 43553 w 913098"/>
                  <a:gd name="connsiteY157" fmla="*/ 2075593 h 4298269"/>
                  <a:gd name="connsiteX158" fmla="*/ 97822 w 913098"/>
                  <a:gd name="connsiteY158" fmla="*/ 2118981 h 4298269"/>
                  <a:gd name="connsiteX159" fmla="*/ 119262 w 913098"/>
                  <a:gd name="connsiteY159" fmla="*/ 2377634 h 4298269"/>
                  <a:gd name="connsiteX160" fmla="*/ 127972 w 913098"/>
                  <a:gd name="connsiteY160" fmla="*/ 2458715 h 4298269"/>
                  <a:gd name="connsiteX161" fmla="*/ 119429 w 913098"/>
                  <a:gd name="connsiteY161" fmla="*/ 2826257 h 4298269"/>
                  <a:gd name="connsiteX162" fmla="*/ 98827 w 913098"/>
                  <a:gd name="connsiteY162" fmla="*/ 2993611 h 4298269"/>
                  <a:gd name="connsiteX163" fmla="*/ 103517 w 913098"/>
                  <a:gd name="connsiteY163" fmla="*/ 3179728 h 4298269"/>
                  <a:gd name="connsiteX164" fmla="*/ 112729 w 913098"/>
                  <a:gd name="connsiteY164" fmla="*/ 3535376 h 4298269"/>
                  <a:gd name="connsiteX165" fmla="*/ 127804 w 913098"/>
                  <a:gd name="connsiteY165" fmla="*/ 3611264 h 4298269"/>
                  <a:gd name="connsiteX166" fmla="*/ 138524 w 913098"/>
                  <a:gd name="connsiteY166" fmla="*/ 3697035 h 4298269"/>
                  <a:gd name="connsiteX167" fmla="*/ 228135 w 913098"/>
                  <a:gd name="connsiteY167" fmla="*/ 3998406 h 4298269"/>
                  <a:gd name="connsiteX168" fmla="*/ 286256 w 913098"/>
                  <a:gd name="connsiteY168" fmla="*/ 4133764 h 4298269"/>
                  <a:gd name="connsiteX169" fmla="*/ 344880 w 913098"/>
                  <a:gd name="connsiteY169" fmla="*/ 4298270 h 4298269"/>
                  <a:gd name="connsiteX170" fmla="*/ 351580 w 913098"/>
                  <a:gd name="connsiteY170" fmla="*/ 4144652 h 4298269"/>
                  <a:gd name="connsiteX171" fmla="*/ 384410 w 913098"/>
                  <a:gd name="connsiteY171" fmla="*/ 4101599 h 4298269"/>
                  <a:gd name="connsiteX172" fmla="*/ 469833 w 913098"/>
                  <a:gd name="connsiteY172" fmla="*/ 3961384 h 4298269"/>
                  <a:gd name="connsiteX173" fmla="*/ 596461 w 913098"/>
                  <a:gd name="connsiteY173" fmla="*/ 2578325 h 4298269"/>
                  <a:gd name="connsiteX174" fmla="*/ 611536 w 913098"/>
                  <a:gd name="connsiteY174" fmla="*/ 2442465 h 4298269"/>
                  <a:gd name="connsiteX175" fmla="*/ 601318 w 913098"/>
                  <a:gd name="connsiteY175" fmla="*/ 2084472 h 4298269"/>
                  <a:gd name="connsiteX176" fmla="*/ 674347 w 913098"/>
                  <a:gd name="connsiteY176" fmla="*/ 2062359 h 4298269"/>
                  <a:gd name="connsiteX177" fmla="*/ 698634 w 913098"/>
                  <a:gd name="connsiteY177" fmla="*/ 2093853 h 4298269"/>
                  <a:gd name="connsiteX178" fmla="*/ 702487 w 913098"/>
                  <a:gd name="connsiteY178" fmla="*/ 1995015 h 4298269"/>
                  <a:gd name="connsiteX179" fmla="*/ 687412 w 913098"/>
                  <a:gd name="connsiteY179" fmla="*/ 1962851 h 4298269"/>
                  <a:gd name="connsiteX180" fmla="*/ 679205 w 913098"/>
                  <a:gd name="connsiteY180" fmla="*/ 1611223 h 4298269"/>
                  <a:gd name="connsiteX181" fmla="*/ 680545 w 913098"/>
                  <a:gd name="connsiteY181" fmla="*/ 1534163 h 4298269"/>
                  <a:gd name="connsiteX182" fmla="*/ 677195 w 913098"/>
                  <a:gd name="connsiteY182" fmla="*/ 1451742 h 4298269"/>
                  <a:gd name="connsiteX183" fmla="*/ 728616 w 913098"/>
                  <a:gd name="connsiteY183" fmla="*/ 1469500 h 4298269"/>
                  <a:gd name="connsiteX184" fmla="*/ 758766 w 913098"/>
                  <a:gd name="connsiteY184" fmla="*/ 1424939 h 4298269"/>
                  <a:gd name="connsiteX185" fmla="*/ 760943 w 913098"/>
                  <a:gd name="connsiteY185" fmla="*/ 1548402 h 4298269"/>
                  <a:gd name="connsiteX186" fmla="*/ 744863 w 913098"/>
                  <a:gd name="connsiteY186" fmla="*/ 1789131 h 4298269"/>
                  <a:gd name="connsiteX187" fmla="*/ 744696 w 913098"/>
                  <a:gd name="connsiteY187" fmla="*/ 1856977 h 4298269"/>
                  <a:gd name="connsiteX188" fmla="*/ 729789 w 913098"/>
                  <a:gd name="connsiteY188" fmla="*/ 1916615 h 4298269"/>
                  <a:gd name="connsiteX189" fmla="*/ 809015 w 913098"/>
                  <a:gd name="connsiteY189" fmla="*/ 1914940 h 4298269"/>
                  <a:gd name="connsiteX190" fmla="*/ 812700 w 913098"/>
                  <a:gd name="connsiteY190" fmla="*/ 1911087 h 4298269"/>
                  <a:gd name="connsiteX191" fmla="*/ 855914 w 913098"/>
                  <a:gd name="connsiteY191" fmla="*/ 1767186 h 4298269"/>
                  <a:gd name="connsiteX192" fmla="*/ 862614 w 913098"/>
                  <a:gd name="connsiteY192" fmla="*/ 1623285 h 4298269"/>
                  <a:gd name="connsiteX193" fmla="*/ 904656 w 913098"/>
                  <a:gd name="connsiteY193" fmla="*/ 1201130 h 4298269"/>
                  <a:gd name="connsiteX194" fmla="*/ 912528 w 913098"/>
                  <a:gd name="connsiteY194" fmla="*/ 892388 h 4298269"/>
                  <a:gd name="connsiteX195" fmla="*/ 902981 w 913098"/>
                  <a:gd name="connsiteY195" fmla="*/ 755690 h 4298269"/>
                  <a:gd name="connsiteX196" fmla="*/ 874674 w 913098"/>
                  <a:gd name="connsiteY196" fmla="*/ 467553 h 4298269"/>
                  <a:gd name="connsiteX197" fmla="*/ 842514 w 913098"/>
                  <a:gd name="connsiteY197" fmla="*/ 342247 h 4298269"/>
                  <a:gd name="connsiteX198" fmla="*/ 691599 w 913098"/>
                  <a:gd name="connsiteY198" fmla="*/ 27809 h 4298269"/>
                  <a:gd name="connsiteX199" fmla="*/ 636660 w 913098"/>
                  <a:gd name="connsiteY199" fmla="*/ 20605 h 4298269"/>
                  <a:gd name="connsiteX200" fmla="*/ 626778 w 913098"/>
                  <a:gd name="connsiteY200" fmla="*/ 23286 h 4298269"/>
                  <a:gd name="connsiteX201" fmla="*/ 622088 w 913098"/>
                  <a:gd name="connsiteY201" fmla="*/ 23956 h 4298269"/>
                  <a:gd name="connsiteX202" fmla="*/ 582391 w 913098"/>
                  <a:gd name="connsiteY202" fmla="*/ 17590 h 4298269"/>
                  <a:gd name="connsiteX203" fmla="*/ 627950 w 913098"/>
                  <a:gd name="connsiteY203" fmla="*/ 137033 h 4298269"/>
                  <a:gd name="connsiteX204" fmla="*/ 687914 w 913098"/>
                  <a:gd name="connsiteY204" fmla="*/ 261334 h 4298269"/>
                  <a:gd name="connsiteX205" fmla="*/ 670997 w 913098"/>
                  <a:gd name="connsiteY205" fmla="*/ 266024 h 4298269"/>
                  <a:gd name="connsiteX206" fmla="*/ 623428 w 913098"/>
                  <a:gd name="connsiteY206" fmla="*/ 286127 h 4298269"/>
                  <a:gd name="connsiteX207" fmla="*/ 529965 w 913098"/>
                  <a:gd name="connsiteY207" fmla="*/ 68684 h 4298269"/>
                  <a:gd name="connsiteX208" fmla="*/ 360960 w 913098"/>
                  <a:gd name="connsiteY208" fmla="*/ 18427 h 4298269"/>
                  <a:gd name="connsiteX209" fmla="*/ 348565 w 913098"/>
                  <a:gd name="connsiteY209" fmla="*/ 21443 h 4298269"/>
                  <a:gd name="connsiteX210" fmla="*/ 322101 w 913098"/>
                  <a:gd name="connsiteY210" fmla="*/ 35515 h 4298269"/>
                  <a:gd name="connsiteX211" fmla="*/ 343205 w 913098"/>
                  <a:gd name="connsiteY211" fmla="*/ 0 h 4298269"/>
                  <a:gd name="connsiteX212" fmla="*/ 226627 w 913098"/>
                  <a:gd name="connsiteY212" fmla="*/ 112742 h 4298269"/>
                  <a:gd name="connsiteX213" fmla="*/ 120267 w 913098"/>
                  <a:gd name="connsiteY213" fmla="*/ 472579 h 4298269"/>
                  <a:gd name="connsiteX214" fmla="*/ 97320 w 913098"/>
                  <a:gd name="connsiteY214" fmla="*/ 563208 h 4298269"/>
                  <a:gd name="connsiteX215" fmla="*/ 90620 w 913098"/>
                  <a:gd name="connsiteY215" fmla="*/ 675280 h 4298269"/>
                  <a:gd name="connsiteX216" fmla="*/ 79062 w 913098"/>
                  <a:gd name="connsiteY216" fmla="*/ 777468 h 4298269"/>
                  <a:gd name="connsiteX217" fmla="*/ 24458 w 913098"/>
                  <a:gd name="connsiteY217" fmla="*/ 1307506 h 4298269"/>
                  <a:gd name="connsiteX218" fmla="*/ 4 w 913098"/>
                  <a:gd name="connsiteY218" fmla="*/ 1522772 h 429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913098" h="4298269">
                    <a:moveTo>
                      <a:pt x="161304" y="2285833"/>
                    </a:moveTo>
                    <a:lnTo>
                      <a:pt x="180398" y="2278797"/>
                    </a:lnTo>
                    <a:cubicBezTo>
                      <a:pt x="214735" y="2258862"/>
                      <a:pt x="275369" y="2267238"/>
                      <a:pt x="314731" y="2270756"/>
                    </a:cubicBezTo>
                    <a:cubicBezTo>
                      <a:pt x="372015" y="2275949"/>
                      <a:pt x="425446" y="2267070"/>
                      <a:pt x="487923" y="2267238"/>
                    </a:cubicBezTo>
                    <a:lnTo>
                      <a:pt x="494455" y="2291696"/>
                    </a:lnTo>
                    <a:cubicBezTo>
                      <a:pt x="521757" y="2256014"/>
                      <a:pt x="511707" y="2262212"/>
                      <a:pt x="570666" y="2262380"/>
                    </a:cubicBezTo>
                    <a:cubicBezTo>
                      <a:pt x="581386" y="2463908"/>
                      <a:pt x="554084" y="2637963"/>
                      <a:pt x="552242" y="2835136"/>
                    </a:cubicBezTo>
                    <a:cubicBezTo>
                      <a:pt x="509195" y="2870986"/>
                      <a:pt x="390272" y="2995789"/>
                      <a:pt x="377040" y="3036664"/>
                    </a:cubicBezTo>
                    <a:cubicBezTo>
                      <a:pt x="387425" y="3030969"/>
                      <a:pt x="441694" y="2955417"/>
                      <a:pt x="457103" y="2939837"/>
                    </a:cubicBezTo>
                    <a:lnTo>
                      <a:pt x="550064" y="2855574"/>
                    </a:lnTo>
                    <a:cubicBezTo>
                      <a:pt x="553749" y="3087591"/>
                      <a:pt x="560952" y="3365509"/>
                      <a:pt x="531472" y="3584293"/>
                    </a:cubicBezTo>
                    <a:cubicBezTo>
                      <a:pt x="515392" y="3703903"/>
                      <a:pt x="473518" y="3923356"/>
                      <a:pt x="406687" y="4018006"/>
                    </a:cubicBezTo>
                    <a:cubicBezTo>
                      <a:pt x="388597" y="4043637"/>
                      <a:pt x="348398" y="4103275"/>
                      <a:pt x="322436" y="4117346"/>
                    </a:cubicBezTo>
                    <a:cubicBezTo>
                      <a:pt x="267832" y="4057039"/>
                      <a:pt x="258284" y="3997401"/>
                      <a:pt x="225622" y="3901914"/>
                    </a:cubicBezTo>
                    <a:cubicBezTo>
                      <a:pt x="159629" y="3708259"/>
                      <a:pt x="173028" y="3664200"/>
                      <a:pt x="142376" y="3524990"/>
                    </a:cubicBezTo>
                    <a:cubicBezTo>
                      <a:pt x="131154" y="3474063"/>
                      <a:pt x="137686" y="3440727"/>
                      <a:pt x="132159" y="3385109"/>
                    </a:cubicBezTo>
                    <a:cubicBezTo>
                      <a:pt x="128139" y="3342726"/>
                      <a:pt x="117587" y="3294648"/>
                      <a:pt x="119094" y="3249249"/>
                    </a:cubicBezTo>
                    <a:cubicBezTo>
                      <a:pt x="120434" y="3202511"/>
                      <a:pt x="132327" y="3167666"/>
                      <a:pt x="132997" y="3113557"/>
                    </a:cubicBezTo>
                    <a:cubicBezTo>
                      <a:pt x="172023" y="3099318"/>
                      <a:pt x="128307" y="3112887"/>
                      <a:pt x="152091" y="3124613"/>
                    </a:cubicBezTo>
                    <a:cubicBezTo>
                      <a:pt x="156614" y="3090271"/>
                      <a:pt x="134337" y="2977362"/>
                      <a:pt x="137184" y="2925095"/>
                    </a:cubicBezTo>
                    <a:cubicBezTo>
                      <a:pt x="140701" y="2859092"/>
                      <a:pt x="158791" y="2787727"/>
                      <a:pt x="161806" y="2714855"/>
                    </a:cubicBezTo>
                    <a:cubicBezTo>
                      <a:pt x="167836" y="2568274"/>
                      <a:pt x="152259" y="2425378"/>
                      <a:pt x="161304" y="2285833"/>
                    </a:cubicBezTo>
                    <a:close/>
                    <a:moveTo>
                      <a:pt x="417407" y="2235241"/>
                    </a:moveTo>
                    <a:cubicBezTo>
                      <a:pt x="425111" y="2194366"/>
                      <a:pt x="453753" y="2166390"/>
                      <a:pt x="477706" y="2140089"/>
                    </a:cubicBezTo>
                    <a:cubicBezTo>
                      <a:pt x="538675" y="2073918"/>
                      <a:pt x="528290" y="2079781"/>
                      <a:pt x="562962" y="2091172"/>
                    </a:cubicBezTo>
                    <a:cubicBezTo>
                      <a:pt x="555759" y="2134728"/>
                      <a:pt x="519747" y="2136236"/>
                      <a:pt x="502998" y="2180462"/>
                    </a:cubicBezTo>
                    <a:lnTo>
                      <a:pt x="533650" y="2150978"/>
                    </a:lnTo>
                    <a:cubicBezTo>
                      <a:pt x="550567" y="2131210"/>
                      <a:pt x="541019" y="2138079"/>
                      <a:pt x="564804" y="2126520"/>
                    </a:cubicBezTo>
                    <a:lnTo>
                      <a:pt x="564134" y="2196544"/>
                    </a:lnTo>
                    <a:cubicBezTo>
                      <a:pt x="514387" y="2229713"/>
                      <a:pt x="567484" y="2221839"/>
                      <a:pt x="483568" y="2231053"/>
                    </a:cubicBezTo>
                    <a:cubicBezTo>
                      <a:pt x="492110" y="2200564"/>
                      <a:pt x="496298" y="2205087"/>
                      <a:pt x="502998" y="2180462"/>
                    </a:cubicBezTo>
                    <a:cubicBezTo>
                      <a:pt x="480721" y="2198386"/>
                      <a:pt x="480888" y="2213296"/>
                      <a:pt x="465311" y="2235911"/>
                    </a:cubicBezTo>
                    <a:lnTo>
                      <a:pt x="417407" y="2235241"/>
                    </a:lnTo>
                    <a:close/>
                    <a:moveTo>
                      <a:pt x="247230" y="2231388"/>
                    </a:moveTo>
                    <a:cubicBezTo>
                      <a:pt x="221100" y="2230048"/>
                      <a:pt x="191788" y="2241942"/>
                      <a:pt x="179728" y="2215809"/>
                    </a:cubicBezTo>
                    <a:cubicBezTo>
                      <a:pt x="168003" y="2190178"/>
                      <a:pt x="189778" y="2165217"/>
                      <a:pt x="199828" y="2148297"/>
                    </a:cubicBezTo>
                    <a:cubicBezTo>
                      <a:pt x="219425" y="2115798"/>
                      <a:pt x="211553" y="2119986"/>
                      <a:pt x="247565" y="2126855"/>
                    </a:cubicBezTo>
                    <a:cubicBezTo>
                      <a:pt x="244382" y="2157008"/>
                      <a:pt x="217415" y="2189508"/>
                      <a:pt x="203680" y="2217651"/>
                    </a:cubicBezTo>
                    <a:cubicBezTo>
                      <a:pt x="251417" y="2196376"/>
                      <a:pt x="224952" y="2134561"/>
                      <a:pt x="293291" y="2142937"/>
                    </a:cubicBezTo>
                    <a:cubicBezTo>
                      <a:pt x="282906" y="2180294"/>
                      <a:pt x="270009" y="2174598"/>
                      <a:pt x="261634" y="2210783"/>
                    </a:cubicBezTo>
                    <a:lnTo>
                      <a:pt x="304849" y="2149302"/>
                    </a:lnTo>
                    <a:lnTo>
                      <a:pt x="362803" y="2151648"/>
                    </a:lnTo>
                    <a:lnTo>
                      <a:pt x="337678" y="2209778"/>
                    </a:lnTo>
                    <a:cubicBezTo>
                      <a:pt x="378547" y="2177949"/>
                      <a:pt x="354093" y="2156338"/>
                      <a:pt x="407022" y="2147460"/>
                    </a:cubicBezTo>
                    <a:cubicBezTo>
                      <a:pt x="397139" y="2177111"/>
                      <a:pt x="377040" y="2205757"/>
                      <a:pt x="363975" y="2235576"/>
                    </a:cubicBezTo>
                    <a:cubicBezTo>
                      <a:pt x="346890" y="2233901"/>
                      <a:pt x="336841" y="2238759"/>
                      <a:pt x="331146" y="2214468"/>
                    </a:cubicBezTo>
                    <a:cubicBezTo>
                      <a:pt x="330476" y="2211453"/>
                      <a:pt x="329638" y="2210448"/>
                      <a:pt x="329303" y="2208940"/>
                    </a:cubicBezTo>
                    <a:lnTo>
                      <a:pt x="318918" y="2237084"/>
                    </a:lnTo>
                    <a:lnTo>
                      <a:pt x="247230" y="2231388"/>
                    </a:lnTo>
                    <a:close/>
                    <a:moveTo>
                      <a:pt x="258619" y="2217986"/>
                    </a:moveTo>
                    <a:cubicBezTo>
                      <a:pt x="267832" y="2216144"/>
                      <a:pt x="255939" y="2197381"/>
                      <a:pt x="254432" y="2217986"/>
                    </a:cubicBezTo>
                    <a:cubicBezTo>
                      <a:pt x="252924" y="2237921"/>
                      <a:pt x="258619" y="2217986"/>
                      <a:pt x="258619" y="2217986"/>
                    </a:cubicBezTo>
                    <a:close/>
                    <a:moveTo>
                      <a:pt x="173028" y="2128195"/>
                    </a:moveTo>
                    <a:cubicBezTo>
                      <a:pt x="175206" y="2112783"/>
                      <a:pt x="174871" y="2120154"/>
                      <a:pt x="179393" y="2112280"/>
                    </a:cubicBezTo>
                    <a:cubicBezTo>
                      <a:pt x="188773" y="2115966"/>
                      <a:pt x="205858" y="2100386"/>
                      <a:pt x="192123" y="2138749"/>
                    </a:cubicBezTo>
                    <a:cubicBezTo>
                      <a:pt x="187768" y="2151313"/>
                      <a:pt x="184418" y="2151815"/>
                      <a:pt x="173196" y="2157176"/>
                    </a:cubicBezTo>
                    <a:cubicBezTo>
                      <a:pt x="173028" y="2150643"/>
                      <a:pt x="172358" y="2133723"/>
                      <a:pt x="173028" y="2128195"/>
                    </a:cubicBezTo>
                    <a:close/>
                    <a:moveTo>
                      <a:pt x="283409" y="2115128"/>
                    </a:moveTo>
                    <a:cubicBezTo>
                      <a:pt x="286926" y="2090502"/>
                      <a:pt x="303676" y="2096198"/>
                      <a:pt x="330141" y="2096868"/>
                    </a:cubicBezTo>
                    <a:cubicBezTo>
                      <a:pt x="316406" y="2123672"/>
                      <a:pt x="320258" y="2128530"/>
                      <a:pt x="283409" y="2115128"/>
                    </a:cubicBezTo>
                    <a:close/>
                    <a:moveTo>
                      <a:pt x="390105" y="2236749"/>
                    </a:moveTo>
                    <a:cubicBezTo>
                      <a:pt x="384745" y="2227368"/>
                      <a:pt x="369167" y="2255511"/>
                      <a:pt x="386922" y="2209108"/>
                    </a:cubicBezTo>
                    <a:cubicBezTo>
                      <a:pt x="402834" y="2167562"/>
                      <a:pt x="477371" y="2081959"/>
                      <a:pt x="518407" y="2074755"/>
                    </a:cubicBezTo>
                    <a:cubicBezTo>
                      <a:pt x="505510" y="2107255"/>
                      <a:pt x="471006" y="2128195"/>
                      <a:pt x="452749" y="2152653"/>
                    </a:cubicBezTo>
                    <a:cubicBezTo>
                      <a:pt x="421762" y="2194366"/>
                      <a:pt x="411544" y="2225190"/>
                      <a:pt x="390105" y="2236749"/>
                    </a:cubicBezTo>
                    <a:close/>
                    <a:moveTo>
                      <a:pt x="403504" y="2121159"/>
                    </a:moveTo>
                    <a:cubicBezTo>
                      <a:pt x="416234" y="2091843"/>
                      <a:pt x="423437" y="2079111"/>
                      <a:pt x="460286" y="2073583"/>
                    </a:cubicBezTo>
                    <a:cubicBezTo>
                      <a:pt x="449231" y="2105747"/>
                      <a:pt x="440186" y="2115966"/>
                      <a:pt x="403504" y="2121159"/>
                    </a:cubicBezTo>
                    <a:close/>
                    <a:moveTo>
                      <a:pt x="335501" y="2128362"/>
                    </a:moveTo>
                    <a:cubicBezTo>
                      <a:pt x="342200" y="2086314"/>
                      <a:pt x="361295" y="2085142"/>
                      <a:pt x="407357" y="2082461"/>
                    </a:cubicBezTo>
                    <a:lnTo>
                      <a:pt x="375030" y="2127692"/>
                    </a:lnTo>
                    <a:lnTo>
                      <a:pt x="335501" y="2128362"/>
                    </a:lnTo>
                    <a:close/>
                    <a:moveTo>
                      <a:pt x="683560" y="1407182"/>
                    </a:moveTo>
                    <a:cubicBezTo>
                      <a:pt x="673007" y="1388252"/>
                      <a:pt x="673175" y="1321411"/>
                      <a:pt x="676357" y="1299298"/>
                    </a:cubicBezTo>
                    <a:cubicBezTo>
                      <a:pt x="681047" y="1264621"/>
                      <a:pt x="673845" y="1285896"/>
                      <a:pt x="689924" y="1278860"/>
                    </a:cubicBezTo>
                    <a:cubicBezTo>
                      <a:pt x="690762" y="1307674"/>
                      <a:pt x="693107" y="1327274"/>
                      <a:pt x="696122" y="1347041"/>
                    </a:cubicBezTo>
                    <a:cubicBezTo>
                      <a:pt x="707177" y="1419243"/>
                      <a:pt x="693274" y="1401821"/>
                      <a:pt x="683560" y="1407182"/>
                    </a:cubicBezTo>
                    <a:close/>
                    <a:moveTo>
                      <a:pt x="78895" y="2063531"/>
                    </a:moveTo>
                    <a:cubicBezTo>
                      <a:pt x="68678" y="2052977"/>
                      <a:pt x="60303" y="2040413"/>
                      <a:pt x="57790" y="2020646"/>
                    </a:cubicBezTo>
                    <a:cubicBezTo>
                      <a:pt x="49415" y="1954140"/>
                      <a:pt x="62145" y="1994512"/>
                      <a:pt x="71860" y="1975750"/>
                    </a:cubicBezTo>
                    <a:cubicBezTo>
                      <a:pt x="83250" y="1953972"/>
                      <a:pt x="64825" y="1923986"/>
                      <a:pt x="60303" y="1891822"/>
                    </a:cubicBezTo>
                    <a:cubicBezTo>
                      <a:pt x="53603" y="1845921"/>
                      <a:pt x="89447" y="1551753"/>
                      <a:pt x="88777" y="1473018"/>
                    </a:cubicBezTo>
                    <a:cubicBezTo>
                      <a:pt x="88107" y="1399476"/>
                      <a:pt x="87772" y="1320238"/>
                      <a:pt x="89950" y="1247031"/>
                    </a:cubicBezTo>
                    <a:cubicBezTo>
                      <a:pt x="91290" y="1204480"/>
                      <a:pt x="100335" y="1189069"/>
                      <a:pt x="100335" y="1142330"/>
                    </a:cubicBezTo>
                    <a:cubicBezTo>
                      <a:pt x="100167" y="999602"/>
                      <a:pt x="98995" y="968610"/>
                      <a:pt x="119597" y="820688"/>
                    </a:cubicBezTo>
                    <a:cubicBezTo>
                      <a:pt x="139529" y="678295"/>
                      <a:pt x="137016" y="552821"/>
                      <a:pt x="164151" y="413276"/>
                    </a:cubicBezTo>
                    <a:cubicBezTo>
                      <a:pt x="181403" y="324322"/>
                      <a:pt x="218755" y="140216"/>
                      <a:pt x="299154" y="87111"/>
                    </a:cubicBezTo>
                    <a:cubicBezTo>
                      <a:pt x="346388" y="55785"/>
                      <a:pt x="418077" y="38530"/>
                      <a:pt x="475026" y="78233"/>
                    </a:cubicBezTo>
                    <a:cubicBezTo>
                      <a:pt x="602491" y="167187"/>
                      <a:pt x="597801" y="500555"/>
                      <a:pt x="612373" y="628876"/>
                    </a:cubicBezTo>
                    <a:cubicBezTo>
                      <a:pt x="634148" y="820186"/>
                      <a:pt x="653075" y="807622"/>
                      <a:pt x="653913" y="1036624"/>
                    </a:cubicBezTo>
                    <a:cubicBezTo>
                      <a:pt x="636828" y="1050528"/>
                      <a:pt x="622423" y="1044832"/>
                      <a:pt x="629793" y="1075321"/>
                    </a:cubicBezTo>
                    <a:cubicBezTo>
                      <a:pt x="677530" y="1275342"/>
                      <a:pt x="638000" y="1269981"/>
                      <a:pt x="638670" y="1382723"/>
                    </a:cubicBezTo>
                    <a:lnTo>
                      <a:pt x="642523" y="1778242"/>
                    </a:lnTo>
                    <a:cubicBezTo>
                      <a:pt x="648385" y="1825986"/>
                      <a:pt x="652573" y="1870379"/>
                      <a:pt x="646375" y="1914605"/>
                    </a:cubicBezTo>
                    <a:cubicBezTo>
                      <a:pt x="630798" y="2022991"/>
                      <a:pt x="660277" y="1948947"/>
                      <a:pt x="663460" y="2025671"/>
                    </a:cubicBezTo>
                    <a:lnTo>
                      <a:pt x="556429" y="2021148"/>
                    </a:lnTo>
                    <a:cubicBezTo>
                      <a:pt x="543867" y="1894670"/>
                      <a:pt x="599643" y="1657626"/>
                      <a:pt x="557267" y="1641712"/>
                    </a:cubicBezTo>
                    <a:cubicBezTo>
                      <a:pt x="551572" y="1652433"/>
                      <a:pt x="548724" y="1967709"/>
                      <a:pt x="549729" y="2017965"/>
                    </a:cubicBezTo>
                    <a:cubicBezTo>
                      <a:pt x="486415" y="2016123"/>
                      <a:pt x="445881" y="2028519"/>
                      <a:pt x="390272" y="2031702"/>
                    </a:cubicBezTo>
                    <a:cubicBezTo>
                      <a:pt x="316406" y="2036058"/>
                      <a:pt x="289439" y="2039408"/>
                      <a:pt x="227967" y="2048454"/>
                    </a:cubicBezTo>
                    <a:cubicBezTo>
                      <a:pt x="229810" y="2011432"/>
                      <a:pt x="248737" y="1947104"/>
                      <a:pt x="230982" y="1918960"/>
                    </a:cubicBezTo>
                    <a:lnTo>
                      <a:pt x="210380" y="2052307"/>
                    </a:lnTo>
                    <a:cubicBezTo>
                      <a:pt x="177886" y="2015285"/>
                      <a:pt x="219258" y="1813924"/>
                      <a:pt x="179393" y="1791811"/>
                    </a:cubicBezTo>
                    <a:cubicBezTo>
                      <a:pt x="176546" y="1798680"/>
                      <a:pt x="188103" y="2000878"/>
                      <a:pt x="189108" y="2037398"/>
                    </a:cubicBezTo>
                    <a:cubicBezTo>
                      <a:pt x="187433" y="2038571"/>
                      <a:pt x="185256" y="2040078"/>
                      <a:pt x="184251" y="2040916"/>
                    </a:cubicBezTo>
                    <a:cubicBezTo>
                      <a:pt x="168171" y="2051972"/>
                      <a:pt x="156949" y="2061856"/>
                      <a:pt x="133667" y="2059846"/>
                    </a:cubicBezTo>
                    <a:cubicBezTo>
                      <a:pt x="124454" y="2000543"/>
                      <a:pt x="132159" y="1919295"/>
                      <a:pt x="131322" y="1856810"/>
                    </a:cubicBezTo>
                    <a:cubicBezTo>
                      <a:pt x="130484" y="1800020"/>
                      <a:pt x="116582" y="1715421"/>
                      <a:pt x="139026" y="1671363"/>
                    </a:cubicBezTo>
                    <a:cubicBezTo>
                      <a:pt x="96817" y="1680744"/>
                      <a:pt x="116079" y="1809066"/>
                      <a:pt x="116079" y="1849271"/>
                    </a:cubicBezTo>
                    <a:cubicBezTo>
                      <a:pt x="116079" y="1914437"/>
                      <a:pt x="115577" y="1988649"/>
                      <a:pt x="111724" y="2053145"/>
                    </a:cubicBezTo>
                    <a:cubicBezTo>
                      <a:pt x="73200" y="2057333"/>
                      <a:pt x="92127" y="2087990"/>
                      <a:pt x="82245" y="2062359"/>
                    </a:cubicBezTo>
                    <a:cubicBezTo>
                      <a:pt x="81910" y="2061354"/>
                      <a:pt x="80067" y="2063531"/>
                      <a:pt x="78895" y="2063531"/>
                    </a:cubicBezTo>
                    <a:close/>
                    <a:moveTo>
                      <a:pt x="698634" y="982682"/>
                    </a:moveTo>
                    <a:cubicBezTo>
                      <a:pt x="706674" y="991225"/>
                      <a:pt x="699807" y="983352"/>
                      <a:pt x="708684" y="996419"/>
                    </a:cubicBezTo>
                    <a:lnTo>
                      <a:pt x="735651" y="1036289"/>
                    </a:lnTo>
                    <a:cubicBezTo>
                      <a:pt x="723089" y="976484"/>
                      <a:pt x="692939" y="968945"/>
                      <a:pt x="690762" y="886357"/>
                    </a:cubicBezTo>
                    <a:cubicBezTo>
                      <a:pt x="689254" y="820353"/>
                      <a:pt x="685737" y="763061"/>
                      <a:pt x="680210" y="698733"/>
                    </a:cubicBezTo>
                    <a:cubicBezTo>
                      <a:pt x="677362" y="665898"/>
                      <a:pt x="671835" y="645963"/>
                      <a:pt x="672337" y="607601"/>
                    </a:cubicBezTo>
                    <a:cubicBezTo>
                      <a:pt x="672672" y="575604"/>
                      <a:pt x="675855" y="545450"/>
                      <a:pt x="668317" y="515632"/>
                    </a:cubicBezTo>
                    <a:cubicBezTo>
                      <a:pt x="655755" y="466380"/>
                      <a:pt x="638838" y="423997"/>
                      <a:pt x="630798" y="366705"/>
                    </a:cubicBezTo>
                    <a:cubicBezTo>
                      <a:pt x="659440" y="344089"/>
                      <a:pt x="682387" y="334708"/>
                      <a:pt x="696792" y="297183"/>
                    </a:cubicBezTo>
                    <a:cubicBezTo>
                      <a:pt x="725434" y="322647"/>
                      <a:pt x="724094" y="356821"/>
                      <a:pt x="745031" y="404230"/>
                    </a:cubicBezTo>
                    <a:cubicBezTo>
                      <a:pt x="802482" y="533891"/>
                      <a:pt x="775180" y="955041"/>
                      <a:pt x="768481" y="1104303"/>
                    </a:cubicBezTo>
                    <a:cubicBezTo>
                      <a:pt x="763791" y="1208333"/>
                      <a:pt x="776855" y="1300470"/>
                      <a:pt x="774343" y="1398471"/>
                    </a:cubicBezTo>
                    <a:cubicBezTo>
                      <a:pt x="686072" y="1389089"/>
                      <a:pt x="717896" y="1378703"/>
                      <a:pt x="697294" y="1223578"/>
                    </a:cubicBezTo>
                    <a:cubicBezTo>
                      <a:pt x="689757" y="1166453"/>
                      <a:pt x="671165" y="1031263"/>
                      <a:pt x="698634" y="982682"/>
                    </a:cubicBezTo>
                    <a:close/>
                    <a:moveTo>
                      <a:pt x="737661" y="1043995"/>
                    </a:moveTo>
                    <a:cubicBezTo>
                      <a:pt x="739504" y="1059239"/>
                      <a:pt x="740676" y="1043492"/>
                      <a:pt x="740676" y="1043492"/>
                    </a:cubicBezTo>
                    <a:cubicBezTo>
                      <a:pt x="744528" y="1042152"/>
                      <a:pt x="735484" y="1025232"/>
                      <a:pt x="737661" y="1043995"/>
                    </a:cubicBezTo>
                    <a:close/>
                    <a:moveTo>
                      <a:pt x="817892" y="885017"/>
                    </a:moveTo>
                    <a:cubicBezTo>
                      <a:pt x="850722" y="885687"/>
                      <a:pt x="797625" y="896241"/>
                      <a:pt x="826100" y="886022"/>
                    </a:cubicBezTo>
                    <a:cubicBezTo>
                      <a:pt x="813202" y="789362"/>
                      <a:pt x="814375" y="735085"/>
                      <a:pt x="814207" y="643451"/>
                    </a:cubicBezTo>
                    <a:lnTo>
                      <a:pt x="792768" y="541932"/>
                    </a:lnTo>
                    <a:cubicBezTo>
                      <a:pt x="785900" y="501895"/>
                      <a:pt x="783555" y="470903"/>
                      <a:pt x="778028" y="427850"/>
                    </a:cubicBezTo>
                    <a:cubicBezTo>
                      <a:pt x="768313" y="351125"/>
                      <a:pt x="741681" y="293498"/>
                      <a:pt x="713876" y="230007"/>
                    </a:cubicBezTo>
                    <a:cubicBezTo>
                      <a:pt x="672170" y="133850"/>
                      <a:pt x="634818" y="104869"/>
                      <a:pt x="638838" y="50592"/>
                    </a:cubicBezTo>
                    <a:cubicBezTo>
                      <a:pt x="733976" y="52602"/>
                      <a:pt x="758598" y="214763"/>
                      <a:pt x="802482" y="301371"/>
                    </a:cubicBezTo>
                    <a:cubicBezTo>
                      <a:pt x="840504" y="376421"/>
                      <a:pt x="814375" y="337556"/>
                      <a:pt x="832129" y="407413"/>
                    </a:cubicBezTo>
                    <a:cubicBezTo>
                      <a:pt x="878359" y="590514"/>
                      <a:pt x="852732" y="483300"/>
                      <a:pt x="870151" y="647974"/>
                    </a:cubicBezTo>
                    <a:cubicBezTo>
                      <a:pt x="878191" y="723358"/>
                      <a:pt x="882211" y="833755"/>
                      <a:pt x="882714" y="908637"/>
                    </a:cubicBezTo>
                    <a:lnTo>
                      <a:pt x="875846" y="1166621"/>
                    </a:lnTo>
                    <a:cubicBezTo>
                      <a:pt x="868644" y="1243681"/>
                      <a:pt x="863786" y="1342016"/>
                      <a:pt x="852229" y="1414218"/>
                    </a:cubicBezTo>
                    <a:lnTo>
                      <a:pt x="824927" y="1663490"/>
                    </a:lnTo>
                    <a:cubicBezTo>
                      <a:pt x="820572" y="1707883"/>
                      <a:pt x="831627" y="1840225"/>
                      <a:pt x="794443" y="1877582"/>
                    </a:cubicBezTo>
                    <a:cubicBezTo>
                      <a:pt x="778865" y="1893162"/>
                      <a:pt x="795113" y="1883781"/>
                      <a:pt x="770323" y="1891487"/>
                    </a:cubicBezTo>
                    <a:cubicBezTo>
                      <a:pt x="769486" y="1767688"/>
                      <a:pt x="778698" y="1736027"/>
                      <a:pt x="785063" y="1637356"/>
                    </a:cubicBezTo>
                    <a:cubicBezTo>
                      <a:pt x="790758" y="1550413"/>
                      <a:pt x="791763" y="1468997"/>
                      <a:pt x="795783" y="1382388"/>
                    </a:cubicBezTo>
                    <a:cubicBezTo>
                      <a:pt x="803655" y="1218552"/>
                      <a:pt x="788748" y="1099947"/>
                      <a:pt x="804660" y="886022"/>
                    </a:cubicBezTo>
                    <a:cubicBezTo>
                      <a:pt x="805832" y="885519"/>
                      <a:pt x="807675" y="885519"/>
                      <a:pt x="808177" y="885519"/>
                    </a:cubicBezTo>
                    <a:cubicBezTo>
                      <a:pt x="808680" y="885352"/>
                      <a:pt x="811025" y="885017"/>
                      <a:pt x="811527" y="885017"/>
                    </a:cubicBezTo>
                    <a:lnTo>
                      <a:pt x="817892" y="885017"/>
                    </a:lnTo>
                    <a:close/>
                    <a:moveTo>
                      <a:pt x="4" y="1522772"/>
                    </a:moveTo>
                    <a:cubicBezTo>
                      <a:pt x="-331" y="1518081"/>
                      <a:pt x="21276" y="1530980"/>
                      <a:pt x="18764" y="1578389"/>
                    </a:cubicBezTo>
                    <a:cubicBezTo>
                      <a:pt x="15749" y="1635849"/>
                      <a:pt x="506" y="1607202"/>
                      <a:pt x="5699" y="1654946"/>
                    </a:cubicBezTo>
                    <a:cubicBezTo>
                      <a:pt x="19936" y="1785110"/>
                      <a:pt x="26468" y="1800355"/>
                      <a:pt x="25966" y="1932362"/>
                    </a:cubicBezTo>
                    <a:cubicBezTo>
                      <a:pt x="25798" y="1980943"/>
                      <a:pt x="24793" y="1967374"/>
                      <a:pt x="15581" y="1993340"/>
                    </a:cubicBezTo>
                    <a:cubicBezTo>
                      <a:pt x="11729" y="2003894"/>
                      <a:pt x="8881" y="1982116"/>
                      <a:pt x="11059" y="2013107"/>
                    </a:cubicBezTo>
                    <a:cubicBezTo>
                      <a:pt x="11896" y="2025504"/>
                      <a:pt x="34676" y="2064536"/>
                      <a:pt x="43553" y="2075593"/>
                    </a:cubicBezTo>
                    <a:cubicBezTo>
                      <a:pt x="67673" y="2104909"/>
                      <a:pt x="79230" y="2095528"/>
                      <a:pt x="97822" y="2118981"/>
                    </a:cubicBezTo>
                    <a:cubicBezTo>
                      <a:pt x="123952" y="2151648"/>
                      <a:pt x="119429" y="2323860"/>
                      <a:pt x="119262" y="2377634"/>
                    </a:cubicBezTo>
                    <a:cubicBezTo>
                      <a:pt x="119094" y="2396062"/>
                      <a:pt x="128642" y="2421358"/>
                      <a:pt x="127972" y="2458715"/>
                    </a:cubicBezTo>
                    <a:cubicBezTo>
                      <a:pt x="124287" y="2657898"/>
                      <a:pt x="148406" y="2571289"/>
                      <a:pt x="119429" y="2826257"/>
                    </a:cubicBezTo>
                    <a:cubicBezTo>
                      <a:pt x="113734" y="2875844"/>
                      <a:pt x="101675" y="2945198"/>
                      <a:pt x="98827" y="2993611"/>
                    </a:cubicBezTo>
                    <a:cubicBezTo>
                      <a:pt x="95310" y="3052076"/>
                      <a:pt x="110719" y="3114897"/>
                      <a:pt x="103517" y="3179728"/>
                    </a:cubicBezTo>
                    <a:cubicBezTo>
                      <a:pt x="93300" y="3269855"/>
                      <a:pt x="94807" y="3445082"/>
                      <a:pt x="112729" y="3535376"/>
                    </a:cubicBezTo>
                    <a:cubicBezTo>
                      <a:pt x="117754" y="3560337"/>
                      <a:pt x="124622" y="3588983"/>
                      <a:pt x="127804" y="3611264"/>
                    </a:cubicBezTo>
                    <a:cubicBezTo>
                      <a:pt x="132662" y="3646611"/>
                      <a:pt x="127804" y="3667048"/>
                      <a:pt x="138524" y="3697035"/>
                    </a:cubicBezTo>
                    <a:cubicBezTo>
                      <a:pt x="162309" y="3763038"/>
                      <a:pt x="178556" y="3889517"/>
                      <a:pt x="228135" y="3998406"/>
                    </a:cubicBezTo>
                    <a:cubicBezTo>
                      <a:pt x="276374" y="4104112"/>
                      <a:pt x="228637" y="4096574"/>
                      <a:pt x="286256" y="4133764"/>
                    </a:cubicBezTo>
                    <a:cubicBezTo>
                      <a:pt x="289606" y="4177654"/>
                      <a:pt x="275369" y="4292407"/>
                      <a:pt x="344880" y="4298270"/>
                    </a:cubicBezTo>
                    <a:cubicBezTo>
                      <a:pt x="369335" y="4254379"/>
                      <a:pt x="344043" y="4198427"/>
                      <a:pt x="351580" y="4144652"/>
                    </a:cubicBezTo>
                    <a:cubicBezTo>
                      <a:pt x="365148" y="4122205"/>
                      <a:pt x="367827" y="4127900"/>
                      <a:pt x="384410" y="4101599"/>
                    </a:cubicBezTo>
                    <a:cubicBezTo>
                      <a:pt x="410037" y="4060892"/>
                      <a:pt x="439516" y="4041292"/>
                      <a:pt x="469833" y="3961384"/>
                    </a:cubicBezTo>
                    <a:cubicBezTo>
                      <a:pt x="642690" y="3505558"/>
                      <a:pt x="556764" y="3076367"/>
                      <a:pt x="596461" y="2578325"/>
                    </a:cubicBezTo>
                    <a:cubicBezTo>
                      <a:pt x="600648" y="2527231"/>
                      <a:pt x="607683" y="2485853"/>
                      <a:pt x="611536" y="2442465"/>
                    </a:cubicBezTo>
                    <a:cubicBezTo>
                      <a:pt x="616728" y="2381152"/>
                      <a:pt x="585239" y="2120321"/>
                      <a:pt x="601318" y="2084472"/>
                    </a:cubicBezTo>
                    <a:cubicBezTo>
                      <a:pt x="615388" y="2053313"/>
                      <a:pt x="634483" y="2063699"/>
                      <a:pt x="674347" y="2062359"/>
                    </a:cubicBezTo>
                    <a:cubicBezTo>
                      <a:pt x="683057" y="2088827"/>
                      <a:pt x="672337" y="2086649"/>
                      <a:pt x="698634" y="2093853"/>
                    </a:cubicBezTo>
                    <a:cubicBezTo>
                      <a:pt x="708349" y="2072578"/>
                      <a:pt x="713709" y="2016123"/>
                      <a:pt x="702487" y="1995015"/>
                    </a:cubicBezTo>
                    <a:cubicBezTo>
                      <a:pt x="691264" y="1973907"/>
                      <a:pt x="696457" y="2003559"/>
                      <a:pt x="687412" y="1962851"/>
                    </a:cubicBezTo>
                    <a:cubicBezTo>
                      <a:pt x="672672" y="1897015"/>
                      <a:pt x="689422" y="1690293"/>
                      <a:pt x="679205" y="1611223"/>
                    </a:cubicBezTo>
                    <a:cubicBezTo>
                      <a:pt x="673007" y="1563814"/>
                      <a:pt x="682052" y="1570515"/>
                      <a:pt x="680545" y="1534163"/>
                    </a:cubicBezTo>
                    <a:cubicBezTo>
                      <a:pt x="679205" y="1502166"/>
                      <a:pt x="672505" y="1494628"/>
                      <a:pt x="677195" y="1451742"/>
                    </a:cubicBezTo>
                    <a:cubicBezTo>
                      <a:pt x="719906" y="1458611"/>
                      <a:pt x="682722" y="1470840"/>
                      <a:pt x="728616" y="1469500"/>
                    </a:cubicBezTo>
                    <a:cubicBezTo>
                      <a:pt x="743858" y="1425106"/>
                      <a:pt x="709354" y="1441691"/>
                      <a:pt x="758766" y="1424939"/>
                    </a:cubicBezTo>
                    <a:lnTo>
                      <a:pt x="760943" y="1548402"/>
                    </a:lnTo>
                    <a:cubicBezTo>
                      <a:pt x="756421" y="1617589"/>
                      <a:pt x="741011" y="1737032"/>
                      <a:pt x="744863" y="1789131"/>
                    </a:cubicBezTo>
                    <a:cubicBezTo>
                      <a:pt x="746036" y="1805213"/>
                      <a:pt x="746036" y="1840895"/>
                      <a:pt x="744696" y="1856977"/>
                    </a:cubicBezTo>
                    <a:cubicBezTo>
                      <a:pt x="741848" y="1891822"/>
                      <a:pt x="734144" y="1887969"/>
                      <a:pt x="729789" y="1916615"/>
                    </a:cubicBezTo>
                    <a:cubicBezTo>
                      <a:pt x="769486" y="1929347"/>
                      <a:pt x="784895" y="1937890"/>
                      <a:pt x="809015" y="1914940"/>
                    </a:cubicBezTo>
                    <a:cubicBezTo>
                      <a:pt x="810020" y="1913935"/>
                      <a:pt x="811527" y="1912259"/>
                      <a:pt x="812700" y="1911087"/>
                    </a:cubicBezTo>
                    <a:cubicBezTo>
                      <a:pt x="841677" y="1879928"/>
                      <a:pt x="852062" y="1817275"/>
                      <a:pt x="855914" y="1767186"/>
                    </a:cubicBezTo>
                    <a:cubicBezTo>
                      <a:pt x="859431" y="1722457"/>
                      <a:pt x="859766" y="1672201"/>
                      <a:pt x="862614" y="1623285"/>
                    </a:cubicBezTo>
                    <a:lnTo>
                      <a:pt x="904656" y="1201130"/>
                    </a:lnTo>
                    <a:cubicBezTo>
                      <a:pt x="912528" y="1103632"/>
                      <a:pt x="906833" y="987540"/>
                      <a:pt x="912528" y="892388"/>
                    </a:cubicBezTo>
                    <a:cubicBezTo>
                      <a:pt x="915375" y="843974"/>
                      <a:pt x="906833" y="803099"/>
                      <a:pt x="902981" y="755690"/>
                    </a:cubicBezTo>
                    <a:cubicBezTo>
                      <a:pt x="894438" y="652497"/>
                      <a:pt x="900468" y="559020"/>
                      <a:pt x="874674" y="467553"/>
                    </a:cubicBezTo>
                    <a:cubicBezTo>
                      <a:pt x="862949" y="425672"/>
                      <a:pt x="853904" y="390660"/>
                      <a:pt x="842514" y="342247"/>
                    </a:cubicBezTo>
                    <a:cubicBezTo>
                      <a:pt x="830957" y="293833"/>
                      <a:pt x="743691" y="60810"/>
                      <a:pt x="691599" y="27809"/>
                    </a:cubicBezTo>
                    <a:cubicBezTo>
                      <a:pt x="674347" y="17087"/>
                      <a:pt x="657262" y="16250"/>
                      <a:pt x="636660" y="20605"/>
                    </a:cubicBezTo>
                    <a:lnTo>
                      <a:pt x="626778" y="23286"/>
                    </a:lnTo>
                    <a:cubicBezTo>
                      <a:pt x="625606" y="23453"/>
                      <a:pt x="623428" y="23956"/>
                      <a:pt x="622088" y="23956"/>
                    </a:cubicBezTo>
                    <a:cubicBezTo>
                      <a:pt x="586579" y="25463"/>
                      <a:pt x="625773" y="12229"/>
                      <a:pt x="582391" y="17590"/>
                    </a:cubicBezTo>
                    <a:cubicBezTo>
                      <a:pt x="577031" y="47241"/>
                      <a:pt x="611368" y="104198"/>
                      <a:pt x="627950" y="137033"/>
                    </a:cubicBezTo>
                    <a:cubicBezTo>
                      <a:pt x="648385" y="177238"/>
                      <a:pt x="675520" y="214595"/>
                      <a:pt x="687914" y="261334"/>
                    </a:cubicBezTo>
                    <a:cubicBezTo>
                      <a:pt x="637665" y="292158"/>
                      <a:pt x="727611" y="253125"/>
                      <a:pt x="670997" y="266024"/>
                    </a:cubicBezTo>
                    <a:cubicBezTo>
                      <a:pt x="629625" y="275406"/>
                      <a:pt x="656760" y="273228"/>
                      <a:pt x="623428" y="286127"/>
                    </a:cubicBezTo>
                    <a:lnTo>
                      <a:pt x="529965" y="68684"/>
                    </a:lnTo>
                    <a:cubicBezTo>
                      <a:pt x="483735" y="10219"/>
                      <a:pt x="428461" y="5193"/>
                      <a:pt x="360960" y="18427"/>
                    </a:cubicBezTo>
                    <a:cubicBezTo>
                      <a:pt x="335501" y="23453"/>
                      <a:pt x="362133" y="16250"/>
                      <a:pt x="348565" y="21443"/>
                    </a:cubicBezTo>
                    <a:cubicBezTo>
                      <a:pt x="345550" y="22615"/>
                      <a:pt x="344378" y="29316"/>
                      <a:pt x="322101" y="35515"/>
                    </a:cubicBezTo>
                    <a:cubicBezTo>
                      <a:pt x="329303" y="5863"/>
                      <a:pt x="327461" y="21275"/>
                      <a:pt x="343205" y="0"/>
                    </a:cubicBezTo>
                    <a:cubicBezTo>
                      <a:pt x="303676" y="2345"/>
                      <a:pt x="263142" y="67846"/>
                      <a:pt x="226627" y="112742"/>
                    </a:cubicBezTo>
                    <a:cubicBezTo>
                      <a:pt x="146396" y="211077"/>
                      <a:pt x="147569" y="345932"/>
                      <a:pt x="120267" y="472579"/>
                    </a:cubicBezTo>
                    <a:cubicBezTo>
                      <a:pt x="113902" y="501895"/>
                      <a:pt x="106700" y="534897"/>
                      <a:pt x="97320" y="563208"/>
                    </a:cubicBezTo>
                    <a:cubicBezTo>
                      <a:pt x="85930" y="597047"/>
                      <a:pt x="90620" y="622678"/>
                      <a:pt x="90620" y="675280"/>
                    </a:cubicBezTo>
                    <a:cubicBezTo>
                      <a:pt x="90620" y="723526"/>
                      <a:pt x="92127" y="733577"/>
                      <a:pt x="79062" y="777468"/>
                    </a:cubicBezTo>
                    <a:cubicBezTo>
                      <a:pt x="60805" y="839116"/>
                      <a:pt x="21946" y="1240330"/>
                      <a:pt x="24458" y="1307506"/>
                    </a:cubicBezTo>
                    <a:cubicBezTo>
                      <a:pt x="28311" y="1417065"/>
                      <a:pt x="15916" y="1435158"/>
                      <a:pt x="4" y="152277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C0343E59-9A91-40B5-8BFD-AD026FCDF767}"/>
                  </a:ext>
                </a:extLst>
              </p:cNvPr>
              <p:cNvSpPr/>
              <p:nvPr/>
            </p:nvSpPr>
            <p:spPr>
              <a:xfrm>
                <a:off x="10790021" y="3212394"/>
                <a:ext cx="161467" cy="261668"/>
              </a:xfrm>
              <a:custGeom>
                <a:avLst/>
                <a:gdLst>
                  <a:gd name="connsiteX0" fmla="*/ 55944 w 161467"/>
                  <a:gd name="connsiteY0" fmla="*/ 166852 h 261668"/>
                  <a:gd name="connsiteX1" fmla="*/ 122440 w 161467"/>
                  <a:gd name="connsiteY1" fmla="*/ 200021 h 261668"/>
                  <a:gd name="connsiteX2" fmla="*/ 80399 w 161467"/>
                  <a:gd name="connsiteY2" fmla="*/ 261669 h 261668"/>
                  <a:gd name="connsiteX3" fmla="*/ 129475 w 161467"/>
                  <a:gd name="connsiteY3" fmla="*/ 165679 h 261668"/>
                  <a:gd name="connsiteX4" fmla="*/ 89276 w 161467"/>
                  <a:gd name="connsiteY4" fmla="*/ 151607 h 261668"/>
                  <a:gd name="connsiteX5" fmla="*/ 83581 w 161467"/>
                  <a:gd name="connsiteY5" fmla="*/ 147754 h 261668"/>
                  <a:gd name="connsiteX6" fmla="*/ 143210 w 161467"/>
                  <a:gd name="connsiteY6" fmla="*/ 90462 h 261668"/>
                  <a:gd name="connsiteX7" fmla="*/ 43382 w 161467"/>
                  <a:gd name="connsiteY7" fmla="*/ 94817 h 261668"/>
                  <a:gd name="connsiteX8" fmla="*/ 108203 w 161467"/>
                  <a:gd name="connsiteY8" fmla="*/ 44896 h 261668"/>
                  <a:gd name="connsiteX9" fmla="*/ 161467 w 161467"/>
                  <a:gd name="connsiteY9" fmla="*/ 0 h 261668"/>
                  <a:gd name="connsiteX10" fmla="*/ 0 w 161467"/>
                  <a:gd name="connsiteY10" fmla="*/ 109057 h 261668"/>
                  <a:gd name="connsiteX11" fmla="*/ 126963 w 161467"/>
                  <a:gd name="connsiteY11" fmla="*/ 87949 h 261668"/>
                  <a:gd name="connsiteX12" fmla="*/ 55944 w 161467"/>
                  <a:gd name="connsiteY12" fmla="*/ 166852 h 261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1467" h="261668">
                    <a:moveTo>
                      <a:pt x="55944" y="166852"/>
                    </a:moveTo>
                    <a:cubicBezTo>
                      <a:pt x="94803" y="165511"/>
                      <a:pt x="135170" y="152110"/>
                      <a:pt x="122440" y="200021"/>
                    </a:cubicBezTo>
                    <a:cubicBezTo>
                      <a:pt x="117750" y="217276"/>
                      <a:pt x="88773" y="248937"/>
                      <a:pt x="80399" y="261669"/>
                    </a:cubicBezTo>
                    <a:cubicBezTo>
                      <a:pt x="108538" y="247764"/>
                      <a:pt x="140865" y="203539"/>
                      <a:pt x="129475" y="165679"/>
                    </a:cubicBezTo>
                    <a:lnTo>
                      <a:pt x="89276" y="151607"/>
                    </a:lnTo>
                    <a:cubicBezTo>
                      <a:pt x="88103" y="148759"/>
                      <a:pt x="85256" y="149262"/>
                      <a:pt x="83581" y="147754"/>
                    </a:cubicBezTo>
                    <a:cubicBezTo>
                      <a:pt x="107031" y="132677"/>
                      <a:pt x="136008" y="119778"/>
                      <a:pt x="143210" y="90462"/>
                    </a:cubicBezTo>
                    <a:cubicBezTo>
                      <a:pt x="111218" y="65166"/>
                      <a:pt x="114401" y="91132"/>
                      <a:pt x="43382" y="94817"/>
                    </a:cubicBezTo>
                    <a:cubicBezTo>
                      <a:pt x="63984" y="61983"/>
                      <a:pt x="66999" y="69689"/>
                      <a:pt x="108203" y="44896"/>
                    </a:cubicBezTo>
                    <a:cubicBezTo>
                      <a:pt x="165487" y="10386"/>
                      <a:pt x="153260" y="26636"/>
                      <a:pt x="161467" y="0"/>
                    </a:cubicBezTo>
                    <a:lnTo>
                      <a:pt x="0" y="109057"/>
                    </a:lnTo>
                    <a:cubicBezTo>
                      <a:pt x="33499" y="126814"/>
                      <a:pt x="46564" y="89959"/>
                      <a:pt x="126963" y="87949"/>
                    </a:cubicBezTo>
                    <a:cubicBezTo>
                      <a:pt x="105356" y="143734"/>
                      <a:pt x="79394" y="120783"/>
                      <a:pt x="55944" y="16685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ADF36D73-DDA8-4D53-B3E6-E412D5ECC9FE}"/>
                  </a:ext>
                </a:extLst>
              </p:cNvPr>
              <p:cNvSpPr/>
              <p:nvPr/>
            </p:nvSpPr>
            <p:spPr>
              <a:xfrm>
                <a:off x="10752502" y="2935115"/>
                <a:ext cx="194799" cy="125283"/>
              </a:xfrm>
              <a:custGeom>
                <a:avLst/>
                <a:gdLst>
                  <a:gd name="connsiteX0" fmla="*/ 22445 w 194799"/>
                  <a:gd name="connsiteY0" fmla="*/ 102219 h 125283"/>
                  <a:gd name="connsiteX1" fmla="*/ 34169 w 194799"/>
                  <a:gd name="connsiteY1" fmla="*/ 109423 h 125283"/>
                  <a:gd name="connsiteX2" fmla="*/ 22445 w 194799"/>
                  <a:gd name="connsiteY2" fmla="*/ 102219 h 125283"/>
                  <a:gd name="connsiteX3" fmla="*/ 0 w 194799"/>
                  <a:gd name="connsiteY3" fmla="*/ 119307 h 125283"/>
                  <a:gd name="connsiteX4" fmla="*/ 67501 w 194799"/>
                  <a:gd name="connsiteY4" fmla="*/ 101047 h 125283"/>
                  <a:gd name="connsiteX5" fmla="*/ 35844 w 194799"/>
                  <a:gd name="connsiteY5" fmla="*/ 92838 h 125283"/>
                  <a:gd name="connsiteX6" fmla="*/ 160965 w 194799"/>
                  <a:gd name="connsiteY6" fmla="*/ 28342 h 125283"/>
                  <a:gd name="connsiteX7" fmla="*/ 194799 w 194799"/>
                  <a:gd name="connsiteY7" fmla="*/ 1371 h 125283"/>
                  <a:gd name="connsiteX8" fmla="*/ 0 w 194799"/>
                  <a:gd name="connsiteY8" fmla="*/ 119307 h 125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799" h="125283">
                    <a:moveTo>
                      <a:pt x="22445" y="102219"/>
                    </a:moveTo>
                    <a:cubicBezTo>
                      <a:pt x="31657" y="90660"/>
                      <a:pt x="53264" y="118804"/>
                      <a:pt x="34169" y="109423"/>
                    </a:cubicBezTo>
                    <a:cubicBezTo>
                      <a:pt x="34002" y="109255"/>
                      <a:pt x="6030" y="122992"/>
                      <a:pt x="22445" y="102219"/>
                    </a:cubicBezTo>
                    <a:close/>
                    <a:moveTo>
                      <a:pt x="0" y="119307"/>
                    </a:moveTo>
                    <a:cubicBezTo>
                      <a:pt x="19932" y="135221"/>
                      <a:pt x="41874" y="115956"/>
                      <a:pt x="67501" y="101047"/>
                    </a:cubicBezTo>
                    <a:cubicBezTo>
                      <a:pt x="30987" y="117296"/>
                      <a:pt x="47737" y="103225"/>
                      <a:pt x="35844" y="92838"/>
                    </a:cubicBezTo>
                    <a:lnTo>
                      <a:pt x="160965" y="28342"/>
                    </a:lnTo>
                    <a:cubicBezTo>
                      <a:pt x="183912" y="17789"/>
                      <a:pt x="178887" y="14438"/>
                      <a:pt x="194799" y="1371"/>
                    </a:cubicBezTo>
                    <a:cubicBezTo>
                      <a:pt x="168502" y="-14041"/>
                      <a:pt x="16582" y="105235"/>
                      <a:pt x="0" y="11930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B5707AE6-7C0D-4532-8BD0-E204A39DD92A}"/>
                  </a:ext>
                </a:extLst>
              </p:cNvPr>
              <p:cNvSpPr/>
              <p:nvPr/>
            </p:nvSpPr>
            <p:spPr>
              <a:xfrm>
                <a:off x="10776663" y="5588353"/>
                <a:ext cx="151449" cy="172714"/>
              </a:xfrm>
              <a:custGeom>
                <a:avLst/>
                <a:gdLst>
                  <a:gd name="connsiteX0" fmla="*/ 120891 w 151449"/>
                  <a:gd name="connsiteY0" fmla="*/ 39033 h 172714"/>
                  <a:gd name="connsiteX1" fmla="*/ 144844 w 151449"/>
                  <a:gd name="connsiteY1" fmla="*/ 17590 h 172714"/>
                  <a:gd name="connsiteX2" fmla="*/ 139986 w 151449"/>
                  <a:gd name="connsiteY2" fmla="*/ 0 h 172714"/>
                  <a:gd name="connsiteX3" fmla="*/ 1131 w 151449"/>
                  <a:gd name="connsiteY3" fmla="*/ 172715 h 172714"/>
                  <a:gd name="connsiteX4" fmla="*/ 120891 w 151449"/>
                  <a:gd name="connsiteY4" fmla="*/ 39033 h 17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449" h="172714">
                    <a:moveTo>
                      <a:pt x="120891" y="39033"/>
                    </a:moveTo>
                    <a:cubicBezTo>
                      <a:pt x="127926" y="32667"/>
                      <a:pt x="141494" y="23788"/>
                      <a:pt x="144844" y="17590"/>
                    </a:cubicBezTo>
                    <a:cubicBezTo>
                      <a:pt x="157741" y="-5863"/>
                      <a:pt x="149366" y="9214"/>
                      <a:pt x="139986" y="0"/>
                    </a:cubicBezTo>
                    <a:cubicBezTo>
                      <a:pt x="126419" y="33839"/>
                      <a:pt x="-13944" y="142393"/>
                      <a:pt x="1131" y="172715"/>
                    </a:cubicBezTo>
                    <a:lnTo>
                      <a:pt x="120891" y="39033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6" name="任意多边形: 形状 645">
                <a:extLst>
                  <a:ext uri="{FF2B5EF4-FFF2-40B4-BE49-F238E27FC236}">
                    <a16:creationId xmlns:a16="http://schemas.microsoft.com/office/drawing/2014/main" id="{2ECEDCCD-6520-4813-9D5E-E2048EAABA62}"/>
                  </a:ext>
                </a:extLst>
              </p:cNvPr>
              <p:cNvSpPr/>
              <p:nvPr/>
            </p:nvSpPr>
            <p:spPr>
              <a:xfrm>
                <a:off x="10767242" y="5048934"/>
                <a:ext cx="176039" cy="183436"/>
              </a:xfrm>
              <a:custGeom>
                <a:avLst/>
                <a:gdLst>
                  <a:gd name="connsiteX0" fmla="*/ 0 w 176039"/>
                  <a:gd name="connsiteY0" fmla="*/ 183436 h 183436"/>
                  <a:gd name="connsiteX1" fmla="*/ 84419 w 176039"/>
                  <a:gd name="connsiteY1" fmla="*/ 96157 h 183436"/>
                  <a:gd name="connsiteX2" fmla="*/ 176039 w 176039"/>
                  <a:gd name="connsiteY2" fmla="*/ 0 h 183436"/>
                  <a:gd name="connsiteX3" fmla="*/ 130480 w 176039"/>
                  <a:gd name="connsiteY3" fmla="*/ 44393 h 183436"/>
                  <a:gd name="connsiteX4" fmla="*/ 0 w 176039"/>
                  <a:gd name="connsiteY4" fmla="*/ 183436 h 18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039" h="183436">
                    <a:moveTo>
                      <a:pt x="0" y="183436"/>
                    </a:moveTo>
                    <a:lnTo>
                      <a:pt x="84419" y="96157"/>
                    </a:lnTo>
                    <a:cubicBezTo>
                      <a:pt x="130648" y="52602"/>
                      <a:pt x="168000" y="38865"/>
                      <a:pt x="176039" y="0"/>
                    </a:cubicBezTo>
                    <a:cubicBezTo>
                      <a:pt x="152087" y="12564"/>
                      <a:pt x="166827" y="11391"/>
                      <a:pt x="130480" y="44393"/>
                    </a:cubicBezTo>
                    <a:cubicBezTo>
                      <a:pt x="97818" y="73877"/>
                      <a:pt x="5360" y="140216"/>
                      <a:pt x="0" y="18343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7" name="任意多边形: 形状 646">
                <a:extLst>
                  <a:ext uri="{FF2B5EF4-FFF2-40B4-BE49-F238E27FC236}">
                    <a16:creationId xmlns:a16="http://schemas.microsoft.com/office/drawing/2014/main" id="{B510DB91-0571-4B04-B66B-4AEE1A5DB92C}"/>
                  </a:ext>
                </a:extLst>
              </p:cNvPr>
              <p:cNvSpPr/>
              <p:nvPr/>
            </p:nvSpPr>
            <p:spPr>
              <a:xfrm>
                <a:off x="10749822" y="2997898"/>
                <a:ext cx="191784" cy="131210"/>
              </a:xfrm>
              <a:custGeom>
                <a:avLst/>
                <a:gdLst>
                  <a:gd name="connsiteX0" fmla="*/ 0 w 191784"/>
                  <a:gd name="connsiteY0" fmla="*/ 124202 h 131210"/>
                  <a:gd name="connsiteX1" fmla="*/ 87266 w 191784"/>
                  <a:gd name="connsiteY1" fmla="*/ 63056 h 131210"/>
                  <a:gd name="connsiteX2" fmla="*/ 191784 w 191784"/>
                  <a:gd name="connsiteY2" fmla="*/ 3921 h 131210"/>
                  <a:gd name="connsiteX3" fmla="*/ 143043 w 191784"/>
                  <a:gd name="connsiteY3" fmla="*/ 21343 h 131210"/>
                  <a:gd name="connsiteX4" fmla="*/ 0 w 191784"/>
                  <a:gd name="connsiteY4" fmla="*/ 124202 h 131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784" h="131210">
                    <a:moveTo>
                      <a:pt x="0" y="124202"/>
                    </a:moveTo>
                    <a:cubicBezTo>
                      <a:pt x="43717" y="143132"/>
                      <a:pt x="-17755" y="124034"/>
                      <a:pt x="87266" y="63056"/>
                    </a:cubicBezTo>
                    <a:cubicBezTo>
                      <a:pt x="107031" y="51665"/>
                      <a:pt x="184079" y="16988"/>
                      <a:pt x="191784" y="3921"/>
                    </a:cubicBezTo>
                    <a:cubicBezTo>
                      <a:pt x="173694" y="-7135"/>
                      <a:pt x="166157" y="7272"/>
                      <a:pt x="143043" y="21343"/>
                    </a:cubicBezTo>
                    <a:cubicBezTo>
                      <a:pt x="102843" y="45299"/>
                      <a:pt x="14237" y="90362"/>
                      <a:pt x="0" y="12420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8" name="任意多边形: 形状 647">
                <a:extLst>
                  <a:ext uri="{FF2B5EF4-FFF2-40B4-BE49-F238E27FC236}">
                    <a16:creationId xmlns:a16="http://schemas.microsoft.com/office/drawing/2014/main" id="{54A80019-B5E6-471E-93CB-63E8BDCFE1EA}"/>
                  </a:ext>
                </a:extLst>
              </p:cNvPr>
              <p:cNvSpPr/>
              <p:nvPr/>
            </p:nvSpPr>
            <p:spPr>
              <a:xfrm>
                <a:off x="10758699" y="5105723"/>
                <a:ext cx="183327" cy="195665"/>
              </a:xfrm>
              <a:custGeom>
                <a:avLst/>
                <a:gdLst>
                  <a:gd name="connsiteX0" fmla="*/ 0 w 183327"/>
                  <a:gd name="connsiteY0" fmla="*/ 195665 h 195665"/>
                  <a:gd name="connsiteX1" fmla="*/ 99326 w 183327"/>
                  <a:gd name="connsiteY1" fmla="*/ 98335 h 195665"/>
                  <a:gd name="connsiteX2" fmla="*/ 180394 w 183327"/>
                  <a:gd name="connsiteY2" fmla="*/ 0 h 195665"/>
                  <a:gd name="connsiteX3" fmla="*/ 139023 w 183327"/>
                  <a:gd name="connsiteY3" fmla="*/ 47911 h 195665"/>
                  <a:gd name="connsiteX4" fmla="*/ 0 w 183327"/>
                  <a:gd name="connsiteY4" fmla="*/ 195665 h 195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3327" h="195665">
                    <a:moveTo>
                      <a:pt x="0" y="195665"/>
                    </a:moveTo>
                    <a:lnTo>
                      <a:pt x="99326" y="98335"/>
                    </a:lnTo>
                    <a:cubicBezTo>
                      <a:pt x="143210" y="52769"/>
                      <a:pt x="196474" y="24458"/>
                      <a:pt x="180394" y="0"/>
                    </a:cubicBezTo>
                    <a:cubicBezTo>
                      <a:pt x="162305" y="21610"/>
                      <a:pt x="160462" y="27641"/>
                      <a:pt x="139023" y="47911"/>
                    </a:cubicBezTo>
                    <a:cubicBezTo>
                      <a:pt x="99158" y="85269"/>
                      <a:pt x="19765" y="155963"/>
                      <a:pt x="0" y="19566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9" name="任意多边形: 形状 648">
                <a:extLst>
                  <a:ext uri="{FF2B5EF4-FFF2-40B4-BE49-F238E27FC236}">
                    <a16:creationId xmlns:a16="http://schemas.microsoft.com/office/drawing/2014/main" id="{55C511CB-FD1E-4EB8-9305-488E6A94585B}"/>
                  </a:ext>
                </a:extLst>
              </p:cNvPr>
              <p:cNvSpPr/>
              <p:nvPr/>
            </p:nvSpPr>
            <p:spPr>
              <a:xfrm>
                <a:off x="10784326" y="5347612"/>
                <a:ext cx="161467" cy="162006"/>
              </a:xfrm>
              <a:custGeom>
                <a:avLst/>
                <a:gdLst>
                  <a:gd name="connsiteX0" fmla="*/ 0 w 161467"/>
                  <a:gd name="connsiteY0" fmla="*/ 162006 h 162006"/>
                  <a:gd name="connsiteX1" fmla="*/ 24622 w 161467"/>
                  <a:gd name="connsiteY1" fmla="*/ 138888 h 162006"/>
                  <a:gd name="connsiteX2" fmla="*/ 161467 w 161467"/>
                  <a:gd name="connsiteY2" fmla="*/ 13 h 162006"/>
                  <a:gd name="connsiteX3" fmla="*/ 120933 w 161467"/>
                  <a:gd name="connsiteY3" fmla="*/ 31674 h 162006"/>
                  <a:gd name="connsiteX4" fmla="*/ 34672 w 161467"/>
                  <a:gd name="connsiteY4" fmla="*/ 111247 h 162006"/>
                  <a:gd name="connsiteX5" fmla="*/ 0 w 161467"/>
                  <a:gd name="connsiteY5" fmla="*/ 162006 h 162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467" h="162006">
                    <a:moveTo>
                      <a:pt x="0" y="162006"/>
                    </a:moveTo>
                    <a:cubicBezTo>
                      <a:pt x="20435" y="150280"/>
                      <a:pt x="6365" y="161671"/>
                      <a:pt x="24622" y="138888"/>
                    </a:cubicBezTo>
                    <a:cubicBezTo>
                      <a:pt x="74536" y="76403"/>
                      <a:pt x="150747" y="32344"/>
                      <a:pt x="161467" y="13"/>
                    </a:cubicBezTo>
                    <a:cubicBezTo>
                      <a:pt x="138185" y="-490"/>
                      <a:pt x="138855" y="13917"/>
                      <a:pt x="120933" y="31674"/>
                    </a:cubicBezTo>
                    <a:lnTo>
                      <a:pt x="34672" y="111247"/>
                    </a:lnTo>
                    <a:cubicBezTo>
                      <a:pt x="16415" y="128334"/>
                      <a:pt x="7537" y="133863"/>
                      <a:pt x="0" y="1620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0" name="任意多边形: 形状 649">
                <a:extLst>
                  <a:ext uri="{FF2B5EF4-FFF2-40B4-BE49-F238E27FC236}">
                    <a16:creationId xmlns:a16="http://schemas.microsoft.com/office/drawing/2014/main" id="{618A7A30-7D10-48B4-8162-24D16BCA93F4}"/>
                  </a:ext>
                </a:extLst>
              </p:cNvPr>
              <p:cNvSpPr/>
              <p:nvPr/>
            </p:nvSpPr>
            <p:spPr>
              <a:xfrm>
                <a:off x="10773941" y="5189149"/>
                <a:ext cx="157496" cy="172379"/>
              </a:xfrm>
              <a:custGeom>
                <a:avLst/>
                <a:gdLst>
                  <a:gd name="connsiteX0" fmla="*/ 0 w 157496"/>
                  <a:gd name="connsiteY0" fmla="*/ 172380 h 172379"/>
                  <a:gd name="connsiteX1" fmla="*/ 79896 w 157496"/>
                  <a:gd name="connsiteY1" fmla="*/ 86106 h 172379"/>
                  <a:gd name="connsiteX2" fmla="*/ 157447 w 157496"/>
                  <a:gd name="connsiteY2" fmla="*/ 0 h 172379"/>
                  <a:gd name="connsiteX3" fmla="*/ 0 w 157496"/>
                  <a:gd name="connsiteY3" fmla="*/ 172380 h 172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7496" h="172379">
                    <a:moveTo>
                      <a:pt x="0" y="172380"/>
                    </a:moveTo>
                    <a:cubicBezTo>
                      <a:pt x="31322" y="137870"/>
                      <a:pt x="44219" y="118270"/>
                      <a:pt x="79896" y="86106"/>
                    </a:cubicBezTo>
                    <a:cubicBezTo>
                      <a:pt x="99158" y="68851"/>
                      <a:pt x="159457" y="24961"/>
                      <a:pt x="157447" y="0"/>
                    </a:cubicBezTo>
                    <a:cubicBezTo>
                      <a:pt x="152422" y="1675"/>
                      <a:pt x="6532" y="131337"/>
                      <a:pt x="0" y="17238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1" name="任意多边形: 形状 650">
                <a:extLst>
                  <a:ext uri="{FF2B5EF4-FFF2-40B4-BE49-F238E27FC236}">
                    <a16:creationId xmlns:a16="http://schemas.microsoft.com/office/drawing/2014/main" id="{38040C55-0665-456B-AE21-A9E1C6F5A5B6}"/>
                  </a:ext>
                </a:extLst>
              </p:cNvPr>
              <p:cNvSpPr/>
              <p:nvPr/>
            </p:nvSpPr>
            <p:spPr>
              <a:xfrm>
                <a:off x="10807776" y="4983768"/>
                <a:ext cx="148234" cy="156800"/>
              </a:xfrm>
              <a:custGeom>
                <a:avLst/>
                <a:gdLst>
                  <a:gd name="connsiteX0" fmla="*/ 0 w 148234"/>
                  <a:gd name="connsiteY0" fmla="*/ 156800 h 156800"/>
                  <a:gd name="connsiteX1" fmla="*/ 73699 w 148234"/>
                  <a:gd name="connsiteY1" fmla="*/ 78400 h 156800"/>
                  <a:gd name="connsiteX2" fmla="*/ 148235 w 148234"/>
                  <a:gd name="connsiteY2" fmla="*/ 0 h 156800"/>
                  <a:gd name="connsiteX3" fmla="*/ 0 w 148234"/>
                  <a:gd name="connsiteY3" fmla="*/ 156800 h 15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234" h="156800">
                    <a:moveTo>
                      <a:pt x="0" y="156800"/>
                    </a:moveTo>
                    <a:lnTo>
                      <a:pt x="73699" y="78400"/>
                    </a:lnTo>
                    <a:cubicBezTo>
                      <a:pt x="94133" y="57460"/>
                      <a:pt x="142205" y="25128"/>
                      <a:pt x="148235" y="0"/>
                    </a:cubicBezTo>
                    <a:cubicBezTo>
                      <a:pt x="120598" y="3685"/>
                      <a:pt x="7202" y="127149"/>
                      <a:pt x="0" y="15680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2" name="任意多边形: 形状 651">
                <a:extLst>
                  <a:ext uri="{FF2B5EF4-FFF2-40B4-BE49-F238E27FC236}">
                    <a16:creationId xmlns:a16="http://schemas.microsoft.com/office/drawing/2014/main" id="{21706214-D0A7-419B-8DCE-9F5AE8FDC6B0}"/>
                  </a:ext>
                </a:extLst>
              </p:cNvPr>
              <p:cNvSpPr/>
              <p:nvPr/>
            </p:nvSpPr>
            <p:spPr>
              <a:xfrm>
                <a:off x="10788011" y="3056766"/>
                <a:ext cx="153762" cy="114963"/>
              </a:xfrm>
              <a:custGeom>
                <a:avLst/>
                <a:gdLst>
                  <a:gd name="connsiteX0" fmla="*/ 0 w 153762"/>
                  <a:gd name="connsiteY0" fmla="*/ 114920 h 114963"/>
                  <a:gd name="connsiteX1" fmla="*/ 55442 w 153762"/>
                  <a:gd name="connsiteY1" fmla="*/ 101518 h 114963"/>
                  <a:gd name="connsiteX2" fmla="*/ 44722 w 153762"/>
                  <a:gd name="connsiteY2" fmla="*/ 101853 h 114963"/>
                  <a:gd name="connsiteX3" fmla="*/ 23282 w 153762"/>
                  <a:gd name="connsiteY3" fmla="*/ 92807 h 114963"/>
                  <a:gd name="connsiteX4" fmla="*/ 93631 w 153762"/>
                  <a:gd name="connsiteY4" fmla="*/ 48581 h 114963"/>
                  <a:gd name="connsiteX5" fmla="*/ 153762 w 153762"/>
                  <a:gd name="connsiteY5" fmla="*/ 0 h 114963"/>
                  <a:gd name="connsiteX6" fmla="*/ 72024 w 153762"/>
                  <a:gd name="connsiteY6" fmla="*/ 50424 h 114963"/>
                  <a:gd name="connsiteX7" fmla="*/ 0 w 153762"/>
                  <a:gd name="connsiteY7" fmla="*/ 114920 h 11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762" h="114963">
                    <a:moveTo>
                      <a:pt x="0" y="114920"/>
                    </a:moveTo>
                    <a:cubicBezTo>
                      <a:pt x="24120" y="115590"/>
                      <a:pt x="37687" y="108386"/>
                      <a:pt x="55442" y="101518"/>
                    </a:cubicBezTo>
                    <a:cubicBezTo>
                      <a:pt x="37687" y="97498"/>
                      <a:pt x="68171" y="106376"/>
                      <a:pt x="44722" y="101853"/>
                    </a:cubicBezTo>
                    <a:cubicBezTo>
                      <a:pt x="25125" y="98000"/>
                      <a:pt x="37184" y="103361"/>
                      <a:pt x="23282" y="92807"/>
                    </a:cubicBezTo>
                    <a:cubicBezTo>
                      <a:pt x="46397" y="81918"/>
                      <a:pt x="69176" y="63993"/>
                      <a:pt x="93631" y="48581"/>
                    </a:cubicBezTo>
                    <a:cubicBezTo>
                      <a:pt x="116075" y="34677"/>
                      <a:pt x="145052" y="20605"/>
                      <a:pt x="153762" y="0"/>
                    </a:cubicBezTo>
                    <a:cubicBezTo>
                      <a:pt x="132658" y="2345"/>
                      <a:pt x="93128" y="35180"/>
                      <a:pt x="72024" y="50424"/>
                    </a:cubicBezTo>
                    <a:cubicBezTo>
                      <a:pt x="48742" y="67009"/>
                      <a:pt x="6532" y="92472"/>
                      <a:pt x="0" y="11492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3" name="任意多边形: 形状 652">
                <a:extLst>
                  <a:ext uri="{FF2B5EF4-FFF2-40B4-BE49-F238E27FC236}">
                    <a16:creationId xmlns:a16="http://schemas.microsoft.com/office/drawing/2014/main" id="{8C93FFED-6645-4F88-A8FF-1D037AA79934}"/>
                  </a:ext>
                </a:extLst>
              </p:cNvPr>
              <p:cNvSpPr/>
              <p:nvPr/>
            </p:nvSpPr>
            <p:spPr>
              <a:xfrm>
                <a:off x="10779804" y="5509618"/>
                <a:ext cx="155939" cy="170704"/>
              </a:xfrm>
              <a:custGeom>
                <a:avLst/>
                <a:gdLst>
                  <a:gd name="connsiteX0" fmla="*/ 77719 w 155939"/>
                  <a:gd name="connsiteY0" fmla="*/ 85436 h 170704"/>
                  <a:gd name="connsiteX1" fmla="*/ 155940 w 155939"/>
                  <a:gd name="connsiteY1" fmla="*/ 0 h 170704"/>
                  <a:gd name="connsiteX2" fmla="*/ 0 w 155939"/>
                  <a:gd name="connsiteY2" fmla="*/ 170705 h 170704"/>
                  <a:gd name="connsiteX3" fmla="*/ 77719 w 155939"/>
                  <a:gd name="connsiteY3" fmla="*/ 85436 h 170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939" h="170704">
                    <a:moveTo>
                      <a:pt x="77719" y="85436"/>
                    </a:moveTo>
                    <a:cubicBezTo>
                      <a:pt x="115740" y="42886"/>
                      <a:pt x="148235" y="23788"/>
                      <a:pt x="155940" y="0"/>
                    </a:cubicBezTo>
                    <a:cubicBezTo>
                      <a:pt x="121100" y="9884"/>
                      <a:pt x="14070" y="136530"/>
                      <a:pt x="0" y="170705"/>
                    </a:cubicBezTo>
                    <a:lnTo>
                      <a:pt x="77719" y="85436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370F5A9F-A610-42D8-BB3B-CB89F9ADFB19}"/>
                  </a:ext>
                </a:extLst>
              </p:cNvPr>
              <p:cNvSpPr/>
              <p:nvPr/>
            </p:nvSpPr>
            <p:spPr>
              <a:xfrm>
                <a:off x="10823521" y="4876386"/>
                <a:ext cx="126460" cy="132677"/>
              </a:xfrm>
              <a:custGeom>
                <a:avLst/>
                <a:gdLst>
                  <a:gd name="connsiteX0" fmla="*/ 0 w 126460"/>
                  <a:gd name="connsiteY0" fmla="*/ 132677 h 132677"/>
                  <a:gd name="connsiteX1" fmla="*/ 62644 w 126460"/>
                  <a:gd name="connsiteY1" fmla="*/ 70024 h 132677"/>
                  <a:gd name="connsiteX2" fmla="*/ 126460 w 126460"/>
                  <a:gd name="connsiteY2" fmla="*/ 0 h 132677"/>
                  <a:gd name="connsiteX3" fmla="*/ 58959 w 126460"/>
                  <a:gd name="connsiteY3" fmla="*/ 58800 h 132677"/>
                  <a:gd name="connsiteX4" fmla="*/ 0 w 126460"/>
                  <a:gd name="connsiteY4" fmla="*/ 132677 h 132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60" h="132677">
                    <a:moveTo>
                      <a:pt x="0" y="132677"/>
                    </a:moveTo>
                    <a:cubicBezTo>
                      <a:pt x="14740" y="126311"/>
                      <a:pt x="50249" y="83091"/>
                      <a:pt x="62644" y="70024"/>
                    </a:cubicBezTo>
                    <a:cubicBezTo>
                      <a:pt x="86931" y="44896"/>
                      <a:pt x="118588" y="34174"/>
                      <a:pt x="126460" y="0"/>
                    </a:cubicBezTo>
                    <a:cubicBezTo>
                      <a:pt x="93296" y="7203"/>
                      <a:pt x="79561" y="36017"/>
                      <a:pt x="58959" y="58800"/>
                    </a:cubicBezTo>
                    <a:cubicBezTo>
                      <a:pt x="41707" y="77730"/>
                      <a:pt x="11725" y="108889"/>
                      <a:pt x="0" y="13267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7B3D01D0-CAE4-4649-96DF-B3DE28D0CE2E}"/>
                  </a:ext>
                </a:extLst>
              </p:cNvPr>
              <p:cNvSpPr/>
              <p:nvPr/>
            </p:nvSpPr>
            <p:spPr>
              <a:xfrm>
                <a:off x="10734074" y="6242190"/>
                <a:ext cx="77219" cy="113412"/>
              </a:xfrm>
              <a:custGeom>
                <a:avLst/>
                <a:gdLst>
                  <a:gd name="connsiteX0" fmla="*/ 17255 w 77219"/>
                  <a:gd name="connsiteY0" fmla="*/ 91132 h 113412"/>
                  <a:gd name="connsiteX1" fmla="*/ 77219 w 77219"/>
                  <a:gd name="connsiteY1" fmla="*/ 0 h 113412"/>
                  <a:gd name="connsiteX2" fmla="*/ 49415 w 77219"/>
                  <a:gd name="connsiteY2" fmla="*/ 113412 h 113412"/>
                  <a:gd name="connsiteX3" fmla="*/ 17255 w 77219"/>
                  <a:gd name="connsiteY3" fmla="*/ 91132 h 11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219" h="113412">
                    <a:moveTo>
                      <a:pt x="17255" y="91132"/>
                    </a:moveTo>
                    <a:cubicBezTo>
                      <a:pt x="18093" y="2178"/>
                      <a:pt x="76214" y="42550"/>
                      <a:pt x="77219" y="0"/>
                    </a:cubicBezTo>
                    <a:cubicBezTo>
                      <a:pt x="36518" y="5193"/>
                      <a:pt x="-57616" y="91467"/>
                      <a:pt x="49415" y="113412"/>
                    </a:cubicBezTo>
                    <a:cubicBezTo>
                      <a:pt x="41040" y="96660"/>
                      <a:pt x="35010" y="100178"/>
                      <a:pt x="17255" y="9113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C02430B0-CF1F-4CF4-ACE8-14E18B67D315}"/>
                  </a:ext>
                </a:extLst>
              </p:cNvPr>
              <p:cNvSpPr/>
              <p:nvPr/>
            </p:nvSpPr>
            <p:spPr>
              <a:xfrm>
                <a:off x="10788681" y="5266879"/>
                <a:ext cx="154599" cy="162160"/>
              </a:xfrm>
              <a:custGeom>
                <a:avLst/>
                <a:gdLst>
                  <a:gd name="connsiteX0" fmla="*/ 0 w 154599"/>
                  <a:gd name="connsiteY0" fmla="*/ 162161 h 162160"/>
                  <a:gd name="connsiteX1" fmla="*/ 37017 w 154599"/>
                  <a:gd name="connsiteY1" fmla="*/ 123128 h 162160"/>
                  <a:gd name="connsiteX2" fmla="*/ 154600 w 154599"/>
                  <a:gd name="connsiteY2" fmla="*/ 0 h 162160"/>
                  <a:gd name="connsiteX3" fmla="*/ 0 w 154599"/>
                  <a:gd name="connsiteY3" fmla="*/ 162161 h 162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599" h="162160">
                    <a:moveTo>
                      <a:pt x="0" y="162161"/>
                    </a:moveTo>
                    <a:cubicBezTo>
                      <a:pt x="17420" y="156130"/>
                      <a:pt x="24455" y="137703"/>
                      <a:pt x="37017" y="123128"/>
                    </a:cubicBezTo>
                    <a:cubicBezTo>
                      <a:pt x="73364" y="81248"/>
                      <a:pt x="145890" y="36687"/>
                      <a:pt x="154600" y="0"/>
                    </a:cubicBezTo>
                    <a:cubicBezTo>
                      <a:pt x="144550" y="4523"/>
                      <a:pt x="5862" y="134687"/>
                      <a:pt x="0" y="16216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1DD8E47E-B57A-487B-A051-FB71DC8EA601}"/>
                  </a:ext>
                </a:extLst>
              </p:cNvPr>
              <p:cNvSpPr/>
              <p:nvPr/>
            </p:nvSpPr>
            <p:spPr>
              <a:xfrm>
                <a:off x="10786504" y="5764586"/>
                <a:ext cx="103848" cy="140383"/>
              </a:xfrm>
              <a:custGeom>
                <a:avLst/>
                <a:gdLst>
                  <a:gd name="connsiteX0" fmla="*/ 0 w 103848"/>
                  <a:gd name="connsiteY0" fmla="*/ 140383 h 140383"/>
                  <a:gd name="connsiteX1" fmla="*/ 103848 w 103848"/>
                  <a:gd name="connsiteY1" fmla="*/ 0 h 140383"/>
                  <a:gd name="connsiteX2" fmla="*/ 69344 w 103848"/>
                  <a:gd name="connsiteY2" fmla="*/ 31494 h 140383"/>
                  <a:gd name="connsiteX3" fmla="*/ 43549 w 103848"/>
                  <a:gd name="connsiteY3" fmla="*/ 66171 h 140383"/>
                  <a:gd name="connsiteX4" fmla="*/ 0 w 103848"/>
                  <a:gd name="connsiteY4" fmla="*/ 140383 h 140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848" h="140383">
                    <a:moveTo>
                      <a:pt x="0" y="140383"/>
                    </a:moveTo>
                    <a:cubicBezTo>
                      <a:pt x="13902" y="130667"/>
                      <a:pt x="97483" y="18427"/>
                      <a:pt x="103848" y="0"/>
                    </a:cubicBezTo>
                    <a:cubicBezTo>
                      <a:pt x="78724" y="7371"/>
                      <a:pt x="86763" y="6868"/>
                      <a:pt x="69344" y="31494"/>
                    </a:cubicBezTo>
                    <a:cubicBezTo>
                      <a:pt x="57954" y="47744"/>
                      <a:pt x="53599" y="51764"/>
                      <a:pt x="43549" y="66171"/>
                    </a:cubicBezTo>
                    <a:cubicBezTo>
                      <a:pt x="28475" y="87279"/>
                      <a:pt x="6365" y="110397"/>
                      <a:pt x="0" y="14038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A175DB0E-2ACC-4F37-B460-1DD033C8697B}"/>
                  </a:ext>
                </a:extLst>
              </p:cNvPr>
              <p:cNvSpPr/>
              <p:nvPr/>
            </p:nvSpPr>
            <p:spPr>
              <a:xfrm>
                <a:off x="10809660" y="3115307"/>
                <a:ext cx="157089" cy="127073"/>
              </a:xfrm>
              <a:custGeom>
                <a:avLst/>
                <a:gdLst>
                  <a:gd name="connsiteX0" fmla="*/ 13358 w 157089"/>
                  <a:gd name="connsiteY0" fmla="*/ 127073 h 127073"/>
                  <a:gd name="connsiteX1" fmla="*/ 15368 w 157089"/>
                  <a:gd name="connsiteY1" fmla="*/ 116017 h 127073"/>
                  <a:gd name="connsiteX2" fmla="*/ 13023 w 157089"/>
                  <a:gd name="connsiteY2" fmla="*/ 97757 h 127073"/>
                  <a:gd name="connsiteX3" fmla="*/ 156568 w 157089"/>
                  <a:gd name="connsiteY3" fmla="*/ 6793 h 127073"/>
                  <a:gd name="connsiteX4" fmla="*/ 131443 w 157089"/>
                  <a:gd name="connsiteY4" fmla="*/ 5285 h 127073"/>
                  <a:gd name="connsiteX5" fmla="*/ 89904 w 157089"/>
                  <a:gd name="connsiteY5" fmla="*/ 39292 h 127073"/>
                  <a:gd name="connsiteX6" fmla="*/ 21733 w 157089"/>
                  <a:gd name="connsiteY6" fmla="*/ 83518 h 127073"/>
                  <a:gd name="connsiteX7" fmla="*/ 13358 w 157089"/>
                  <a:gd name="connsiteY7" fmla="*/ 127073 h 12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089" h="127073">
                    <a:moveTo>
                      <a:pt x="13358" y="127073"/>
                    </a:moveTo>
                    <a:cubicBezTo>
                      <a:pt x="17043" y="118697"/>
                      <a:pt x="15870" y="127576"/>
                      <a:pt x="15368" y="116017"/>
                    </a:cubicBezTo>
                    <a:cubicBezTo>
                      <a:pt x="15368" y="115347"/>
                      <a:pt x="13358" y="101945"/>
                      <a:pt x="13023" y="97757"/>
                    </a:cubicBezTo>
                    <a:lnTo>
                      <a:pt x="156568" y="6793"/>
                    </a:lnTo>
                    <a:cubicBezTo>
                      <a:pt x="155730" y="6458"/>
                      <a:pt x="164775" y="-7279"/>
                      <a:pt x="131443" y="5285"/>
                    </a:cubicBezTo>
                    <a:cubicBezTo>
                      <a:pt x="113019" y="12154"/>
                      <a:pt x="118211" y="23713"/>
                      <a:pt x="89904" y="39292"/>
                    </a:cubicBezTo>
                    <a:lnTo>
                      <a:pt x="21733" y="83518"/>
                    </a:lnTo>
                    <a:cubicBezTo>
                      <a:pt x="796" y="99600"/>
                      <a:pt x="-10427" y="107808"/>
                      <a:pt x="13358" y="12707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DC59FB47-A070-45FA-9395-911599379E6F}"/>
                  </a:ext>
                </a:extLst>
              </p:cNvPr>
              <p:cNvSpPr/>
              <p:nvPr/>
            </p:nvSpPr>
            <p:spPr>
              <a:xfrm>
                <a:off x="10764015" y="2837313"/>
                <a:ext cx="134879" cy="118360"/>
              </a:xfrm>
              <a:custGeom>
                <a:avLst/>
                <a:gdLst>
                  <a:gd name="connsiteX0" fmla="*/ 13779 w 134879"/>
                  <a:gd name="connsiteY0" fmla="*/ 116595 h 118360"/>
                  <a:gd name="connsiteX1" fmla="*/ 22991 w 134879"/>
                  <a:gd name="connsiteY1" fmla="*/ 83761 h 118360"/>
                  <a:gd name="connsiteX2" fmla="*/ 134879 w 134879"/>
                  <a:gd name="connsiteY2" fmla="*/ 0 h 118360"/>
                  <a:gd name="connsiteX3" fmla="*/ 49958 w 134879"/>
                  <a:gd name="connsiteY3" fmla="*/ 50089 h 118360"/>
                  <a:gd name="connsiteX4" fmla="*/ 1886 w 134879"/>
                  <a:gd name="connsiteY4" fmla="*/ 99508 h 118360"/>
                  <a:gd name="connsiteX5" fmla="*/ 13779 w 134879"/>
                  <a:gd name="connsiteY5" fmla="*/ 116595 h 11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879" h="118360">
                    <a:moveTo>
                      <a:pt x="13779" y="116595"/>
                    </a:moveTo>
                    <a:cubicBezTo>
                      <a:pt x="18134" y="97330"/>
                      <a:pt x="881" y="111569"/>
                      <a:pt x="22991" y="83761"/>
                    </a:cubicBezTo>
                    <a:cubicBezTo>
                      <a:pt x="52471" y="46739"/>
                      <a:pt x="121144" y="35515"/>
                      <a:pt x="134879" y="0"/>
                    </a:cubicBezTo>
                    <a:cubicBezTo>
                      <a:pt x="117962" y="3853"/>
                      <a:pt x="62353" y="39535"/>
                      <a:pt x="49958" y="50089"/>
                    </a:cubicBezTo>
                    <a:cubicBezTo>
                      <a:pt x="38233" y="59973"/>
                      <a:pt x="4566" y="85269"/>
                      <a:pt x="1886" y="99508"/>
                    </a:cubicBezTo>
                    <a:cubicBezTo>
                      <a:pt x="-3976" y="129662"/>
                      <a:pt x="4901" y="113915"/>
                      <a:pt x="13779" y="1165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DAF887CE-5CDE-44DF-B845-491C0919FD12}"/>
                  </a:ext>
                </a:extLst>
              </p:cNvPr>
              <p:cNvSpPr/>
              <p:nvPr/>
            </p:nvSpPr>
            <p:spPr>
              <a:xfrm>
                <a:off x="10781479" y="5680993"/>
                <a:ext cx="123445" cy="139042"/>
              </a:xfrm>
              <a:custGeom>
                <a:avLst/>
                <a:gdLst>
                  <a:gd name="connsiteX0" fmla="*/ 0 w 123445"/>
                  <a:gd name="connsiteY0" fmla="*/ 139043 h 139042"/>
                  <a:gd name="connsiteX1" fmla="*/ 25125 w 123445"/>
                  <a:gd name="connsiteY1" fmla="*/ 103863 h 139042"/>
                  <a:gd name="connsiteX2" fmla="*/ 123445 w 123445"/>
                  <a:gd name="connsiteY2" fmla="*/ 0 h 139042"/>
                  <a:gd name="connsiteX3" fmla="*/ 0 w 123445"/>
                  <a:gd name="connsiteY3" fmla="*/ 139043 h 139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445" h="139042">
                    <a:moveTo>
                      <a:pt x="0" y="139043"/>
                    </a:moveTo>
                    <a:cubicBezTo>
                      <a:pt x="11390" y="126814"/>
                      <a:pt x="14740" y="117433"/>
                      <a:pt x="25125" y="103863"/>
                    </a:cubicBezTo>
                    <a:cubicBezTo>
                      <a:pt x="55107" y="65166"/>
                      <a:pt x="113061" y="22615"/>
                      <a:pt x="123445" y="0"/>
                    </a:cubicBezTo>
                    <a:cubicBezTo>
                      <a:pt x="91788" y="9716"/>
                      <a:pt x="670" y="101351"/>
                      <a:pt x="0" y="13904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28B8411A-4770-4111-A782-8F4EE34C2DAC}"/>
                  </a:ext>
                </a:extLst>
              </p:cNvPr>
              <p:cNvSpPr/>
              <p:nvPr/>
            </p:nvSpPr>
            <p:spPr>
              <a:xfrm>
                <a:off x="10754362" y="2903153"/>
                <a:ext cx="180711" cy="111565"/>
              </a:xfrm>
              <a:custGeom>
                <a:avLst/>
                <a:gdLst>
                  <a:gd name="connsiteX0" fmla="*/ 8357 w 180711"/>
                  <a:gd name="connsiteY0" fmla="*/ 111566 h 111565"/>
                  <a:gd name="connsiteX1" fmla="*/ 78371 w 180711"/>
                  <a:gd name="connsiteY1" fmla="*/ 47070 h 111565"/>
                  <a:gd name="connsiteX2" fmla="*/ 180712 w 180711"/>
                  <a:gd name="connsiteY2" fmla="*/ 834 h 111565"/>
                  <a:gd name="connsiteX3" fmla="*/ 8692 w 180711"/>
                  <a:gd name="connsiteY3" fmla="*/ 84260 h 111565"/>
                  <a:gd name="connsiteX4" fmla="*/ 8357 w 180711"/>
                  <a:gd name="connsiteY4" fmla="*/ 111566 h 111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711" h="111565">
                    <a:moveTo>
                      <a:pt x="8357" y="111566"/>
                    </a:moveTo>
                    <a:cubicBezTo>
                      <a:pt x="13215" y="95819"/>
                      <a:pt x="-6717" y="88280"/>
                      <a:pt x="78371" y="47070"/>
                    </a:cubicBezTo>
                    <a:cubicBezTo>
                      <a:pt x="150562" y="11890"/>
                      <a:pt x="160947" y="20937"/>
                      <a:pt x="180712" y="834"/>
                    </a:cubicBezTo>
                    <a:cubicBezTo>
                      <a:pt x="151902" y="-9217"/>
                      <a:pt x="15727" y="74711"/>
                      <a:pt x="8692" y="84260"/>
                    </a:cubicBezTo>
                    <a:cubicBezTo>
                      <a:pt x="-10235" y="110561"/>
                      <a:pt x="7520" y="110226"/>
                      <a:pt x="8357" y="11156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2" name="任意多边形: 形状 661">
                <a:extLst>
                  <a:ext uri="{FF2B5EF4-FFF2-40B4-BE49-F238E27FC236}">
                    <a16:creationId xmlns:a16="http://schemas.microsoft.com/office/drawing/2014/main" id="{BAF6A246-91DC-49F8-A502-CB6CA4D54300}"/>
                  </a:ext>
                </a:extLst>
              </p:cNvPr>
              <p:cNvSpPr/>
              <p:nvPr/>
            </p:nvSpPr>
            <p:spPr>
              <a:xfrm>
                <a:off x="10794711" y="4946578"/>
                <a:ext cx="124282" cy="138540"/>
              </a:xfrm>
              <a:custGeom>
                <a:avLst/>
                <a:gdLst>
                  <a:gd name="connsiteX0" fmla="*/ 0 w 124282"/>
                  <a:gd name="connsiteY0" fmla="*/ 138540 h 138540"/>
                  <a:gd name="connsiteX1" fmla="*/ 64486 w 124282"/>
                  <a:gd name="connsiteY1" fmla="*/ 70527 h 138540"/>
                  <a:gd name="connsiteX2" fmla="*/ 124283 w 124282"/>
                  <a:gd name="connsiteY2" fmla="*/ 0 h 138540"/>
                  <a:gd name="connsiteX3" fmla="*/ 0 w 124282"/>
                  <a:gd name="connsiteY3" fmla="*/ 138540 h 138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282" h="138540">
                    <a:moveTo>
                      <a:pt x="0" y="138540"/>
                    </a:moveTo>
                    <a:lnTo>
                      <a:pt x="64486" y="70527"/>
                    </a:lnTo>
                    <a:cubicBezTo>
                      <a:pt x="83916" y="52602"/>
                      <a:pt x="121268" y="27139"/>
                      <a:pt x="124283" y="0"/>
                    </a:cubicBezTo>
                    <a:cubicBezTo>
                      <a:pt x="102006" y="14239"/>
                      <a:pt x="14740" y="108051"/>
                      <a:pt x="0" y="13854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3" name="任意多边形: 形状 662">
                <a:extLst>
                  <a:ext uri="{FF2B5EF4-FFF2-40B4-BE49-F238E27FC236}">
                    <a16:creationId xmlns:a16="http://schemas.microsoft.com/office/drawing/2014/main" id="{04DBD960-6E15-4DB6-9DFF-D12B2DE33EB4}"/>
                  </a:ext>
                </a:extLst>
              </p:cNvPr>
              <p:cNvSpPr/>
              <p:nvPr/>
            </p:nvSpPr>
            <p:spPr>
              <a:xfrm>
                <a:off x="10731580" y="2790910"/>
                <a:ext cx="114385" cy="110396"/>
              </a:xfrm>
              <a:custGeom>
                <a:avLst/>
                <a:gdLst>
                  <a:gd name="connsiteX0" fmla="*/ 8695 w 114385"/>
                  <a:gd name="connsiteY0" fmla="*/ 110397 h 110396"/>
                  <a:gd name="connsiteX1" fmla="*/ 59782 w 114385"/>
                  <a:gd name="connsiteY1" fmla="*/ 58633 h 110396"/>
                  <a:gd name="connsiteX2" fmla="*/ 114386 w 114385"/>
                  <a:gd name="connsiteY2" fmla="*/ 0 h 110396"/>
                  <a:gd name="connsiteX3" fmla="*/ 3335 w 114385"/>
                  <a:gd name="connsiteY3" fmla="*/ 93477 h 110396"/>
                  <a:gd name="connsiteX4" fmla="*/ 8695 w 114385"/>
                  <a:gd name="connsiteY4" fmla="*/ 110397 h 11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85" h="110396">
                    <a:moveTo>
                      <a:pt x="8695" y="110397"/>
                    </a:moveTo>
                    <a:cubicBezTo>
                      <a:pt x="28962" y="82756"/>
                      <a:pt x="-1020" y="101686"/>
                      <a:pt x="59782" y="58633"/>
                    </a:cubicBezTo>
                    <a:cubicBezTo>
                      <a:pt x="87921" y="38865"/>
                      <a:pt x="105006" y="31494"/>
                      <a:pt x="114386" y="0"/>
                    </a:cubicBezTo>
                    <a:lnTo>
                      <a:pt x="3335" y="93477"/>
                    </a:lnTo>
                    <a:cubicBezTo>
                      <a:pt x="-5375" y="120113"/>
                      <a:pt x="5345" y="106209"/>
                      <a:pt x="8695" y="11039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4" name="任意多边形: 形状 663">
                <a:extLst>
                  <a:ext uri="{FF2B5EF4-FFF2-40B4-BE49-F238E27FC236}">
                    <a16:creationId xmlns:a16="http://schemas.microsoft.com/office/drawing/2014/main" id="{8BC6E7BC-D764-4195-999E-52679CF41E7C}"/>
                  </a:ext>
                </a:extLst>
              </p:cNvPr>
              <p:cNvSpPr/>
              <p:nvPr/>
            </p:nvSpPr>
            <p:spPr>
              <a:xfrm>
                <a:off x="10795884" y="5853205"/>
                <a:ext cx="95138" cy="125641"/>
              </a:xfrm>
              <a:custGeom>
                <a:avLst/>
                <a:gdLst>
                  <a:gd name="connsiteX0" fmla="*/ 95138 w 95138"/>
                  <a:gd name="connsiteY0" fmla="*/ 0 h 125641"/>
                  <a:gd name="connsiteX1" fmla="*/ 61304 w 95138"/>
                  <a:gd name="connsiteY1" fmla="*/ 27306 h 125641"/>
                  <a:gd name="connsiteX2" fmla="*/ 37687 w 95138"/>
                  <a:gd name="connsiteY2" fmla="*/ 56287 h 125641"/>
                  <a:gd name="connsiteX3" fmla="*/ 0 w 95138"/>
                  <a:gd name="connsiteY3" fmla="*/ 125641 h 125641"/>
                  <a:gd name="connsiteX4" fmla="*/ 95138 w 95138"/>
                  <a:gd name="connsiteY4" fmla="*/ 0 h 12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138" h="125641">
                    <a:moveTo>
                      <a:pt x="95138" y="0"/>
                    </a:moveTo>
                    <a:cubicBezTo>
                      <a:pt x="72359" y="7706"/>
                      <a:pt x="76211" y="8209"/>
                      <a:pt x="61304" y="27306"/>
                    </a:cubicBezTo>
                    <a:cubicBezTo>
                      <a:pt x="51589" y="39535"/>
                      <a:pt x="47234" y="44226"/>
                      <a:pt x="37687" y="56287"/>
                    </a:cubicBezTo>
                    <a:cubicBezTo>
                      <a:pt x="21942" y="76222"/>
                      <a:pt x="5527" y="100513"/>
                      <a:pt x="0" y="125641"/>
                    </a:cubicBezTo>
                    <a:lnTo>
                      <a:pt x="95138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5" name="任意多边形: 形状 664">
                <a:extLst>
                  <a:ext uri="{FF2B5EF4-FFF2-40B4-BE49-F238E27FC236}">
                    <a16:creationId xmlns:a16="http://schemas.microsoft.com/office/drawing/2014/main" id="{18C01FA0-6975-488F-911A-B8B0D04691C8}"/>
                  </a:ext>
                </a:extLst>
              </p:cNvPr>
              <p:cNvSpPr/>
              <p:nvPr/>
            </p:nvSpPr>
            <p:spPr>
              <a:xfrm>
                <a:off x="10902367" y="4419052"/>
                <a:ext cx="15957" cy="137702"/>
              </a:xfrm>
              <a:custGeom>
                <a:avLst/>
                <a:gdLst>
                  <a:gd name="connsiteX0" fmla="*/ 9090 w 15957"/>
                  <a:gd name="connsiteY0" fmla="*/ 0 h 137702"/>
                  <a:gd name="connsiteX1" fmla="*/ 15957 w 15957"/>
                  <a:gd name="connsiteY1" fmla="*/ 137703 h 137702"/>
                  <a:gd name="connsiteX2" fmla="*/ 9090 w 15957"/>
                  <a:gd name="connsiteY2" fmla="*/ 0 h 137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957" h="137702">
                    <a:moveTo>
                      <a:pt x="9090" y="0"/>
                    </a:moveTo>
                    <a:cubicBezTo>
                      <a:pt x="-9167" y="26636"/>
                      <a:pt x="3730" y="112407"/>
                      <a:pt x="15957" y="137703"/>
                    </a:cubicBezTo>
                    <a:lnTo>
                      <a:pt x="9090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6" name="任意多边形: 形状 665">
                <a:extLst>
                  <a:ext uri="{FF2B5EF4-FFF2-40B4-BE49-F238E27FC236}">
                    <a16:creationId xmlns:a16="http://schemas.microsoft.com/office/drawing/2014/main" id="{3B52C9E2-3222-4067-AAB4-0EE3740E4D79}"/>
                  </a:ext>
                </a:extLst>
              </p:cNvPr>
              <p:cNvSpPr/>
              <p:nvPr/>
            </p:nvSpPr>
            <p:spPr>
              <a:xfrm>
                <a:off x="10579980" y="4130245"/>
                <a:ext cx="55609" cy="49753"/>
              </a:xfrm>
              <a:custGeom>
                <a:avLst/>
                <a:gdLst>
                  <a:gd name="connsiteX0" fmla="*/ 19262 w 55609"/>
                  <a:gd name="connsiteY0" fmla="*/ 49754 h 49753"/>
                  <a:gd name="connsiteX1" fmla="*/ 55609 w 55609"/>
                  <a:gd name="connsiteY1" fmla="*/ 0 h 49753"/>
                  <a:gd name="connsiteX2" fmla="*/ 37184 w 55609"/>
                  <a:gd name="connsiteY2" fmla="*/ 12899 h 49753"/>
                  <a:gd name="connsiteX3" fmla="*/ 27135 w 55609"/>
                  <a:gd name="connsiteY3" fmla="*/ 21778 h 49753"/>
                  <a:gd name="connsiteX4" fmla="*/ 21440 w 55609"/>
                  <a:gd name="connsiteY4" fmla="*/ 26636 h 49753"/>
                  <a:gd name="connsiteX5" fmla="*/ 0 w 55609"/>
                  <a:gd name="connsiteY5" fmla="*/ 2345 h 49753"/>
                  <a:gd name="connsiteX6" fmla="*/ 19262 w 55609"/>
                  <a:gd name="connsiteY6" fmla="*/ 49754 h 49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609" h="49753">
                    <a:moveTo>
                      <a:pt x="19262" y="49754"/>
                    </a:moveTo>
                    <a:cubicBezTo>
                      <a:pt x="40869" y="37190"/>
                      <a:pt x="47402" y="29316"/>
                      <a:pt x="55609" y="0"/>
                    </a:cubicBezTo>
                    <a:cubicBezTo>
                      <a:pt x="41707" y="6533"/>
                      <a:pt x="47067" y="4691"/>
                      <a:pt x="37184" y="12899"/>
                    </a:cubicBezTo>
                    <a:cubicBezTo>
                      <a:pt x="34672" y="14909"/>
                      <a:pt x="32494" y="30656"/>
                      <a:pt x="27135" y="21778"/>
                    </a:cubicBezTo>
                    <a:cubicBezTo>
                      <a:pt x="26130" y="20103"/>
                      <a:pt x="23450" y="25128"/>
                      <a:pt x="21440" y="26636"/>
                    </a:cubicBezTo>
                    <a:cubicBezTo>
                      <a:pt x="12897" y="-670"/>
                      <a:pt x="24120" y="11727"/>
                      <a:pt x="0" y="2345"/>
                    </a:cubicBezTo>
                    <a:lnTo>
                      <a:pt x="19262" y="49754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7" name="任意多边形: 形状 666">
                <a:extLst>
                  <a:ext uri="{FF2B5EF4-FFF2-40B4-BE49-F238E27FC236}">
                    <a16:creationId xmlns:a16="http://schemas.microsoft.com/office/drawing/2014/main" id="{22C26C71-27FE-4766-8ADF-899526C6345F}"/>
                  </a:ext>
                </a:extLst>
              </p:cNvPr>
              <p:cNvSpPr/>
              <p:nvPr/>
            </p:nvSpPr>
            <p:spPr>
              <a:xfrm>
                <a:off x="10805263" y="5989567"/>
                <a:ext cx="46396" cy="64451"/>
              </a:xfrm>
              <a:custGeom>
                <a:avLst/>
                <a:gdLst>
                  <a:gd name="connsiteX0" fmla="*/ 0 w 46396"/>
                  <a:gd name="connsiteY0" fmla="*/ 62821 h 64451"/>
                  <a:gd name="connsiteX1" fmla="*/ 25125 w 46396"/>
                  <a:gd name="connsiteY1" fmla="*/ 37860 h 64451"/>
                  <a:gd name="connsiteX2" fmla="*/ 46397 w 46396"/>
                  <a:gd name="connsiteY2" fmla="*/ 0 h 64451"/>
                  <a:gd name="connsiteX3" fmla="*/ 0 w 46396"/>
                  <a:gd name="connsiteY3" fmla="*/ 62821 h 64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396" h="64451">
                    <a:moveTo>
                      <a:pt x="0" y="62821"/>
                    </a:moveTo>
                    <a:cubicBezTo>
                      <a:pt x="25125" y="65668"/>
                      <a:pt x="8710" y="68349"/>
                      <a:pt x="25125" y="37860"/>
                    </a:cubicBezTo>
                    <a:cubicBezTo>
                      <a:pt x="34337" y="20940"/>
                      <a:pt x="38692" y="20270"/>
                      <a:pt x="46397" y="0"/>
                    </a:cubicBezTo>
                    <a:cubicBezTo>
                      <a:pt x="29479" y="12397"/>
                      <a:pt x="7705" y="40038"/>
                      <a:pt x="0" y="6282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8" name="任意多边形: 形状 667">
                <a:extLst>
                  <a:ext uri="{FF2B5EF4-FFF2-40B4-BE49-F238E27FC236}">
                    <a16:creationId xmlns:a16="http://schemas.microsoft.com/office/drawing/2014/main" id="{BA617A44-3F38-4008-8723-415033D13777}"/>
                  </a:ext>
                </a:extLst>
              </p:cNvPr>
              <p:cNvSpPr/>
              <p:nvPr/>
            </p:nvSpPr>
            <p:spPr>
              <a:xfrm>
                <a:off x="10626196" y="3904258"/>
                <a:ext cx="24087" cy="39458"/>
              </a:xfrm>
              <a:custGeom>
                <a:avLst/>
                <a:gdLst>
                  <a:gd name="connsiteX0" fmla="*/ 8723 w 24087"/>
                  <a:gd name="connsiteY0" fmla="*/ 37692 h 39458"/>
                  <a:gd name="connsiteX1" fmla="*/ 16260 w 24087"/>
                  <a:gd name="connsiteY1" fmla="*/ 0 h 39458"/>
                  <a:gd name="connsiteX2" fmla="*/ 2525 w 24087"/>
                  <a:gd name="connsiteY2" fmla="*/ 16082 h 39458"/>
                  <a:gd name="connsiteX3" fmla="*/ 8723 w 24087"/>
                  <a:gd name="connsiteY3" fmla="*/ 37692 h 39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87" h="39458">
                    <a:moveTo>
                      <a:pt x="8723" y="37692"/>
                    </a:moveTo>
                    <a:cubicBezTo>
                      <a:pt x="38035" y="838"/>
                      <a:pt x="16428" y="670"/>
                      <a:pt x="16260" y="0"/>
                    </a:cubicBezTo>
                    <a:cubicBezTo>
                      <a:pt x="-1830" y="9549"/>
                      <a:pt x="8555" y="-12062"/>
                      <a:pt x="2525" y="16082"/>
                    </a:cubicBezTo>
                    <a:cubicBezTo>
                      <a:pt x="-5180" y="51932"/>
                      <a:pt x="7048" y="35180"/>
                      <a:pt x="8723" y="3769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9" name="任意多边形: 形状 668">
                <a:extLst>
                  <a:ext uri="{FF2B5EF4-FFF2-40B4-BE49-F238E27FC236}">
                    <a16:creationId xmlns:a16="http://schemas.microsoft.com/office/drawing/2014/main" id="{30B83C4E-0249-4507-8FA0-C9C7210468EF}"/>
                  </a:ext>
                </a:extLst>
              </p:cNvPr>
              <p:cNvSpPr/>
              <p:nvPr/>
            </p:nvSpPr>
            <p:spPr>
              <a:xfrm>
                <a:off x="10629254" y="4029900"/>
                <a:ext cx="17895" cy="28813"/>
              </a:xfrm>
              <a:custGeom>
                <a:avLst/>
                <a:gdLst>
                  <a:gd name="connsiteX0" fmla="*/ 9015 w 17895"/>
                  <a:gd name="connsiteY0" fmla="*/ 28814 h 28813"/>
                  <a:gd name="connsiteX1" fmla="*/ 5665 w 17895"/>
                  <a:gd name="connsiteY1" fmla="*/ 0 h 28813"/>
                  <a:gd name="connsiteX2" fmla="*/ 9015 w 17895"/>
                  <a:gd name="connsiteY2" fmla="*/ 28814 h 28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895" h="28813">
                    <a:moveTo>
                      <a:pt x="9015" y="28814"/>
                    </a:moveTo>
                    <a:cubicBezTo>
                      <a:pt x="19233" y="9716"/>
                      <a:pt x="23587" y="14574"/>
                      <a:pt x="5665" y="0"/>
                    </a:cubicBezTo>
                    <a:cubicBezTo>
                      <a:pt x="-5892" y="12899"/>
                      <a:pt x="2818" y="19935"/>
                      <a:pt x="9015" y="2881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70" name="图形 636">
              <a:extLst>
                <a:ext uri="{FF2B5EF4-FFF2-40B4-BE49-F238E27FC236}">
                  <a16:creationId xmlns:a16="http://schemas.microsoft.com/office/drawing/2014/main" id="{E1C2DA6B-D6BC-409F-8F98-7E6609B8F8A5}"/>
                </a:ext>
              </a:extLst>
            </p:cNvPr>
            <p:cNvGrpSpPr/>
            <p:nvPr/>
          </p:nvGrpSpPr>
          <p:grpSpPr>
            <a:xfrm>
              <a:off x="1157618" y="3069173"/>
              <a:ext cx="1811064" cy="1973604"/>
              <a:chOff x="1157618" y="3069173"/>
              <a:chExt cx="1811064" cy="1973604"/>
            </a:xfrm>
            <a:grpFill/>
          </p:grpSpPr>
          <p:sp>
            <p:nvSpPr>
              <p:cNvPr id="671" name="任意多边形: 形状 670">
                <a:extLst>
                  <a:ext uri="{FF2B5EF4-FFF2-40B4-BE49-F238E27FC236}">
                    <a16:creationId xmlns:a16="http://schemas.microsoft.com/office/drawing/2014/main" id="{AFAFED11-3287-48B7-A4AF-DFCA74C3AC7B}"/>
                  </a:ext>
                </a:extLst>
              </p:cNvPr>
              <p:cNvSpPr/>
              <p:nvPr/>
            </p:nvSpPr>
            <p:spPr>
              <a:xfrm>
                <a:off x="1157618" y="3069173"/>
                <a:ext cx="1811064" cy="1973604"/>
              </a:xfrm>
              <a:custGeom>
                <a:avLst/>
                <a:gdLst>
                  <a:gd name="connsiteX0" fmla="*/ 187243 w 1811064"/>
                  <a:gd name="connsiteY0" fmla="*/ 1761312 h 1973604"/>
                  <a:gd name="connsiteX1" fmla="*/ 215885 w 1811064"/>
                  <a:gd name="connsiteY1" fmla="*/ 1658956 h 1973604"/>
                  <a:gd name="connsiteX2" fmla="*/ 315713 w 1811064"/>
                  <a:gd name="connsiteY2" fmla="*/ 1485069 h 1973604"/>
                  <a:gd name="connsiteX3" fmla="*/ 424921 w 1811064"/>
                  <a:gd name="connsiteY3" fmla="*/ 1452067 h 1973604"/>
                  <a:gd name="connsiteX4" fmla="*/ 831269 w 1811064"/>
                  <a:gd name="connsiteY4" fmla="*/ 1593120 h 1973604"/>
                  <a:gd name="connsiteX5" fmla="*/ 638145 w 1811064"/>
                  <a:gd name="connsiteY5" fmla="*/ 1821787 h 1973604"/>
                  <a:gd name="connsiteX6" fmla="*/ 148048 w 1811064"/>
                  <a:gd name="connsiteY6" fmla="*/ 1906051 h 1973604"/>
                  <a:gd name="connsiteX7" fmla="*/ 44368 w 1811064"/>
                  <a:gd name="connsiteY7" fmla="*/ 1798669 h 1973604"/>
                  <a:gd name="connsiteX8" fmla="*/ 174011 w 1811064"/>
                  <a:gd name="connsiteY8" fmla="*/ 1508857 h 1973604"/>
                  <a:gd name="connsiteX9" fmla="*/ 95622 w 1811064"/>
                  <a:gd name="connsiteY9" fmla="*/ 1739702 h 1973604"/>
                  <a:gd name="connsiteX10" fmla="*/ 116057 w 1811064"/>
                  <a:gd name="connsiteY10" fmla="*/ 1664317 h 1973604"/>
                  <a:gd name="connsiteX11" fmla="*/ 252064 w 1811064"/>
                  <a:gd name="connsiteY11" fmla="*/ 1481048 h 1973604"/>
                  <a:gd name="connsiteX12" fmla="*/ 188415 w 1811064"/>
                  <a:gd name="connsiteY12" fmla="*/ 1616406 h 1973604"/>
                  <a:gd name="connsiteX13" fmla="*/ 127111 w 1811064"/>
                  <a:gd name="connsiteY13" fmla="*/ 1751763 h 1973604"/>
                  <a:gd name="connsiteX14" fmla="*/ 159438 w 1811064"/>
                  <a:gd name="connsiteY14" fmla="*/ 1693633 h 1973604"/>
                  <a:gd name="connsiteX15" fmla="*/ 258932 w 1811064"/>
                  <a:gd name="connsiteY15" fmla="*/ 1512710 h 1973604"/>
                  <a:gd name="connsiteX16" fmla="*/ 262449 w 1811064"/>
                  <a:gd name="connsiteY16" fmla="*/ 1508690 h 1973604"/>
                  <a:gd name="connsiteX17" fmla="*/ 221747 w 1811064"/>
                  <a:gd name="connsiteY17" fmla="*/ 1614228 h 1973604"/>
                  <a:gd name="connsiteX18" fmla="*/ 187243 w 1811064"/>
                  <a:gd name="connsiteY18" fmla="*/ 1761312 h 1973604"/>
                  <a:gd name="connsiteX19" fmla="*/ 926072 w 1811064"/>
                  <a:gd name="connsiteY19" fmla="*/ 420134 h 1973604"/>
                  <a:gd name="connsiteX20" fmla="*/ 970962 w 1811064"/>
                  <a:gd name="connsiteY20" fmla="*/ 89446 h 1973604"/>
                  <a:gd name="connsiteX21" fmla="*/ 1058228 w 1811064"/>
                  <a:gd name="connsiteY21" fmla="*/ 51419 h 1973604"/>
                  <a:gd name="connsiteX22" fmla="*/ 970794 w 1811064"/>
                  <a:gd name="connsiteY22" fmla="*/ 371553 h 1973604"/>
                  <a:gd name="connsiteX23" fmla="*/ 993406 w 1811064"/>
                  <a:gd name="connsiteY23" fmla="*/ 286787 h 1973604"/>
                  <a:gd name="connsiteX24" fmla="*/ 1021546 w 1811064"/>
                  <a:gd name="connsiteY24" fmla="*/ 210229 h 1973604"/>
                  <a:gd name="connsiteX25" fmla="*/ 1064258 w 1811064"/>
                  <a:gd name="connsiteY25" fmla="*/ 84756 h 1973604"/>
                  <a:gd name="connsiteX26" fmla="*/ 1089885 w 1811064"/>
                  <a:gd name="connsiteY26" fmla="*/ 56947 h 1973604"/>
                  <a:gd name="connsiteX27" fmla="*/ 1007141 w 1811064"/>
                  <a:gd name="connsiteY27" fmla="*/ 402544 h 1973604"/>
                  <a:gd name="connsiteX28" fmla="*/ 1061578 w 1811064"/>
                  <a:gd name="connsiteY28" fmla="*/ 215088 h 1973604"/>
                  <a:gd name="connsiteX29" fmla="*/ 1089382 w 1811064"/>
                  <a:gd name="connsiteY29" fmla="*/ 123788 h 1973604"/>
                  <a:gd name="connsiteX30" fmla="*/ 1142814 w 1811064"/>
                  <a:gd name="connsiteY30" fmla="*/ 65491 h 1973604"/>
                  <a:gd name="connsiteX31" fmla="*/ 1136281 w 1811064"/>
                  <a:gd name="connsiteY31" fmla="*/ 105193 h 1973604"/>
                  <a:gd name="connsiteX32" fmla="*/ 1073470 w 1811064"/>
                  <a:gd name="connsiteY32" fmla="*/ 322636 h 1973604"/>
                  <a:gd name="connsiteX33" fmla="*/ 1060405 w 1811064"/>
                  <a:gd name="connsiteY33" fmla="*/ 386462 h 1973604"/>
                  <a:gd name="connsiteX34" fmla="*/ 1134606 w 1811064"/>
                  <a:gd name="connsiteY34" fmla="*/ 148079 h 1973604"/>
                  <a:gd name="connsiteX35" fmla="*/ 1161741 w 1811064"/>
                  <a:gd name="connsiteY35" fmla="*/ 76715 h 1973604"/>
                  <a:gd name="connsiteX36" fmla="*/ 1480990 w 1811064"/>
                  <a:gd name="connsiteY36" fmla="*/ 106534 h 1973604"/>
                  <a:gd name="connsiteX37" fmla="*/ 1634083 w 1811064"/>
                  <a:gd name="connsiteY37" fmla="*/ 84756 h 1973604"/>
                  <a:gd name="connsiteX38" fmla="*/ 1769085 w 1811064"/>
                  <a:gd name="connsiteY38" fmla="*/ 52256 h 1973604"/>
                  <a:gd name="connsiteX39" fmla="*/ 1745133 w 1811064"/>
                  <a:gd name="connsiteY39" fmla="*/ 153942 h 1973604"/>
                  <a:gd name="connsiteX40" fmla="*/ 1720679 w 1811064"/>
                  <a:gd name="connsiteY40" fmla="*/ 487645 h 1973604"/>
                  <a:gd name="connsiteX41" fmla="*/ 1638438 w 1811064"/>
                  <a:gd name="connsiteY41" fmla="*/ 529023 h 1973604"/>
                  <a:gd name="connsiteX42" fmla="*/ 1541792 w 1811064"/>
                  <a:gd name="connsiteY42" fmla="*/ 498199 h 1973604"/>
                  <a:gd name="connsiteX43" fmla="*/ 1454358 w 1811064"/>
                  <a:gd name="connsiteY43" fmla="*/ 459502 h 1973604"/>
                  <a:gd name="connsiteX44" fmla="*/ 1259224 w 1811064"/>
                  <a:gd name="connsiteY44" fmla="*/ 410920 h 1973604"/>
                  <a:gd name="connsiteX45" fmla="*/ 926072 w 1811064"/>
                  <a:gd name="connsiteY45" fmla="*/ 420134 h 1973604"/>
                  <a:gd name="connsiteX46" fmla="*/ 1089885 w 1811064"/>
                  <a:gd name="connsiteY46" fmla="*/ 7026 h 1973604"/>
                  <a:gd name="connsiteX47" fmla="*/ 1043823 w 1811064"/>
                  <a:gd name="connsiteY47" fmla="*/ 17580 h 1973604"/>
                  <a:gd name="connsiteX48" fmla="*/ 968784 w 1811064"/>
                  <a:gd name="connsiteY48" fmla="*/ 38520 h 1973604"/>
                  <a:gd name="connsiteX49" fmla="*/ 945000 w 1811064"/>
                  <a:gd name="connsiteY49" fmla="*/ 45723 h 1973604"/>
                  <a:gd name="connsiteX50" fmla="*/ 913175 w 1811064"/>
                  <a:gd name="connsiteY50" fmla="*/ 69344 h 1973604"/>
                  <a:gd name="connsiteX51" fmla="*/ 907145 w 1811064"/>
                  <a:gd name="connsiteY51" fmla="*/ 326657 h 1973604"/>
                  <a:gd name="connsiteX52" fmla="*/ 905135 w 1811064"/>
                  <a:gd name="connsiteY52" fmla="*/ 321464 h 1973604"/>
                  <a:gd name="connsiteX53" fmla="*/ 903125 w 1811064"/>
                  <a:gd name="connsiteY53" fmla="*/ 316271 h 1973604"/>
                  <a:gd name="connsiteX54" fmla="*/ 901618 w 1811064"/>
                  <a:gd name="connsiteY54" fmla="*/ 310742 h 1973604"/>
                  <a:gd name="connsiteX55" fmla="*/ 878838 w 1811064"/>
                  <a:gd name="connsiteY55" fmla="*/ 235693 h 1973604"/>
                  <a:gd name="connsiteX56" fmla="*/ 866276 w 1811064"/>
                  <a:gd name="connsiteY56" fmla="*/ 655502 h 1973604"/>
                  <a:gd name="connsiteX57" fmla="*/ 854216 w 1811064"/>
                  <a:gd name="connsiteY57" fmla="*/ 711454 h 1973604"/>
                  <a:gd name="connsiteX58" fmla="*/ 815524 w 1811064"/>
                  <a:gd name="connsiteY58" fmla="*/ 939283 h 1973604"/>
                  <a:gd name="connsiteX59" fmla="*/ 807652 w 1811064"/>
                  <a:gd name="connsiteY59" fmla="*/ 1122050 h 1973604"/>
                  <a:gd name="connsiteX60" fmla="*/ 837802 w 1811064"/>
                  <a:gd name="connsiteY60" fmla="*/ 1157229 h 1973604"/>
                  <a:gd name="connsiteX61" fmla="*/ 839309 w 1811064"/>
                  <a:gd name="connsiteY61" fmla="*/ 1074306 h 1973604"/>
                  <a:gd name="connsiteX62" fmla="*/ 828254 w 1811064"/>
                  <a:gd name="connsiteY62" fmla="*/ 1034436 h 1973604"/>
                  <a:gd name="connsiteX63" fmla="*/ 855556 w 1811064"/>
                  <a:gd name="connsiteY63" fmla="*/ 828217 h 1973604"/>
                  <a:gd name="connsiteX64" fmla="*/ 866779 w 1811064"/>
                  <a:gd name="connsiteY64" fmla="*/ 806271 h 1973604"/>
                  <a:gd name="connsiteX65" fmla="*/ 856059 w 1811064"/>
                  <a:gd name="connsiteY65" fmla="*/ 1198607 h 1973604"/>
                  <a:gd name="connsiteX66" fmla="*/ 867784 w 1811064"/>
                  <a:gd name="connsiteY66" fmla="*/ 1377018 h 1973604"/>
                  <a:gd name="connsiteX67" fmla="*/ 851369 w 1811064"/>
                  <a:gd name="connsiteY67" fmla="*/ 1566149 h 1973604"/>
                  <a:gd name="connsiteX68" fmla="*/ 713854 w 1811064"/>
                  <a:gd name="connsiteY68" fmla="*/ 1515223 h 1973604"/>
                  <a:gd name="connsiteX69" fmla="*/ 488235 w 1811064"/>
                  <a:gd name="connsiteY69" fmla="*/ 1427274 h 1973604"/>
                  <a:gd name="connsiteX70" fmla="*/ 90262 w 1811064"/>
                  <a:gd name="connsiteY70" fmla="*/ 1526112 h 1973604"/>
                  <a:gd name="connsiteX71" fmla="*/ 6178 w 1811064"/>
                  <a:gd name="connsiteY71" fmla="*/ 1692293 h 1973604"/>
                  <a:gd name="connsiteX72" fmla="*/ 217727 w 1811064"/>
                  <a:gd name="connsiteY72" fmla="*/ 1968034 h 1973604"/>
                  <a:gd name="connsiteX73" fmla="*/ 440833 w 1811064"/>
                  <a:gd name="connsiteY73" fmla="*/ 1952454 h 1973604"/>
                  <a:gd name="connsiteX74" fmla="*/ 615533 w 1811064"/>
                  <a:gd name="connsiteY74" fmla="*/ 1875227 h 1973604"/>
                  <a:gd name="connsiteX75" fmla="*/ 741993 w 1811064"/>
                  <a:gd name="connsiteY75" fmla="*/ 1750591 h 1973604"/>
                  <a:gd name="connsiteX76" fmla="*/ 856729 w 1811064"/>
                  <a:gd name="connsiteY76" fmla="*/ 1613055 h 1973604"/>
                  <a:gd name="connsiteX77" fmla="*/ 878671 w 1811064"/>
                  <a:gd name="connsiteY77" fmla="*/ 1537336 h 1973604"/>
                  <a:gd name="connsiteX78" fmla="*/ 895588 w 1811064"/>
                  <a:gd name="connsiteY78" fmla="*/ 1303978 h 1973604"/>
                  <a:gd name="connsiteX79" fmla="*/ 897430 w 1811064"/>
                  <a:gd name="connsiteY79" fmla="*/ 929065 h 1973604"/>
                  <a:gd name="connsiteX80" fmla="*/ 899273 w 1811064"/>
                  <a:gd name="connsiteY80" fmla="*/ 802251 h 1973604"/>
                  <a:gd name="connsiteX81" fmla="*/ 921550 w 1811064"/>
                  <a:gd name="connsiteY81" fmla="*/ 697885 h 1973604"/>
                  <a:gd name="connsiteX82" fmla="*/ 906810 w 1811064"/>
                  <a:gd name="connsiteY82" fmla="*/ 648466 h 1973604"/>
                  <a:gd name="connsiteX83" fmla="*/ 920043 w 1811064"/>
                  <a:gd name="connsiteY83" fmla="*/ 463857 h 1973604"/>
                  <a:gd name="connsiteX84" fmla="*/ 1181003 w 1811064"/>
                  <a:gd name="connsiteY84" fmla="*/ 458999 h 1973604"/>
                  <a:gd name="connsiteX85" fmla="*/ 1324883 w 1811064"/>
                  <a:gd name="connsiteY85" fmla="*/ 454811 h 1973604"/>
                  <a:gd name="connsiteX86" fmla="*/ 1443974 w 1811064"/>
                  <a:gd name="connsiteY86" fmla="*/ 496859 h 1973604"/>
                  <a:gd name="connsiteX87" fmla="*/ 1546984 w 1811064"/>
                  <a:gd name="connsiteY87" fmla="*/ 547953 h 1973604"/>
                  <a:gd name="connsiteX88" fmla="*/ 1724196 w 1811064"/>
                  <a:gd name="connsiteY88" fmla="*/ 505570 h 1973604"/>
                  <a:gd name="connsiteX89" fmla="*/ 1755351 w 1811064"/>
                  <a:gd name="connsiteY89" fmla="*/ 474914 h 1973604"/>
                  <a:gd name="connsiteX90" fmla="*/ 1804092 w 1811064"/>
                  <a:gd name="connsiteY90" fmla="*/ 54602 h 1973604"/>
                  <a:gd name="connsiteX91" fmla="*/ 1755016 w 1811064"/>
                  <a:gd name="connsiteY91" fmla="*/ 19422 h 1973604"/>
                  <a:gd name="connsiteX92" fmla="*/ 1341633 w 1811064"/>
                  <a:gd name="connsiteY92" fmla="*/ 69679 h 1973604"/>
                  <a:gd name="connsiteX93" fmla="*/ 1147336 w 1811064"/>
                  <a:gd name="connsiteY93" fmla="*/ 31651 h 1973604"/>
                  <a:gd name="connsiteX94" fmla="*/ 1114507 w 1811064"/>
                  <a:gd name="connsiteY94" fmla="*/ 23275 h 1973604"/>
                  <a:gd name="connsiteX95" fmla="*/ 1089885 w 1811064"/>
                  <a:gd name="connsiteY95" fmla="*/ 7026 h 1973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1811064" h="1973604">
                    <a:moveTo>
                      <a:pt x="187243" y="1761312"/>
                    </a:moveTo>
                    <a:cubicBezTo>
                      <a:pt x="201145" y="1732163"/>
                      <a:pt x="203658" y="1693968"/>
                      <a:pt x="215885" y="1658956"/>
                    </a:cubicBezTo>
                    <a:cubicBezTo>
                      <a:pt x="237827" y="1596638"/>
                      <a:pt x="269651" y="1526614"/>
                      <a:pt x="315713" y="1485069"/>
                    </a:cubicBezTo>
                    <a:cubicBezTo>
                      <a:pt x="357922" y="1446874"/>
                      <a:pt x="344523" y="1448549"/>
                      <a:pt x="424921" y="1452067"/>
                    </a:cubicBezTo>
                    <a:cubicBezTo>
                      <a:pt x="640825" y="1461783"/>
                      <a:pt x="644342" y="1564977"/>
                      <a:pt x="831269" y="1593120"/>
                    </a:cubicBezTo>
                    <a:cubicBezTo>
                      <a:pt x="821554" y="1621264"/>
                      <a:pt x="665615" y="1801685"/>
                      <a:pt x="638145" y="1821787"/>
                    </a:cubicBezTo>
                    <a:cubicBezTo>
                      <a:pt x="522739" y="1906386"/>
                      <a:pt x="265296" y="1986796"/>
                      <a:pt x="148048" y="1906051"/>
                    </a:cubicBezTo>
                    <a:cubicBezTo>
                      <a:pt x="114047" y="1882598"/>
                      <a:pt x="57935" y="1836864"/>
                      <a:pt x="44368" y="1798669"/>
                    </a:cubicBezTo>
                    <a:cubicBezTo>
                      <a:pt x="14386" y="1713233"/>
                      <a:pt x="50565" y="1542696"/>
                      <a:pt x="174011" y="1508857"/>
                    </a:cubicBezTo>
                    <a:cubicBezTo>
                      <a:pt x="161616" y="1551575"/>
                      <a:pt x="67985" y="1683582"/>
                      <a:pt x="95622" y="1739702"/>
                    </a:cubicBezTo>
                    <a:lnTo>
                      <a:pt x="116057" y="1664317"/>
                    </a:lnTo>
                    <a:cubicBezTo>
                      <a:pt x="141014" y="1591110"/>
                      <a:pt x="179035" y="1504501"/>
                      <a:pt x="252064" y="1481048"/>
                    </a:cubicBezTo>
                    <a:cubicBezTo>
                      <a:pt x="246034" y="1509025"/>
                      <a:pt x="204830" y="1585247"/>
                      <a:pt x="188415" y="1616406"/>
                    </a:cubicBezTo>
                    <a:cubicBezTo>
                      <a:pt x="163458" y="1663647"/>
                      <a:pt x="144699" y="1696146"/>
                      <a:pt x="127111" y="1751763"/>
                    </a:cubicBezTo>
                    <a:cubicBezTo>
                      <a:pt x="146709" y="1747240"/>
                      <a:pt x="131969" y="1750758"/>
                      <a:pt x="159438" y="1693633"/>
                    </a:cubicBezTo>
                    <a:lnTo>
                      <a:pt x="258932" y="1512710"/>
                    </a:lnTo>
                    <a:cubicBezTo>
                      <a:pt x="259937" y="1511370"/>
                      <a:pt x="261277" y="1509862"/>
                      <a:pt x="262449" y="1508690"/>
                    </a:cubicBezTo>
                    <a:lnTo>
                      <a:pt x="221747" y="1614228"/>
                    </a:lnTo>
                    <a:cubicBezTo>
                      <a:pt x="204495" y="1657616"/>
                      <a:pt x="187745" y="1703517"/>
                      <a:pt x="187243" y="1761312"/>
                    </a:cubicBezTo>
                    <a:close/>
                    <a:moveTo>
                      <a:pt x="926072" y="420134"/>
                    </a:moveTo>
                    <a:cubicBezTo>
                      <a:pt x="928417" y="357983"/>
                      <a:pt x="952202" y="151262"/>
                      <a:pt x="970962" y="89446"/>
                    </a:cubicBezTo>
                    <a:cubicBezTo>
                      <a:pt x="982352" y="52089"/>
                      <a:pt x="1010491" y="53094"/>
                      <a:pt x="1058228" y="51419"/>
                    </a:cubicBezTo>
                    <a:cubicBezTo>
                      <a:pt x="1051193" y="118763"/>
                      <a:pt x="949857" y="344414"/>
                      <a:pt x="970794" y="371553"/>
                    </a:cubicBezTo>
                    <a:cubicBezTo>
                      <a:pt x="978332" y="350780"/>
                      <a:pt x="984696" y="312920"/>
                      <a:pt x="993406" y="286787"/>
                    </a:cubicBezTo>
                    <a:cubicBezTo>
                      <a:pt x="1003624" y="256465"/>
                      <a:pt x="1010659" y="240383"/>
                      <a:pt x="1021546" y="210229"/>
                    </a:cubicBezTo>
                    <a:lnTo>
                      <a:pt x="1064258" y="84756"/>
                    </a:lnTo>
                    <a:cubicBezTo>
                      <a:pt x="1076652" y="53764"/>
                      <a:pt x="1067273" y="65491"/>
                      <a:pt x="1089885" y="56947"/>
                    </a:cubicBezTo>
                    <a:cubicBezTo>
                      <a:pt x="1104792" y="86263"/>
                      <a:pt x="1001949" y="326322"/>
                      <a:pt x="1007141" y="402544"/>
                    </a:cubicBezTo>
                    <a:lnTo>
                      <a:pt x="1061578" y="215088"/>
                    </a:lnTo>
                    <a:cubicBezTo>
                      <a:pt x="1069953" y="185771"/>
                      <a:pt x="1079332" y="154445"/>
                      <a:pt x="1089382" y="123788"/>
                    </a:cubicBezTo>
                    <a:cubicBezTo>
                      <a:pt x="1113334" y="50414"/>
                      <a:pt x="1115679" y="58120"/>
                      <a:pt x="1142814" y="65491"/>
                    </a:cubicBezTo>
                    <a:cubicBezTo>
                      <a:pt x="1149681" y="86431"/>
                      <a:pt x="1145661" y="79563"/>
                      <a:pt x="1136281" y="105193"/>
                    </a:cubicBezTo>
                    <a:cubicBezTo>
                      <a:pt x="1110152" y="175050"/>
                      <a:pt x="1094407" y="245074"/>
                      <a:pt x="1073470" y="322636"/>
                    </a:cubicBezTo>
                    <a:cubicBezTo>
                      <a:pt x="1065263" y="352623"/>
                      <a:pt x="1048513" y="372223"/>
                      <a:pt x="1060405" y="386462"/>
                    </a:cubicBezTo>
                    <a:lnTo>
                      <a:pt x="1134606" y="148079"/>
                    </a:lnTo>
                    <a:cubicBezTo>
                      <a:pt x="1144991" y="119433"/>
                      <a:pt x="1156716" y="103518"/>
                      <a:pt x="1161741" y="76715"/>
                    </a:cubicBezTo>
                    <a:cubicBezTo>
                      <a:pt x="1264584" y="80903"/>
                      <a:pt x="1284851" y="119768"/>
                      <a:pt x="1480990" y="106534"/>
                    </a:cubicBezTo>
                    <a:cubicBezTo>
                      <a:pt x="1539447" y="102513"/>
                      <a:pt x="1578976" y="98492"/>
                      <a:pt x="1634083" y="84756"/>
                    </a:cubicBezTo>
                    <a:cubicBezTo>
                      <a:pt x="1675789" y="74202"/>
                      <a:pt x="1726206" y="57450"/>
                      <a:pt x="1769085" y="52256"/>
                    </a:cubicBezTo>
                    <a:cubicBezTo>
                      <a:pt x="1764898" y="123621"/>
                      <a:pt x="1749488" y="133840"/>
                      <a:pt x="1745133" y="153942"/>
                    </a:cubicBezTo>
                    <a:lnTo>
                      <a:pt x="1720679" y="487645"/>
                    </a:lnTo>
                    <a:cubicBezTo>
                      <a:pt x="1700077" y="506240"/>
                      <a:pt x="1676627" y="534384"/>
                      <a:pt x="1638438" y="529023"/>
                    </a:cubicBezTo>
                    <a:cubicBezTo>
                      <a:pt x="1606111" y="524500"/>
                      <a:pt x="1562226" y="509591"/>
                      <a:pt x="1541792" y="498199"/>
                    </a:cubicBezTo>
                    <a:cubicBezTo>
                      <a:pt x="1513485" y="482452"/>
                      <a:pt x="1480488" y="474579"/>
                      <a:pt x="1454358" y="459502"/>
                    </a:cubicBezTo>
                    <a:cubicBezTo>
                      <a:pt x="1373122" y="412428"/>
                      <a:pt x="1347495" y="423484"/>
                      <a:pt x="1259224" y="410920"/>
                    </a:cubicBezTo>
                    <a:cubicBezTo>
                      <a:pt x="1020206" y="376913"/>
                      <a:pt x="1064090" y="418794"/>
                      <a:pt x="926072" y="420134"/>
                    </a:cubicBezTo>
                    <a:close/>
                    <a:moveTo>
                      <a:pt x="1089885" y="7026"/>
                    </a:moveTo>
                    <a:cubicBezTo>
                      <a:pt x="1054878" y="18752"/>
                      <a:pt x="1103117" y="21265"/>
                      <a:pt x="1043823" y="17580"/>
                    </a:cubicBezTo>
                    <a:cubicBezTo>
                      <a:pt x="994579" y="14732"/>
                      <a:pt x="995584" y="24448"/>
                      <a:pt x="968784" y="38520"/>
                    </a:cubicBezTo>
                    <a:cubicBezTo>
                      <a:pt x="957227" y="44551"/>
                      <a:pt x="959404" y="43378"/>
                      <a:pt x="945000" y="45723"/>
                    </a:cubicBezTo>
                    <a:cubicBezTo>
                      <a:pt x="928752" y="48236"/>
                      <a:pt x="918703" y="45221"/>
                      <a:pt x="913175" y="69344"/>
                    </a:cubicBezTo>
                    <a:lnTo>
                      <a:pt x="907145" y="326657"/>
                    </a:lnTo>
                    <a:cubicBezTo>
                      <a:pt x="906140" y="325149"/>
                      <a:pt x="905303" y="320459"/>
                      <a:pt x="905135" y="321464"/>
                    </a:cubicBezTo>
                    <a:cubicBezTo>
                      <a:pt x="904800" y="322469"/>
                      <a:pt x="903460" y="317443"/>
                      <a:pt x="903125" y="316271"/>
                    </a:cubicBezTo>
                    <a:cubicBezTo>
                      <a:pt x="902958" y="314930"/>
                      <a:pt x="901953" y="312418"/>
                      <a:pt x="901618" y="310742"/>
                    </a:cubicBezTo>
                    <a:cubicBezTo>
                      <a:pt x="892238" y="268862"/>
                      <a:pt x="909155" y="247587"/>
                      <a:pt x="878838" y="235693"/>
                    </a:cubicBezTo>
                    <a:cubicBezTo>
                      <a:pt x="837299" y="285949"/>
                      <a:pt x="900110" y="558172"/>
                      <a:pt x="866276" y="655502"/>
                    </a:cubicBezTo>
                    <a:cubicBezTo>
                      <a:pt x="854384" y="689174"/>
                      <a:pt x="857734" y="663375"/>
                      <a:pt x="854216" y="711454"/>
                    </a:cubicBezTo>
                    <a:cubicBezTo>
                      <a:pt x="848019" y="792032"/>
                      <a:pt x="826747" y="861721"/>
                      <a:pt x="815524" y="939283"/>
                    </a:cubicBezTo>
                    <a:cubicBezTo>
                      <a:pt x="809997" y="978149"/>
                      <a:pt x="801455" y="1083520"/>
                      <a:pt x="807652" y="1122050"/>
                    </a:cubicBezTo>
                    <a:cubicBezTo>
                      <a:pt x="812342" y="1150361"/>
                      <a:pt x="813347" y="1155051"/>
                      <a:pt x="837802" y="1157229"/>
                    </a:cubicBezTo>
                    <a:cubicBezTo>
                      <a:pt x="849359" y="1134781"/>
                      <a:pt x="847014" y="1092901"/>
                      <a:pt x="839309" y="1074306"/>
                    </a:cubicBezTo>
                    <a:cubicBezTo>
                      <a:pt x="834284" y="1062077"/>
                      <a:pt x="828757" y="1083352"/>
                      <a:pt x="828254" y="1034436"/>
                    </a:cubicBezTo>
                    <a:lnTo>
                      <a:pt x="855556" y="828217"/>
                    </a:lnTo>
                    <a:cubicBezTo>
                      <a:pt x="863261" y="806104"/>
                      <a:pt x="858236" y="817830"/>
                      <a:pt x="866779" y="806271"/>
                    </a:cubicBezTo>
                    <a:cubicBezTo>
                      <a:pt x="865941" y="941964"/>
                      <a:pt x="867114" y="1064255"/>
                      <a:pt x="856059" y="1198607"/>
                    </a:cubicBezTo>
                    <a:cubicBezTo>
                      <a:pt x="849694" y="1275834"/>
                      <a:pt x="868453" y="1309004"/>
                      <a:pt x="867784" y="1377018"/>
                    </a:cubicBezTo>
                    <a:cubicBezTo>
                      <a:pt x="867281" y="1433807"/>
                      <a:pt x="857566" y="1506512"/>
                      <a:pt x="851369" y="1566149"/>
                    </a:cubicBezTo>
                    <a:cubicBezTo>
                      <a:pt x="734456" y="1566484"/>
                      <a:pt x="744338" y="1541524"/>
                      <a:pt x="713854" y="1515223"/>
                    </a:cubicBezTo>
                    <a:cubicBezTo>
                      <a:pt x="675832" y="1481886"/>
                      <a:pt x="553726" y="1436320"/>
                      <a:pt x="488235" y="1427274"/>
                    </a:cubicBezTo>
                    <a:cubicBezTo>
                      <a:pt x="338828" y="1406669"/>
                      <a:pt x="186070" y="1458098"/>
                      <a:pt x="90262" y="1526112"/>
                    </a:cubicBezTo>
                    <a:cubicBezTo>
                      <a:pt x="50900" y="1554088"/>
                      <a:pt x="21421" y="1634331"/>
                      <a:pt x="6178" y="1692293"/>
                    </a:cubicBezTo>
                    <a:cubicBezTo>
                      <a:pt x="-31508" y="1836864"/>
                      <a:pt x="111199" y="1952789"/>
                      <a:pt x="217727" y="1968034"/>
                    </a:cubicBezTo>
                    <a:cubicBezTo>
                      <a:pt x="299466" y="1979760"/>
                      <a:pt x="367135" y="1972222"/>
                      <a:pt x="440833" y="1952454"/>
                    </a:cubicBezTo>
                    <a:cubicBezTo>
                      <a:pt x="498285" y="1937042"/>
                      <a:pt x="565954" y="1902365"/>
                      <a:pt x="615533" y="1875227"/>
                    </a:cubicBezTo>
                    <a:cubicBezTo>
                      <a:pt x="659082" y="1851439"/>
                      <a:pt x="706484" y="1791969"/>
                      <a:pt x="741993" y="1750591"/>
                    </a:cubicBezTo>
                    <a:cubicBezTo>
                      <a:pt x="782025" y="1703685"/>
                      <a:pt x="812677" y="1655773"/>
                      <a:pt x="856729" y="1613055"/>
                    </a:cubicBezTo>
                    <a:cubicBezTo>
                      <a:pt x="908988" y="1562296"/>
                      <a:pt x="881351" y="1551575"/>
                      <a:pt x="878671" y="1537336"/>
                    </a:cubicBezTo>
                    <a:cubicBezTo>
                      <a:pt x="868788" y="1486744"/>
                      <a:pt x="901953" y="1353732"/>
                      <a:pt x="895588" y="1303978"/>
                    </a:cubicBezTo>
                    <a:cubicBezTo>
                      <a:pt x="883361" y="1209328"/>
                      <a:pt x="897263" y="1026730"/>
                      <a:pt x="897430" y="929065"/>
                    </a:cubicBezTo>
                    <a:cubicBezTo>
                      <a:pt x="897430" y="887017"/>
                      <a:pt x="896426" y="843964"/>
                      <a:pt x="899273" y="802251"/>
                    </a:cubicBezTo>
                    <a:cubicBezTo>
                      <a:pt x="904130" y="734740"/>
                      <a:pt x="929255" y="760873"/>
                      <a:pt x="921550" y="697885"/>
                    </a:cubicBezTo>
                    <a:cubicBezTo>
                      <a:pt x="916190" y="653324"/>
                      <a:pt x="912003" y="688169"/>
                      <a:pt x="906810" y="648466"/>
                    </a:cubicBezTo>
                    <a:lnTo>
                      <a:pt x="920043" y="463857"/>
                    </a:lnTo>
                    <a:cubicBezTo>
                      <a:pt x="1051193" y="429515"/>
                      <a:pt x="1072632" y="458161"/>
                      <a:pt x="1181003" y="458999"/>
                    </a:cubicBezTo>
                    <a:cubicBezTo>
                      <a:pt x="1215842" y="459167"/>
                      <a:pt x="1239795" y="438226"/>
                      <a:pt x="1324883" y="454811"/>
                    </a:cubicBezTo>
                    <a:cubicBezTo>
                      <a:pt x="1412819" y="471731"/>
                      <a:pt x="1388197" y="469218"/>
                      <a:pt x="1443974" y="496859"/>
                    </a:cubicBezTo>
                    <a:cubicBezTo>
                      <a:pt x="1495060" y="522322"/>
                      <a:pt x="1463068" y="496356"/>
                      <a:pt x="1546984" y="547953"/>
                    </a:cubicBezTo>
                    <a:cubicBezTo>
                      <a:pt x="1643295" y="607256"/>
                      <a:pt x="1706944" y="516961"/>
                      <a:pt x="1724196" y="505570"/>
                    </a:cubicBezTo>
                    <a:cubicBezTo>
                      <a:pt x="1744631" y="491833"/>
                      <a:pt x="1747143" y="501047"/>
                      <a:pt x="1755351" y="474914"/>
                    </a:cubicBezTo>
                    <a:cubicBezTo>
                      <a:pt x="1757863" y="466705"/>
                      <a:pt x="1778968" y="168014"/>
                      <a:pt x="1804092" y="54602"/>
                    </a:cubicBezTo>
                    <a:cubicBezTo>
                      <a:pt x="1821847" y="-25474"/>
                      <a:pt x="1805767" y="995"/>
                      <a:pt x="1755016" y="19422"/>
                    </a:cubicBezTo>
                    <a:cubicBezTo>
                      <a:pt x="1623195" y="66831"/>
                      <a:pt x="1487188" y="80065"/>
                      <a:pt x="1341633" y="69679"/>
                    </a:cubicBezTo>
                    <a:lnTo>
                      <a:pt x="1147336" y="31651"/>
                    </a:lnTo>
                    <a:cubicBezTo>
                      <a:pt x="1138794" y="29641"/>
                      <a:pt x="1121207" y="25788"/>
                      <a:pt x="1114507" y="23275"/>
                    </a:cubicBezTo>
                    <a:cubicBezTo>
                      <a:pt x="1096752" y="16909"/>
                      <a:pt x="1098762" y="18920"/>
                      <a:pt x="1089885" y="702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2" name="任意多边形: 形状 671">
                <a:extLst>
                  <a:ext uri="{FF2B5EF4-FFF2-40B4-BE49-F238E27FC236}">
                    <a16:creationId xmlns:a16="http://schemas.microsoft.com/office/drawing/2014/main" id="{47A3C24F-0605-48F5-BD40-4DFDB05C5C2A}"/>
                  </a:ext>
                </a:extLst>
              </p:cNvPr>
              <p:cNvSpPr/>
              <p:nvPr/>
            </p:nvSpPr>
            <p:spPr>
              <a:xfrm>
                <a:off x="1381362" y="4575401"/>
                <a:ext cx="148750" cy="290598"/>
              </a:xfrm>
              <a:custGeom>
                <a:avLst/>
                <a:gdLst>
                  <a:gd name="connsiteX0" fmla="*/ 4871 w 148750"/>
                  <a:gd name="connsiteY0" fmla="*/ 290599 h 290598"/>
                  <a:gd name="connsiteX1" fmla="*/ 28320 w 148750"/>
                  <a:gd name="connsiteY1" fmla="*/ 210021 h 290598"/>
                  <a:gd name="connsiteX2" fmla="*/ 148751 w 148750"/>
                  <a:gd name="connsiteY2" fmla="*/ 4975 h 290598"/>
                  <a:gd name="connsiteX3" fmla="*/ 54617 w 148750"/>
                  <a:gd name="connsiteY3" fmla="*/ 122910 h 290598"/>
                  <a:gd name="connsiteX4" fmla="*/ 20280 w 148750"/>
                  <a:gd name="connsiteY4" fmla="*/ 200472 h 290598"/>
                  <a:gd name="connsiteX5" fmla="*/ 4871 w 148750"/>
                  <a:gd name="connsiteY5" fmla="*/ 290599 h 290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750" h="290598">
                    <a:moveTo>
                      <a:pt x="4871" y="290599"/>
                    </a:moveTo>
                    <a:lnTo>
                      <a:pt x="28320" y="210021"/>
                    </a:lnTo>
                    <a:cubicBezTo>
                      <a:pt x="96491" y="29098"/>
                      <a:pt x="140376" y="20889"/>
                      <a:pt x="148751" y="4975"/>
                    </a:cubicBezTo>
                    <a:cubicBezTo>
                      <a:pt x="108551" y="-23169"/>
                      <a:pt x="77564" y="75166"/>
                      <a:pt x="54617" y="122910"/>
                    </a:cubicBezTo>
                    <a:cubicBezTo>
                      <a:pt x="40547" y="152059"/>
                      <a:pt x="31670" y="173166"/>
                      <a:pt x="20280" y="200472"/>
                    </a:cubicBezTo>
                    <a:cubicBezTo>
                      <a:pt x="10230" y="224093"/>
                      <a:pt x="-9032" y="266308"/>
                      <a:pt x="4871" y="29059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7259F6F1-9FF5-4A85-8523-ECFE4B1F3696}"/>
                  </a:ext>
                </a:extLst>
              </p:cNvPr>
              <p:cNvSpPr/>
              <p:nvPr/>
            </p:nvSpPr>
            <p:spPr>
              <a:xfrm>
                <a:off x="2277484" y="3164985"/>
                <a:ext cx="75474" cy="244581"/>
              </a:xfrm>
              <a:custGeom>
                <a:avLst/>
                <a:gdLst>
                  <a:gd name="connsiteX0" fmla="*/ 0 w 75474"/>
                  <a:gd name="connsiteY0" fmla="*/ 244582 h 244581"/>
                  <a:gd name="connsiteX1" fmla="*/ 21775 w 75474"/>
                  <a:gd name="connsiteY1" fmla="*/ 185949 h 244581"/>
                  <a:gd name="connsiteX2" fmla="*/ 40534 w 75474"/>
                  <a:gd name="connsiteY2" fmla="*/ 119945 h 244581"/>
                  <a:gd name="connsiteX3" fmla="*/ 75039 w 75474"/>
                  <a:gd name="connsiteY3" fmla="*/ 0 h 244581"/>
                  <a:gd name="connsiteX4" fmla="*/ 0 w 75474"/>
                  <a:gd name="connsiteY4" fmla="*/ 244582 h 244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474" h="244581">
                    <a:moveTo>
                      <a:pt x="0" y="244582"/>
                    </a:moveTo>
                    <a:cubicBezTo>
                      <a:pt x="17085" y="233860"/>
                      <a:pt x="8040" y="237043"/>
                      <a:pt x="21775" y="185949"/>
                    </a:cubicBezTo>
                    <a:cubicBezTo>
                      <a:pt x="27972" y="162496"/>
                      <a:pt x="33164" y="143399"/>
                      <a:pt x="40534" y="119945"/>
                    </a:cubicBezTo>
                    <a:cubicBezTo>
                      <a:pt x="47569" y="98168"/>
                      <a:pt x="79561" y="12397"/>
                      <a:pt x="75039" y="0"/>
                    </a:cubicBezTo>
                    <a:cubicBezTo>
                      <a:pt x="38524" y="21610"/>
                      <a:pt x="17085" y="193990"/>
                      <a:pt x="0" y="24458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FA95EB9D-8A19-4A43-93DF-DCBDD791E996}"/>
                  </a:ext>
                </a:extLst>
              </p:cNvPr>
              <p:cNvSpPr/>
              <p:nvPr/>
            </p:nvSpPr>
            <p:spPr>
              <a:xfrm>
                <a:off x="1416593" y="4606676"/>
                <a:ext cx="131106" cy="285624"/>
              </a:xfrm>
              <a:custGeom>
                <a:avLst/>
                <a:gdLst>
                  <a:gd name="connsiteX0" fmla="*/ 4646 w 131106"/>
                  <a:gd name="connsiteY0" fmla="*/ 285624 h 285624"/>
                  <a:gd name="connsiteX1" fmla="*/ 131106 w 131106"/>
                  <a:gd name="connsiteY1" fmla="*/ 0 h 285624"/>
                  <a:gd name="connsiteX2" fmla="*/ 94257 w 131106"/>
                  <a:gd name="connsiteY2" fmla="*/ 68516 h 285624"/>
                  <a:gd name="connsiteX3" fmla="*/ 2468 w 131106"/>
                  <a:gd name="connsiteY3" fmla="*/ 271050 h 285624"/>
                  <a:gd name="connsiteX4" fmla="*/ 4646 w 131106"/>
                  <a:gd name="connsiteY4" fmla="*/ 285624 h 285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106" h="285624">
                    <a:moveTo>
                      <a:pt x="4646" y="285624"/>
                    </a:moveTo>
                    <a:lnTo>
                      <a:pt x="131106" y="0"/>
                    </a:lnTo>
                    <a:cubicBezTo>
                      <a:pt x="105312" y="16585"/>
                      <a:pt x="116031" y="18260"/>
                      <a:pt x="94257" y="68516"/>
                    </a:cubicBezTo>
                    <a:cubicBezTo>
                      <a:pt x="76167" y="109894"/>
                      <a:pt x="9001" y="232185"/>
                      <a:pt x="2468" y="271050"/>
                    </a:cubicBezTo>
                    <a:cubicBezTo>
                      <a:pt x="-1551" y="296178"/>
                      <a:pt x="-547" y="276076"/>
                      <a:pt x="4646" y="28562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4FFB473B-3CD0-44FB-94C9-BD5FBF12C706}"/>
                  </a:ext>
                </a:extLst>
              </p:cNvPr>
              <p:cNvSpPr/>
              <p:nvPr/>
            </p:nvSpPr>
            <p:spPr>
              <a:xfrm>
                <a:off x="1570437" y="4685244"/>
                <a:ext cx="80775" cy="186284"/>
              </a:xfrm>
              <a:custGeom>
                <a:avLst/>
                <a:gdLst>
                  <a:gd name="connsiteX0" fmla="*/ 11934 w 80775"/>
                  <a:gd name="connsiteY0" fmla="*/ 186284 h 186284"/>
                  <a:gd name="connsiteX1" fmla="*/ 43256 w 80775"/>
                  <a:gd name="connsiteY1" fmla="*/ 94147 h 186284"/>
                  <a:gd name="connsiteX2" fmla="*/ 80776 w 80775"/>
                  <a:gd name="connsiteY2" fmla="*/ 0 h 186284"/>
                  <a:gd name="connsiteX3" fmla="*/ 32872 w 80775"/>
                  <a:gd name="connsiteY3" fmla="*/ 89289 h 186284"/>
                  <a:gd name="connsiteX4" fmla="*/ 12269 w 80775"/>
                  <a:gd name="connsiteY4" fmla="*/ 139043 h 186284"/>
                  <a:gd name="connsiteX5" fmla="*/ 11934 w 80775"/>
                  <a:gd name="connsiteY5" fmla="*/ 186284 h 186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775" h="186284">
                    <a:moveTo>
                      <a:pt x="11934" y="186284"/>
                    </a:moveTo>
                    <a:cubicBezTo>
                      <a:pt x="16959" y="174558"/>
                      <a:pt x="19304" y="149262"/>
                      <a:pt x="43256" y="94147"/>
                    </a:cubicBezTo>
                    <a:cubicBezTo>
                      <a:pt x="53139" y="71699"/>
                      <a:pt x="77258" y="21443"/>
                      <a:pt x="80776" y="0"/>
                    </a:cubicBezTo>
                    <a:cubicBezTo>
                      <a:pt x="52134" y="8544"/>
                      <a:pt x="53306" y="36687"/>
                      <a:pt x="32872" y="89289"/>
                    </a:cubicBezTo>
                    <a:cubicBezTo>
                      <a:pt x="26507" y="105539"/>
                      <a:pt x="19137" y="122291"/>
                      <a:pt x="12269" y="139043"/>
                    </a:cubicBezTo>
                    <a:cubicBezTo>
                      <a:pt x="-11683" y="197340"/>
                      <a:pt x="5737" y="183436"/>
                      <a:pt x="11934" y="18628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040E2AF2-75DA-4AF5-AD44-A40C9603882D}"/>
                  </a:ext>
                </a:extLst>
              </p:cNvPr>
              <p:cNvSpPr/>
              <p:nvPr/>
            </p:nvSpPr>
            <p:spPr>
              <a:xfrm>
                <a:off x="1525458" y="4672848"/>
                <a:ext cx="89407" cy="197843"/>
              </a:xfrm>
              <a:custGeom>
                <a:avLst/>
                <a:gdLst>
                  <a:gd name="connsiteX0" fmla="*/ 802 w 89407"/>
                  <a:gd name="connsiteY0" fmla="*/ 197843 h 197843"/>
                  <a:gd name="connsiteX1" fmla="*/ 42844 w 89407"/>
                  <a:gd name="connsiteY1" fmla="*/ 96157 h 197843"/>
                  <a:gd name="connsiteX2" fmla="*/ 89408 w 89407"/>
                  <a:gd name="connsiteY2" fmla="*/ 0 h 197843"/>
                  <a:gd name="connsiteX3" fmla="*/ 802 w 89407"/>
                  <a:gd name="connsiteY3" fmla="*/ 197843 h 19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407" h="197843">
                    <a:moveTo>
                      <a:pt x="802" y="197843"/>
                    </a:moveTo>
                    <a:cubicBezTo>
                      <a:pt x="7669" y="190305"/>
                      <a:pt x="33631" y="117433"/>
                      <a:pt x="42844" y="96157"/>
                    </a:cubicBezTo>
                    <a:cubicBezTo>
                      <a:pt x="53731" y="71197"/>
                      <a:pt x="84215" y="18427"/>
                      <a:pt x="89408" y="0"/>
                    </a:cubicBezTo>
                    <a:cubicBezTo>
                      <a:pt x="51554" y="12564"/>
                      <a:pt x="-7573" y="176735"/>
                      <a:pt x="802" y="19784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B7D27D5C-5C8B-4D8D-A6BD-48CD66E8D641}"/>
                  </a:ext>
                </a:extLst>
              </p:cNvPr>
              <p:cNvSpPr/>
              <p:nvPr/>
            </p:nvSpPr>
            <p:spPr>
              <a:xfrm>
                <a:off x="1482420" y="4665477"/>
                <a:ext cx="90068" cy="205381"/>
              </a:xfrm>
              <a:custGeom>
                <a:avLst/>
                <a:gdLst>
                  <a:gd name="connsiteX0" fmla="*/ 1798 w 90068"/>
                  <a:gd name="connsiteY0" fmla="*/ 205382 h 205381"/>
                  <a:gd name="connsiteX1" fmla="*/ 18715 w 90068"/>
                  <a:gd name="connsiteY1" fmla="*/ 155628 h 205381"/>
                  <a:gd name="connsiteX2" fmla="*/ 42667 w 90068"/>
                  <a:gd name="connsiteY2" fmla="*/ 102691 h 205381"/>
                  <a:gd name="connsiteX3" fmla="*/ 90069 w 90068"/>
                  <a:gd name="connsiteY3" fmla="*/ 0 h 205381"/>
                  <a:gd name="connsiteX4" fmla="*/ 1798 w 90068"/>
                  <a:gd name="connsiteY4" fmla="*/ 205382 h 205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068" h="205381">
                    <a:moveTo>
                      <a:pt x="1798" y="205382"/>
                    </a:moveTo>
                    <a:cubicBezTo>
                      <a:pt x="11680" y="189132"/>
                      <a:pt x="10675" y="175563"/>
                      <a:pt x="18715" y="155628"/>
                    </a:cubicBezTo>
                    <a:cubicBezTo>
                      <a:pt x="26420" y="136530"/>
                      <a:pt x="34460" y="123128"/>
                      <a:pt x="42667" y="102691"/>
                    </a:cubicBezTo>
                    <a:cubicBezTo>
                      <a:pt x="56570" y="67846"/>
                      <a:pt x="79517" y="33337"/>
                      <a:pt x="90069" y="0"/>
                    </a:cubicBezTo>
                    <a:cubicBezTo>
                      <a:pt x="59919" y="11056"/>
                      <a:pt x="-12272" y="179918"/>
                      <a:pt x="1798" y="20538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" name="任意多边形: 形状 677">
                <a:extLst>
                  <a:ext uri="{FF2B5EF4-FFF2-40B4-BE49-F238E27FC236}">
                    <a16:creationId xmlns:a16="http://schemas.microsoft.com/office/drawing/2014/main" id="{F4F2CFD4-EC45-4DBB-9D3A-C2205D92B92D}"/>
                  </a:ext>
                </a:extLst>
              </p:cNvPr>
              <p:cNvSpPr/>
              <p:nvPr/>
            </p:nvSpPr>
            <p:spPr>
              <a:xfrm>
                <a:off x="2338244" y="3245228"/>
                <a:ext cx="45600" cy="185278"/>
              </a:xfrm>
              <a:custGeom>
                <a:avLst/>
                <a:gdLst>
                  <a:gd name="connsiteX0" fmla="*/ 41 w 45600"/>
                  <a:gd name="connsiteY0" fmla="*/ 185279 h 185278"/>
                  <a:gd name="connsiteX1" fmla="*/ 7914 w 45600"/>
                  <a:gd name="connsiteY1" fmla="*/ 165009 h 185278"/>
                  <a:gd name="connsiteX2" fmla="*/ 9421 w 45600"/>
                  <a:gd name="connsiteY2" fmla="*/ 142058 h 185278"/>
                  <a:gd name="connsiteX3" fmla="*/ 45601 w 45600"/>
                  <a:gd name="connsiteY3" fmla="*/ 0 h 185278"/>
                  <a:gd name="connsiteX4" fmla="*/ 41 w 45600"/>
                  <a:gd name="connsiteY4" fmla="*/ 185279 h 185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600" h="185278">
                    <a:moveTo>
                      <a:pt x="41" y="185279"/>
                    </a:moveTo>
                    <a:cubicBezTo>
                      <a:pt x="9086" y="172547"/>
                      <a:pt x="3224" y="193823"/>
                      <a:pt x="7914" y="165009"/>
                    </a:cubicBezTo>
                    <a:cubicBezTo>
                      <a:pt x="7914" y="164841"/>
                      <a:pt x="9086" y="146414"/>
                      <a:pt x="9421" y="142058"/>
                    </a:cubicBezTo>
                    <a:cubicBezTo>
                      <a:pt x="14781" y="74715"/>
                      <a:pt x="43758" y="29986"/>
                      <a:pt x="45601" y="0"/>
                    </a:cubicBezTo>
                    <a:cubicBezTo>
                      <a:pt x="10929" y="15915"/>
                      <a:pt x="-796" y="133850"/>
                      <a:pt x="41" y="1852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6BADC19F-E417-47E5-BAB8-460F4D3A6F28}"/>
                  </a:ext>
                </a:extLst>
              </p:cNvPr>
              <p:cNvSpPr/>
              <p:nvPr/>
            </p:nvSpPr>
            <p:spPr>
              <a:xfrm>
                <a:off x="1635488" y="4709870"/>
                <a:ext cx="63550" cy="146581"/>
              </a:xfrm>
              <a:custGeom>
                <a:avLst/>
                <a:gdLst>
                  <a:gd name="connsiteX0" fmla="*/ 2827 w 63550"/>
                  <a:gd name="connsiteY0" fmla="*/ 146581 h 146581"/>
                  <a:gd name="connsiteX1" fmla="*/ 15724 w 63550"/>
                  <a:gd name="connsiteY1" fmla="*/ 107214 h 146581"/>
                  <a:gd name="connsiteX2" fmla="*/ 62456 w 63550"/>
                  <a:gd name="connsiteY2" fmla="*/ 0 h 146581"/>
                  <a:gd name="connsiteX3" fmla="*/ 2827 w 63550"/>
                  <a:gd name="connsiteY3" fmla="*/ 146581 h 146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550" h="146581">
                    <a:moveTo>
                      <a:pt x="2827" y="146581"/>
                    </a:moveTo>
                    <a:cubicBezTo>
                      <a:pt x="11872" y="133682"/>
                      <a:pt x="9192" y="125809"/>
                      <a:pt x="15724" y="107214"/>
                    </a:cubicBezTo>
                    <a:cubicBezTo>
                      <a:pt x="28789" y="70527"/>
                      <a:pt x="70831" y="20940"/>
                      <a:pt x="62456" y="0"/>
                    </a:cubicBezTo>
                    <a:cubicBezTo>
                      <a:pt x="47381" y="19433"/>
                      <a:pt x="-13755" y="116595"/>
                      <a:pt x="2827" y="1465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99FCBEFF-DFE1-42ED-9C12-2C85BE56FF92}"/>
                  </a:ext>
                </a:extLst>
              </p:cNvPr>
              <p:cNvSpPr/>
              <p:nvPr/>
            </p:nvSpPr>
            <p:spPr>
              <a:xfrm>
                <a:off x="2392112" y="3272199"/>
                <a:ext cx="44494" cy="144906"/>
              </a:xfrm>
              <a:custGeom>
                <a:avLst/>
                <a:gdLst>
                  <a:gd name="connsiteX0" fmla="*/ 1448 w 44494"/>
                  <a:gd name="connsiteY0" fmla="*/ 144906 h 144906"/>
                  <a:gd name="connsiteX1" fmla="*/ 44495 w 44494"/>
                  <a:gd name="connsiteY1" fmla="*/ 0 h 144906"/>
                  <a:gd name="connsiteX2" fmla="*/ 1448 w 44494"/>
                  <a:gd name="connsiteY2" fmla="*/ 144906 h 14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494" h="144906">
                    <a:moveTo>
                      <a:pt x="1448" y="144906"/>
                    </a:moveTo>
                    <a:lnTo>
                      <a:pt x="44495" y="0"/>
                    </a:lnTo>
                    <a:cubicBezTo>
                      <a:pt x="19203" y="17255"/>
                      <a:pt x="-6424" y="106041"/>
                      <a:pt x="1448" y="1449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7C1AE83B-8B6A-41AC-85BC-907C16D29A3E}"/>
                  </a:ext>
                </a:extLst>
              </p:cNvPr>
              <p:cNvSpPr/>
              <p:nvPr/>
            </p:nvSpPr>
            <p:spPr>
              <a:xfrm>
                <a:off x="1707291" y="4728465"/>
                <a:ext cx="46262" cy="85100"/>
              </a:xfrm>
              <a:custGeom>
                <a:avLst/>
                <a:gdLst>
                  <a:gd name="connsiteX0" fmla="*/ 8073 w 46262"/>
                  <a:gd name="connsiteY0" fmla="*/ 85101 h 85100"/>
                  <a:gd name="connsiteX1" fmla="*/ 22478 w 46262"/>
                  <a:gd name="connsiteY1" fmla="*/ 40540 h 85100"/>
                  <a:gd name="connsiteX2" fmla="*/ 46262 w 46262"/>
                  <a:gd name="connsiteY2" fmla="*/ 0 h 85100"/>
                  <a:gd name="connsiteX3" fmla="*/ 8073 w 46262"/>
                  <a:gd name="connsiteY3" fmla="*/ 85101 h 8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262" h="85100">
                    <a:moveTo>
                      <a:pt x="8073" y="85101"/>
                    </a:moveTo>
                    <a:cubicBezTo>
                      <a:pt x="14606" y="71532"/>
                      <a:pt x="13098" y="58633"/>
                      <a:pt x="22478" y="40540"/>
                    </a:cubicBezTo>
                    <a:cubicBezTo>
                      <a:pt x="30015" y="25631"/>
                      <a:pt x="39060" y="16082"/>
                      <a:pt x="46262" y="0"/>
                    </a:cubicBezTo>
                    <a:cubicBezTo>
                      <a:pt x="24655" y="5361"/>
                      <a:pt x="-17721" y="66841"/>
                      <a:pt x="8073" y="8510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B61B06D7-ADBC-437C-AF26-9788BB8CC9CE}"/>
                  </a:ext>
                </a:extLst>
              </p:cNvPr>
              <p:cNvSpPr/>
              <p:nvPr/>
            </p:nvSpPr>
            <p:spPr>
              <a:xfrm>
                <a:off x="2809790" y="3328319"/>
                <a:ext cx="23952" cy="72536"/>
              </a:xfrm>
              <a:custGeom>
                <a:avLst/>
                <a:gdLst>
                  <a:gd name="connsiteX0" fmla="*/ 2177 w 23952"/>
                  <a:gd name="connsiteY0" fmla="*/ 21275 h 72536"/>
                  <a:gd name="connsiteX1" fmla="*/ 8877 w 23952"/>
                  <a:gd name="connsiteY1" fmla="*/ 45231 h 72536"/>
                  <a:gd name="connsiteX2" fmla="*/ 0 w 23952"/>
                  <a:gd name="connsiteY2" fmla="*/ 72537 h 72536"/>
                  <a:gd name="connsiteX3" fmla="*/ 22277 w 23952"/>
                  <a:gd name="connsiteY3" fmla="*/ 44393 h 72536"/>
                  <a:gd name="connsiteX4" fmla="*/ 20937 w 23952"/>
                  <a:gd name="connsiteY4" fmla="*/ 24123 h 72536"/>
                  <a:gd name="connsiteX5" fmla="*/ 23952 w 23952"/>
                  <a:gd name="connsiteY5" fmla="*/ 0 h 72536"/>
                  <a:gd name="connsiteX6" fmla="*/ 2177 w 23952"/>
                  <a:gd name="connsiteY6" fmla="*/ 21275 h 72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52" h="72536">
                    <a:moveTo>
                      <a:pt x="2177" y="21275"/>
                    </a:moveTo>
                    <a:cubicBezTo>
                      <a:pt x="5862" y="43723"/>
                      <a:pt x="9882" y="31159"/>
                      <a:pt x="8877" y="45231"/>
                    </a:cubicBezTo>
                    <a:cubicBezTo>
                      <a:pt x="8207" y="56120"/>
                      <a:pt x="3350" y="49586"/>
                      <a:pt x="0" y="72537"/>
                    </a:cubicBezTo>
                    <a:cubicBezTo>
                      <a:pt x="10217" y="66674"/>
                      <a:pt x="19262" y="61815"/>
                      <a:pt x="22277" y="44393"/>
                    </a:cubicBezTo>
                    <a:cubicBezTo>
                      <a:pt x="25292" y="27139"/>
                      <a:pt x="21105" y="31159"/>
                      <a:pt x="20937" y="24123"/>
                    </a:cubicBezTo>
                    <a:cubicBezTo>
                      <a:pt x="20602" y="10889"/>
                      <a:pt x="21607" y="12899"/>
                      <a:pt x="23952" y="0"/>
                    </a:cubicBezTo>
                    <a:lnTo>
                      <a:pt x="2177" y="21275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A845CB1A-4BFA-4098-86CB-D07B54777BE0}"/>
                  </a:ext>
                </a:extLst>
              </p:cNvPr>
              <p:cNvSpPr/>
              <p:nvPr/>
            </p:nvSpPr>
            <p:spPr>
              <a:xfrm>
                <a:off x="2794508" y="3215310"/>
                <a:ext cx="19441" cy="22714"/>
              </a:xfrm>
              <a:custGeom>
                <a:avLst/>
                <a:gdLst>
                  <a:gd name="connsiteX0" fmla="*/ 8917 w 19441"/>
                  <a:gd name="connsiteY0" fmla="*/ 22714 h 22714"/>
                  <a:gd name="connsiteX1" fmla="*/ 15784 w 19441"/>
                  <a:gd name="connsiteY1" fmla="*/ 14841 h 22714"/>
                  <a:gd name="connsiteX2" fmla="*/ 13104 w 19441"/>
                  <a:gd name="connsiteY2" fmla="*/ 99 h 22714"/>
                  <a:gd name="connsiteX3" fmla="*/ 8917 w 19441"/>
                  <a:gd name="connsiteY3" fmla="*/ 22714 h 2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41" h="22714">
                    <a:moveTo>
                      <a:pt x="8917" y="22714"/>
                    </a:moveTo>
                    <a:cubicBezTo>
                      <a:pt x="10424" y="21039"/>
                      <a:pt x="15449" y="16014"/>
                      <a:pt x="15784" y="14841"/>
                    </a:cubicBezTo>
                    <a:cubicBezTo>
                      <a:pt x="22819" y="-13470"/>
                      <a:pt x="18464" y="9145"/>
                      <a:pt x="13104" y="99"/>
                    </a:cubicBezTo>
                    <a:cubicBezTo>
                      <a:pt x="-3143" y="9815"/>
                      <a:pt x="-3980" y="3785"/>
                      <a:pt x="8917" y="2271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84" name="图形 636">
              <a:extLst>
                <a:ext uri="{FF2B5EF4-FFF2-40B4-BE49-F238E27FC236}">
                  <a16:creationId xmlns:a16="http://schemas.microsoft.com/office/drawing/2014/main" id="{589EC6CD-3F59-4D4A-BA72-1F04E9C30939}"/>
                </a:ext>
              </a:extLst>
            </p:cNvPr>
            <p:cNvGrpSpPr/>
            <p:nvPr/>
          </p:nvGrpSpPr>
          <p:grpSpPr>
            <a:xfrm>
              <a:off x="8417760" y="0"/>
              <a:ext cx="1465264" cy="2322850"/>
              <a:chOff x="8417760" y="0"/>
              <a:chExt cx="1465264" cy="2322850"/>
            </a:xfrm>
            <a:grpFill/>
          </p:grpSpPr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80835E73-3405-4BD9-8C00-25772FE6953A}"/>
                  </a:ext>
                </a:extLst>
              </p:cNvPr>
              <p:cNvSpPr/>
              <p:nvPr/>
            </p:nvSpPr>
            <p:spPr>
              <a:xfrm>
                <a:off x="8417760" y="0"/>
                <a:ext cx="1465264" cy="2322850"/>
              </a:xfrm>
              <a:custGeom>
                <a:avLst/>
                <a:gdLst>
                  <a:gd name="connsiteX0" fmla="*/ 1158745 w 1465264"/>
                  <a:gd name="connsiteY0" fmla="*/ 546958 h 2322850"/>
                  <a:gd name="connsiteX1" fmla="*/ 1249863 w 1465264"/>
                  <a:gd name="connsiteY1" fmla="*/ 354643 h 2322850"/>
                  <a:gd name="connsiteX2" fmla="*/ 1307482 w 1465264"/>
                  <a:gd name="connsiteY2" fmla="*/ 269207 h 2322850"/>
                  <a:gd name="connsiteX3" fmla="*/ 1373309 w 1465264"/>
                  <a:gd name="connsiteY3" fmla="*/ 181091 h 2322850"/>
                  <a:gd name="connsiteX4" fmla="*/ 1375821 w 1465264"/>
                  <a:gd name="connsiteY4" fmla="*/ 386640 h 2322850"/>
                  <a:gd name="connsiteX5" fmla="*/ 1328922 w 1465264"/>
                  <a:gd name="connsiteY5" fmla="*/ 424332 h 2322850"/>
                  <a:gd name="connsiteX6" fmla="*/ 1369624 w 1465264"/>
                  <a:gd name="connsiteY6" fmla="*/ 446780 h 2322850"/>
                  <a:gd name="connsiteX7" fmla="*/ 1367949 w 1465264"/>
                  <a:gd name="connsiteY7" fmla="*/ 687676 h 2322850"/>
                  <a:gd name="connsiteX8" fmla="*/ 1328419 w 1465264"/>
                  <a:gd name="connsiteY8" fmla="*/ 732070 h 2322850"/>
                  <a:gd name="connsiteX9" fmla="*/ 1374146 w 1465264"/>
                  <a:gd name="connsiteY9" fmla="*/ 747817 h 2322850"/>
                  <a:gd name="connsiteX10" fmla="*/ 1395921 w 1465264"/>
                  <a:gd name="connsiteY10" fmla="*/ 996251 h 2322850"/>
                  <a:gd name="connsiteX11" fmla="*/ 1329592 w 1465264"/>
                  <a:gd name="connsiteY11" fmla="*/ 1047513 h 2322850"/>
                  <a:gd name="connsiteX12" fmla="*/ 1390058 w 1465264"/>
                  <a:gd name="connsiteY12" fmla="*/ 1046843 h 2322850"/>
                  <a:gd name="connsiteX13" fmla="*/ 1391231 w 1465264"/>
                  <a:gd name="connsiteY13" fmla="*/ 1276347 h 2322850"/>
                  <a:gd name="connsiteX14" fmla="*/ 1326577 w 1465264"/>
                  <a:gd name="connsiteY14" fmla="*/ 1293267 h 2322850"/>
                  <a:gd name="connsiteX15" fmla="*/ 1395921 w 1465264"/>
                  <a:gd name="connsiteY15" fmla="*/ 1357093 h 2322850"/>
                  <a:gd name="connsiteX16" fmla="*/ 1396926 w 1465264"/>
                  <a:gd name="connsiteY16" fmla="*/ 1500491 h 2322850"/>
                  <a:gd name="connsiteX17" fmla="*/ 1380344 w 1465264"/>
                  <a:gd name="connsiteY17" fmla="*/ 1509537 h 2322850"/>
                  <a:gd name="connsiteX18" fmla="*/ 1337297 w 1465264"/>
                  <a:gd name="connsiteY18" fmla="*/ 1540696 h 2322850"/>
                  <a:gd name="connsiteX19" fmla="*/ 1380176 w 1465264"/>
                  <a:gd name="connsiteY19" fmla="*/ 1555941 h 2322850"/>
                  <a:gd name="connsiteX20" fmla="*/ 1398433 w 1465264"/>
                  <a:gd name="connsiteY20" fmla="*/ 1557951 h 2322850"/>
                  <a:gd name="connsiteX21" fmla="*/ 1412001 w 1465264"/>
                  <a:gd name="connsiteY21" fmla="*/ 1758474 h 2322850"/>
                  <a:gd name="connsiteX22" fmla="*/ 1337464 w 1465264"/>
                  <a:gd name="connsiteY22" fmla="*/ 1780085 h 2322850"/>
                  <a:gd name="connsiteX23" fmla="*/ 1413340 w 1465264"/>
                  <a:gd name="connsiteY23" fmla="*/ 1799182 h 2322850"/>
                  <a:gd name="connsiteX24" fmla="*/ 1423055 w 1465264"/>
                  <a:gd name="connsiteY24" fmla="*/ 2001046 h 2322850"/>
                  <a:gd name="connsiteX25" fmla="*/ 1347012 w 1465264"/>
                  <a:gd name="connsiteY25" fmla="*/ 2034718 h 2322850"/>
                  <a:gd name="connsiteX26" fmla="*/ 1417193 w 1465264"/>
                  <a:gd name="connsiteY26" fmla="*/ 2042759 h 2322850"/>
                  <a:gd name="connsiteX27" fmla="*/ 1419873 w 1465264"/>
                  <a:gd name="connsiteY27" fmla="*/ 2247973 h 2322850"/>
                  <a:gd name="connsiteX28" fmla="*/ 1066957 w 1465264"/>
                  <a:gd name="connsiteY28" fmla="*/ 2243952 h 2322850"/>
                  <a:gd name="connsiteX29" fmla="*/ 944684 w 1465264"/>
                  <a:gd name="connsiteY29" fmla="*/ 2238089 h 2322850"/>
                  <a:gd name="connsiteX30" fmla="*/ 466144 w 1465264"/>
                  <a:gd name="connsiteY30" fmla="*/ 2255846 h 2322850"/>
                  <a:gd name="connsiteX31" fmla="*/ 482057 w 1465264"/>
                  <a:gd name="connsiteY31" fmla="*/ 2164044 h 2322850"/>
                  <a:gd name="connsiteX32" fmla="*/ 424438 w 1465264"/>
                  <a:gd name="connsiteY32" fmla="*/ 2184315 h 2322850"/>
                  <a:gd name="connsiteX33" fmla="*/ 428290 w 1465264"/>
                  <a:gd name="connsiteY33" fmla="*/ 2160359 h 2322850"/>
                  <a:gd name="connsiteX34" fmla="*/ 424438 w 1465264"/>
                  <a:gd name="connsiteY34" fmla="*/ 2142267 h 2322850"/>
                  <a:gd name="connsiteX35" fmla="*/ 408190 w 1465264"/>
                  <a:gd name="connsiteY35" fmla="*/ 2192858 h 2322850"/>
                  <a:gd name="connsiteX36" fmla="*/ 440517 w 1465264"/>
                  <a:gd name="connsiteY36" fmla="*/ 2187330 h 2322850"/>
                  <a:gd name="connsiteX37" fmla="*/ 477534 w 1465264"/>
                  <a:gd name="connsiteY37" fmla="*/ 2169573 h 2322850"/>
                  <a:gd name="connsiteX38" fmla="*/ 461789 w 1465264"/>
                  <a:gd name="connsiteY38" fmla="*/ 2260202 h 2322850"/>
                  <a:gd name="connsiteX39" fmla="*/ 248231 w 1465264"/>
                  <a:gd name="connsiteY39" fmla="*/ 2256014 h 2322850"/>
                  <a:gd name="connsiteX40" fmla="*/ 39027 w 1465264"/>
                  <a:gd name="connsiteY40" fmla="*/ 2256516 h 2322850"/>
                  <a:gd name="connsiteX41" fmla="*/ 585235 w 1465264"/>
                  <a:gd name="connsiteY41" fmla="*/ 1368484 h 2322850"/>
                  <a:gd name="connsiteX42" fmla="*/ 647711 w 1465264"/>
                  <a:gd name="connsiteY42" fmla="*/ 1257585 h 2322850"/>
                  <a:gd name="connsiteX43" fmla="*/ 685063 w 1465264"/>
                  <a:gd name="connsiteY43" fmla="*/ 1204816 h 2322850"/>
                  <a:gd name="connsiteX44" fmla="*/ 915707 w 1465264"/>
                  <a:gd name="connsiteY44" fmla="*/ 810470 h 2322850"/>
                  <a:gd name="connsiteX45" fmla="*/ 918722 w 1465264"/>
                  <a:gd name="connsiteY45" fmla="*/ 805779 h 2322850"/>
                  <a:gd name="connsiteX46" fmla="*/ 948871 w 1465264"/>
                  <a:gd name="connsiteY46" fmla="*/ 746141 h 2322850"/>
                  <a:gd name="connsiteX47" fmla="*/ 1075331 w 1465264"/>
                  <a:gd name="connsiteY47" fmla="*/ 511276 h 2322850"/>
                  <a:gd name="connsiteX48" fmla="*/ 1108831 w 1465264"/>
                  <a:gd name="connsiteY48" fmla="*/ 454486 h 2322850"/>
                  <a:gd name="connsiteX49" fmla="*/ 1087726 w 1465264"/>
                  <a:gd name="connsiteY49" fmla="*/ 582808 h 2322850"/>
                  <a:gd name="connsiteX50" fmla="*/ 1021397 w 1465264"/>
                  <a:gd name="connsiteY50" fmla="*/ 699738 h 2322850"/>
                  <a:gd name="connsiteX51" fmla="*/ 1142330 w 1465264"/>
                  <a:gd name="connsiteY51" fmla="*/ 532719 h 2322850"/>
                  <a:gd name="connsiteX52" fmla="*/ 1097441 w 1465264"/>
                  <a:gd name="connsiteY52" fmla="*/ 670924 h 2322850"/>
                  <a:gd name="connsiteX53" fmla="*/ 1138310 w 1465264"/>
                  <a:gd name="connsiteY53" fmla="*/ 619495 h 2322850"/>
                  <a:gd name="connsiteX54" fmla="*/ 1141828 w 1465264"/>
                  <a:gd name="connsiteY54" fmla="*/ 614972 h 2322850"/>
                  <a:gd name="connsiteX55" fmla="*/ 1154223 w 1465264"/>
                  <a:gd name="connsiteY55" fmla="*/ 601570 h 2322850"/>
                  <a:gd name="connsiteX56" fmla="*/ 1166617 w 1465264"/>
                  <a:gd name="connsiteY56" fmla="*/ 631892 h 2322850"/>
                  <a:gd name="connsiteX57" fmla="*/ 1191909 w 1465264"/>
                  <a:gd name="connsiteY57" fmla="*/ 916511 h 2322850"/>
                  <a:gd name="connsiteX58" fmla="*/ 1179180 w 1465264"/>
                  <a:gd name="connsiteY58" fmla="*/ 630216 h 2322850"/>
                  <a:gd name="connsiteX59" fmla="*/ 1259243 w 1465264"/>
                  <a:gd name="connsiteY59" fmla="*/ 409255 h 2322850"/>
                  <a:gd name="connsiteX60" fmla="*/ 1327247 w 1465264"/>
                  <a:gd name="connsiteY60" fmla="*/ 273563 h 2322850"/>
                  <a:gd name="connsiteX61" fmla="*/ 1158745 w 1465264"/>
                  <a:gd name="connsiteY61" fmla="*/ 546958 h 2322850"/>
                  <a:gd name="connsiteX62" fmla="*/ 1146685 w 1465264"/>
                  <a:gd name="connsiteY62" fmla="*/ 479112 h 2322850"/>
                  <a:gd name="connsiteX63" fmla="*/ 1138813 w 1465264"/>
                  <a:gd name="connsiteY63" fmla="*/ 461187 h 2322850"/>
                  <a:gd name="connsiteX64" fmla="*/ 1137473 w 1465264"/>
                  <a:gd name="connsiteY64" fmla="*/ 415789 h 2322850"/>
                  <a:gd name="connsiteX65" fmla="*/ 1298605 w 1465264"/>
                  <a:gd name="connsiteY65" fmla="*/ 185111 h 2322850"/>
                  <a:gd name="connsiteX66" fmla="*/ 1329089 w 1465264"/>
                  <a:gd name="connsiteY66" fmla="*/ 133515 h 2322850"/>
                  <a:gd name="connsiteX67" fmla="*/ 1358066 w 1465264"/>
                  <a:gd name="connsiteY67" fmla="*/ 84766 h 2322850"/>
                  <a:gd name="connsiteX68" fmla="*/ 1330932 w 1465264"/>
                  <a:gd name="connsiteY68" fmla="*/ 209402 h 2322850"/>
                  <a:gd name="connsiteX69" fmla="*/ 1146685 w 1465264"/>
                  <a:gd name="connsiteY69" fmla="*/ 479112 h 2322850"/>
                  <a:gd name="connsiteX70" fmla="*/ 0 w 1465264"/>
                  <a:gd name="connsiteY70" fmla="*/ 2279132 h 2322850"/>
                  <a:gd name="connsiteX71" fmla="*/ 100833 w 1465264"/>
                  <a:gd name="connsiteY71" fmla="*/ 2272431 h 2322850"/>
                  <a:gd name="connsiteX72" fmla="*/ 97148 w 1465264"/>
                  <a:gd name="connsiteY72" fmla="*/ 2301915 h 2322850"/>
                  <a:gd name="connsiteX73" fmla="*/ 407185 w 1465264"/>
                  <a:gd name="connsiteY73" fmla="*/ 2302585 h 2322850"/>
                  <a:gd name="connsiteX74" fmla="*/ 740505 w 1465264"/>
                  <a:gd name="connsiteY74" fmla="*/ 2265395 h 2322850"/>
                  <a:gd name="connsiteX75" fmla="*/ 1077676 w 1465264"/>
                  <a:gd name="connsiteY75" fmla="*/ 2290858 h 2322850"/>
                  <a:gd name="connsiteX76" fmla="*/ 1327414 w 1465264"/>
                  <a:gd name="connsiteY76" fmla="*/ 2280304 h 2322850"/>
                  <a:gd name="connsiteX77" fmla="*/ 1417695 w 1465264"/>
                  <a:gd name="connsiteY77" fmla="*/ 2291193 h 2322850"/>
                  <a:gd name="connsiteX78" fmla="*/ 1431263 w 1465264"/>
                  <a:gd name="connsiteY78" fmla="*/ 2273268 h 2322850"/>
                  <a:gd name="connsiteX79" fmla="*/ 1460072 w 1465264"/>
                  <a:gd name="connsiteY79" fmla="*/ 2087487 h 2322850"/>
                  <a:gd name="connsiteX80" fmla="*/ 1460240 w 1465264"/>
                  <a:gd name="connsiteY80" fmla="*/ 1823640 h 2322850"/>
                  <a:gd name="connsiteX81" fmla="*/ 1465265 w 1465264"/>
                  <a:gd name="connsiteY81" fmla="*/ 1798512 h 2322850"/>
                  <a:gd name="connsiteX82" fmla="*/ 1462082 w 1465264"/>
                  <a:gd name="connsiteY82" fmla="*/ 1778912 h 2322850"/>
                  <a:gd name="connsiteX83" fmla="*/ 1446505 w 1465264"/>
                  <a:gd name="connsiteY83" fmla="*/ 1590618 h 2322850"/>
                  <a:gd name="connsiteX84" fmla="*/ 1430593 w 1465264"/>
                  <a:gd name="connsiteY84" fmla="*/ 1071468 h 2322850"/>
                  <a:gd name="connsiteX85" fmla="*/ 1439135 w 1465264"/>
                  <a:gd name="connsiteY85" fmla="*/ 808124 h 2322850"/>
                  <a:gd name="connsiteX86" fmla="*/ 1442987 w 1465264"/>
                  <a:gd name="connsiteY86" fmla="*/ 550644 h 2322850"/>
                  <a:gd name="connsiteX87" fmla="*/ 1423893 w 1465264"/>
                  <a:gd name="connsiteY87" fmla="*/ 304387 h 2322850"/>
                  <a:gd name="connsiteX88" fmla="*/ 1419203 w 1465264"/>
                  <a:gd name="connsiteY88" fmla="*/ 307067 h 2322850"/>
                  <a:gd name="connsiteX89" fmla="*/ 1400946 w 1465264"/>
                  <a:gd name="connsiteY89" fmla="*/ 311423 h 2322850"/>
                  <a:gd name="connsiteX90" fmla="*/ 1364934 w 1465264"/>
                  <a:gd name="connsiteY90" fmla="*/ 0 h 2322850"/>
                  <a:gd name="connsiteX91" fmla="*/ 1316360 w 1465264"/>
                  <a:gd name="connsiteY91" fmla="*/ 59303 h 2322850"/>
                  <a:gd name="connsiteX92" fmla="*/ 1223734 w 1465264"/>
                  <a:gd name="connsiteY92" fmla="*/ 192650 h 2322850"/>
                  <a:gd name="connsiteX93" fmla="*/ 1104141 w 1465264"/>
                  <a:gd name="connsiteY93" fmla="*/ 403895 h 2322850"/>
                  <a:gd name="connsiteX94" fmla="*/ 852728 w 1465264"/>
                  <a:gd name="connsiteY94" fmla="*/ 844644 h 2322850"/>
                  <a:gd name="connsiteX95" fmla="*/ 686403 w 1465264"/>
                  <a:gd name="connsiteY95" fmla="*/ 1136802 h 2322850"/>
                  <a:gd name="connsiteX96" fmla="*/ 597127 w 1465264"/>
                  <a:gd name="connsiteY96" fmla="*/ 1273667 h 2322850"/>
                  <a:gd name="connsiteX97" fmla="*/ 514551 w 1465264"/>
                  <a:gd name="connsiteY97" fmla="*/ 1424604 h 2322850"/>
                  <a:gd name="connsiteX98" fmla="*/ 346886 w 1465264"/>
                  <a:gd name="connsiteY98" fmla="*/ 1715756 h 2322850"/>
                  <a:gd name="connsiteX99" fmla="*/ 171015 w 1465264"/>
                  <a:gd name="connsiteY99" fmla="*/ 1998868 h 2322850"/>
                  <a:gd name="connsiteX100" fmla="*/ 82911 w 1465264"/>
                  <a:gd name="connsiteY100" fmla="*/ 2136906 h 2322850"/>
                  <a:gd name="connsiteX101" fmla="*/ 0 w 1465264"/>
                  <a:gd name="connsiteY101" fmla="*/ 2279132 h 2322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1465264" h="2322850">
                    <a:moveTo>
                      <a:pt x="1158745" y="546958"/>
                    </a:moveTo>
                    <a:cubicBezTo>
                      <a:pt x="1144843" y="478107"/>
                      <a:pt x="1186214" y="445608"/>
                      <a:pt x="1249863" y="354643"/>
                    </a:cubicBezTo>
                    <a:cubicBezTo>
                      <a:pt x="1269460" y="326667"/>
                      <a:pt x="1288388" y="297351"/>
                      <a:pt x="1307482" y="269207"/>
                    </a:cubicBezTo>
                    <a:cubicBezTo>
                      <a:pt x="1326577" y="240896"/>
                      <a:pt x="1345672" y="196838"/>
                      <a:pt x="1373309" y="181091"/>
                    </a:cubicBezTo>
                    <a:lnTo>
                      <a:pt x="1375821" y="386640"/>
                    </a:lnTo>
                    <a:cubicBezTo>
                      <a:pt x="1332104" y="409423"/>
                      <a:pt x="1337297" y="391833"/>
                      <a:pt x="1328922" y="424332"/>
                    </a:cubicBezTo>
                    <a:lnTo>
                      <a:pt x="1369624" y="446780"/>
                    </a:lnTo>
                    <a:lnTo>
                      <a:pt x="1367949" y="687676"/>
                    </a:lnTo>
                    <a:cubicBezTo>
                      <a:pt x="1344332" y="709287"/>
                      <a:pt x="1330597" y="684828"/>
                      <a:pt x="1328419" y="732070"/>
                    </a:cubicBezTo>
                    <a:lnTo>
                      <a:pt x="1374146" y="747817"/>
                    </a:lnTo>
                    <a:cubicBezTo>
                      <a:pt x="1377664" y="836771"/>
                      <a:pt x="1405133" y="898754"/>
                      <a:pt x="1395921" y="996251"/>
                    </a:cubicBezTo>
                    <a:cubicBezTo>
                      <a:pt x="1360411" y="1018364"/>
                      <a:pt x="1328922" y="998596"/>
                      <a:pt x="1329592" y="1047513"/>
                    </a:cubicBezTo>
                    <a:cubicBezTo>
                      <a:pt x="1356056" y="1060077"/>
                      <a:pt x="1361249" y="1052706"/>
                      <a:pt x="1390058" y="1046843"/>
                    </a:cubicBezTo>
                    <a:lnTo>
                      <a:pt x="1391231" y="1276347"/>
                    </a:lnTo>
                    <a:cubicBezTo>
                      <a:pt x="1370294" y="1275510"/>
                      <a:pt x="1318872" y="1267469"/>
                      <a:pt x="1326577" y="1293267"/>
                    </a:cubicBezTo>
                    <a:cubicBezTo>
                      <a:pt x="1339139" y="1335985"/>
                      <a:pt x="1391901" y="1271489"/>
                      <a:pt x="1395921" y="1357093"/>
                    </a:cubicBezTo>
                    <a:lnTo>
                      <a:pt x="1396926" y="1500491"/>
                    </a:lnTo>
                    <a:cubicBezTo>
                      <a:pt x="1389053" y="1506522"/>
                      <a:pt x="1392571" y="1504177"/>
                      <a:pt x="1380344" y="1509537"/>
                    </a:cubicBezTo>
                    <a:cubicBezTo>
                      <a:pt x="1359239" y="1518751"/>
                      <a:pt x="1340144" y="1518416"/>
                      <a:pt x="1337297" y="1540696"/>
                    </a:cubicBezTo>
                    <a:cubicBezTo>
                      <a:pt x="1333444" y="1570180"/>
                      <a:pt x="1358569" y="1555941"/>
                      <a:pt x="1380176" y="1555941"/>
                    </a:cubicBezTo>
                    <a:lnTo>
                      <a:pt x="1398433" y="1557951"/>
                    </a:lnTo>
                    <a:cubicBezTo>
                      <a:pt x="1413340" y="1591790"/>
                      <a:pt x="1412503" y="1710731"/>
                      <a:pt x="1412001" y="1758474"/>
                    </a:cubicBezTo>
                    <a:cubicBezTo>
                      <a:pt x="1383861" y="1759647"/>
                      <a:pt x="1338637" y="1750433"/>
                      <a:pt x="1337464" y="1780085"/>
                    </a:cubicBezTo>
                    <a:cubicBezTo>
                      <a:pt x="1335957" y="1813254"/>
                      <a:pt x="1385536" y="1799685"/>
                      <a:pt x="1413340" y="1799182"/>
                    </a:cubicBezTo>
                    <a:lnTo>
                      <a:pt x="1423055" y="2001046"/>
                    </a:lnTo>
                    <a:cubicBezTo>
                      <a:pt x="1374481" y="2001046"/>
                      <a:pt x="1357731" y="1998533"/>
                      <a:pt x="1347012" y="2034718"/>
                    </a:cubicBezTo>
                    <a:cubicBezTo>
                      <a:pt x="1367614" y="2052307"/>
                      <a:pt x="1381181" y="2042591"/>
                      <a:pt x="1417193" y="2042759"/>
                    </a:cubicBezTo>
                    <a:lnTo>
                      <a:pt x="1419873" y="2247973"/>
                    </a:lnTo>
                    <a:cubicBezTo>
                      <a:pt x="1246848" y="2215809"/>
                      <a:pt x="1251371" y="2273268"/>
                      <a:pt x="1066957" y="2243952"/>
                    </a:cubicBezTo>
                    <a:cubicBezTo>
                      <a:pt x="1026757" y="2237419"/>
                      <a:pt x="986223" y="2241942"/>
                      <a:pt x="944684" y="2238089"/>
                    </a:cubicBezTo>
                    <a:cubicBezTo>
                      <a:pt x="656589" y="2210280"/>
                      <a:pt x="707508" y="2241942"/>
                      <a:pt x="466144" y="2255846"/>
                    </a:cubicBezTo>
                    <a:cubicBezTo>
                      <a:pt x="477367" y="2227368"/>
                      <a:pt x="503496" y="2182639"/>
                      <a:pt x="482057" y="2164044"/>
                    </a:cubicBezTo>
                    <a:cubicBezTo>
                      <a:pt x="459445" y="2150308"/>
                      <a:pt x="445040" y="2173761"/>
                      <a:pt x="424438" y="2184315"/>
                    </a:cubicBezTo>
                    <a:cubicBezTo>
                      <a:pt x="424605" y="2181467"/>
                      <a:pt x="428290" y="2160526"/>
                      <a:pt x="428290" y="2160359"/>
                    </a:cubicBezTo>
                    <a:cubicBezTo>
                      <a:pt x="428290" y="2144612"/>
                      <a:pt x="430635" y="2151313"/>
                      <a:pt x="424438" y="2142267"/>
                    </a:cubicBezTo>
                    <a:cubicBezTo>
                      <a:pt x="410703" y="2157176"/>
                      <a:pt x="402831" y="2173928"/>
                      <a:pt x="408190" y="2192858"/>
                    </a:cubicBezTo>
                    <a:cubicBezTo>
                      <a:pt x="416733" y="2197549"/>
                      <a:pt x="416398" y="2204417"/>
                      <a:pt x="440517" y="2187330"/>
                    </a:cubicBezTo>
                    <a:cubicBezTo>
                      <a:pt x="462292" y="2172085"/>
                      <a:pt x="442695" y="2172420"/>
                      <a:pt x="477534" y="2169573"/>
                    </a:cubicBezTo>
                    <a:lnTo>
                      <a:pt x="461789" y="2260202"/>
                    </a:lnTo>
                    <a:cubicBezTo>
                      <a:pt x="438675" y="2263050"/>
                      <a:pt x="268833" y="2258862"/>
                      <a:pt x="248231" y="2256014"/>
                    </a:cubicBezTo>
                    <a:cubicBezTo>
                      <a:pt x="166827" y="2244957"/>
                      <a:pt x="128973" y="2256181"/>
                      <a:pt x="39027" y="2256516"/>
                    </a:cubicBezTo>
                    <a:lnTo>
                      <a:pt x="585235" y="1368484"/>
                    </a:lnTo>
                    <a:cubicBezTo>
                      <a:pt x="607679" y="1328614"/>
                      <a:pt x="624262" y="1296617"/>
                      <a:pt x="647711" y="1257585"/>
                    </a:cubicBezTo>
                    <a:cubicBezTo>
                      <a:pt x="659771" y="1237650"/>
                      <a:pt x="671831" y="1227096"/>
                      <a:pt x="685063" y="1204816"/>
                    </a:cubicBezTo>
                    <a:lnTo>
                      <a:pt x="915707" y="810470"/>
                    </a:lnTo>
                    <a:cubicBezTo>
                      <a:pt x="916544" y="809129"/>
                      <a:pt x="917884" y="807287"/>
                      <a:pt x="918722" y="805779"/>
                    </a:cubicBezTo>
                    <a:cubicBezTo>
                      <a:pt x="931619" y="783164"/>
                      <a:pt x="937481" y="766244"/>
                      <a:pt x="948871" y="746141"/>
                    </a:cubicBezTo>
                    <a:cubicBezTo>
                      <a:pt x="993760" y="667574"/>
                      <a:pt x="1009337" y="613129"/>
                      <a:pt x="1075331" y="511276"/>
                    </a:cubicBezTo>
                    <a:cubicBezTo>
                      <a:pt x="1087726" y="492011"/>
                      <a:pt x="1096771" y="470233"/>
                      <a:pt x="1108831" y="454486"/>
                    </a:cubicBezTo>
                    <a:cubicBezTo>
                      <a:pt x="1150705" y="502397"/>
                      <a:pt x="1115698" y="537242"/>
                      <a:pt x="1087726" y="582808"/>
                    </a:cubicBezTo>
                    <a:cubicBezTo>
                      <a:pt x="1072651" y="607601"/>
                      <a:pt x="1025250" y="680305"/>
                      <a:pt x="1021397" y="699738"/>
                    </a:cubicBezTo>
                    <a:cubicBezTo>
                      <a:pt x="1068631" y="661878"/>
                      <a:pt x="1094594" y="554497"/>
                      <a:pt x="1142330" y="532719"/>
                    </a:cubicBezTo>
                    <a:cubicBezTo>
                      <a:pt x="1156735" y="597047"/>
                      <a:pt x="1125915" y="626363"/>
                      <a:pt x="1097441" y="670924"/>
                    </a:cubicBezTo>
                    <a:lnTo>
                      <a:pt x="1138310" y="619495"/>
                    </a:lnTo>
                    <a:cubicBezTo>
                      <a:pt x="1139315" y="618155"/>
                      <a:pt x="1140823" y="616312"/>
                      <a:pt x="1141828" y="614972"/>
                    </a:cubicBezTo>
                    <a:cubicBezTo>
                      <a:pt x="1149198" y="605926"/>
                      <a:pt x="1147690" y="607601"/>
                      <a:pt x="1154223" y="601570"/>
                    </a:cubicBezTo>
                    <a:lnTo>
                      <a:pt x="1166617" y="631892"/>
                    </a:lnTo>
                    <a:cubicBezTo>
                      <a:pt x="1195929" y="735587"/>
                      <a:pt x="1179012" y="880494"/>
                      <a:pt x="1191909" y="916511"/>
                    </a:cubicBezTo>
                    <a:cubicBezTo>
                      <a:pt x="1213181" y="882504"/>
                      <a:pt x="1192579" y="694545"/>
                      <a:pt x="1179180" y="630216"/>
                    </a:cubicBezTo>
                    <a:cubicBezTo>
                      <a:pt x="1160587" y="540760"/>
                      <a:pt x="1172145" y="554329"/>
                      <a:pt x="1259243" y="409255"/>
                    </a:cubicBezTo>
                    <a:cubicBezTo>
                      <a:pt x="1285373" y="365867"/>
                      <a:pt x="1341484" y="296178"/>
                      <a:pt x="1327247" y="273563"/>
                    </a:cubicBezTo>
                    <a:lnTo>
                      <a:pt x="1158745" y="546958"/>
                    </a:lnTo>
                    <a:close/>
                    <a:moveTo>
                      <a:pt x="1146685" y="479112"/>
                    </a:moveTo>
                    <a:cubicBezTo>
                      <a:pt x="1140488" y="468558"/>
                      <a:pt x="1147690" y="486985"/>
                      <a:pt x="1138813" y="461187"/>
                    </a:cubicBezTo>
                    <a:cubicBezTo>
                      <a:pt x="1123403" y="416794"/>
                      <a:pt x="1133620" y="425337"/>
                      <a:pt x="1137473" y="415789"/>
                    </a:cubicBezTo>
                    <a:cubicBezTo>
                      <a:pt x="1162095" y="352968"/>
                      <a:pt x="1256731" y="247429"/>
                      <a:pt x="1298605" y="185111"/>
                    </a:cubicBezTo>
                    <a:cubicBezTo>
                      <a:pt x="1308320" y="170872"/>
                      <a:pt x="1321720" y="147587"/>
                      <a:pt x="1329089" y="133515"/>
                    </a:cubicBezTo>
                    <a:cubicBezTo>
                      <a:pt x="1344499" y="104366"/>
                      <a:pt x="1337632" y="102691"/>
                      <a:pt x="1358066" y="84766"/>
                    </a:cubicBezTo>
                    <a:cubicBezTo>
                      <a:pt x="1360411" y="110564"/>
                      <a:pt x="1343159" y="187122"/>
                      <a:pt x="1330932" y="209402"/>
                    </a:cubicBezTo>
                    <a:lnTo>
                      <a:pt x="1146685" y="479112"/>
                    </a:lnTo>
                    <a:close/>
                    <a:moveTo>
                      <a:pt x="0" y="2279132"/>
                    </a:moveTo>
                    <a:cubicBezTo>
                      <a:pt x="33667" y="2301580"/>
                      <a:pt x="58624" y="2274106"/>
                      <a:pt x="100833" y="2272431"/>
                    </a:cubicBezTo>
                    <a:cubicBezTo>
                      <a:pt x="110046" y="2289853"/>
                      <a:pt x="101671" y="2279634"/>
                      <a:pt x="97148" y="2301915"/>
                    </a:cubicBezTo>
                    <a:cubicBezTo>
                      <a:pt x="238181" y="2314479"/>
                      <a:pt x="258281" y="2341617"/>
                      <a:pt x="407185" y="2302585"/>
                    </a:cubicBezTo>
                    <a:lnTo>
                      <a:pt x="740505" y="2265395"/>
                    </a:lnTo>
                    <a:cubicBezTo>
                      <a:pt x="804824" y="2267405"/>
                      <a:pt x="1026422" y="2278127"/>
                      <a:pt x="1077676" y="2290858"/>
                    </a:cubicBezTo>
                    <a:cubicBezTo>
                      <a:pt x="1168292" y="2313474"/>
                      <a:pt x="1218206" y="2277121"/>
                      <a:pt x="1327414" y="2280304"/>
                    </a:cubicBezTo>
                    <a:cubicBezTo>
                      <a:pt x="1370461" y="2281645"/>
                      <a:pt x="1383861" y="2287843"/>
                      <a:pt x="1417695" y="2291193"/>
                    </a:cubicBezTo>
                    <a:cubicBezTo>
                      <a:pt x="1417863" y="2290858"/>
                      <a:pt x="1431095" y="2273436"/>
                      <a:pt x="1431263" y="2273268"/>
                    </a:cubicBezTo>
                    <a:cubicBezTo>
                      <a:pt x="1473137" y="2231053"/>
                      <a:pt x="1457392" y="2242109"/>
                      <a:pt x="1460072" y="2087487"/>
                    </a:cubicBezTo>
                    <a:cubicBezTo>
                      <a:pt x="1461412" y="2012270"/>
                      <a:pt x="1451865" y="1891822"/>
                      <a:pt x="1460240" y="1823640"/>
                    </a:cubicBezTo>
                    <a:cubicBezTo>
                      <a:pt x="1462082" y="1808731"/>
                      <a:pt x="1465097" y="1801695"/>
                      <a:pt x="1465265" y="1798512"/>
                    </a:cubicBezTo>
                    <a:lnTo>
                      <a:pt x="1462082" y="1778912"/>
                    </a:lnTo>
                    <a:cubicBezTo>
                      <a:pt x="1442317" y="1720280"/>
                      <a:pt x="1456890" y="1696827"/>
                      <a:pt x="1446505" y="1590618"/>
                    </a:cubicBezTo>
                    <a:lnTo>
                      <a:pt x="1430593" y="1071468"/>
                    </a:lnTo>
                    <a:cubicBezTo>
                      <a:pt x="1429588" y="984692"/>
                      <a:pt x="1439638" y="900261"/>
                      <a:pt x="1439135" y="808124"/>
                    </a:cubicBezTo>
                    <a:cubicBezTo>
                      <a:pt x="1438633" y="722521"/>
                      <a:pt x="1438800" y="630216"/>
                      <a:pt x="1442987" y="550644"/>
                    </a:cubicBezTo>
                    <a:cubicBezTo>
                      <a:pt x="1451865" y="381279"/>
                      <a:pt x="1428080" y="388650"/>
                      <a:pt x="1423893" y="304387"/>
                    </a:cubicBezTo>
                    <a:cubicBezTo>
                      <a:pt x="1422218" y="305057"/>
                      <a:pt x="1419705" y="305057"/>
                      <a:pt x="1419203" y="307067"/>
                    </a:cubicBezTo>
                    <a:lnTo>
                      <a:pt x="1400946" y="311423"/>
                    </a:lnTo>
                    <a:cubicBezTo>
                      <a:pt x="1400778" y="240561"/>
                      <a:pt x="1404296" y="36352"/>
                      <a:pt x="1364934" y="0"/>
                    </a:cubicBezTo>
                    <a:cubicBezTo>
                      <a:pt x="1347012" y="5193"/>
                      <a:pt x="1328754" y="39703"/>
                      <a:pt x="1316360" y="59303"/>
                    </a:cubicBezTo>
                    <a:lnTo>
                      <a:pt x="1223734" y="192650"/>
                    </a:lnTo>
                    <a:cubicBezTo>
                      <a:pt x="1090071" y="335378"/>
                      <a:pt x="1145010" y="348445"/>
                      <a:pt x="1104141" y="403895"/>
                    </a:cubicBezTo>
                    <a:cubicBezTo>
                      <a:pt x="1043507" y="485980"/>
                      <a:pt x="898789" y="742456"/>
                      <a:pt x="852728" y="844644"/>
                    </a:cubicBezTo>
                    <a:cubicBezTo>
                      <a:pt x="804991" y="950853"/>
                      <a:pt x="739332" y="1040812"/>
                      <a:pt x="686403" y="1136802"/>
                    </a:cubicBezTo>
                    <a:cubicBezTo>
                      <a:pt x="659269" y="1185886"/>
                      <a:pt x="626607" y="1222908"/>
                      <a:pt x="597127" y="1273667"/>
                    </a:cubicBezTo>
                    <a:cubicBezTo>
                      <a:pt x="566643" y="1326269"/>
                      <a:pt x="543696" y="1369657"/>
                      <a:pt x="514551" y="1424604"/>
                    </a:cubicBezTo>
                    <a:cubicBezTo>
                      <a:pt x="458607" y="1530478"/>
                      <a:pt x="404003" y="1615411"/>
                      <a:pt x="346886" y="1715756"/>
                    </a:cubicBezTo>
                    <a:cubicBezTo>
                      <a:pt x="290607" y="1815097"/>
                      <a:pt x="226624" y="1900868"/>
                      <a:pt x="171015" y="1998868"/>
                    </a:cubicBezTo>
                    <a:cubicBezTo>
                      <a:pt x="145555" y="2043596"/>
                      <a:pt x="112056" y="2088995"/>
                      <a:pt x="82911" y="2136906"/>
                    </a:cubicBezTo>
                    <a:lnTo>
                      <a:pt x="0" y="2279132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423FFFC3-3368-48DB-A6CF-15A72BE423A7}"/>
                  </a:ext>
                </a:extLst>
              </p:cNvPr>
              <p:cNvSpPr/>
              <p:nvPr/>
            </p:nvSpPr>
            <p:spPr>
              <a:xfrm>
                <a:off x="8913719" y="879446"/>
                <a:ext cx="690932" cy="1182912"/>
              </a:xfrm>
              <a:custGeom>
                <a:avLst/>
                <a:gdLst>
                  <a:gd name="connsiteX0" fmla="*/ 603492 w 690932"/>
                  <a:gd name="connsiteY0" fmla="*/ 1068998 h 1182912"/>
                  <a:gd name="connsiteX1" fmla="*/ 575520 w 690932"/>
                  <a:gd name="connsiteY1" fmla="*/ 1042529 h 1182912"/>
                  <a:gd name="connsiteX2" fmla="*/ 327289 w 690932"/>
                  <a:gd name="connsiteY2" fmla="*/ 1062129 h 1182912"/>
                  <a:gd name="connsiteX3" fmla="*/ 146057 w 690932"/>
                  <a:gd name="connsiteY3" fmla="*/ 1056098 h 1182912"/>
                  <a:gd name="connsiteX4" fmla="*/ 108873 w 690932"/>
                  <a:gd name="connsiteY4" fmla="*/ 1050905 h 1182912"/>
                  <a:gd name="connsiteX5" fmla="*/ 92123 w 690932"/>
                  <a:gd name="connsiteY5" fmla="*/ 1042362 h 1182912"/>
                  <a:gd name="connsiteX6" fmla="*/ 158955 w 690932"/>
                  <a:gd name="connsiteY6" fmla="*/ 920573 h 1182912"/>
                  <a:gd name="connsiteX7" fmla="*/ 223441 w 690932"/>
                  <a:gd name="connsiteY7" fmla="*/ 796105 h 1182912"/>
                  <a:gd name="connsiteX8" fmla="*/ 426113 w 690932"/>
                  <a:gd name="connsiteY8" fmla="*/ 426217 h 1182912"/>
                  <a:gd name="connsiteX9" fmla="*/ 499141 w 690932"/>
                  <a:gd name="connsiteY9" fmla="*/ 311800 h 1182912"/>
                  <a:gd name="connsiteX10" fmla="*/ 599137 w 690932"/>
                  <a:gd name="connsiteY10" fmla="*/ 125851 h 1182912"/>
                  <a:gd name="connsiteX11" fmla="*/ 644696 w 690932"/>
                  <a:gd name="connsiteY11" fmla="*/ 67888 h 1182912"/>
                  <a:gd name="connsiteX12" fmla="*/ 631464 w 690932"/>
                  <a:gd name="connsiteY12" fmla="*/ 181971 h 1182912"/>
                  <a:gd name="connsiteX13" fmla="*/ 637996 w 690932"/>
                  <a:gd name="connsiteY13" fmla="*/ 312470 h 1182912"/>
                  <a:gd name="connsiteX14" fmla="*/ 603492 w 690932"/>
                  <a:gd name="connsiteY14" fmla="*/ 1068998 h 1182912"/>
                  <a:gd name="connsiteX15" fmla="*/ 0 w 690932"/>
                  <a:gd name="connsiteY15" fmla="*/ 1097979 h 1182912"/>
                  <a:gd name="connsiteX16" fmla="*/ 13902 w 690932"/>
                  <a:gd name="connsiteY16" fmla="*/ 1130310 h 1182912"/>
                  <a:gd name="connsiteX17" fmla="*/ 154432 w 690932"/>
                  <a:gd name="connsiteY17" fmla="*/ 1114731 h 1182912"/>
                  <a:gd name="connsiteX18" fmla="*/ 453080 w 690932"/>
                  <a:gd name="connsiteY18" fmla="*/ 1121599 h 1182912"/>
                  <a:gd name="connsiteX19" fmla="*/ 522758 w 690932"/>
                  <a:gd name="connsiteY19" fmla="*/ 1107863 h 1182912"/>
                  <a:gd name="connsiteX20" fmla="*/ 606339 w 690932"/>
                  <a:gd name="connsiteY20" fmla="*/ 1110040 h 1182912"/>
                  <a:gd name="connsiteX21" fmla="*/ 613207 w 690932"/>
                  <a:gd name="connsiteY21" fmla="*/ 1182912 h 1182912"/>
                  <a:gd name="connsiteX22" fmla="*/ 641514 w 690932"/>
                  <a:gd name="connsiteY22" fmla="*/ 1114731 h 1182912"/>
                  <a:gd name="connsiteX23" fmla="*/ 690926 w 690932"/>
                  <a:gd name="connsiteY23" fmla="*/ 1120092 h 1182912"/>
                  <a:gd name="connsiteX24" fmla="*/ 643189 w 690932"/>
                  <a:gd name="connsiteY24" fmla="*/ 1073856 h 1182912"/>
                  <a:gd name="connsiteX25" fmla="*/ 644194 w 690932"/>
                  <a:gd name="connsiteY25" fmla="*/ 644498 h 1182912"/>
                  <a:gd name="connsiteX26" fmla="*/ 668816 w 690932"/>
                  <a:gd name="connsiteY26" fmla="*/ 520532 h 1182912"/>
                  <a:gd name="connsiteX27" fmla="*/ 667141 w 690932"/>
                  <a:gd name="connsiteY27" fmla="*/ 90671 h 1182912"/>
                  <a:gd name="connsiteX28" fmla="*/ 630459 w 690932"/>
                  <a:gd name="connsiteY28" fmla="*/ 42 h 1182912"/>
                  <a:gd name="connsiteX29" fmla="*/ 594950 w 690932"/>
                  <a:gd name="connsiteY29" fmla="*/ 68223 h 1182912"/>
                  <a:gd name="connsiteX30" fmla="*/ 243876 w 690932"/>
                  <a:gd name="connsiteY30" fmla="*/ 687383 h 1182912"/>
                  <a:gd name="connsiteX31" fmla="*/ 168167 w 690932"/>
                  <a:gd name="connsiteY31" fmla="*/ 830112 h 1182912"/>
                  <a:gd name="connsiteX32" fmla="*/ 89108 w 690932"/>
                  <a:gd name="connsiteY32" fmla="*/ 969490 h 1182912"/>
                  <a:gd name="connsiteX33" fmla="*/ 55609 w 690932"/>
                  <a:gd name="connsiteY33" fmla="*/ 1041356 h 1182912"/>
                  <a:gd name="connsiteX34" fmla="*/ 0 w 690932"/>
                  <a:gd name="connsiteY34" fmla="*/ 1097979 h 1182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690932" h="1182912">
                    <a:moveTo>
                      <a:pt x="603492" y="1068998"/>
                    </a:moveTo>
                    <a:cubicBezTo>
                      <a:pt x="534986" y="1059114"/>
                      <a:pt x="588920" y="1071678"/>
                      <a:pt x="575520" y="1042529"/>
                    </a:cubicBezTo>
                    <a:cubicBezTo>
                      <a:pt x="458775" y="1052078"/>
                      <a:pt x="492609" y="1060119"/>
                      <a:pt x="327289" y="1062129"/>
                    </a:cubicBezTo>
                    <a:cubicBezTo>
                      <a:pt x="224949" y="1063469"/>
                      <a:pt x="215066" y="1051743"/>
                      <a:pt x="146057" y="1056098"/>
                    </a:cubicBezTo>
                    <a:lnTo>
                      <a:pt x="108873" y="1050905"/>
                    </a:lnTo>
                    <a:cubicBezTo>
                      <a:pt x="84084" y="1041692"/>
                      <a:pt x="103178" y="1049900"/>
                      <a:pt x="92123" y="1042362"/>
                    </a:cubicBezTo>
                    <a:cubicBezTo>
                      <a:pt x="109543" y="997633"/>
                      <a:pt x="149910" y="954915"/>
                      <a:pt x="158955" y="920573"/>
                    </a:cubicBezTo>
                    <a:cubicBezTo>
                      <a:pt x="177044" y="850717"/>
                      <a:pt x="182404" y="872830"/>
                      <a:pt x="223441" y="796105"/>
                    </a:cubicBezTo>
                    <a:lnTo>
                      <a:pt x="426113" y="426217"/>
                    </a:lnTo>
                    <a:cubicBezTo>
                      <a:pt x="455592" y="391038"/>
                      <a:pt x="481219" y="358036"/>
                      <a:pt x="499141" y="311800"/>
                    </a:cubicBezTo>
                    <a:cubicBezTo>
                      <a:pt x="545371" y="193865"/>
                      <a:pt x="571668" y="186326"/>
                      <a:pt x="599137" y="125851"/>
                    </a:cubicBezTo>
                    <a:cubicBezTo>
                      <a:pt x="621749" y="75762"/>
                      <a:pt x="613877" y="78442"/>
                      <a:pt x="644696" y="67888"/>
                    </a:cubicBezTo>
                    <a:cubicBezTo>
                      <a:pt x="650056" y="183478"/>
                      <a:pt x="625434" y="124343"/>
                      <a:pt x="631464" y="181971"/>
                    </a:cubicBezTo>
                    <a:cubicBezTo>
                      <a:pt x="636489" y="230552"/>
                      <a:pt x="639336" y="255513"/>
                      <a:pt x="637996" y="312470"/>
                    </a:cubicBezTo>
                    <a:cubicBezTo>
                      <a:pt x="630794" y="606470"/>
                      <a:pt x="582555" y="680180"/>
                      <a:pt x="603492" y="1068998"/>
                    </a:cubicBezTo>
                    <a:close/>
                    <a:moveTo>
                      <a:pt x="0" y="1097979"/>
                    </a:moveTo>
                    <a:cubicBezTo>
                      <a:pt x="2010" y="1112386"/>
                      <a:pt x="7202" y="1119422"/>
                      <a:pt x="13902" y="1130310"/>
                    </a:cubicBezTo>
                    <a:cubicBezTo>
                      <a:pt x="60634" y="1125620"/>
                      <a:pt x="92793" y="1114396"/>
                      <a:pt x="154432" y="1114731"/>
                    </a:cubicBezTo>
                    <a:cubicBezTo>
                      <a:pt x="272853" y="1115569"/>
                      <a:pt x="278715" y="1146393"/>
                      <a:pt x="453080" y="1121599"/>
                    </a:cubicBezTo>
                    <a:cubicBezTo>
                      <a:pt x="476027" y="1118249"/>
                      <a:pt x="497969" y="1110040"/>
                      <a:pt x="522758" y="1107863"/>
                    </a:cubicBezTo>
                    <a:cubicBezTo>
                      <a:pt x="550563" y="1105182"/>
                      <a:pt x="578535" y="1108533"/>
                      <a:pt x="606339" y="1110040"/>
                    </a:cubicBezTo>
                    <a:cubicBezTo>
                      <a:pt x="606339" y="1149408"/>
                      <a:pt x="592772" y="1163312"/>
                      <a:pt x="613207" y="1182912"/>
                    </a:cubicBezTo>
                    <a:cubicBezTo>
                      <a:pt x="641179" y="1172191"/>
                      <a:pt x="639504" y="1151586"/>
                      <a:pt x="641514" y="1114731"/>
                    </a:cubicBezTo>
                    <a:lnTo>
                      <a:pt x="690926" y="1120092"/>
                    </a:lnTo>
                    <a:cubicBezTo>
                      <a:pt x="691428" y="1093958"/>
                      <a:pt x="664796" y="1085080"/>
                      <a:pt x="643189" y="1073856"/>
                    </a:cubicBezTo>
                    <a:cubicBezTo>
                      <a:pt x="642854" y="927107"/>
                      <a:pt x="631799" y="788064"/>
                      <a:pt x="644194" y="644498"/>
                    </a:cubicBezTo>
                    <a:cubicBezTo>
                      <a:pt x="647544" y="603790"/>
                      <a:pt x="663456" y="557219"/>
                      <a:pt x="668816" y="520532"/>
                    </a:cubicBezTo>
                    <a:cubicBezTo>
                      <a:pt x="683556" y="420186"/>
                      <a:pt x="680373" y="201571"/>
                      <a:pt x="667141" y="90671"/>
                    </a:cubicBezTo>
                    <a:cubicBezTo>
                      <a:pt x="660944" y="37734"/>
                      <a:pt x="698295" y="-1466"/>
                      <a:pt x="630459" y="42"/>
                    </a:cubicBezTo>
                    <a:cubicBezTo>
                      <a:pt x="615217" y="23998"/>
                      <a:pt x="613039" y="46948"/>
                      <a:pt x="594950" y="68223"/>
                    </a:cubicBezTo>
                    <a:cubicBezTo>
                      <a:pt x="565973" y="102230"/>
                      <a:pt x="276873" y="629756"/>
                      <a:pt x="243876" y="687383"/>
                    </a:cubicBezTo>
                    <a:cubicBezTo>
                      <a:pt x="215904" y="736467"/>
                      <a:pt x="197312" y="787729"/>
                      <a:pt x="168167" y="830112"/>
                    </a:cubicBezTo>
                    <a:cubicBezTo>
                      <a:pt x="136845" y="876013"/>
                      <a:pt x="115573" y="923421"/>
                      <a:pt x="89108" y="969490"/>
                    </a:cubicBezTo>
                    <a:cubicBezTo>
                      <a:pt x="73531" y="996628"/>
                      <a:pt x="69344" y="1011705"/>
                      <a:pt x="55609" y="1041356"/>
                    </a:cubicBezTo>
                    <a:cubicBezTo>
                      <a:pt x="29982" y="1096304"/>
                      <a:pt x="31154" y="1066317"/>
                      <a:pt x="0" y="10979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04502E8D-6EF4-43D9-8BF5-48BBF24C7731}"/>
                  </a:ext>
                </a:extLst>
              </p:cNvPr>
              <p:cNvSpPr/>
              <p:nvPr/>
            </p:nvSpPr>
            <p:spPr>
              <a:xfrm>
                <a:off x="9417885" y="2111926"/>
                <a:ext cx="334994" cy="121806"/>
              </a:xfrm>
              <a:custGeom>
                <a:avLst/>
                <a:gdLst>
                  <a:gd name="connsiteX0" fmla="*/ 109041 w 334994"/>
                  <a:gd name="connsiteY0" fmla="*/ 95003 h 121806"/>
                  <a:gd name="connsiteX1" fmla="*/ 113396 w 334994"/>
                  <a:gd name="connsiteY1" fmla="*/ 99527 h 121806"/>
                  <a:gd name="connsiteX2" fmla="*/ 109041 w 334994"/>
                  <a:gd name="connsiteY2" fmla="*/ 95003 h 121806"/>
                  <a:gd name="connsiteX3" fmla="*/ 107366 w 334994"/>
                  <a:gd name="connsiteY3" fmla="*/ 93161 h 121806"/>
                  <a:gd name="connsiteX4" fmla="*/ 109041 w 334994"/>
                  <a:gd name="connsiteY4" fmla="*/ 95003 h 121806"/>
                  <a:gd name="connsiteX5" fmla="*/ 140028 w 334994"/>
                  <a:gd name="connsiteY5" fmla="*/ 50610 h 121806"/>
                  <a:gd name="connsiteX6" fmla="*/ 71019 w 334994"/>
                  <a:gd name="connsiteY6" fmla="*/ 80932 h 121806"/>
                  <a:gd name="connsiteX7" fmla="*/ 74871 w 334994"/>
                  <a:gd name="connsiteY7" fmla="*/ 77079 h 121806"/>
                  <a:gd name="connsiteX8" fmla="*/ 140028 w 334994"/>
                  <a:gd name="connsiteY8" fmla="*/ 50610 h 121806"/>
                  <a:gd name="connsiteX9" fmla="*/ 154767 w 334994"/>
                  <a:gd name="connsiteY9" fmla="*/ 79927 h 121806"/>
                  <a:gd name="connsiteX10" fmla="*/ 207026 w 334994"/>
                  <a:gd name="connsiteY10" fmla="*/ 45752 h 121806"/>
                  <a:gd name="connsiteX11" fmla="*/ 223609 w 334994"/>
                  <a:gd name="connsiteY11" fmla="*/ 50610 h 121806"/>
                  <a:gd name="connsiteX12" fmla="*/ 154767 w 334994"/>
                  <a:gd name="connsiteY12" fmla="*/ 79927 h 121806"/>
                  <a:gd name="connsiteX13" fmla="*/ 0 w 334994"/>
                  <a:gd name="connsiteY13" fmla="*/ 114603 h 121806"/>
                  <a:gd name="connsiteX14" fmla="*/ 71019 w 334994"/>
                  <a:gd name="connsiteY14" fmla="*/ 80932 h 121806"/>
                  <a:gd name="connsiteX15" fmla="*/ 52427 w 334994"/>
                  <a:gd name="connsiteY15" fmla="*/ 110248 h 121806"/>
                  <a:gd name="connsiteX16" fmla="*/ 93966 w 334994"/>
                  <a:gd name="connsiteY16" fmla="*/ 92993 h 121806"/>
                  <a:gd name="connsiteX17" fmla="*/ 97316 w 334994"/>
                  <a:gd name="connsiteY17" fmla="*/ 121807 h 121806"/>
                  <a:gd name="connsiteX18" fmla="*/ 268163 w 334994"/>
                  <a:gd name="connsiteY18" fmla="*/ 42569 h 121806"/>
                  <a:gd name="connsiteX19" fmla="*/ 251916 w 334994"/>
                  <a:gd name="connsiteY19" fmla="*/ 58819 h 121806"/>
                  <a:gd name="connsiteX20" fmla="*/ 234831 w 334994"/>
                  <a:gd name="connsiteY20" fmla="*/ 67697 h 121806"/>
                  <a:gd name="connsiteX21" fmla="*/ 244546 w 334994"/>
                  <a:gd name="connsiteY21" fmla="*/ 72388 h 121806"/>
                  <a:gd name="connsiteX22" fmla="*/ 334994 w 334994"/>
                  <a:gd name="connsiteY22" fmla="*/ 5547 h 121806"/>
                  <a:gd name="connsiteX23" fmla="*/ 221599 w 334994"/>
                  <a:gd name="connsiteY23" fmla="*/ 43072 h 121806"/>
                  <a:gd name="connsiteX24" fmla="*/ 266990 w 334994"/>
                  <a:gd name="connsiteY24" fmla="*/ 4542 h 121806"/>
                  <a:gd name="connsiteX25" fmla="*/ 196139 w 334994"/>
                  <a:gd name="connsiteY25" fmla="*/ 26487 h 121806"/>
                  <a:gd name="connsiteX26" fmla="*/ 49244 w 334994"/>
                  <a:gd name="connsiteY26" fmla="*/ 74398 h 121806"/>
                  <a:gd name="connsiteX27" fmla="*/ 0 w 334994"/>
                  <a:gd name="connsiteY27" fmla="*/ 114603 h 12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34994" h="121806">
                    <a:moveTo>
                      <a:pt x="109041" y="95003"/>
                    </a:moveTo>
                    <a:cubicBezTo>
                      <a:pt x="109041" y="92993"/>
                      <a:pt x="115071" y="98186"/>
                      <a:pt x="113396" y="99527"/>
                    </a:cubicBezTo>
                    <a:cubicBezTo>
                      <a:pt x="111888" y="100699"/>
                      <a:pt x="109711" y="95674"/>
                      <a:pt x="109041" y="95003"/>
                    </a:cubicBezTo>
                    <a:cubicBezTo>
                      <a:pt x="108873" y="94836"/>
                      <a:pt x="107533" y="93328"/>
                      <a:pt x="107366" y="93161"/>
                    </a:cubicBezTo>
                    <a:cubicBezTo>
                      <a:pt x="107198" y="93161"/>
                      <a:pt x="109041" y="95841"/>
                      <a:pt x="109041" y="95003"/>
                    </a:cubicBezTo>
                    <a:close/>
                    <a:moveTo>
                      <a:pt x="140028" y="50610"/>
                    </a:moveTo>
                    <a:cubicBezTo>
                      <a:pt x="119090" y="69540"/>
                      <a:pt x="97651" y="75738"/>
                      <a:pt x="71019" y="80932"/>
                    </a:cubicBezTo>
                    <a:cubicBezTo>
                      <a:pt x="72359" y="79591"/>
                      <a:pt x="74034" y="77749"/>
                      <a:pt x="74871" y="77079"/>
                    </a:cubicBezTo>
                    <a:cubicBezTo>
                      <a:pt x="97148" y="57311"/>
                      <a:pt x="107868" y="53291"/>
                      <a:pt x="140028" y="50610"/>
                    </a:cubicBezTo>
                    <a:close/>
                    <a:moveTo>
                      <a:pt x="154767" y="79927"/>
                    </a:moveTo>
                    <a:cubicBezTo>
                      <a:pt x="166660" y="65185"/>
                      <a:pt x="184917" y="46422"/>
                      <a:pt x="207026" y="45752"/>
                    </a:cubicBezTo>
                    <a:cubicBezTo>
                      <a:pt x="224446" y="45082"/>
                      <a:pt x="211381" y="44077"/>
                      <a:pt x="223609" y="50610"/>
                    </a:cubicBezTo>
                    <a:cubicBezTo>
                      <a:pt x="202001" y="60326"/>
                      <a:pt x="181232" y="72388"/>
                      <a:pt x="154767" y="79927"/>
                    </a:cubicBezTo>
                    <a:close/>
                    <a:moveTo>
                      <a:pt x="0" y="114603"/>
                    </a:moveTo>
                    <a:cubicBezTo>
                      <a:pt x="26800" y="106730"/>
                      <a:pt x="26632" y="84785"/>
                      <a:pt x="71019" y="80932"/>
                    </a:cubicBezTo>
                    <a:cubicBezTo>
                      <a:pt x="58959" y="95674"/>
                      <a:pt x="55107" y="93663"/>
                      <a:pt x="52427" y="110248"/>
                    </a:cubicBezTo>
                    <a:lnTo>
                      <a:pt x="93966" y="92993"/>
                    </a:lnTo>
                    <a:cubicBezTo>
                      <a:pt x="111888" y="131356"/>
                      <a:pt x="84419" y="97349"/>
                      <a:pt x="97316" y="121807"/>
                    </a:cubicBezTo>
                    <a:cubicBezTo>
                      <a:pt x="129810" y="116111"/>
                      <a:pt x="205854" y="58149"/>
                      <a:pt x="268163" y="42569"/>
                    </a:cubicBezTo>
                    <a:cubicBezTo>
                      <a:pt x="258783" y="55803"/>
                      <a:pt x="267995" y="47427"/>
                      <a:pt x="251916" y="58819"/>
                    </a:cubicBezTo>
                    <a:cubicBezTo>
                      <a:pt x="249236" y="60662"/>
                      <a:pt x="233993" y="64179"/>
                      <a:pt x="234831" y="67697"/>
                    </a:cubicBezTo>
                    <a:lnTo>
                      <a:pt x="244546" y="72388"/>
                    </a:lnTo>
                    <a:cubicBezTo>
                      <a:pt x="271680" y="43742"/>
                      <a:pt x="310707" y="41899"/>
                      <a:pt x="334994" y="5547"/>
                    </a:cubicBezTo>
                    <a:cubicBezTo>
                      <a:pt x="298647" y="-16398"/>
                      <a:pt x="287760" y="33188"/>
                      <a:pt x="221599" y="43072"/>
                    </a:cubicBezTo>
                    <a:cubicBezTo>
                      <a:pt x="240526" y="19284"/>
                      <a:pt x="250241" y="36036"/>
                      <a:pt x="266990" y="4542"/>
                    </a:cubicBezTo>
                    <a:cubicBezTo>
                      <a:pt x="236003" y="-3164"/>
                      <a:pt x="225619" y="16938"/>
                      <a:pt x="196139" y="26487"/>
                    </a:cubicBezTo>
                    <a:cubicBezTo>
                      <a:pt x="156275" y="39386"/>
                      <a:pt x="138520" y="26320"/>
                      <a:pt x="49244" y="74398"/>
                    </a:cubicBezTo>
                    <a:cubicBezTo>
                      <a:pt x="18760" y="90815"/>
                      <a:pt x="3685" y="95338"/>
                      <a:pt x="0" y="11460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A13351A8-ED65-405D-8914-3B06CF684B85}"/>
                  </a:ext>
                </a:extLst>
              </p:cNvPr>
              <p:cNvSpPr/>
              <p:nvPr/>
            </p:nvSpPr>
            <p:spPr>
              <a:xfrm>
                <a:off x="8521273" y="1968546"/>
                <a:ext cx="187346" cy="243576"/>
              </a:xfrm>
              <a:custGeom>
                <a:avLst/>
                <a:gdLst>
                  <a:gd name="connsiteX0" fmla="*/ 114401 w 187346"/>
                  <a:gd name="connsiteY0" fmla="*/ 139881 h 243576"/>
                  <a:gd name="connsiteX1" fmla="*/ 114401 w 187346"/>
                  <a:gd name="connsiteY1" fmla="*/ 139881 h 243576"/>
                  <a:gd name="connsiteX2" fmla="*/ 113898 w 187346"/>
                  <a:gd name="connsiteY2" fmla="*/ 145241 h 243576"/>
                  <a:gd name="connsiteX3" fmla="*/ 185252 w 187346"/>
                  <a:gd name="connsiteY3" fmla="*/ 0 h 243576"/>
                  <a:gd name="connsiteX4" fmla="*/ 154432 w 187346"/>
                  <a:gd name="connsiteY4" fmla="*/ 27474 h 243576"/>
                  <a:gd name="connsiteX5" fmla="*/ 0 w 187346"/>
                  <a:gd name="connsiteY5" fmla="*/ 243576 h 243576"/>
                  <a:gd name="connsiteX6" fmla="*/ 34672 w 187346"/>
                  <a:gd name="connsiteY6" fmla="*/ 201864 h 243576"/>
                  <a:gd name="connsiteX7" fmla="*/ 90616 w 187346"/>
                  <a:gd name="connsiteY7" fmla="*/ 136865 h 243576"/>
                  <a:gd name="connsiteX8" fmla="*/ 113898 w 187346"/>
                  <a:gd name="connsiteY8" fmla="*/ 145241 h 24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346" h="243576">
                    <a:moveTo>
                      <a:pt x="114401" y="139881"/>
                    </a:moveTo>
                    <a:lnTo>
                      <a:pt x="114401" y="139881"/>
                    </a:lnTo>
                    <a:close/>
                    <a:moveTo>
                      <a:pt x="113898" y="145241"/>
                    </a:moveTo>
                    <a:cubicBezTo>
                      <a:pt x="123110" y="76725"/>
                      <a:pt x="200997" y="40540"/>
                      <a:pt x="185252" y="0"/>
                    </a:cubicBezTo>
                    <a:cubicBezTo>
                      <a:pt x="158285" y="5193"/>
                      <a:pt x="171015" y="1508"/>
                      <a:pt x="154432" y="27474"/>
                    </a:cubicBezTo>
                    <a:cubicBezTo>
                      <a:pt x="115238" y="88954"/>
                      <a:pt x="7035" y="213423"/>
                      <a:pt x="0" y="243576"/>
                    </a:cubicBezTo>
                    <a:cubicBezTo>
                      <a:pt x="31489" y="239556"/>
                      <a:pt x="14907" y="233525"/>
                      <a:pt x="34672" y="201864"/>
                    </a:cubicBezTo>
                    <a:lnTo>
                      <a:pt x="90616" y="136865"/>
                    </a:lnTo>
                    <a:lnTo>
                      <a:pt x="113898" y="145241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2A4E8B61-4923-40D5-B7D4-8DF6C8B8FA19}"/>
                  </a:ext>
                </a:extLst>
              </p:cNvPr>
              <p:cNvSpPr/>
              <p:nvPr/>
            </p:nvSpPr>
            <p:spPr>
              <a:xfrm>
                <a:off x="8600473" y="2019521"/>
                <a:ext cx="141058" cy="199469"/>
              </a:xfrm>
              <a:custGeom>
                <a:avLst/>
                <a:gdLst>
                  <a:gd name="connsiteX0" fmla="*/ 8401 w 141058"/>
                  <a:gd name="connsiteY0" fmla="*/ 199470 h 199469"/>
                  <a:gd name="connsiteX1" fmla="*/ 100859 w 141058"/>
                  <a:gd name="connsiteY1" fmla="*/ 47695 h 199469"/>
                  <a:gd name="connsiteX2" fmla="*/ 141059 w 141058"/>
                  <a:gd name="connsiteY2" fmla="*/ 1292 h 199469"/>
                  <a:gd name="connsiteX3" fmla="*/ 58650 w 141058"/>
                  <a:gd name="connsiteY3" fmla="*/ 87901 h 199469"/>
                  <a:gd name="connsiteX4" fmla="*/ 19791 w 141058"/>
                  <a:gd name="connsiteY4" fmla="*/ 146868 h 199469"/>
                  <a:gd name="connsiteX5" fmla="*/ 8401 w 141058"/>
                  <a:gd name="connsiteY5" fmla="*/ 199470 h 199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058" h="199469">
                    <a:moveTo>
                      <a:pt x="8401" y="199470"/>
                    </a:moveTo>
                    <a:cubicBezTo>
                      <a:pt x="36876" y="150721"/>
                      <a:pt x="48265" y="112359"/>
                      <a:pt x="100859" y="47695"/>
                    </a:cubicBezTo>
                    <a:cubicBezTo>
                      <a:pt x="116772" y="28095"/>
                      <a:pt x="127492" y="27258"/>
                      <a:pt x="141059" y="1292"/>
                    </a:cubicBezTo>
                    <a:cubicBezTo>
                      <a:pt x="108397" y="-10100"/>
                      <a:pt x="77745" y="56742"/>
                      <a:pt x="58650" y="87901"/>
                    </a:cubicBezTo>
                    <a:cubicBezTo>
                      <a:pt x="46925" y="106998"/>
                      <a:pt x="32688" y="127268"/>
                      <a:pt x="19791" y="146868"/>
                    </a:cubicBezTo>
                    <a:cubicBezTo>
                      <a:pt x="5219" y="169149"/>
                      <a:pt x="-9856" y="185901"/>
                      <a:pt x="8401" y="1994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0" name="任意多边形: 形状 689">
                <a:extLst>
                  <a:ext uri="{FF2B5EF4-FFF2-40B4-BE49-F238E27FC236}">
                    <a16:creationId xmlns:a16="http://schemas.microsoft.com/office/drawing/2014/main" id="{DF891335-E09F-4554-BA94-2663D5E97184}"/>
                  </a:ext>
                </a:extLst>
              </p:cNvPr>
              <p:cNvSpPr/>
              <p:nvPr/>
            </p:nvSpPr>
            <p:spPr>
              <a:xfrm>
                <a:off x="8664333" y="2050297"/>
                <a:ext cx="116560" cy="188126"/>
              </a:xfrm>
              <a:custGeom>
                <a:avLst/>
                <a:gdLst>
                  <a:gd name="connsiteX0" fmla="*/ 12210 w 116560"/>
                  <a:gd name="connsiteY0" fmla="*/ 188127 h 188126"/>
                  <a:gd name="connsiteX1" fmla="*/ 14723 w 116560"/>
                  <a:gd name="connsiteY1" fmla="*/ 183101 h 188126"/>
                  <a:gd name="connsiteX2" fmla="*/ 30467 w 116560"/>
                  <a:gd name="connsiteY2" fmla="*/ 138540 h 188126"/>
                  <a:gd name="connsiteX3" fmla="*/ 116561 w 116560"/>
                  <a:gd name="connsiteY3" fmla="*/ 0 h 188126"/>
                  <a:gd name="connsiteX4" fmla="*/ 79377 w 116560"/>
                  <a:gd name="connsiteY4" fmla="*/ 36185 h 188126"/>
                  <a:gd name="connsiteX5" fmla="*/ 2495 w 116560"/>
                  <a:gd name="connsiteY5" fmla="*/ 162663 h 188126"/>
                  <a:gd name="connsiteX6" fmla="*/ 12210 w 116560"/>
                  <a:gd name="connsiteY6" fmla="*/ 188127 h 18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560" h="188126">
                    <a:moveTo>
                      <a:pt x="12210" y="188127"/>
                    </a:moveTo>
                    <a:cubicBezTo>
                      <a:pt x="13215" y="186452"/>
                      <a:pt x="14388" y="182096"/>
                      <a:pt x="14723" y="183101"/>
                    </a:cubicBezTo>
                    <a:lnTo>
                      <a:pt x="30467" y="138540"/>
                    </a:lnTo>
                    <a:cubicBezTo>
                      <a:pt x="52075" y="97498"/>
                      <a:pt x="106511" y="42048"/>
                      <a:pt x="116561" y="0"/>
                    </a:cubicBezTo>
                    <a:cubicBezTo>
                      <a:pt x="88756" y="4021"/>
                      <a:pt x="90766" y="14239"/>
                      <a:pt x="79377" y="36185"/>
                    </a:cubicBezTo>
                    <a:lnTo>
                      <a:pt x="2495" y="162663"/>
                    </a:lnTo>
                    <a:cubicBezTo>
                      <a:pt x="-5042" y="189970"/>
                      <a:pt x="6348" y="183771"/>
                      <a:pt x="12210" y="18812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152E3AB1-0288-4279-8864-2CE57220B29E}"/>
                  </a:ext>
                </a:extLst>
              </p:cNvPr>
              <p:cNvSpPr/>
              <p:nvPr/>
            </p:nvSpPr>
            <p:spPr>
              <a:xfrm>
                <a:off x="8757127" y="2111945"/>
                <a:ext cx="53915" cy="101518"/>
              </a:xfrm>
              <a:custGeom>
                <a:avLst/>
                <a:gdLst>
                  <a:gd name="connsiteX0" fmla="*/ 2829 w 53915"/>
                  <a:gd name="connsiteY0" fmla="*/ 101518 h 101518"/>
                  <a:gd name="connsiteX1" fmla="*/ 23766 w 53915"/>
                  <a:gd name="connsiteY1" fmla="*/ 50089 h 101518"/>
                  <a:gd name="connsiteX2" fmla="*/ 53916 w 53915"/>
                  <a:gd name="connsiteY2" fmla="*/ 0 h 101518"/>
                  <a:gd name="connsiteX3" fmla="*/ 2829 w 53915"/>
                  <a:gd name="connsiteY3" fmla="*/ 101518 h 101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915" h="101518">
                    <a:moveTo>
                      <a:pt x="2829" y="101518"/>
                    </a:moveTo>
                    <a:cubicBezTo>
                      <a:pt x="37166" y="89122"/>
                      <a:pt x="-353" y="94650"/>
                      <a:pt x="23766" y="50089"/>
                    </a:cubicBezTo>
                    <a:cubicBezTo>
                      <a:pt x="40181" y="19935"/>
                      <a:pt x="51068" y="36687"/>
                      <a:pt x="53916" y="0"/>
                    </a:cubicBezTo>
                    <a:cubicBezTo>
                      <a:pt x="23599" y="15747"/>
                      <a:pt x="-10068" y="56120"/>
                      <a:pt x="2829" y="10151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AFF4E5EA-7FA4-4F3E-9301-9AE9103EF2D0}"/>
                  </a:ext>
                </a:extLst>
              </p:cNvPr>
              <p:cNvSpPr/>
              <p:nvPr/>
            </p:nvSpPr>
            <p:spPr>
              <a:xfrm>
                <a:off x="9257758" y="1154726"/>
                <a:ext cx="19235" cy="19767"/>
              </a:xfrm>
              <a:custGeom>
                <a:avLst/>
                <a:gdLst>
                  <a:gd name="connsiteX0" fmla="*/ 0 w 19235"/>
                  <a:gd name="connsiteY0" fmla="*/ 19768 h 19767"/>
                  <a:gd name="connsiteX1" fmla="*/ 13232 w 19235"/>
                  <a:gd name="connsiteY1" fmla="*/ 0 h 19767"/>
                  <a:gd name="connsiteX2" fmla="*/ 0 w 19235"/>
                  <a:gd name="connsiteY2" fmla="*/ 19768 h 19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235" h="19767">
                    <a:moveTo>
                      <a:pt x="0" y="19768"/>
                    </a:moveTo>
                    <a:cubicBezTo>
                      <a:pt x="23450" y="16920"/>
                      <a:pt x="22277" y="18762"/>
                      <a:pt x="13232" y="0"/>
                    </a:cubicBezTo>
                    <a:cubicBezTo>
                      <a:pt x="-4020" y="6868"/>
                      <a:pt x="3182" y="-503"/>
                      <a:pt x="0" y="1976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3" name="图形 636">
              <a:extLst>
                <a:ext uri="{FF2B5EF4-FFF2-40B4-BE49-F238E27FC236}">
                  <a16:creationId xmlns:a16="http://schemas.microsoft.com/office/drawing/2014/main" id="{C81B4F98-9E7B-4689-9664-0C7242DEF456}"/>
                </a:ext>
              </a:extLst>
            </p:cNvPr>
            <p:cNvGrpSpPr/>
            <p:nvPr/>
          </p:nvGrpSpPr>
          <p:grpSpPr>
            <a:xfrm>
              <a:off x="2297632" y="4331080"/>
              <a:ext cx="2010284" cy="1792724"/>
              <a:chOff x="2297632" y="4331080"/>
              <a:chExt cx="2010284" cy="1792724"/>
            </a:xfrm>
            <a:grpFill/>
          </p:grpSpPr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D07B1390-BC5D-472D-A241-3478AC555AF5}"/>
                  </a:ext>
                </a:extLst>
              </p:cNvPr>
              <p:cNvSpPr/>
              <p:nvPr/>
            </p:nvSpPr>
            <p:spPr>
              <a:xfrm>
                <a:off x="2297632" y="4331080"/>
                <a:ext cx="2010284" cy="1792724"/>
              </a:xfrm>
              <a:custGeom>
                <a:avLst/>
                <a:gdLst>
                  <a:gd name="connsiteX0" fmla="*/ 149526 w 2010284"/>
                  <a:gd name="connsiteY0" fmla="*/ 1667366 h 1792724"/>
                  <a:gd name="connsiteX1" fmla="*/ 229087 w 2010284"/>
                  <a:gd name="connsiteY1" fmla="*/ 1419099 h 1792724"/>
                  <a:gd name="connsiteX2" fmla="*/ 409147 w 2010284"/>
                  <a:gd name="connsiteY2" fmla="*/ 1439704 h 1792724"/>
                  <a:gd name="connsiteX3" fmla="*/ 533262 w 2010284"/>
                  <a:gd name="connsiteY3" fmla="*/ 1501854 h 1792724"/>
                  <a:gd name="connsiteX4" fmla="*/ 585689 w 2010284"/>
                  <a:gd name="connsiteY4" fmla="*/ 1579082 h 1792724"/>
                  <a:gd name="connsiteX5" fmla="*/ 684512 w 2010284"/>
                  <a:gd name="connsiteY5" fmla="*/ 1639725 h 1792724"/>
                  <a:gd name="connsiteX6" fmla="*/ 612321 w 2010284"/>
                  <a:gd name="connsiteY6" fmla="*/ 1667868 h 1792724"/>
                  <a:gd name="connsiteX7" fmla="*/ 393402 w 2010284"/>
                  <a:gd name="connsiteY7" fmla="*/ 1741410 h 1792724"/>
                  <a:gd name="connsiteX8" fmla="*/ 81020 w 2010284"/>
                  <a:gd name="connsiteY8" fmla="*/ 1692327 h 1792724"/>
                  <a:gd name="connsiteX9" fmla="*/ 149526 w 2010284"/>
                  <a:gd name="connsiteY9" fmla="*/ 1468685 h 1792724"/>
                  <a:gd name="connsiteX10" fmla="*/ 120382 w 2010284"/>
                  <a:gd name="connsiteY10" fmla="*/ 1511403 h 1792724"/>
                  <a:gd name="connsiteX11" fmla="*/ 68123 w 2010284"/>
                  <a:gd name="connsiteY11" fmla="*/ 1670549 h 1792724"/>
                  <a:gd name="connsiteX12" fmla="*/ 62093 w 2010284"/>
                  <a:gd name="connsiteY12" fmla="*/ 1499677 h 1792724"/>
                  <a:gd name="connsiteX13" fmla="*/ 203628 w 2010284"/>
                  <a:gd name="connsiteY13" fmla="*/ 1434008 h 1792724"/>
                  <a:gd name="connsiteX14" fmla="*/ 164601 w 2010284"/>
                  <a:gd name="connsiteY14" fmla="*/ 1555629 h 1792724"/>
                  <a:gd name="connsiteX15" fmla="*/ 137969 w 2010284"/>
                  <a:gd name="connsiteY15" fmla="*/ 1648938 h 1792724"/>
                  <a:gd name="connsiteX16" fmla="*/ 149526 w 2010284"/>
                  <a:gd name="connsiteY16" fmla="*/ 1667366 h 1792724"/>
                  <a:gd name="connsiteX17" fmla="*/ 1304419 w 2010284"/>
                  <a:gd name="connsiteY17" fmla="*/ 1335841 h 1792724"/>
                  <a:gd name="connsiteX18" fmla="*/ 1386995 w 2010284"/>
                  <a:gd name="connsiteY18" fmla="*/ 1132302 h 1792724"/>
                  <a:gd name="connsiteX19" fmla="*/ 1304419 w 2010284"/>
                  <a:gd name="connsiteY19" fmla="*/ 1335841 h 1792724"/>
                  <a:gd name="connsiteX20" fmla="*/ 1717467 w 2010284"/>
                  <a:gd name="connsiteY20" fmla="*/ 417822 h 1792724"/>
                  <a:gd name="connsiteX21" fmla="*/ 1802053 w 2010284"/>
                  <a:gd name="connsiteY21" fmla="*/ 215623 h 1792724"/>
                  <a:gd name="connsiteX22" fmla="*/ 1858667 w 2010284"/>
                  <a:gd name="connsiteY22" fmla="*/ 127507 h 1792724"/>
                  <a:gd name="connsiteX23" fmla="*/ 1956820 w 2010284"/>
                  <a:gd name="connsiteY23" fmla="*/ 79428 h 1792724"/>
                  <a:gd name="connsiteX24" fmla="*/ 1952130 w 2010284"/>
                  <a:gd name="connsiteY24" fmla="*/ 332721 h 1792724"/>
                  <a:gd name="connsiteX25" fmla="*/ 1932700 w 2010284"/>
                  <a:gd name="connsiteY25" fmla="*/ 586014 h 1792724"/>
                  <a:gd name="connsiteX26" fmla="*/ 1694017 w 2010284"/>
                  <a:gd name="connsiteY26" fmla="*/ 703949 h 1792724"/>
                  <a:gd name="connsiteX27" fmla="*/ 1548797 w 2010284"/>
                  <a:gd name="connsiteY27" fmla="*/ 737453 h 1792724"/>
                  <a:gd name="connsiteX28" fmla="*/ 1085500 w 2010284"/>
                  <a:gd name="connsiteY28" fmla="*/ 795416 h 1792724"/>
                  <a:gd name="connsiteX29" fmla="*/ 936428 w 2010284"/>
                  <a:gd name="connsiteY29" fmla="*/ 787542 h 1792724"/>
                  <a:gd name="connsiteX30" fmla="*/ 780655 w 2010284"/>
                  <a:gd name="connsiteY30" fmla="*/ 782684 h 1792724"/>
                  <a:gd name="connsiteX31" fmla="*/ 784005 w 2010284"/>
                  <a:gd name="connsiteY31" fmla="*/ 477795 h 1792724"/>
                  <a:gd name="connsiteX32" fmla="*/ 777640 w 2010284"/>
                  <a:gd name="connsiteY32" fmla="*/ 370916 h 1792724"/>
                  <a:gd name="connsiteX33" fmla="*/ 1146302 w 2010284"/>
                  <a:gd name="connsiteY33" fmla="*/ 371251 h 1792724"/>
                  <a:gd name="connsiteX34" fmla="*/ 1322341 w 2010284"/>
                  <a:gd name="connsiteY34" fmla="*/ 343275 h 1792724"/>
                  <a:gd name="connsiteX35" fmla="*/ 1476606 w 2010284"/>
                  <a:gd name="connsiteY35" fmla="*/ 295699 h 1792724"/>
                  <a:gd name="connsiteX36" fmla="*/ 1407262 w 2010284"/>
                  <a:gd name="connsiteY36" fmla="*/ 532909 h 1792724"/>
                  <a:gd name="connsiteX37" fmla="*/ 1618308 w 2010284"/>
                  <a:gd name="connsiteY37" fmla="*/ 238406 h 1792724"/>
                  <a:gd name="connsiteX38" fmla="*/ 1526352 w 2010284"/>
                  <a:gd name="connsiteY38" fmla="*/ 491364 h 1792724"/>
                  <a:gd name="connsiteX39" fmla="*/ 1592514 w 2010284"/>
                  <a:gd name="connsiteY39" fmla="*/ 344448 h 1792724"/>
                  <a:gd name="connsiteX40" fmla="*/ 1679445 w 2010284"/>
                  <a:gd name="connsiteY40" fmla="*/ 215456 h 1792724"/>
                  <a:gd name="connsiteX41" fmla="*/ 1605579 w 2010284"/>
                  <a:gd name="connsiteY41" fmla="*/ 454174 h 1792724"/>
                  <a:gd name="connsiteX42" fmla="*/ 1666045 w 2010284"/>
                  <a:gd name="connsiteY42" fmla="*/ 312618 h 1792724"/>
                  <a:gd name="connsiteX43" fmla="*/ 1755153 w 2010284"/>
                  <a:gd name="connsiteY43" fmla="*/ 184632 h 1792724"/>
                  <a:gd name="connsiteX44" fmla="*/ 1661858 w 2010284"/>
                  <a:gd name="connsiteY44" fmla="*/ 425863 h 1792724"/>
                  <a:gd name="connsiteX45" fmla="*/ 1726176 w 2010284"/>
                  <a:gd name="connsiteY45" fmla="*/ 282967 h 1792724"/>
                  <a:gd name="connsiteX46" fmla="*/ 1803895 w 2010284"/>
                  <a:gd name="connsiteY46" fmla="*/ 157158 h 1792724"/>
                  <a:gd name="connsiteX47" fmla="*/ 1762523 w 2010284"/>
                  <a:gd name="connsiteY47" fmla="*/ 294024 h 1792724"/>
                  <a:gd name="connsiteX48" fmla="*/ 1717467 w 2010284"/>
                  <a:gd name="connsiteY48" fmla="*/ 417822 h 1792724"/>
                  <a:gd name="connsiteX49" fmla="*/ 1966200 w 2010284"/>
                  <a:gd name="connsiteY49" fmla="*/ 962435 h 1792724"/>
                  <a:gd name="connsiteX50" fmla="*/ 1987304 w 2010284"/>
                  <a:gd name="connsiteY50" fmla="*/ 648332 h 1792724"/>
                  <a:gd name="connsiteX51" fmla="*/ 2009414 w 2010284"/>
                  <a:gd name="connsiteY51" fmla="*/ 20126 h 1792724"/>
                  <a:gd name="connsiteX52" fmla="*/ 1975915 w 2010284"/>
                  <a:gd name="connsiteY52" fmla="*/ 6724 h 1792724"/>
                  <a:gd name="connsiteX53" fmla="*/ 1947608 w 2010284"/>
                  <a:gd name="connsiteY53" fmla="*/ 52457 h 1792724"/>
                  <a:gd name="connsiteX54" fmla="*/ 1793008 w 2010284"/>
                  <a:gd name="connsiteY54" fmla="*/ 130858 h 1792724"/>
                  <a:gd name="connsiteX55" fmla="*/ 1421667 w 2010284"/>
                  <a:gd name="connsiteY55" fmla="*/ 288998 h 1792724"/>
                  <a:gd name="connsiteX56" fmla="*/ 1305089 w 2010284"/>
                  <a:gd name="connsiteY56" fmla="*/ 316639 h 1792724"/>
                  <a:gd name="connsiteX57" fmla="*/ 1319326 w 2010284"/>
                  <a:gd name="connsiteY57" fmla="*/ 304075 h 1792724"/>
                  <a:gd name="connsiteX58" fmla="*/ 1329543 w 2010284"/>
                  <a:gd name="connsiteY58" fmla="*/ 297877 h 1792724"/>
                  <a:gd name="connsiteX59" fmla="*/ 1397212 w 2010284"/>
                  <a:gd name="connsiteY59" fmla="*/ 257504 h 1792724"/>
                  <a:gd name="connsiteX60" fmla="*/ 1079135 w 2010284"/>
                  <a:gd name="connsiteY60" fmla="*/ 349473 h 1792724"/>
                  <a:gd name="connsiteX61" fmla="*/ 976794 w 2010284"/>
                  <a:gd name="connsiteY61" fmla="*/ 352154 h 1792724"/>
                  <a:gd name="connsiteX62" fmla="*/ 816165 w 2010284"/>
                  <a:gd name="connsiteY62" fmla="*/ 347966 h 1792724"/>
                  <a:gd name="connsiteX63" fmla="*/ 754191 w 2010284"/>
                  <a:gd name="connsiteY63" fmla="*/ 360362 h 1792724"/>
                  <a:gd name="connsiteX64" fmla="*/ 756033 w 2010284"/>
                  <a:gd name="connsiteY64" fmla="*/ 525874 h 1792724"/>
                  <a:gd name="connsiteX65" fmla="*/ 726051 w 2010284"/>
                  <a:gd name="connsiteY65" fmla="*/ 970811 h 1792724"/>
                  <a:gd name="connsiteX66" fmla="*/ 694394 w 2010284"/>
                  <a:gd name="connsiteY66" fmla="*/ 1582265 h 1792724"/>
                  <a:gd name="connsiteX67" fmla="*/ 677980 w 2010284"/>
                  <a:gd name="connsiteY67" fmla="*/ 1571208 h 1792724"/>
                  <a:gd name="connsiteX68" fmla="*/ 649505 w 2010284"/>
                  <a:gd name="connsiteY68" fmla="*/ 1545745 h 1792724"/>
                  <a:gd name="connsiteX69" fmla="*/ 523212 w 2010284"/>
                  <a:gd name="connsiteY69" fmla="*/ 1454613 h 1792724"/>
                  <a:gd name="connsiteX70" fmla="*/ 93917 w 2010284"/>
                  <a:gd name="connsiteY70" fmla="*/ 1442049 h 1792724"/>
                  <a:gd name="connsiteX71" fmla="*/ 6484 w 2010284"/>
                  <a:gd name="connsiteY71" fmla="*/ 1625988 h 1792724"/>
                  <a:gd name="connsiteX72" fmla="*/ 150531 w 2010284"/>
                  <a:gd name="connsiteY72" fmla="*/ 1773072 h 1792724"/>
                  <a:gd name="connsiteX73" fmla="*/ 503615 w 2010284"/>
                  <a:gd name="connsiteY73" fmla="*/ 1744761 h 1792724"/>
                  <a:gd name="connsiteX74" fmla="*/ 774625 w 2010284"/>
                  <a:gd name="connsiteY74" fmla="*/ 1586955 h 1792724"/>
                  <a:gd name="connsiteX75" fmla="*/ 712987 w 2010284"/>
                  <a:gd name="connsiteY75" fmla="*/ 1504200 h 1792724"/>
                  <a:gd name="connsiteX76" fmla="*/ 727391 w 2010284"/>
                  <a:gd name="connsiteY76" fmla="*/ 1414073 h 1792724"/>
                  <a:gd name="connsiteX77" fmla="*/ 742633 w 2010284"/>
                  <a:gd name="connsiteY77" fmla="*/ 1217905 h 1792724"/>
                  <a:gd name="connsiteX78" fmla="*/ 773453 w 2010284"/>
                  <a:gd name="connsiteY78" fmla="*/ 817026 h 1792724"/>
                  <a:gd name="connsiteX79" fmla="*/ 1087510 w 2010284"/>
                  <a:gd name="connsiteY79" fmla="*/ 835453 h 1792724"/>
                  <a:gd name="connsiteX80" fmla="*/ 1405922 w 2010284"/>
                  <a:gd name="connsiteY80" fmla="*/ 803289 h 1792724"/>
                  <a:gd name="connsiteX81" fmla="*/ 1706077 w 2010284"/>
                  <a:gd name="connsiteY81" fmla="*/ 741474 h 1792724"/>
                  <a:gd name="connsiteX82" fmla="*/ 1887644 w 2010284"/>
                  <a:gd name="connsiteY82" fmla="*/ 653357 h 1792724"/>
                  <a:gd name="connsiteX83" fmla="*/ 1914778 w 2010284"/>
                  <a:gd name="connsiteY83" fmla="*/ 634763 h 1792724"/>
                  <a:gd name="connsiteX84" fmla="*/ 1939233 w 2010284"/>
                  <a:gd name="connsiteY84" fmla="*/ 626889 h 1792724"/>
                  <a:gd name="connsiteX85" fmla="*/ 1944425 w 2010284"/>
                  <a:gd name="connsiteY85" fmla="*/ 626722 h 1792724"/>
                  <a:gd name="connsiteX86" fmla="*/ 1946100 w 2010284"/>
                  <a:gd name="connsiteY86" fmla="*/ 702274 h 1792724"/>
                  <a:gd name="connsiteX87" fmla="*/ 1921981 w 2010284"/>
                  <a:gd name="connsiteY87" fmla="*/ 1238511 h 1792724"/>
                  <a:gd name="connsiteX88" fmla="*/ 1844429 w 2010284"/>
                  <a:gd name="connsiteY88" fmla="*/ 1163628 h 1792724"/>
                  <a:gd name="connsiteX89" fmla="*/ 1541595 w 2010284"/>
                  <a:gd name="connsiteY89" fmla="*/ 1062445 h 1792724"/>
                  <a:gd name="connsiteX90" fmla="*/ 1325523 w 2010284"/>
                  <a:gd name="connsiteY90" fmla="*/ 1123256 h 1792724"/>
                  <a:gd name="connsiteX91" fmla="*/ 1355338 w 2010284"/>
                  <a:gd name="connsiteY91" fmla="*/ 1426470 h 1792724"/>
                  <a:gd name="connsiteX92" fmla="*/ 1594189 w 2010284"/>
                  <a:gd name="connsiteY92" fmla="*/ 1457461 h 1792724"/>
                  <a:gd name="connsiteX93" fmla="*/ 1909753 w 2010284"/>
                  <a:gd name="connsiteY93" fmla="*/ 1367837 h 1792724"/>
                  <a:gd name="connsiteX94" fmla="*/ 1993837 w 2010284"/>
                  <a:gd name="connsiteY94" fmla="*/ 1316073 h 1792724"/>
                  <a:gd name="connsiteX95" fmla="*/ 1969550 w 2010284"/>
                  <a:gd name="connsiteY95" fmla="*/ 1309372 h 1792724"/>
                  <a:gd name="connsiteX96" fmla="*/ 1949283 w 2010284"/>
                  <a:gd name="connsiteY96" fmla="*/ 1309707 h 1792724"/>
                  <a:gd name="connsiteX97" fmla="*/ 1357348 w 2010284"/>
                  <a:gd name="connsiteY97" fmla="*/ 1379061 h 1792724"/>
                  <a:gd name="connsiteX98" fmla="*/ 1464378 w 2010284"/>
                  <a:gd name="connsiteY98" fmla="*/ 1179208 h 1792724"/>
                  <a:gd name="connsiteX99" fmla="*/ 1481296 w 2010284"/>
                  <a:gd name="connsiteY99" fmla="*/ 1112702 h 1792724"/>
                  <a:gd name="connsiteX100" fmla="*/ 1377782 w 2010284"/>
                  <a:gd name="connsiteY100" fmla="*/ 1309540 h 1792724"/>
                  <a:gd name="connsiteX101" fmla="*/ 1336913 w 2010284"/>
                  <a:gd name="connsiteY101" fmla="*/ 1369345 h 1792724"/>
                  <a:gd name="connsiteX102" fmla="*/ 1318824 w 2010284"/>
                  <a:gd name="connsiteY102" fmla="*/ 1321936 h 1792724"/>
                  <a:gd name="connsiteX103" fmla="*/ 1342776 w 2010284"/>
                  <a:gd name="connsiteY103" fmla="*/ 1276035 h 1792724"/>
                  <a:gd name="connsiteX104" fmla="*/ 1458014 w 2010284"/>
                  <a:gd name="connsiteY104" fmla="*/ 1103656 h 1792724"/>
                  <a:gd name="connsiteX105" fmla="*/ 1692677 w 2010284"/>
                  <a:gd name="connsiteY105" fmla="*/ 1133809 h 1792724"/>
                  <a:gd name="connsiteX106" fmla="*/ 1957490 w 2010284"/>
                  <a:gd name="connsiteY106" fmla="*/ 1272852 h 1792724"/>
                  <a:gd name="connsiteX107" fmla="*/ 1953470 w 2010284"/>
                  <a:gd name="connsiteY107" fmla="*/ 1112702 h 1792724"/>
                  <a:gd name="connsiteX108" fmla="*/ 1966200 w 2010284"/>
                  <a:gd name="connsiteY108" fmla="*/ 962435 h 1792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2010284" h="1792724">
                    <a:moveTo>
                      <a:pt x="149526" y="1667366"/>
                    </a:moveTo>
                    <a:cubicBezTo>
                      <a:pt x="182858" y="1558309"/>
                      <a:pt x="185203" y="1537537"/>
                      <a:pt x="229087" y="1419099"/>
                    </a:cubicBezTo>
                    <a:cubicBezTo>
                      <a:pt x="310323" y="1418094"/>
                      <a:pt x="340808" y="1411393"/>
                      <a:pt x="409147" y="1439704"/>
                    </a:cubicBezTo>
                    <a:cubicBezTo>
                      <a:pt x="445996" y="1454948"/>
                      <a:pt x="504285" y="1482757"/>
                      <a:pt x="533262" y="1501854"/>
                    </a:cubicBezTo>
                    <a:cubicBezTo>
                      <a:pt x="546997" y="1517937"/>
                      <a:pt x="498758" y="1539044"/>
                      <a:pt x="585689" y="1579082"/>
                    </a:cubicBezTo>
                    <a:cubicBezTo>
                      <a:pt x="616676" y="1593321"/>
                      <a:pt x="664077" y="1614597"/>
                      <a:pt x="684512" y="1639725"/>
                    </a:cubicBezTo>
                    <a:cubicBezTo>
                      <a:pt x="666925" y="1657315"/>
                      <a:pt x="641800" y="1660833"/>
                      <a:pt x="612321" y="1667868"/>
                    </a:cubicBezTo>
                    <a:cubicBezTo>
                      <a:pt x="520030" y="1689646"/>
                      <a:pt x="483683" y="1722983"/>
                      <a:pt x="393402" y="1741410"/>
                    </a:cubicBezTo>
                    <a:cubicBezTo>
                      <a:pt x="278834" y="1764696"/>
                      <a:pt x="153714" y="1757995"/>
                      <a:pt x="81020" y="1692327"/>
                    </a:cubicBezTo>
                    <a:cubicBezTo>
                      <a:pt x="78843" y="1621465"/>
                      <a:pt x="163094" y="1489793"/>
                      <a:pt x="149526" y="1468685"/>
                    </a:cubicBezTo>
                    <a:cubicBezTo>
                      <a:pt x="136127" y="1472371"/>
                      <a:pt x="136127" y="1466340"/>
                      <a:pt x="120382" y="1511403"/>
                    </a:cubicBezTo>
                    <a:lnTo>
                      <a:pt x="68123" y="1670549"/>
                    </a:lnTo>
                    <a:cubicBezTo>
                      <a:pt x="29933" y="1632521"/>
                      <a:pt x="29263" y="1536029"/>
                      <a:pt x="62093" y="1499677"/>
                    </a:cubicBezTo>
                    <a:cubicBezTo>
                      <a:pt x="83700" y="1475889"/>
                      <a:pt x="169626" y="1439369"/>
                      <a:pt x="203628" y="1434008"/>
                    </a:cubicBezTo>
                    <a:cubicBezTo>
                      <a:pt x="192238" y="1475386"/>
                      <a:pt x="177331" y="1514251"/>
                      <a:pt x="164601" y="1555629"/>
                    </a:cubicBezTo>
                    <a:lnTo>
                      <a:pt x="137969" y="1648938"/>
                    </a:lnTo>
                    <a:cubicBezTo>
                      <a:pt x="138639" y="1681270"/>
                      <a:pt x="132107" y="1661168"/>
                      <a:pt x="149526" y="1667366"/>
                    </a:cubicBezTo>
                    <a:close/>
                    <a:moveTo>
                      <a:pt x="1304419" y="1335841"/>
                    </a:moveTo>
                    <a:cubicBezTo>
                      <a:pt x="1205930" y="1292788"/>
                      <a:pt x="1275442" y="1159608"/>
                      <a:pt x="1386995" y="1132302"/>
                    </a:cubicBezTo>
                    <a:cubicBezTo>
                      <a:pt x="1371250" y="1207854"/>
                      <a:pt x="1325858" y="1270507"/>
                      <a:pt x="1304419" y="1335841"/>
                    </a:cubicBezTo>
                    <a:close/>
                    <a:moveTo>
                      <a:pt x="1717467" y="417822"/>
                    </a:moveTo>
                    <a:cubicBezTo>
                      <a:pt x="1737231" y="409781"/>
                      <a:pt x="1794683" y="236564"/>
                      <a:pt x="1802053" y="215623"/>
                    </a:cubicBezTo>
                    <a:cubicBezTo>
                      <a:pt x="1828015" y="140909"/>
                      <a:pt x="1823157" y="146102"/>
                      <a:pt x="1858667" y="127507"/>
                    </a:cubicBezTo>
                    <a:cubicBezTo>
                      <a:pt x="1893004" y="109582"/>
                      <a:pt x="1919468" y="88307"/>
                      <a:pt x="1956820" y="79428"/>
                    </a:cubicBezTo>
                    <a:cubicBezTo>
                      <a:pt x="1964860" y="238574"/>
                      <a:pt x="1968545" y="169555"/>
                      <a:pt x="1952130" y="332721"/>
                    </a:cubicBezTo>
                    <a:cubicBezTo>
                      <a:pt x="1943085" y="424188"/>
                      <a:pt x="1935380" y="490359"/>
                      <a:pt x="1932700" y="586014"/>
                    </a:cubicBezTo>
                    <a:cubicBezTo>
                      <a:pt x="1886974" y="630575"/>
                      <a:pt x="1780613" y="693898"/>
                      <a:pt x="1694017" y="703949"/>
                    </a:cubicBezTo>
                    <a:cubicBezTo>
                      <a:pt x="1646448" y="709477"/>
                      <a:pt x="1592849" y="721874"/>
                      <a:pt x="1548797" y="737453"/>
                    </a:cubicBezTo>
                    <a:cubicBezTo>
                      <a:pt x="1445451" y="773806"/>
                      <a:pt x="1191191" y="810995"/>
                      <a:pt x="1085500" y="795416"/>
                    </a:cubicBezTo>
                    <a:cubicBezTo>
                      <a:pt x="956360" y="776318"/>
                      <a:pt x="984499" y="793573"/>
                      <a:pt x="936428" y="787542"/>
                    </a:cubicBezTo>
                    <a:cubicBezTo>
                      <a:pt x="874956" y="779836"/>
                      <a:pt x="844472" y="772633"/>
                      <a:pt x="780655" y="782684"/>
                    </a:cubicBezTo>
                    <a:cubicBezTo>
                      <a:pt x="774960" y="688872"/>
                      <a:pt x="810805" y="590202"/>
                      <a:pt x="784005" y="477795"/>
                    </a:cubicBezTo>
                    <a:cubicBezTo>
                      <a:pt x="777305" y="450154"/>
                      <a:pt x="780320" y="403080"/>
                      <a:pt x="777640" y="370916"/>
                    </a:cubicBezTo>
                    <a:cubicBezTo>
                      <a:pt x="918673" y="380967"/>
                      <a:pt x="1002086" y="396379"/>
                      <a:pt x="1146302" y="371251"/>
                    </a:cubicBezTo>
                    <a:cubicBezTo>
                      <a:pt x="1208443" y="360530"/>
                      <a:pt x="1263382" y="354834"/>
                      <a:pt x="1322341" y="343275"/>
                    </a:cubicBezTo>
                    <a:cubicBezTo>
                      <a:pt x="1377280" y="332554"/>
                      <a:pt x="1421667" y="305750"/>
                      <a:pt x="1476606" y="295699"/>
                    </a:cubicBezTo>
                    <a:cubicBezTo>
                      <a:pt x="1465551" y="322502"/>
                      <a:pt x="1408099" y="498903"/>
                      <a:pt x="1407262" y="532909"/>
                    </a:cubicBezTo>
                    <a:cubicBezTo>
                      <a:pt x="1493020" y="346123"/>
                      <a:pt x="1432052" y="275094"/>
                      <a:pt x="1618308" y="238406"/>
                    </a:cubicBezTo>
                    <a:cubicBezTo>
                      <a:pt x="1610436" y="285480"/>
                      <a:pt x="1514963" y="473272"/>
                      <a:pt x="1526352" y="491364"/>
                    </a:cubicBezTo>
                    <a:cubicBezTo>
                      <a:pt x="1550807" y="451159"/>
                      <a:pt x="1572079" y="389846"/>
                      <a:pt x="1592514" y="344448"/>
                    </a:cubicBezTo>
                    <a:cubicBezTo>
                      <a:pt x="1629698" y="262027"/>
                      <a:pt x="1633886" y="225172"/>
                      <a:pt x="1679445" y="215456"/>
                    </a:cubicBezTo>
                    <a:cubicBezTo>
                      <a:pt x="1672075" y="294861"/>
                      <a:pt x="1604909" y="396882"/>
                      <a:pt x="1605579" y="454174"/>
                    </a:cubicBezTo>
                    <a:cubicBezTo>
                      <a:pt x="1617973" y="410451"/>
                      <a:pt x="1647453" y="359860"/>
                      <a:pt x="1666045" y="312618"/>
                    </a:cubicBezTo>
                    <a:cubicBezTo>
                      <a:pt x="1707752" y="206410"/>
                      <a:pt x="1690165" y="198369"/>
                      <a:pt x="1755153" y="184632"/>
                    </a:cubicBezTo>
                    <a:cubicBezTo>
                      <a:pt x="1743931" y="232878"/>
                      <a:pt x="1650133" y="399562"/>
                      <a:pt x="1661858" y="425863"/>
                    </a:cubicBezTo>
                    <a:lnTo>
                      <a:pt x="1726176" y="282967"/>
                    </a:lnTo>
                    <a:cubicBezTo>
                      <a:pt x="1758671" y="210263"/>
                      <a:pt x="1762691" y="177596"/>
                      <a:pt x="1803895" y="157158"/>
                    </a:cubicBezTo>
                    <a:cubicBezTo>
                      <a:pt x="1802890" y="191333"/>
                      <a:pt x="1774081" y="256666"/>
                      <a:pt x="1762523" y="294024"/>
                    </a:cubicBezTo>
                    <a:cubicBezTo>
                      <a:pt x="1751301" y="329873"/>
                      <a:pt x="1723329" y="388673"/>
                      <a:pt x="1717467" y="417822"/>
                    </a:cubicBezTo>
                    <a:close/>
                    <a:moveTo>
                      <a:pt x="1966200" y="962435"/>
                    </a:moveTo>
                    <a:cubicBezTo>
                      <a:pt x="1964525" y="853713"/>
                      <a:pt x="1973905" y="752028"/>
                      <a:pt x="1987304" y="648332"/>
                    </a:cubicBezTo>
                    <a:cubicBezTo>
                      <a:pt x="1998862" y="559378"/>
                      <a:pt x="2014104" y="117791"/>
                      <a:pt x="2009414" y="20126"/>
                    </a:cubicBezTo>
                    <a:cubicBezTo>
                      <a:pt x="1997019" y="10242"/>
                      <a:pt x="1998694" y="17278"/>
                      <a:pt x="1975915" y="6724"/>
                    </a:cubicBezTo>
                    <a:cubicBezTo>
                      <a:pt x="1933538" y="-12709"/>
                      <a:pt x="1946770" y="12252"/>
                      <a:pt x="1947608" y="52457"/>
                    </a:cubicBezTo>
                    <a:cubicBezTo>
                      <a:pt x="1902383" y="66529"/>
                      <a:pt x="1836390" y="108745"/>
                      <a:pt x="1793008" y="130858"/>
                    </a:cubicBezTo>
                    <a:lnTo>
                      <a:pt x="1421667" y="288998"/>
                    </a:lnTo>
                    <a:lnTo>
                      <a:pt x="1305089" y="316639"/>
                    </a:lnTo>
                    <a:cubicBezTo>
                      <a:pt x="1314971" y="305583"/>
                      <a:pt x="1306094" y="313289"/>
                      <a:pt x="1319326" y="304075"/>
                    </a:cubicBezTo>
                    <a:lnTo>
                      <a:pt x="1329543" y="297877"/>
                    </a:lnTo>
                    <a:cubicBezTo>
                      <a:pt x="1363713" y="279282"/>
                      <a:pt x="1386827" y="287323"/>
                      <a:pt x="1397212" y="257504"/>
                    </a:cubicBezTo>
                    <a:cubicBezTo>
                      <a:pt x="1321671" y="300724"/>
                      <a:pt x="1174609" y="336909"/>
                      <a:pt x="1079135" y="349473"/>
                    </a:cubicBezTo>
                    <a:cubicBezTo>
                      <a:pt x="1041951" y="354331"/>
                      <a:pt x="1011299" y="349306"/>
                      <a:pt x="976794" y="352154"/>
                    </a:cubicBezTo>
                    <a:cubicBezTo>
                      <a:pt x="896061" y="359022"/>
                      <a:pt x="994884" y="396212"/>
                      <a:pt x="816165" y="347966"/>
                    </a:cubicBezTo>
                    <a:cubicBezTo>
                      <a:pt x="781828" y="338752"/>
                      <a:pt x="782330" y="345118"/>
                      <a:pt x="754191" y="360362"/>
                    </a:cubicBezTo>
                    <a:cubicBezTo>
                      <a:pt x="747491" y="408273"/>
                      <a:pt x="756201" y="474277"/>
                      <a:pt x="756033" y="525874"/>
                    </a:cubicBezTo>
                    <a:cubicBezTo>
                      <a:pt x="755866" y="773973"/>
                      <a:pt x="749668" y="733768"/>
                      <a:pt x="726051" y="970811"/>
                    </a:cubicBezTo>
                    <a:cubicBezTo>
                      <a:pt x="695734" y="1276035"/>
                      <a:pt x="703774" y="1293625"/>
                      <a:pt x="694394" y="1582265"/>
                    </a:cubicBezTo>
                    <a:cubicBezTo>
                      <a:pt x="678482" y="1573219"/>
                      <a:pt x="689704" y="1579920"/>
                      <a:pt x="677980" y="1571208"/>
                    </a:cubicBezTo>
                    <a:lnTo>
                      <a:pt x="649505" y="1545745"/>
                    </a:lnTo>
                    <a:cubicBezTo>
                      <a:pt x="604281" y="1502022"/>
                      <a:pt x="579659" y="1485772"/>
                      <a:pt x="523212" y="1454613"/>
                    </a:cubicBezTo>
                    <a:cubicBezTo>
                      <a:pt x="319201" y="1342206"/>
                      <a:pt x="283356" y="1364487"/>
                      <a:pt x="93917" y="1442049"/>
                    </a:cubicBezTo>
                    <a:cubicBezTo>
                      <a:pt x="23568" y="1470863"/>
                      <a:pt x="-16463" y="1533014"/>
                      <a:pt x="6484" y="1625988"/>
                    </a:cubicBezTo>
                    <a:cubicBezTo>
                      <a:pt x="29766" y="1719800"/>
                      <a:pt x="64270" y="1741745"/>
                      <a:pt x="150531" y="1773072"/>
                    </a:cubicBezTo>
                    <a:cubicBezTo>
                      <a:pt x="256054" y="1811434"/>
                      <a:pt x="408644" y="1789154"/>
                      <a:pt x="503615" y="1744761"/>
                    </a:cubicBezTo>
                    <a:cubicBezTo>
                      <a:pt x="573796" y="1712094"/>
                      <a:pt x="758211" y="1683280"/>
                      <a:pt x="774625" y="1586955"/>
                    </a:cubicBezTo>
                    <a:cubicBezTo>
                      <a:pt x="714829" y="1619790"/>
                      <a:pt x="714829" y="1648101"/>
                      <a:pt x="712987" y="1504200"/>
                    </a:cubicBezTo>
                    <a:cubicBezTo>
                      <a:pt x="712149" y="1434846"/>
                      <a:pt x="711814" y="1453776"/>
                      <a:pt x="727391" y="1414073"/>
                    </a:cubicBezTo>
                    <a:cubicBezTo>
                      <a:pt x="750003" y="1356613"/>
                      <a:pt x="741461" y="1283909"/>
                      <a:pt x="742633" y="1217905"/>
                    </a:cubicBezTo>
                    <a:cubicBezTo>
                      <a:pt x="745313" y="1079868"/>
                      <a:pt x="766921" y="952216"/>
                      <a:pt x="773453" y="817026"/>
                    </a:cubicBezTo>
                    <a:cubicBezTo>
                      <a:pt x="924033" y="788380"/>
                      <a:pt x="910298" y="809488"/>
                      <a:pt x="1087510" y="835453"/>
                    </a:cubicBezTo>
                    <a:cubicBezTo>
                      <a:pt x="1201911" y="852373"/>
                      <a:pt x="1302409" y="809320"/>
                      <a:pt x="1405922" y="803289"/>
                    </a:cubicBezTo>
                    <a:cubicBezTo>
                      <a:pt x="1505583" y="797426"/>
                      <a:pt x="1535565" y="764592"/>
                      <a:pt x="1706077" y="741474"/>
                    </a:cubicBezTo>
                    <a:cubicBezTo>
                      <a:pt x="1773746" y="732260"/>
                      <a:pt x="1832537" y="690045"/>
                      <a:pt x="1887644" y="653357"/>
                    </a:cubicBezTo>
                    <a:cubicBezTo>
                      <a:pt x="1899871" y="645316"/>
                      <a:pt x="1905231" y="640291"/>
                      <a:pt x="1914778" y="634763"/>
                    </a:cubicBezTo>
                    <a:lnTo>
                      <a:pt x="1939233" y="626889"/>
                    </a:lnTo>
                    <a:cubicBezTo>
                      <a:pt x="1939903" y="624879"/>
                      <a:pt x="1942750" y="626554"/>
                      <a:pt x="1944425" y="626722"/>
                    </a:cubicBezTo>
                    <a:cubicBezTo>
                      <a:pt x="1958160" y="653860"/>
                      <a:pt x="1950455" y="675135"/>
                      <a:pt x="1946100" y="702274"/>
                    </a:cubicBezTo>
                    <a:cubicBezTo>
                      <a:pt x="1921813" y="850530"/>
                      <a:pt x="1915783" y="1092767"/>
                      <a:pt x="1921981" y="1238511"/>
                    </a:cubicBezTo>
                    <a:cubicBezTo>
                      <a:pt x="1864194" y="1227287"/>
                      <a:pt x="1885466" y="1200316"/>
                      <a:pt x="1844429" y="1163628"/>
                    </a:cubicBezTo>
                    <a:cubicBezTo>
                      <a:pt x="1793678" y="1118565"/>
                      <a:pt x="1612781" y="1062948"/>
                      <a:pt x="1541595" y="1062445"/>
                    </a:cubicBezTo>
                    <a:cubicBezTo>
                      <a:pt x="1451146" y="1061943"/>
                      <a:pt x="1386995" y="1088579"/>
                      <a:pt x="1325523" y="1123256"/>
                    </a:cubicBezTo>
                    <a:cubicBezTo>
                      <a:pt x="1143622" y="1225946"/>
                      <a:pt x="1230385" y="1379061"/>
                      <a:pt x="1355338" y="1426470"/>
                    </a:cubicBezTo>
                    <a:cubicBezTo>
                      <a:pt x="1404582" y="1445232"/>
                      <a:pt x="1530875" y="1459304"/>
                      <a:pt x="1594189" y="1457461"/>
                    </a:cubicBezTo>
                    <a:cubicBezTo>
                      <a:pt x="1777431" y="1452436"/>
                      <a:pt x="1774583" y="1445232"/>
                      <a:pt x="1909753" y="1367837"/>
                    </a:cubicBezTo>
                    <a:cubicBezTo>
                      <a:pt x="1948110" y="1346059"/>
                      <a:pt x="1979265" y="1342709"/>
                      <a:pt x="1993837" y="1316073"/>
                    </a:cubicBezTo>
                    <a:lnTo>
                      <a:pt x="1969550" y="1309372"/>
                    </a:lnTo>
                    <a:cubicBezTo>
                      <a:pt x="1960840" y="1308367"/>
                      <a:pt x="1957992" y="1308367"/>
                      <a:pt x="1949283" y="1309707"/>
                    </a:cubicBezTo>
                    <a:cubicBezTo>
                      <a:pt x="1880441" y="1320931"/>
                      <a:pt x="1773578" y="1497331"/>
                      <a:pt x="1357348" y="1379061"/>
                    </a:cubicBezTo>
                    <a:cubicBezTo>
                      <a:pt x="1389675" y="1295300"/>
                      <a:pt x="1427529" y="1252247"/>
                      <a:pt x="1464378" y="1179208"/>
                    </a:cubicBezTo>
                    <a:cubicBezTo>
                      <a:pt x="1511445" y="1086066"/>
                      <a:pt x="1494863" y="1133642"/>
                      <a:pt x="1481296" y="1112702"/>
                    </a:cubicBezTo>
                    <a:lnTo>
                      <a:pt x="1377782" y="1309540"/>
                    </a:lnTo>
                    <a:cubicBezTo>
                      <a:pt x="1344618" y="1371188"/>
                      <a:pt x="1361200" y="1355776"/>
                      <a:pt x="1336913" y="1369345"/>
                    </a:cubicBezTo>
                    <a:cubicBezTo>
                      <a:pt x="1311119" y="1347065"/>
                      <a:pt x="1306094" y="1359294"/>
                      <a:pt x="1318824" y="1321936"/>
                    </a:cubicBezTo>
                    <a:cubicBezTo>
                      <a:pt x="1322341" y="1311885"/>
                      <a:pt x="1337248" y="1287594"/>
                      <a:pt x="1342776" y="1276035"/>
                    </a:cubicBezTo>
                    <a:cubicBezTo>
                      <a:pt x="1388837" y="1181386"/>
                      <a:pt x="1393862" y="1115885"/>
                      <a:pt x="1458014" y="1103656"/>
                    </a:cubicBezTo>
                    <a:cubicBezTo>
                      <a:pt x="1544107" y="1087071"/>
                      <a:pt x="1607756" y="1103656"/>
                      <a:pt x="1692677" y="1133809"/>
                    </a:cubicBezTo>
                    <a:cubicBezTo>
                      <a:pt x="1756326" y="1156257"/>
                      <a:pt x="1846942" y="1281396"/>
                      <a:pt x="1957490" y="1272852"/>
                    </a:cubicBezTo>
                    <a:cubicBezTo>
                      <a:pt x="1960002" y="1255598"/>
                      <a:pt x="1952967" y="1148886"/>
                      <a:pt x="1953470" y="1112702"/>
                    </a:cubicBezTo>
                    <a:cubicBezTo>
                      <a:pt x="1954642" y="1049379"/>
                      <a:pt x="1967372" y="1028773"/>
                      <a:pt x="1966200" y="96243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5" name="任意多边形: 形状 694">
                <a:extLst>
                  <a:ext uri="{FF2B5EF4-FFF2-40B4-BE49-F238E27FC236}">
                    <a16:creationId xmlns:a16="http://schemas.microsoft.com/office/drawing/2014/main" id="{D381E6BE-D943-46FE-B45E-19CC7AC88134}"/>
                  </a:ext>
                </a:extLst>
              </p:cNvPr>
              <p:cNvSpPr/>
              <p:nvPr/>
            </p:nvSpPr>
            <p:spPr>
              <a:xfrm>
                <a:off x="3309303" y="4829313"/>
                <a:ext cx="103143" cy="250277"/>
              </a:xfrm>
              <a:custGeom>
                <a:avLst/>
                <a:gdLst>
                  <a:gd name="connsiteX0" fmla="*/ 1806 w 103143"/>
                  <a:gd name="connsiteY0" fmla="*/ 250277 h 250277"/>
                  <a:gd name="connsiteX1" fmla="*/ 57750 w 103143"/>
                  <a:gd name="connsiteY1" fmla="*/ 120783 h 250277"/>
                  <a:gd name="connsiteX2" fmla="*/ 100964 w 103143"/>
                  <a:gd name="connsiteY2" fmla="*/ 0 h 250277"/>
                  <a:gd name="connsiteX3" fmla="*/ 41335 w 103143"/>
                  <a:gd name="connsiteY3" fmla="*/ 125306 h 250277"/>
                  <a:gd name="connsiteX4" fmla="*/ 1806 w 103143"/>
                  <a:gd name="connsiteY4" fmla="*/ 250277 h 250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143" h="250277">
                    <a:moveTo>
                      <a:pt x="1806" y="250277"/>
                    </a:moveTo>
                    <a:cubicBezTo>
                      <a:pt x="20063" y="218281"/>
                      <a:pt x="40497" y="160988"/>
                      <a:pt x="57750" y="120783"/>
                    </a:cubicBezTo>
                    <a:cubicBezTo>
                      <a:pt x="79524" y="70024"/>
                      <a:pt x="111851" y="19768"/>
                      <a:pt x="100964" y="0"/>
                    </a:cubicBezTo>
                    <a:cubicBezTo>
                      <a:pt x="76509" y="13904"/>
                      <a:pt x="60095" y="78065"/>
                      <a:pt x="41335" y="125306"/>
                    </a:cubicBezTo>
                    <a:cubicBezTo>
                      <a:pt x="32458" y="147587"/>
                      <a:pt x="-9082" y="231012"/>
                      <a:pt x="1806" y="25027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6" name="任意多边形: 形状 695">
                <a:extLst>
                  <a:ext uri="{FF2B5EF4-FFF2-40B4-BE49-F238E27FC236}">
                    <a16:creationId xmlns:a16="http://schemas.microsoft.com/office/drawing/2014/main" id="{69019B5E-743E-4FA8-8E90-40A64722B3E8}"/>
                  </a:ext>
                </a:extLst>
              </p:cNvPr>
              <p:cNvSpPr/>
              <p:nvPr/>
            </p:nvSpPr>
            <p:spPr>
              <a:xfrm>
                <a:off x="2481721" y="5763246"/>
                <a:ext cx="86713" cy="257313"/>
              </a:xfrm>
              <a:custGeom>
                <a:avLst/>
                <a:gdLst>
                  <a:gd name="connsiteX0" fmla="*/ 2957 w 86713"/>
                  <a:gd name="connsiteY0" fmla="*/ 257313 h 257313"/>
                  <a:gd name="connsiteX1" fmla="*/ 46674 w 86713"/>
                  <a:gd name="connsiteY1" fmla="*/ 123966 h 257313"/>
                  <a:gd name="connsiteX2" fmla="*/ 85701 w 86713"/>
                  <a:gd name="connsiteY2" fmla="*/ 0 h 257313"/>
                  <a:gd name="connsiteX3" fmla="*/ 2957 w 86713"/>
                  <a:gd name="connsiteY3" fmla="*/ 257313 h 257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13" h="257313">
                    <a:moveTo>
                      <a:pt x="2957" y="257313"/>
                    </a:moveTo>
                    <a:cubicBezTo>
                      <a:pt x="13175" y="238383"/>
                      <a:pt x="34279" y="154790"/>
                      <a:pt x="46674" y="123966"/>
                    </a:cubicBezTo>
                    <a:cubicBezTo>
                      <a:pt x="56556" y="99675"/>
                      <a:pt x="93238" y="13569"/>
                      <a:pt x="85701" y="0"/>
                    </a:cubicBezTo>
                    <a:cubicBezTo>
                      <a:pt x="65434" y="16752"/>
                      <a:pt x="-16472" y="227159"/>
                      <a:pt x="2957" y="25731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7" name="任意多边形: 形状 696">
                <a:extLst>
                  <a:ext uri="{FF2B5EF4-FFF2-40B4-BE49-F238E27FC236}">
                    <a16:creationId xmlns:a16="http://schemas.microsoft.com/office/drawing/2014/main" id="{6C42705B-FFCA-46EB-88A4-187E4D8C3865}"/>
                  </a:ext>
                </a:extLst>
              </p:cNvPr>
              <p:cNvSpPr/>
              <p:nvPr/>
            </p:nvSpPr>
            <p:spPr>
              <a:xfrm>
                <a:off x="3236740" y="4824622"/>
                <a:ext cx="115572" cy="259323"/>
              </a:xfrm>
              <a:custGeom>
                <a:avLst/>
                <a:gdLst>
                  <a:gd name="connsiteX0" fmla="*/ 0 w 115572"/>
                  <a:gd name="connsiteY0" fmla="*/ 259323 h 259323"/>
                  <a:gd name="connsiteX1" fmla="*/ 20602 w 115572"/>
                  <a:gd name="connsiteY1" fmla="*/ 226489 h 259323"/>
                  <a:gd name="connsiteX2" fmla="*/ 115573 w 115572"/>
                  <a:gd name="connsiteY2" fmla="*/ 0 h 259323"/>
                  <a:gd name="connsiteX3" fmla="*/ 81404 w 115572"/>
                  <a:gd name="connsiteY3" fmla="*/ 52267 h 259323"/>
                  <a:gd name="connsiteX4" fmla="*/ 0 w 115572"/>
                  <a:gd name="connsiteY4" fmla="*/ 259323 h 259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572" h="259323">
                    <a:moveTo>
                      <a:pt x="0" y="259323"/>
                    </a:moveTo>
                    <a:cubicBezTo>
                      <a:pt x="11725" y="249607"/>
                      <a:pt x="3517" y="270212"/>
                      <a:pt x="20602" y="226489"/>
                    </a:cubicBezTo>
                    <a:cubicBezTo>
                      <a:pt x="38859" y="180086"/>
                      <a:pt x="115405" y="24961"/>
                      <a:pt x="115573" y="0"/>
                    </a:cubicBezTo>
                    <a:cubicBezTo>
                      <a:pt x="90616" y="0"/>
                      <a:pt x="90281" y="23118"/>
                      <a:pt x="81404" y="52267"/>
                    </a:cubicBezTo>
                    <a:cubicBezTo>
                      <a:pt x="60969" y="118940"/>
                      <a:pt x="23115" y="168024"/>
                      <a:pt x="0" y="25932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8" name="任意多边形: 形状 697">
                <a:extLst>
                  <a:ext uri="{FF2B5EF4-FFF2-40B4-BE49-F238E27FC236}">
                    <a16:creationId xmlns:a16="http://schemas.microsoft.com/office/drawing/2014/main" id="{D26C69DF-1F40-4F3E-88C8-30F916FC3063}"/>
                  </a:ext>
                </a:extLst>
              </p:cNvPr>
              <p:cNvSpPr/>
              <p:nvPr/>
            </p:nvSpPr>
            <p:spPr>
              <a:xfrm>
                <a:off x="3369565" y="4843552"/>
                <a:ext cx="100665" cy="234530"/>
              </a:xfrm>
              <a:custGeom>
                <a:avLst/>
                <a:gdLst>
                  <a:gd name="connsiteX0" fmla="*/ 0 w 100665"/>
                  <a:gd name="connsiteY0" fmla="*/ 234530 h 234530"/>
                  <a:gd name="connsiteX1" fmla="*/ 15745 w 100665"/>
                  <a:gd name="connsiteY1" fmla="*/ 216270 h 234530"/>
                  <a:gd name="connsiteX2" fmla="*/ 100666 w 100665"/>
                  <a:gd name="connsiteY2" fmla="*/ 0 h 234530"/>
                  <a:gd name="connsiteX3" fmla="*/ 40702 w 100665"/>
                  <a:gd name="connsiteY3" fmla="*/ 109894 h 234530"/>
                  <a:gd name="connsiteX4" fmla="*/ 0 w 100665"/>
                  <a:gd name="connsiteY4" fmla="*/ 234530 h 234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665" h="234530">
                    <a:moveTo>
                      <a:pt x="0" y="234530"/>
                    </a:moveTo>
                    <a:cubicBezTo>
                      <a:pt x="12897" y="231180"/>
                      <a:pt x="7202" y="239053"/>
                      <a:pt x="15745" y="216270"/>
                    </a:cubicBezTo>
                    <a:lnTo>
                      <a:pt x="100666" y="0"/>
                    </a:lnTo>
                    <a:cubicBezTo>
                      <a:pt x="68674" y="16082"/>
                      <a:pt x="54102" y="69521"/>
                      <a:pt x="40702" y="109894"/>
                    </a:cubicBezTo>
                    <a:cubicBezTo>
                      <a:pt x="26465" y="153617"/>
                      <a:pt x="7370" y="196168"/>
                      <a:pt x="0" y="23453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9" name="任意多边形: 形状 698">
                <a:extLst>
                  <a:ext uri="{FF2B5EF4-FFF2-40B4-BE49-F238E27FC236}">
                    <a16:creationId xmlns:a16="http://schemas.microsoft.com/office/drawing/2014/main" id="{45D1CE88-C9D9-41E3-801D-DCD01A531B5F}"/>
                  </a:ext>
                </a:extLst>
              </p:cNvPr>
              <p:cNvSpPr/>
              <p:nvPr/>
            </p:nvSpPr>
            <p:spPr>
              <a:xfrm>
                <a:off x="3743921" y="4612540"/>
                <a:ext cx="121953" cy="241231"/>
              </a:xfrm>
              <a:custGeom>
                <a:avLst/>
                <a:gdLst>
                  <a:gd name="connsiteX0" fmla="*/ 0 w 121953"/>
                  <a:gd name="connsiteY0" fmla="*/ 241231 h 241231"/>
                  <a:gd name="connsiteX1" fmla="*/ 33332 w 121953"/>
                  <a:gd name="connsiteY1" fmla="*/ 190975 h 241231"/>
                  <a:gd name="connsiteX2" fmla="*/ 64151 w 121953"/>
                  <a:gd name="connsiteY2" fmla="*/ 123296 h 241231"/>
                  <a:gd name="connsiteX3" fmla="*/ 121938 w 121953"/>
                  <a:gd name="connsiteY3" fmla="*/ 0 h 241231"/>
                  <a:gd name="connsiteX4" fmla="*/ 56447 w 121953"/>
                  <a:gd name="connsiteY4" fmla="*/ 114920 h 241231"/>
                  <a:gd name="connsiteX5" fmla="*/ 0 w 121953"/>
                  <a:gd name="connsiteY5" fmla="*/ 241231 h 241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953" h="241231">
                    <a:moveTo>
                      <a:pt x="0" y="241231"/>
                    </a:moveTo>
                    <a:cubicBezTo>
                      <a:pt x="21775" y="234698"/>
                      <a:pt x="21105" y="216605"/>
                      <a:pt x="33332" y="190975"/>
                    </a:cubicBezTo>
                    <a:cubicBezTo>
                      <a:pt x="44219" y="168527"/>
                      <a:pt x="53767" y="145241"/>
                      <a:pt x="64151" y="123296"/>
                    </a:cubicBezTo>
                    <a:cubicBezTo>
                      <a:pt x="75876" y="98670"/>
                      <a:pt x="122943" y="18762"/>
                      <a:pt x="121938" y="0"/>
                    </a:cubicBezTo>
                    <a:cubicBezTo>
                      <a:pt x="93128" y="6366"/>
                      <a:pt x="78389" y="66506"/>
                      <a:pt x="56447" y="114920"/>
                    </a:cubicBezTo>
                    <a:cubicBezTo>
                      <a:pt x="40534" y="150267"/>
                      <a:pt x="9212" y="209905"/>
                      <a:pt x="0" y="2412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0" name="任意多边形: 形状 699">
                <a:extLst>
                  <a:ext uri="{FF2B5EF4-FFF2-40B4-BE49-F238E27FC236}">
                    <a16:creationId xmlns:a16="http://schemas.microsoft.com/office/drawing/2014/main" id="{4B681258-E550-4A29-BD94-CA0FDB50A892}"/>
                  </a:ext>
                </a:extLst>
              </p:cNvPr>
              <p:cNvSpPr/>
              <p:nvPr/>
            </p:nvSpPr>
            <p:spPr>
              <a:xfrm>
                <a:off x="3430365" y="4860807"/>
                <a:ext cx="96815" cy="224311"/>
              </a:xfrm>
              <a:custGeom>
                <a:avLst/>
                <a:gdLst>
                  <a:gd name="connsiteX0" fmla="*/ 96815 w 96815"/>
                  <a:gd name="connsiteY0" fmla="*/ 0 h 224311"/>
                  <a:gd name="connsiteX1" fmla="*/ 76883 w 96815"/>
                  <a:gd name="connsiteY1" fmla="*/ 16752 h 224311"/>
                  <a:gd name="connsiteX2" fmla="*/ 63316 w 96815"/>
                  <a:gd name="connsiteY2" fmla="*/ 48581 h 224311"/>
                  <a:gd name="connsiteX3" fmla="*/ 2 w 96815"/>
                  <a:gd name="connsiteY3" fmla="*/ 224311 h 224311"/>
                  <a:gd name="connsiteX4" fmla="*/ 96815 w 96815"/>
                  <a:gd name="connsiteY4" fmla="*/ 0 h 224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815" h="224311">
                    <a:moveTo>
                      <a:pt x="96815" y="0"/>
                    </a:moveTo>
                    <a:cubicBezTo>
                      <a:pt x="84420" y="3518"/>
                      <a:pt x="86765" y="-335"/>
                      <a:pt x="76883" y="16752"/>
                    </a:cubicBezTo>
                    <a:cubicBezTo>
                      <a:pt x="72026" y="25128"/>
                      <a:pt x="67671" y="38362"/>
                      <a:pt x="63316" y="48581"/>
                    </a:cubicBezTo>
                    <a:cubicBezTo>
                      <a:pt x="43551" y="96325"/>
                      <a:pt x="-333" y="183436"/>
                      <a:pt x="2" y="224311"/>
                    </a:cubicBezTo>
                    <a:lnTo>
                      <a:pt x="96815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1" name="任意多边形: 形状 700">
                <a:extLst>
                  <a:ext uri="{FF2B5EF4-FFF2-40B4-BE49-F238E27FC236}">
                    <a16:creationId xmlns:a16="http://schemas.microsoft.com/office/drawing/2014/main" id="{75A70073-075F-4380-983D-6E8851B23C55}"/>
                  </a:ext>
                </a:extLst>
              </p:cNvPr>
              <p:cNvSpPr/>
              <p:nvPr/>
            </p:nvSpPr>
            <p:spPr>
              <a:xfrm>
                <a:off x="3501557" y="4866838"/>
                <a:ext cx="78540" cy="190304"/>
              </a:xfrm>
              <a:custGeom>
                <a:avLst/>
                <a:gdLst>
                  <a:gd name="connsiteX0" fmla="*/ 6529 w 78540"/>
                  <a:gd name="connsiteY0" fmla="*/ 190305 h 190304"/>
                  <a:gd name="connsiteX1" fmla="*/ 22273 w 78540"/>
                  <a:gd name="connsiteY1" fmla="*/ 135022 h 190304"/>
                  <a:gd name="connsiteX2" fmla="*/ 64148 w 78540"/>
                  <a:gd name="connsiteY2" fmla="*/ 40708 h 190304"/>
                  <a:gd name="connsiteX3" fmla="*/ 74198 w 78540"/>
                  <a:gd name="connsiteY3" fmla="*/ 0 h 190304"/>
                  <a:gd name="connsiteX4" fmla="*/ 6529 w 78540"/>
                  <a:gd name="connsiteY4" fmla="*/ 190305 h 190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40" h="190304">
                    <a:moveTo>
                      <a:pt x="6529" y="190305"/>
                    </a:moveTo>
                    <a:cubicBezTo>
                      <a:pt x="12726" y="175730"/>
                      <a:pt x="14066" y="155795"/>
                      <a:pt x="22273" y="135022"/>
                    </a:cubicBezTo>
                    <a:lnTo>
                      <a:pt x="64148" y="40708"/>
                    </a:lnTo>
                    <a:cubicBezTo>
                      <a:pt x="75537" y="18762"/>
                      <a:pt x="84080" y="17925"/>
                      <a:pt x="74198" y="0"/>
                    </a:cubicBezTo>
                    <a:cubicBezTo>
                      <a:pt x="73360" y="1005"/>
                      <a:pt x="-25966" y="174390"/>
                      <a:pt x="6529" y="1903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2" name="任意多边形: 形状 701">
                <a:extLst>
                  <a:ext uri="{FF2B5EF4-FFF2-40B4-BE49-F238E27FC236}">
                    <a16:creationId xmlns:a16="http://schemas.microsoft.com/office/drawing/2014/main" id="{014F09AB-5ECB-48B9-A0C7-C1AFA9DA4366}"/>
                  </a:ext>
                </a:extLst>
              </p:cNvPr>
              <p:cNvSpPr/>
              <p:nvPr/>
            </p:nvSpPr>
            <p:spPr>
              <a:xfrm>
                <a:off x="3733219" y="5499902"/>
                <a:ext cx="69197" cy="154454"/>
              </a:xfrm>
              <a:custGeom>
                <a:avLst/>
                <a:gdLst>
                  <a:gd name="connsiteX0" fmla="*/ 8023 w 69197"/>
                  <a:gd name="connsiteY0" fmla="*/ 154455 h 154454"/>
                  <a:gd name="connsiteX1" fmla="*/ 68322 w 69197"/>
                  <a:gd name="connsiteY1" fmla="*/ 0 h 154454"/>
                  <a:gd name="connsiteX2" fmla="*/ 12713 w 69197"/>
                  <a:gd name="connsiteY2" fmla="*/ 113077 h 154454"/>
                  <a:gd name="connsiteX3" fmla="*/ 8023 w 69197"/>
                  <a:gd name="connsiteY3" fmla="*/ 154455 h 154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97" h="154454">
                    <a:moveTo>
                      <a:pt x="8023" y="154455"/>
                    </a:moveTo>
                    <a:cubicBezTo>
                      <a:pt x="20417" y="128992"/>
                      <a:pt x="76864" y="21945"/>
                      <a:pt x="68322" y="0"/>
                    </a:cubicBezTo>
                    <a:cubicBezTo>
                      <a:pt x="53582" y="8879"/>
                      <a:pt x="22595" y="86441"/>
                      <a:pt x="12713" y="113077"/>
                    </a:cubicBezTo>
                    <a:cubicBezTo>
                      <a:pt x="-9397" y="172715"/>
                      <a:pt x="2998" y="145911"/>
                      <a:pt x="8023" y="15445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3" name="任意多边形: 形状 702">
                <a:extLst>
                  <a:ext uri="{FF2B5EF4-FFF2-40B4-BE49-F238E27FC236}">
                    <a16:creationId xmlns:a16="http://schemas.microsoft.com/office/drawing/2014/main" id="{EC4B88FB-D20C-4F9F-9185-B62843439FFA}"/>
                  </a:ext>
                </a:extLst>
              </p:cNvPr>
              <p:cNvSpPr/>
              <p:nvPr/>
            </p:nvSpPr>
            <p:spPr>
              <a:xfrm>
                <a:off x="4129834" y="4430946"/>
                <a:ext cx="109870" cy="233190"/>
              </a:xfrm>
              <a:custGeom>
                <a:avLst/>
                <a:gdLst>
                  <a:gd name="connsiteX0" fmla="*/ 0 w 109870"/>
                  <a:gd name="connsiteY0" fmla="*/ 233190 h 233190"/>
                  <a:gd name="connsiteX1" fmla="*/ 108706 w 109870"/>
                  <a:gd name="connsiteY1" fmla="*/ 0 h 233190"/>
                  <a:gd name="connsiteX2" fmla="*/ 0 w 109870"/>
                  <a:gd name="connsiteY2" fmla="*/ 233190 h 233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9870" h="233190">
                    <a:moveTo>
                      <a:pt x="0" y="233190"/>
                    </a:moveTo>
                    <a:cubicBezTo>
                      <a:pt x="2010" y="187122"/>
                      <a:pt x="122943" y="30489"/>
                      <a:pt x="108706" y="0"/>
                    </a:cubicBezTo>
                    <a:cubicBezTo>
                      <a:pt x="89108" y="22280"/>
                      <a:pt x="1675" y="194995"/>
                      <a:pt x="0" y="2331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4" name="任意多边形: 形状 703">
                <a:extLst>
                  <a:ext uri="{FF2B5EF4-FFF2-40B4-BE49-F238E27FC236}">
                    <a16:creationId xmlns:a16="http://schemas.microsoft.com/office/drawing/2014/main" id="{D25C6B16-8B9B-4ADC-AB04-76A50367927C}"/>
                  </a:ext>
                </a:extLst>
              </p:cNvPr>
              <p:cNvSpPr/>
              <p:nvPr/>
            </p:nvSpPr>
            <p:spPr>
              <a:xfrm>
                <a:off x="2553026" y="5843991"/>
                <a:ext cx="49905" cy="110061"/>
              </a:xfrm>
              <a:custGeom>
                <a:avLst/>
                <a:gdLst>
                  <a:gd name="connsiteX0" fmla="*/ 49905 w 49905"/>
                  <a:gd name="connsiteY0" fmla="*/ 0 h 110061"/>
                  <a:gd name="connsiteX1" fmla="*/ 1666 w 49905"/>
                  <a:gd name="connsiteY1" fmla="*/ 83761 h 110061"/>
                  <a:gd name="connsiteX2" fmla="*/ 6859 w 49905"/>
                  <a:gd name="connsiteY2" fmla="*/ 110062 h 110061"/>
                  <a:gd name="connsiteX3" fmla="*/ 49905 w 49905"/>
                  <a:gd name="connsiteY3" fmla="*/ 0 h 11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905" h="110061">
                    <a:moveTo>
                      <a:pt x="49905" y="0"/>
                    </a:moveTo>
                    <a:cubicBezTo>
                      <a:pt x="21431" y="7706"/>
                      <a:pt x="5854" y="54277"/>
                      <a:pt x="1666" y="83761"/>
                    </a:cubicBezTo>
                    <a:cubicBezTo>
                      <a:pt x="-3359" y="119275"/>
                      <a:pt x="4346" y="106376"/>
                      <a:pt x="6859" y="110062"/>
                    </a:cubicBezTo>
                    <a:lnTo>
                      <a:pt x="49905" y="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5" name="任意多边形: 形状 704">
                <a:extLst>
                  <a:ext uri="{FF2B5EF4-FFF2-40B4-BE49-F238E27FC236}">
                    <a16:creationId xmlns:a16="http://schemas.microsoft.com/office/drawing/2014/main" id="{DBBF0233-7FD4-4375-A19A-C734E165248C}"/>
                  </a:ext>
                </a:extLst>
              </p:cNvPr>
              <p:cNvSpPr/>
              <p:nvPr/>
            </p:nvSpPr>
            <p:spPr>
              <a:xfrm>
                <a:off x="3574964" y="4896824"/>
                <a:ext cx="57906" cy="109894"/>
              </a:xfrm>
              <a:custGeom>
                <a:avLst/>
                <a:gdLst>
                  <a:gd name="connsiteX0" fmla="*/ 790 w 57906"/>
                  <a:gd name="connsiteY0" fmla="*/ 109894 h 109894"/>
                  <a:gd name="connsiteX1" fmla="*/ 57907 w 57906"/>
                  <a:gd name="connsiteY1" fmla="*/ 0 h 109894"/>
                  <a:gd name="connsiteX2" fmla="*/ 34457 w 57906"/>
                  <a:gd name="connsiteY2" fmla="*/ 22783 h 109894"/>
                  <a:gd name="connsiteX3" fmla="*/ 790 w 57906"/>
                  <a:gd name="connsiteY3" fmla="*/ 109894 h 10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906" h="109894">
                    <a:moveTo>
                      <a:pt x="790" y="109894"/>
                    </a:moveTo>
                    <a:cubicBezTo>
                      <a:pt x="12515" y="102021"/>
                      <a:pt x="38812" y="34174"/>
                      <a:pt x="57907" y="0"/>
                    </a:cubicBezTo>
                    <a:cubicBezTo>
                      <a:pt x="41827" y="5528"/>
                      <a:pt x="44675" y="4858"/>
                      <a:pt x="34457" y="22783"/>
                    </a:cubicBezTo>
                    <a:cubicBezTo>
                      <a:pt x="23235" y="42383"/>
                      <a:pt x="-5072" y="94147"/>
                      <a:pt x="790" y="10989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6" name="任意多边形: 形状 705">
                <a:extLst>
                  <a:ext uri="{FF2B5EF4-FFF2-40B4-BE49-F238E27FC236}">
                    <a16:creationId xmlns:a16="http://schemas.microsoft.com/office/drawing/2014/main" id="{8FF0EFA7-3D6D-4CD2-9761-8B61D6928BA0}"/>
                  </a:ext>
                </a:extLst>
              </p:cNvPr>
              <p:cNvSpPr/>
              <p:nvPr/>
            </p:nvSpPr>
            <p:spPr>
              <a:xfrm>
                <a:off x="3997009" y="5606110"/>
                <a:ext cx="26632" cy="27473"/>
              </a:xfrm>
              <a:custGeom>
                <a:avLst/>
                <a:gdLst>
                  <a:gd name="connsiteX0" fmla="*/ 0 w 26632"/>
                  <a:gd name="connsiteY0" fmla="*/ 27474 h 27473"/>
                  <a:gd name="connsiteX1" fmla="*/ 26632 w 26632"/>
                  <a:gd name="connsiteY1" fmla="*/ 0 h 27473"/>
                  <a:gd name="connsiteX2" fmla="*/ 0 w 26632"/>
                  <a:gd name="connsiteY2" fmla="*/ 27474 h 27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632" h="27473">
                    <a:moveTo>
                      <a:pt x="0" y="27474"/>
                    </a:moveTo>
                    <a:cubicBezTo>
                      <a:pt x="26465" y="17087"/>
                      <a:pt x="25125" y="25631"/>
                      <a:pt x="26632" y="0"/>
                    </a:cubicBezTo>
                    <a:cubicBezTo>
                      <a:pt x="5862" y="6533"/>
                      <a:pt x="8542" y="6198"/>
                      <a:pt x="0" y="2747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1F48D52A-1285-4C48-A628-38D1914C9FCD}"/>
                  </a:ext>
                </a:extLst>
              </p:cNvPr>
              <p:cNvSpPr/>
              <p:nvPr/>
            </p:nvSpPr>
            <p:spPr>
              <a:xfrm>
                <a:off x="3929005" y="5604865"/>
                <a:ext cx="19094" cy="20008"/>
              </a:xfrm>
              <a:custGeom>
                <a:avLst/>
                <a:gdLst>
                  <a:gd name="connsiteX0" fmla="*/ 0 w 19094"/>
                  <a:gd name="connsiteY0" fmla="*/ 20008 h 20008"/>
                  <a:gd name="connsiteX1" fmla="*/ 19095 w 19094"/>
                  <a:gd name="connsiteY1" fmla="*/ 1078 h 20008"/>
                  <a:gd name="connsiteX2" fmla="*/ 0 w 19094"/>
                  <a:gd name="connsiteY2" fmla="*/ 20008 h 2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94" h="20008">
                    <a:moveTo>
                      <a:pt x="0" y="20008"/>
                    </a:moveTo>
                    <a:cubicBezTo>
                      <a:pt x="15577" y="11632"/>
                      <a:pt x="13400" y="28217"/>
                      <a:pt x="19095" y="1078"/>
                    </a:cubicBezTo>
                    <a:cubicBezTo>
                      <a:pt x="-8375" y="1078"/>
                      <a:pt x="3852" y="-6795"/>
                      <a:pt x="0" y="2000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8" name="任意多边形: 形状 707">
                <a:extLst>
                  <a:ext uri="{FF2B5EF4-FFF2-40B4-BE49-F238E27FC236}">
                    <a16:creationId xmlns:a16="http://schemas.microsoft.com/office/drawing/2014/main" id="{A8A87851-615B-4EFE-8B5E-67825AE0287F}"/>
                  </a:ext>
                </a:extLst>
              </p:cNvPr>
              <p:cNvSpPr/>
              <p:nvPr/>
            </p:nvSpPr>
            <p:spPr>
              <a:xfrm>
                <a:off x="3846966" y="5609628"/>
                <a:ext cx="19435" cy="19935"/>
              </a:xfrm>
              <a:custGeom>
                <a:avLst/>
                <a:gdLst>
                  <a:gd name="connsiteX0" fmla="*/ 7169 w 19435"/>
                  <a:gd name="connsiteY0" fmla="*/ 19935 h 19935"/>
                  <a:gd name="connsiteX1" fmla="*/ 14706 w 19435"/>
                  <a:gd name="connsiteY1" fmla="*/ 0 h 19935"/>
                  <a:gd name="connsiteX2" fmla="*/ 7169 w 19435"/>
                  <a:gd name="connsiteY2" fmla="*/ 19935 h 19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435" h="19935">
                    <a:moveTo>
                      <a:pt x="7169" y="19935"/>
                    </a:moveTo>
                    <a:cubicBezTo>
                      <a:pt x="23751" y="11727"/>
                      <a:pt x="20568" y="15244"/>
                      <a:pt x="14706" y="0"/>
                    </a:cubicBezTo>
                    <a:cubicBezTo>
                      <a:pt x="-4054" y="6198"/>
                      <a:pt x="-2881" y="2178"/>
                      <a:pt x="7169" y="1993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9" name="图形 636">
              <a:extLst>
                <a:ext uri="{FF2B5EF4-FFF2-40B4-BE49-F238E27FC236}">
                  <a16:creationId xmlns:a16="http://schemas.microsoft.com/office/drawing/2014/main" id="{129093E5-D73F-4DCB-A0B3-6281A24973F4}"/>
                </a:ext>
              </a:extLst>
            </p:cNvPr>
            <p:cNvGrpSpPr/>
            <p:nvPr/>
          </p:nvGrpSpPr>
          <p:grpSpPr>
            <a:xfrm>
              <a:off x="1101302" y="171539"/>
              <a:ext cx="2619752" cy="2924427"/>
              <a:chOff x="1101302" y="171539"/>
              <a:chExt cx="2619752" cy="2924427"/>
            </a:xfrm>
            <a:grpFill/>
          </p:grpSpPr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4BF22151-BAF6-411C-9AFE-E5B49B494D24}"/>
                  </a:ext>
                </a:extLst>
              </p:cNvPr>
              <p:cNvSpPr/>
              <p:nvPr/>
            </p:nvSpPr>
            <p:spPr>
              <a:xfrm>
                <a:off x="1101302" y="171539"/>
                <a:ext cx="2619752" cy="2924427"/>
              </a:xfrm>
              <a:custGeom>
                <a:avLst/>
                <a:gdLst>
                  <a:gd name="connsiteX0" fmla="*/ 1836958 w 2619752"/>
                  <a:gd name="connsiteY0" fmla="*/ 1394621 h 2924427"/>
                  <a:gd name="connsiteX1" fmla="*/ 1892400 w 2619752"/>
                  <a:gd name="connsiteY1" fmla="*/ 1310692 h 2924427"/>
                  <a:gd name="connsiteX2" fmla="*/ 1929584 w 2619752"/>
                  <a:gd name="connsiteY2" fmla="*/ 1286904 h 2924427"/>
                  <a:gd name="connsiteX3" fmla="*/ 1888045 w 2619752"/>
                  <a:gd name="connsiteY3" fmla="*/ 1397804 h 2924427"/>
                  <a:gd name="connsiteX4" fmla="*/ 1906135 w 2619752"/>
                  <a:gd name="connsiteY4" fmla="*/ 1376696 h 2924427"/>
                  <a:gd name="connsiteX5" fmla="*/ 1952699 w 2619752"/>
                  <a:gd name="connsiteY5" fmla="*/ 1295783 h 2924427"/>
                  <a:gd name="connsiteX6" fmla="*/ 2210142 w 2619752"/>
                  <a:gd name="connsiteY6" fmla="*/ 1338836 h 2924427"/>
                  <a:gd name="connsiteX7" fmla="*/ 2212152 w 2619752"/>
                  <a:gd name="connsiteY7" fmla="*/ 1357263 h 2924427"/>
                  <a:gd name="connsiteX8" fmla="*/ 2193560 w 2619752"/>
                  <a:gd name="connsiteY8" fmla="*/ 1459619 h 2924427"/>
                  <a:gd name="connsiteX9" fmla="*/ 2015845 w 2619752"/>
                  <a:gd name="connsiteY9" fmla="*/ 1445380 h 2924427"/>
                  <a:gd name="connsiteX10" fmla="*/ 1825736 w 2619752"/>
                  <a:gd name="connsiteY10" fmla="*/ 1437171 h 2924427"/>
                  <a:gd name="connsiteX11" fmla="*/ 1837126 w 2619752"/>
                  <a:gd name="connsiteY11" fmla="*/ 1283721 h 2924427"/>
                  <a:gd name="connsiteX12" fmla="*/ 1891562 w 2619752"/>
                  <a:gd name="connsiteY12" fmla="*/ 1279533 h 2924427"/>
                  <a:gd name="connsiteX13" fmla="*/ 1836958 w 2619752"/>
                  <a:gd name="connsiteY13" fmla="*/ 1394621 h 2924427"/>
                  <a:gd name="connsiteX14" fmla="*/ 2144986 w 2619752"/>
                  <a:gd name="connsiteY14" fmla="*/ 1110839 h 2924427"/>
                  <a:gd name="connsiteX15" fmla="*/ 2166760 w 2619752"/>
                  <a:gd name="connsiteY15" fmla="*/ 1088056 h 2924427"/>
                  <a:gd name="connsiteX16" fmla="*/ 2197412 w 2619752"/>
                  <a:gd name="connsiteY16" fmla="*/ 1064603 h 2924427"/>
                  <a:gd name="connsiteX17" fmla="*/ 2192387 w 2619752"/>
                  <a:gd name="connsiteY17" fmla="*/ 1155735 h 2924427"/>
                  <a:gd name="connsiteX18" fmla="*/ 2236774 w 2619752"/>
                  <a:gd name="connsiteY18" fmla="*/ 917352 h 2924427"/>
                  <a:gd name="connsiteX19" fmla="*/ 2261563 w 2619752"/>
                  <a:gd name="connsiteY19" fmla="*/ 801762 h 2924427"/>
                  <a:gd name="connsiteX20" fmla="*/ 2279988 w 2619752"/>
                  <a:gd name="connsiteY20" fmla="*/ 667577 h 2924427"/>
                  <a:gd name="connsiteX21" fmla="*/ 2285013 w 2619752"/>
                  <a:gd name="connsiteY21" fmla="*/ 530879 h 2924427"/>
                  <a:gd name="connsiteX22" fmla="*/ 2425543 w 2619752"/>
                  <a:gd name="connsiteY22" fmla="*/ 247098 h 2924427"/>
                  <a:gd name="connsiteX23" fmla="*/ 2439948 w 2619752"/>
                  <a:gd name="connsiteY23" fmla="*/ 235371 h 2924427"/>
                  <a:gd name="connsiteX24" fmla="*/ 2387689 w 2619752"/>
                  <a:gd name="connsiteY24" fmla="*/ 510609 h 2924427"/>
                  <a:gd name="connsiteX25" fmla="*/ 2347657 w 2619752"/>
                  <a:gd name="connsiteY25" fmla="*/ 584151 h 2924427"/>
                  <a:gd name="connsiteX26" fmla="*/ 2437938 w 2619752"/>
                  <a:gd name="connsiteY26" fmla="*/ 446281 h 2924427"/>
                  <a:gd name="connsiteX27" fmla="*/ 2458038 w 2619752"/>
                  <a:gd name="connsiteY27" fmla="*/ 497710 h 2924427"/>
                  <a:gd name="connsiteX28" fmla="*/ 2504937 w 2619752"/>
                  <a:gd name="connsiteY28" fmla="*/ 334711 h 2924427"/>
                  <a:gd name="connsiteX29" fmla="*/ 2525036 w 2619752"/>
                  <a:gd name="connsiteY29" fmla="*/ 316787 h 2924427"/>
                  <a:gd name="connsiteX30" fmla="*/ 2492709 w 2619752"/>
                  <a:gd name="connsiteY30" fmla="*/ 525351 h 2924427"/>
                  <a:gd name="connsiteX31" fmla="*/ 2438775 w 2619752"/>
                  <a:gd name="connsiteY31" fmla="*/ 587166 h 2924427"/>
                  <a:gd name="connsiteX32" fmla="*/ 2402429 w 2619752"/>
                  <a:gd name="connsiteY32" fmla="*/ 659033 h 2924427"/>
                  <a:gd name="connsiteX33" fmla="*/ 2415661 w 2619752"/>
                  <a:gd name="connsiteY33" fmla="*/ 657190 h 2924427"/>
                  <a:gd name="connsiteX34" fmla="*/ 2430401 w 2619752"/>
                  <a:gd name="connsiteY34" fmla="*/ 678131 h 2924427"/>
                  <a:gd name="connsiteX35" fmla="*/ 2449663 w 2619752"/>
                  <a:gd name="connsiteY35" fmla="*/ 643621 h 2924427"/>
                  <a:gd name="connsiteX36" fmla="*/ 2422696 w 2619752"/>
                  <a:gd name="connsiteY36" fmla="*/ 635748 h 2924427"/>
                  <a:gd name="connsiteX37" fmla="*/ 2517834 w 2619752"/>
                  <a:gd name="connsiteY37" fmla="*/ 518483 h 2924427"/>
                  <a:gd name="connsiteX38" fmla="*/ 2472107 w 2619752"/>
                  <a:gd name="connsiteY38" fmla="*/ 685334 h 2924427"/>
                  <a:gd name="connsiteX39" fmla="*/ 2385511 w 2619752"/>
                  <a:gd name="connsiteY39" fmla="*/ 802432 h 2924427"/>
                  <a:gd name="connsiteX40" fmla="*/ 2448155 w 2619752"/>
                  <a:gd name="connsiteY40" fmla="*/ 729560 h 2924427"/>
                  <a:gd name="connsiteX41" fmla="*/ 2516159 w 2619752"/>
                  <a:gd name="connsiteY41" fmla="*/ 649819 h 2924427"/>
                  <a:gd name="connsiteX42" fmla="*/ 2451673 w 2619752"/>
                  <a:gd name="connsiteY42" fmla="*/ 957724 h 2924427"/>
                  <a:gd name="connsiteX43" fmla="*/ 2421188 w 2619752"/>
                  <a:gd name="connsiteY43" fmla="*/ 993239 h 2924427"/>
                  <a:gd name="connsiteX44" fmla="*/ 2437938 w 2619752"/>
                  <a:gd name="connsiteY44" fmla="*/ 870948 h 2924427"/>
                  <a:gd name="connsiteX45" fmla="*/ 2392379 w 2619752"/>
                  <a:gd name="connsiteY45" fmla="*/ 1034282 h 2924427"/>
                  <a:gd name="connsiteX46" fmla="*/ 2310138 w 2619752"/>
                  <a:gd name="connsiteY46" fmla="*/ 1170309 h 2924427"/>
                  <a:gd name="connsiteX47" fmla="*/ 2356199 w 2619752"/>
                  <a:gd name="connsiteY47" fmla="*/ 1109834 h 2924427"/>
                  <a:gd name="connsiteX48" fmla="*/ 2367589 w 2619752"/>
                  <a:gd name="connsiteY48" fmla="*/ 1148029 h 2924427"/>
                  <a:gd name="connsiteX49" fmla="*/ 2427386 w 2619752"/>
                  <a:gd name="connsiteY49" fmla="*/ 1009991 h 2924427"/>
                  <a:gd name="connsiteX50" fmla="*/ 2495389 w 2619752"/>
                  <a:gd name="connsiteY50" fmla="*/ 904452 h 2924427"/>
                  <a:gd name="connsiteX51" fmla="*/ 2516494 w 2619752"/>
                  <a:gd name="connsiteY51" fmla="*/ 888705 h 2924427"/>
                  <a:gd name="connsiteX52" fmla="*/ 2505607 w 2619752"/>
                  <a:gd name="connsiteY52" fmla="*/ 981847 h 2924427"/>
                  <a:gd name="connsiteX53" fmla="*/ 2407621 w 2619752"/>
                  <a:gd name="connsiteY53" fmla="*/ 1186056 h 2924427"/>
                  <a:gd name="connsiteX54" fmla="*/ 2500414 w 2619752"/>
                  <a:gd name="connsiteY54" fmla="*/ 1078172 h 2924427"/>
                  <a:gd name="connsiteX55" fmla="*/ 2491537 w 2619752"/>
                  <a:gd name="connsiteY55" fmla="*/ 1480057 h 2924427"/>
                  <a:gd name="connsiteX56" fmla="*/ 2458708 w 2619752"/>
                  <a:gd name="connsiteY56" fmla="*/ 1574371 h 2924427"/>
                  <a:gd name="connsiteX57" fmla="*/ 2469427 w 2619752"/>
                  <a:gd name="connsiteY57" fmla="*/ 1543045 h 2924427"/>
                  <a:gd name="connsiteX58" fmla="*/ 2494384 w 2619752"/>
                  <a:gd name="connsiteY58" fmla="*/ 1506693 h 2924427"/>
                  <a:gd name="connsiteX59" fmla="*/ 2491369 w 2619752"/>
                  <a:gd name="connsiteY59" fmla="*/ 1639035 h 2924427"/>
                  <a:gd name="connsiteX60" fmla="*/ 2433415 w 2619752"/>
                  <a:gd name="connsiteY60" fmla="*/ 1581742 h 2924427"/>
                  <a:gd name="connsiteX61" fmla="*/ 2397571 w 2619752"/>
                  <a:gd name="connsiteY61" fmla="*/ 1557619 h 2924427"/>
                  <a:gd name="connsiteX62" fmla="*/ 2366752 w 2619752"/>
                  <a:gd name="connsiteY62" fmla="*/ 1528135 h 2924427"/>
                  <a:gd name="connsiteX63" fmla="*/ 2227227 w 2619752"/>
                  <a:gd name="connsiteY63" fmla="*/ 1426785 h 2924427"/>
                  <a:gd name="connsiteX64" fmla="*/ 2310138 w 2619752"/>
                  <a:gd name="connsiteY64" fmla="*/ 1170309 h 2924427"/>
                  <a:gd name="connsiteX65" fmla="*/ 2252351 w 2619752"/>
                  <a:gd name="connsiteY65" fmla="*/ 1264456 h 2924427"/>
                  <a:gd name="connsiteX66" fmla="*/ 2226054 w 2619752"/>
                  <a:gd name="connsiteY66" fmla="*/ 1259263 h 2924427"/>
                  <a:gd name="connsiteX67" fmla="*/ 2188702 w 2619752"/>
                  <a:gd name="connsiteY67" fmla="*/ 1275513 h 2924427"/>
                  <a:gd name="connsiteX68" fmla="*/ 2160563 w 2619752"/>
                  <a:gd name="connsiteY68" fmla="*/ 1276685 h 2924427"/>
                  <a:gd name="connsiteX69" fmla="*/ 2058557 w 2619752"/>
                  <a:gd name="connsiteY69" fmla="*/ 1253567 h 2924427"/>
                  <a:gd name="connsiteX70" fmla="*/ 2144986 w 2619752"/>
                  <a:gd name="connsiteY70" fmla="*/ 1110839 h 2924427"/>
                  <a:gd name="connsiteX71" fmla="*/ 2094234 w 2619752"/>
                  <a:gd name="connsiteY71" fmla="*/ 1172822 h 2924427"/>
                  <a:gd name="connsiteX72" fmla="*/ 2039127 w 2619752"/>
                  <a:gd name="connsiteY72" fmla="*/ 1241506 h 2924427"/>
                  <a:gd name="connsiteX73" fmla="*/ 2013500 w 2619752"/>
                  <a:gd name="connsiteY73" fmla="*/ 1122566 h 2924427"/>
                  <a:gd name="connsiteX74" fmla="*/ 2162740 w 2619752"/>
                  <a:gd name="connsiteY74" fmla="*/ 1064100 h 2924427"/>
                  <a:gd name="connsiteX75" fmla="*/ 2144986 w 2619752"/>
                  <a:gd name="connsiteY75" fmla="*/ 1110839 h 2924427"/>
                  <a:gd name="connsiteX76" fmla="*/ 2268096 w 2619752"/>
                  <a:gd name="connsiteY76" fmla="*/ 1403332 h 2924427"/>
                  <a:gd name="connsiteX77" fmla="*/ 2335932 w 2619752"/>
                  <a:gd name="connsiteY77" fmla="*/ 1294945 h 2924427"/>
                  <a:gd name="connsiteX78" fmla="*/ 2407621 w 2619752"/>
                  <a:gd name="connsiteY78" fmla="*/ 1186056 h 2924427"/>
                  <a:gd name="connsiteX79" fmla="*/ 2268096 w 2619752"/>
                  <a:gd name="connsiteY79" fmla="*/ 1403332 h 2924427"/>
                  <a:gd name="connsiteX80" fmla="*/ 2290038 w 2619752"/>
                  <a:gd name="connsiteY80" fmla="*/ 958394 h 2924427"/>
                  <a:gd name="connsiteX81" fmla="*/ 2385511 w 2619752"/>
                  <a:gd name="connsiteY81" fmla="*/ 802432 h 2924427"/>
                  <a:gd name="connsiteX82" fmla="*/ 2290038 w 2619752"/>
                  <a:gd name="connsiteY82" fmla="*/ 958394 h 2924427"/>
                  <a:gd name="connsiteX83" fmla="*/ 2335597 w 2619752"/>
                  <a:gd name="connsiteY83" fmla="*/ 760384 h 2924427"/>
                  <a:gd name="connsiteX84" fmla="*/ 2399916 w 2619752"/>
                  <a:gd name="connsiteY84" fmla="*/ 666739 h 2924427"/>
                  <a:gd name="connsiteX85" fmla="*/ 2335597 w 2619752"/>
                  <a:gd name="connsiteY85" fmla="*/ 760384 h 2924427"/>
                  <a:gd name="connsiteX86" fmla="*/ 2320355 w 2619752"/>
                  <a:gd name="connsiteY86" fmla="*/ 641276 h 2924427"/>
                  <a:gd name="connsiteX87" fmla="*/ 2347322 w 2619752"/>
                  <a:gd name="connsiteY87" fmla="*/ 583984 h 2924427"/>
                  <a:gd name="connsiteX88" fmla="*/ 2320355 w 2619752"/>
                  <a:gd name="connsiteY88" fmla="*/ 641276 h 2924427"/>
                  <a:gd name="connsiteX89" fmla="*/ 1979666 w 2619752"/>
                  <a:gd name="connsiteY89" fmla="*/ 1170812 h 2924427"/>
                  <a:gd name="connsiteX90" fmla="*/ 1911160 w 2619752"/>
                  <a:gd name="connsiteY90" fmla="*/ 1065608 h 2924427"/>
                  <a:gd name="connsiteX91" fmla="*/ 2051857 w 2619752"/>
                  <a:gd name="connsiteY91" fmla="*/ 1061085 h 2924427"/>
                  <a:gd name="connsiteX92" fmla="*/ 2013165 w 2619752"/>
                  <a:gd name="connsiteY92" fmla="*/ 1114357 h 2924427"/>
                  <a:gd name="connsiteX93" fmla="*/ 1979666 w 2619752"/>
                  <a:gd name="connsiteY93" fmla="*/ 1170812 h 2924427"/>
                  <a:gd name="connsiteX94" fmla="*/ 2526711 w 2619752"/>
                  <a:gd name="connsiteY94" fmla="*/ 939967 h 2924427"/>
                  <a:gd name="connsiteX95" fmla="*/ 2535086 w 2619752"/>
                  <a:gd name="connsiteY95" fmla="*/ 848835 h 2924427"/>
                  <a:gd name="connsiteX96" fmla="*/ 2541786 w 2619752"/>
                  <a:gd name="connsiteY96" fmla="*/ 809635 h 2924427"/>
                  <a:gd name="connsiteX97" fmla="*/ 2571768 w 2619752"/>
                  <a:gd name="connsiteY97" fmla="*/ 198349 h 2924427"/>
                  <a:gd name="connsiteX98" fmla="*/ 2579975 w 2619752"/>
                  <a:gd name="connsiteY98" fmla="*/ 215938 h 2924427"/>
                  <a:gd name="connsiteX99" fmla="*/ 2582823 w 2619752"/>
                  <a:gd name="connsiteY99" fmla="*/ 237549 h 2924427"/>
                  <a:gd name="connsiteX100" fmla="*/ 2541116 w 2619752"/>
                  <a:gd name="connsiteY100" fmla="*/ 919529 h 2924427"/>
                  <a:gd name="connsiteX101" fmla="*/ 2526711 w 2619752"/>
                  <a:gd name="connsiteY101" fmla="*/ 939967 h 2924427"/>
                  <a:gd name="connsiteX102" fmla="*/ 248416 w 2619752"/>
                  <a:gd name="connsiteY102" fmla="*/ 923550 h 2924427"/>
                  <a:gd name="connsiteX103" fmla="*/ 264831 w 2619752"/>
                  <a:gd name="connsiteY103" fmla="*/ 770603 h 2924427"/>
                  <a:gd name="connsiteX104" fmla="*/ 278565 w 2619752"/>
                  <a:gd name="connsiteY104" fmla="*/ 839621 h 2924427"/>
                  <a:gd name="connsiteX105" fmla="*/ 285768 w 2619752"/>
                  <a:gd name="connsiteY105" fmla="*/ 915341 h 2924427"/>
                  <a:gd name="connsiteX106" fmla="*/ 248416 w 2619752"/>
                  <a:gd name="connsiteY106" fmla="*/ 923550 h 2924427"/>
                  <a:gd name="connsiteX107" fmla="*/ 2463397 w 2619752"/>
                  <a:gd name="connsiteY107" fmla="*/ 369723 h 2924427"/>
                  <a:gd name="connsiteX108" fmla="*/ 2466747 w 2619752"/>
                  <a:gd name="connsiteY108" fmla="*/ 206892 h 2924427"/>
                  <a:gd name="connsiteX109" fmla="*/ 2506109 w 2619752"/>
                  <a:gd name="connsiteY109" fmla="*/ 133015 h 2924427"/>
                  <a:gd name="connsiteX110" fmla="*/ 2529391 w 2619752"/>
                  <a:gd name="connsiteY110" fmla="*/ 109395 h 2924427"/>
                  <a:gd name="connsiteX111" fmla="*/ 2522691 w 2619752"/>
                  <a:gd name="connsiteY111" fmla="*/ 252626 h 2924427"/>
                  <a:gd name="connsiteX112" fmla="*/ 2504937 w 2619752"/>
                  <a:gd name="connsiteY112" fmla="*/ 319467 h 2924427"/>
                  <a:gd name="connsiteX113" fmla="*/ 2491202 w 2619752"/>
                  <a:gd name="connsiteY113" fmla="*/ 342585 h 2924427"/>
                  <a:gd name="connsiteX114" fmla="*/ 2463397 w 2619752"/>
                  <a:gd name="connsiteY114" fmla="*/ 369723 h 2924427"/>
                  <a:gd name="connsiteX115" fmla="*/ 1680014 w 2619752"/>
                  <a:gd name="connsiteY115" fmla="*/ 355819 h 2924427"/>
                  <a:gd name="connsiteX116" fmla="*/ 1753042 w 2619752"/>
                  <a:gd name="connsiteY116" fmla="*/ 117268 h 2924427"/>
                  <a:gd name="connsiteX117" fmla="*/ 1822219 w 2619752"/>
                  <a:gd name="connsiteY117" fmla="*/ 116766 h 2924427"/>
                  <a:gd name="connsiteX118" fmla="*/ 1760747 w 2619752"/>
                  <a:gd name="connsiteY118" fmla="*/ 350961 h 2924427"/>
                  <a:gd name="connsiteX119" fmla="*/ 1843491 w 2619752"/>
                  <a:gd name="connsiteY119" fmla="*/ 116598 h 2924427"/>
                  <a:gd name="connsiteX120" fmla="*/ 1905465 w 2619752"/>
                  <a:gd name="connsiteY120" fmla="*/ 115928 h 2924427"/>
                  <a:gd name="connsiteX121" fmla="*/ 1866103 w 2619752"/>
                  <a:gd name="connsiteY121" fmla="*/ 251956 h 2924427"/>
                  <a:gd name="connsiteX122" fmla="*/ 1905297 w 2619752"/>
                  <a:gd name="connsiteY122" fmla="*/ 164677 h 2924427"/>
                  <a:gd name="connsiteX123" fmla="*/ 1995578 w 2619752"/>
                  <a:gd name="connsiteY123" fmla="*/ 115928 h 2924427"/>
                  <a:gd name="connsiteX124" fmla="*/ 1949014 w 2619752"/>
                  <a:gd name="connsiteY124" fmla="*/ 305060 h 2924427"/>
                  <a:gd name="connsiteX125" fmla="*/ 1989716 w 2619752"/>
                  <a:gd name="connsiteY125" fmla="*/ 189470 h 2924427"/>
                  <a:gd name="connsiteX126" fmla="*/ 2087701 w 2619752"/>
                  <a:gd name="connsiteY126" fmla="*/ 120954 h 2924427"/>
                  <a:gd name="connsiteX127" fmla="*/ 2023550 w 2619752"/>
                  <a:gd name="connsiteY127" fmla="*/ 335549 h 2924427"/>
                  <a:gd name="connsiteX128" fmla="*/ 2105624 w 2619752"/>
                  <a:gd name="connsiteY128" fmla="*/ 123299 h 2924427"/>
                  <a:gd name="connsiteX129" fmla="*/ 2214999 w 2619752"/>
                  <a:gd name="connsiteY129" fmla="*/ 122461 h 2924427"/>
                  <a:gd name="connsiteX130" fmla="*/ 2144483 w 2619752"/>
                  <a:gd name="connsiteY130" fmla="*/ 364698 h 2924427"/>
                  <a:gd name="connsiteX131" fmla="*/ 2240794 w 2619752"/>
                  <a:gd name="connsiteY131" fmla="*/ 117101 h 2924427"/>
                  <a:gd name="connsiteX132" fmla="*/ 2334257 w 2619752"/>
                  <a:gd name="connsiteY132" fmla="*/ 113415 h 2924427"/>
                  <a:gd name="connsiteX133" fmla="*/ 2238616 w 2619752"/>
                  <a:gd name="connsiteY133" fmla="*/ 331361 h 2924427"/>
                  <a:gd name="connsiteX134" fmla="*/ 2212319 w 2619752"/>
                  <a:gd name="connsiteY134" fmla="*/ 381952 h 2924427"/>
                  <a:gd name="connsiteX135" fmla="*/ 1934274 w 2619752"/>
                  <a:gd name="connsiteY135" fmla="*/ 373241 h 2924427"/>
                  <a:gd name="connsiteX136" fmla="*/ 1949014 w 2619752"/>
                  <a:gd name="connsiteY136" fmla="*/ 305060 h 2924427"/>
                  <a:gd name="connsiteX137" fmla="*/ 1919367 w 2619752"/>
                  <a:gd name="connsiteY137" fmla="*/ 373241 h 2924427"/>
                  <a:gd name="connsiteX138" fmla="*/ 1768284 w 2619752"/>
                  <a:gd name="connsiteY138" fmla="*/ 375252 h 2924427"/>
                  <a:gd name="connsiteX139" fmla="*/ 1757230 w 2619752"/>
                  <a:gd name="connsiteY139" fmla="*/ 349118 h 2924427"/>
                  <a:gd name="connsiteX140" fmla="*/ 1745672 w 2619752"/>
                  <a:gd name="connsiteY140" fmla="*/ 372236 h 2924427"/>
                  <a:gd name="connsiteX141" fmla="*/ 1578175 w 2619752"/>
                  <a:gd name="connsiteY141" fmla="*/ 368886 h 2924427"/>
                  <a:gd name="connsiteX142" fmla="*/ 1612345 w 2619752"/>
                  <a:gd name="connsiteY142" fmla="*/ 260667 h 2924427"/>
                  <a:gd name="connsiteX143" fmla="*/ 1588728 w 2619752"/>
                  <a:gd name="connsiteY143" fmla="*/ 312431 h 2924427"/>
                  <a:gd name="connsiteX144" fmla="*/ 1565111 w 2619752"/>
                  <a:gd name="connsiteY144" fmla="*/ 367043 h 2924427"/>
                  <a:gd name="connsiteX145" fmla="*/ 1518714 w 2619752"/>
                  <a:gd name="connsiteY145" fmla="*/ 367043 h 2924427"/>
                  <a:gd name="connsiteX146" fmla="*/ 1500624 w 2619752"/>
                  <a:gd name="connsiteY146" fmla="*/ 347108 h 2924427"/>
                  <a:gd name="connsiteX147" fmla="*/ 1512684 w 2619752"/>
                  <a:gd name="connsiteY147" fmla="*/ 283115 h 2924427"/>
                  <a:gd name="connsiteX148" fmla="*/ 1489904 w 2619752"/>
                  <a:gd name="connsiteY148" fmla="*/ 315949 h 2924427"/>
                  <a:gd name="connsiteX149" fmla="*/ 1440158 w 2619752"/>
                  <a:gd name="connsiteY149" fmla="*/ 279597 h 2924427"/>
                  <a:gd name="connsiteX150" fmla="*/ 1504979 w 2619752"/>
                  <a:gd name="connsiteY150" fmla="*/ 110232 h 2924427"/>
                  <a:gd name="connsiteX151" fmla="*/ 1572815 w 2619752"/>
                  <a:gd name="connsiteY151" fmla="*/ 109562 h 2924427"/>
                  <a:gd name="connsiteX152" fmla="*/ 1512684 w 2619752"/>
                  <a:gd name="connsiteY152" fmla="*/ 283115 h 2924427"/>
                  <a:gd name="connsiteX153" fmla="*/ 1584875 w 2619752"/>
                  <a:gd name="connsiteY153" fmla="*/ 112578 h 2924427"/>
                  <a:gd name="connsiteX154" fmla="*/ 1655894 w 2619752"/>
                  <a:gd name="connsiteY154" fmla="*/ 115593 h 2924427"/>
                  <a:gd name="connsiteX155" fmla="*/ 1631942 w 2619752"/>
                  <a:gd name="connsiteY155" fmla="*/ 190140 h 2924427"/>
                  <a:gd name="connsiteX156" fmla="*/ 1615695 w 2619752"/>
                  <a:gd name="connsiteY156" fmla="*/ 255809 h 2924427"/>
                  <a:gd name="connsiteX157" fmla="*/ 1616700 w 2619752"/>
                  <a:gd name="connsiteY157" fmla="*/ 260499 h 2924427"/>
                  <a:gd name="connsiteX158" fmla="*/ 1664604 w 2619752"/>
                  <a:gd name="connsiteY158" fmla="*/ 126817 h 2924427"/>
                  <a:gd name="connsiteX159" fmla="*/ 1667451 w 2619752"/>
                  <a:gd name="connsiteY159" fmla="*/ 121624 h 2924427"/>
                  <a:gd name="connsiteX160" fmla="*/ 1670466 w 2619752"/>
                  <a:gd name="connsiteY160" fmla="*/ 116431 h 2924427"/>
                  <a:gd name="connsiteX161" fmla="*/ 1731938 w 2619752"/>
                  <a:gd name="connsiteY161" fmla="*/ 117771 h 2924427"/>
                  <a:gd name="connsiteX162" fmla="*/ 1680014 w 2619752"/>
                  <a:gd name="connsiteY162" fmla="*/ 355819 h 2924427"/>
                  <a:gd name="connsiteX163" fmla="*/ 1859570 w 2619752"/>
                  <a:gd name="connsiteY163" fmla="*/ 250951 h 2924427"/>
                  <a:gd name="connsiteX164" fmla="*/ 1851196 w 2619752"/>
                  <a:gd name="connsiteY164" fmla="*/ 303887 h 2924427"/>
                  <a:gd name="connsiteX165" fmla="*/ 1861245 w 2619752"/>
                  <a:gd name="connsiteY165" fmla="*/ 279429 h 2924427"/>
                  <a:gd name="connsiteX166" fmla="*/ 1859570 w 2619752"/>
                  <a:gd name="connsiteY166" fmla="*/ 250951 h 2924427"/>
                  <a:gd name="connsiteX167" fmla="*/ 1433290 w 2619752"/>
                  <a:gd name="connsiteY167" fmla="*/ 262510 h 2924427"/>
                  <a:gd name="connsiteX168" fmla="*/ 1399121 w 2619752"/>
                  <a:gd name="connsiteY168" fmla="*/ 238219 h 2924427"/>
                  <a:gd name="connsiteX169" fmla="*/ 1418551 w 2619752"/>
                  <a:gd name="connsiteY169" fmla="*/ 151778 h 2924427"/>
                  <a:gd name="connsiteX170" fmla="*/ 1479855 w 2619752"/>
                  <a:gd name="connsiteY170" fmla="*/ 105877 h 2924427"/>
                  <a:gd name="connsiteX171" fmla="*/ 1433290 w 2619752"/>
                  <a:gd name="connsiteY171" fmla="*/ 262510 h 2924427"/>
                  <a:gd name="connsiteX172" fmla="*/ 2290373 w 2619752"/>
                  <a:gd name="connsiteY172" fmla="*/ 460017 h 2924427"/>
                  <a:gd name="connsiteX173" fmla="*/ 2279988 w 2619752"/>
                  <a:gd name="connsiteY173" fmla="*/ 354814 h 2924427"/>
                  <a:gd name="connsiteX174" fmla="*/ 2249671 w 2619752"/>
                  <a:gd name="connsiteY174" fmla="*/ 403563 h 2924427"/>
                  <a:gd name="connsiteX175" fmla="*/ 2353352 w 2619752"/>
                  <a:gd name="connsiteY175" fmla="*/ 115090 h 2924427"/>
                  <a:gd name="connsiteX176" fmla="*/ 2499577 w 2619752"/>
                  <a:gd name="connsiteY176" fmla="*/ 109060 h 2924427"/>
                  <a:gd name="connsiteX177" fmla="*/ 2323370 w 2619752"/>
                  <a:gd name="connsiteY177" fmla="*/ 408086 h 2924427"/>
                  <a:gd name="connsiteX178" fmla="*/ 2300590 w 2619752"/>
                  <a:gd name="connsiteY178" fmla="*/ 449464 h 2924427"/>
                  <a:gd name="connsiteX179" fmla="*/ 2295733 w 2619752"/>
                  <a:gd name="connsiteY179" fmla="*/ 454657 h 2924427"/>
                  <a:gd name="connsiteX180" fmla="*/ 2290373 w 2619752"/>
                  <a:gd name="connsiteY180" fmla="*/ 460017 h 2924427"/>
                  <a:gd name="connsiteX181" fmla="*/ 1363779 w 2619752"/>
                  <a:gd name="connsiteY181" fmla="*/ 143737 h 2924427"/>
                  <a:gd name="connsiteX182" fmla="*/ 1420896 w 2619752"/>
                  <a:gd name="connsiteY182" fmla="*/ 95658 h 2924427"/>
                  <a:gd name="connsiteX183" fmla="*/ 1384549 w 2619752"/>
                  <a:gd name="connsiteY183" fmla="*/ 208735 h 2924427"/>
                  <a:gd name="connsiteX184" fmla="*/ 1328102 w 2619752"/>
                  <a:gd name="connsiteY184" fmla="*/ 91302 h 2924427"/>
                  <a:gd name="connsiteX185" fmla="*/ 1371651 w 2619752"/>
                  <a:gd name="connsiteY185" fmla="*/ 91805 h 2924427"/>
                  <a:gd name="connsiteX186" fmla="*/ 1363779 w 2619752"/>
                  <a:gd name="connsiteY186" fmla="*/ 143737 h 2924427"/>
                  <a:gd name="connsiteX187" fmla="*/ 56967 w 2619752"/>
                  <a:gd name="connsiteY187" fmla="*/ 211918 h 2924427"/>
                  <a:gd name="connsiteX188" fmla="*/ 69361 w 2619752"/>
                  <a:gd name="connsiteY188" fmla="*/ 107049 h 2924427"/>
                  <a:gd name="connsiteX189" fmla="*/ 113581 w 2619752"/>
                  <a:gd name="connsiteY189" fmla="*/ 93480 h 2924427"/>
                  <a:gd name="connsiteX190" fmla="*/ 56967 w 2619752"/>
                  <a:gd name="connsiteY190" fmla="*/ 211918 h 2924427"/>
                  <a:gd name="connsiteX191" fmla="*/ 426130 w 2619752"/>
                  <a:gd name="connsiteY191" fmla="*/ 96496 h 2924427"/>
                  <a:gd name="connsiteX192" fmla="*/ 155287 w 2619752"/>
                  <a:gd name="connsiteY192" fmla="*/ 75053 h 2924427"/>
                  <a:gd name="connsiteX193" fmla="*/ 150095 w 2619752"/>
                  <a:gd name="connsiteY193" fmla="*/ 72037 h 2924427"/>
                  <a:gd name="connsiteX194" fmla="*/ 211566 w 2619752"/>
                  <a:gd name="connsiteY194" fmla="*/ 53945 h 2924427"/>
                  <a:gd name="connsiteX195" fmla="*/ 286940 w 2619752"/>
                  <a:gd name="connsiteY195" fmla="*/ 63326 h 2924427"/>
                  <a:gd name="connsiteX196" fmla="*/ 355447 w 2619752"/>
                  <a:gd name="connsiteY196" fmla="*/ 76896 h 2924427"/>
                  <a:gd name="connsiteX197" fmla="*/ 426130 w 2619752"/>
                  <a:gd name="connsiteY197" fmla="*/ 96496 h 2924427"/>
                  <a:gd name="connsiteX198" fmla="*/ 9900 w 2619752"/>
                  <a:gd name="connsiteY198" fmla="*/ 1692642 h 2924427"/>
                  <a:gd name="connsiteX199" fmla="*/ 9565 w 2619752"/>
                  <a:gd name="connsiteY199" fmla="*/ 1486925 h 2924427"/>
                  <a:gd name="connsiteX200" fmla="*/ 19112 w 2619752"/>
                  <a:gd name="connsiteY200" fmla="*/ 1270320 h 2924427"/>
                  <a:gd name="connsiteX201" fmla="*/ 51942 w 2619752"/>
                  <a:gd name="connsiteY201" fmla="*/ 1435998 h 2924427"/>
                  <a:gd name="connsiteX202" fmla="*/ 48424 w 2619752"/>
                  <a:gd name="connsiteY202" fmla="*/ 1614577 h 2924427"/>
                  <a:gd name="connsiteX203" fmla="*/ 45074 w 2619752"/>
                  <a:gd name="connsiteY203" fmla="*/ 1959336 h 2924427"/>
                  <a:gd name="connsiteX204" fmla="*/ 29832 w 2619752"/>
                  <a:gd name="connsiteY204" fmla="*/ 2497751 h 2924427"/>
                  <a:gd name="connsiteX205" fmla="*/ 89126 w 2619752"/>
                  <a:gd name="connsiteY205" fmla="*/ 2620711 h 2924427"/>
                  <a:gd name="connsiteX206" fmla="*/ 44739 w 2619752"/>
                  <a:gd name="connsiteY206" fmla="*/ 2276790 h 2924427"/>
                  <a:gd name="connsiteX207" fmla="*/ 62494 w 2619752"/>
                  <a:gd name="connsiteY207" fmla="*/ 2154666 h 2924427"/>
                  <a:gd name="connsiteX208" fmla="*/ 75391 w 2619752"/>
                  <a:gd name="connsiteY208" fmla="*/ 2266236 h 2924427"/>
                  <a:gd name="connsiteX209" fmla="*/ 65509 w 2619752"/>
                  <a:gd name="connsiteY209" fmla="*/ 1712744 h 2924427"/>
                  <a:gd name="connsiteX210" fmla="*/ 65007 w 2619752"/>
                  <a:gd name="connsiteY210" fmla="*/ 1125748 h 2924427"/>
                  <a:gd name="connsiteX211" fmla="*/ 71204 w 2619752"/>
                  <a:gd name="connsiteY211" fmla="*/ 990391 h 2924427"/>
                  <a:gd name="connsiteX212" fmla="*/ 73381 w 2619752"/>
                  <a:gd name="connsiteY212" fmla="*/ 863577 h 2924427"/>
                  <a:gd name="connsiteX213" fmla="*/ 59814 w 2619752"/>
                  <a:gd name="connsiteY213" fmla="*/ 734418 h 2924427"/>
                  <a:gd name="connsiteX214" fmla="*/ 55124 w 2619752"/>
                  <a:gd name="connsiteY214" fmla="*/ 289983 h 2924427"/>
                  <a:gd name="connsiteX215" fmla="*/ 91974 w 2619752"/>
                  <a:gd name="connsiteY215" fmla="*/ 179754 h 2924427"/>
                  <a:gd name="connsiteX216" fmla="*/ 116261 w 2619752"/>
                  <a:gd name="connsiteY216" fmla="*/ 128995 h 2924427"/>
                  <a:gd name="connsiteX217" fmla="*/ 160480 w 2619752"/>
                  <a:gd name="connsiteY217" fmla="*/ 93983 h 2924427"/>
                  <a:gd name="connsiteX218" fmla="*/ 86111 w 2619752"/>
                  <a:gd name="connsiteY218" fmla="*/ 377429 h 2924427"/>
                  <a:gd name="connsiteX219" fmla="*/ 184097 w 2619752"/>
                  <a:gd name="connsiteY219" fmla="*/ 105877 h 2924427"/>
                  <a:gd name="connsiteX220" fmla="*/ 466832 w 2619752"/>
                  <a:gd name="connsiteY220" fmla="*/ 101521 h 2924427"/>
                  <a:gd name="connsiteX221" fmla="*/ 722098 w 2619752"/>
                  <a:gd name="connsiteY221" fmla="*/ 55955 h 2924427"/>
                  <a:gd name="connsiteX222" fmla="*/ 1144190 w 2619752"/>
                  <a:gd name="connsiteY222" fmla="*/ 83094 h 2924427"/>
                  <a:gd name="connsiteX223" fmla="*/ 1294268 w 2619752"/>
                  <a:gd name="connsiteY223" fmla="*/ 90967 h 2924427"/>
                  <a:gd name="connsiteX224" fmla="*/ 1331620 w 2619752"/>
                  <a:gd name="connsiteY224" fmla="*/ 171378 h 2924427"/>
                  <a:gd name="connsiteX225" fmla="*/ 1379691 w 2619752"/>
                  <a:gd name="connsiteY225" fmla="*/ 242742 h 2924427"/>
                  <a:gd name="connsiteX226" fmla="*/ 1440325 w 2619752"/>
                  <a:gd name="connsiteY226" fmla="*/ 302212 h 2924427"/>
                  <a:gd name="connsiteX227" fmla="*/ 1497777 w 2619752"/>
                  <a:gd name="connsiteY227" fmla="*/ 366205 h 2924427"/>
                  <a:gd name="connsiteX228" fmla="*/ 1264286 w 2619752"/>
                  <a:gd name="connsiteY228" fmla="*/ 359337 h 2924427"/>
                  <a:gd name="connsiteX229" fmla="*/ 889427 w 2619752"/>
                  <a:gd name="connsiteY229" fmla="*/ 347443 h 2924427"/>
                  <a:gd name="connsiteX230" fmla="*/ 772179 w 2619752"/>
                  <a:gd name="connsiteY230" fmla="*/ 346940 h 2924427"/>
                  <a:gd name="connsiteX231" fmla="*/ 560463 w 2619752"/>
                  <a:gd name="connsiteY231" fmla="*/ 339402 h 2924427"/>
                  <a:gd name="connsiteX232" fmla="*/ 556946 w 2619752"/>
                  <a:gd name="connsiteY232" fmla="*/ 343422 h 2924427"/>
                  <a:gd name="connsiteX233" fmla="*/ 532993 w 2619752"/>
                  <a:gd name="connsiteY233" fmla="*/ 323320 h 2924427"/>
                  <a:gd name="connsiteX234" fmla="*/ 406366 w 2619752"/>
                  <a:gd name="connsiteY234" fmla="*/ 330523 h 2924427"/>
                  <a:gd name="connsiteX235" fmla="*/ 410051 w 2619752"/>
                  <a:gd name="connsiteY235" fmla="*/ 334711 h 2924427"/>
                  <a:gd name="connsiteX236" fmla="*/ 415578 w 2619752"/>
                  <a:gd name="connsiteY236" fmla="*/ 343422 h 2924427"/>
                  <a:gd name="connsiteX237" fmla="*/ 403853 w 2619752"/>
                  <a:gd name="connsiteY237" fmla="*/ 347610 h 2924427"/>
                  <a:gd name="connsiteX238" fmla="*/ 306537 w 2619752"/>
                  <a:gd name="connsiteY238" fmla="*/ 343087 h 2924427"/>
                  <a:gd name="connsiteX239" fmla="*/ 312400 w 2619752"/>
                  <a:gd name="connsiteY239" fmla="*/ 340910 h 2924427"/>
                  <a:gd name="connsiteX240" fmla="*/ 338362 w 2619752"/>
                  <a:gd name="connsiteY240" fmla="*/ 335549 h 2924427"/>
                  <a:gd name="connsiteX241" fmla="*/ 384758 w 2619752"/>
                  <a:gd name="connsiteY241" fmla="*/ 337057 h 2924427"/>
                  <a:gd name="connsiteX242" fmla="*/ 294478 w 2619752"/>
                  <a:gd name="connsiteY242" fmla="*/ 321142 h 2924427"/>
                  <a:gd name="connsiteX243" fmla="*/ 240878 w 2619752"/>
                  <a:gd name="connsiteY243" fmla="*/ 269713 h 2924427"/>
                  <a:gd name="connsiteX244" fmla="*/ 225971 w 2619752"/>
                  <a:gd name="connsiteY244" fmla="*/ 327675 h 2924427"/>
                  <a:gd name="connsiteX245" fmla="*/ 232336 w 2619752"/>
                  <a:gd name="connsiteY245" fmla="*/ 898254 h 2924427"/>
                  <a:gd name="connsiteX246" fmla="*/ 212906 w 2619752"/>
                  <a:gd name="connsiteY246" fmla="*/ 930083 h 2924427"/>
                  <a:gd name="connsiteX247" fmla="*/ 224799 w 2619752"/>
                  <a:gd name="connsiteY247" fmla="*/ 954541 h 2924427"/>
                  <a:gd name="connsiteX248" fmla="*/ 240878 w 2619752"/>
                  <a:gd name="connsiteY248" fmla="*/ 980675 h 2924427"/>
                  <a:gd name="connsiteX249" fmla="*/ 285935 w 2619752"/>
                  <a:gd name="connsiteY249" fmla="*/ 960572 h 2924427"/>
                  <a:gd name="connsiteX250" fmla="*/ 278398 w 2619752"/>
                  <a:gd name="connsiteY250" fmla="*/ 997762 h 2924427"/>
                  <a:gd name="connsiteX251" fmla="*/ 289620 w 2619752"/>
                  <a:gd name="connsiteY251" fmla="*/ 1002620 h 2924427"/>
                  <a:gd name="connsiteX252" fmla="*/ 300340 w 2619752"/>
                  <a:gd name="connsiteY252" fmla="*/ 1007813 h 2924427"/>
                  <a:gd name="connsiteX253" fmla="*/ 317425 w 2619752"/>
                  <a:gd name="connsiteY253" fmla="*/ 1021215 h 2924427"/>
                  <a:gd name="connsiteX254" fmla="*/ 349752 w 2619752"/>
                  <a:gd name="connsiteY254" fmla="*/ 1053714 h 2924427"/>
                  <a:gd name="connsiteX255" fmla="*/ 325465 w 2619752"/>
                  <a:gd name="connsiteY255" fmla="*/ 1006976 h 2924427"/>
                  <a:gd name="connsiteX256" fmla="*/ 385093 w 2619752"/>
                  <a:gd name="connsiteY256" fmla="*/ 998097 h 2924427"/>
                  <a:gd name="connsiteX257" fmla="*/ 339032 w 2619752"/>
                  <a:gd name="connsiteY257" fmla="*/ 960907 h 2924427"/>
                  <a:gd name="connsiteX258" fmla="*/ 383754 w 2619752"/>
                  <a:gd name="connsiteY258" fmla="*/ 969786 h 2924427"/>
                  <a:gd name="connsiteX259" fmla="*/ 509711 w 2619752"/>
                  <a:gd name="connsiteY259" fmla="*/ 923885 h 2924427"/>
                  <a:gd name="connsiteX260" fmla="*/ 537013 w 2619752"/>
                  <a:gd name="connsiteY260" fmla="*/ 924387 h 2924427"/>
                  <a:gd name="connsiteX261" fmla="*/ 564650 w 2619752"/>
                  <a:gd name="connsiteY261" fmla="*/ 927068 h 2924427"/>
                  <a:gd name="connsiteX262" fmla="*/ 637512 w 2619752"/>
                  <a:gd name="connsiteY262" fmla="*/ 915006 h 2924427"/>
                  <a:gd name="connsiteX263" fmla="*/ 316085 w 2619752"/>
                  <a:gd name="connsiteY263" fmla="*/ 917016 h 2924427"/>
                  <a:gd name="connsiteX264" fmla="*/ 333002 w 2619752"/>
                  <a:gd name="connsiteY264" fmla="*/ 518483 h 2924427"/>
                  <a:gd name="connsiteX265" fmla="*/ 340204 w 2619752"/>
                  <a:gd name="connsiteY265" fmla="*/ 383963 h 2924427"/>
                  <a:gd name="connsiteX266" fmla="*/ 380069 w 2619752"/>
                  <a:gd name="connsiteY266" fmla="*/ 463368 h 2924427"/>
                  <a:gd name="connsiteX267" fmla="*/ 368846 w 2619752"/>
                  <a:gd name="connsiteY267" fmla="*/ 755693 h 2924427"/>
                  <a:gd name="connsiteX268" fmla="*/ 407371 w 2619752"/>
                  <a:gd name="connsiteY268" fmla="*/ 410934 h 2924427"/>
                  <a:gd name="connsiteX269" fmla="*/ 422445 w 2619752"/>
                  <a:gd name="connsiteY269" fmla="*/ 410431 h 2924427"/>
                  <a:gd name="connsiteX270" fmla="*/ 421440 w 2619752"/>
                  <a:gd name="connsiteY270" fmla="*/ 708117 h 2924427"/>
                  <a:gd name="connsiteX271" fmla="*/ 447737 w 2619752"/>
                  <a:gd name="connsiteY271" fmla="*/ 377597 h 2924427"/>
                  <a:gd name="connsiteX272" fmla="*/ 490282 w 2619752"/>
                  <a:gd name="connsiteY272" fmla="*/ 364530 h 2924427"/>
                  <a:gd name="connsiteX273" fmla="*/ 534333 w 2619752"/>
                  <a:gd name="connsiteY273" fmla="*/ 368048 h 2924427"/>
                  <a:gd name="connsiteX274" fmla="*/ 539191 w 2619752"/>
                  <a:gd name="connsiteY274" fmla="*/ 384968 h 2924427"/>
                  <a:gd name="connsiteX275" fmla="*/ 529811 w 2619752"/>
                  <a:gd name="connsiteY275" fmla="*/ 747317 h 2924427"/>
                  <a:gd name="connsiteX276" fmla="*/ 554768 w 2619752"/>
                  <a:gd name="connsiteY276" fmla="*/ 369556 h 2924427"/>
                  <a:gd name="connsiteX277" fmla="*/ 861455 w 2619752"/>
                  <a:gd name="connsiteY277" fmla="*/ 389658 h 2924427"/>
                  <a:gd name="connsiteX278" fmla="*/ 956929 w 2619752"/>
                  <a:gd name="connsiteY278" fmla="*/ 385303 h 2924427"/>
                  <a:gd name="connsiteX279" fmla="*/ 1151225 w 2619752"/>
                  <a:gd name="connsiteY279" fmla="*/ 393009 h 2924427"/>
                  <a:gd name="connsiteX280" fmla="*/ 1375671 w 2619752"/>
                  <a:gd name="connsiteY280" fmla="*/ 395689 h 2924427"/>
                  <a:gd name="connsiteX281" fmla="*/ 2003115 w 2619752"/>
                  <a:gd name="connsiteY281" fmla="*/ 421823 h 2924427"/>
                  <a:gd name="connsiteX282" fmla="*/ 2215837 w 2619752"/>
                  <a:gd name="connsiteY282" fmla="*/ 423833 h 2924427"/>
                  <a:gd name="connsiteX283" fmla="*/ 2202772 w 2619752"/>
                  <a:gd name="connsiteY283" fmla="*/ 722356 h 2924427"/>
                  <a:gd name="connsiteX284" fmla="*/ 2197412 w 2619752"/>
                  <a:gd name="connsiteY284" fmla="*/ 1020377 h 2924427"/>
                  <a:gd name="connsiteX285" fmla="*/ 1994071 w 2619752"/>
                  <a:gd name="connsiteY285" fmla="*/ 1016022 h 2924427"/>
                  <a:gd name="connsiteX286" fmla="*/ 1896085 w 2619752"/>
                  <a:gd name="connsiteY286" fmla="*/ 1021215 h 2924427"/>
                  <a:gd name="connsiteX287" fmla="*/ 1798266 w 2619752"/>
                  <a:gd name="connsiteY287" fmla="*/ 1009321 h 2924427"/>
                  <a:gd name="connsiteX288" fmla="*/ 1391919 w 2619752"/>
                  <a:gd name="connsiteY288" fmla="*/ 984528 h 2924427"/>
                  <a:gd name="connsiteX289" fmla="*/ 910699 w 2619752"/>
                  <a:gd name="connsiteY289" fmla="*/ 932261 h 2924427"/>
                  <a:gd name="connsiteX290" fmla="*/ 820418 w 2619752"/>
                  <a:gd name="connsiteY290" fmla="*/ 915676 h 2924427"/>
                  <a:gd name="connsiteX291" fmla="*/ 744207 w 2619752"/>
                  <a:gd name="connsiteY291" fmla="*/ 901772 h 2924427"/>
                  <a:gd name="connsiteX292" fmla="*/ 662134 w 2619752"/>
                  <a:gd name="connsiteY292" fmla="*/ 913331 h 2924427"/>
                  <a:gd name="connsiteX293" fmla="*/ 821758 w 2619752"/>
                  <a:gd name="connsiteY293" fmla="*/ 920869 h 2924427"/>
                  <a:gd name="connsiteX294" fmla="*/ 816231 w 2619752"/>
                  <a:gd name="connsiteY294" fmla="*/ 924387 h 2924427"/>
                  <a:gd name="connsiteX295" fmla="*/ 792781 w 2619752"/>
                  <a:gd name="connsiteY295" fmla="*/ 934104 h 2924427"/>
                  <a:gd name="connsiteX296" fmla="*/ 759784 w 2619752"/>
                  <a:gd name="connsiteY296" fmla="*/ 937454 h 2924427"/>
                  <a:gd name="connsiteX297" fmla="*/ 541871 w 2619752"/>
                  <a:gd name="connsiteY297" fmla="*/ 959567 h 2924427"/>
                  <a:gd name="connsiteX298" fmla="*/ 540531 w 2619752"/>
                  <a:gd name="connsiteY298" fmla="*/ 971293 h 2924427"/>
                  <a:gd name="connsiteX299" fmla="*/ 541871 w 2619752"/>
                  <a:gd name="connsiteY299" fmla="*/ 982182 h 2924427"/>
                  <a:gd name="connsiteX300" fmla="*/ 436013 w 2619752"/>
                  <a:gd name="connsiteY300" fmla="*/ 998432 h 2924427"/>
                  <a:gd name="connsiteX301" fmla="*/ 979541 w 2619752"/>
                  <a:gd name="connsiteY301" fmla="*/ 970791 h 2924427"/>
                  <a:gd name="connsiteX302" fmla="*/ 1149048 w 2619752"/>
                  <a:gd name="connsiteY302" fmla="*/ 1005133 h 2924427"/>
                  <a:gd name="connsiteX303" fmla="*/ 1877995 w 2619752"/>
                  <a:gd name="connsiteY303" fmla="*/ 1068456 h 2924427"/>
                  <a:gd name="connsiteX304" fmla="*/ 1940137 w 2619752"/>
                  <a:gd name="connsiteY304" fmla="*/ 1157243 h 2924427"/>
                  <a:gd name="connsiteX305" fmla="*/ 2005293 w 2619752"/>
                  <a:gd name="connsiteY305" fmla="*/ 1255578 h 2924427"/>
                  <a:gd name="connsiteX306" fmla="*/ 1790059 w 2619752"/>
                  <a:gd name="connsiteY306" fmla="*/ 1260938 h 2924427"/>
                  <a:gd name="connsiteX307" fmla="*/ 1802119 w 2619752"/>
                  <a:gd name="connsiteY307" fmla="*/ 1303489 h 2924427"/>
                  <a:gd name="connsiteX308" fmla="*/ 1796592 w 2619752"/>
                  <a:gd name="connsiteY308" fmla="*/ 1425780 h 2924427"/>
                  <a:gd name="connsiteX309" fmla="*/ 2062242 w 2619752"/>
                  <a:gd name="connsiteY309" fmla="*/ 1491951 h 2924427"/>
                  <a:gd name="connsiteX310" fmla="*/ 2173963 w 2619752"/>
                  <a:gd name="connsiteY310" fmla="*/ 1500159 h 2924427"/>
                  <a:gd name="connsiteX311" fmla="*/ 2222369 w 2619752"/>
                  <a:gd name="connsiteY311" fmla="*/ 1467158 h 2924427"/>
                  <a:gd name="connsiteX312" fmla="*/ 2228734 w 2619752"/>
                  <a:gd name="connsiteY312" fmla="*/ 1449568 h 2924427"/>
                  <a:gd name="connsiteX313" fmla="*/ 2282836 w 2619752"/>
                  <a:gd name="connsiteY313" fmla="*/ 1491281 h 2924427"/>
                  <a:gd name="connsiteX314" fmla="*/ 2343637 w 2619752"/>
                  <a:gd name="connsiteY314" fmla="*/ 1528470 h 2924427"/>
                  <a:gd name="connsiteX315" fmla="*/ 2453515 w 2619752"/>
                  <a:gd name="connsiteY315" fmla="*/ 1621947 h 2924427"/>
                  <a:gd name="connsiteX316" fmla="*/ 2492542 w 2619752"/>
                  <a:gd name="connsiteY316" fmla="*/ 1780423 h 2924427"/>
                  <a:gd name="connsiteX317" fmla="*/ 2496394 w 2619752"/>
                  <a:gd name="connsiteY317" fmla="*/ 2372612 h 2924427"/>
                  <a:gd name="connsiteX318" fmla="*/ 2484000 w 2619752"/>
                  <a:gd name="connsiteY318" fmla="*/ 2563419 h 2924427"/>
                  <a:gd name="connsiteX319" fmla="*/ 2468422 w 2619752"/>
                  <a:gd name="connsiteY319" fmla="*/ 2645840 h 2924427"/>
                  <a:gd name="connsiteX320" fmla="*/ 2465742 w 2619752"/>
                  <a:gd name="connsiteY320" fmla="*/ 2733621 h 2924427"/>
                  <a:gd name="connsiteX321" fmla="*/ 2392881 w 2619752"/>
                  <a:gd name="connsiteY321" fmla="*/ 2738312 h 2924427"/>
                  <a:gd name="connsiteX322" fmla="*/ 2317340 w 2619752"/>
                  <a:gd name="connsiteY322" fmla="*/ 2736804 h 2924427"/>
                  <a:gd name="connsiteX323" fmla="*/ 2168603 w 2619752"/>
                  <a:gd name="connsiteY323" fmla="*/ 2727758 h 2924427"/>
                  <a:gd name="connsiteX324" fmla="*/ 1264118 w 2619752"/>
                  <a:gd name="connsiteY324" fmla="*/ 2707153 h 2924427"/>
                  <a:gd name="connsiteX325" fmla="*/ 980378 w 2619752"/>
                  <a:gd name="connsiteY325" fmla="*/ 2682862 h 2924427"/>
                  <a:gd name="connsiteX326" fmla="*/ 695298 w 2619752"/>
                  <a:gd name="connsiteY326" fmla="*/ 2659744 h 2924427"/>
                  <a:gd name="connsiteX327" fmla="*/ 401341 w 2619752"/>
                  <a:gd name="connsiteY327" fmla="*/ 2650698 h 2924427"/>
                  <a:gd name="connsiteX328" fmla="*/ 155455 w 2619752"/>
                  <a:gd name="connsiteY328" fmla="*/ 2645002 h 2924427"/>
                  <a:gd name="connsiteX329" fmla="*/ 126478 w 2619752"/>
                  <a:gd name="connsiteY329" fmla="*/ 2661587 h 2924427"/>
                  <a:gd name="connsiteX330" fmla="*/ 41724 w 2619752"/>
                  <a:gd name="connsiteY330" fmla="*/ 2642322 h 2924427"/>
                  <a:gd name="connsiteX331" fmla="*/ 39882 w 2619752"/>
                  <a:gd name="connsiteY331" fmla="*/ 2667115 h 2924427"/>
                  <a:gd name="connsiteX332" fmla="*/ 638684 w 2619752"/>
                  <a:gd name="connsiteY332" fmla="*/ 2714188 h 2924427"/>
                  <a:gd name="connsiteX333" fmla="*/ 336687 w 2619752"/>
                  <a:gd name="connsiteY333" fmla="*/ 2682192 h 2924427"/>
                  <a:gd name="connsiteX334" fmla="*/ 617244 w 2619752"/>
                  <a:gd name="connsiteY334" fmla="*/ 2681019 h 2924427"/>
                  <a:gd name="connsiteX335" fmla="*/ 873180 w 2619752"/>
                  <a:gd name="connsiteY335" fmla="*/ 2705980 h 2924427"/>
                  <a:gd name="connsiteX336" fmla="*/ 1115381 w 2619752"/>
                  <a:gd name="connsiteY336" fmla="*/ 2740489 h 2924427"/>
                  <a:gd name="connsiteX337" fmla="*/ 1391416 w 2619752"/>
                  <a:gd name="connsiteY337" fmla="*/ 2743505 h 2924427"/>
                  <a:gd name="connsiteX338" fmla="*/ 1449203 w 2619752"/>
                  <a:gd name="connsiteY338" fmla="*/ 2746353 h 2924427"/>
                  <a:gd name="connsiteX339" fmla="*/ 1926402 w 2619752"/>
                  <a:gd name="connsiteY339" fmla="*/ 2750708 h 2924427"/>
                  <a:gd name="connsiteX340" fmla="*/ 2046665 w 2619752"/>
                  <a:gd name="connsiteY340" fmla="*/ 2762100 h 2924427"/>
                  <a:gd name="connsiteX341" fmla="*/ 2463062 w 2619752"/>
                  <a:gd name="connsiteY341" fmla="*/ 2768968 h 2924427"/>
                  <a:gd name="connsiteX342" fmla="*/ 2456865 w 2619752"/>
                  <a:gd name="connsiteY342" fmla="*/ 2848876 h 2924427"/>
                  <a:gd name="connsiteX343" fmla="*/ 2460550 w 2619752"/>
                  <a:gd name="connsiteY343" fmla="*/ 2924428 h 2924427"/>
                  <a:gd name="connsiteX344" fmla="*/ 2477467 w 2619752"/>
                  <a:gd name="connsiteY344" fmla="*/ 2805823 h 2924427"/>
                  <a:gd name="connsiteX345" fmla="*/ 2495892 w 2619752"/>
                  <a:gd name="connsiteY345" fmla="*/ 2727088 h 2924427"/>
                  <a:gd name="connsiteX346" fmla="*/ 2513814 w 2619752"/>
                  <a:gd name="connsiteY346" fmla="*/ 2706482 h 2924427"/>
                  <a:gd name="connsiteX347" fmla="*/ 2532909 w 2619752"/>
                  <a:gd name="connsiteY347" fmla="*/ 1572026 h 2924427"/>
                  <a:gd name="connsiteX348" fmla="*/ 2565236 w 2619752"/>
                  <a:gd name="connsiteY348" fmla="*/ 1608546 h 2924427"/>
                  <a:gd name="connsiteX349" fmla="*/ 2541786 w 2619752"/>
                  <a:gd name="connsiteY349" fmla="*/ 1110504 h 2924427"/>
                  <a:gd name="connsiteX350" fmla="*/ 2558703 w 2619752"/>
                  <a:gd name="connsiteY350" fmla="*/ 1019205 h 2924427"/>
                  <a:gd name="connsiteX351" fmla="*/ 2552673 w 2619752"/>
                  <a:gd name="connsiteY351" fmla="*/ 933434 h 2924427"/>
                  <a:gd name="connsiteX352" fmla="*/ 2604598 w 2619752"/>
                  <a:gd name="connsiteY352" fmla="*/ 216776 h 2924427"/>
                  <a:gd name="connsiteX353" fmla="*/ 2616992 w 2619752"/>
                  <a:gd name="connsiteY353" fmla="*/ 138879 h 2924427"/>
                  <a:gd name="connsiteX354" fmla="*/ 2596055 w 2619752"/>
                  <a:gd name="connsiteY354" fmla="*/ 67347 h 2924427"/>
                  <a:gd name="connsiteX355" fmla="*/ 2483330 w 2619752"/>
                  <a:gd name="connsiteY355" fmla="*/ 74215 h 2924427"/>
                  <a:gd name="connsiteX356" fmla="*/ 2082844 w 2619752"/>
                  <a:gd name="connsiteY356" fmla="*/ 84099 h 2924427"/>
                  <a:gd name="connsiteX357" fmla="*/ 1527256 w 2619752"/>
                  <a:gd name="connsiteY357" fmla="*/ 75053 h 2924427"/>
                  <a:gd name="connsiteX358" fmla="*/ 1271991 w 2619752"/>
                  <a:gd name="connsiteY358" fmla="*/ 54113 h 2924427"/>
                  <a:gd name="connsiteX359" fmla="*/ 880215 w 2619752"/>
                  <a:gd name="connsiteY359" fmla="*/ 23791 h 2924427"/>
                  <a:gd name="connsiteX360" fmla="*/ 752750 w 2619752"/>
                  <a:gd name="connsiteY360" fmla="*/ 23121 h 2924427"/>
                  <a:gd name="connsiteX361" fmla="*/ 609540 w 2619752"/>
                  <a:gd name="connsiteY361" fmla="*/ 20608 h 2924427"/>
                  <a:gd name="connsiteX362" fmla="*/ 217596 w 2619752"/>
                  <a:gd name="connsiteY362" fmla="*/ 6704 h 2924427"/>
                  <a:gd name="connsiteX363" fmla="*/ 141720 w 2619752"/>
                  <a:gd name="connsiteY363" fmla="*/ 10557 h 2924427"/>
                  <a:gd name="connsiteX364" fmla="*/ 134685 w 2619752"/>
                  <a:gd name="connsiteY364" fmla="*/ 18766 h 2924427"/>
                  <a:gd name="connsiteX365" fmla="*/ 45409 w 2619752"/>
                  <a:gd name="connsiteY365" fmla="*/ 62824 h 2924427"/>
                  <a:gd name="connsiteX366" fmla="*/ 42897 w 2619752"/>
                  <a:gd name="connsiteY366" fmla="*/ 70697 h 2924427"/>
                  <a:gd name="connsiteX367" fmla="*/ 32512 w 2619752"/>
                  <a:gd name="connsiteY367" fmla="*/ 199689 h 2924427"/>
                  <a:gd name="connsiteX368" fmla="*/ 30670 w 2619752"/>
                  <a:gd name="connsiteY368" fmla="*/ 613970 h 2924427"/>
                  <a:gd name="connsiteX369" fmla="*/ 18945 w 2619752"/>
                  <a:gd name="connsiteY369" fmla="*/ 1163608 h 2924427"/>
                  <a:gd name="connsiteX370" fmla="*/ 18 w 2619752"/>
                  <a:gd name="connsiteY370" fmla="*/ 1426785 h 2924427"/>
                  <a:gd name="connsiteX371" fmla="*/ 9900 w 2619752"/>
                  <a:gd name="connsiteY371" fmla="*/ 1692642 h 2924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</a:cxnLst>
                <a:rect l="l" t="t" r="r" b="b"/>
                <a:pathLst>
                  <a:path w="2619752" h="2924427">
                    <a:moveTo>
                      <a:pt x="1836958" y="1394621"/>
                    </a:moveTo>
                    <a:cubicBezTo>
                      <a:pt x="1858900" y="1379376"/>
                      <a:pt x="1874980" y="1333643"/>
                      <a:pt x="1892400" y="1310692"/>
                    </a:cubicBezTo>
                    <a:cubicBezTo>
                      <a:pt x="1911327" y="1285732"/>
                      <a:pt x="1898262" y="1294275"/>
                      <a:pt x="1929584" y="1286904"/>
                    </a:cubicBezTo>
                    <a:cubicBezTo>
                      <a:pt x="1918697" y="1326272"/>
                      <a:pt x="1901612" y="1358436"/>
                      <a:pt x="1888045" y="1397804"/>
                    </a:cubicBezTo>
                    <a:cubicBezTo>
                      <a:pt x="1903957" y="1385407"/>
                      <a:pt x="1894577" y="1394956"/>
                      <a:pt x="1906135" y="1376696"/>
                    </a:cubicBezTo>
                    <a:lnTo>
                      <a:pt x="1952699" y="1295783"/>
                    </a:lnTo>
                    <a:lnTo>
                      <a:pt x="2210142" y="1338836"/>
                    </a:lnTo>
                    <a:cubicBezTo>
                      <a:pt x="2211817" y="1348720"/>
                      <a:pt x="2212319" y="1344364"/>
                      <a:pt x="2212152" y="1357263"/>
                    </a:cubicBezTo>
                    <a:lnTo>
                      <a:pt x="2193560" y="1459619"/>
                    </a:lnTo>
                    <a:cubicBezTo>
                      <a:pt x="2132926" y="1462969"/>
                      <a:pt x="2071957" y="1450405"/>
                      <a:pt x="2015845" y="1445380"/>
                    </a:cubicBezTo>
                    <a:cubicBezTo>
                      <a:pt x="1950019" y="1439516"/>
                      <a:pt x="1893070" y="1438679"/>
                      <a:pt x="1825736" y="1437171"/>
                    </a:cubicBezTo>
                    <a:lnTo>
                      <a:pt x="1837126" y="1283721"/>
                    </a:lnTo>
                    <a:lnTo>
                      <a:pt x="1891562" y="1279533"/>
                    </a:lnTo>
                    <a:cubicBezTo>
                      <a:pt x="1877995" y="1321246"/>
                      <a:pt x="1844496" y="1358771"/>
                      <a:pt x="1836958" y="1394621"/>
                    </a:cubicBezTo>
                    <a:close/>
                    <a:moveTo>
                      <a:pt x="2144986" y="1110839"/>
                    </a:moveTo>
                    <a:cubicBezTo>
                      <a:pt x="2162238" y="1098442"/>
                      <a:pt x="2152690" y="1104976"/>
                      <a:pt x="2166760" y="1088056"/>
                    </a:cubicBezTo>
                    <a:cubicBezTo>
                      <a:pt x="2186190" y="1064603"/>
                      <a:pt x="2168268" y="1071806"/>
                      <a:pt x="2197412" y="1064603"/>
                    </a:cubicBezTo>
                    <a:lnTo>
                      <a:pt x="2192387" y="1155735"/>
                    </a:lnTo>
                    <a:cubicBezTo>
                      <a:pt x="2263238" y="1146689"/>
                      <a:pt x="2219522" y="991899"/>
                      <a:pt x="2236774" y="917352"/>
                    </a:cubicBezTo>
                    <a:cubicBezTo>
                      <a:pt x="2247661" y="870110"/>
                      <a:pt x="2258716" y="896914"/>
                      <a:pt x="2261563" y="801762"/>
                    </a:cubicBezTo>
                    <a:cubicBezTo>
                      <a:pt x="2263238" y="740281"/>
                      <a:pt x="2269101" y="721351"/>
                      <a:pt x="2279988" y="667577"/>
                    </a:cubicBezTo>
                    <a:cubicBezTo>
                      <a:pt x="2289368" y="621843"/>
                      <a:pt x="2279653" y="576613"/>
                      <a:pt x="2285013" y="530879"/>
                    </a:cubicBezTo>
                    <a:cubicBezTo>
                      <a:pt x="2290875" y="481293"/>
                      <a:pt x="2386349" y="285795"/>
                      <a:pt x="2425543" y="247098"/>
                    </a:cubicBezTo>
                    <a:cubicBezTo>
                      <a:pt x="2435760" y="236879"/>
                      <a:pt x="2427218" y="243580"/>
                      <a:pt x="2439948" y="235371"/>
                    </a:cubicBezTo>
                    <a:cubicBezTo>
                      <a:pt x="2446648" y="380277"/>
                      <a:pt x="2460215" y="404233"/>
                      <a:pt x="2387689" y="510609"/>
                    </a:cubicBezTo>
                    <a:cubicBezTo>
                      <a:pt x="2373284" y="531884"/>
                      <a:pt x="2354357" y="559525"/>
                      <a:pt x="2347657" y="584151"/>
                    </a:cubicBezTo>
                    <a:cubicBezTo>
                      <a:pt x="2377304" y="546961"/>
                      <a:pt x="2404271" y="478110"/>
                      <a:pt x="2437938" y="446281"/>
                    </a:cubicBezTo>
                    <a:lnTo>
                      <a:pt x="2458038" y="497710"/>
                    </a:lnTo>
                    <a:cubicBezTo>
                      <a:pt x="2470265" y="443098"/>
                      <a:pt x="2448155" y="398537"/>
                      <a:pt x="2504937" y="334711"/>
                    </a:cubicBezTo>
                    <a:cubicBezTo>
                      <a:pt x="2520179" y="317624"/>
                      <a:pt x="2506612" y="329518"/>
                      <a:pt x="2525036" y="316787"/>
                    </a:cubicBezTo>
                    <a:cubicBezTo>
                      <a:pt x="2523194" y="402223"/>
                      <a:pt x="2530061" y="466718"/>
                      <a:pt x="2492709" y="525351"/>
                    </a:cubicBezTo>
                    <a:cubicBezTo>
                      <a:pt x="2446983" y="596883"/>
                      <a:pt x="2449830" y="567064"/>
                      <a:pt x="2438775" y="587166"/>
                    </a:cubicBezTo>
                    <a:cubicBezTo>
                      <a:pt x="2436765" y="590684"/>
                      <a:pt x="2438943" y="623016"/>
                      <a:pt x="2402429" y="659033"/>
                    </a:cubicBezTo>
                    <a:lnTo>
                      <a:pt x="2415661" y="657190"/>
                    </a:lnTo>
                    <a:cubicBezTo>
                      <a:pt x="2431406" y="664226"/>
                      <a:pt x="2413986" y="654845"/>
                      <a:pt x="2430401" y="678131"/>
                    </a:cubicBezTo>
                    <a:lnTo>
                      <a:pt x="2449663" y="643621"/>
                    </a:lnTo>
                    <a:lnTo>
                      <a:pt x="2422696" y="635748"/>
                    </a:lnTo>
                    <a:cubicBezTo>
                      <a:pt x="2458708" y="603416"/>
                      <a:pt x="2476127" y="543611"/>
                      <a:pt x="2517834" y="518483"/>
                    </a:cubicBezTo>
                    <a:cubicBezTo>
                      <a:pt x="2512809" y="622178"/>
                      <a:pt x="2525706" y="617823"/>
                      <a:pt x="2472107" y="685334"/>
                    </a:cubicBezTo>
                    <a:cubicBezTo>
                      <a:pt x="2449663" y="713645"/>
                      <a:pt x="2398074" y="763399"/>
                      <a:pt x="2385511" y="802432"/>
                    </a:cubicBezTo>
                    <a:cubicBezTo>
                      <a:pt x="2398576" y="790370"/>
                      <a:pt x="2436263" y="746479"/>
                      <a:pt x="2448155" y="729560"/>
                    </a:cubicBezTo>
                    <a:cubicBezTo>
                      <a:pt x="2466580" y="702924"/>
                      <a:pt x="2489527" y="669587"/>
                      <a:pt x="2516159" y="649819"/>
                    </a:cubicBezTo>
                    <a:cubicBezTo>
                      <a:pt x="2520681" y="877649"/>
                      <a:pt x="2545304" y="800254"/>
                      <a:pt x="2451673" y="957724"/>
                    </a:cubicBezTo>
                    <a:cubicBezTo>
                      <a:pt x="2433750" y="987711"/>
                      <a:pt x="2438440" y="982350"/>
                      <a:pt x="2421188" y="993239"/>
                    </a:cubicBezTo>
                    <a:cubicBezTo>
                      <a:pt x="2425041" y="958227"/>
                      <a:pt x="2450668" y="895909"/>
                      <a:pt x="2437938" y="870948"/>
                    </a:cubicBezTo>
                    <a:cubicBezTo>
                      <a:pt x="2420016" y="892726"/>
                      <a:pt x="2406281" y="993741"/>
                      <a:pt x="2392379" y="1034282"/>
                    </a:cubicBezTo>
                    <a:cubicBezTo>
                      <a:pt x="2373619" y="1089229"/>
                      <a:pt x="2332917" y="1119383"/>
                      <a:pt x="2310138" y="1170309"/>
                    </a:cubicBezTo>
                    <a:lnTo>
                      <a:pt x="2356199" y="1109834"/>
                    </a:lnTo>
                    <a:lnTo>
                      <a:pt x="2367589" y="1148029"/>
                    </a:lnTo>
                    <a:cubicBezTo>
                      <a:pt x="2381324" y="1083533"/>
                      <a:pt x="2393384" y="1057065"/>
                      <a:pt x="2427386" y="1009991"/>
                    </a:cubicBezTo>
                    <a:lnTo>
                      <a:pt x="2495389" y="904452"/>
                    </a:lnTo>
                    <a:cubicBezTo>
                      <a:pt x="2507449" y="891386"/>
                      <a:pt x="2497064" y="898422"/>
                      <a:pt x="2516494" y="888705"/>
                    </a:cubicBezTo>
                    <a:cubicBezTo>
                      <a:pt x="2509962" y="920367"/>
                      <a:pt x="2509124" y="945830"/>
                      <a:pt x="2505607" y="981847"/>
                    </a:cubicBezTo>
                    <a:cubicBezTo>
                      <a:pt x="2494719" y="1090066"/>
                      <a:pt x="2433918" y="1110504"/>
                      <a:pt x="2407621" y="1186056"/>
                    </a:cubicBezTo>
                    <a:cubicBezTo>
                      <a:pt x="2439613" y="1164781"/>
                      <a:pt x="2456195" y="1111174"/>
                      <a:pt x="2500414" y="1078172"/>
                    </a:cubicBezTo>
                    <a:cubicBezTo>
                      <a:pt x="2501252" y="1128261"/>
                      <a:pt x="2505942" y="1443369"/>
                      <a:pt x="2491537" y="1480057"/>
                    </a:cubicBezTo>
                    <a:cubicBezTo>
                      <a:pt x="2483162" y="1501834"/>
                      <a:pt x="2446815" y="1548238"/>
                      <a:pt x="2458708" y="1574371"/>
                    </a:cubicBezTo>
                    <a:cubicBezTo>
                      <a:pt x="2463900" y="1562980"/>
                      <a:pt x="2464402" y="1555441"/>
                      <a:pt x="2469427" y="1543045"/>
                    </a:cubicBezTo>
                    <a:cubicBezTo>
                      <a:pt x="2482995" y="1510378"/>
                      <a:pt x="2485507" y="1514901"/>
                      <a:pt x="2494384" y="1506693"/>
                    </a:cubicBezTo>
                    <a:lnTo>
                      <a:pt x="2491369" y="1639035"/>
                    </a:lnTo>
                    <a:cubicBezTo>
                      <a:pt x="2465240" y="1626136"/>
                      <a:pt x="2456195" y="1603018"/>
                      <a:pt x="2433415" y="1581742"/>
                    </a:cubicBezTo>
                    <a:cubicBezTo>
                      <a:pt x="2415158" y="1564823"/>
                      <a:pt x="2416163" y="1571021"/>
                      <a:pt x="2397571" y="1557619"/>
                    </a:cubicBezTo>
                    <a:cubicBezTo>
                      <a:pt x="2382329" y="1546563"/>
                      <a:pt x="2382329" y="1541370"/>
                      <a:pt x="2366752" y="1528135"/>
                    </a:cubicBezTo>
                    <a:cubicBezTo>
                      <a:pt x="2322030" y="1490275"/>
                      <a:pt x="2267593" y="1469503"/>
                      <a:pt x="2227227" y="1426785"/>
                    </a:cubicBezTo>
                    <a:cubicBezTo>
                      <a:pt x="2249001" y="1197783"/>
                      <a:pt x="2262903" y="1276183"/>
                      <a:pt x="2310138" y="1170309"/>
                    </a:cubicBezTo>
                    <a:cubicBezTo>
                      <a:pt x="2283003" y="1199458"/>
                      <a:pt x="2268096" y="1223749"/>
                      <a:pt x="2252351" y="1264456"/>
                    </a:cubicBezTo>
                    <a:cubicBezTo>
                      <a:pt x="2242469" y="1262949"/>
                      <a:pt x="2226222" y="1259263"/>
                      <a:pt x="2226054" y="1259263"/>
                    </a:cubicBezTo>
                    <a:cubicBezTo>
                      <a:pt x="2200092" y="1260101"/>
                      <a:pt x="2221699" y="1267807"/>
                      <a:pt x="2188702" y="1275513"/>
                    </a:cubicBezTo>
                    <a:cubicBezTo>
                      <a:pt x="2178820" y="1277858"/>
                      <a:pt x="2170613" y="1277356"/>
                      <a:pt x="2160563" y="1276685"/>
                    </a:cubicBezTo>
                    <a:cubicBezTo>
                      <a:pt x="2132926" y="1275178"/>
                      <a:pt x="2080499" y="1271157"/>
                      <a:pt x="2058557" y="1253567"/>
                    </a:cubicBezTo>
                    <a:cubicBezTo>
                      <a:pt x="2077819" y="1194600"/>
                      <a:pt x="2133931" y="1144343"/>
                      <a:pt x="2144986" y="1110839"/>
                    </a:cubicBezTo>
                    <a:cubicBezTo>
                      <a:pt x="2120196" y="1124743"/>
                      <a:pt x="2112994" y="1146856"/>
                      <a:pt x="2094234" y="1172822"/>
                    </a:cubicBezTo>
                    <a:cubicBezTo>
                      <a:pt x="2069109" y="1208002"/>
                      <a:pt x="2058222" y="1240333"/>
                      <a:pt x="2039127" y="1241506"/>
                    </a:cubicBezTo>
                    <a:cubicBezTo>
                      <a:pt x="2031590" y="1241841"/>
                      <a:pt x="1945999" y="1197950"/>
                      <a:pt x="2013500" y="1122566"/>
                    </a:cubicBezTo>
                    <a:cubicBezTo>
                      <a:pt x="2066262" y="1063765"/>
                      <a:pt x="2063749" y="1069796"/>
                      <a:pt x="2162740" y="1064100"/>
                    </a:cubicBezTo>
                    <a:cubicBezTo>
                      <a:pt x="2153193" y="1094254"/>
                      <a:pt x="2148000" y="1082193"/>
                      <a:pt x="2144986" y="1110839"/>
                    </a:cubicBezTo>
                    <a:close/>
                    <a:moveTo>
                      <a:pt x="2268096" y="1403332"/>
                    </a:moveTo>
                    <a:cubicBezTo>
                      <a:pt x="2291043" y="1369492"/>
                      <a:pt x="2313823" y="1326774"/>
                      <a:pt x="2335932" y="1294945"/>
                    </a:cubicBezTo>
                    <a:cubicBezTo>
                      <a:pt x="2357037" y="1264456"/>
                      <a:pt x="2396399" y="1215875"/>
                      <a:pt x="2407621" y="1186056"/>
                    </a:cubicBezTo>
                    <a:cubicBezTo>
                      <a:pt x="2388024" y="1200631"/>
                      <a:pt x="2275633" y="1368152"/>
                      <a:pt x="2268096" y="1403332"/>
                    </a:cubicBezTo>
                    <a:close/>
                    <a:moveTo>
                      <a:pt x="2290038" y="958394"/>
                    </a:moveTo>
                    <a:cubicBezTo>
                      <a:pt x="2318010" y="908808"/>
                      <a:pt x="2370102" y="844145"/>
                      <a:pt x="2385511" y="802432"/>
                    </a:cubicBezTo>
                    <a:cubicBezTo>
                      <a:pt x="2371777" y="815331"/>
                      <a:pt x="2300255" y="925225"/>
                      <a:pt x="2290038" y="958394"/>
                    </a:cubicBezTo>
                    <a:close/>
                    <a:moveTo>
                      <a:pt x="2335597" y="760384"/>
                    </a:moveTo>
                    <a:cubicBezTo>
                      <a:pt x="2351174" y="734753"/>
                      <a:pt x="2386851" y="696223"/>
                      <a:pt x="2399916" y="666739"/>
                    </a:cubicBezTo>
                    <a:cubicBezTo>
                      <a:pt x="2371274" y="697563"/>
                      <a:pt x="2352514" y="726879"/>
                      <a:pt x="2335597" y="760384"/>
                    </a:cubicBezTo>
                    <a:close/>
                    <a:moveTo>
                      <a:pt x="2320355" y="641276"/>
                    </a:moveTo>
                    <a:lnTo>
                      <a:pt x="2347322" y="583984"/>
                    </a:lnTo>
                    <a:cubicBezTo>
                      <a:pt x="2331075" y="601071"/>
                      <a:pt x="2322532" y="616650"/>
                      <a:pt x="2320355" y="641276"/>
                    </a:cubicBezTo>
                    <a:close/>
                    <a:moveTo>
                      <a:pt x="1979666" y="1170812"/>
                    </a:moveTo>
                    <a:cubicBezTo>
                      <a:pt x="1949014" y="1148531"/>
                      <a:pt x="1916184" y="1110839"/>
                      <a:pt x="1911160" y="1065608"/>
                    </a:cubicBezTo>
                    <a:lnTo>
                      <a:pt x="2051857" y="1061085"/>
                    </a:lnTo>
                    <a:cubicBezTo>
                      <a:pt x="2045660" y="1084036"/>
                      <a:pt x="2026230" y="1098945"/>
                      <a:pt x="2013165" y="1114357"/>
                    </a:cubicBezTo>
                    <a:cubicBezTo>
                      <a:pt x="1997588" y="1132617"/>
                      <a:pt x="1989548" y="1142836"/>
                      <a:pt x="1979666" y="1170812"/>
                    </a:cubicBezTo>
                    <a:close/>
                    <a:moveTo>
                      <a:pt x="2526711" y="939967"/>
                    </a:moveTo>
                    <a:cubicBezTo>
                      <a:pt x="2526879" y="917687"/>
                      <a:pt x="2530564" y="872456"/>
                      <a:pt x="2535086" y="848835"/>
                    </a:cubicBezTo>
                    <a:lnTo>
                      <a:pt x="2541786" y="809635"/>
                    </a:lnTo>
                    <a:cubicBezTo>
                      <a:pt x="2545974" y="668582"/>
                      <a:pt x="2537096" y="282780"/>
                      <a:pt x="2571768" y="198349"/>
                    </a:cubicBezTo>
                    <a:cubicBezTo>
                      <a:pt x="2579473" y="208735"/>
                      <a:pt x="2575956" y="198349"/>
                      <a:pt x="2579975" y="215938"/>
                    </a:cubicBezTo>
                    <a:cubicBezTo>
                      <a:pt x="2581315" y="221299"/>
                      <a:pt x="2582488" y="232021"/>
                      <a:pt x="2582823" y="237549"/>
                    </a:cubicBezTo>
                    <a:lnTo>
                      <a:pt x="2541116" y="919529"/>
                    </a:lnTo>
                    <a:cubicBezTo>
                      <a:pt x="2534249" y="937287"/>
                      <a:pt x="2539441" y="930418"/>
                      <a:pt x="2526711" y="939967"/>
                    </a:cubicBezTo>
                    <a:close/>
                    <a:moveTo>
                      <a:pt x="248416" y="923550"/>
                    </a:moveTo>
                    <a:lnTo>
                      <a:pt x="264831" y="770603"/>
                    </a:lnTo>
                    <a:lnTo>
                      <a:pt x="278565" y="839621"/>
                    </a:lnTo>
                    <a:cubicBezTo>
                      <a:pt x="280408" y="870781"/>
                      <a:pt x="283423" y="888035"/>
                      <a:pt x="285768" y="915341"/>
                    </a:cubicBezTo>
                    <a:lnTo>
                      <a:pt x="248416" y="923550"/>
                    </a:lnTo>
                    <a:close/>
                    <a:moveTo>
                      <a:pt x="2463397" y="369723"/>
                    </a:moveTo>
                    <a:cubicBezTo>
                      <a:pt x="2466915" y="315614"/>
                      <a:pt x="2462225" y="259159"/>
                      <a:pt x="2466747" y="206892"/>
                    </a:cubicBezTo>
                    <a:cubicBezTo>
                      <a:pt x="2470767" y="161326"/>
                      <a:pt x="2469092" y="188800"/>
                      <a:pt x="2506109" y="133015"/>
                    </a:cubicBezTo>
                    <a:cubicBezTo>
                      <a:pt x="2524366" y="105709"/>
                      <a:pt x="2500414" y="120786"/>
                      <a:pt x="2529391" y="109395"/>
                    </a:cubicBezTo>
                    <a:cubicBezTo>
                      <a:pt x="2539106" y="221802"/>
                      <a:pt x="2516159" y="141224"/>
                      <a:pt x="2522691" y="252626"/>
                    </a:cubicBezTo>
                    <a:cubicBezTo>
                      <a:pt x="2525036" y="292328"/>
                      <a:pt x="2521351" y="294004"/>
                      <a:pt x="2504937" y="319467"/>
                    </a:cubicBezTo>
                    <a:cubicBezTo>
                      <a:pt x="2499409" y="328010"/>
                      <a:pt x="2496897" y="333874"/>
                      <a:pt x="2491202" y="342585"/>
                    </a:cubicBezTo>
                    <a:cubicBezTo>
                      <a:pt x="2474452" y="368383"/>
                      <a:pt x="2479310" y="361180"/>
                      <a:pt x="2463397" y="369723"/>
                    </a:cubicBezTo>
                    <a:close/>
                    <a:moveTo>
                      <a:pt x="1680014" y="355819"/>
                    </a:moveTo>
                    <a:cubicBezTo>
                      <a:pt x="1710163" y="298862"/>
                      <a:pt x="1723730" y="180926"/>
                      <a:pt x="1753042" y="117268"/>
                    </a:cubicBezTo>
                    <a:lnTo>
                      <a:pt x="1822219" y="116766"/>
                    </a:lnTo>
                    <a:cubicBezTo>
                      <a:pt x="1824564" y="186957"/>
                      <a:pt x="1765605" y="280769"/>
                      <a:pt x="1760747" y="350961"/>
                    </a:cubicBezTo>
                    <a:cubicBezTo>
                      <a:pt x="1790729" y="300202"/>
                      <a:pt x="1818199" y="155296"/>
                      <a:pt x="1843491" y="116598"/>
                    </a:cubicBezTo>
                    <a:lnTo>
                      <a:pt x="1905465" y="115928"/>
                    </a:lnTo>
                    <a:cubicBezTo>
                      <a:pt x="1898262" y="170038"/>
                      <a:pt x="1871463" y="199689"/>
                      <a:pt x="1866103" y="251956"/>
                    </a:cubicBezTo>
                    <a:cubicBezTo>
                      <a:pt x="1881345" y="235371"/>
                      <a:pt x="1896252" y="190140"/>
                      <a:pt x="1905297" y="164677"/>
                    </a:cubicBezTo>
                    <a:cubicBezTo>
                      <a:pt x="1928244" y="100684"/>
                      <a:pt x="1914844" y="116766"/>
                      <a:pt x="1995578" y="115928"/>
                    </a:cubicBezTo>
                    <a:cubicBezTo>
                      <a:pt x="1989213" y="184947"/>
                      <a:pt x="1954541" y="242072"/>
                      <a:pt x="1949014" y="305060"/>
                    </a:cubicBezTo>
                    <a:cubicBezTo>
                      <a:pt x="1967941" y="275241"/>
                      <a:pt x="1978158" y="224985"/>
                      <a:pt x="1989716" y="189470"/>
                    </a:cubicBezTo>
                    <a:cubicBezTo>
                      <a:pt x="2018358" y="102191"/>
                      <a:pt x="1990553" y="124472"/>
                      <a:pt x="2087701" y="120954"/>
                    </a:cubicBezTo>
                    <a:cubicBezTo>
                      <a:pt x="2076144" y="209908"/>
                      <a:pt x="2036447" y="256814"/>
                      <a:pt x="2023550" y="335549"/>
                    </a:cubicBezTo>
                    <a:lnTo>
                      <a:pt x="2105624" y="123299"/>
                    </a:lnTo>
                    <a:lnTo>
                      <a:pt x="2214999" y="122461"/>
                    </a:lnTo>
                    <a:cubicBezTo>
                      <a:pt x="2204279" y="172215"/>
                      <a:pt x="2128906" y="328010"/>
                      <a:pt x="2144483" y="364698"/>
                    </a:cubicBezTo>
                    <a:cubicBezTo>
                      <a:pt x="2149173" y="356322"/>
                      <a:pt x="2169105" y="245757"/>
                      <a:pt x="2240794" y="117101"/>
                    </a:cubicBezTo>
                    <a:lnTo>
                      <a:pt x="2334257" y="113415"/>
                    </a:lnTo>
                    <a:cubicBezTo>
                      <a:pt x="2331745" y="144239"/>
                      <a:pt x="2254361" y="312934"/>
                      <a:pt x="2238616" y="331361"/>
                    </a:cubicBezTo>
                    <a:cubicBezTo>
                      <a:pt x="2208969" y="366205"/>
                      <a:pt x="2223542" y="363190"/>
                      <a:pt x="2212319" y="381952"/>
                    </a:cubicBezTo>
                    <a:cubicBezTo>
                      <a:pt x="2112826" y="384633"/>
                      <a:pt x="2026733" y="377764"/>
                      <a:pt x="1934274" y="373241"/>
                    </a:cubicBezTo>
                    <a:cubicBezTo>
                      <a:pt x="1935949" y="340910"/>
                      <a:pt x="1944826" y="341245"/>
                      <a:pt x="1949014" y="305060"/>
                    </a:cubicBezTo>
                    <a:cubicBezTo>
                      <a:pt x="1938294" y="323152"/>
                      <a:pt x="1929752" y="354144"/>
                      <a:pt x="1919367" y="373241"/>
                    </a:cubicBezTo>
                    <a:lnTo>
                      <a:pt x="1768284" y="375252"/>
                    </a:lnTo>
                    <a:lnTo>
                      <a:pt x="1757230" y="349118"/>
                    </a:lnTo>
                    <a:cubicBezTo>
                      <a:pt x="1752037" y="382287"/>
                      <a:pt x="1751870" y="364195"/>
                      <a:pt x="1745672" y="372236"/>
                    </a:cubicBezTo>
                    <a:lnTo>
                      <a:pt x="1578175" y="368886"/>
                    </a:lnTo>
                    <a:lnTo>
                      <a:pt x="1612345" y="260667"/>
                    </a:lnTo>
                    <a:cubicBezTo>
                      <a:pt x="1600787" y="274571"/>
                      <a:pt x="1596265" y="289816"/>
                      <a:pt x="1588728" y="312431"/>
                    </a:cubicBezTo>
                    <a:lnTo>
                      <a:pt x="1565111" y="367043"/>
                    </a:lnTo>
                    <a:lnTo>
                      <a:pt x="1518714" y="367043"/>
                    </a:lnTo>
                    <a:cubicBezTo>
                      <a:pt x="1511176" y="345768"/>
                      <a:pt x="1520556" y="356992"/>
                      <a:pt x="1500624" y="347108"/>
                    </a:cubicBezTo>
                    <a:cubicBezTo>
                      <a:pt x="1501629" y="307573"/>
                      <a:pt x="1507157" y="315949"/>
                      <a:pt x="1512684" y="283115"/>
                    </a:cubicBezTo>
                    <a:lnTo>
                      <a:pt x="1489904" y="315949"/>
                    </a:lnTo>
                    <a:cubicBezTo>
                      <a:pt x="1472485" y="302045"/>
                      <a:pt x="1459085" y="289983"/>
                      <a:pt x="1440158" y="279597"/>
                    </a:cubicBezTo>
                    <a:cubicBezTo>
                      <a:pt x="1445350" y="236879"/>
                      <a:pt x="1482869" y="138376"/>
                      <a:pt x="1504979" y="110232"/>
                    </a:cubicBezTo>
                    <a:lnTo>
                      <a:pt x="1572815" y="109562"/>
                    </a:lnTo>
                    <a:cubicBezTo>
                      <a:pt x="1575160" y="169200"/>
                      <a:pt x="1525079" y="222807"/>
                      <a:pt x="1512684" y="283115"/>
                    </a:cubicBezTo>
                    <a:cubicBezTo>
                      <a:pt x="1529601" y="260164"/>
                      <a:pt x="1577003" y="150773"/>
                      <a:pt x="1584875" y="112578"/>
                    </a:cubicBezTo>
                    <a:lnTo>
                      <a:pt x="1655894" y="115593"/>
                    </a:lnTo>
                    <a:cubicBezTo>
                      <a:pt x="1650199" y="140386"/>
                      <a:pt x="1640317" y="163839"/>
                      <a:pt x="1631942" y="190140"/>
                    </a:cubicBezTo>
                    <a:cubicBezTo>
                      <a:pt x="1622562" y="219791"/>
                      <a:pt x="1614020" y="233361"/>
                      <a:pt x="1615695" y="255809"/>
                    </a:cubicBezTo>
                    <a:cubicBezTo>
                      <a:pt x="1615695" y="256646"/>
                      <a:pt x="1616197" y="258992"/>
                      <a:pt x="1616700" y="260499"/>
                    </a:cubicBezTo>
                    <a:lnTo>
                      <a:pt x="1664604" y="126817"/>
                    </a:lnTo>
                    <a:cubicBezTo>
                      <a:pt x="1665274" y="125309"/>
                      <a:pt x="1666949" y="122796"/>
                      <a:pt x="1667451" y="121624"/>
                    </a:cubicBezTo>
                    <a:cubicBezTo>
                      <a:pt x="1668121" y="120284"/>
                      <a:pt x="1669294" y="117938"/>
                      <a:pt x="1670466" y="116431"/>
                    </a:cubicBezTo>
                    <a:lnTo>
                      <a:pt x="1731938" y="117771"/>
                    </a:lnTo>
                    <a:cubicBezTo>
                      <a:pt x="1735120" y="186622"/>
                      <a:pt x="1679344" y="290151"/>
                      <a:pt x="1680014" y="355819"/>
                    </a:cubicBezTo>
                    <a:close/>
                    <a:moveTo>
                      <a:pt x="1859570" y="250951"/>
                    </a:moveTo>
                    <a:lnTo>
                      <a:pt x="1851196" y="303887"/>
                    </a:lnTo>
                    <a:cubicBezTo>
                      <a:pt x="1853876" y="301542"/>
                      <a:pt x="1860910" y="281942"/>
                      <a:pt x="1861245" y="279429"/>
                    </a:cubicBezTo>
                    <a:cubicBezTo>
                      <a:pt x="1866270" y="246762"/>
                      <a:pt x="1866773" y="271053"/>
                      <a:pt x="1859570" y="250951"/>
                    </a:cubicBezTo>
                    <a:close/>
                    <a:moveTo>
                      <a:pt x="1433290" y="262510"/>
                    </a:moveTo>
                    <a:lnTo>
                      <a:pt x="1399121" y="238219"/>
                    </a:lnTo>
                    <a:cubicBezTo>
                      <a:pt x="1394933" y="200862"/>
                      <a:pt x="1407496" y="182099"/>
                      <a:pt x="1418551" y="151778"/>
                    </a:cubicBezTo>
                    <a:cubicBezTo>
                      <a:pt x="1439990" y="92810"/>
                      <a:pt x="1423743" y="102694"/>
                      <a:pt x="1479855" y="105877"/>
                    </a:cubicBezTo>
                    <a:cubicBezTo>
                      <a:pt x="1478515" y="169200"/>
                      <a:pt x="1450543" y="212253"/>
                      <a:pt x="1433290" y="262510"/>
                    </a:cubicBezTo>
                    <a:close/>
                    <a:moveTo>
                      <a:pt x="2290373" y="460017"/>
                    </a:moveTo>
                    <a:cubicBezTo>
                      <a:pt x="2291378" y="422158"/>
                      <a:pt x="2301093" y="376089"/>
                      <a:pt x="2279988" y="354814"/>
                    </a:cubicBezTo>
                    <a:cubicBezTo>
                      <a:pt x="2257209" y="362017"/>
                      <a:pt x="2264076" y="384633"/>
                      <a:pt x="2249671" y="403563"/>
                    </a:cubicBezTo>
                    <a:cubicBezTo>
                      <a:pt x="2237109" y="314776"/>
                      <a:pt x="2352347" y="115928"/>
                      <a:pt x="2353352" y="115090"/>
                    </a:cubicBezTo>
                    <a:cubicBezTo>
                      <a:pt x="2393886" y="97668"/>
                      <a:pt x="2441790" y="108055"/>
                      <a:pt x="2499577" y="109060"/>
                    </a:cubicBezTo>
                    <a:cubicBezTo>
                      <a:pt x="2485172" y="152113"/>
                      <a:pt x="2370772" y="299197"/>
                      <a:pt x="2323370" y="408086"/>
                    </a:cubicBezTo>
                    <a:lnTo>
                      <a:pt x="2300590" y="449464"/>
                    </a:lnTo>
                    <a:cubicBezTo>
                      <a:pt x="2299250" y="451139"/>
                      <a:pt x="2296905" y="453317"/>
                      <a:pt x="2295733" y="454657"/>
                    </a:cubicBezTo>
                    <a:cubicBezTo>
                      <a:pt x="2294393" y="456164"/>
                      <a:pt x="2292383" y="458510"/>
                      <a:pt x="2290373" y="460017"/>
                    </a:cubicBezTo>
                    <a:close/>
                    <a:moveTo>
                      <a:pt x="1363779" y="143737"/>
                    </a:moveTo>
                    <a:cubicBezTo>
                      <a:pt x="1387564" y="104034"/>
                      <a:pt x="1364114" y="93145"/>
                      <a:pt x="1420896" y="95658"/>
                    </a:cubicBezTo>
                    <a:cubicBezTo>
                      <a:pt x="1422738" y="127655"/>
                      <a:pt x="1404146" y="183272"/>
                      <a:pt x="1384549" y="208735"/>
                    </a:cubicBezTo>
                    <a:cubicBezTo>
                      <a:pt x="1352222" y="187962"/>
                      <a:pt x="1333295" y="129497"/>
                      <a:pt x="1328102" y="91302"/>
                    </a:cubicBezTo>
                    <a:lnTo>
                      <a:pt x="1371651" y="91805"/>
                    </a:lnTo>
                    <a:lnTo>
                      <a:pt x="1363779" y="143737"/>
                    </a:lnTo>
                    <a:close/>
                    <a:moveTo>
                      <a:pt x="56967" y="211918"/>
                    </a:moveTo>
                    <a:lnTo>
                      <a:pt x="69361" y="107049"/>
                    </a:lnTo>
                    <a:lnTo>
                      <a:pt x="113581" y="93480"/>
                    </a:lnTo>
                    <a:cubicBezTo>
                      <a:pt x="110733" y="119614"/>
                      <a:pt x="77736" y="191648"/>
                      <a:pt x="56967" y="211918"/>
                    </a:cubicBezTo>
                    <a:close/>
                    <a:moveTo>
                      <a:pt x="426130" y="96496"/>
                    </a:moveTo>
                    <a:cubicBezTo>
                      <a:pt x="391961" y="96998"/>
                      <a:pt x="162490" y="93480"/>
                      <a:pt x="155287" y="75053"/>
                    </a:cubicBezTo>
                    <a:cubicBezTo>
                      <a:pt x="154282" y="72707"/>
                      <a:pt x="151770" y="73210"/>
                      <a:pt x="150095" y="72037"/>
                    </a:cubicBezTo>
                    <a:cubicBezTo>
                      <a:pt x="166175" y="41046"/>
                      <a:pt x="175890" y="50260"/>
                      <a:pt x="211566" y="53945"/>
                    </a:cubicBezTo>
                    <a:cubicBezTo>
                      <a:pt x="241883" y="56960"/>
                      <a:pt x="261313" y="58636"/>
                      <a:pt x="286940" y="63326"/>
                    </a:cubicBezTo>
                    <a:cubicBezTo>
                      <a:pt x="310725" y="67682"/>
                      <a:pt x="334677" y="72037"/>
                      <a:pt x="355447" y="76896"/>
                    </a:cubicBezTo>
                    <a:lnTo>
                      <a:pt x="426130" y="96496"/>
                    </a:lnTo>
                    <a:close/>
                    <a:moveTo>
                      <a:pt x="9900" y="1692642"/>
                    </a:moveTo>
                    <a:cubicBezTo>
                      <a:pt x="13920" y="1626806"/>
                      <a:pt x="9063" y="1553934"/>
                      <a:pt x="9565" y="1486925"/>
                    </a:cubicBezTo>
                    <a:cubicBezTo>
                      <a:pt x="10402" y="1407017"/>
                      <a:pt x="18275" y="1347380"/>
                      <a:pt x="19112" y="1270320"/>
                    </a:cubicBezTo>
                    <a:lnTo>
                      <a:pt x="51942" y="1435998"/>
                    </a:lnTo>
                    <a:cubicBezTo>
                      <a:pt x="59982" y="1495134"/>
                      <a:pt x="47754" y="1558289"/>
                      <a:pt x="48424" y="1614577"/>
                    </a:cubicBezTo>
                    <a:cubicBezTo>
                      <a:pt x="49597" y="1724471"/>
                      <a:pt x="57637" y="1877083"/>
                      <a:pt x="45074" y="1959336"/>
                    </a:cubicBezTo>
                    <a:lnTo>
                      <a:pt x="29832" y="2497751"/>
                    </a:lnTo>
                    <a:cubicBezTo>
                      <a:pt x="37705" y="2551357"/>
                      <a:pt x="46917" y="2607812"/>
                      <a:pt x="89126" y="2620711"/>
                    </a:cubicBezTo>
                    <a:cubicBezTo>
                      <a:pt x="88624" y="2584359"/>
                      <a:pt x="33015" y="2582516"/>
                      <a:pt x="44739" y="2276790"/>
                    </a:cubicBezTo>
                    <a:cubicBezTo>
                      <a:pt x="46247" y="2240772"/>
                      <a:pt x="41222" y="2180967"/>
                      <a:pt x="62494" y="2154666"/>
                    </a:cubicBezTo>
                    <a:cubicBezTo>
                      <a:pt x="66514" y="2178454"/>
                      <a:pt x="66347" y="2250991"/>
                      <a:pt x="75391" y="2266236"/>
                    </a:cubicBezTo>
                    <a:cubicBezTo>
                      <a:pt x="81254" y="2254007"/>
                      <a:pt x="66514" y="1778078"/>
                      <a:pt x="65509" y="1712744"/>
                    </a:cubicBezTo>
                    <a:cubicBezTo>
                      <a:pt x="62494" y="1517582"/>
                      <a:pt x="66682" y="1321414"/>
                      <a:pt x="65007" y="1125748"/>
                    </a:cubicBezTo>
                    <a:cubicBezTo>
                      <a:pt x="64672" y="1072309"/>
                      <a:pt x="73716" y="1038805"/>
                      <a:pt x="71204" y="990391"/>
                    </a:cubicBezTo>
                    <a:lnTo>
                      <a:pt x="73381" y="863577"/>
                    </a:lnTo>
                    <a:cubicBezTo>
                      <a:pt x="64672" y="797741"/>
                      <a:pt x="59144" y="827560"/>
                      <a:pt x="59814" y="734418"/>
                    </a:cubicBezTo>
                    <a:cubicBezTo>
                      <a:pt x="60652" y="590014"/>
                      <a:pt x="45577" y="432711"/>
                      <a:pt x="55124" y="289983"/>
                    </a:cubicBezTo>
                    <a:cubicBezTo>
                      <a:pt x="57972" y="247768"/>
                      <a:pt x="75559" y="213928"/>
                      <a:pt x="91974" y="179754"/>
                    </a:cubicBezTo>
                    <a:cubicBezTo>
                      <a:pt x="100348" y="162499"/>
                      <a:pt x="108053" y="146585"/>
                      <a:pt x="116261" y="128995"/>
                    </a:cubicBezTo>
                    <a:cubicBezTo>
                      <a:pt x="129325" y="101354"/>
                      <a:pt x="128153" y="98171"/>
                      <a:pt x="160480" y="93983"/>
                    </a:cubicBezTo>
                    <a:cubicBezTo>
                      <a:pt x="159307" y="157976"/>
                      <a:pt x="80919" y="278592"/>
                      <a:pt x="86111" y="377429"/>
                    </a:cubicBezTo>
                    <a:cubicBezTo>
                      <a:pt x="106881" y="302045"/>
                      <a:pt x="141888" y="150102"/>
                      <a:pt x="184097" y="105877"/>
                    </a:cubicBezTo>
                    <a:cubicBezTo>
                      <a:pt x="246238" y="88790"/>
                      <a:pt x="385763" y="126147"/>
                      <a:pt x="466832" y="101521"/>
                    </a:cubicBezTo>
                    <a:lnTo>
                      <a:pt x="722098" y="55955"/>
                    </a:lnTo>
                    <a:cubicBezTo>
                      <a:pt x="1009355" y="44731"/>
                      <a:pt x="973678" y="70697"/>
                      <a:pt x="1144190" y="83094"/>
                    </a:cubicBezTo>
                    <a:cubicBezTo>
                      <a:pt x="1195612" y="86779"/>
                      <a:pt x="1247704" y="86109"/>
                      <a:pt x="1294268" y="90967"/>
                    </a:cubicBezTo>
                    <a:cubicBezTo>
                      <a:pt x="1312190" y="100516"/>
                      <a:pt x="1324417" y="155296"/>
                      <a:pt x="1331620" y="171378"/>
                    </a:cubicBezTo>
                    <a:cubicBezTo>
                      <a:pt x="1346359" y="203374"/>
                      <a:pt x="1359424" y="217781"/>
                      <a:pt x="1379691" y="242742"/>
                    </a:cubicBezTo>
                    <a:cubicBezTo>
                      <a:pt x="1399121" y="266362"/>
                      <a:pt x="1413861" y="281607"/>
                      <a:pt x="1440325" y="302212"/>
                    </a:cubicBezTo>
                    <a:cubicBezTo>
                      <a:pt x="1473825" y="328345"/>
                      <a:pt x="1472652" y="340407"/>
                      <a:pt x="1497777" y="366205"/>
                    </a:cubicBezTo>
                    <a:cubicBezTo>
                      <a:pt x="1411851" y="374749"/>
                      <a:pt x="1361937" y="350291"/>
                      <a:pt x="1264286" y="359337"/>
                    </a:cubicBezTo>
                    <a:cubicBezTo>
                      <a:pt x="1156250" y="369388"/>
                      <a:pt x="988586" y="337224"/>
                      <a:pt x="889427" y="347443"/>
                    </a:cubicBezTo>
                    <a:cubicBezTo>
                      <a:pt x="840351" y="352469"/>
                      <a:pt x="824606" y="356657"/>
                      <a:pt x="772179" y="346940"/>
                    </a:cubicBezTo>
                    <a:cubicBezTo>
                      <a:pt x="732650" y="339569"/>
                      <a:pt x="591450" y="310756"/>
                      <a:pt x="560463" y="339402"/>
                    </a:cubicBezTo>
                    <a:cubicBezTo>
                      <a:pt x="559793" y="340072"/>
                      <a:pt x="558285" y="342250"/>
                      <a:pt x="556946" y="343422"/>
                    </a:cubicBezTo>
                    <a:cubicBezTo>
                      <a:pt x="538018" y="318964"/>
                      <a:pt x="559960" y="329853"/>
                      <a:pt x="532993" y="323320"/>
                    </a:cubicBezTo>
                    <a:cubicBezTo>
                      <a:pt x="489444" y="312934"/>
                      <a:pt x="455107" y="329518"/>
                      <a:pt x="406366" y="330523"/>
                    </a:cubicBezTo>
                    <a:cubicBezTo>
                      <a:pt x="400336" y="347275"/>
                      <a:pt x="394641" y="314106"/>
                      <a:pt x="410051" y="334711"/>
                    </a:cubicBezTo>
                    <a:cubicBezTo>
                      <a:pt x="419933" y="347946"/>
                      <a:pt x="416583" y="331863"/>
                      <a:pt x="415578" y="343422"/>
                    </a:cubicBezTo>
                    <a:lnTo>
                      <a:pt x="403853" y="347610"/>
                    </a:lnTo>
                    <a:cubicBezTo>
                      <a:pt x="338864" y="365535"/>
                      <a:pt x="322952" y="381952"/>
                      <a:pt x="306537" y="343087"/>
                    </a:cubicBezTo>
                    <a:cubicBezTo>
                      <a:pt x="308380" y="342082"/>
                      <a:pt x="311395" y="339067"/>
                      <a:pt x="312400" y="340910"/>
                    </a:cubicBezTo>
                    <a:lnTo>
                      <a:pt x="338362" y="335549"/>
                    </a:lnTo>
                    <a:cubicBezTo>
                      <a:pt x="351929" y="334711"/>
                      <a:pt x="370856" y="336387"/>
                      <a:pt x="384758" y="337057"/>
                    </a:cubicBezTo>
                    <a:cubicBezTo>
                      <a:pt x="364156" y="321477"/>
                      <a:pt x="325297" y="329016"/>
                      <a:pt x="294478" y="321142"/>
                    </a:cubicBezTo>
                    <a:cubicBezTo>
                      <a:pt x="238701" y="307238"/>
                      <a:pt x="259471" y="306400"/>
                      <a:pt x="240878" y="269713"/>
                    </a:cubicBezTo>
                    <a:cubicBezTo>
                      <a:pt x="210394" y="280267"/>
                      <a:pt x="222956" y="288475"/>
                      <a:pt x="225971" y="327675"/>
                    </a:cubicBezTo>
                    <a:cubicBezTo>
                      <a:pt x="235351" y="450971"/>
                      <a:pt x="265668" y="791375"/>
                      <a:pt x="232336" y="898254"/>
                    </a:cubicBezTo>
                    <a:cubicBezTo>
                      <a:pt x="221281" y="933936"/>
                      <a:pt x="226809" y="898757"/>
                      <a:pt x="212906" y="930083"/>
                    </a:cubicBezTo>
                    <a:cubicBezTo>
                      <a:pt x="218434" y="942480"/>
                      <a:pt x="218434" y="941642"/>
                      <a:pt x="224799" y="954541"/>
                    </a:cubicBezTo>
                    <a:cubicBezTo>
                      <a:pt x="236691" y="978664"/>
                      <a:pt x="221114" y="962917"/>
                      <a:pt x="240878" y="980675"/>
                    </a:cubicBezTo>
                    <a:cubicBezTo>
                      <a:pt x="301680" y="976487"/>
                      <a:pt x="214246" y="960237"/>
                      <a:pt x="285935" y="960572"/>
                    </a:cubicBezTo>
                    <a:cubicBezTo>
                      <a:pt x="304695" y="993071"/>
                      <a:pt x="294310" y="972299"/>
                      <a:pt x="278398" y="997762"/>
                    </a:cubicBezTo>
                    <a:lnTo>
                      <a:pt x="289620" y="1002620"/>
                    </a:lnTo>
                    <a:cubicBezTo>
                      <a:pt x="291128" y="1003290"/>
                      <a:pt x="298497" y="1006641"/>
                      <a:pt x="300340" y="1007813"/>
                    </a:cubicBezTo>
                    <a:lnTo>
                      <a:pt x="317425" y="1021215"/>
                    </a:lnTo>
                    <a:cubicBezTo>
                      <a:pt x="329484" y="1033444"/>
                      <a:pt x="333002" y="1039810"/>
                      <a:pt x="349752" y="1053714"/>
                    </a:cubicBezTo>
                    <a:cubicBezTo>
                      <a:pt x="339702" y="1007813"/>
                      <a:pt x="337022" y="1045338"/>
                      <a:pt x="325465" y="1006976"/>
                    </a:cubicBezTo>
                    <a:lnTo>
                      <a:pt x="385093" y="998097"/>
                    </a:lnTo>
                    <a:cubicBezTo>
                      <a:pt x="355614" y="976487"/>
                      <a:pt x="346569" y="998935"/>
                      <a:pt x="339032" y="960907"/>
                    </a:cubicBezTo>
                    <a:lnTo>
                      <a:pt x="383754" y="969786"/>
                    </a:lnTo>
                    <a:cubicBezTo>
                      <a:pt x="417755" y="911991"/>
                      <a:pt x="440703" y="929748"/>
                      <a:pt x="509711" y="923885"/>
                    </a:cubicBezTo>
                    <a:lnTo>
                      <a:pt x="537013" y="924387"/>
                    </a:lnTo>
                    <a:cubicBezTo>
                      <a:pt x="556946" y="927403"/>
                      <a:pt x="533831" y="928911"/>
                      <a:pt x="564650" y="927068"/>
                    </a:cubicBezTo>
                    <a:cubicBezTo>
                      <a:pt x="589607" y="925393"/>
                      <a:pt x="619757" y="923047"/>
                      <a:pt x="637512" y="915006"/>
                    </a:cubicBezTo>
                    <a:cubicBezTo>
                      <a:pt x="605687" y="901940"/>
                      <a:pt x="368344" y="942647"/>
                      <a:pt x="316085" y="917016"/>
                    </a:cubicBezTo>
                    <a:cubicBezTo>
                      <a:pt x="280910" y="883512"/>
                      <a:pt x="337022" y="574937"/>
                      <a:pt x="333002" y="518483"/>
                    </a:cubicBezTo>
                    <a:cubicBezTo>
                      <a:pt x="329317" y="469734"/>
                      <a:pt x="333839" y="431539"/>
                      <a:pt x="340204" y="383963"/>
                    </a:cubicBezTo>
                    <a:cubicBezTo>
                      <a:pt x="391961" y="396192"/>
                      <a:pt x="382414" y="407751"/>
                      <a:pt x="380069" y="463368"/>
                    </a:cubicBezTo>
                    <a:cubicBezTo>
                      <a:pt x="377556" y="524848"/>
                      <a:pt x="350589" y="719006"/>
                      <a:pt x="368846" y="755693"/>
                    </a:cubicBezTo>
                    <a:cubicBezTo>
                      <a:pt x="375714" y="731403"/>
                      <a:pt x="388276" y="505751"/>
                      <a:pt x="407371" y="410934"/>
                    </a:cubicBezTo>
                    <a:lnTo>
                      <a:pt x="422445" y="410431"/>
                    </a:lnTo>
                    <a:cubicBezTo>
                      <a:pt x="422780" y="487156"/>
                      <a:pt x="398661" y="649987"/>
                      <a:pt x="421440" y="708117"/>
                    </a:cubicBezTo>
                    <a:cubicBezTo>
                      <a:pt x="439363" y="663724"/>
                      <a:pt x="414070" y="416127"/>
                      <a:pt x="447737" y="377597"/>
                    </a:cubicBezTo>
                    <a:lnTo>
                      <a:pt x="490282" y="364530"/>
                    </a:lnTo>
                    <a:cubicBezTo>
                      <a:pt x="509711" y="363190"/>
                      <a:pt x="518756" y="365703"/>
                      <a:pt x="534333" y="368048"/>
                    </a:cubicBezTo>
                    <a:lnTo>
                      <a:pt x="539191" y="384968"/>
                    </a:lnTo>
                    <a:cubicBezTo>
                      <a:pt x="551586" y="485816"/>
                      <a:pt x="522776" y="642449"/>
                      <a:pt x="529811" y="747317"/>
                    </a:cubicBezTo>
                    <a:cubicBezTo>
                      <a:pt x="545053" y="708117"/>
                      <a:pt x="555438" y="436229"/>
                      <a:pt x="554768" y="369556"/>
                    </a:cubicBezTo>
                    <a:cubicBezTo>
                      <a:pt x="633157" y="368216"/>
                      <a:pt x="805344" y="395354"/>
                      <a:pt x="861455" y="389658"/>
                    </a:cubicBezTo>
                    <a:cubicBezTo>
                      <a:pt x="911034" y="384800"/>
                      <a:pt x="905842" y="378099"/>
                      <a:pt x="956929" y="385303"/>
                    </a:cubicBezTo>
                    <a:cubicBezTo>
                      <a:pt x="1023927" y="394852"/>
                      <a:pt x="1078196" y="389993"/>
                      <a:pt x="1151225" y="393009"/>
                    </a:cubicBezTo>
                    <a:cubicBezTo>
                      <a:pt x="1221741" y="396024"/>
                      <a:pt x="1311352" y="386308"/>
                      <a:pt x="1375671" y="395689"/>
                    </a:cubicBezTo>
                    <a:cubicBezTo>
                      <a:pt x="1488564" y="411939"/>
                      <a:pt x="1853541" y="411939"/>
                      <a:pt x="2003115" y="421823"/>
                    </a:cubicBezTo>
                    <a:lnTo>
                      <a:pt x="2215837" y="423833"/>
                    </a:lnTo>
                    <a:cubicBezTo>
                      <a:pt x="2217344" y="523508"/>
                      <a:pt x="2209472" y="629214"/>
                      <a:pt x="2202772" y="722356"/>
                    </a:cubicBezTo>
                    <a:cubicBezTo>
                      <a:pt x="2195737" y="821529"/>
                      <a:pt x="2200595" y="929916"/>
                      <a:pt x="2197412" y="1020377"/>
                    </a:cubicBezTo>
                    <a:cubicBezTo>
                      <a:pt x="2125556" y="1021382"/>
                      <a:pt x="2059562" y="1013509"/>
                      <a:pt x="1994071" y="1016022"/>
                    </a:cubicBezTo>
                    <a:cubicBezTo>
                      <a:pt x="1956551" y="1017529"/>
                      <a:pt x="1938462" y="1022388"/>
                      <a:pt x="1896085" y="1021215"/>
                    </a:cubicBezTo>
                    <a:cubicBezTo>
                      <a:pt x="1853206" y="1020210"/>
                      <a:pt x="1836791" y="1011666"/>
                      <a:pt x="1798266" y="1009321"/>
                    </a:cubicBezTo>
                    <a:cubicBezTo>
                      <a:pt x="1659411" y="1000610"/>
                      <a:pt x="1528429" y="992736"/>
                      <a:pt x="1391919" y="984528"/>
                    </a:cubicBezTo>
                    <a:cubicBezTo>
                      <a:pt x="1235811" y="974979"/>
                      <a:pt x="1031800" y="932764"/>
                      <a:pt x="910699" y="932261"/>
                    </a:cubicBezTo>
                    <a:lnTo>
                      <a:pt x="820418" y="915676"/>
                    </a:lnTo>
                    <a:cubicBezTo>
                      <a:pt x="800486" y="907970"/>
                      <a:pt x="755597" y="900599"/>
                      <a:pt x="744207" y="901772"/>
                    </a:cubicBezTo>
                    <a:cubicBezTo>
                      <a:pt x="710708" y="904620"/>
                      <a:pt x="691446" y="901102"/>
                      <a:pt x="662134" y="913331"/>
                    </a:cubicBezTo>
                    <a:cubicBezTo>
                      <a:pt x="700993" y="908640"/>
                      <a:pt x="784407" y="904955"/>
                      <a:pt x="821758" y="920869"/>
                    </a:cubicBezTo>
                    <a:cubicBezTo>
                      <a:pt x="820083" y="922377"/>
                      <a:pt x="817236" y="921707"/>
                      <a:pt x="816231" y="924387"/>
                    </a:cubicBezTo>
                    <a:lnTo>
                      <a:pt x="792781" y="934104"/>
                    </a:lnTo>
                    <a:cubicBezTo>
                      <a:pt x="787589" y="935276"/>
                      <a:pt x="768662" y="936784"/>
                      <a:pt x="759784" y="937454"/>
                    </a:cubicBezTo>
                    <a:cubicBezTo>
                      <a:pt x="687258" y="942145"/>
                      <a:pt x="616574" y="957892"/>
                      <a:pt x="541871" y="959567"/>
                    </a:cubicBezTo>
                    <a:cubicBezTo>
                      <a:pt x="534836" y="973974"/>
                      <a:pt x="540531" y="960070"/>
                      <a:pt x="540531" y="971293"/>
                    </a:cubicBezTo>
                    <a:lnTo>
                      <a:pt x="541871" y="982182"/>
                    </a:lnTo>
                    <a:cubicBezTo>
                      <a:pt x="511889" y="982182"/>
                      <a:pt x="456112" y="986873"/>
                      <a:pt x="436013" y="998432"/>
                    </a:cubicBezTo>
                    <a:cubicBezTo>
                      <a:pt x="657946" y="985365"/>
                      <a:pt x="707023" y="937957"/>
                      <a:pt x="979541" y="970791"/>
                    </a:cubicBezTo>
                    <a:cubicBezTo>
                      <a:pt x="1045367" y="978664"/>
                      <a:pt x="1081881" y="995752"/>
                      <a:pt x="1149048" y="1005133"/>
                    </a:cubicBezTo>
                    <a:cubicBezTo>
                      <a:pt x="1248876" y="1018870"/>
                      <a:pt x="1850526" y="1053714"/>
                      <a:pt x="1877995" y="1068456"/>
                    </a:cubicBezTo>
                    <a:lnTo>
                      <a:pt x="1940137" y="1157243"/>
                    </a:lnTo>
                    <a:cubicBezTo>
                      <a:pt x="1964759" y="1189574"/>
                      <a:pt x="1993401" y="1212692"/>
                      <a:pt x="2005293" y="1255578"/>
                    </a:cubicBezTo>
                    <a:cubicBezTo>
                      <a:pt x="1967271" y="1253400"/>
                      <a:pt x="1810494" y="1215708"/>
                      <a:pt x="1790059" y="1260938"/>
                    </a:cubicBezTo>
                    <a:cubicBezTo>
                      <a:pt x="1781852" y="1282716"/>
                      <a:pt x="1792237" y="1261106"/>
                      <a:pt x="1802119" y="1303489"/>
                    </a:cubicBezTo>
                    <a:cubicBezTo>
                      <a:pt x="1811499" y="1343359"/>
                      <a:pt x="1800444" y="1380884"/>
                      <a:pt x="1796592" y="1425780"/>
                    </a:cubicBezTo>
                    <a:cubicBezTo>
                      <a:pt x="1790227" y="1501667"/>
                      <a:pt x="1853038" y="1469168"/>
                      <a:pt x="2062242" y="1491951"/>
                    </a:cubicBezTo>
                    <a:cubicBezTo>
                      <a:pt x="2101436" y="1496306"/>
                      <a:pt x="2142641" y="1512723"/>
                      <a:pt x="2173963" y="1500159"/>
                    </a:cubicBezTo>
                    <a:cubicBezTo>
                      <a:pt x="2209304" y="1485752"/>
                      <a:pt x="2205284" y="1523445"/>
                      <a:pt x="2222369" y="1467158"/>
                    </a:cubicBezTo>
                    <a:cubicBezTo>
                      <a:pt x="2229404" y="1444375"/>
                      <a:pt x="2217344" y="1464645"/>
                      <a:pt x="2228734" y="1449568"/>
                    </a:cubicBezTo>
                    <a:cubicBezTo>
                      <a:pt x="2244814" y="1462299"/>
                      <a:pt x="2269101" y="1481732"/>
                      <a:pt x="2282836" y="1491281"/>
                    </a:cubicBezTo>
                    <a:cubicBezTo>
                      <a:pt x="2307458" y="1508200"/>
                      <a:pt x="2317340" y="1506190"/>
                      <a:pt x="2343637" y="1528470"/>
                    </a:cubicBezTo>
                    <a:cubicBezTo>
                      <a:pt x="2380989" y="1559964"/>
                      <a:pt x="2421691" y="1587606"/>
                      <a:pt x="2453515" y="1621947"/>
                    </a:cubicBezTo>
                    <a:cubicBezTo>
                      <a:pt x="2500079" y="1672371"/>
                      <a:pt x="2492374" y="1697165"/>
                      <a:pt x="2492542" y="1780423"/>
                    </a:cubicBezTo>
                    <a:cubicBezTo>
                      <a:pt x="2493044" y="1972570"/>
                      <a:pt x="2512809" y="2181972"/>
                      <a:pt x="2496394" y="2372612"/>
                    </a:cubicBezTo>
                    <a:cubicBezTo>
                      <a:pt x="2491202" y="2433590"/>
                      <a:pt x="2488020" y="2496578"/>
                      <a:pt x="2484000" y="2563419"/>
                    </a:cubicBezTo>
                    <a:cubicBezTo>
                      <a:pt x="2480985" y="2610493"/>
                      <a:pt x="2469092" y="2592233"/>
                      <a:pt x="2468422" y="2645840"/>
                    </a:cubicBezTo>
                    <a:cubicBezTo>
                      <a:pt x="2468087" y="2679009"/>
                      <a:pt x="2470935" y="2710671"/>
                      <a:pt x="2465742" y="2733621"/>
                    </a:cubicBezTo>
                    <a:lnTo>
                      <a:pt x="2392881" y="2738312"/>
                    </a:lnTo>
                    <a:cubicBezTo>
                      <a:pt x="2367757" y="2737474"/>
                      <a:pt x="2342465" y="2737306"/>
                      <a:pt x="2317340" y="2736804"/>
                    </a:cubicBezTo>
                    <a:cubicBezTo>
                      <a:pt x="2269436" y="2735799"/>
                      <a:pt x="2218852" y="2732113"/>
                      <a:pt x="2168603" y="2727758"/>
                    </a:cubicBezTo>
                    <a:cubicBezTo>
                      <a:pt x="1963251" y="2709833"/>
                      <a:pt x="1477175" y="2701792"/>
                      <a:pt x="1264118" y="2707153"/>
                    </a:cubicBezTo>
                    <a:cubicBezTo>
                      <a:pt x="1127943" y="2710671"/>
                      <a:pt x="1110188" y="2703970"/>
                      <a:pt x="980378" y="2682862"/>
                    </a:cubicBezTo>
                    <a:cubicBezTo>
                      <a:pt x="889092" y="2668120"/>
                      <a:pt x="789096" y="2679176"/>
                      <a:pt x="695298" y="2659744"/>
                    </a:cubicBezTo>
                    <a:cubicBezTo>
                      <a:pt x="605520" y="2640982"/>
                      <a:pt x="498657" y="2646007"/>
                      <a:pt x="401341" y="2650698"/>
                    </a:cubicBezTo>
                    <a:cubicBezTo>
                      <a:pt x="341879" y="2653546"/>
                      <a:pt x="211566" y="2625905"/>
                      <a:pt x="155455" y="2645002"/>
                    </a:cubicBezTo>
                    <a:cubicBezTo>
                      <a:pt x="148588" y="2647347"/>
                      <a:pt x="141888" y="2662927"/>
                      <a:pt x="126478" y="2661587"/>
                    </a:cubicBezTo>
                    <a:cubicBezTo>
                      <a:pt x="115256" y="2655891"/>
                      <a:pt x="60819" y="2640647"/>
                      <a:pt x="41724" y="2642322"/>
                    </a:cubicBezTo>
                    <a:lnTo>
                      <a:pt x="39882" y="2667115"/>
                    </a:lnTo>
                    <a:cubicBezTo>
                      <a:pt x="93984" y="2692411"/>
                      <a:pt x="578720" y="2751881"/>
                      <a:pt x="638684" y="2714188"/>
                    </a:cubicBezTo>
                    <a:cubicBezTo>
                      <a:pt x="577715" y="2691071"/>
                      <a:pt x="397991" y="2726418"/>
                      <a:pt x="336687" y="2682192"/>
                    </a:cubicBezTo>
                    <a:cubicBezTo>
                      <a:pt x="421608" y="2679679"/>
                      <a:pt x="534668" y="2673648"/>
                      <a:pt x="617244" y="2681019"/>
                    </a:cubicBezTo>
                    <a:cubicBezTo>
                      <a:pt x="710373" y="2689563"/>
                      <a:pt x="765479" y="2706147"/>
                      <a:pt x="873180" y="2705980"/>
                    </a:cubicBezTo>
                    <a:cubicBezTo>
                      <a:pt x="954919" y="2705812"/>
                      <a:pt x="1037830" y="2729098"/>
                      <a:pt x="1115381" y="2740489"/>
                    </a:cubicBezTo>
                    <a:cubicBezTo>
                      <a:pt x="1200469" y="2753221"/>
                      <a:pt x="1303145" y="2733118"/>
                      <a:pt x="1391416" y="2743505"/>
                    </a:cubicBezTo>
                    <a:cubicBezTo>
                      <a:pt x="1416876" y="2746353"/>
                      <a:pt x="1419723" y="2747693"/>
                      <a:pt x="1449203" y="2746353"/>
                    </a:cubicBezTo>
                    <a:lnTo>
                      <a:pt x="1926402" y="2750708"/>
                    </a:lnTo>
                    <a:cubicBezTo>
                      <a:pt x="1970286" y="2754729"/>
                      <a:pt x="1990721" y="2762267"/>
                      <a:pt x="2046665" y="2762100"/>
                    </a:cubicBezTo>
                    <a:cubicBezTo>
                      <a:pt x="2181165" y="2761430"/>
                      <a:pt x="2337942" y="2780862"/>
                      <a:pt x="2463062" y="2768968"/>
                    </a:cubicBezTo>
                    <a:cubicBezTo>
                      <a:pt x="2461723" y="2799625"/>
                      <a:pt x="2458205" y="2817047"/>
                      <a:pt x="2456865" y="2848876"/>
                    </a:cubicBezTo>
                    <a:cubicBezTo>
                      <a:pt x="2455860" y="2871659"/>
                      <a:pt x="2448490" y="2903655"/>
                      <a:pt x="2460550" y="2924428"/>
                    </a:cubicBezTo>
                    <a:cubicBezTo>
                      <a:pt x="2474285" y="2893772"/>
                      <a:pt x="2471772" y="2847703"/>
                      <a:pt x="2477467" y="2805823"/>
                    </a:cubicBezTo>
                    <a:cubicBezTo>
                      <a:pt x="2480315" y="2785050"/>
                      <a:pt x="2483497" y="2744510"/>
                      <a:pt x="2495892" y="2727088"/>
                    </a:cubicBezTo>
                    <a:cubicBezTo>
                      <a:pt x="2516662" y="2697771"/>
                      <a:pt x="2496729" y="2744510"/>
                      <a:pt x="2513814" y="2706482"/>
                    </a:cubicBezTo>
                    <a:cubicBezTo>
                      <a:pt x="2539944" y="2640982"/>
                      <a:pt x="2512809" y="1689459"/>
                      <a:pt x="2532909" y="1572026"/>
                    </a:cubicBezTo>
                    <a:cubicBezTo>
                      <a:pt x="2553511" y="1582412"/>
                      <a:pt x="2553343" y="1590286"/>
                      <a:pt x="2565236" y="1608546"/>
                    </a:cubicBezTo>
                    <a:cubicBezTo>
                      <a:pt x="2522524" y="1450238"/>
                      <a:pt x="2532574" y="1285397"/>
                      <a:pt x="2541786" y="1110504"/>
                    </a:cubicBezTo>
                    <a:cubicBezTo>
                      <a:pt x="2543126" y="1085543"/>
                      <a:pt x="2558703" y="1020042"/>
                      <a:pt x="2558703" y="1019205"/>
                    </a:cubicBezTo>
                    <a:cubicBezTo>
                      <a:pt x="2558703" y="1012169"/>
                      <a:pt x="2546979" y="982852"/>
                      <a:pt x="2552673" y="933434"/>
                    </a:cubicBezTo>
                    <a:cubicBezTo>
                      <a:pt x="2566073" y="814996"/>
                      <a:pt x="2590360" y="255641"/>
                      <a:pt x="2604598" y="216776"/>
                    </a:cubicBezTo>
                    <a:cubicBezTo>
                      <a:pt x="2618667" y="178079"/>
                      <a:pt x="2603928" y="184444"/>
                      <a:pt x="2616992" y="138879"/>
                    </a:cubicBezTo>
                    <a:cubicBezTo>
                      <a:pt x="2626372" y="106882"/>
                      <a:pt x="2609957" y="98841"/>
                      <a:pt x="2596055" y="67347"/>
                    </a:cubicBezTo>
                    <a:cubicBezTo>
                      <a:pt x="2540111" y="80078"/>
                      <a:pt x="2544299" y="76058"/>
                      <a:pt x="2483330" y="74215"/>
                    </a:cubicBezTo>
                    <a:cubicBezTo>
                      <a:pt x="2344810" y="70027"/>
                      <a:pt x="2224212" y="94988"/>
                      <a:pt x="2082844" y="84099"/>
                    </a:cubicBezTo>
                    <a:cubicBezTo>
                      <a:pt x="1902952" y="70362"/>
                      <a:pt x="1706813" y="85942"/>
                      <a:pt x="1527256" y="75053"/>
                    </a:cubicBezTo>
                    <a:cubicBezTo>
                      <a:pt x="1443843" y="70027"/>
                      <a:pt x="1360764" y="53945"/>
                      <a:pt x="1271991" y="54113"/>
                    </a:cubicBezTo>
                    <a:cubicBezTo>
                      <a:pt x="1125933" y="54280"/>
                      <a:pt x="1020075" y="22451"/>
                      <a:pt x="880215" y="23791"/>
                    </a:cubicBezTo>
                    <a:cubicBezTo>
                      <a:pt x="800486" y="24461"/>
                      <a:pt x="863968" y="11562"/>
                      <a:pt x="752750" y="23121"/>
                    </a:cubicBezTo>
                    <a:cubicBezTo>
                      <a:pt x="710540" y="27644"/>
                      <a:pt x="655266" y="19436"/>
                      <a:pt x="609540" y="20608"/>
                    </a:cubicBezTo>
                    <a:cubicBezTo>
                      <a:pt x="467502" y="24461"/>
                      <a:pt x="359466" y="36523"/>
                      <a:pt x="217596" y="6704"/>
                    </a:cubicBezTo>
                    <a:cubicBezTo>
                      <a:pt x="192807" y="1511"/>
                      <a:pt x="161150" y="-7033"/>
                      <a:pt x="141720" y="10557"/>
                    </a:cubicBezTo>
                    <a:lnTo>
                      <a:pt x="134685" y="18766"/>
                    </a:lnTo>
                    <a:cubicBezTo>
                      <a:pt x="113748" y="38198"/>
                      <a:pt x="58642" y="30492"/>
                      <a:pt x="45409" y="62824"/>
                    </a:cubicBezTo>
                    <a:lnTo>
                      <a:pt x="42897" y="70697"/>
                    </a:lnTo>
                    <a:cubicBezTo>
                      <a:pt x="22295" y="125309"/>
                      <a:pt x="38709" y="144407"/>
                      <a:pt x="32512" y="199689"/>
                    </a:cubicBezTo>
                    <a:cubicBezTo>
                      <a:pt x="17772" y="329183"/>
                      <a:pt x="32847" y="476602"/>
                      <a:pt x="30670" y="613970"/>
                    </a:cubicBezTo>
                    <a:cubicBezTo>
                      <a:pt x="27655" y="799584"/>
                      <a:pt x="31172" y="983020"/>
                      <a:pt x="18945" y="1163608"/>
                    </a:cubicBezTo>
                    <a:cubicBezTo>
                      <a:pt x="13250" y="1249044"/>
                      <a:pt x="855" y="1333810"/>
                      <a:pt x="18" y="1426785"/>
                    </a:cubicBezTo>
                    <a:cubicBezTo>
                      <a:pt x="-485" y="1466320"/>
                      <a:pt x="9900" y="1692474"/>
                      <a:pt x="9900" y="169264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03C28B92-FCF3-4531-8E35-91AECF6CB8D5}"/>
                  </a:ext>
                </a:extLst>
              </p:cNvPr>
              <p:cNvSpPr/>
              <p:nvPr/>
            </p:nvSpPr>
            <p:spPr>
              <a:xfrm>
                <a:off x="2803760" y="2136463"/>
                <a:ext cx="495118" cy="669882"/>
              </a:xfrm>
              <a:custGeom>
                <a:avLst/>
                <a:gdLst>
                  <a:gd name="connsiteX0" fmla="*/ 40032 w 495118"/>
                  <a:gd name="connsiteY0" fmla="*/ 608211 h 669882"/>
                  <a:gd name="connsiteX1" fmla="*/ 52762 w 495118"/>
                  <a:gd name="connsiteY1" fmla="*/ 460792 h 669882"/>
                  <a:gd name="connsiteX2" fmla="*/ 44219 w 495118"/>
                  <a:gd name="connsiteY2" fmla="*/ 245862 h 669882"/>
                  <a:gd name="connsiteX3" fmla="*/ 50919 w 495118"/>
                  <a:gd name="connsiteY3" fmla="*/ 187564 h 669882"/>
                  <a:gd name="connsiteX4" fmla="*/ 49579 w 495118"/>
                  <a:gd name="connsiteY4" fmla="*/ 39307 h 669882"/>
                  <a:gd name="connsiteX5" fmla="*/ 58121 w 495118"/>
                  <a:gd name="connsiteY5" fmla="*/ 192255 h 669882"/>
                  <a:gd name="connsiteX6" fmla="*/ 107868 w 495118"/>
                  <a:gd name="connsiteY6" fmla="*/ 113519 h 669882"/>
                  <a:gd name="connsiteX7" fmla="*/ 174867 w 495118"/>
                  <a:gd name="connsiteY7" fmla="*/ 55054 h 669882"/>
                  <a:gd name="connsiteX8" fmla="*/ 50584 w 495118"/>
                  <a:gd name="connsiteY8" fmla="*/ 283386 h 669882"/>
                  <a:gd name="connsiteX9" fmla="*/ 72024 w 495118"/>
                  <a:gd name="connsiteY9" fmla="*/ 259096 h 669882"/>
                  <a:gd name="connsiteX10" fmla="*/ 204346 w 495118"/>
                  <a:gd name="connsiteY10" fmla="*/ 80853 h 669882"/>
                  <a:gd name="connsiteX11" fmla="*/ 192119 w 495118"/>
                  <a:gd name="connsiteY11" fmla="*/ 114525 h 669882"/>
                  <a:gd name="connsiteX12" fmla="*/ 153595 w 495118"/>
                  <a:gd name="connsiteY12" fmla="*/ 188234 h 669882"/>
                  <a:gd name="connsiteX13" fmla="*/ 120598 w 495118"/>
                  <a:gd name="connsiteY13" fmla="*/ 276518 h 669882"/>
                  <a:gd name="connsiteX14" fmla="*/ 180227 w 495118"/>
                  <a:gd name="connsiteY14" fmla="*/ 180528 h 669882"/>
                  <a:gd name="connsiteX15" fmla="*/ 161467 w 495118"/>
                  <a:gd name="connsiteY15" fmla="*/ 232292 h 669882"/>
                  <a:gd name="connsiteX16" fmla="*/ 200829 w 495118"/>
                  <a:gd name="connsiteY16" fmla="*/ 162603 h 669882"/>
                  <a:gd name="connsiteX17" fmla="*/ 227126 w 495118"/>
                  <a:gd name="connsiteY17" fmla="*/ 93919 h 669882"/>
                  <a:gd name="connsiteX18" fmla="*/ 213559 w 495118"/>
                  <a:gd name="connsiteY18" fmla="*/ 82695 h 669882"/>
                  <a:gd name="connsiteX19" fmla="*/ 203341 w 495118"/>
                  <a:gd name="connsiteY19" fmla="*/ 66111 h 669882"/>
                  <a:gd name="connsiteX20" fmla="*/ 219086 w 495118"/>
                  <a:gd name="connsiteY20" fmla="*/ 58405 h 669882"/>
                  <a:gd name="connsiteX21" fmla="*/ 225116 w 495118"/>
                  <a:gd name="connsiteY21" fmla="*/ 56562 h 669882"/>
                  <a:gd name="connsiteX22" fmla="*/ 329634 w 495118"/>
                  <a:gd name="connsiteY22" fmla="*/ 61253 h 669882"/>
                  <a:gd name="connsiteX23" fmla="*/ 466647 w 495118"/>
                  <a:gd name="connsiteY23" fmla="*/ 66781 h 669882"/>
                  <a:gd name="connsiteX24" fmla="*/ 445877 w 495118"/>
                  <a:gd name="connsiteY24" fmla="*/ 647076 h 669882"/>
                  <a:gd name="connsiteX25" fmla="*/ 488924 w 495118"/>
                  <a:gd name="connsiteY25" fmla="*/ 344532 h 669882"/>
                  <a:gd name="connsiteX26" fmla="*/ 490766 w 495118"/>
                  <a:gd name="connsiteY26" fmla="*/ 190747 h 669882"/>
                  <a:gd name="connsiteX27" fmla="*/ 492106 w 495118"/>
                  <a:gd name="connsiteY27" fmla="*/ 21885 h 669882"/>
                  <a:gd name="connsiteX28" fmla="*/ 128973 w 495118"/>
                  <a:gd name="connsiteY28" fmla="*/ 9656 h 669882"/>
                  <a:gd name="connsiteX29" fmla="*/ 7872 w 495118"/>
                  <a:gd name="connsiteY29" fmla="*/ 319571 h 669882"/>
                  <a:gd name="connsiteX30" fmla="*/ 9380 w 495118"/>
                  <a:gd name="connsiteY30" fmla="*/ 485250 h 669882"/>
                  <a:gd name="connsiteX31" fmla="*/ 0 w 495118"/>
                  <a:gd name="connsiteY31" fmla="*/ 634177 h 669882"/>
                  <a:gd name="connsiteX32" fmla="*/ 344709 w 495118"/>
                  <a:gd name="connsiteY32" fmla="*/ 669859 h 669882"/>
                  <a:gd name="connsiteX33" fmla="*/ 419580 w 495118"/>
                  <a:gd name="connsiteY33" fmla="*/ 620775 h 669882"/>
                  <a:gd name="connsiteX34" fmla="*/ 40032 w 495118"/>
                  <a:gd name="connsiteY34" fmla="*/ 608211 h 669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495118" h="669882">
                    <a:moveTo>
                      <a:pt x="40032" y="608211"/>
                    </a:moveTo>
                    <a:cubicBezTo>
                      <a:pt x="38022" y="562645"/>
                      <a:pt x="53264" y="507363"/>
                      <a:pt x="52762" y="460792"/>
                    </a:cubicBezTo>
                    <a:cubicBezTo>
                      <a:pt x="52427" y="439852"/>
                      <a:pt x="31824" y="360614"/>
                      <a:pt x="44219" y="245862"/>
                    </a:cubicBezTo>
                    <a:lnTo>
                      <a:pt x="50919" y="187564"/>
                    </a:lnTo>
                    <a:cubicBezTo>
                      <a:pt x="47402" y="137475"/>
                      <a:pt x="49077" y="90737"/>
                      <a:pt x="49579" y="39307"/>
                    </a:cubicBezTo>
                    <a:cubicBezTo>
                      <a:pt x="195469" y="27581"/>
                      <a:pt x="83079" y="85711"/>
                      <a:pt x="58121" y="192255"/>
                    </a:cubicBezTo>
                    <a:cubicBezTo>
                      <a:pt x="75541" y="166121"/>
                      <a:pt x="88606" y="141831"/>
                      <a:pt x="107868" y="113519"/>
                    </a:cubicBezTo>
                    <a:cubicBezTo>
                      <a:pt x="159960" y="37465"/>
                      <a:pt x="138855" y="56227"/>
                      <a:pt x="174867" y="55054"/>
                    </a:cubicBezTo>
                    <a:cubicBezTo>
                      <a:pt x="169005" y="105981"/>
                      <a:pt x="78891" y="221236"/>
                      <a:pt x="50584" y="283386"/>
                    </a:cubicBezTo>
                    <a:cubicBezTo>
                      <a:pt x="72526" y="270320"/>
                      <a:pt x="56447" y="284392"/>
                      <a:pt x="72024" y="259096"/>
                    </a:cubicBezTo>
                    <a:lnTo>
                      <a:pt x="204346" y="80853"/>
                    </a:lnTo>
                    <a:cubicBezTo>
                      <a:pt x="191449" y="115027"/>
                      <a:pt x="206859" y="78507"/>
                      <a:pt x="192119" y="114525"/>
                    </a:cubicBezTo>
                    <a:lnTo>
                      <a:pt x="153595" y="188234"/>
                    </a:lnTo>
                    <a:cubicBezTo>
                      <a:pt x="134500" y="226597"/>
                      <a:pt x="116075" y="242511"/>
                      <a:pt x="120598" y="276518"/>
                    </a:cubicBezTo>
                    <a:cubicBezTo>
                      <a:pt x="139358" y="246867"/>
                      <a:pt x="147900" y="204986"/>
                      <a:pt x="180227" y="180528"/>
                    </a:cubicBezTo>
                    <a:lnTo>
                      <a:pt x="161467" y="232292"/>
                    </a:lnTo>
                    <a:cubicBezTo>
                      <a:pt x="171852" y="227267"/>
                      <a:pt x="200662" y="171817"/>
                      <a:pt x="200829" y="162603"/>
                    </a:cubicBezTo>
                    <a:cubicBezTo>
                      <a:pt x="200829" y="162436"/>
                      <a:pt x="178719" y="142501"/>
                      <a:pt x="227126" y="93919"/>
                    </a:cubicBezTo>
                    <a:cubicBezTo>
                      <a:pt x="216239" y="78842"/>
                      <a:pt x="216406" y="85711"/>
                      <a:pt x="213559" y="82695"/>
                    </a:cubicBezTo>
                    <a:cubicBezTo>
                      <a:pt x="203006" y="70969"/>
                      <a:pt x="205016" y="84036"/>
                      <a:pt x="203341" y="66111"/>
                    </a:cubicBezTo>
                    <a:cubicBezTo>
                      <a:pt x="206859" y="63933"/>
                      <a:pt x="208869" y="61755"/>
                      <a:pt x="219086" y="58405"/>
                    </a:cubicBezTo>
                    <a:cubicBezTo>
                      <a:pt x="221096" y="57735"/>
                      <a:pt x="223106" y="57065"/>
                      <a:pt x="225116" y="56562"/>
                    </a:cubicBezTo>
                    <a:cubicBezTo>
                      <a:pt x="262635" y="47013"/>
                      <a:pt x="302332" y="58572"/>
                      <a:pt x="329634" y="61253"/>
                    </a:cubicBezTo>
                    <a:cubicBezTo>
                      <a:pt x="369499" y="65273"/>
                      <a:pt x="428458" y="69126"/>
                      <a:pt x="466647" y="66781"/>
                    </a:cubicBezTo>
                    <a:cubicBezTo>
                      <a:pt x="462627" y="135800"/>
                      <a:pt x="436330" y="628816"/>
                      <a:pt x="445877" y="647076"/>
                    </a:cubicBezTo>
                    <a:cubicBezTo>
                      <a:pt x="501151" y="640375"/>
                      <a:pt x="483062" y="426952"/>
                      <a:pt x="488924" y="344532"/>
                    </a:cubicBezTo>
                    <a:cubicBezTo>
                      <a:pt x="492274" y="296788"/>
                      <a:pt x="485574" y="247537"/>
                      <a:pt x="490766" y="190747"/>
                    </a:cubicBezTo>
                    <a:cubicBezTo>
                      <a:pt x="495959" y="134795"/>
                      <a:pt x="496629" y="77670"/>
                      <a:pt x="492106" y="21885"/>
                    </a:cubicBezTo>
                    <a:cubicBezTo>
                      <a:pt x="365479" y="6641"/>
                      <a:pt x="239856" y="30261"/>
                      <a:pt x="128973" y="9656"/>
                    </a:cubicBezTo>
                    <a:cubicBezTo>
                      <a:pt x="-9380" y="-16142"/>
                      <a:pt x="21105" y="-13127"/>
                      <a:pt x="7872" y="319571"/>
                    </a:cubicBezTo>
                    <a:cubicBezTo>
                      <a:pt x="5695" y="377031"/>
                      <a:pt x="8710" y="428460"/>
                      <a:pt x="9380" y="485250"/>
                    </a:cubicBezTo>
                    <a:cubicBezTo>
                      <a:pt x="9882" y="543212"/>
                      <a:pt x="1172" y="579397"/>
                      <a:pt x="0" y="634177"/>
                    </a:cubicBezTo>
                    <a:cubicBezTo>
                      <a:pt x="81906" y="675052"/>
                      <a:pt x="239521" y="669356"/>
                      <a:pt x="344709" y="669859"/>
                    </a:cubicBezTo>
                    <a:cubicBezTo>
                      <a:pt x="393116" y="670194"/>
                      <a:pt x="414890" y="667513"/>
                      <a:pt x="419580" y="620775"/>
                    </a:cubicBezTo>
                    <a:cubicBezTo>
                      <a:pt x="326787" y="627643"/>
                      <a:pt x="115071" y="629151"/>
                      <a:pt x="40032" y="60821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2" name="任意多边形: 形状 711">
                <a:extLst>
                  <a:ext uri="{FF2B5EF4-FFF2-40B4-BE49-F238E27FC236}">
                    <a16:creationId xmlns:a16="http://schemas.microsoft.com/office/drawing/2014/main" id="{66D3E635-2CBB-4065-8C0B-A9EA16440FAF}"/>
                  </a:ext>
                </a:extLst>
              </p:cNvPr>
              <p:cNvSpPr/>
              <p:nvPr/>
            </p:nvSpPr>
            <p:spPr>
              <a:xfrm>
                <a:off x="2105900" y="1734351"/>
                <a:ext cx="500278" cy="287530"/>
              </a:xfrm>
              <a:custGeom>
                <a:avLst/>
                <a:gdLst>
                  <a:gd name="connsiteX0" fmla="*/ 50652 w 500278"/>
                  <a:gd name="connsiteY0" fmla="*/ 193823 h 287530"/>
                  <a:gd name="connsiteX1" fmla="*/ 96211 w 500278"/>
                  <a:gd name="connsiteY1" fmla="*/ 122458 h 287530"/>
                  <a:gd name="connsiteX2" fmla="*/ 156007 w 500278"/>
                  <a:gd name="connsiteY2" fmla="*/ 49921 h 287530"/>
                  <a:gd name="connsiteX3" fmla="*/ 116646 w 500278"/>
                  <a:gd name="connsiteY3" fmla="*/ 179081 h 287530"/>
                  <a:gd name="connsiteX4" fmla="*/ 181634 w 500278"/>
                  <a:gd name="connsiteY4" fmla="*/ 44561 h 287530"/>
                  <a:gd name="connsiteX5" fmla="*/ 432713 w 500278"/>
                  <a:gd name="connsiteY5" fmla="*/ 52937 h 287530"/>
                  <a:gd name="connsiteX6" fmla="*/ 427688 w 500278"/>
                  <a:gd name="connsiteY6" fmla="*/ 217778 h 287530"/>
                  <a:gd name="connsiteX7" fmla="*/ 218819 w 500278"/>
                  <a:gd name="connsiteY7" fmla="*/ 223139 h 287530"/>
                  <a:gd name="connsiteX8" fmla="*/ 32562 w 500278"/>
                  <a:gd name="connsiteY8" fmla="*/ 203204 h 287530"/>
                  <a:gd name="connsiteX9" fmla="*/ 104251 w 500278"/>
                  <a:gd name="connsiteY9" fmla="*/ 48581 h 287530"/>
                  <a:gd name="connsiteX10" fmla="*/ 81974 w 500278"/>
                  <a:gd name="connsiteY10" fmla="*/ 121788 h 287530"/>
                  <a:gd name="connsiteX11" fmla="*/ 50652 w 500278"/>
                  <a:gd name="connsiteY11" fmla="*/ 193823 h 287530"/>
                  <a:gd name="connsiteX12" fmla="*/ 6935 w 500278"/>
                  <a:gd name="connsiteY12" fmla="*/ 10051 h 287530"/>
                  <a:gd name="connsiteX13" fmla="*/ 11792 w 500278"/>
                  <a:gd name="connsiteY13" fmla="*/ 261669 h 287530"/>
                  <a:gd name="connsiteX14" fmla="*/ 26030 w 500278"/>
                  <a:gd name="connsiteY14" fmla="*/ 260664 h 287530"/>
                  <a:gd name="connsiteX15" fmla="*/ 56179 w 500278"/>
                  <a:gd name="connsiteY15" fmla="*/ 254130 h 287530"/>
                  <a:gd name="connsiteX16" fmla="*/ 147800 w 500278"/>
                  <a:gd name="connsiteY16" fmla="*/ 264349 h 287530"/>
                  <a:gd name="connsiteX17" fmla="*/ 455995 w 500278"/>
                  <a:gd name="connsiteY17" fmla="*/ 269542 h 287530"/>
                  <a:gd name="connsiteX18" fmla="*/ 478942 w 500278"/>
                  <a:gd name="connsiteY18" fmla="*/ 284117 h 287530"/>
                  <a:gd name="connsiteX19" fmla="*/ 473917 w 500278"/>
                  <a:gd name="connsiteY19" fmla="*/ 236541 h 287530"/>
                  <a:gd name="connsiteX20" fmla="*/ 457000 w 500278"/>
                  <a:gd name="connsiteY20" fmla="*/ 169197 h 287530"/>
                  <a:gd name="connsiteX21" fmla="*/ 455492 w 500278"/>
                  <a:gd name="connsiteY21" fmla="*/ 0 h 287530"/>
                  <a:gd name="connsiteX22" fmla="*/ 435560 w 500278"/>
                  <a:gd name="connsiteY22" fmla="*/ 9884 h 287530"/>
                  <a:gd name="connsiteX23" fmla="*/ 416633 w 500278"/>
                  <a:gd name="connsiteY23" fmla="*/ 23118 h 287530"/>
                  <a:gd name="connsiteX24" fmla="*/ 221666 w 500278"/>
                  <a:gd name="connsiteY24" fmla="*/ 1340 h 287530"/>
                  <a:gd name="connsiteX25" fmla="*/ 6935 w 500278"/>
                  <a:gd name="connsiteY25" fmla="*/ 10051 h 287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00278" h="287530">
                    <a:moveTo>
                      <a:pt x="50652" y="193823"/>
                    </a:moveTo>
                    <a:cubicBezTo>
                      <a:pt x="71254" y="186284"/>
                      <a:pt x="73766" y="165679"/>
                      <a:pt x="96211" y="122458"/>
                    </a:cubicBezTo>
                    <a:cubicBezTo>
                      <a:pt x="134735" y="48749"/>
                      <a:pt x="113631" y="53104"/>
                      <a:pt x="156007" y="49921"/>
                    </a:cubicBezTo>
                    <a:cubicBezTo>
                      <a:pt x="145790" y="80745"/>
                      <a:pt x="98723" y="148424"/>
                      <a:pt x="116646" y="179081"/>
                    </a:cubicBezTo>
                    <a:lnTo>
                      <a:pt x="181634" y="44561"/>
                    </a:lnTo>
                    <a:lnTo>
                      <a:pt x="432713" y="52937"/>
                    </a:lnTo>
                    <a:lnTo>
                      <a:pt x="427688" y="217778"/>
                    </a:lnTo>
                    <a:cubicBezTo>
                      <a:pt x="357171" y="220626"/>
                      <a:pt x="285148" y="217778"/>
                      <a:pt x="218819" y="223139"/>
                    </a:cubicBezTo>
                    <a:cubicBezTo>
                      <a:pt x="133898" y="230007"/>
                      <a:pt x="104418" y="224144"/>
                      <a:pt x="32562" y="203204"/>
                    </a:cubicBezTo>
                    <a:cubicBezTo>
                      <a:pt x="24020" y="121788"/>
                      <a:pt x="64051" y="37357"/>
                      <a:pt x="104251" y="48581"/>
                    </a:cubicBezTo>
                    <a:lnTo>
                      <a:pt x="81974" y="121788"/>
                    </a:lnTo>
                    <a:cubicBezTo>
                      <a:pt x="70751" y="147587"/>
                      <a:pt x="56012" y="167689"/>
                      <a:pt x="50652" y="193823"/>
                    </a:cubicBezTo>
                    <a:close/>
                    <a:moveTo>
                      <a:pt x="6935" y="10051"/>
                    </a:moveTo>
                    <a:cubicBezTo>
                      <a:pt x="3250" y="61648"/>
                      <a:pt x="-8977" y="228499"/>
                      <a:pt x="11792" y="261669"/>
                    </a:cubicBezTo>
                    <a:cubicBezTo>
                      <a:pt x="28040" y="271720"/>
                      <a:pt x="6432" y="265354"/>
                      <a:pt x="26030" y="260664"/>
                    </a:cubicBezTo>
                    <a:cubicBezTo>
                      <a:pt x="49982" y="254968"/>
                      <a:pt x="8610" y="255303"/>
                      <a:pt x="56179" y="254130"/>
                    </a:cubicBezTo>
                    <a:cubicBezTo>
                      <a:pt x="104251" y="252790"/>
                      <a:pt x="64051" y="266024"/>
                      <a:pt x="147800" y="264349"/>
                    </a:cubicBezTo>
                    <a:cubicBezTo>
                      <a:pt x="199389" y="263344"/>
                      <a:pt x="434388" y="259659"/>
                      <a:pt x="455995" y="269542"/>
                    </a:cubicBezTo>
                    <a:cubicBezTo>
                      <a:pt x="468389" y="275238"/>
                      <a:pt x="475927" y="282944"/>
                      <a:pt x="478942" y="284117"/>
                    </a:cubicBezTo>
                    <a:cubicBezTo>
                      <a:pt x="521654" y="300366"/>
                      <a:pt x="489662" y="254298"/>
                      <a:pt x="473917" y="236541"/>
                    </a:cubicBezTo>
                    <a:cubicBezTo>
                      <a:pt x="449965" y="209905"/>
                      <a:pt x="452142" y="216270"/>
                      <a:pt x="457000" y="169197"/>
                    </a:cubicBezTo>
                    <a:cubicBezTo>
                      <a:pt x="461857" y="123798"/>
                      <a:pt x="468892" y="35347"/>
                      <a:pt x="455492" y="0"/>
                    </a:cubicBezTo>
                    <a:cubicBezTo>
                      <a:pt x="420318" y="5696"/>
                      <a:pt x="449965" y="838"/>
                      <a:pt x="435560" y="9884"/>
                    </a:cubicBezTo>
                    <a:cubicBezTo>
                      <a:pt x="370571" y="50592"/>
                      <a:pt x="471739" y="3015"/>
                      <a:pt x="416633" y="23118"/>
                    </a:cubicBezTo>
                    <a:cubicBezTo>
                      <a:pt x="388158" y="-3685"/>
                      <a:pt x="274595" y="0"/>
                      <a:pt x="221666" y="1340"/>
                    </a:cubicBezTo>
                    <a:cubicBezTo>
                      <a:pt x="158855" y="2848"/>
                      <a:pt x="70751" y="3183"/>
                      <a:pt x="6935" y="1005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A786E62B-21DD-4D69-B0DF-05205E5D164C}"/>
                  </a:ext>
                </a:extLst>
              </p:cNvPr>
              <p:cNvSpPr/>
              <p:nvPr/>
            </p:nvSpPr>
            <p:spPr>
              <a:xfrm>
                <a:off x="2044248" y="2150898"/>
                <a:ext cx="509294" cy="286255"/>
              </a:xfrm>
              <a:custGeom>
                <a:avLst/>
                <a:gdLst>
                  <a:gd name="connsiteX0" fmla="*/ 105268 w 509294"/>
                  <a:gd name="connsiteY0" fmla="*/ 54356 h 286255"/>
                  <a:gd name="connsiteX1" fmla="*/ 75789 w 509294"/>
                  <a:gd name="connsiteY1" fmla="*/ 104780 h 286255"/>
                  <a:gd name="connsiteX2" fmla="*/ 65404 w 509294"/>
                  <a:gd name="connsiteY2" fmla="*/ 144650 h 286255"/>
                  <a:gd name="connsiteX3" fmla="*/ 160375 w 509294"/>
                  <a:gd name="connsiteY3" fmla="*/ 62565 h 286255"/>
                  <a:gd name="connsiteX4" fmla="*/ 135585 w 509294"/>
                  <a:gd name="connsiteY4" fmla="*/ 126558 h 286255"/>
                  <a:gd name="connsiteX5" fmla="*/ 125536 w 509294"/>
                  <a:gd name="connsiteY5" fmla="*/ 174637 h 286255"/>
                  <a:gd name="connsiteX6" fmla="*/ 184495 w 509294"/>
                  <a:gd name="connsiteY6" fmla="*/ 63235 h 286255"/>
                  <a:gd name="connsiteX7" fmla="*/ 475772 w 509294"/>
                  <a:gd name="connsiteY7" fmla="*/ 72113 h 286255"/>
                  <a:gd name="connsiteX8" fmla="*/ 466895 w 509294"/>
                  <a:gd name="connsiteY8" fmla="*/ 232096 h 286255"/>
                  <a:gd name="connsiteX9" fmla="*/ 27550 w 509294"/>
                  <a:gd name="connsiteY9" fmla="*/ 237625 h 286255"/>
                  <a:gd name="connsiteX10" fmla="*/ 46309 w 509294"/>
                  <a:gd name="connsiteY10" fmla="*/ 218360 h 286255"/>
                  <a:gd name="connsiteX11" fmla="*/ 50497 w 509294"/>
                  <a:gd name="connsiteY11" fmla="*/ 215009 h 286255"/>
                  <a:gd name="connsiteX12" fmla="*/ 53679 w 509294"/>
                  <a:gd name="connsiteY12" fmla="*/ 54189 h 286255"/>
                  <a:gd name="connsiteX13" fmla="*/ 105268 w 509294"/>
                  <a:gd name="connsiteY13" fmla="*/ 54356 h 286255"/>
                  <a:gd name="connsiteX14" fmla="*/ 29895 w 509294"/>
                  <a:gd name="connsiteY14" fmla="*/ 14318 h 286255"/>
                  <a:gd name="connsiteX15" fmla="*/ 16997 w 509294"/>
                  <a:gd name="connsiteY15" fmla="*/ 139625 h 286255"/>
                  <a:gd name="connsiteX16" fmla="*/ 13145 w 509294"/>
                  <a:gd name="connsiteY16" fmla="*/ 215344 h 286255"/>
                  <a:gd name="connsiteX17" fmla="*/ 3430 w 509294"/>
                  <a:gd name="connsiteY17" fmla="*/ 263088 h 286255"/>
                  <a:gd name="connsiteX18" fmla="*/ 261041 w 509294"/>
                  <a:gd name="connsiteY18" fmla="*/ 282185 h 286255"/>
                  <a:gd name="connsiteX19" fmla="*/ 503744 w 509294"/>
                  <a:gd name="connsiteY19" fmla="*/ 249184 h 286255"/>
                  <a:gd name="connsiteX20" fmla="*/ 499389 w 509294"/>
                  <a:gd name="connsiteY20" fmla="*/ 186028 h 286255"/>
                  <a:gd name="connsiteX21" fmla="*/ 508266 w 509294"/>
                  <a:gd name="connsiteY21" fmla="*/ 125050 h 286255"/>
                  <a:gd name="connsiteX22" fmla="*/ 497882 w 509294"/>
                  <a:gd name="connsiteY22" fmla="*/ 1084 h 286255"/>
                  <a:gd name="connsiteX23" fmla="*/ 475772 w 509294"/>
                  <a:gd name="connsiteY23" fmla="*/ 8623 h 286255"/>
                  <a:gd name="connsiteX24" fmla="*/ 257188 w 509294"/>
                  <a:gd name="connsiteY24" fmla="*/ 24537 h 286255"/>
                  <a:gd name="connsiteX25" fmla="*/ 130896 w 509294"/>
                  <a:gd name="connsiteY25" fmla="*/ 23867 h 286255"/>
                  <a:gd name="connsiteX26" fmla="*/ 29895 w 509294"/>
                  <a:gd name="connsiteY26" fmla="*/ 14318 h 286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09294" h="286255">
                    <a:moveTo>
                      <a:pt x="105268" y="54356"/>
                    </a:moveTo>
                    <a:cubicBezTo>
                      <a:pt x="96224" y="76134"/>
                      <a:pt x="89189" y="83002"/>
                      <a:pt x="75789" y="104780"/>
                    </a:cubicBezTo>
                    <a:cubicBezTo>
                      <a:pt x="64734" y="122537"/>
                      <a:pt x="55689" y="128401"/>
                      <a:pt x="65404" y="144650"/>
                    </a:cubicBezTo>
                    <a:cubicBezTo>
                      <a:pt x="104096" y="90038"/>
                      <a:pt x="101584" y="61727"/>
                      <a:pt x="160375" y="62565"/>
                    </a:cubicBezTo>
                    <a:cubicBezTo>
                      <a:pt x="155518" y="95399"/>
                      <a:pt x="148985" y="101430"/>
                      <a:pt x="135585" y="126558"/>
                    </a:cubicBezTo>
                    <a:cubicBezTo>
                      <a:pt x="103258" y="186531"/>
                      <a:pt x="124531" y="173296"/>
                      <a:pt x="125536" y="174637"/>
                    </a:cubicBezTo>
                    <a:cubicBezTo>
                      <a:pt x="148148" y="133259"/>
                      <a:pt x="165735" y="101932"/>
                      <a:pt x="184495" y="63235"/>
                    </a:cubicBezTo>
                    <a:lnTo>
                      <a:pt x="475772" y="72113"/>
                    </a:lnTo>
                    <a:lnTo>
                      <a:pt x="466895" y="232096"/>
                    </a:lnTo>
                    <a:cubicBezTo>
                      <a:pt x="318995" y="239132"/>
                      <a:pt x="180810" y="242985"/>
                      <a:pt x="27550" y="237625"/>
                    </a:cubicBezTo>
                    <a:lnTo>
                      <a:pt x="46309" y="218360"/>
                    </a:lnTo>
                    <a:cubicBezTo>
                      <a:pt x="46979" y="216014"/>
                      <a:pt x="49157" y="216182"/>
                      <a:pt x="50497" y="215009"/>
                    </a:cubicBezTo>
                    <a:cubicBezTo>
                      <a:pt x="44467" y="167266"/>
                      <a:pt x="40112" y="95399"/>
                      <a:pt x="53679" y="54189"/>
                    </a:cubicBezTo>
                    <a:lnTo>
                      <a:pt x="105268" y="54356"/>
                    </a:lnTo>
                    <a:close/>
                    <a:moveTo>
                      <a:pt x="29895" y="14318"/>
                    </a:moveTo>
                    <a:cubicBezTo>
                      <a:pt x="10465" y="42294"/>
                      <a:pt x="17332" y="99252"/>
                      <a:pt x="16997" y="139625"/>
                    </a:cubicBezTo>
                    <a:cubicBezTo>
                      <a:pt x="16662" y="162240"/>
                      <a:pt x="16495" y="193399"/>
                      <a:pt x="13145" y="215344"/>
                    </a:cubicBezTo>
                    <a:cubicBezTo>
                      <a:pt x="6613" y="257560"/>
                      <a:pt x="-6117" y="245833"/>
                      <a:pt x="3430" y="263088"/>
                    </a:cubicBezTo>
                    <a:cubicBezTo>
                      <a:pt x="10465" y="275485"/>
                      <a:pt x="228546" y="282185"/>
                      <a:pt x="261041" y="282185"/>
                    </a:cubicBezTo>
                    <a:cubicBezTo>
                      <a:pt x="324355" y="282353"/>
                      <a:pt x="490847" y="303126"/>
                      <a:pt x="503744" y="249184"/>
                    </a:cubicBezTo>
                    <a:cubicBezTo>
                      <a:pt x="512286" y="213167"/>
                      <a:pt x="494867" y="230254"/>
                      <a:pt x="499389" y="186028"/>
                    </a:cubicBezTo>
                    <a:cubicBezTo>
                      <a:pt x="501232" y="167936"/>
                      <a:pt x="507596" y="155372"/>
                      <a:pt x="508266" y="125050"/>
                    </a:cubicBezTo>
                    <a:cubicBezTo>
                      <a:pt x="508936" y="86855"/>
                      <a:pt x="513124" y="27050"/>
                      <a:pt x="497882" y="1084"/>
                    </a:cubicBezTo>
                    <a:cubicBezTo>
                      <a:pt x="457515" y="-1931"/>
                      <a:pt x="487832" y="1587"/>
                      <a:pt x="475772" y="8623"/>
                    </a:cubicBezTo>
                    <a:cubicBezTo>
                      <a:pt x="431553" y="34588"/>
                      <a:pt x="344789" y="17501"/>
                      <a:pt x="257188" y="24537"/>
                    </a:cubicBezTo>
                    <a:cubicBezTo>
                      <a:pt x="213472" y="28055"/>
                      <a:pt x="170592" y="28725"/>
                      <a:pt x="130896" y="23867"/>
                    </a:cubicBezTo>
                    <a:cubicBezTo>
                      <a:pt x="91701" y="19009"/>
                      <a:pt x="42290" y="4770"/>
                      <a:pt x="29895" y="1431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72C1CFF6-3862-4902-A4D0-F2FBA087B4EC}"/>
                  </a:ext>
                </a:extLst>
              </p:cNvPr>
              <p:cNvSpPr/>
              <p:nvPr/>
            </p:nvSpPr>
            <p:spPr>
              <a:xfrm>
                <a:off x="2127385" y="1394648"/>
                <a:ext cx="496985" cy="280592"/>
              </a:xfrm>
              <a:custGeom>
                <a:avLst/>
                <a:gdLst>
                  <a:gd name="connsiteX0" fmla="*/ 166179 w 496985"/>
                  <a:gd name="connsiteY0" fmla="*/ 49890 h 280592"/>
                  <a:gd name="connsiteX1" fmla="*/ 153114 w 496985"/>
                  <a:gd name="connsiteY1" fmla="*/ 72673 h 280592"/>
                  <a:gd name="connsiteX2" fmla="*/ 118442 w 496985"/>
                  <a:gd name="connsiteY2" fmla="*/ 150906 h 280592"/>
                  <a:gd name="connsiteX3" fmla="*/ 136030 w 496985"/>
                  <a:gd name="connsiteY3" fmla="*/ 124605 h 280592"/>
                  <a:gd name="connsiteX4" fmla="*/ 145074 w 496985"/>
                  <a:gd name="connsiteY4" fmla="*/ 104167 h 280592"/>
                  <a:gd name="connsiteX5" fmla="*/ 210566 w 496985"/>
                  <a:gd name="connsiteY5" fmla="*/ 47713 h 280592"/>
                  <a:gd name="connsiteX6" fmla="*/ 443554 w 496985"/>
                  <a:gd name="connsiteY6" fmla="*/ 58099 h 280592"/>
                  <a:gd name="connsiteX7" fmla="*/ 441879 w 496985"/>
                  <a:gd name="connsiteY7" fmla="*/ 233997 h 280592"/>
                  <a:gd name="connsiteX8" fmla="*/ 31009 w 496985"/>
                  <a:gd name="connsiteY8" fmla="*/ 231986 h 280592"/>
                  <a:gd name="connsiteX9" fmla="*/ 28329 w 496985"/>
                  <a:gd name="connsiteY9" fmla="*/ 46540 h 280592"/>
                  <a:gd name="connsiteX10" fmla="*/ 81928 w 496985"/>
                  <a:gd name="connsiteY10" fmla="*/ 43022 h 280592"/>
                  <a:gd name="connsiteX11" fmla="*/ 49936 w 496985"/>
                  <a:gd name="connsiteY11" fmla="*/ 165648 h 280592"/>
                  <a:gd name="connsiteX12" fmla="*/ 134187 w 496985"/>
                  <a:gd name="connsiteY12" fmla="*/ 44027 h 280592"/>
                  <a:gd name="connsiteX13" fmla="*/ 94323 w 496985"/>
                  <a:gd name="connsiteY13" fmla="*/ 111538 h 280592"/>
                  <a:gd name="connsiteX14" fmla="*/ 83268 w 496985"/>
                  <a:gd name="connsiteY14" fmla="*/ 176202 h 280592"/>
                  <a:gd name="connsiteX15" fmla="*/ 130502 w 496985"/>
                  <a:gd name="connsiteY15" fmla="*/ 73678 h 280592"/>
                  <a:gd name="connsiteX16" fmla="*/ 159982 w 496985"/>
                  <a:gd name="connsiteY16" fmla="*/ 53073 h 280592"/>
                  <a:gd name="connsiteX17" fmla="*/ 166179 w 496985"/>
                  <a:gd name="connsiteY17" fmla="*/ 49890 h 280592"/>
                  <a:gd name="connsiteX18" fmla="*/ 9569 w 496985"/>
                  <a:gd name="connsiteY18" fmla="*/ 266831 h 280592"/>
                  <a:gd name="connsiteX19" fmla="*/ 365668 w 496985"/>
                  <a:gd name="connsiteY19" fmla="*/ 279227 h 280592"/>
                  <a:gd name="connsiteX20" fmla="*/ 462146 w 496985"/>
                  <a:gd name="connsiteY20" fmla="*/ 232321 h 280592"/>
                  <a:gd name="connsiteX21" fmla="*/ 468511 w 496985"/>
                  <a:gd name="connsiteY21" fmla="*/ 181395 h 280592"/>
                  <a:gd name="connsiteX22" fmla="*/ 466836 w 496985"/>
                  <a:gd name="connsiteY22" fmla="*/ 135661 h 280592"/>
                  <a:gd name="connsiteX23" fmla="*/ 496986 w 496985"/>
                  <a:gd name="connsiteY23" fmla="*/ 73008 h 280592"/>
                  <a:gd name="connsiteX24" fmla="*/ 465664 w 496985"/>
                  <a:gd name="connsiteY24" fmla="*/ 28113 h 280592"/>
                  <a:gd name="connsiteX25" fmla="*/ 5047 w 496985"/>
                  <a:gd name="connsiteY25" fmla="*/ 639 h 280592"/>
                  <a:gd name="connsiteX26" fmla="*/ 9569 w 496985"/>
                  <a:gd name="connsiteY26" fmla="*/ 266831 h 280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96985" h="280592">
                    <a:moveTo>
                      <a:pt x="166179" y="49890"/>
                    </a:moveTo>
                    <a:lnTo>
                      <a:pt x="153114" y="72673"/>
                    </a:lnTo>
                    <a:cubicBezTo>
                      <a:pt x="135695" y="101319"/>
                      <a:pt x="120955" y="115224"/>
                      <a:pt x="118442" y="150906"/>
                    </a:cubicBezTo>
                    <a:cubicBezTo>
                      <a:pt x="163499" y="163973"/>
                      <a:pt x="130837" y="153921"/>
                      <a:pt x="136030" y="124605"/>
                    </a:cubicBezTo>
                    <a:cubicBezTo>
                      <a:pt x="136365" y="122930"/>
                      <a:pt x="144237" y="105675"/>
                      <a:pt x="145074" y="104167"/>
                    </a:cubicBezTo>
                    <a:cubicBezTo>
                      <a:pt x="155962" y="86075"/>
                      <a:pt x="184939" y="54078"/>
                      <a:pt x="210566" y="47713"/>
                    </a:cubicBezTo>
                    <a:cubicBezTo>
                      <a:pt x="245573" y="38834"/>
                      <a:pt x="397995" y="57094"/>
                      <a:pt x="443554" y="58099"/>
                    </a:cubicBezTo>
                    <a:cubicBezTo>
                      <a:pt x="439534" y="126950"/>
                      <a:pt x="437692" y="163638"/>
                      <a:pt x="441879" y="233997"/>
                    </a:cubicBezTo>
                    <a:lnTo>
                      <a:pt x="31009" y="231986"/>
                    </a:lnTo>
                    <a:cubicBezTo>
                      <a:pt x="31176" y="176034"/>
                      <a:pt x="23304" y="111873"/>
                      <a:pt x="28329" y="46540"/>
                    </a:cubicBezTo>
                    <a:lnTo>
                      <a:pt x="81928" y="43022"/>
                    </a:lnTo>
                    <a:cubicBezTo>
                      <a:pt x="67188" y="109696"/>
                      <a:pt x="16437" y="145713"/>
                      <a:pt x="49936" y="165648"/>
                    </a:cubicBezTo>
                    <a:cubicBezTo>
                      <a:pt x="70036" y="122762"/>
                      <a:pt x="69031" y="48718"/>
                      <a:pt x="134187" y="44027"/>
                    </a:cubicBezTo>
                    <a:cubicBezTo>
                      <a:pt x="124137" y="68485"/>
                      <a:pt x="107555" y="85740"/>
                      <a:pt x="94323" y="111538"/>
                    </a:cubicBezTo>
                    <a:cubicBezTo>
                      <a:pt x="68193" y="162465"/>
                      <a:pt x="74056" y="163470"/>
                      <a:pt x="83268" y="176202"/>
                    </a:cubicBezTo>
                    <a:cubicBezTo>
                      <a:pt x="94155" y="159449"/>
                      <a:pt x="101693" y="104000"/>
                      <a:pt x="130502" y="73678"/>
                    </a:cubicBezTo>
                    <a:lnTo>
                      <a:pt x="159982" y="53073"/>
                    </a:lnTo>
                    <a:cubicBezTo>
                      <a:pt x="161489" y="52236"/>
                      <a:pt x="164504" y="51398"/>
                      <a:pt x="166179" y="49890"/>
                    </a:cubicBezTo>
                    <a:close/>
                    <a:moveTo>
                      <a:pt x="9569" y="266831"/>
                    </a:moveTo>
                    <a:cubicBezTo>
                      <a:pt x="118275" y="284086"/>
                      <a:pt x="252440" y="270851"/>
                      <a:pt x="365668" y="279227"/>
                    </a:cubicBezTo>
                    <a:cubicBezTo>
                      <a:pt x="416420" y="282913"/>
                      <a:pt x="439534" y="282578"/>
                      <a:pt x="462146" y="232321"/>
                    </a:cubicBezTo>
                    <a:lnTo>
                      <a:pt x="468511" y="181395"/>
                    </a:lnTo>
                    <a:cubicBezTo>
                      <a:pt x="466334" y="163470"/>
                      <a:pt x="466166" y="153754"/>
                      <a:pt x="466836" y="135661"/>
                    </a:cubicBezTo>
                    <a:cubicBezTo>
                      <a:pt x="470354" y="51063"/>
                      <a:pt x="481409" y="71668"/>
                      <a:pt x="496986" y="73008"/>
                    </a:cubicBezTo>
                    <a:cubicBezTo>
                      <a:pt x="439869" y="61282"/>
                      <a:pt x="501173" y="59942"/>
                      <a:pt x="465664" y="28113"/>
                    </a:cubicBezTo>
                    <a:cubicBezTo>
                      <a:pt x="428480" y="-5392"/>
                      <a:pt x="56301" y="136"/>
                      <a:pt x="5047" y="639"/>
                    </a:cubicBezTo>
                    <a:cubicBezTo>
                      <a:pt x="-3160" y="77531"/>
                      <a:pt x="-1151" y="196137"/>
                      <a:pt x="9569" y="2668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6D4DCAED-E2CE-4943-9709-3EDFD89E8103}"/>
                  </a:ext>
                </a:extLst>
              </p:cNvPr>
              <p:cNvSpPr/>
              <p:nvPr/>
            </p:nvSpPr>
            <p:spPr>
              <a:xfrm>
                <a:off x="1381615" y="1365468"/>
                <a:ext cx="515650" cy="281349"/>
              </a:xfrm>
              <a:custGeom>
                <a:avLst/>
                <a:gdLst>
                  <a:gd name="connsiteX0" fmla="*/ 74295 w 515650"/>
                  <a:gd name="connsiteY0" fmla="*/ 174893 h 281349"/>
                  <a:gd name="connsiteX1" fmla="*/ 130072 w 515650"/>
                  <a:gd name="connsiteY1" fmla="*/ 71197 h 281349"/>
                  <a:gd name="connsiteX2" fmla="*/ 397230 w 515650"/>
                  <a:gd name="connsiteY2" fmla="*/ 50592 h 281349"/>
                  <a:gd name="connsiteX3" fmla="*/ 464061 w 515650"/>
                  <a:gd name="connsiteY3" fmla="*/ 72872 h 281349"/>
                  <a:gd name="connsiteX4" fmla="*/ 454849 w 515650"/>
                  <a:gd name="connsiteY4" fmla="*/ 152445 h 281349"/>
                  <a:gd name="connsiteX5" fmla="*/ 458366 w 515650"/>
                  <a:gd name="connsiteY5" fmla="*/ 225652 h 281349"/>
                  <a:gd name="connsiteX6" fmla="*/ 242797 w 515650"/>
                  <a:gd name="connsiteY6" fmla="*/ 230510 h 281349"/>
                  <a:gd name="connsiteX7" fmla="*/ 132752 w 515650"/>
                  <a:gd name="connsiteY7" fmla="*/ 227494 h 281349"/>
                  <a:gd name="connsiteX8" fmla="*/ 38619 w 515650"/>
                  <a:gd name="connsiteY8" fmla="*/ 202701 h 281349"/>
                  <a:gd name="connsiteX9" fmla="*/ 67596 w 515650"/>
                  <a:gd name="connsiteY9" fmla="*/ 114250 h 281349"/>
                  <a:gd name="connsiteX10" fmla="*/ 118180 w 515650"/>
                  <a:gd name="connsiteY10" fmla="*/ 58968 h 281349"/>
                  <a:gd name="connsiteX11" fmla="*/ 65921 w 515650"/>
                  <a:gd name="connsiteY11" fmla="*/ 198513 h 281349"/>
                  <a:gd name="connsiteX12" fmla="*/ 72453 w 515650"/>
                  <a:gd name="connsiteY12" fmla="*/ 180086 h 281349"/>
                  <a:gd name="connsiteX13" fmla="*/ 74295 w 515650"/>
                  <a:gd name="connsiteY13" fmla="*/ 174893 h 281349"/>
                  <a:gd name="connsiteX14" fmla="*/ 95903 w 515650"/>
                  <a:gd name="connsiteY14" fmla="*/ 200523 h 281349"/>
                  <a:gd name="connsiteX15" fmla="*/ 124210 w 515650"/>
                  <a:gd name="connsiteY15" fmla="*/ 133682 h 281349"/>
                  <a:gd name="connsiteX16" fmla="*/ 164409 w 515650"/>
                  <a:gd name="connsiteY16" fmla="*/ 75217 h 281349"/>
                  <a:gd name="connsiteX17" fmla="*/ 112987 w 515650"/>
                  <a:gd name="connsiteY17" fmla="*/ 136698 h 281349"/>
                  <a:gd name="connsiteX18" fmla="*/ 86858 w 515650"/>
                  <a:gd name="connsiteY18" fmla="*/ 190807 h 281349"/>
                  <a:gd name="connsiteX19" fmla="*/ 95903 w 515650"/>
                  <a:gd name="connsiteY19" fmla="*/ 200523 h 281349"/>
                  <a:gd name="connsiteX20" fmla="*/ 36944 w 515650"/>
                  <a:gd name="connsiteY20" fmla="*/ 143399 h 281349"/>
                  <a:gd name="connsiteX21" fmla="*/ 29909 w 515650"/>
                  <a:gd name="connsiteY21" fmla="*/ 129159 h 281349"/>
                  <a:gd name="connsiteX22" fmla="*/ 30076 w 515650"/>
                  <a:gd name="connsiteY22" fmla="*/ 117935 h 281349"/>
                  <a:gd name="connsiteX23" fmla="*/ 32589 w 515650"/>
                  <a:gd name="connsiteY23" fmla="*/ 89457 h 281349"/>
                  <a:gd name="connsiteX24" fmla="*/ 76975 w 515650"/>
                  <a:gd name="connsiteY24" fmla="*/ 55952 h 281349"/>
                  <a:gd name="connsiteX25" fmla="*/ 36944 w 515650"/>
                  <a:gd name="connsiteY25" fmla="*/ 143399 h 281349"/>
                  <a:gd name="connsiteX26" fmla="*/ 932 w 515650"/>
                  <a:gd name="connsiteY26" fmla="*/ 245922 h 281349"/>
                  <a:gd name="connsiteX27" fmla="*/ 276967 w 515650"/>
                  <a:gd name="connsiteY27" fmla="*/ 258486 h 281349"/>
                  <a:gd name="connsiteX28" fmla="*/ 403762 w 515650"/>
                  <a:gd name="connsiteY28" fmla="*/ 260999 h 281349"/>
                  <a:gd name="connsiteX29" fmla="*/ 515650 w 515650"/>
                  <a:gd name="connsiteY29" fmla="*/ 270380 h 281349"/>
                  <a:gd name="connsiteX30" fmla="*/ 486841 w 515650"/>
                  <a:gd name="connsiteY30" fmla="*/ 225317 h 281349"/>
                  <a:gd name="connsiteX31" fmla="*/ 502250 w 515650"/>
                  <a:gd name="connsiteY31" fmla="*/ 60140 h 281349"/>
                  <a:gd name="connsiteX32" fmla="*/ 261222 w 515650"/>
                  <a:gd name="connsiteY32" fmla="*/ 11224 h 281349"/>
                  <a:gd name="connsiteX33" fmla="*/ 80325 w 515650"/>
                  <a:gd name="connsiteY33" fmla="*/ 17087 h 281349"/>
                  <a:gd name="connsiteX34" fmla="*/ 28234 w 515650"/>
                  <a:gd name="connsiteY34" fmla="*/ 0 h 281349"/>
                  <a:gd name="connsiteX35" fmla="*/ 5622 w 515650"/>
                  <a:gd name="connsiteY35" fmla="*/ 103361 h 281349"/>
                  <a:gd name="connsiteX36" fmla="*/ 932 w 515650"/>
                  <a:gd name="connsiteY36" fmla="*/ 245922 h 28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15650" h="281349">
                    <a:moveTo>
                      <a:pt x="74295" y="174893"/>
                    </a:moveTo>
                    <a:cubicBezTo>
                      <a:pt x="86188" y="141891"/>
                      <a:pt x="106287" y="91969"/>
                      <a:pt x="130072" y="71197"/>
                    </a:cubicBezTo>
                    <a:cubicBezTo>
                      <a:pt x="163404" y="41880"/>
                      <a:pt x="345138" y="51262"/>
                      <a:pt x="397230" y="50592"/>
                    </a:cubicBezTo>
                    <a:cubicBezTo>
                      <a:pt x="480811" y="49754"/>
                      <a:pt x="462051" y="56790"/>
                      <a:pt x="464061" y="72872"/>
                    </a:cubicBezTo>
                    <a:cubicBezTo>
                      <a:pt x="465234" y="83091"/>
                      <a:pt x="454346" y="125474"/>
                      <a:pt x="454849" y="152445"/>
                    </a:cubicBezTo>
                    <a:cubicBezTo>
                      <a:pt x="455519" y="179248"/>
                      <a:pt x="458534" y="194828"/>
                      <a:pt x="458366" y="225652"/>
                    </a:cubicBezTo>
                    <a:cubicBezTo>
                      <a:pt x="400915" y="209737"/>
                      <a:pt x="303766" y="222469"/>
                      <a:pt x="242797" y="230510"/>
                    </a:cubicBezTo>
                    <a:cubicBezTo>
                      <a:pt x="201258" y="235870"/>
                      <a:pt x="169936" y="233693"/>
                      <a:pt x="132752" y="227494"/>
                    </a:cubicBezTo>
                    <a:cubicBezTo>
                      <a:pt x="103272" y="222469"/>
                      <a:pt x="62236" y="220961"/>
                      <a:pt x="38619" y="202701"/>
                    </a:cubicBezTo>
                    <a:cubicBezTo>
                      <a:pt x="41633" y="153785"/>
                      <a:pt x="42806" y="147587"/>
                      <a:pt x="67596" y="114250"/>
                    </a:cubicBezTo>
                    <a:cubicBezTo>
                      <a:pt x="90208" y="83928"/>
                      <a:pt x="99755" y="66841"/>
                      <a:pt x="118180" y="58968"/>
                    </a:cubicBezTo>
                    <a:cubicBezTo>
                      <a:pt x="111312" y="72034"/>
                      <a:pt x="46993" y="171542"/>
                      <a:pt x="65921" y="198513"/>
                    </a:cubicBezTo>
                    <a:cubicBezTo>
                      <a:pt x="71615" y="187457"/>
                      <a:pt x="67763" y="193152"/>
                      <a:pt x="72453" y="180086"/>
                    </a:cubicBezTo>
                    <a:cubicBezTo>
                      <a:pt x="72955" y="178578"/>
                      <a:pt x="73793" y="176400"/>
                      <a:pt x="74295" y="174893"/>
                    </a:cubicBezTo>
                    <a:close/>
                    <a:moveTo>
                      <a:pt x="95903" y="200523"/>
                    </a:moveTo>
                    <a:cubicBezTo>
                      <a:pt x="109470" y="177070"/>
                      <a:pt x="98247" y="168192"/>
                      <a:pt x="124210" y="133682"/>
                    </a:cubicBezTo>
                    <a:cubicBezTo>
                      <a:pt x="143304" y="108051"/>
                      <a:pt x="158044" y="108722"/>
                      <a:pt x="164409" y="75217"/>
                    </a:cubicBezTo>
                    <a:cubicBezTo>
                      <a:pt x="137944" y="87446"/>
                      <a:pt x="131077" y="109727"/>
                      <a:pt x="112987" y="136698"/>
                    </a:cubicBezTo>
                    <a:cubicBezTo>
                      <a:pt x="92218" y="167689"/>
                      <a:pt x="78818" y="165511"/>
                      <a:pt x="86858" y="190807"/>
                    </a:cubicBezTo>
                    <a:cubicBezTo>
                      <a:pt x="92385" y="208397"/>
                      <a:pt x="78985" y="192482"/>
                      <a:pt x="95903" y="200523"/>
                    </a:cubicBezTo>
                    <a:close/>
                    <a:moveTo>
                      <a:pt x="36944" y="143399"/>
                    </a:moveTo>
                    <a:cubicBezTo>
                      <a:pt x="30746" y="134520"/>
                      <a:pt x="32421" y="143901"/>
                      <a:pt x="29909" y="129159"/>
                    </a:cubicBezTo>
                    <a:cubicBezTo>
                      <a:pt x="29574" y="127149"/>
                      <a:pt x="29909" y="120448"/>
                      <a:pt x="30076" y="117935"/>
                    </a:cubicBezTo>
                    <a:cubicBezTo>
                      <a:pt x="30076" y="116092"/>
                      <a:pt x="32086" y="91634"/>
                      <a:pt x="32589" y="89457"/>
                    </a:cubicBezTo>
                    <a:cubicBezTo>
                      <a:pt x="37949" y="55785"/>
                      <a:pt x="43476" y="59470"/>
                      <a:pt x="76975" y="55952"/>
                    </a:cubicBezTo>
                    <a:cubicBezTo>
                      <a:pt x="68266" y="89457"/>
                      <a:pt x="54196" y="119443"/>
                      <a:pt x="36944" y="143399"/>
                    </a:cubicBezTo>
                    <a:close/>
                    <a:moveTo>
                      <a:pt x="932" y="245922"/>
                    </a:moveTo>
                    <a:cubicBezTo>
                      <a:pt x="139954" y="252455"/>
                      <a:pt x="46658" y="265354"/>
                      <a:pt x="276967" y="258486"/>
                    </a:cubicBezTo>
                    <a:cubicBezTo>
                      <a:pt x="328389" y="256978"/>
                      <a:pt x="353681" y="250780"/>
                      <a:pt x="403762" y="260999"/>
                    </a:cubicBezTo>
                    <a:cubicBezTo>
                      <a:pt x="447814" y="269877"/>
                      <a:pt x="483323" y="296011"/>
                      <a:pt x="515650" y="270380"/>
                    </a:cubicBezTo>
                    <a:cubicBezTo>
                      <a:pt x="514645" y="240226"/>
                      <a:pt x="505098" y="239891"/>
                      <a:pt x="486841" y="225317"/>
                    </a:cubicBezTo>
                    <a:cubicBezTo>
                      <a:pt x="480141" y="159983"/>
                      <a:pt x="486171" y="116092"/>
                      <a:pt x="502250" y="60140"/>
                    </a:cubicBezTo>
                    <a:cubicBezTo>
                      <a:pt x="522350" y="-10051"/>
                      <a:pt x="523690" y="4691"/>
                      <a:pt x="261222" y="11224"/>
                    </a:cubicBezTo>
                    <a:cubicBezTo>
                      <a:pt x="210136" y="12564"/>
                      <a:pt x="139619" y="21945"/>
                      <a:pt x="80325" y="17087"/>
                    </a:cubicBezTo>
                    <a:cubicBezTo>
                      <a:pt x="40461" y="13904"/>
                      <a:pt x="53358" y="7538"/>
                      <a:pt x="28234" y="0"/>
                    </a:cubicBezTo>
                    <a:cubicBezTo>
                      <a:pt x="3779" y="33002"/>
                      <a:pt x="29574" y="5361"/>
                      <a:pt x="5622" y="103361"/>
                    </a:cubicBezTo>
                    <a:cubicBezTo>
                      <a:pt x="-1581" y="133347"/>
                      <a:pt x="-241" y="211747"/>
                      <a:pt x="932" y="24592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6" name="任意多边形: 形状 715">
                <a:extLst>
                  <a:ext uri="{FF2B5EF4-FFF2-40B4-BE49-F238E27FC236}">
                    <a16:creationId xmlns:a16="http://schemas.microsoft.com/office/drawing/2014/main" id="{28E0198F-703F-46C9-B06E-A0833D445F8B}"/>
                  </a:ext>
                </a:extLst>
              </p:cNvPr>
              <p:cNvSpPr/>
              <p:nvPr/>
            </p:nvSpPr>
            <p:spPr>
              <a:xfrm>
                <a:off x="1377801" y="1725914"/>
                <a:ext cx="497689" cy="294257"/>
              </a:xfrm>
              <a:custGeom>
                <a:avLst/>
                <a:gdLst>
                  <a:gd name="connsiteX0" fmla="*/ 29535 w 497689"/>
                  <a:gd name="connsiteY0" fmla="*/ 124865 h 294257"/>
                  <a:gd name="connsiteX1" fmla="*/ 47123 w 497689"/>
                  <a:gd name="connsiteY1" fmla="*/ 37083 h 294257"/>
                  <a:gd name="connsiteX2" fmla="*/ 80287 w 497689"/>
                  <a:gd name="connsiteY2" fmla="*/ 36413 h 294257"/>
                  <a:gd name="connsiteX3" fmla="*/ 50640 w 497689"/>
                  <a:gd name="connsiteY3" fmla="*/ 108615 h 294257"/>
                  <a:gd name="connsiteX4" fmla="*/ 29535 w 497689"/>
                  <a:gd name="connsiteY4" fmla="*/ 124865 h 294257"/>
                  <a:gd name="connsiteX5" fmla="*/ 62197 w 497689"/>
                  <a:gd name="connsiteY5" fmla="*/ 207956 h 294257"/>
                  <a:gd name="connsiteX6" fmla="*/ 100722 w 497689"/>
                  <a:gd name="connsiteY6" fmla="*/ 122184 h 294257"/>
                  <a:gd name="connsiteX7" fmla="*/ 161523 w 497689"/>
                  <a:gd name="connsiteY7" fmla="*/ 44622 h 294257"/>
                  <a:gd name="connsiteX8" fmla="*/ 107254 w 497689"/>
                  <a:gd name="connsiteY8" fmla="*/ 201422 h 294257"/>
                  <a:gd name="connsiteX9" fmla="*/ 181288 w 497689"/>
                  <a:gd name="connsiteY9" fmla="*/ 51658 h 294257"/>
                  <a:gd name="connsiteX10" fmla="*/ 310428 w 497689"/>
                  <a:gd name="connsiteY10" fmla="*/ 63887 h 294257"/>
                  <a:gd name="connsiteX11" fmla="*/ 439401 w 497689"/>
                  <a:gd name="connsiteY11" fmla="*/ 81979 h 294257"/>
                  <a:gd name="connsiteX12" fmla="*/ 430188 w 497689"/>
                  <a:gd name="connsiteY12" fmla="*/ 245313 h 294257"/>
                  <a:gd name="connsiteX13" fmla="*/ 32215 w 497689"/>
                  <a:gd name="connsiteY13" fmla="*/ 218174 h 294257"/>
                  <a:gd name="connsiteX14" fmla="*/ 56000 w 497689"/>
                  <a:gd name="connsiteY14" fmla="*/ 114981 h 294257"/>
                  <a:gd name="connsiteX15" fmla="*/ 123166 w 497689"/>
                  <a:gd name="connsiteY15" fmla="*/ 43114 h 294257"/>
                  <a:gd name="connsiteX16" fmla="*/ 62197 w 497689"/>
                  <a:gd name="connsiteY16" fmla="*/ 207956 h 294257"/>
                  <a:gd name="connsiteX17" fmla="*/ 17643 w 497689"/>
                  <a:gd name="connsiteY17" fmla="*/ 247491 h 294257"/>
                  <a:gd name="connsiteX18" fmla="*/ 258001 w 497689"/>
                  <a:gd name="connsiteY18" fmla="*/ 271446 h 294257"/>
                  <a:gd name="connsiteX19" fmla="*/ 375584 w 497689"/>
                  <a:gd name="connsiteY19" fmla="*/ 287696 h 294257"/>
                  <a:gd name="connsiteX20" fmla="*/ 473905 w 497689"/>
                  <a:gd name="connsiteY20" fmla="*/ 263740 h 294257"/>
                  <a:gd name="connsiteX21" fmla="*/ 467373 w 497689"/>
                  <a:gd name="connsiteY21" fmla="*/ 150328 h 294257"/>
                  <a:gd name="connsiteX22" fmla="*/ 497690 w 497689"/>
                  <a:gd name="connsiteY22" fmla="*/ 52998 h 294257"/>
                  <a:gd name="connsiteX23" fmla="*/ 453471 w 497689"/>
                  <a:gd name="connsiteY23" fmla="*/ 16813 h 294257"/>
                  <a:gd name="connsiteX24" fmla="*/ 389989 w 497689"/>
                  <a:gd name="connsiteY24" fmla="*/ 28540 h 294257"/>
                  <a:gd name="connsiteX25" fmla="*/ 287983 w 497689"/>
                  <a:gd name="connsiteY25" fmla="*/ 23849 h 294257"/>
                  <a:gd name="connsiteX26" fmla="*/ 97204 w 497689"/>
                  <a:gd name="connsiteY26" fmla="*/ 11453 h 294257"/>
                  <a:gd name="connsiteX27" fmla="*/ 7426 w 497689"/>
                  <a:gd name="connsiteY27" fmla="*/ 54171 h 294257"/>
                  <a:gd name="connsiteX28" fmla="*/ 17643 w 497689"/>
                  <a:gd name="connsiteY28" fmla="*/ 247491 h 294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97689" h="294257">
                    <a:moveTo>
                      <a:pt x="29535" y="124865"/>
                    </a:moveTo>
                    <a:cubicBezTo>
                      <a:pt x="32718" y="78461"/>
                      <a:pt x="24511" y="61039"/>
                      <a:pt x="47123" y="37083"/>
                    </a:cubicBezTo>
                    <a:lnTo>
                      <a:pt x="80287" y="36413"/>
                    </a:lnTo>
                    <a:cubicBezTo>
                      <a:pt x="77942" y="63384"/>
                      <a:pt x="64542" y="91528"/>
                      <a:pt x="50640" y="108615"/>
                    </a:cubicBezTo>
                    <a:cubicBezTo>
                      <a:pt x="37743" y="124362"/>
                      <a:pt x="49970" y="113808"/>
                      <a:pt x="29535" y="124865"/>
                    </a:cubicBezTo>
                    <a:close/>
                    <a:moveTo>
                      <a:pt x="62197" y="207956"/>
                    </a:moveTo>
                    <a:lnTo>
                      <a:pt x="100722" y="122184"/>
                    </a:lnTo>
                    <a:cubicBezTo>
                      <a:pt x="120319" y="83319"/>
                      <a:pt x="122999" y="51993"/>
                      <a:pt x="161523" y="44622"/>
                    </a:cubicBezTo>
                    <a:cubicBezTo>
                      <a:pt x="155493" y="84492"/>
                      <a:pt x="93017" y="172273"/>
                      <a:pt x="107254" y="201422"/>
                    </a:cubicBezTo>
                    <a:lnTo>
                      <a:pt x="181288" y="51658"/>
                    </a:lnTo>
                    <a:cubicBezTo>
                      <a:pt x="223330" y="58191"/>
                      <a:pt x="266544" y="63384"/>
                      <a:pt x="310428" y="63887"/>
                    </a:cubicBezTo>
                    <a:cubicBezTo>
                      <a:pt x="375249" y="64557"/>
                      <a:pt x="386639" y="72263"/>
                      <a:pt x="439401" y="81979"/>
                    </a:cubicBezTo>
                    <a:lnTo>
                      <a:pt x="430188" y="245313"/>
                    </a:lnTo>
                    <a:lnTo>
                      <a:pt x="32215" y="218174"/>
                    </a:lnTo>
                    <a:cubicBezTo>
                      <a:pt x="32885" y="156359"/>
                      <a:pt x="26185" y="158034"/>
                      <a:pt x="56000" y="114981"/>
                    </a:cubicBezTo>
                    <a:cubicBezTo>
                      <a:pt x="106082" y="42612"/>
                      <a:pt x="82465" y="47637"/>
                      <a:pt x="123166" y="43114"/>
                    </a:cubicBezTo>
                    <a:cubicBezTo>
                      <a:pt x="111442" y="79131"/>
                      <a:pt x="49468" y="181655"/>
                      <a:pt x="62197" y="207956"/>
                    </a:cubicBezTo>
                    <a:close/>
                    <a:moveTo>
                      <a:pt x="17643" y="247491"/>
                    </a:moveTo>
                    <a:cubicBezTo>
                      <a:pt x="49635" y="272451"/>
                      <a:pt x="217467" y="269771"/>
                      <a:pt x="258001" y="271446"/>
                    </a:cubicBezTo>
                    <a:cubicBezTo>
                      <a:pt x="302221" y="273289"/>
                      <a:pt x="333878" y="280660"/>
                      <a:pt x="375584" y="287696"/>
                    </a:cubicBezTo>
                    <a:cubicBezTo>
                      <a:pt x="455146" y="300930"/>
                      <a:pt x="429184" y="294732"/>
                      <a:pt x="473905" y="263740"/>
                    </a:cubicBezTo>
                    <a:cubicBezTo>
                      <a:pt x="473235" y="232079"/>
                      <a:pt x="467875" y="192041"/>
                      <a:pt x="467373" y="150328"/>
                    </a:cubicBezTo>
                    <a:cubicBezTo>
                      <a:pt x="466535" y="74106"/>
                      <a:pt x="481275" y="108448"/>
                      <a:pt x="497690" y="52998"/>
                    </a:cubicBezTo>
                    <a:cubicBezTo>
                      <a:pt x="463855" y="33733"/>
                      <a:pt x="478428" y="28372"/>
                      <a:pt x="453471" y="16813"/>
                    </a:cubicBezTo>
                    <a:cubicBezTo>
                      <a:pt x="412936" y="32058"/>
                      <a:pt x="461008" y="43282"/>
                      <a:pt x="389989" y="28540"/>
                    </a:cubicBezTo>
                    <a:cubicBezTo>
                      <a:pt x="355987" y="21504"/>
                      <a:pt x="322655" y="22844"/>
                      <a:pt x="287983" y="23849"/>
                    </a:cubicBezTo>
                    <a:cubicBezTo>
                      <a:pt x="222995" y="25860"/>
                      <a:pt x="153651" y="18154"/>
                      <a:pt x="97204" y="11453"/>
                    </a:cubicBezTo>
                    <a:cubicBezTo>
                      <a:pt x="-31768" y="-3959"/>
                      <a:pt x="11613" y="-14681"/>
                      <a:pt x="7426" y="54171"/>
                    </a:cubicBezTo>
                    <a:cubicBezTo>
                      <a:pt x="4076" y="109620"/>
                      <a:pt x="-12171" y="209128"/>
                      <a:pt x="17643" y="24749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26D35CA3-C20C-458C-98D2-3D4803C08C12}"/>
                  </a:ext>
                </a:extLst>
              </p:cNvPr>
              <p:cNvSpPr/>
              <p:nvPr/>
            </p:nvSpPr>
            <p:spPr>
              <a:xfrm>
                <a:off x="2013509" y="2509641"/>
                <a:ext cx="530459" cy="268537"/>
              </a:xfrm>
              <a:custGeom>
                <a:avLst/>
                <a:gdLst>
                  <a:gd name="connsiteX0" fmla="*/ 497801 w 530459"/>
                  <a:gd name="connsiteY0" fmla="*/ 34342 h 268537"/>
                  <a:gd name="connsiteX1" fmla="*/ 130648 w 530459"/>
                  <a:gd name="connsiteY1" fmla="*/ 17087 h 268537"/>
                  <a:gd name="connsiteX2" fmla="*/ 76379 w 530459"/>
                  <a:gd name="connsiteY2" fmla="*/ 42886 h 268537"/>
                  <a:gd name="connsiteX3" fmla="*/ 475524 w 530459"/>
                  <a:gd name="connsiteY3" fmla="*/ 80243 h 268537"/>
                  <a:gd name="connsiteX4" fmla="*/ 474854 w 530459"/>
                  <a:gd name="connsiteY4" fmla="*/ 223641 h 268537"/>
                  <a:gd name="connsiteX5" fmla="*/ 170847 w 530459"/>
                  <a:gd name="connsiteY5" fmla="*/ 210072 h 268537"/>
                  <a:gd name="connsiteX6" fmla="*/ 205016 w 530459"/>
                  <a:gd name="connsiteY6" fmla="*/ 115087 h 268537"/>
                  <a:gd name="connsiteX7" fmla="*/ 155437 w 530459"/>
                  <a:gd name="connsiteY7" fmla="*/ 194660 h 268537"/>
                  <a:gd name="connsiteX8" fmla="*/ 47234 w 530459"/>
                  <a:gd name="connsiteY8" fmla="*/ 197340 h 268537"/>
                  <a:gd name="connsiteX9" fmla="*/ 36012 w 530459"/>
                  <a:gd name="connsiteY9" fmla="*/ 0 h 268537"/>
                  <a:gd name="connsiteX10" fmla="*/ 6197 w 530459"/>
                  <a:gd name="connsiteY10" fmla="*/ 194158 h 268537"/>
                  <a:gd name="connsiteX11" fmla="*/ 0 w 530459"/>
                  <a:gd name="connsiteY11" fmla="*/ 216773 h 268537"/>
                  <a:gd name="connsiteX12" fmla="*/ 502491 w 530459"/>
                  <a:gd name="connsiteY12" fmla="*/ 268537 h 268537"/>
                  <a:gd name="connsiteX13" fmla="*/ 529626 w 530459"/>
                  <a:gd name="connsiteY13" fmla="*/ 232520 h 268537"/>
                  <a:gd name="connsiteX14" fmla="*/ 516226 w 530459"/>
                  <a:gd name="connsiteY14" fmla="*/ 217611 h 268537"/>
                  <a:gd name="connsiteX15" fmla="*/ 524601 w 530459"/>
                  <a:gd name="connsiteY15" fmla="*/ 73710 h 268537"/>
                  <a:gd name="connsiteX16" fmla="*/ 497801 w 530459"/>
                  <a:gd name="connsiteY16" fmla="*/ 34342 h 26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0459" h="268537">
                    <a:moveTo>
                      <a:pt x="497801" y="34342"/>
                    </a:moveTo>
                    <a:cubicBezTo>
                      <a:pt x="432477" y="29484"/>
                      <a:pt x="170847" y="27976"/>
                      <a:pt x="130648" y="17087"/>
                    </a:cubicBezTo>
                    <a:cubicBezTo>
                      <a:pt x="93463" y="7036"/>
                      <a:pt x="70851" y="-17422"/>
                      <a:pt x="76379" y="42886"/>
                    </a:cubicBezTo>
                    <a:cubicBezTo>
                      <a:pt x="140195" y="68851"/>
                      <a:pt x="386248" y="78903"/>
                      <a:pt x="475524" y="80243"/>
                    </a:cubicBezTo>
                    <a:lnTo>
                      <a:pt x="474854" y="223641"/>
                    </a:lnTo>
                    <a:lnTo>
                      <a:pt x="170847" y="210072"/>
                    </a:lnTo>
                    <a:cubicBezTo>
                      <a:pt x="172187" y="174055"/>
                      <a:pt x="193292" y="146749"/>
                      <a:pt x="205016" y="115087"/>
                    </a:cubicBezTo>
                    <a:cubicBezTo>
                      <a:pt x="176877" y="121453"/>
                      <a:pt x="179222" y="150434"/>
                      <a:pt x="155437" y="194660"/>
                    </a:cubicBezTo>
                    <a:lnTo>
                      <a:pt x="47234" y="197340"/>
                    </a:lnTo>
                    <a:cubicBezTo>
                      <a:pt x="51757" y="81918"/>
                      <a:pt x="90448" y="8209"/>
                      <a:pt x="36012" y="0"/>
                    </a:cubicBezTo>
                    <a:cubicBezTo>
                      <a:pt x="13735" y="45398"/>
                      <a:pt x="48239" y="102021"/>
                      <a:pt x="6197" y="194158"/>
                    </a:cubicBezTo>
                    <a:cubicBezTo>
                      <a:pt x="335" y="207057"/>
                      <a:pt x="1172" y="196670"/>
                      <a:pt x="0" y="216773"/>
                    </a:cubicBezTo>
                    <a:cubicBezTo>
                      <a:pt x="67669" y="258151"/>
                      <a:pt x="386751" y="266192"/>
                      <a:pt x="502491" y="268537"/>
                    </a:cubicBezTo>
                    <a:cubicBezTo>
                      <a:pt x="513379" y="254130"/>
                      <a:pt x="522926" y="244917"/>
                      <a:pt x="529626" y="232520"/>
                    </a:cubicBezTo>
                    <a:cubicBezTo>
                      <a:pt x="512709" y="192482"/>
                      <a:pt x="548888" y="267029"/>
                      <a:pt x="516226" y="217611"/>
                    </a:cubicBezTo>
                    <a:cubicBezTo>
                      <a:pt x="501654" y="195330"/>
                      <a:pt x="497969" y="95152"/>
                      <a:pt x="524601" y="73710"/>
                    </a:cubicBezTo>
                    <a:cubicBezTo>
                      <a:pt x="505004" y="55617"/>
                      <a:pt x="509861" y="53774"/>
                      <a:pt x="497801" y="3434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CF08D6F9-89CB-48E3-8655-03EEF70EA722}"/>
                  </a:ext>
                </a:extLst>
              </p:cNvPr>
              <p:cNvSpPr/>
              <p:nvPr/>
            </p:nvSpPr>
            <p:spPr>
              <a:xfrm>
                <a:off x="1367007" y="2092329"/>
                <a:ext cx="517361" cy="285807"/>
              </a:xfrm>
              <a:custGeom>
                <a:avLst/>
                <a:gdLst>
                  <a:gd name="connsiteX0" fmla="*/ 50044 w 517361"/>
                  <a:gd name="connsiteY0" fmla="*/ 121972 h 285807"/>
                  <a:gd name="connsiteX1" fmla="*/ 106826 w 517361"/>
                  <a:gd name="connsiteY1" fmla="*/ 38546 h 285807"/>
                  <a:gd name="connsiteX2" fmla="*/ 124580 w 517361"/>
                  <a:gd name="connsiteY2" fmla="*/ 98519 h 285807"/>
                  <a:gd name="connsiteX3" fmla="*/ 95603 w 517361"/>
                  <a:gd name="connsiteY3" fmla="*/ 179264 h 285807"/>
                  <a:gd name="connsiteX4" fmla="*/ 169805 w 517361"/>
                  <a:gd name="connsiteY4" fmla="*/ 46587 h 285807"/>
                  <a:gd name="connsiteX5" fmla="*/ 455052 w 517361"/>
                  <a:gd name="connsiteY5" fmla="*/ 80091 h 285807"/>
                  <a:gd name="connsiteX6" fmla="*/ 451870 w 517361"/>
                  <a:gd name="connsiteY6" fmla="*/ 231028 h 285807"/>
                  <a:gd name="connsiteX7" fmla="*/ 238311 w 517361"/>
                  <a:gd name="connsiteY7" fmla="*/ 244765 h 285807"/>
                  <a:gd name="connsiteX8" fmla="*/ 22910 w 517361"/>
                  <a:gd name="connsiteY8" fmla="*/ 224997 h 285807"/>
                  <a:gd name="connsiteX9" fmla="*/ 34969 w 517361"/>
                  <a:gd name="connsiteY9" fmla="*/ 39048 h 285807"/>
                  <a:gd name="connsiteX10" fmla="*/ 81199 w 517361"/>
                  <a:gd name="connsiteY10" fmla="*/ 39216 h 285807"/>
                  <a:gd name="connsiteX11" fmla="*/ 50044 w 517361"/>
                  <a:gd name="connsiteY11" fmla="*/ 121972 h 285807"/>
                  <a:gd name="connsiteX12" fmla="*/ 517361 w 517361"/>
                  <a:gd name="connsiteY12" fmla="*/ 62836 h 285807"/>
                  <a:gd name="connsiteX13" fmla="*/ 479339 w 517361"/>
                  <a:gd name="connsiteY13" fmla="*/ 20118 h 285807"/>
                  <a:gd name="connsiteX14" fmla="*/ 111013 w 517361"/>
                  <a:gd name="connsiteY14" fmla="*/ 4874 h 285807"/>
                  <a:gd name="connsiteX15" fmla="*/ 465 w 517361"/>
                  <a:gd name="connsiteY15" fmla="*/ 5879 h 285807"/>
                  <a:gd name="connsiteX16" fmla="*/ 5657 w 517361"/>
                  <a:gd name="connsiteY16" fmla="*/ 48597 h 285807"/>
                  <a:gd name="connsiteX17" fmla="*/ 10515 w 517361"/>
                  <a:gd name="connsiteY17" fmla="*/ 195681 h 285807"/>
                  <a:gd name="connsiteX18" fmla="*/ 48537 w 517361"/>
                  <a:gd name="connsiteY18" fmla="*/ 259172 h 285807"/>
                  <a:gd name="connsiteX19" fmla="*/ 321557 w 517361"/>
                  <a:gd name="connsiteY19" fmla="*/ 285808 h 285807"/>
                  <a:gd name="connsiteX20" fmla="*/ 415355 w 517361"/>
                  <a:gd name="connsiteY20" fmla="*/ 275421 h 285807"/>
                  <a:gd name="connsiteX21" fmla="*/ 490561 w 517361"/>
                  <a:gd name="connsiteY21" fmla="*/ 285305 h 285807"/>
                  <a:gd name="connsiteX22" fmla="*/ 489892 w 517361"/>
                  <a:gd name="connsiteY22" fmla="*/ 106057 h 285807"/>
                  <a:gd name="connsiteX23" fmla="*/ 517361 w 517361"/>
                  <a:gd name="connsiteY23" fmla="*/ 62836 h 28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17361" h="285807">
                    <a:moveTo>
                      <a:pt x="50044" y="121972"/>
                    </a:moveTo>
                    <a:cubicBezTo>
                      <a:pt x="66794" y="104884"/>
                      <a:pt x="88066" y="59821"/>
                      <a:pt x="106826" y="38546"/>
                    </a:cubicBezTo>
                    <a:cubicBezTo>
                      <a:pt x="167292" y="42901"/>
                      <a:pt x="147025" y="54125"/>
                      <a:pt x="124580" y="98519"/>
                    </a:cubicBezTo>
                    <a:cubicBezTo>
                      <a:pt x="115536" y="116276"/>
                      <a:pt x="88736" y="167035"/>
                      <a:pt x="95603" y="179264"/>
                    </a:cubicBezTo>
                    <a:lnTo>
                      <a:pt x="169805" y="46587"/>
                    </a:lnTo>
                    <a:cubicBezTo>
                      <a:pt x="233453" y="50775"/>
                      <a:pt x="444667" y="40053"/>
                      <a:pt x="455052" y="80091"/>
                    </a:cubicBezTo>
                    <a:cubicBezTo>
                      <a:pt x="467112" y="127165"/>
                      <a:pt x="453880" y="180772"/>
                      <a:pt x="451870" y="231028"/>
                    </a:cubicBezTo>
                    <a:cubicBezTo>
                      <a:pt x="375324" y="237561"/>
                      <a:pt x="324739" y="249120"/>
                      <a:pt x="238311" y="244765"/>
                    </a:cubicBezTo>
                    <a:cubicBezTo>
                      <a:pt x="164612" y="240912"/>
                      <a:pt x="100293" y="220809"/>
                      <a:pt x="22910" y="224997"/>
                    </a:cubicBezTo>
                    <a:cubicBezTo>
                      <a:pt x="44349" y="168710"/>
                      <a:pt x="35304" y="138054"/>
                      <a:pt x="34969" y="39048"/>
                    </a:cubicBezTo>
                    <a:lnTo>
                      <a:pt x="81199" y="39216"/>
                    </a:lnTo>
                    <a:cubicBezTo>
                      <a:pt x="69976" y="67695"/>
                      <a:pt x="55237" y="83944"/>
                      <a:pt x="50044" y="121972"/>
                    </a:cubicBezTo>
                    <a:close/>
                    <a:moveTo>
                      <a:pt x="517361" y="62836"/>
                    </a:moveTo>
                    <a:cubicBezTo>
                      <a:pt x="507144" y="48430"/>
                      <a:pt x="491901" y="34190"/>
                      <a:pt x="479339" y="20118"/>
                    </a:cubicBezTo>
                    <a:lnTo>
                      <a:pt x="111013" y="4874"/>
                    </a:lnTo>
                    <a:cubicBezTo>
                      <a:pt x="83041" y="2529"/>
                      <a:pt x="31787" y="-5345"/>
                      <a:pt x="465" y="5879"/>
                    </a:cubicBezTo>
                    <a:cubicBezTo>
                      <a:pt x="-1545" y="28997"/>
                      <a:pt x="3480" y="34693"/>
                      <a:pt x="5657" y="48597"/>
                    </a:cubicBezTo>
                    <a:cubicBezTo>
                      <a:pt x="14032" y="100529"/>
                      <a:pt x="4820" y="165025"/>
                      <a:pt x="10515" y="195681"/>
                    </a:cubicBezTo>
                    <a:cubicBezTo>
                      <a:pt x="22742" y="261517"/>
                      <a:pt x="29944" y="254649"/>
                      <a:pt x="48537" y="259172"/>
                    </a:cubicBezTo>
                    <a:lnTo>
                      <a:pt x="321557" y="285808"/>
                    </a:lnTo>
                    <a:cubicBezTo>
                      <a:pt x="362259" y="285808"/>
                      <a:pt x="378171" y="279777"/>
                      <a:pt x="415355" y="275421"/>
                    </a:cubicBezTo>
                    <a:cubicBezTo>
                      <a:pt x="454047" y="270898"/>
                      <a:pt x="458570" y="280950"/>
                      <a:pt x="490561" y="285305"/>
                    </a:cubicBezTo>
                    <a:cubicBezTo>
                      <a:pt x="507814" y="245435"/>
                      <a:pt x="468452" y="224495"/>
                      <a:pt x="489892" y="106057"/>
                    </a:cubicBezTo>
                    <a:cubicBezTo>
                      <a:pt x="500444" y="46922"/>
                      <a:pt x="483024" y="104717"/>
                      <a:pt x="517361" y="6283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F3E51BCE-9265-4558-8F13-FB2DEEF954D9}"/>
                  </a:ext>
                </a:extLst>
              </p:cNvPr>
              <p:cNvSpPr/>
              <p:nvPr/>
            </p:nvSpPr>
            <p:spPr>
              <a:xfrm>
                <a:off x="1375081" y="2447199"/>
                <a:ext cx="468083" cy="282729"/>
              </a:xfrm>
              <a:custGeom>
                <a:avLst/>
                <a:gdLst>
                  <a:gd name="connsiteX0" fmla="*/ 97077 w 468083"/>
                  <a:gd name="connsiteY0" fmla="*/ 44517 h 282729"/>
                  <a:gd name="connsiteX1" fmla="*/ 68435 w 468083"/>
                  <a:gd name="connsiteY1" fmla="*/ 109683 h 282729"/>
                  <a:gd name="connsiteX2" fmla="*/ 57381 w 468083"/>
                  <a:gd name="connsiteY2" fmla="*/ 165467 h 282729"/>
                  <a:gd name="connsiteX3" fmla="*/ 125049 w 468083"/>
                  <a:gd name="connsiteY3" fmla="*/ 50380 h 282729"/>
                  <a:gd name="connsiteX4" fmla="*/ 125049 w 468083"/>
                  <a:gd name="connsiteY4" fmla="*/ 82544 h 282729"/>
                  <a:gd name="connsiteX5" fmla="*/ 109975 w 468083"/>
                  <a:gd name="connsiteY5" fmla="*/ 113703 h 282729"/>
                  <a:gd name="connsiteX6" fmla="*/ 102437 w 468083"/>
                  <a:gd name="connsiteY6" fmla="*/ 181382 h 282729"/>
                  <a:gd name="connsiteX7" fmla="*/ 131079 w 468083"/>
                  <a:gd name="connsiteY7" fmla="*/ 105997 h 282729"/>
                  <a:gd name="connsiteX8" fmla="*/ 189536 w 468083"/>
                  <a:gd name="connsiteY8" fmla="*/ 53060 h 282729"/>
                  <a:gd name="connsiteX9" fmla="*/ 144647 w 468083"/>
                  <a:gd name="connsiteY9" fmla="*/ 170493 h 282729"/>
                  <a:gd name="connsiteX10" fmla="*/ 203941 w 468083"/>
                  <a:gd name="connsiteY10" fmla="*/ 47700 h 282729"/>
                  <a:gd name="connsiteX11" fmla="*/ 424702 w 468083"/>
                  <a:gd name="connsiteY11" fmla="*/ 66295 h 282729"/>
                  <a:gd name="connsiteX12" fmla="*/ 412474 w 468083"/>
                  <a:gd name="connsiteY12" fmla="*/ 235994 h 282729"/>
                  <a:gd name="connsiteX13" fmla="*/ 192718 w 468083"/>
                  <a:gd name="connsiteY13" fmla="*/ 244370 h 282729"/>
                  <a:gd name="connsiteX14" fmla="*/ 1772 w 468083"/>
                  <a:gd name="connsiteY14" fmla="*/ 223932 h 282729"/>
                  <a:gd name="connsiteX15" fmla="*/ 54701 w 468083"/>
                  <a:gd name="connsiteY15" fmla="*/ 265980 h 282729"/>
                  <a:gd name="connsiteX16" fmla="*/ 328056 w 468083"/>
                  <a:gd name="connsiteY16" fmla="*/ 278209 h 282729"/>
                  <a:gd name="connsiteX17" fmla="*/ 445304 w 468083"/>
                  <a:gd name="connsiteY17" fmla="*/ 212709 h 282729"/>
                  <a:gd name="connsiteX18" fmla="*/ 468083 w 468083"/>
                  <a:gd name="connsiteY18" fmla="*/ 41166 h 282729"/>
                  <a:gd name="connsiteX19" fmla="*/ 109472 w 468083"/>
                  <a:gd name="connsiteY19" fmla="*/ 10845 h 282729"/>
                  <a:gd name="connsiteX20" fmla="*/ 15339 w 468083"/>
                  <a:gd name="connsiteY20" fmla="*/ 9002 h 282729"/>
                  <a:gd name="connsiteX21" fmla="*/ 11319 w 468083"/>
                  <a:gd name="connsiteY21" fmla="*/ 127272 h 282729"/>
                  <a:gd name="connsiteX22" fmla="*/ 31083 w 468083"/>
                  <a:gd name="connsiteY22" fmla="*/ 208185 h 282729"/>
                  <a:gd name="connsiteX23" fmla="*/ 38118 w 468083"/>
                  <a:gd name="connsiteY23" fmla="*/ 36308 h 282729"/>
                  <a:gd name="connsiteX24" fmla="*/ 97077 w 468083"/>
                  <a:gd name="connsiteY24" fmla="*/ 44517 h 282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68083" h="282729">
                    <a:moveTo>
                      <a:pt x="97077" y="44517"/>
                    </a:moveTo>
                    <a:cubicBezTo>
                      <a:pt x="89205" y="63279"/>
                      <a:pt x="77313" y="86900"/>
                      <a:pt x="68435" y="109683"/>
                    </a:cubicBezTo>
                    <a:cubicBezTo>
                      <a:pt x="60228" y="130623"/>
                      <a:pt x="49676" y="150558"/>
                      <a:pt x="57381" y="165467"/>
                    </a:cubicBezTo>
                    <a:cubicBezTo>
                      <a:pt x="77480" y="132968"/>
                      <a:pt x="93057" y="68137"/>
                      <a:pt x="125049" y="50380"/>
                    </a:cubicBezTo>
                    <a:cubicBezTo>
                      <a:pt x="126724" y="53228"/>
                      <a:pt x="135099" y="55071"/>
                      <a:pt x="125049" y="82544"/>
                    </a:cubicBezTo>
                    <a:cubicBezTo>
                      <a:pt x="123039" y="88407"/>
                      <a:pt x="113995" y="104825"/>
                      <a:pt x="109975" y="113703"/>
                    </a:cubicBezTo>
                    <a:cubicBezTo>
                      <a:pt x="100762" y="134308"/>
                      <a:pt x="87530" y="156086"/>
                      <a:pt x="102437" y="181382"/>
                    </a:cubicBezTo>
                    <a:cubicBezTo>
                      <a:pt x="110980" y="162452"/>
                      <a:pt x="120024" y="130958"/>
                      <a:pt x="131079" y="105997"/>
                    </a:cubicBezTo>
                    <a:cubicBezTo>
                      <a:pt x="150341" y="62944"/>
                      <a:pt x="142134" y="55071"/>
                      <a:pt x="189536" y="53060"/>
                    </a:cubicBezTo>
                    <a:lnTo>
                      <a:pt x="144647" y="170493"/>
                    </a:lnTo>
                    <a:cubicBezTo>
                      <a:pt x="158884" y="161614"/>
                      <a:pt x="200088" y="72995"/>
                      <a:pt x="203941" y="47700"/>
                    </a:cubicBezTo>
                    <a:lnTo>
                      <a:pt x="424702" y="66295"/>
                    </a:lnTo>
                    <a:lnTo>
                      <a:pt x="412474" y="235994"/>
                    </a:lnTo>
                    <a:cubicBezTo>
                      <a:pt x="339111" y="238674"/>
                      <a:pt x="263234" y="246045"/>
                      <a:pt x="192718" y="244370"/>
                    </a:cubicBezTo>
                    <a:cubicBezTo>
                      <a:pt x="138952" y="243030"/>
                      <a:pt x="31921" y="220750"/>
                      <a:pt x="1772" y="223932"/>
                    </a:cubicBezTo>
                    <a:cubicBezTo>
                      <a:pt x="-5598" y="270001"/>
                      <a:pt x="9644" y="260955"/>
                      <a:pt x="54701" y="265980"/>
                    </a:cubicBezTo>
                    <a:cubicBezTo>
                      <a:pt x="211813" y="284073"/>
                      <a:pt x="144814" y="286418"/>
                      <a:pt x="328056" y="278209"/>
                    </a:cubicBezTo>
                    <a:cubicBezTo>
                      <a:pt x="411972" y="274356"/>
                      <a:pt x="444801" y="310374"/>
                      <a:pt x="445304" y="212709"/>
                    </a:cubicBezTo>
                    <a:cubicBezTo>
                      <a:pt x="445806" y="127775"/>
                      <a:pt x="458704" y="105327"/>
                      <a:pt x="468083" y="41166"/>
                    </a:cubicBezTo>
                    <a:cubicBezTo>
                      <a:pt x="398740" y="-3394"/>
                      <a:pt x="176638" y="20896"/>
                      <a:pt x="109472" y="10845"/>
                    </a:cubicBezTo>
                    <a:cubicBezTo>
                      <a:pt x="62740" y="3809"/>
                      <a:pt x="53696" y="-8588"/>
                      <a:pt x="15339" y="9002"/>
                    </a:cubicBezTo>
                    <a:cubicBezTo>
                      <a:pt x="11151" y="47700"/>
                      <a:pt x="15506" y="86732"/>
                      <a:pt x="11319" y="127272"/>
                    </a:cubicBezTo>
                    <a:cubicBezTo>
                      <a:pt x="7299" y="167478"/>
                      <a:pt x="-1913" y="196626"/>
                      <a:pt x="31083" y="208185"/>
                    </a:cubicBezTo>
                    <a:cubicBezTo>
                      <a:pt x="50346" y="167980"/>
                      <a:pt x="38118" y="88743"/>
                      <a:pt x="38118" y="36308"/>
                    </a:cubicBezTo>
                    <a:lnTo>
                      <a:pt x="97077" y="44517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0" name="任意多边形: 形状 719">
                <a:extLst>
                  <a:ext uri="{FF2B5EF4-FFF2-40B4-BE49-F238E27FC236}">
                    <a16:creationId xmlns:a16="http://schemas.microsoft.com/office/drawing/2014/main" id="{9C678BB0-C0CF-467C-9CB9-1E89615F1003}"/>
                  </a:ext>
                </a:extLst>
              </p:cNvPr>
              <p:cNvSpPr/>
              <p:nvPr/>
            </p:nvSpPr>
            <p:spPr>
              <a:xfrm>
                <a:off x="2856019" y="1744748"/>
                <a:ext cx="476685" cy="247155"/>
              </a:xfrm>
              <a:custGeom>
                <a:avLst/>
                <a:gdLst>
                  <a:gd name="connsiteX0" fmla="*/ 58791 w 476685"/>
                  <a:gd name="connsiteY0" fmla="*/ 32824 h 247155"/>
                  <a:gd name="connsiteX1" fmla="*/ 65659 w 476685"/>
                  <a:gd name="connsiteY1" fmla="*/ 61135 h 247155"/>
                  <a:gd name="connsiteX2" fmla="*/ 56949 w 476685"/>
                  <a:gd name="connsiteY2" fmla="*/ 77719 h 247155"/>
                  <a:gd name="connsiteX3" fmla="*/ 52594 w 476685"/>
                  <a:gd name="connsiteY3" fmla="*/ 89948 h 247155"/>
                  <a:gd name="connsiteX4" fmla="*/ 43214 w 476685"/>
                  <a:gd name="connsiteY4" fmla="*/ 71186 h 247155"/>
                  <a:gd name="connsiteX5" fmla="*/ 58791 w 476685"/>
                  <a:gd name="connsiteY5" fmla="*/ 32824 h 247155"/>
                  <a:gd name="connsiteX6" fmla="*/ 33834 w 476685"/>
                  <a:gd name="connsiteY6" fmla="*/ 161983 h 247155"/>
                  <a:gd name="connsiteX7" fmla="*/ 91621 w 476685"/>
                  <a:gd name="connsiteY7" fmla="*/ 43042 h 247155"/>
                  <a:gd name="connsiteX8" fmla="*/ 112223 w 476685"/>
                  <a:gd name="connsiteY8" fmla="*/ 35504 h 247155"/>
                  <a:gd name="connsiteX9" fmla="*/ 129643 w 476685"/>
                  <a:gd name="connsiteY9" fmla="*/ 39692 h 247155"/>
                  <a:gd name="connsiteX10" fmla="*/ 107198 w 476685"/>
                  <a:gd name="connsiteY10" fmla="*/ 128646 h 247155"/>
                  <a:gd name="connsiteX11" fmla="*/ 182069 w 476685"/>
                  <a:gd name="connsiteY11" fmla="*/ 45388 h 247155"/>
                  <a:gd name="connsiteX12" fmla="*/ 158117 w 476685"/>
                  <a:gd name="connsiteY12" fmla="*/ 145901 h 247155"/>
                  <a:gd name="connsiteX13" fmla="*/ 216741 w 476685"/>
                  <a:gd name="connsiteY13" fmla="*/ 48571 h 247155"/>
                  <a:gd name="connsiteX14" fmla="*/ 439680 w 476685"/>
                  <a:gd name="connsiteY14" fmla="*/ 67836 h 247155"/>
                  <a:gd name="connsiteX15" fmla="*/ 420083 w 476685"/>
                  <a:gd name="connsiteY15" fmla="*/ 199675 h 247155"/>
                  <a:gd name="connsiteX16" fmla="*/ 118923 w 476685"/>
                  <a:gd name="connsiteY16" fmla="*/ 186273 h 247155"/>
                  <a:gd name="connsiteX17" fmla="*/ 33834 w 476685"/>
                  <a:gd name="connsiteY17" fmla="*/ 161983 h 247155"/>
                  <a:gd name="connsiteX18" fmla="*/ 0 w 476685"/>
                  <a:gd name="connsiteY18" fmla="*/ 217935 h 247155"/>
                  <a:gd name="connsiteX19" fmla="*/ 110381 w 476685"/>
                  <a:gd name="connsiteY19" fmla="*/ 222961 h 247155"/>
                  <a:gd name="connsiteX20" fmla="*/ 224279 w 476685"/>
                  <a:gd name="connsiteY20" fmla="*/ 235525 h 247155"/>
                  <a:gd name="connsiteX21" fmla="*/ 427955 w 476685"/>
                  <a:gd name="connsiteY21" fmla="*/ 237703 h 247155"/>
                  <a:gd name="connsiteX22" fmla="*/ 459110 w 476685"/>
                  <a:gd name="connsiteY22" fmla="*/ 128311 h 247155"/>
                  <a:gd name="connsiteX23" fmla="*/ 471337 w 476685"/>
                  <a:gd name="connsiteY23" fmla="*/ 27463 h 247155"/>
                  <a:gd name="connsiteX24" fmla="*/ 18257 w 476685"/>
                  <a:gd name="connsiteY24" fmla="*/ 994 h 247155"/>
                  <a:gd name="connsiteX25" fmla="*/ 0 w 476685"/>
                  <a:gd name="connsiteY25" fmla="*/ 217935 h 247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685" h="247155">
                    <a:moveTo>
                      <a:pt x="58791" y="32824"/>
                    </a:moveTo>
                    <a:cubicBezTo>
                      <a:pt x="65156" y="40530"/>
                      <a:pt x="77719" y="16239"/>
                      <a:pt x="65659" y="61135"/>
                    </a:cubicBezTo>
                    <a:cubicBezTo>
                      <a:pt x="64654" y="65155"/>
                      <a:pt x="57954" y="75542"/>
                      <a:pt x="56949" y="77719"/>
                    </a:cubicBezTo>
                    <a:lnTo>
                      <a:pt x="52594" y="89948"/>
                    </a:lnTo>
                    <a:lnTo>
                      <a:pt x="43214" y="71186"/>
                    </a:lnTo>
                    <a:cubicBezTo>
                      <a:pt x="33834" y="23610"/>
                      <a:pt x="52092" y="36006"/>
                      <a:pt x="58791" y="32824"/>
                    </a:cubicBezTo>
                    <a:close/>
                    <a:moveTo>
                      <a:pt x="33834" y="161983"/>
                    </a:moveTo>
                    <a:cubicBezTo>
                      <a:pt x="36012" y="113569"/>
                      <a:pt x="81739" y="50748"/>
                      <a:pt x="91621" y="43042"/>
                    </a:cubicBezTo>
                    <a:cubicBezTo>
                      <a:pt x="101336" y="35671"/>
                      <a:pt x="102843" y="36174"/>
                      <a:pt x="112223" y="35504"/>
                    </a:cubicBezTo>
                    <a:cubicBezTo>
                      <a:pt x="127298" y="34499"/>
                      <a:pt x="122105" y="35839"/>
                      <a:pt x="129643" y="39692"/>
                    </a:cubicBezTo>
                    <a:cubicBezTo>
                      <a:pt x="132825" y="67668"/>
                      <a:pt x="101838" y="82242"/>
                      <a:pt x="107198" y="128646"/>
                    </a:cubicBezTo>
                    <a:cubicBezTo>
                      <a:pt x="123110" y="98492"/>
                      <a:pt x="141535" y="33661"/>
                      <a:pt x="182069" y="45388"/>
                    </a:cubicBezTo>
                    <a:cubicBezTo>
                      <a:pt x="191114" y="71856"/>
                      <a:pt x="168335" y="104858"/>
                      <a:pt x="158117" y="145901"/>
                    </a:cubicBezTo>
                    <a:cubicBezTo>
                      <a:pt x="187429" y="133672"/>
                      <a:pt x="187262" y="62977"/>
                      <a:pt x="216741" y="48571"/>
                    </a:cubicBezTo>
                    <a:cubicBezTo>
                      <a:pt x="316570" y="38017"/>
                      <a:pt x="357271" y="66830"/>
                      <a:pt x="439680" y="67836"/>
                    </a:cubicBezTo>
                    <a:lnTo>
                      <a:pt x="420083" y="199675"/>
                    </a:lnTo>
                    <a:cubicBezTo>
                      <a:pt x="367824" y="204868"/>
                      <a:pt x="186759" y="191131"/>
                      <a:pt x="118923" y="186273"/>
                    </a:cubicBezTo>
                    <a:cubicBezTo>
                      <a:pt x="82576" y="183761"/>
                      <a:pt x="60634" y="180745"/>
                      <a:pt x="33834" y="161983"/>
                    </a:cubicBezTo>
                    <a:close/>
                    <a:moveTo>
                      <a:pt x="0" y="217935"/>
                    </a:moveTo>
                    <a:lnTo>
                      <a:pt x="110381" y="222961"/>
                    </a:lnTo>
                    <a:cubicBezTo>
                      <a:pt x="145220" y="226144"/>
                      <a:pt x="187262" y="231169"/>
                      <a:pt x="224279" y="235525"/>
                    </a:cubicBezTo>
                    <a:cubicBezTo>
                      <a:pt x="258448" y="239378"/>
                      <a:pt x="395293" y="258308"/>
                      <a:pt x="427955" y="237703"/>
                    </a:cubicBezTo>
                    <a:cubicBezTo>
                      <a:pt x="461622" y="216260"/>
                      <a:pt x="449562" y="181583"/>
                      <a:pt x="459110" y="128311"/>
                    </a:cubicBezTo>
                    <a:cubicBezTo>
                      <a:pt x="462962" y="107203"/>
                      <a:pt x="487249" y="42540"/>
                      <a:pt x="471337" y="27463"/>
                    </a:cubicBezTo>
                    <a:cubicBezTo>
                      <a:pt x="448055" y="15401"/>
                      <a:pt x="67334" y="-4701"/>
                      <a:pt x="18257" y="994"/>
                    </a:cubicBezTo>
                    <a:lnTo>
                      <a:pt x="0" y="217935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1" name="任意多边形: 形状 720">
                <a:extLst>
                  <a:ext uri="{FF2B5EF4-FFF2-40B4-BE49-F238E27FC236}">
                    <a16:creationId xmlns:a16="http://schemas.microsoft.com/office/drawing/2014/main" id="{3225068D-5F60-4292-8D3C-7277E34EE8EF}"/>
                  </a:ext>
                </a:extLst>
              </p:cNvPr>
              <p:cNvSpPr/>
              <p:nvPr/>
            </p:nvSpPr>
            <p:spPr>
              <a:xfrm>
                <a:off x="3017989" y="2410620"/>
                <a:ext cx="180729" cy="235718"/>
              </a:xfrm>
              <a:custGeom>
                <a:avLst/>
                <a:gdLst>
                  <a:gd name="connsiteX0" fmla="*/ 180729 w 180729"/>
                  <a:gd name="connsiteY0" fmla="*/ 2529 h 235718"/>
                  <a:gd name="connsiteX1" fmla="*/ 147565 w 180729"/>
                  <a:gd name="connsiteY1" fmla="*/ 41896 h 235718"/>
                  <a:gd name="connsiteX2" fmla="*/ 141870 w 180729"/>
                  <a:gd name="connsiteY2" fmla="*/ 30337 h 235718"/>
                  <a:gd name="connsiteX3" fmla="*/ 147732 w 180729"/>
                  <a:gd name="connsiteY3" fmla="*/ 7052 h 235718"/>
                  <a:gd name="connsiteX4" fmla="*/ 149742 w 180729"/>
                  <a:gd name="connsiteY4" fmla="*/ 2864 h 235718"/>
                  <a:gd name="connsiteX5" fmla="*/ 119090 w 180729"/>
                  <a:gd name="connsiteY5" fmla="*/ 19281 h 235718"/>
                  <a:gd name="connsiteX6" fmla="*/ 61304 w 180729"/>
                  <a:gd name="connsiteY6" fmla="*/ 111753 h 235718"/>
                  <a:gd name="connsiteX7" fmla="*/ 0 w 180729"/>
                  <a:gd name="connsiteY7" fmla="*/ 235719 h 235718"/>
                  <a:gd name="connsiteX8" fmla="*/ 15242 w 180729"/>
                  <a:gd name="connsiteY8" fmla="*/ 218632 h 235718"/>
                  <a:gd name="connsiteX9" fmla="*/ 126125 w 180729"/>
                  <a:gd name="connsiteY9" fmla="*/ 32683 h 235718"/>
                  <a:gd name="connsiteX10" fmla="*/ 134333 w 180729"/>
                  <a:gd name="connsiteY10" fmla="*/ 63172 h 235718"/>
                  <a:gd name="connsiteX11" fmla="*/ 95641 w 180729"/>
                  <a:gd name="connsiteY11" fmla="*/ 138724 h 235718"/>
                  <a:gd name="connsiteX12" fmla="*/ 62309 w 180729"/>
                  <a:gd name="connsiteY12" fmla="*/ 231028 h 235718"/>
                  <a:gd name="connsiteX13" fmla="*/ 180729 w 180729"/>
                  <a:gd name="connsiteY13" fmla="*/ 2529 h 23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0729" h="235718">
                    <a:moveTo>
                      <a:pt x="180729" y="2529"/>
                    </a:moveTo>
                    <a:cubicBezTo>
                      <a:pt x="155605" y="7890"/>
                      <a:pt x="155270" y="18611"/>
                      <a:pt x="147565" y="41896"/>
                    </a:cubicBezTo>
                    <a:lnTo>
                      <a:pt x="141870" y="30337"/>
                    </a:lnTo>
                    <a:cubicBezTo>
                      <a:pt x="138855" y="11743"/>
                      <a:pt x="147062" y="12245"/>
                      <a:pt x="147732" y="7052"/>
                    </a:cubicBezTo>
                    <a:cubicBezTo>
                      <a:pt x="147900" y="5042"/>
                      <a:pt x="149407" y="4372"/>
                      <a:pt x="149742" y="2864"/>
                    </a:cubicBezTo>
                    <a:cubicBezTo>
                      <a:pt x="119090" y="519"/>
                      <a:pt x="138688" y="-7187"/>
                      <a:pt x="119090" y="19281"/>
                    </a:cubicBezTo>
                    <a:lnTo>
                      <a:pt x="61304" y="111753"/>
                    </a:lnTo>
                    <a:cubicBezTo>
                      <a:pt x="45727" y="140064"/>
                      <a:pt x="6365" y="207073"/>
                      <a:pt x="0" y="235719"/>
                    </a:cubicBezTo>
                    <a:cubicBezTo>
                      <a:pt x="12060" y="232201"/>
                      <a:pt x="7537" y="232871"/>
                      <a:pt x="15242" y="218632"/>
                    </a:cubicBezTo>
                    <a:lnTo>
                      <a:pt x="126125" y="32683"/>
                    </a:lnTo>
                    <a:cubicBezTo>
                      <a:pt x="138185" y="49435"/>
                      <a:pt x="143545" y="24809"/>
                      <a:pt x="134333" y="63172"/>
                    </a:cubicBezTo>
                    <a:lnTo>
                      <a:pt x="95641" y="138724"/>
                    </a:lnTo>
                    <a:cubicBezTo>
                      <a:pt x="86931" y="158156"/>
                      <a:pt x="55777" y="213271"/>
                      <a:pt x="62309" y="231028"/>
                    </a:cubicBezTo>
                    <a:lnTo>
                      <a:pt x="180729" y="2529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2" name="任意多边形: 形状 721">
                <a:extLst>
                  <a:ext uri="{FF2B5EF4-FFF2-40B4-BE49-F238E27FC236}">
                    <a16:creationId xmlns:a16="http://schemas.microsoft.com/office/drawing/2014/main" id="{3B490EA6-7923-4B38-B152-6F5F28EF4DF5}"/>
                  </a:ext>
                </a:extLst>
              </p:cNvPr>
              <p:cNvSpPr/>
              <p:nvPr/>
            </p:nvSpPr>
            <p:spPr>
              <a:xfrm>
                <a:off x="1686390" y="563375"/>
                <a:ext cx="31472" cy="365867"/>
              </a:xfrm>
              <a:custGeom>
                <a:avLst/>
                <a:gdLst>
                  <a:gd name="connsiteX0" fmla="*/ 17584 w 31472"/>
                  <a:gd name="connsiteY0" fmla="*/ 365867 h 365867"/>
                  <a:gd name="connsiteX1" fmla="*/ 28136 w 31472"/>
                  <a:gd name="connsiteY1" fmla="*/ 0 h 365867"/>
                  <a:gd name="connsiteX2" fmla="*/ 13899 w 31472"/>
                  <a:gd name="connsiteY2" fmla="*/ 71532 h 365867"/>
                  <a:gd name="connsiteX3" fmla="*/ 5524 w 31472"/>
                  <a:gd name="connsiteY3" fmla="*/ 169699 h 365867"/>
                  <a:gd name="connsiteX4" fmla="*/ 499 w 31472"/>
                  <a:gd name="connsiteY4" fmla="*/ 274735 h 365867"/>
                  <a:gd name="connsiteX5" fmla="*/ 17584 w 31472"/>
                  <a:gd name="connsiteY5" fmla="*/ 365867 h 36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72" h="365867">
                    <a:moveTo>
                      <a:pt x="17584" y="365867"/>
                    </a:moveTo>
                    <a:cubicBezTo>
                      <a:pt x="-16753" y="270882"/>
                      <a:pt x="46226" y="91467"/>
                      <a:pt x="28136" y="0"/>
                    </a:cubicBezTo>
                    <a:cubicBezTo>
                      <a:pt x="4184" y="10219"/>
                      <a:pt x="14401" y="36855"/>
                      <a:pt x="13899" y="71532"/>
                    </a:cubicBezTo>
                    <a:cubicBezTo>
                      <a:pt x="13396" y="109894"/>
                      <a:pt x="8706" y="136865"/>
                      <a:pt x="5524" y="169699"/>
                    </a:cubicBezTo>
                    <a:cubicBezTo>
                      <a:pt x="2174" y="203036"/>
                      <a:pt x="667" y="241399"/>
                      <a:pt x="499" y="274735"/>
                    </a:cubicBezTo>
                    <a:cubicBezTo>
                      <a:pt x="332" y="321139"/>
                      <a:pt x="-4191" y="339231"/>
                      <a:pt x="17584" y="36586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3" name="任意多边形: 形状 722">
                <a:extLst>
                  <a:ext uri="{FF2B5EF4-FFF2-40B4-BE49-F238E27FC236}">
                    <a16:creationId xmlns:a16="http://schemas.microsoft.com/office/drawing/2014/main" id="{A26CE670-681D-4DCF-A404-6D62801D20E4}"/>
                  </a:ext>
                </a:extLst>
              </p:cNvPr>
              <p:cNvSpPr/>
              <p:nvPr/>
            </p:nvSpPr>
            <p:spPr>
              <a:xfrm>
                <a:off x="1752017" y="599894"/>
                <a:ext cx="22815" cy="320971"/>
              </a:xfrm>
              <a:custGeom>
                <a:avLst/>
                <a:gdLst>
                  <a:gd name="connsiteX0" fmla="*/ 10916 w 22815"/>
                  <a:gd name="connsiteY0" fmla="*/ 320971 h 320971"/>
                  <a:gd name="connsiteX1" fmla="*/ 18956 w 22815"/>
                  <a:gd name="connsiteY1" fmla="*/ 0 h 320971"/>
                  <a:gd name="connsiteX2" fmla="*/ 1536 w 22815"/>
                  <a:gd name="connsiteY2" fmla="*/ 289310 h 320971"/>
                  <a:gd name="connsiteX3" fmla="*/ 10916 w 22815"/>
                  <a:gd name="connsiteY3" fmla="*/ 320971 h 320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15" h="320971">
                    <a:moveTo>
                      <a:pt x="10916" y="320971"/>
                    </a:moveTo>
                    <a:cubicBezTo>
                      <a:pt x="4886" y="259659"/>
                      <a:pt x="32691" y="20773"/>
                      <a:pt x="18956" y="0"/>
                    </a:cubicBezTo>
                    <a:cubicBezTo>
                      <a:pt x="2374" y="28646"/>
                      <a:pt x="-2986" y="225484"/>
                      <a:pt x="1536" y="289310"/>
                    </a:cubicBezTo>
                    <a:cubicBezTo>
                      <a:pt x="4551" y="332530"/>
                      <a:pt x="6059" y="312930"/>
                      <a:pt x="10916" y="32097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4" name="任意多边形: 形状 723">
                <a:extLst>
                  <a:ext uri="{FF2B5EF4-FFF2-40B4-BE49-F238E27FC236}">
                    <a16:creationId xmlns:a16="http://schemas.microsoft.com/office/drawing/2014/main" id="{20A2CCD8-15B6-4379-95C9-C4FFB6C54B69}"/>
                  </a:ext>
                </a:extLst>
              </p:cNvPr>
              <p:cNvSpPr/>
              <p:nvPr/>
            </p:nvSpPr>
            <p:spPr>
              <a:xfrm>
                <a:off x="3409886" y="1354077"/>
                <a:ext cx="176349" cy="287467"/>
              </a:xfrm>
              <a:custGeom>
                <a:avLst/>
                <a:gdLst>
                  <a:gd name="connsiteX0" fmla="*/ 1553 w 176349"/>
                  <a:gd name="connsiteY0" fmla="*/ 287467 h 287467"/>
                  <a:gd name="connsiteX1" fmla="*/ 90326 w 176349"/>
                  <a:gd name="connsiteY1" fmla="*/ 137870 h 287467"/>
                  <a:gd name="connsiteX2" fmla="*/ 174577 w 176349"/>
                  <a:gd name="connsiteY2" fmla="*/ 0 h 287467"/>
                  <a:gd name="connsiteX3" fmla="*/ 154645 w 176349"/>
                  <a:gd name="connsiteY3" fmla="*/ 35682 h 287467"/>
                  <a:gd name="connsiteX4" fmla="*/ 76592 w 176349"/>
                  <a:gd name="connsiteY4" fmla="*/ 138708 h 287467"/>
                  <a:gd name="connsiteX5" fmla="*/ 1553 w 176349"/>
                  <a:gd name="connsiteY5" fmla="*/ 287467 h 287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6349" h="287467">
                    <a:moveTo>
                      <a:pt x="1553" y="287467"/>
                    </a:moveTo>
                    <a:cubicBezTo>
                      <a:pt x="17298" y="264684"/>
                      <a:pt x="46275" y="195163"/>
                      <a:pt x="90326" y="137870"/>
                    </a:cubicBezTo>
                    <a:cubicBezTo>
                      <a:pt x="105904" y="117600"/>
                      <a:pt x="189485" y="24961"/>
                      <a:pt x="174577" y="0"/>
                    </a:cubicBezTo>
                    <a:cubicBezTo>
                      <a:pt x="155818" y="18427"/>
                      <a:pt x="168045" y="9716"/>
                      <a:pt x="154645" y="35682"/>
                    </a:cubicBezTo>
                    <a:lnTo>
                      <a:pt x="76592" y="138708"/>
                    </a:lnTo>
                    <a:cubicBezTo>
                      <a:pt x="59842" y="162831"/>
                      <a:pt x="-11344" y="261501"/>
                      <a:pt x="1553" y="28746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5" name="任意多边形: 形状 724">
                <a:extLst>
                  <a:ext uri="{FF2B5EF4-FFF2-40B4-BE49-F238E27FC236}">
                    <a16:creationId xmlns:a16="http://schemas.microsoft.com/office/drawing/2014/main" id="{3813A64C-ABDF-4320-84B9-7EB69A7AC6C7}"/>
                  </a:ext>
                </a:extLst>
              </p:cNvPr>
              <p:cNvSpPr/>
              <p:nvPr/>
            </p:nvSpPr>
            <p:spPr>
              <a:xfrm>
                <a:off x="1331483" y="1233309"/>
                <a:ext cx="179869" cy="158963"/>
              </a:xfrm>
              <a:custGeom>
                <a:avLst/>
                <a:gdLst>
                  <a:gd name="connsiteX0" fmla="*/ 3161 w 179869"/>
                  <a:gd name="connsiteY0" fmla="*/ 158963 h 158963"/>
                  <a:gd name="connsiteX1" fmla="*/ 63794 w 179869"/>
                  <a:gd name="connsiteY1" fmla="*/ 49236 h 158963"/>
                  <a:gd name="connsiteX2" fmla="*/ 179870 w 179869"/>
                  <a:gd name="connsiteY2" fmla="*/ 26286 h 158963"/>
                  <a:gd name="connsiteX3" fmla="*/ 3161 w 179869"/>
                  <a:gd name="connsiteY3" fmla="*/ 158963 h 158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9869" h="158963">
                    <a:moveTo>
                      <a:pt x="3161" y="158963"/>
                    </a:moveTo>
                    <a:cubicBezTo>
                      <a:pt x="12708" y="142546"/>
                      <a:pt x="9693" y="97315"/>
                      <a:pt x="63794" y="49236"/>
                    </a:cubicBezTo>
                    <a:cubicBezTo>
                      <a:pt x="128448" y="-8056"/>
                      <a:pt x="155583" y="38180"/>
                      <a:pt x="179870" y="26286"/>
                    </a:cubicBezTo>
                    <a:cubicBezTo>
                      <a:pt x="117896" y="-60825"/>
                      <a:pt x="-22802" y="90782"/>
                      <a:pt x="3161" y="15896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6" name="任意多边形: 形状 725">
                <a:extLst>
                  <a:ext uri="{FF2B5EF4-FFF2-40B4-BE49-F238E27FC236}">
                    <a16:creationId xmlns:a16="http://schemas.microsoft.com/office/drawing/2014/main" id="{FE5B02DB-3728-4FC0-9734-69DBD1B5DB89}"/>
                  </a:ext>
                </a:extLst>
              </p:cNvPr>
              <p:cNvSpPr/>
              <p:nvPr/>
            </p:nvSpPr>
            <p:spPr>
              <a:xfrm>
                <a:off x="2532306" y="698732"/>
                <a:ext cx="42150" cy="358328"/>
              </a:xfrm>
              <a:custGeom>
                <a:avLst/>
                <a:gdLst>
                  <a:gd name="connsiteX0" fmla="*/ 109 w 42150"/>
                  <a:gd name="connsiteY0" fmla="*/ 358329 h 358328"/>
                  <a:gd name="connsiteX1" fmla="*/ 42150 w 42150"/>
                  <a:gd name="connsiteY1" fmla="*/ 0 h 358328"/>
                  <a:gd name="connsiteX2" fmla="*/ 109 w 42150"/>
                  <a:gd name="connsiteY2" fmla="*/ 358329 h 35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150" h="358328">
                    <a:moveTo>
                      <a:pt x="109" y="358329"/>
                    </a:moveTo>
                    <a:lnTo>
                      <a:pt x="42150" y="0"/>
                    </a:lnTo>
                    <a:cubicBezTo>
                      <a:pt x="9656" y="40875"/>
                      <a:pt x="-1231" y="281269"/>
                      <a:pt x="109" y="35832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" name="任意多边形: 形状 726">
                <a:extLst>
                  <a:ext uri="{FF2B5EF4-FFF2-40B4-BE49-F238E27FC236}">
                    <a16:creationId xmlns:a16="http://schemas.microsoft.com/office/drawing/2014/main" id="{08F32D5F-1610-4DE7-9C29-2274D5C047C8}"/>
                  </a:ext>
                </a:extLst>
              </p:cNvPr>
              <p:cNvSpPr/>
              <p:nvPr/>
            </p:nvSpPr>
            <p:spPr>
              <a:xfrm>
                <a:off x="2804753" y="1350103"/>
                <a:ext cx="99170" cy="153737"/>
              </a:xfrm>
              <a:custGeom>
                <a:avLst/>
                <a:gdLst>
                  <a:gd name="connsiteX0" fmla="*/ 347 w 99170"/>
                  <a:gd name="connsiteY0" fmla="*/ 120234 h 153737"/>
                  <a:gd name="connsiteX1" fmla="*/ 45571 w 99170"/>
                  <a:gd name="connsiteY1" fmla="*/ 153738 h 153737"/>
                  <a:gd name="connsiteX2" fmla="*/ 24466 w 99170"/>
                  <a:gd name="connsiteY2" fmla="*/ 64951 h 153737"/>
                  <a:gd name="connsiteX3" fmla="*/ 99170 w 99170"/>
                  <a:gd name="connsiteY3" fmla="*/ 7324 h 153737"/>
                  <a:gd name="connsiteX4" fmla="*/ 347 w 99170"/>
                  <a:gd name="connsiteY4" fmla="*/ 120234 h 15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170" h="153737">
                    <a:moveTo>
                      <a:pt x="347" y="120234"/>
                    </a:moveTo>
                    <a:cubicBezTo>
                      <a:pt x="14919" y="137488"/>
                      <a:pt x="21284" y="148712"/>
                      <a:pt x="45571" y="153738"/>
                    </a:cubicBezTo>
                    <a:cubicBezTo>
                      <a:pt x="35186" y="132798"/>
                      <a:pt x="-3673" y="121741"/>
                      <a:pt x="24466" y="64951"/>
                    </a:cubicBezTo>
                    <a:cubicBezTo>
                      <a:pt x="51768" y="9837"/>
                      <a:pt x="76223" y="34127"/>
                      <a:pt x="99170" y="7324"/>
                    </a:cubicBezTo>
                    <a:cubicBezTo>
                      <a:pt x="39039" y="-25343"/>
                      <a:pt x="-4343" y="58251"/>
                      <a:pt x="347" y="12023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" name="任意多边形: 形状 727">
                <a:extLst>
                  <a:ext uri="{FF2B5EF4-FFF2-40B4-BE49-F238E27FC236}">
                    <a16:creationId xmlns:a16="http://schemas.microsoft.com/office/drawing/2014/main" id="{F4AF396E-0DE4-4FE3-9E5C-65059DE3127F}"/>
                  </a:ext>
                </a:extLst>
              </p:cNvPr>
              <p:cNvSpPr/>
              <p:nvPr/>
            </p:nvSpPr>
            <p:spPr>
              <a:xfrm>
                <a:off x="2470730" y="704260"/>
                <a:ext cx="43427" cy="322311"/>
              </a:xfrm>
              <a:custGeom>
                <a:avLst/>
                <a:gdLst>
                  <a:gd name="connsiteX0" fmla="*/ 7918 w 43427"/>
                  <a:gd name="connsiteY0" fmla="*/ 322312 h 322311"/>
                  <a:gd name="connsiteX1" fmla="*/ 43427 w 43427"/>
                  <a:gd name="connsiteY1" fmla="*/ 0 h 322311"/>
                  <a:gd name="connsiteX2" fmla="*/ 45 w 43427"/>
                  <a:gd name="connsiteY2" fmla="*/ 277248 h 322311"/>
                  <a:gd name="connsiteX3" fmla="*/ 7918 w 43427"/>
                  <a:gd name="connsiteY3" fmla="*/ 322312 h 32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427" h="322311">
                    <a:moveTo>
                      <a:pt x="7918" y="322312"/>
                    </a:moveTo>
                    <a:cubicBezTo>
                      <a:pt x="-960" y="230677"/>
                      <a:pt x="24165" y="83928"/>
                      <a:pt x="43427" y="0"/>
                    </a:cubicBezTo>
                    <a:cubicBezTo>
                      <a:pt x="2558" y="27139"/>
                      <a:pt x="-457" y="214093"/>
                      <a:pt x="45" y="277248"/>
                    </a:cubicBezTo>
                    <a:cubicBezTo>
                      <a:pt x="380" y="301539"/>
                      <a:pt x="-1965" y="305057"/>
                      <a:pt x="7918" y="32231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" name="任意多边形: 形状 728">
                <a:extLst>
                  <a:ext uri="{FF2B5EF4-FFF2-40B4-BE49-F238E27FC236}">
                    <a16:creationId xmlns:a16="http://schemas.microsoft.com/office/drawing/2014/main" id="{384DD57C-1870-445C-A91A-84AA8CDECA21}"/>
                  </a:ext>
                </a:extLst>
              </p:cNvPr>
              <p:cNvSpPr/>
              <p:nvPr/>
            </p:nvSpPr>
            <p:spPr>
              <a:xfrm>
                <a:off x="1819882" y="652161"/>
                <a:ext cx="27577" cy="276075"/>
              </a:xfrm>
              <a:custGeom>
                <a:avLst/>
                <a:gdLst>
                  <a:gd name="connsiteX0" fmla="*/ 12060 w 27577"/>
                  <a:gd name="connsiteY0" fmla="*/ 276076 h 276075"/>
                  <a:gd name="connsiteX1" fmla="*/ 14237 w 27577"/>
                  <a:gd name="connsiteY1" fmla="*/ 130834 h 276075"/>
                  <a:gd name="connsiteX2" fmla="*/ 26465 w 27577"/>
                  <a:gd name="connsiteY2" fmla="*/ 0 h 276075"/>
                  <a:gd name="connsiteX3" fmla="*/ 22947 w 27577"/>
                  <a:gd name="connsiteY3" fmla="*/ 3183 h 276075"/>
                  <a:gd name="connsiteX4" fmla="*/ 14907 w 27577"/>
                  <a:gd name="connsiteY4" fmla="*/ 21945 h 276075"/>
                  <a:gd name="connsiteX5" fmla="*/ 10552 w 27577"/>
                  <a:gd name="connsiteY5" fmla="*/ 54780 h 276075"/>
                  <a:gd name="connsiteX6" fmla="*/ 1005 w 27577"/>
                  <a:gd name="connsiteY6" fmla="*/ 126311 h 276075"/>
                  <a:gd name="connsiteX7" fmla="*/ 0 w 27577"/>
                  <a:gd name="connsiteY7" fmla="*/ 244247 h 276075"/>
                  <a:gd name="connsiteX8" fmla="*/ 12060 w 27577"/>
                  <a:gd name="connsiteY8" fmla="*/ 276076 h 276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577" h="276075">
                    <a:moveTo>
                      <a:pt x="12060" y="276076"/>
                    </a:moveTo>
                    <a:cubicBezTo>
                      <a:pt x="9380" y="223139"/>
                      <a:pt x="8040" y="179751"/>
                      <a:pt x="14237" y="130834"/>
                    </a:cubicBezTo>
                    <a:cubicBezTo>
                      <a:pt x="18090" y="101183"/>
                      <a:pt x="31489" y="13904"/>
                      <a:pt x="26465" y="0"/>
                    </a:cubicBezTo>
                    <a:cubicBezTo>
                      <a:pt x="25292" y="1173"/>
                      <a:pt x="23282" y="1005"/>
                      <a:pt x="22947" y="3183"/>
                    </a:cubicBezTo>
                    <a:lnTo>
                      <a:pt x="14907" y="21945"/>
                    </a:lnTo>
                    <a:cubicBezTo>
                      <a:pt x="13065" y="31159"/>
                      <a:pt x="11390" y="49084"/>
                      <a:pt x="10552" y="54780"/>
                    </a:cubicBezTo>
                    <a:cubicBezTo>
                      <a:pt x="7035" y="78568"/>
                      <a:pt x="2680" y="104869"/>
                      <a:pt x="1005" y="126311"/>
                    </a:cubicBezTo>
                    <a:lnTo>
                      <a:pt x="0" y="244247"/>
                    </a:lnTo>
                    <a:cubicBezTo>
                      <a:pt x="4187" y="274568"/>
                      <a:pt x="10552" y="273898"/>
                      <a:pt x="12060" y="27607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" name="任意多边形: 形状 729">
                <a:extLst>
                  <a:ext uri="{FF2B5EF4-FFF2-40B4-BE49-F238E27FC236}">
                    <a16:creationId xmlns:a16="http://schemas.microsoft.com/office/drawing/2014/main" id="{F6891685-45D2-489D-8FEC-D452E3F23707}"/>
                  </a:ext>
                </a:extLst>
              </p:cNvPr>
              <p:cNvSpPr/>
              <p:nvPr/>
            </p:nvSpPr>
            <p:spPr>
              <a:xfrm>
                <a:off x="1878828" y="711464"/>
                <a:ext cx="27200" cy="243743"/>
              </a:xfrm>
              <a:custGeom>
                <a:avLst/>
                <a:gdLst>
                  <a:gd name="connsiteX0" fmla="*/ 24467 w 27200"/>
                  <a:gd name="connsiteY0" fmla="*/ 243744 h 243743"/>
                  <a:gd name="connsiteX1" fmla="*/ 10733 w 27200"/>
                  <a:gd name="connsiteY1" fmla="*/ 194828 h 243743"/>
                  <a:gd name="connsiteX2" fmla="*/ 26812 w 27200"/>
                  <a:gd name="connsiteY2" fmla="*/ 0 h 243743"/>
                  <a:gd name="connsiteX3" fmla="*/ 24467 w 27200"/>
                  <a:gd name="connsiteY3" fmla="*/ 243744 h 243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00" h="243743">
                    <a:moveTo>
                      <a:pt x="24467" y="243744"/>
                    </a:moveTo>
                    <a:cubicBezTo>
                      <a:pt x="17098" y="216270"/>
                      <a:pt x="12743" y="240226"/>
                      <a:pt x="10733" y="194828"/>
                    </a:cubicBezTo>
                    <a:cubicBezTo>
                      <a:pt x="8723" y="145911"/>
                      <a:pt x="30330" y="68684"/>
                      <a:pt x="26812" y="0"/>
                    </a:cubicBezTo>
                    <a:cubicBezTo>
                      <a:pt x="13580" y="13737"/>
                      <a:pt x="-24944" y="224982"/>
                      <a:pt x="24467" y="24374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" name="任意多边形: 形状 730">
                <a:extLst>
                  <a:ext uri="{FF2B5EF4-FFF2-40B4-BE49-F238E27FC236}">
                    <a16:creationId xmlns:a16="http://schemas.microsoft.com/office/drawing/2014/main" id="{02C176E9-7DB3-4528-97CE-569023F29736}"/>
                  </a:ext>
                </a:extLst>
              </p:cNvPr>
              <p:cNvSpPr/>
              <p:nvPr/>
            </p:nvSpPr>
            <p:spPr>
              <a:xfrm>
                <a:off x="2114870" y="2593904"/>
                <a:ext cx="73338" cy="103528"/>
              </a:xfrm>
              <a:custGeom>
                <a:avLst/>
                <a:gdLst>
                  <a:gd name="connsiteX0" fmla="*/ 40007 w 73338"/>
                  <a:gd name="connsiteY0" fmla="*/ 103528 h 103528"/>
                  <a:gd name="connsiteX1" fmla="*/ 73339 w 73338"/>
                  <a:gd name="connsiteY1" fmla="*/ 23956 h 103528"/>
                  <a:gd name="connsiteX2" fmla="*/ 47376 w 73338"/>
                  <a:gd name="connsiteY2" fmla="*/ 35850 h 103528"/>
                  <a:gd name="connsiteX3" fmla="*/ 52234 w 73338"/>
                  <a:gd name="connsiteY3" fmla="*/ 11727 h 103528"/>
                  <a:gd name="connsiteX4" fmla="*/ 47376 w 73338"/>
                  <a:gd name="connsiteY4" fmla="*/ 0 h 103528"/>
                  <a:gd name="connsiteX5" fmla="*/ 16390 w 73338"/>
                  <a:gd name="connsiteY5" fmla="*/ 48581 h 103528"/>
                  <a:gd name="connsiteX6" fmla="*/ 9857 w 73338"/>
                  <a:gd name="connsiteY6" fmla="*/ 90964 h 103528"/>
                  <a:gd name="connsiteX7" fmla="*/ 24262 w 73338"/>
                  <a:gd name="connsiteY7" fmla="*/ 57962 h 103528"/>
                  <a:gd name="connsiteX8" fmla="*/ 47376 w 73338"/>
                  <a:gd name="connsiteY8" fmla="*/ 35850 h 103528"/>
                  <a:gd name="connsiteX9" fmla="*/ 33642 w 73338"/>
                  <a:gd name="connsiteY9" fmla="*/ 88116 h 103528"/>
                  <a:gd name="connsiteX10" fmla="*/ 40007 w 73338"/>
                  <a:gd name="connsiteY10" fmla="*/ 103528 h 10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3338" h="103528">
                    <a:moveTo>
                      <a:pt x="40007" y="103528"/>
                    </a:moveTo>
                    <a:cubicBezTo>
                      <a:pt x="46706" y="89959"/>
                      <a:pt x="70156" y="38530"/>
                      <a:pt x="73339" y="23956"/>
                    </a:cubicBezTo>
                    <a:lnTo>
                      <a:pt x="47376" y="35850"/>
                    </a:lnTo>
                    <a:cubicBezTo>
                      <a:pt x="48716" y="27306"/>
                      <a:pt x="52234" y="11894"/>
                      <a:pt x="52234" y="11727"/>
                    </a:cubicBezTo>
                    <a:cubicBezTo>
                      <a:pt x="52736" y="-6701"/>
                      <a:pt x="55249" y="10386"/>
                      <a:pt x="47376" y="0"/>
                    </a:cubicBezTo>
                    <a:cubicBezTo>
                      <a:pt x="33809" y="12397"/>
                      <a:pt x="25099" y="30824"/>
                      <a:pt x="16390" y="48581"/>
                    </a:cubicBezTo>
                    <a:cubicBezTo>
                      <a:pt x="310" y="81248"/>
                      <a:pt x="-7563" y="79740"/>
                      <a:pt x="9857" y="90964"/>
                    </a:cubicBezTo>
                    <a:cubicBezTo>
                      <a:pt x="16557" y="77395"/>
                      <a:pt x="17395" y="69857"/>
                      <a:pt x="24262" y="57962"/>
                    </a:cubicBezTo>
                    <a:cubicBezTo>
                      <a:pt x="37662" y="35012"/>
                      <a:pt x="40677" y="39033"/>
                      <a:pt x="47376" y="35850"/>
                    </a:cubicBezTo>
                    <a:cubicBezTo>
                      <a:pt x="44697" y="67679"/>
                      <a:pt x="34144" y="68181"/>
                      <a:pt x="33642" y="88116"/>
                    </a:cubicBezTo>
                    <a:cubicBezTo>
                      <a:pt x="33307" y="106209"/>
                      <a:pt x="34647" y="95152"/>
                      <a:pt x="40007" y="10352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2" name="任意多边形: 形状 731">
                <a:extLst>
                  <a:ext uri="{FF2B5EF4-FFF2-40B4-BE49-F238E27FC236}">
                    <a16:creationId xmlns:a16="http://schemas.microsoft.com/office/drawing/2014/main" id="{2A70BD9D-9C79-4DC8-AA50-3A442F653ADD}"/>
                  </a:ext>
                </a:extLst>
              </p:cNvPr>
              <p:cNvSpPr/>
              <p:nvPr/>
            </p:nvSpPr>
            <p:spPr>
              <a:xfrm>
                <a:off x="1954029" y="798575"/>
                <a:ext cx="29162" cy="196837"/>
              </a:xfrm>
              <a:custGeom>
                <a:avLst/>
                <a:gdLst>
                  <a:gd name="connsiteX0" fmla="*/ 26817 w 29162"/>
                  <a:gd name="connsiteY0" fmla="*/ 196838 h 196837"/>
                  <a:gd name="connsiteX1" fmla="*/ 17773 w 29162"/>
                  <a:gd name="connsiteY1" fmla="*/ 106879 h 196837"/>
                  <a:gd name="connsiteX2" fmla="*/ 29162 w 29162"/>
                  <a:gd name="connsiteY2" fmla="*/ 0 h 196837"/>
                  <a:gd name="connsiteX3" fmla="*/ 13083 w 29162"/>
                  <a:gd name="connsiteY3" fmla="*/ 46906 h 196837"/>
                  <a:gd name="connsiteX4" fmla="*/ 26817 w 29162"/>
                  <a:gd name="connsiteY4" fmla="*/ 196838 h 196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162" h="196837">
                    <a:moveTo>
                      <a:pt x="26817" y="196838"/>
                    </a:moveTo>
                    <a:cubicBezTo>
                      <a:pt x="11575" y="165009"/>
                      <a:pt x="6718" y="201026"/>
                      <a:pt x="17773" y="106879"/>
                    </a:cubicBezTo>
                    <a:cubicBezTo>
                      <a:pt x="22128" y="70192"/>
                      <a:pt x="26817" y="39200"/>
                      <a:pt x="29162" y="0"/>
                    </a:cubicBezTo>
                    <a:cubicBezTo>
                      <a:pt x="21625" y="8879"/>
                      <a:pt x="19280" y="-10219"/>
                      <a:pt x="13083" y="46906"/>
                    </a:cubicBezTo>
                    <a:cubicBezTo>
                      <a:pt x="4205" y="127819"/>
                      <a:pt x="-17234" y="187959"/>
                      <a:pt x="26817" y="19683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3" name="任意多边形: 形状 732">
                <a:extLst>
                  <a:ext uri="{FF2B5EF4-FFF2-40B4-BE49-F238E27FC236}">
                    <a16:creationId xmlns:a16="http://schemas.microsoft.com/office/drawing/2014/main" id="{1FB0C522-14EF-4126-9DF7-99438770BA37}"/>
                  </a:ext>
                </a:extLst>
              </p:cNvPr>
              <p:cNvSpPr/>
              <p:nvPr/>
            </p:nvSpPr>
            <p:spPr>
              <a:xfrm>
                <a:off x="2603768" y="2203076"/>
                <a:ext cx="42025" cy="157805"/>
              </a:xfrm>
              <a:custGeom>
                <a:avLst/>
                <a:gdLst>
                  <a:gd name="connsiteX0" fmla="*/ 0 w 42025"/>
                  <a:gd name="connsiteY0" fmla="*/ 157805 h 157805"/>
                  <a:gd name="connsiteX1" fmla="*/ 17587 w 42025"/>
                  <a:gd name="connsiteY1" fmla="*/ 126646 h 157805"/>
                  <a:gd name="connsiteX2" fmla="*/ 28642 w 42025"/>
                  <a:gd name="connsiteY2" fmla="*/ 85939 h 157805"/>
                  <a:gd name="connsiteX3" fmla="*/ 39529 w 42025"/>
                  <a:gd name="connsiteY3" fmla="*/ 0 h 157805"/>
                  <a:gd name="connsiteX4" fmla="*/ 0 w 42025"/>
                  <a:gd name="connsiteY4" fmla="*/ 157805 h 157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025" h="157805">
                    <a:moveTo>
                      <a:pt x="0" y="157805"/>
                    </a:moveTo>
                    <a:cubicBezTo>
                      <a:pt x="16247" y="153450"/>
                      <a:pt x="11222" y="149597"/>
                      <a:pt x="17587" y="126646"/>
                    </a:cubicBezTo>
                    <a:cubicBezTo>
                      <a:pt x="21272" y="112910"/>
                      <a:pt x="25460" y="101686"/>
                      <a:pt x="28642" y="85939"/>
                    </a:cubicBezTo>
                    <a:cubicBezTo>
                      <a:pt x="34672" y="56455"/>
                      <a:pt x="47402" y="20270"/>
                      <a:pt x="39529" y="0"/>
                    </a:cubicBezTo>
                    <a:cubicBezTo>
                      <a:pt x="8542" y="20605"/>
                      <a:pt x="21942" y="98503"/>
                      <a:pt x="0" y="1578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4" name="任意多边形: 形状 733">
                <a:extLst>
                  <a:ext uri="{FF2B5EF4-FFF2-40B4-BE49-F238E27FC236}">
                    <a16:creationId xmlns:a16="http://schemas.microsoft.com/office/drawing/2014/main" id="{8D662187-35A4-4580-8C0E-BBC5797D8FDB}"/>
                  </a:ext>
                </a:extLst>
              </p:cNvPr>
              <p:cNvSpPr/>
              <p:nvPr/>
            </p:nvSpPr>
            <p:spPr>
              <a:xfrm>
                <a:off x="1512190" y="2165049"/>
                <a:ext cx="64313" cy="128991"/>
              </a:xfrm>
              <a:custGeom>
                <a:avLst/>
                <a:gdLst>
                  <a:gd name="connsiteX0" fmla="*/ 0 w 64313"/>
                  <a:gd name="connsiteY0" fmla="*/ 128992 h 128991"/>
                  <a:gd name="connsiteX1" fmla="*/ 38189 w 64313"/>
                  <a:gd name="connsiteY1" fmla="*/ 71029 h 128991"/>
                  <a:gd name="connsiteX2" fmla="*/ 63146 w 64313"/>
                  <a:gd name="connsiteY2" fmla="*/ 0 h 128991"/>
                  <a:gd name="connsiteX3" fmla="*/ 0 w 64313"/>
                  <a:gd name="connsiteY3" fmla="*/ 128992 h 12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313" h="128991">
                    <a:moveTo>
                      <a:pt x="0" y="128992"/>
                    </a:moveTo>
                    <a:cubicBezTo>
                      <a:pt x="23115" y="128657"/>
                      <a:pt x="30484" y="88451"/>
                      <a:pt x="38189" y="71029"/>
                    </a:cubicBezTo>
                    <a:cubicBezTo>
                      <a:pt x="47067" y="50592"/>
                      <a:pt x="69679" y="16585"/>
                      <a:pt x="63146" y="0"/>
                    </a:cubicBezTo>
                    <a:cubicBezTo>
                      <a:pt x="30819" y="13569"/>
                      <a:pt x="18425" y="98168"/>
                      <a:pt x="0" y="12899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5" name="任意多边形: 形状 734">
                <a:extLst>
                  <a:ext uri="{FF2B5EF4-FFF2-40B4-BE49-F238E27FC236}">
                    <a16:creationId xmlns:a16="http://schemas.microsoft.com/office/drawing/2014/main" id="{29CB7727-AF33-483E-B656-172FDE569804}"/>
                  </a:ext>
                </a:extLst>
              </p:cNvPr>
              <p:cNvSpPr/>
              <p:nvPr/>
            </p:nvSpPr>
            <p:spPr>
              <a:xfrm>
                <a:off x="2779388" y="1516740"/>
                <a:ext cx="43634" cy="125306"/>
              </a:xfrm>
              <a:custGeom>
                <a:avLst/>
                <a:gdLst>
                  <a:gd name="connsiteX0" fmla="*/ 27220 w 43634"/>
                  <a:gd name="connsiteY0" fmla="*/ 125306 h 125306"/>
                  <a:gd name="connsiteX1" fmla="*/ 43634 w 43634"/>
                  <a:gd name="connsiteY1" fmla="*/ 0 h 125306"/>
                  <a:gd name="connsiteX2" fmla="*/ 11140 w 43634"/>
                  <a:gd name="connsiteY2" fmla="*/ 115422 h 125306"/>
                  <a:gd name="connsiteX3" fmla="*/ 27220 w 43634"/>
                  <a:gd name="connsiteY3" fmla="*/ 125306 h 12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634" h="125306">
                    <a:moveTo>
                      <a:pt x="27220" y="125306"/>
                    </a:moveTo>
                    <a:cubicBezTo>
                      <a:pt x="2765" y="76892"/>
                      <a:pt x="17840" y="39033"/>
                      <a:pt x="43634" y="0"/>
                    </a:cubicBezTo>
                    <a:cubicBezTo>
                      <a:pt x="-17335" y="4691"/>
                      <a:pt x="-82" y="101686"/>
                      <a:pt x="11140" y="115422"/>
                    </a:cubicBezTo>
                    <a:cubicBezTo>
                      <a:pt x="21357" y="127987"/>
                      <a:pt x="11642" y="120616"/>
                      <a:pt x="27220" y="1253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6" name="任意多边形: 形状 735">
                <a:extLst>
                  <a:ext uri="{FF2B5EF4-FFF2-40B4-BE49-F238E27FC236}">
                    <a16:creationId xmlns:a16="http://schemas.microsoft.com/office/drawing/2014/main" id="{B5626357-9602-4774-A8AF-64C8905CC8A2}"/>
                  </a:ext>
                </a:extLst>
              </p:cNvPr>
              <p:cNvSpPr/>
              <p:nvPr/>
            </p:nvSpPr>
            <p:spPr>
              <a:xfrm>
                <a:off x="3024019" y="1478378"/>
                <a:ext cx="64138" cy="108554"/>
              </a:xfrm>
              <a:custGeom>
                <a:avLst/>
                <a:gdLst>
                  <a:gd name="connsiteX0" fmla="*/ 0 w 64138"/>
                  <a:gd name="connsiteY0" fmla="*/ 108554 h 108554"/>
                  <a:gd name="connsiteX1" fmla="*/ 36012 w 64138"/>
                  <a:gd name="connsiteY1" fmla="*/ 62318 h 108554"/>
                  <a:gd name="connsiteX2" fmla="*/ 61471 w 64138"/>
                  <a:gd name="connsiteY2" fmla="*/ 19265 h 108554"/>
                  <a:gd name="connsiteX3" fmla="*/ 56279 w 64138"/>
                  <a:gd name="connsiteY3" fmla="*/ 0 h 108554"/>
                  <a:gd name="connsiteX4" fmla="*/ 0 w 64138"/>
                  <a:gd name="connsiteY4" fmla="*/ 108554 h 108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138" h="108554">
                    <a:moveTo>
                      <a:pt x="0" y="108554"/>
                    </a:moveTo>
                    <a:cubicBezTo>
                      <a:pt x="16247" y="104366"/>
                      <a:pt x="11557" y="103026"/>
                      <a:pt x="36012" y="62318"/>
                    </a:cubicBezTo>
                    <a:lnTo>
                      <a:pt x="61471" y="19265"/>
                    </a:lnTo>
                    <a:cubicBezTo>
                      <a:pt x="67836" y="-14239"/>
                      <a:pt x="61471" y="8041"/>
                      <a:pt x="56279" y="0"/>
                    </a:cubicBezTo>
                    <a:cubicBezTo>
                      <a:pt x="39697" y="12397"/>
                      <a:pt x="2010" y="99508"/>
                      <a:pt x="0" y="10855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7" name="任意多边形: 形状 736">
                <a:extLst>
                  <a:ext uri="{FF2B5EF4-FFF2-40B4-BE49-F238E27FC236}">
                    <a16:creationId xmlns:a16="http://schemas.microsoft.com/office/drawing/2014/main" id="{93D07366-F51F-4247-A4B2-86B305FF233A}"/>
                  </a:ext>
                </a:extLst>
              </p:cNvPr>
              <p:cNvSpPr/>
              <p:nvPr/>
            </p:nvSpPr>
            <p:spPr>
              <a:xfrm>
                <a:off x="3120162" y="2483172"/>
                <a:ext cx="76902" cy="151774"/>
              </a:xfrm>
              <a:custGeom>
                <a:avLst/>
                <a:gdLst>
                  <a:gd name="connsiteX0" fmla="*/ 0 w 76902"/>
                  <a:gd name="connsiteY0" fmla="*/ 151775 h 151774"/>
                  <a:gd name="connsiteX1" fmla="*/ 76881 w 76902"/>
                  <a:gd name="connsiteY1" fmla="*/ 0 h 151774"/>
                  <a:gd name="connsiteX2" fmla="*/ 0 w 76902"/>
                  <a:gd name="connsiteY2" fmla="*/ 151775 h 151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6902" h="151774">
                    <a:moveTo>
                      <a:pt x="0" y="151775"/>
                    </a:moveTo>
                    <a:cubicBezTo>
                      <a:pt x="15075" y="135693"/>
                      <a:pt x="78221" y="24793"/>
                      <a:pt x="76881" y="0"/>
                    </a:cubicBezTo>
                    <a:cubicBezTo>
                      <a:pt x="58959" y="36017"/>
                      <a:pt x="7370" y="104031"/>
                      <a:pt x="0" y="15177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8" name="任意多边形: 形状 737">
                <a:extLst>
                  <a:ext uri="{FF2B5EF4-FFF2-40B4-BE49-F238E27FC236}">
                    <a16:creationId xmlns:a16="http://schemas.microsoft.com/office/drawing/2014/main" id="{22A10C7C-2737-4C87-A4EF-D1738813D6F7}"/>
                  </a:ext>
                </a:extLst>
              </p:cNvPr>
              <p:cNvSpPr/>
              <p:nvPr/>
            </p:nvSpPr>
            <p:spPr>
              <a:xfrm>
                <a:off x="2014950" y="868767"/>
                <a:ext cx="41270" cy="112574"/>
              </a:xfrm>
              <a:custGeom>
                <a:avLst/>
                <a:gdLst>
                  <a:gd name="connsiteX0" fmla="*/ 41270 w 41270"/>
                  <a:gd name="connsiteY0" fmla="*/ 112575 h 112574"/>
                  <a:gd name="connsiteX1" fmla="*/ 24855 w 41270"/>
                  <a:gd name="connsiteY1" fmla="*/ 0 h 112574"/>
                  <a:gd name="connsiteX2" fmla="*/ 11288 w 41270"/>
                  <a:gd name="connsiteY2" fmla="*/ 90629 h 112574"/>
                  <a:gd name="connsiteX3" fmla="*/ 41270 w 41270"/>
                  <a:gd name="connsiteY3" fmla="*/ 112575 h 112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270" h="112574">
                    <a:moveTo>
                      <a:pt x="41270" y="112575"/>
                    </a:moveTo>
                    <a:cubicBezTo>
                      <a:pt x="1908" y="57962"/>
                      <a:pt x="14136" y="74547"/>
                      <a:pt x="24855" y="0"/>
                    </a:cubicBezTo>
                    <a:cubicBezTo>
                      <a:pt x="-2782" y="23453"/>
                      <a:pt x="-7472" y="55617"/>
                      <a:pt x="11288" y="90629"/>
                    </a:cubicBezTo>
                    <a:cubicBezTo>
                      <a:pt x="22510" y="111569"/>
                      <a:pt x="18826" y="107381"/>
                      <a:pt x="41270" y="11257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9" name="任意多边形: 形状 738">
                <a:extLst>
                  <a:ext uri="{FF2B5EF4-FFF2-40B4-BE49-F238E27FC236}">
                    <a16:creationId xmlns:a16="http://schemas.microsoft.com/office/drawing/2014/main" id="{2DE38624-7FEF-47C7-91EA-347701F79EF0}"/>
                  </a:ext>
                </a:extLst>
              </p:cNvPr>
              <p:cNvSpPr/>
              <p:nvPr/>
            </p:nvSpPr>
            <p:spPr>
              <a:xfrm>
                <a:off x="2292082" y="1465144"/>
                <a:ext cx="70993" cy="96995"/>
              </a:xfrm>
              <a:custGeom>
                <a:avLst/>
                <a:gdLst>
                  <a:gd name="connsiteX0" fmla="*/ 5670 w 70993"/>
                  <a:gd name="connsiteY0" fmla="*/ 96995 h 96995"/>
                  <a:gd name="connsiteX1" fmla="*/ 37494 w 70993"/>
                  <a:gd name="connsiteY1" fmla="*/ 44393 h 96995"/>
                  <a:gd name="connsiteX2" fmla="*/ 70993 w 70993"/>
                  <a:gd name="connsiteY2" fmla="*/ 0 h 96995"/>
                  <a:gd name="connsiteX3" fmla="*/ 142 w 70993"/>
                  <a:gd name="connsiteY3" fmla="*/ 81416 h 96995"/>
                  <a:gd name="connsiteX4" fmla="*/ 5670 w 70993"/>
                  <a:gd name="connsiteY4" fmla="*/ 96995 h 96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993" h="96995">
                    <a:moveTo>
                      <a:pt x="5670" y="96995"/>
                    </a:moveTo>
                    <a:cubicBezTo>
                      <a:pt x="20912" y="73877"/>
                      <a:pt x="7512" y="76390"/>
                      <a:pt x="37494" y="44393"/>
                    </a:cubicBezTo>
                    <a:cubicBezTo>
                      <a:pt x="51564" y="29484"/>
                      <a:pt x="65466" y="22113"/>
                      <a:pt x="70993" y="0"/>
                    </a:cubicBezTo>
                    <a:cubicBezTo>
                      <a:pt x="51396" y="6198"/>
                      <a:pt x="812" y="59638"/>
                      <a:pt x="142" y="81416"/>
                    </a:cubicBezTo>
                    <a:cubicBezTo>
                      <a:pt x="-528" y="97833"/>
                      <a:pt x="1147" y="88786"/>
                      <a:pt x="5670" y="969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0" name="任意多边形: 形状 739">
                <a:extLst>
                  <a:ext uri="{FF2B5EF4-FFF2-40B4-BE49-F238E27FC236}">
                    <a16:creationId xmlns:a16="http://schemas.microsoft.com/office/drawing/2014/main" id="{667CF672-931B-4D6D-A46F-530388713505}"/>
                  </a:ext>
                </a:extLst>
              </p:cNvPr>
              <p:cNvSpPr/>
              <p:nvPr/>
            </p:nvSpPr>
            <p:spPr>
              <a:xfrm>
                <a:off x="2275264" y="1816634"/>
                <a:ext cx="38500" cy="95289"/>
              </a:xfrm>
              <a:custGeom>
                <a:avLst/>
                <a:gdLst>
                  <a:gd name="connsiteX0" fmla="*/ 7413 w 38500"/>
                  <a:gd name="connsiteY0" fmla="*/ 95290 h 95289"/>
                  <a:gd name="connsiteX1" fmla="*/ 34548 w 38500"/>
                  <a:gd name="connsiteY1" fmla="*/ 26271 h 95289"/>
                  <a:gd name="connsiteX2" fmla="*/ 30025 w 38500"/>
                  <a:gd name="connsiteY2" fmla="*/ 640 h 95289"/>
                  <a:gd name="connsiteX3" fmla="*/ 881 w 38500"/>
                  <a:gd name="connsiteY3" fmla="*/ 69157 h 95289"/>
                  <a:gd name="connsiteX4" fmla="*/ 7413 w 38500"/>
                  <a:gd name="connsiteY4" fmla="*/ 95290 h 95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00" h="95289">
                    <a:moveTo>
                      <a:pt x="7413" y="95290"/>
                    </a:moveTo>
                    <a:lnTo>
                      <a:pt x="34548" y="26271"/>
                    </a:lnTo>
                    <a:cubicBezTo>
                      <a:pt x="44765" y="-12259"/>
                      <a:pt x="32203" y="3991"/>
                      <a:pt x="30025" y="640"/>
                    </a:cubicBezTo>
                    <a:lnTo>
                      <a:pt x="881" y="69157"/>
                    </a:lnTo>
                    <a:cubicBezTo>
                      <a:pt x="-2134" y="93950"/>
                      <a:pt x="3226" y="89929"/>
                      <a:pt x="7413" y="952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1" name="任意多边形: 形状 740">
                <a:extLst>
                  <a:ext uri="{FF2B5EF4-FFF2-40B4-BE49-F238E27FC236}">
                    <a16:creationId xmlns:a16="http://schemas.microsoft.com/office/drawing/2014/main" id="{4811E1DC-1AF9-4657-9E19-5EE81391B1B9}"/>
                  </a:ext>
                </a:extLst>
              </p:cNvPr>
              <p:cNvSpPr/>
              <p:nvPr/>
            </p:nvSpPr>
            <p:spPr>
              <a:xfrm>
                <a:off x="2650835" y="2238088"/>
                <a:ext cx="27142" cy="112909"/>
              </a:xfrm>
              <a:custGeom>
                <a:avLst/>
                <a:gdLst>
                  <a:gd name="connsiteX0" fmla="*/ 0 w 27142"/>
                  <a:gd name="connsiteY0" fmla="*/ 112910 h 112909"/>
                  <a:gd name="connsiteX1" fmla="*/ 23115 w 27142"/>
                  <a:gd name="connsiteY1" fmla="*/ 0 h 112909"/>
                  <a:gd name="connsiteX2" fmla="*/ 0 w 27142"/>
                  <a:gd name="connsiteY2" fmla="*/ 112910 h 112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142" h="112909">
                    <a:moveTo>
                      <a:pt x="0" y="112910"/>
                    </a:moveTo>
                    <a:cubicBezTo>
                      <a:pt x="10050" y="95655"/>
                      <a:pt x="37352" y="25798"/>
                      <a:pt x="23115" y="0"/>
                    </a:cubicBezTo>
                    <a:cubicBezTo>
                      <a:pt x="7035" y="20103"/>
                      <a:pt x="1172" y="85101"/>
                      <a:pt x="0" y="11291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2" name="任意多边形: 形状 741">
                <a:extLst>
                  <a:ext uri="{FF2B5EF4-FFF2-40B4-BE49-F238E27FC236}">
                    <a16:creationId xmlns:a16="http://schemas.microsoft.com/office/drawing/2014/main" id="{0FC92F9E-AD27-4549-9213-A386490E49AD}"/>
                  </a:ext>
                </a:extLst>
              </p:cNvPr>
              <p:cNvSpPr/>
              <p:nvPr/>
            </p:nvSpPr>
            <p:spPr>
              <a:xfrm>
                <a:off x="2087852" y="895570"/>
                <a:ext cx="16774" cy="109056"/>
              </a:xfrm>
              <a:custGeom>
                <a:avLst/>
                <a:gdLst>
                  <a:gd name="connsiteX0" fmla="*/ 5720 w 16774"/>
                  <a:gd name="connsiteY0" fmla="*/ 109057 h 109056"/>
                  <a:gd name="connsiteX1" fmla="*/ 14263 w 16774"/>
                  <a:gd name="connsiteY1" fmla="*/ 85939 h 109056"/>
                  <a:gd name="connsiteX2" fmla="*/ 16775 w 16774"/>
                  <a:gd name="connsiteY2" fmla="*/ 0 h 109056"/>
                  <a:gd name="connsiteX3" fmla="*/ 5720 w 16774"/>
                  <a:gd name="connsiteY3" fmla="*/ 109057 h 10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74" h="109056">
                    <a:moveTo>
                      <a:pt x="5720" y="109057"/>
                    </a:moveTo>
                    <a:cubicBezTo>
                      <a:pt x="14263" y="96492"/>
                      <a:pt x="10913" y="120281"/>
                      <a:pt x="14263" y="85939"/>
                    </a:cubicBezTo>
                    <a:lnTo>
                      <a:pt x="16775" y="0"/>
                    </a:lnTo>
                    <a:cubicBezTo>
                      <a:pt x="-8685" y="13737"/>
                      <a:pt x="1198" y="78233"/>
                      <a:pt x="5720" y="10905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3" name="任意多边形: 形状 742">
                <a:extLst>
                  <a:ext uri="{FF2B5EF4-FFF2-40B4-BE49-F238E27FC236}">
                    <a16:creationId xmlns:a16="http://schemas.microsoft.com/office/drawing/2014/main" id="{9D6731A4-F196-4460-85ED-3F4589A99EC6}"/>
                  </a:ext>
                </a:extLst>
              </p:cNvPr>
              <p:cNvSpPr/>
              <p:nvPr/>
            </p:nvSpPr>
            <p:spPr>
              <a:xfrm>
                <a:off x="2351461" y="865249"/>
                <a:ext cx="32048" cy="112407"/>
              </a:xfrm>
              <a:custGeom>
                <a:avLst/>
                <a:gdLst>
                  <a:gd name="connsiteX0" fmla="*/ 6422 w 32048"/>
                  <a:gd name="connsiteY0" fmla="*/ 112407 h 112407"/>
                  <a:gd name="connsiteX1" fmla="*/ 14797 w 32048"/>
                  <a:gd name="connsiteY1" fmla="*/ 50089 h 112407"/>
                  <a:gd name="connsiteX2" fmla="*/ 32049 w 32048"/>
                  <a:gd name="connsiteY2" fmla="*/ 0 h 112407"/>
                  <a:gd name="connsiteX3" fmla="*/ 6422 w 32048"/>
                  <a:gd name="connsiteY3" fmla="*/ 112407 h 1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048" h="112407">
                    <a:moveTo>
                      <a:pt x="6422" y="112407"/>
                    </a:moveTo>
                    <a:cubicBezTo>
                      <a:pt x="14462" y="98670"/>
                      <a:pt x="10107" y="74380"/>
                      <a:pt x="14797" y="50089"/>
                    </a:cubicBezTo>
                    <a:cubicBezTo>
                      <a:pt x="19487" y="26803"/>
                      <a:pt x="27861" y="17925"/>
                      <a:pt x="32049" y="0"/>
                    </a:cubicBezTo>
                    <a:cubicBezTo>
                      <a:pt x="-2623" y="5361"/>
                      <a:pt x="-5638" y="92137"/>
                      <a:pt x="6422" y="11240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4" name="任意多边形: 形状 743">
                <a:extLst>
                  <a:ext uri="{FF2B5EF4-FFF2-40B4-BE49-F238E27FC236}">
                    <a16:creationId xmlns:a16="http://schemas.microsoft.com/office/drawing/2014/main" id="{DF1EEC86-CDD4-427C-9DC2-8F7BABF3804A}"/>
                  </a:ext>
                </a:extLst>
              </p:cNvPr>
              <p:cNvSpPr/>
              <p:nvPr/>
            </p:nvSpPr>
            <p:spPr>
              <a:xfrm>
                <a:off x="1568301" y="2195538"/>
                <a:ext cx="35646" cy="93644"/>
              </a:xfrm>
              <a:custGeom>
                <a:avLst/>
                <a:gdLst>
                  <a:gd name="connsiteX0" fmla="*/ 0 w 35646"/>
                  <a:gd name="connsiteY0" fmla="*/ 93645 h 93644"/>
                  <a:gd name="connsiteX1" fmla="*/ 35342 w 35646"/>
                  <a:gd name="connsiteY1" fmla="*/ 0 h 93644"/>
                  <a:gd name="connsiteX2" fmla="*/ 0 w 35646"/>
                  <a:gd name="connsiteY2" fmla="*/ 93645 h 93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646" h="93644">
                    <a:moveTo>
                      <a:pt x="0" y="93645"/>
                    </a:moveTo>
                    <a:cubicBezTo>
                      <a:pt x="16080" y="77395"/>
                      <a:pt x="38524" y="33672"/>
                      <a:pt x="35342" y="0"/>
                    </a:cubicBezTo>
                    <a:cubicBezTo>
                      <a:pt x="19095" y="13569"/>
                      <a:pt x="3015" y="62988"/>
                      <a:pt x="0" y="9364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5" name="任意多边形: 形状 744">
                <a:extLst>
                  <a:ext uri="{FF2B5EF4-FFF2-40B4-BE49-F238E27FC236}">
                    <a16:creationId xmlns:a16="http://schemas.microsoft.com/office/drawing/2014/main" id="{1EFE67D9-39A1-4DFE-9F45-E90309310447}"/>
                  </a:ext>
                </a:extLst>
              </p:cNvPr>
              <p:cNvSpPr/>
              <p:nvPr/>
            </p:nvSpPr>
            <p:spPr>
              <a:xfrm>
                <a:off x="1552804" y="1823472"/>
                <a:ext cx="36769" cy="90461"/>
              </a:xfrm>
              <a:custGeom>
                <a:avLst/>
                <a:gdLst>
                  <a:gd name="connsiteX0" fmla="*/ 88 w 36769"/>
                  <a:gd name="connsiteY0" fmla="*/ 90462 h 90461"/>
                  <a:gd name="connsiteX1" fmla="*/ 18847 w 36769"/>
                  <a:gd name="connsiteY1" fmla="*/ 51932 h 90461"/>
                  <a:gd name="connsiteX2" fmla="*/ 36770 w 36769"/>
                  <a:gd name="connsiteY2" fmla="*/ 0 h 90461"/>
                  <a:gd name="connsiteX3" fmla="*/ 88 w 36769"/>
                  <a:gd name="connsiteY3" fmla="*/ 90462 h 90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769" h="90461">
                    <a:moveTo>
                      <a:pt x="88" y="90462"/>
                    </a:moveTo>
                    <a:cubicBezTo>
                      <a:pt x="13320" y="78568"/>
                      <a:pt x="10808" y="82253"/>
                      <a:pt x="18847" y="51932"/>
                    </a:cubicBezTo>
                    <a:cubicBezTo>
                      <a:pt x="24207" y="31829"/>
                      <a:pt x="30740" y="15580"/>
                      <a:pt x="36770" y="0"/>
                    </a:cubicBezTo>
                    <a:cubicBezTo>
                      <a:pt x="1763" y="13067"/>
                      <a:pt x="-582" y="88284"/>
                      <a:pt x="88" y="9046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6" name="任意多边形: 形状 745">
                <a:extLst>
                  <a:ext uri="{FF2B5EF4-FFF2-40B4-BE49-F238E27FC236}">
                    <a16:creationId xmlns:a16="http://schemas.microsoft.com/office/drawing/2014/main" id="{5D9C6C14-77A7-42B4-99CB-135888C53905}"/>
                  </a:ext>
                </a:extLst>
              </p:cNvPr>
              <p:cNvSpPr/>
              <p:nvPr/>
            </p:nvSpPr>
            <p:spPr>
              <a:xfrm>
                <a:off x="1303321" y="1241205"/>
                <a:ext cx="50081" cy="70823"/>
              </a:xfrm>
              <a:custGeom>
                <a:avLst/>
                <a:gdLst>
                  <a:gd name="connsiteX0" fmla="*/ 0 w 50081"/>
                  <a:gd name="connsiteY0" fmla="*/ 70823 h 70823"/>
                  <a:gd name="connsiteX1" fmla="*/ 20937 w 50081"/>
                  <a:gd name="connsiteY1" fmla="*/ 30953 h 70823"/>
                  <a:gd name="connsiteX2" fmla="*/ 50082 w 50081"/>
                  <a:gd name="connsiteY2" fmla="*/ 3312 h 70823"/>
                  <a:gd name="connsiteX3" fmla="*/ 0 w 50081"/>
                  <a:gd name="connsiteY3" fmla="*/ 70823 h 70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081" h="70823">
                    <a:moveTo>
                      <a:pt x="0" y="70823"/>
                    </a:moveTo>
                    <a:cubicBezTo>
                      <a:pt x="19430" y="48375"/>
                      <a:pt x="8542" y="49716"/>
                      <a:pt x="20937" y="30953"/>
                    </a:cubicBezTo>
                    <a:cubicBezTo>
                      <a:pt x="31489" y="14871"/>
                      <a:pt x="37184" y="17049"/>
                      <a:pt x="50082" y="3312"/>
                    </a:cubicBezTo>
                    <a:cubicBezTo>
                      <a:pt x="15410" y="-12937"/>
                      <a:pt x="1675" y="33969"/>
                      <a:pt x="0" y="7082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7" name="任意多边形: 形状 746">
                <a:extLst>
                  <a:ext uri="{FF2B5EF4-FFF2-40B4-BE49-F238E27FC236}">
                    <a16:creationId xmlns:a16="http://schemas.microsoft.com/office/drawing/2014/main" id="{57FD7286-A7C9-4793-8E1E-A01499EAE52C}"/>
                  </a:ext>
                </a:extLst>
              </p:cNvPr>
              <p:cNvSpPr/>
              <p:nvPr/>
            </p:nvSpPr>
            <p:spPr>
              <a:xfrm>
                <a:off x="1514702" y="1460453"/>
                <a:ext cx="61240" cy="100177"/>
              </a:xfrm>
              <a:custGeom>
                <a:avLst/>
                <a:gdLst>
                  <a:gd name="connsiteX0" fmla="*/ 0 w 61240"/>
                  <a:gd name="connsiteY0" fmla="*/ 100178 h 100177"/>
                  <a:gd name="connsiteX1" fmla="*/ 9882 w 61240"/>
                  <a:gd name="connsiteY1" fmla="*/ 86944 h 100177"/>
                  <a:gd name="connsiteX2" fmla="*/ 18425 w 61240"/>
                  <a:gd name="connsiteY2" fmla="*/ 73039 h 100177"/>
                  <a:gd name="connsiteX3" fmla="*/ 56112 w 61240"/>
                  <a:gd name="connsiteY3" fmla="*/ 0 h 100177"/>
                  <a:gd name="connsiteX4" fmla="*/ 0 w 61240"/>
                  <a:gd name="connsiteY4" fmla="*/ 100178 h 10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240" h="100177">
                    <a:moveTo>
                      <a:pt x="0" y="100178"/>
                    </a:moveTo>
                    <a:cubicBezTo>
                      <a:pt x="5192" y="93980"/>
                      <a:pt x="2345" y="98670"/>
                      <a:pt x="9882" y="86944"/>
                    </a:cubicBezTo>
                    <a:cubicBezTo>
                      <a:pt x="14405" y="79908"/>
                      <a:pt x="13902" y="79740"/>
                      <a:pt x="18425" y="73039"/>
                    </a:cubicBezTo>
                    <a:cubicBezTo>
                      <a:pt x="50249" y="24291"/>
                      <a:pt x="71521" y="19097"/>
                      <a:pt x="56112" y="0"/>
                    </a:cubicBezTo>
                    <a:cubicBezTo>
                      <a:pt x="46899" y="25128"/>
                      <a:pt x="11725" y="53439"/>
                      <a:pt x="0" y="10017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8" name="任意多边形: 形状 747">
                <a:extLst>
                  <a:ext uri="{FF2B5EF4-FFF2-40B4-BE49-F238E27FC236}">
                    <a16:creationId xmlns:a16="http://schemas.microsoft.com/office/drawing/2014/main" id="{0A049682-8F82-4FAB-83F1-2FAEAE4D8F76}"/>
                  </a:ext>
                </a:extLst>
              </p:cNvPr>
              <p:cNvSpPr/>
              <p:nvPr/>
            </p:nvSpPr>
            <p:spPr>
              <a:xfrm>
                <a:off x="2241305" y="2239261"/>
                <a:ext cx="33834" cy="79070"/>
              </a:xfrm>
              <a:custGeom>
                <a:avLst/>
                <a:gdLst>
                  <a:gd name="connsiteX0" fmla="*/ 0 w 33834"/>
                  <a:gd name="connsiteY0" fmla="*/ 79070 h 79070"/>
                  <a:gd name="connsiteX1" fmla="*/ 21775 w 33834"/>
                  <a:gd name="connsiteY1" fmla="*/ 48246 h 79070"/>
                  <a:gd name="connsiteX2" fmla="*/ 33834 w 33834"/>
                  <a:gd name="connsiteY2" fmla="*/ 0 h 79070"/>
                  <a:gd name="connsiteX3" fmla="*/ 0 w 33834"/>
                  <a:gd name="connsiteY3" fmla="*/ 79070 h 7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834" h="79070">
                    <a:moveTo>
                      <a:pt x="0" y="79070"/>
                    </a:moveTo>
                    <a:cubicBezTo>
                      <a:pt x="10217" y="75385"/>
                      <a:pt x="9882" y="80243"/>
                      <a:pt x="21775" y="48246"/>
                    </a:cubicBezTo>
                    <a:cubicBezTo>
                      <a:pt x="28642" y="29986"/>
                      <a:pt x="31824" y="20605"/>
                      <a:pt x="33834" y="0"/>
                    </a:cubicBezTo>
                    <a:cubicBezTo>
                      <a:pt x="13735" y="21778"/>
                      <a:pt x="10217" y="46571"/>
                      <a:pt x="0" y="790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9" name="任意多边形: 形状 748">
                <a:extLst>
                  <a:ext uri="{FF2B5EF4-FFF2-40B4-BE49-F238E27FC236}">
                    <a16:creationId xmlns:a16="http://schemas.microsoft.com/office/drawing/2014/main" id="{0858A4DB-9201-47D4-96F8-DF7E6FE5B247}"/>
                  </a:ext>
                </a:extLst>
              </p:cNvPr>
              <p:cNvSpPr/>
              <p:nvPr/>
            </p:nvSpPr>
            <p:spPr>
              <a:xfrm>
                <a:off x="2357548" y="1480891"/>
                <a:ext cx="51086" cy="72704"/>
              </a:xfrm>
              <a:custGeom>
                <a:avLst/>
                <a:gdLst>
                  <a:gd name="connsiteX0" fmla="*/ 0 w 51086"/>
                  <a:gd name="connsiteY0" fmla="*/ 72704 h 72704"/>
                  <a:gd name="connsiteX1" fmla="*/ 51087 w 51086"/>
                  <a:gd name="connsiteY1" fmla="*/ 0 h 72704"/>
                  <a:gd name="connsiteX2" fmla="*/ 0 w 51086"/>
                  <a:gd name="connsiteY2" fmla="*/ 72704 h 7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086" h="72704">
                    <a:moveTo>
                      <a:pt x="0" y="72704"/>
                    </a:moveTo>
                    <a:cubicBezTo>
                      <a:pt x="13400" y="60643"/>
                      <a:pt x="46899" y="19433"/>
                      <a:pt x="51087" y="0"/>
                    </a:cubicBezTo>
                    <a:cubicBezTo>
                      <a:pt x="29647" y="8879"/>
                      <a:pt x="6867" y="45231"/>
                      <a:pt x="0" y="7270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0" name="任意多边形: 形状 749">
                <a:extLst>
                  <a:ext uri="{FF2B5EF4-FFF2-40B4-BE49-F238E27FC236}">
                    <a16:creationId xmlns:a16="http://schemas.microsoft.com/office/drawing/2014/main" id="{719FB1D7-6B67-4936-81C3-24C4DC65C915}"/>
                  </a:ext>
                </a:extLst>
              </p:cNvPr>
              <p:cNvSpPr/>
              <p:nvPr/>
            </p:nvSpPr>
            <p:spPr>
              <a:xfrm>
                <a:off x="3097717" y="1488268"/>
                <a:ext cx="39194" cy="62982"/>
              </a:xfrm>
              <a:custGeom>
                <a:avLst/>
                <a:gdLst>
                  <a:gd name="connsiteX0" fmla="*/ 0 w 39194"/>
                  <a:gd name="connsiteY0" fmla="*/ 62982 h 62982"/>
                  <a:gd name="connsiteX1" fmla="*/ 39194 w 39194"/>
                  <a:gd name="connsiteY1" fmla="*/ 329 h 62982"/>
                  <a:gd name="connsiteX2" fmla="*/ 16415 w 39194"/>
                  <a:gd name="connsiteY2" fmla="*/ 22609 h 62982"/>
                  <a:gd name="connsiteX3" fmla="*/ 0 w 39194"/>
                  <a:gd name="connsiteY3" fmla="*/ 62982 h 6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194" h="62982">
                    <a:moveTo>
                      <a:pt x="0" y="62982"/>
                    </a:moveTo>
                    <a:cubicBezTo>
                      <a:pt x="19095" y="52931"/>
                      <a:pt x="33332" y="20264"/>
                      <a:pt x="39194" y="329"/>
                    </a:cubicBezTo>
                    <a:cubicBezTo>
                      <a:pt x="14572" y="1502"/>
                      <a:pt x="27805" y="-7209"/>
                      <a:pt x="16415" y="22609"/>
                    </a:cubicBezTo>
                    <a:cubicBezTo>
                      <a:pt x="10720" y="37519"/>
                      <a:pt x="6030" y="50083"/>
                      <a:pt x="0" y="6298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1" name="任意多边形: 形状 750">
                <a:extLst>
                  <a:ext uri="{FF2B5EF4-FFF2-40B4-BE49-F238E27FC236}">
                    <a16:creationId xmlns:a16="http://schemas.microsoft.com/office/drawing/2014/main" id="{26898622-2519-4D9F-B5A8-FCFAF12F5EC4}"/>
                  </a:ext>
                </a:extLst>
              </p:cNvPr>
              <p:cNvSpPr/>
              <p:nvPr/>
            </p:nvSpPr>
            <p:spPr>
              <a:xfrm>
                <a:off x="3485569" y="2276953"/>
                <a:ext cx="25093" cy="37189"/>
              </a:xfrm>
              <a:custGeom>
                <a:avLst/>
                <a:gdLst>
                  <a:gd name="connsiteX0" fmla="*/ 8614 w 25093"/>
                  <a:gd name="connsiteY0" fmla="*/ 37190 h 37189"/>
                  <a:gd name="connsiteX1" fmla="*/ 19334 w 25093"/>
                  <a:gd name="connsiteY1" fmla="*/ 22615 h 37189"/>
                  <a:gd name="connsiteX2" fmla="*/ 8614 w 25093"/>
                  <a:gd name="connsiteY2" fmla="*/ 0 h 37189"/>
                  <a:gd name="connsiteX3" fmla="*/ 8614 w 25093"/>
                  <a:gd name="connsiteY3" fmla="*/ 37190 h 37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093" h="37189">
                    <a:moveTo>
                      <a:pt x="8614" y="37190"/>
                    </a:moveTo>
                    <a:cubicBezTo>
                      <a:pt x="20674" y="32332"/>
                      <a:pt x="13639" y="36687"/>
                      <a:pt x="19334" y="22615"/>
                    </a:cubicBezTo>
                    <a:cubicBezTo>
                      <a:pt x="32232" y="-8879"/>
                      <a:pt x="21177" y="4523"/>
                      <a:pt x="8614" y="0"/>
                    </a:cubicBezTo>
                    <a:cubicBezTo>
                      <a:pt x="-3613" y="18762"/>
                      <a:pt x="-2105" y="17590"/>
                      <a:pt x="8614" y="371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2" name="任意多边形: 形状 751">
                <a:extLst>
                  <a:ext uri="{FF2B5EF4-FFF2-40B4-BE49-F238E27FC236}">
                    <a16:creationId xmlns:a16="http://schemas.microsoft.com/office/drawing/2014/main" id="{4001757B-A26E-45C4-9869-A0844E77292B}"/>
                  </a:ext>
                </a:extLst>
              </p:cNvPr>
              <p:cNvSpPr/>
              <p:nvPr/>
            </p:nvSpPr>
            <p:spPr>
              <a:xfrm>
                <a:off x="3068459" y="1812918"/>
                <a:ext cx="17936" cy="55449"/>
              </a:xfrm>
              <a:custGeom>
                <a:avLst/>
                <a:gdLst>
                  <a:gd name="connsiteX0" fmla="*/ 4302 w 17936"/>
                  <a:gd name="connsiteY0" fmla="*/ 55450 h 55449"/>
                  <a:gd name="connsiteX1" fmla="*/ 14686 w 17936"/>
                  <a:gd name="connsiteY1" fmla="*/ 0 h 55449"/>
                  <a:gd name="connsiteX2" fmla="*/ 4302 w 17936"/>
                  <a:gd name="connsiteY2" fmla="*/ 55450 h 55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936" h="55449">
                    <a:moveTo>
                      <a:pt x="4302" y="55450"/>
                    </a:moveTo>
                    <a:cubicBezTo>
                      <a:pt x="13681" y="38697"/>
                      <a:pt x="23061" y="22783"/>
                      <a:pt x="14686" y="0"/>
                    </a:cubicBezTo>
                    <a:cubicBezTo>
                      <a:pt x="4302" y="15747"/>
                      <a:pt x="-6083" y="37860"/>
                      <a:pt x="4302" y="5545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3" name="任意多边形: 形状 752">
                <a:extLst>
                  <a:ext uri="{FF2B5EF4-FFF2-40B4-BE49-F238E27FC236}">
                    <a16:creationId xmlns:a16="http://schemas.microsoft.com/office/drawing/2014/main" id="{745DBD45-6972-47B2-9F2B-989105D531F8}"/>
                  </a:ext>
                </a:extLst>
              </p:cNvPr>
              <p:cNvSpPr/>
              <p:nvPr/>
            </p:nvSpPr>
            <p:spPr>
              <a:xfrm>
                <a:off x="2318009" y="1841397"/>
                <a:ext cx="28483" cy="57627"/>
              </a:xfrm>
              <a:custGeom>
                <a:avLst/>
                <a:gdLst>
                  <a:gd name="connsiteX0" fmla="*/ 2354 w 28483"/>
                  <a:gd name="connsiteY0" fmla="*/ 57627 h 57627"/>
                  <a:gd name="connsiteX1" fmla="*/ 28484 w 28483"/>
                  <a:gd name="connsiteY1" fmla="*/ 0 h 57627"/>
                  <a:gd name="connsiteX2" fmla="*/ 2354 w 28483"/>
                  <a:gd name="connsiteY2" fmla="*/ 57627 h 5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483" h="57627">
                    <a:moveTo>
                      <a:pt x="2354" y="57627"/>
                    </a:moveTo>
                    <a:lnTo>
                      <a:pt x="28484" y="0"/>
                    </a:lnTo>
                    <a:cubicBezTo>
                      <a:pt x="9892" y="6701"/>
                      <a:pt x="-6188" y="34677"/>
                      <a:pt x="2354" y="5762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4" name="任意多边形: 形状 753">
                <a:extLst>
                  <a:ext uri="{FF2B5EF4-FFF2-40B4-BE49-F238E27FC236}">
                    <a16:creationId xmlns:a16="http://schemas.microsoft.com/office/drawing/2014/main" id="{07A79C60-0517-44C4-AE7D-A1973CA05099}"/>
                  </a:ext>
                </a:extLst>
              </p:cNvPr>
              <p:cNvSpPr/>
              <p:nvPr/>
            </p:nvSpPr>
            <p:spPr>
              <a:xfrm>
                <a:off x="3527012" y="2211972"/>
                <a:ext cx="29814" cy="20995"/>
              </a:xfrm>
              <a:custGeom>
                <a:avLst/>
                <a:gdLst>
                  <a:gd name="connsiteX0" fmla="*/ 0 w 29814"/>
                  <a:gd name="connsiteY0" fmla="*/ 16736 h 20995"/>
                  <a:gd name="connsiteX1" fmla="*/ 29814 w 29814"/>
                  <a:gd name="connsiteY1" fmla="*/ 14055 h 20995"/>
                  <a:gd name="connsiteX2" fmla="*/ 0 w 29814"/>
                  <a:gd name="connsiteY2" fmla="*/ 16736 h 20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814" h="20995">
                    <a:moveTo>
                      <a:pt x="0" y="16736"/>
                    </a:moveTo>
                    <a:cubicBezTo>
                      <a:pt x="14237" y="23101"/>
                      <a:pt x="17085" y="22431"/>
                      <a:pt x="29814" y="14055"/>
                    </a:cubicBezTo>
                    <a:cubicBezTo>
                      <a:pt x="15745" y="4506"/>
                      <a:pt x="11055" y="-13418"/>
                      <a:pt x="0" y="1673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5" name="任意多边形: 形状 754">
                <a:extLst>
                  <a:ext uri="{FF2B5EF4-FFF2-40B4-BE49-F238E27FC236}">
                    <a16:creationId xmlns:a16="http://schemas.microsoft.com/office/drawing/2014/main" id="{F7D178BD-CCA8-4BEF-9D1C-511C5DF5A672}"/>
                  </a:ext>
                </a:extLst>
              </p:cNvPr>
              <p:cNvSpPr/>
              <p:nvPr/>
            </p:nvSpPr>
            <p:spPr>
              <a:xfrm>
                <a:off x="3502725" y="2333672"/>
                <a:ext cx="19932" cy="18778"/>
              </a:xfrm>
              <a:custGeom>
                <a:avLst/>
                <a:gdLst>
                  <a:gd name="connsiteX0" fmla="*/ 0 w 19932"/>
                  <a:gd name="connsiteY0" fmla="*/ 9620 h 18778"/>
                  <a:gd name="connsiteX1" fmla="*/ 19932 w 19932"/>
                  <a:gd name="connsiteY1" fmla="*/ 9620 h 18778"/>
                  <a:gd name="connsiteX2" fmla="*/ 0 w 19932"/>
                  <a:gd name="connsiteY2" fmla="*/ 9620 h 18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932" h="18778">
                    <a:moveTo>
                      <a:pt x="0" y="9620"/>
                    </a:moveTo>
                    <a:cubicBezTo>
                      <a:pt x="5527" y="13641"/>
                      <a:pt x="-3685" y="28048"/>
                      <a:pt x="19932" y="9620"/>
                    </a:cubicBezTo>
                    <a:cubicBezTo>
                      <a:pt x="8877" y="1412"/>
                      <a:pt x="23617" y="-7132"/>
                      <a:pt x="0" y="962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6" name="图形 636">
              <a:extLst>
                <a:ext uri="{FF2B5EF4-FFF2-40B4-BE49-F238E27FC236}">
                  <a16:creationId xmlns:a16="http://schemas.microsoft.com/office/drawing/2014/main" id="{FB7C5D32-60BB-4642-85F2-1004DE0F6DBE}"/>
                </a:ext>
              </a:extLst>
            </p:cNvPr>
            <p:cNvGrpSpPr/>
            <p:nvPr/>
          </p:nvGrpSpPr>
          <p:grpSpPr>
            <a:xfrm>
              <a:off x="4630720" y="3746054"/>
              <a:ext cx="2578371" cy="3045352"/>
              <a:chOff x="4630720" y="3746054"/>
              <a:chExt cx="2578371" cy="3045352"/>
            </a:xfrm>
            <a:grpFill/>
          </p:grpSpPr>
          <p:sp>
            <p:nvSpPr>
              <p:cNvPr id="757" name="任意多边形: 形状 756">
                <a:extLst>
                  <a:ext uri="{FF2B5EF4-FFF2-40B4-BE49-F238E27FC236}">
                    <a16:creationId xmlns:a16="http://schemas.microsoft.com/office/drawing/2014/main" id="{E8928EE8-C07A-4ED6-8B63-5986730F9755}"/>
                  </a:ext>
                </a:extLst>
              </p:cNvPr>
              <p:cNvSpPr/>
              <p:nvPr/>
            </p:nvSpPr>
            <p:spPr>
              <a:xfrm>
                <a:off x="4630720" y="3746054"/>
                <a:ext cx="2578371" cy="3045352"/>
              </a:xfrm>
              <a:custGeom>
                <a:avLst/>
                <a:gdLst>
                  <a:gd name="connsiteX0" fmla="*/ 1099717 w 2578371"/>
                  <a:gd name="connsiteY0" fmla="*/ 2216542 h 3045352"/>
                  <a:gd name="connsiteX1" fmla="*/ 1083805 w 2578371"/>
                  <a:gd name="connsiteY1" fmla="*/ 2282378 h 3045352"/>
                  <a:gd name="connsiteX2" fmla="*/ 1164873 w 2578371"/>
                  <a:gd name="connsiteY2" fmla="*/ 2192419 h 3045352"/>
                  <a:gd name="connsiteX3" fmla="*/ 1280111 w 2578371"/>
                  <a:gd name="connsiteY3" fmla="*/ 2187226 h 3045352"/>
                  <a:gd name="connsiteX4" fmla="*/ 1308753 w 2578371"/>
                  <a:gd name="connsiteY4" fmla="*/ 2199958 h 3045352"/>
                  <a:gd name="connsiteX5" fmla="*/ 1632358 w 2578371"/>
                  <a:gd name="connsiteY5" fmla="*/ 2164946 h 3045352"/>
                  <a:gd name="connsiteX6" fmla="*/ 1558156 w 2578371"/>
                  <a:gd name="connsiteY6" fmla="*/ 2164946 h 3045352"/>
                  <a:gd name="connsiteX7" fmla="*/ 1538727 w 2578371"/>
                  <a:gd name="connsiteY7" fmla="*/ 2159920 h 3045352"/>
                  <a:gd name="connsiteX8" fmla="*/ 1532697 w 2578371"/>
                  <a:gd name="connsiteY8" fmla="*/ 2157407 h 3045352"/>
                  <a:gd name="connsiteX9" fmla="*/ 1538894 w 2578371"/>
                  <a:gd name="connsiteY9" fmla="*/ 2154727 h 3045352"/>
                  <a:gd name="connsiteX10" fmla="*/ 1558156 w 2578371"/>
                  <a:gd name="connsiteY10" fmla="*/ 2148529 h 3045352"/>
                  <a:gd name="connsiteX11" fmla="*/ 1747093 w 2578371"/>
                  <a:gd name="connsiteY11" fmla="*/ 2083028 h 3045352"/>
                  <a:gd name="connsiteX12" fmla="*/ 2054283 w 2578371"/>
                  <a:gd name="connsiteY12" fmla="*/ 1961407 h 3045352"/>
                  <a:gd name="connsiteX13" fmla="*/ 2133342 w 2578371"/>
                  <a:gd name="connsiteY13" fmla="*/ 1897581 h 3045352"/>
                  <a:gd name="connsiteX14" fmla="*/ 2328643 w 2578371"/>
                  <a:gd name="connsiteY14" fmla="*/ 1664726 h 3045352"/>
                  <a:gd name="connsiteX15" fmla="*/ 2465153 w 2578371"/>
                  <a:gd name="connsiteY15" fmla="*/ 1372401 h 3045352"/>
                  <a:gd name="connsiteX16" fmla="*/ 2544379 w 2578371"/>
                  <a:gd name="connsiteY16" fmla="*/ 1166014 h 3045352"/>
                  <a:gd name="connsiteX17" fmla="*/ 2560459 w 2578371"/>
                  <a:gd name="connsiteY17" fmla="*/ 1106544 h 3045352"/>
                  <a:gd name="connsiteX18" fmla="*/ 2569671 w 2578371"/>
                  <a:gd name="connsiteY18" fmla="*/ 1086777 h 3045352"/>
                  <a:gd name="connsiteX19" fmla="*/ 2571179 w 2578371"/>
                  <a:gd name="connsiteY19" fmla="*/ 1051765 h 3045352"/>
                  <a:gd name="connsiteX20" fmla="*/ 2566154 w 2578371"/>
                  <a:gd name="connsiteY20" fmla="*/ 907193 h 3045352"/>
                  <a:gd name="connsiteX21" fmla="*/ 2563809 w 2578371"/>
                  <a:gd name="connsiteY21" fmla="*/ 901833 h 3045352"/>
                  <a:gd name="connsiteX22" fmla="*/ 2554764 w 2578371"/>
                  <a:gd name="connsiteY22" fmla="*/ 865145 h 3045352"/>
                  <a:gd name="connsiteX23" fmla="*/ 2514900 w 2578371"/>
                  <a:gd name="connsiteY23" fmla="*/ 687238 h 3045352"/>
                  <a:gd name="connsiteX24" fmla="*/ 2400164 w 2578371"/>
                  <a:gd name="connsiteY24" fmla="*/ 592253 h 3045352"/>
                  <a:gd name="connsiteX25" fmla="*/ 2373365 w 2578371"/>
                  <a:gd name="connsiteY25" fmla="*/ 543169 h 3045352"/>
                  <a:gd name="connsiteX26" fmla="*/ 2254609 w 2578371"/>
                  <a:gd name="connsiteY26" fmla="*/ 376485 h 3045352"/>
                  <a:gd name="connsiteX27" fmla="*/ 1723644 w 2578371"/>
                  <a:gd name="connsiteY27" fmla="*/ 43619 h 3045352"/>
                  <a:gd name="connsiteX28" fmla="*/ 1482615 w 2578371"/>
                  <a:gd name="connsiteY28" fmla="*/ 64 h 3045352"/>
                  <a:gd name="connsiteX29" fmla="*/ 969907 w 2578371"/>
                  <a:gd name="connsiteY29" fmla="*/ 65062 h 3045352"/>
                  <a:gd name="connsiteX30" fmla="*/ 774270 w 2578371"/>
                  <a:gd name="connsiteY30" fmla="*/ 155021 h 3045352"/>
                  <a:gd name="connsiteX31" fmla="*/ 618163 w 2578371"/>
                  <a:gd name="connsiteY31" fmla="*/ 284516 h 3045352"/>
                  <a:gd name="connsiteX32" fmla="*/ 470095 w 2578371"/>
                  <a:gd name="connsiteY32" fmla="*/ 422051 h 3045352"/>
                  <a:gd name="connsiteX33" fmla="*/ 210642 w 2578371"/>
                  <a:gd name="connsiteY33" fmla="*/ 877542 h 3045352"/>
                  <a:gd name="connsiteX34" fmla="*/ 171615 w 2578371"/>
                  <a:gd name="connsiteY34" fmla="*/ 980233 h 3045352"/>
                  <a:gd name="connsiteX35" fmla="*/ 133426 w 2578371"/>
                  <a:gd name="connsiteY35" fmla="*/ 1085939 h 3045352"/>
                  <a:gd name="connsiteX36" fmla="*/ 70615 w 2578371"/>
                  <a:gd name="connsiteY36" fmla="*/ 1315779 h 3045352"/>
                  <a:gd name="connsiteX37" fmla="*/ 2443 w 2578371"/>
                  <a:gd name="connsiteY37" fmla="*/ 1676620 h 3045352"/>
                  <a:gd name="connsiteX38" fmla="*/ 4118 w 2578371"/>
                  <a:gd name="connsiteY38" fmla="*/ 1947335 h 3045352"/>
                  <a:gd name="connsiteX39" fmla="*/ 221027 w 2578371"/>
                  <a:gd name="connsiteY39" fmla="*/ 2734352 h 3045352"/>
                  <a:gd name="connsiteX40" fmla="*/ 343468 w 2578371"/>
                  <a:gd name="connsiteY40" fmla="*/ 2897685 h 3045352"/>
                  <a:gd name="connsiteX41" fmla="*/ 420684 w 2578371"/>
                  <a:gd name="connsiteY41" fmla="*/ 2970055 h 3045352"/>
                  <a:gd name="connsiteX42" fmla="*/ 439778 w 2578371"/>
                  <a:gd name="connsiteY42" fmla="*/ 2969552 h 3045352"/>
                  <a:gd name="connsiteX43" fmla="*/ 472608 w 2578371"/>
                  <a:gd name="connsiteY43" fmla="*/ 2986137 h 3045352"/>
                  <a:gd name="connsiteX44" fmla="*/ 714139 w 2578371"/>
                  <a:gd name="connsiteY44" fmla="*/ 3044602 h 3045352"/>
                  <a:gd name="connsiteX45" fmla="*/ 976439 w 2578371"/>
                  <a:gd name="connsiteY45" fmla="*/ 2901203 h 3045352"/>
                  <a:gd name="connsiteX46" fmla="*/ 884148 w 2578371"/>
                  <a:gd name="connsiteY46" fmla="*/ 2426112 h 3045352"/>
                  <a:gd name="connsiteX47" fmla="*/ 911283 w 2578371"/>
                  <a:gd name="connsiteY47" fmla="*/ 2354078 h 3045352"/>
                  <a:gd name="connsiteX48" fmla="*/ 953827 w 2578371"/>
                  <a:gd name="connsiteY48" fmla="*/ 2324761 h 3045352"/>
                  <a:gd name="connsiteX49" fmla="*/ 963709 w 2578371"/>
                  <a:gd name="connsiteY49" fmla="*/ 2329620 h 3045352"/>
                  <a:gd name="connsiteX50" fmla="*/ 1099717 w 2578371"/>
                  <a:gd name="connsiteY50" fmla="*/ 2216542 h 3045352"/>
                  <a:gd name="connsiteX51" fmla="*/ 102774 w 2578371"/>
                  <a:gd name="connsiteY51" fmla="*/ 1394346 h 3045352"/>
                  <a:gd name="connsiteX52" fmla="*/ 150008 w 2578371"/>
                  <a:gd name="connsiteY52" fmla="*/ 1194493 h 3045352"/>
                  <a:gd name="connsiteX53" fmla="*/ 287356 w 2578371"/>
                  <a:gd name="connsiteY53" fmla="*/ 1088284 h 3045352"/>
                  <a:gd name="connsiteX54" fmla="*/ 253019 w 2578371"/>
                  <a:gd name="connsiteY54" fmla="*/ 1296346 h 3045352"/>
                  <a:gd name="connsiteX55" fmla="*/ 208297 w 2578371"/>
                  <a:gd name="connsiteY55" fmla="*/ 1327338 h 3045352"/>
                  <a:gd name="connsiteX56" fmla="*/ 166088 w 2578371"/>
                  <a:gd name="connsiteY56" fmla="*/ 1360339 h 3045352"/>
                  <a:gd name="connsiteX57" fmla="*/ 263739 w 2578371"/>
                  <a:gd name="connsiteY57" fmla="*/ 1312931 h 3045352"/>
                  <a:gd name="connsiteX58" fmla="*/ 281829 w 2578371"/>
                  <a:gd name="connsiteY58" fmla="*/ 1400712 h 3045352"/>
                  <a:gd name="connsiteX59" fmla="*/ 179488 w 2578371"/>
                  <a:gd name="connsiteY59" fmla="*/ 1464370 h 3045352"/>
                  <a:gd name="connsiteX60" fmla="*/ 79660 w 2578371"/>
                  <a:gd name="connsiteY60" fmla="*/ 1528699 h 3045352"/>
                  <a:gd name="connsiteX61" fmla="*/ 157546 w 2578371"/>
                  <a:gd name="connsiteY61" fmla="*/ 1367040 h 3045352"/>
                  <a:gd name="connsiteX62" fmla="*/ 102774 w 2578371"/>
                  <a:gd name="connsiteY62" fmla="*/ 1394346 h 3045352"/>
                  <a:gd name="connsiteX63" fmla="*/ 156708 w 2578371"/>
                  <a:gd name="connsiteY63" fmla="*/ 1359167 h 3045352"/>
                  <a:gd name="connsiteX64" fmla="*/ 159891 w 2578371"/>
                  <a:gd name="connsiteY64" fmla="*/ 1361847 h 3045352"/>
                  <a:gd name="connsiteX65" fmla="*/ 156708 w 2578371"/>
                  <a:gd name="connsiteY65" fmla="*/ 1359167 h 3045352"/>
                  <a:gd name="connsiteX66" fmla="*/ 471938 w 2578371"/>
                  <a:gd name="connsiteY66" fmla="*/ 935002 h 3045352"/>
                  <a:gd name="connsiteX67" fmla="*/ 593038 w 2578371"/>
                  <a:gd name="connsiteY67" fmla="*/ 946226 h 3045352"/>
                  <a:gd name="connsiteX68" fmla="*/ 607610 w 2578371"/>
                  <a:gd name="connsiteY68" fmla="*/ 1523505 h 3045352"/>
                  <a:gd name="connsiteX69" fmla="*/ 390367 w 2578371"/>
                  <a:gd name="connsiteY69" fmla="*/ 1481290 h 3045352"/>
                  <a:gd name="connsiteX70" fmla="*/ 302431 w 2578371"/>
                  <a:gd name="connsiteY70" fmla="*/ 1300367 h 3045352"/>
                  <a:gd name="connsiteX71" fmla="*/ 336433 w 2578371"/>
                  <a:gd name="connsiteY71" fmla="*/ 1071867 h 3045352"/>
                  <a:gd name="connsiteX72" fmla="*/ 471938 w 2578371"/>
                  <a:gd name="connsiteY72" fmla="*/ 935002 h 3045352"/>
                  <a:gd name="connsiteX73" fmla="*/ 489692 w 2578371"/>
                  <a:gd name="connsiteY73" fmla="*/ 502126 h 3045352"/>
                  <a:gd name="connsiteX74" fmla="*/ 510127 w 2578371"/>
                  <a:gd name="connsiteY74" fmla="*/ 477836 h 3045352"/>
                  <a:gd name="connsiteX75" fmla="*/ 527547 w 2578371"/>
                  <a:gd name="connsiteY75" fmla="*/ 449859 h 3045352"/>
                  <a:gd name="connsiteX76" fmla="*/ 565569 w 2578371"/>
                  <a:gd name="connsiteY76" fmla="*/ 397593 h 3045352"/>
                  <a:gd name="connsiteX77" fmla="*/ 799395 w 2578371"/>
                  <a:gd name="connsiteY77" fmla="*/ 179647 h 3045352"/>
                  <a:gd name="connsiteX78" fmla="*/ 824352 w 2578371"/>
                  <a:gd name="connsiteY78" fmla="*/ 159377 h 3045352"/>
                  <a:gd name="connsiteX79" fmla="*/ 850146 w 2578371"/>
                  <a:gd name="connsiteY79" fmla="*/ 147483 h 3045352"/>
                  <a:gd name="connsiteX80" fmla="*/ 977444 w 2578371"/>
                  <a:gd name="connsiteY80" fmla="*/ 93541 h 3045352"/>
                  <a:gd name="connsiteX81" fmla="*/ 1049803 w 2578371"/>
                  <a:gd name="connsiteY81" fmla="*/ 75281 h 3045352"/>
                  <a:gd name="connsiteX82" fmla="*/ 1437391 w 2578371"/>
                  <a:gd name="connsiteY82" fmla="*/ 28375 h 3045352"/>
                  <a:gd name="connsiteX83" fmla="*/ 1973884 w 2578371"/>
                  <a:gd name="connsiteY83" fmla="*/ 213151 h 3045352"/>
                  <a:gd name="connsiteX84" fmla="*/ 2188113 w 2578371"/>
                  <a:gd name="connsiteY84" fmla="*/ 360403 h 3045352"/>
                  <a:gd name="connsiteX85" fmla="*/ 2261309 w 2578371"/>
                  <a:gd name="connsiteY85" fmla="*/ 468454 h 3045352"/>
                  <a:gd name="connsiteX86" fmla="*/ 2276384 w 2578371"/>
                  <a:gd name="connsiteY86" fmla="*/ 603309 h 3045352"/>
                  <a:gd name="connsiteX87" fmla="*/ 2300001 w 2578371"/>
                  <a:gd name="connsiteY87" fmla="*/ 558748 h 3045352"/>
                  <a:gd name="connsiteX88" fmla="*/ 2314908 w 2578371"/>
                  <a:gd name="connsiteY88" fmla="*/ 571480 h 3045352"/>
                  <a:gd name="connsiteX89" fmla="*/ 2325461 w 2578371"/>
                  <a:gd name="connsiteY89" fmla="*/ 585217 h 3045352"/>
                  <a:gd name="connsiteX90" fmla="*/ 2340535 w 2578371"/>
                  <a:gd name="connsiteY90" fmla="*/ 615203 h 3045352"/>
                  <a:gd name="connsiteX91" fmla="*/ 2364990 w 2578371"/>
                  <a:gd name="connsiteY91" fmla="*/ 671993 h 3045352"/>
                  <a:gd name="connsiteX92" fmla="*/ 2404352 w 2578371"/>
                  <a:gd name="connsiteY92" fmla="*/ 655911 h 3045352"/>
                  <a:gd name="connsiteX93" fmla="*/ 2481065 w 2578371"/>
                  <a:gd name="connsiteY93" fmla="*/ 767815 h 3045352"/>
                  <a:gd name="connsiteX94" fmla="*/ 2429141 w 2578371"/>
                  <a:gd name="connsiteY94" fmla="*/ 1372569 h 3045352"/>
                  <a:gd name="connsiteX95" fmla="*/ 2365325 w 2578371"/>
                  <a:gd name="connsiteY95" fmla="*/ 1496032 h 3045352"/>
                  <a:gd name="connsiteX96" fmla="*/ 2342880 w 2578371"/>
                  <a:gd name="connsiteY96" fmla="*/ 1572254 h 3045352"/>
                  <a:gd name="connsiteX97" fmla="*/ 2235180 w 2578371"/>
                  <a:gd name="connsiteY97" fmla="*/ 1735755 h 3045352"/>
                  <a:gd name="connsiteX98" fmla="*/ 2051603 w 2578371"/>
                  <a:gd name="connsiteY98" fmla="*/ 1928908 h 3045352"/>
                  <a:gd name="connsiteX99" fmla="*/ 1783273 w 2578371"/>
                  <a:gd name="connsiteY99" fmla="*/ 2038132 h 3045352"/>
                  <a:gd name="connsiteX100" fmla="*/ 1652960 w 2578371"/>
                  <a:gd name="connsiteY100" fmla="*/ 2095424 h 3045352"/>
                  <a:gd name="connsiteX101" fmla="*/ 1339573 w 2578371"/>
                  <a:gd name="connsiteY101" fmla="*/ 2146016 h 3045352"/>
                  <a:gd name="connsiteX102" fmla="*/ 1174756 w 2578371"/>
                  <a:gd name="connsiteY102" fmla="*/ 2156905 h 3045352"/>
                  <a:gd name="connsiteX103" fmla="*/ 1431529 w 2578371"/>
                  <a:gd name="connsiteY103" fmla="*/ 2127756 h 3045352"/>
                  <a:gd name="connsiteX104" fmla="*/ 1369890 w 2578371"/>
                  <a:gd name="connsiteY104" fmla="*/ 2113349 h 3045352"/>
                  <a:gd name="connsiteX105" fmla="*/ 1305571 w 2578371"/>
                  <a:gd name="connsiteY105" fmla="*/ 2108491 h 3045352"/>
                  <a:gd name="connsiteX106" fmla="*/ 1022668 w 2578371"/>
                  <a:gd name="connsiteY106" fmla="*/ 2224751 h 3045352"/>
                  <a:gd name="connsiteX107" fmla="*/ 874098 w 2578371"/>
                  <a:gd name="connsiteY107" fmla="*/ 2353575 h 3045352"/>
                  <a:gd name="connsiteX108" fmla="*/ 845456 w 2578371"/>
                  <a:gd name="connsiteY108" fmla="*/ 2578054 h 3045352"/>
                  <a:gd name="connsiteX109" fmla="*/ 928032 w 2578371"/>
                  <a:gd name="connsiteY109" fmla="*/ 2772714 h 3045352"/>
                  <a:gd name="connsiteX110" fmla="*/ 374119 w 2578371"/>
                  <a:gd name="connsiteY110" fmla="*/ 2867364 h 3045352"/>
                  <a:gd name="connsiteX111" fmla="*/ 203272 w 2578371"/>
                  <a:gd name="connsiteY111" fmla="*/ 2630991 h 3045352"/>
                  <a:gd name="connsiteX112" fmla="*/ 63412 w 2578371"/>
                  <a:gd name="connsiteY112" fmla="*/ 2220563 h 3045352"/>
                  <a:gd name="connsiteX113" fmla="*/ 64250 w 2578371"/>
                  <a:gd name="connsiteY113" fmla="*/ 1730730 h 3045352"/>
                  <a:gd name="connsiteX114" fmla="*/ 65255 w 2578371"/>
                  <a:gd name="connsiteY114" fmla="*/ 1605926 h 3045352"/>
                  <a:gd name="connsiteX115" fmla="*/ 113159 w 2578371"/>
                  <a:gd name="connsiteY115" fmla="*/ 1517475 h 3045352"/>
                  <a:gd name="connsiteX116" fmla="*/ 286184 w 2578371"/>
                  <a:gd name="connsiteY116" fmla="*/ 1417129 h 3045352"/>
                  <a:gd name="connsiteX117" fmla="*/ 334255 w 2578371"/>
                  <a:gd name="connsiteY117" fmla="*/ 1484640 h 3045352"/>
                  <a:gd name="connsiteX118" fmla="*/ 385509 w 2578371"/>
                  <a:gd name="connsiteY118" fmla="*/ 1537745 h 3045352"/>
                  <a:gd name="connsiteX119" fmla="*/ 306283 w 2578371"/>
                  <a:gd name="connsiteY119" fmla="*/ 1598053 h 3045352"/>
                  <a:gd name="connsiteX120" fmla="*/ 285346 w 2578371"/>
                  <a:gd name="connsiteY120" fmla="*/ 1615810 h 3045352"/>
                  <a:gd name="connsiteX121" fmla="*/ 405609 w 2578371"/>
                  <a:gd name="connsiteY121" fmla="*/ 1556172 h 3045352"/>
                  <a:gd name="connsiteX122" fmla="*/ 557529 w 2578371"/>
                  <a:gd name="connsiteY122" fmla="*/ 1577782 h 3045352"/>
                  <a:gd name="connsiteX123" fmla="*/ 519339 w 2578371"/>
                  <a:gd name="connsiteY123" fmla="*/ 1616145 h 3045352"/>
                  <a:gd name="connsiteX124" fmla="*/ 283169 w 2578371"/>
                  <a:gd name="connsiteY124" fmla="*/ 1748487 h 3045352"/>
                  <a:gd name="connsiteX125" fmla="*/ 237442 w 2578371"/>
                  <a:gd name="connsiteY125" fmla="*/ 1778138 h 3045352"/>
                  <a:gd name="connsiteX126" fmla="*/ 207962 w 2578371"/>
                  <a:gd name="connsiteY126" fmla="*/ 1806952 h 3045352"/>
                  <a:gd name="connsiteX127" fmla="*/ 290706 w 2578371"/>
                  <a:gd name="connsiteY127" fmla="*/ 1755188 h 3045352"/>
                  <a:gd name="connsiteX128" fmla="*/ 564396 w 2578371"/>
                  <a:gd name="connsiteY128" fmla="*/ 1615140 h 3045352"/>
                  <a:gd name="connsiteX129" fmla="*/ 537764 w 2578371"/>
                  <a:gd name="connsiteY129" fmla="*/ 1776463 h 3045352"/>
                  <a:gd name="connsiteX130" fmla="*/ 392544 w 2578371"/>
                  <a:gd name="connsiteY130" fmla="*/ 1880159 h 3045352"/>
                  <a:gd name="connsiteX131" fmla="*/ 242132 w 2578371"/>
                  <a:gd name="connsiteY131" fmla="*/ 1976651 h 3045352"/>
                  <a:gd name="connsiteX132" fmla="*/ 313988 w 2578371"/>
                  <a:gd name="connsiteY132" fmla="*/ 1936111 h 3045352"/>
                  <a:gd name="connsiteX133" fmla="*/ 388357 w 2578371"/>
                  <a:gd name="connsiteY133" fmla="*/ 1897414 h 3045352"/>
                  <a:gd name="connsiteX134" fmla="*/ 527547 w 2578371"/>
                  <a:gd name="connsiteY134" fmla="*/ 1810135 h 3045352"/>
                  <a:gd name="connsiteX135" fmla="*/ 416664 w 2578371"/>
                  <a:gd name="connsiteY135" fmla="*/ 2062590 h 3045352"/>
                  <a:gd name="connsiteX136" fmla="*/ 401421 w 2578371"/>
                  <a:gd name="connsiteY136" fmla="*/ 2069961 h 3045352"/>
                  <a:gd name="connsiteX137" fmla="*/ 324205 w 2578371"/>
                  <a:gd name="connsiteY137" fmla="*/ 2113014 h 3045352"/>
                  <a:gd name="connsiteX138" fmla="*/ 222200 w 2578371"/>
                  <a:gd name="connsiteY138" fmla="*/ 2172484 h 3045352"/>
                  <a:gd name="connsiteX139" fmla="*/ 415659 w 2578371"/>
                  <a:gd name="connsiteY139" fmla="*/ 2087048 h 3045352"/>
                  <a:gd name="connsiteX140" fmla="*/ 375627 w 2578371"/>
                  <a:gd name="connsiteY140" fmla="*/ 2193592 h 3045352"/>
                  <a:gd name="connsiteX141" fmla="*/ 340118 w 2578371"/>
                  <a:gd name="connsiteY141" fmla="*/ 2289582 h 3045352"/>
                  <a:gd name="connsiteX142" fmla="*/ 445641 w 2578371"/>
                  <a:gd name="connsiteY142" fmla="*/ 2039807 h 3045352"/>
                  <a:gd name="connsiteX143" fmla="*/ 550494 w 2578371"/>
                  <a:gd name="connsiteY143" fmla="*/ 1783834 h 3045352"/>
                  <a:gd name="connsiteX144" fmla="*/ 576958 w 2578371"/>
                  <a:gd name="connsiteY144" fmla="*/ 1629547 h 3045352"/>
                  <a:gd name="connsiteX145" fmla="*/ 814469 w 2578371"/>
                  <a:gd name="connsiteY145" fmla="*/ 1324155 h 3045352"/>
                  <a:gd name="connsiteX146" fmla="*/ 784152 w 2578371"/>
                  <a:gd name="connsiteY146" fmla="*/ 1034845 h 3045352"/>
                  <a:gd name="connsiteX147" fmla="*/ 564396 w 2578371"/>
                  <a:gd name="connsiteY147" fmla="*/ 893792 h 3045352"/>
                  <a:gd name="connsiteX148" fmla="*/ 489190 w 2578371"/>
                  <a:gd name="connsiteY148" fmla="*/ 893122 h 3045352"/>
                  <a:gd name="connsiteX149" fmla="*/ 412309 w 2578371"/>
                  <a:gd name="connsiteY149" fmla="*/ 923946 h 3045352"/>
                  <a:gd name="connsiteX150" fmla="*/ 408121 w 2578371"/>
                  <a:gd name="connsiteY150" fmla="*/ 945556 h 3045352"/>
                  <a:gd name="connsiteX151" fmla="*/ 359547 w 2578371"/>
                  <a:gd name="connsiteY151" fmla="*/ 988944 h 3045352"/>
                  <a:gd name="connsiteX152" fmla="*/ 193055 w 2578371"/>
                  <a:gd name="connsiteY152" fmla="*/ 1138876 h 3045352"/>
                  <a:gd name="connsiteX153" fmla="*/ 164246 w 2578371"/>
                  <a:gd name="connsiteY153" fmla="*/ 1152948 h 3045352"/>
                  <a:gd name="connsiteX154" fmla="*/ 214327 w 2578371"/>
                  <a:gd name="connsiteY154" fmla="*/ 1009382 h 3045352"/>
                  <a:gd name="connsiteX155" fmla="*/ 265414 w 2578371"/>
                  <a:gd name="connsiteY155" fmla="*/ 970014 h 3045352"/>
                  <a:gd name="connsiteX156" fmla="*/ 317338 w 2578371"/>
                  <a:gd name="connsiteY156" fmla="*/ 931317 h 3045352"/>
                  <a:gd name="connsiteX157" fmla="*/ 216337 w 2578371"/>
                  <a:gd name="connsiteY157" fmla="*/ 993802 h 3045352"/>
                  <a:gd name="connsiteX158" fmla="*/ 365242 w 2578371"/>
                  <a:gd name="connsiteY158" fmla="*/ 816397 h 3045352"/>
                  <a:gd name="connsiteX159" fmla="*/ 393884 w 2578371"/>
                  <a:gd name="connsiteY159" fmla="*/ 862968 h 3045352"/>
                  <a:gd name="connsiteX160" fmla="*/ 382327 w 2578371"/>
                  <a:gd name="connsiteY160" fmla="*/ 876202 h 3045352"/>
                  <a:gd name="connsiteX161" fmla="*/ 354020 w 2578371"/>
                  <a:gd name="connsiteY161" fmla="*/ 900828 h 3045352"/>
                  <a:gd name="connsiteX162" fmla="*/ 317338 w 2578371"/>
                  <a:gd name="connsiteY162" fmla="*/ 931317 h 3045352"/>
                  <a:gd name="connsiteX163" fmla="*/ 429226 w 2578371"/>
                  <a:gd name="connsiteY163" fmla="*/ 893792 h 3045352"/>
                  <a:gd name="connsiteX164" fmla="*/ 346817 w 2578371"/>
                  <a:gd name="connsiteY164" fmla="*/ 764800 h 3045352"/>
                  <a:gd name="connsiteX165" fmla="*/ 332580 w 2578371"/>
                  <a:gd name="connsiteY165" fmla="*/ 692431 h 3045352"/>
                  <a:gd name="connsiteX166" fmla="*/ 530394 w 2578371"/>
                  <a:gd name="connsiteY166" fmla="*/ 407476 h 3045352"/>
                  <a:gd name="connsiteX167" fmla="*/ 549824 w 2578371"/>
                  <a:gd name="connsiteY167" fmla="*/ 405634 h 3045352"/>
                  <a:gd name="connsiteX168" fmla="*/ 540109 w 2578371"/>
                  <a:gd name="connsiteY168" fmla="*/ 417193 h 3045352"/>
                  <a:gd name="connsiteX169" fmla="*/ 530394 w 2578371"/>
                  <a:gd name="connsiteY169" fmla="*/ 429757 h 3045352"/>
                  <a:gd name="connsiteX170" fmla="*/ 489692 w 2578371"/>
                  <a:gd name="connsiteY170" fmla="*/ 502126 h 3045352"/>
                  <a:gd name="connsiteX171" fmla="*/ 234427 w 2578371"/>
                  <a:gd name="connsiteY171" fmla="*/ 1985028 h 3045352"/>
                  <a:gd name="connsiteX172" fmla="*/ 234929 w 2578371"/>
                  <a:gd name="connsiteY172" fmla="*/ 1992231 h 3045352"/>
                  <a:gd name="connsiteX173" fmla="*/ 234427 w 2578371"/>
                  <a:gd name="connsiteY173" fmla="*/ 1985028 h 3045352"/>
                  <a:gd name="connsiteX174" fmla="*/ 173960 w 2578371"/>
                  <a:gd name="connsiteY174" fmla="*/ 1681646 h 3045352"/>
                  <a:gd name="connsiteX175" fmla="*/ 285346 w 2578371"/>
                  <a:gd name="connsiteY175" fmla="*/ 1615810 h 3045352"/>
                  <a:gd name="connsiteX176" fmla="*/ 223707 w 2578371"/>
                  <a:gd name="connsiteY176" fmla="*/ 1644456 h 3045352"/>
                  <a:gd name="connsiteX177" fmla="*/ 173960 w 2578371"/>
                  <a:gd name="connsiteY177" fmla="*/ 1681646 h 3045352"/>
                  <a:gd name="connsiteX178" fmla="*/ 431906 w 2578371"/>
                  <a:gd name="connsiteY178" fmla="*/ 589405 h 3045352"/>
                  <a:gd name="connsiteX179" fmla="*/ 489692 w 2578371"/>
                  <a:gd name="connsiteY179" fmla="*/ 502126 h 3045352"/>
                  <a:gd name="connsiteX180" fmla="*/ 431906 w 2578371"/>
                  <a:gd name="connsiteY180" fmla="*/ 589405 h 3045352"/>
                  <a:gd name="connsiteX181" fmla="*/ 285346 w 2578371"/>
                  <a:gd name="connsiteY181" fmla="*/ 803163 h 3045352"/>
                  <a:gd name="connsiteX182" fmla="*/ 298243 w 2578371"/>
                  <a:gd name="connsiteY182" fmla="*/ 770998 h 3045352"/>
                  <a:gd name="connsiteX183" fmla="*/ 313821 w 2578371"/>
                  <a:gd name="connsiteY183" fmla="*/ 751901 h 3045352"/>
                  <a:gd name="connsiteX184" fmla="*/ 319348 w 2578371"/>
                  <a:gd name="connsiteY184" fmla="*/ 747545 h 3045352"/>
                  <a:gd name="connsiteX185" fmla="*/ 348827 w 2578371"/>
                  <a:gd name="connsiteY185" fmla="*/ 806680 h 3045352"/>
                  <a:gd name="connsiteX186" fmla="*/ 267089 w 2578371"/>
                  <a:gd name="connsiteY186" fmla="*/ 862968 h 3045352"/>
                  <a:gd name="connsiteX187" fmla="*/ 260724 w 2578371"/>
                  <a:gd name="connsiteY187" fmla="*/ 866151 h 3045352"/>
                  <a:gd name="connsiteX188" fmla="*/ 285346 w 2578371"/>
                  <a:gd name="connsiteY188" fmla="*/ 803163 h 3045352"/>
                  <a:gd name="connsiteX189" fmla="*/ 2509540 w 2578371"/>
                  <a:gd name="connsiteY189" fmla="*/ 737159 h 3045352"/>
                  <a:gd name="connsiteX190" fmla="*/ 2504013 w 2578371"/>
                  <a:gd name="connsiteY190" fmla="*/ 732803 h 3045352"/>
                  <a:gd name="connsiteX191" fmla="*/ 2446394 w 2578371"/>
                  <a:gd name="connsiteY191" fmla="*/ 651723 h 3045352"/>
                  <a:gd name="connsiteX192" fmla="*/ 2509540 w 2578371"/>
                  <a:gd name="connsiteY192" fmla="*/ 737159 h 3045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2578371" h="3045352">
                    <a:moveTo>
                      <a:pt x="1099717" y="2216542"/>
                    </a:moveTo>
                    <a:cubicBezTo>
                      <a:pt x="1091175" y="2231787"/>
                      <a:pt x="1069735" y="2257753"/>
                      <a:pt x="1083805" y="2282378"/>
                    </a:cubicBezTo>
                    <a:cubicBezTo>
                      <a:pt x="1115294" y="2269814"/>
                      <a:pt x="1106249" y="2213862"/>
                      <a:pt x="1164873" y="2192419"/>
                    </a:cubicBezTo>
                    <a:cubicBezTo>
                      <a:pt x="1184470" y="2185048"/>
                      <a:pt x="1251134" y="2172652"/>
                      <a:pt x="1280111" y="2187226"/>
                    </a:cubicBezTo>
                    <a:cubicBezTo>
                      <a:pt x="1305403" y="2199958"/>
                      <a:pt x="1261352" y="2197277"/>
                      <a:pt x="1308753" y="2199958"/>
                    </a:cubicBezTo>
                    <a:cubicBezTo>
                      <a:pt x="1315118" y="2200293"/>
                      <a:pt x="1631855" y="2165281"/>
                      <a:pt x="1632358" y="2164946"/>
                    </a:cubicBezTo>
                    <a:cubicBezTo>
                      <a:pt x="1611421" y="2155900"/>
                      <a:pt x="1590651" y="2169134"/>
                      <a:pt x="1558156" y="2164946"/>
                    </a:cubicBezTo>
                    <a:lnTo>
                      <a:pt x="1538727" y="2159920"/>
                    </a:lnTo>
                    <a:cubicBezTo>
                      <a:pt x="1537219" y="2159418"/>
                      <a:pt x="1534539" y="2158580"/>
                      <a:pt x="1532697" y="2157407"/>
                    </a:cubicBezTo>
                    <a:cubicBezTo>
                      <a:pt x="1534707" y="2156235"/>
                      <a:pt x="1537722" y="2152884"/>
                      <a:pt x="1538894" y="2154727"/>
                    </a:cubicBezTo>
                    <a:lnTo>
                      <a:pt x="1558156" y="2148529"/>
                    </a:lnTo>
                    <a:cubicBezTo>
                      <a:pt x="1682272" y="2119380"/>
                      <a:pt x="1607233" y="2148194"/>
                      <a:pt x="1747093" y="2083028"/>
                    </a:cubicBezTo>
                    <a:cubicBezTo>
                      <a:pt x="1795332" y="2060580"/>
                      <a:pt x="1981087" y="2027411"/>
                      <a:pt x="2054283" y="1961407"/>
                    </a:cubicBezTo>
                    <a:cubicBezTo>
                      <a:pt x="2081417" y="1936949"/>
                      <a:pt x="2104030" y="1921034"/>
                      <a:pt x="2133342" y="1897581"/>
                    </a:cubicBezTo>
                    <a:cubicBezTo>
                      <a:pt x="2193473" y="1849670"/>
                      <a:pt x="2285261" y="1730730"/>
                      <a:pt x="2328643" y="1664726"/>
                    </a:cubicBezTo>
                    <a:cubicBezTo>
                      <a:pt x="2428136" y="1513287"/>
                      <a:pt x="2375710" y="1667072"/>
                      <a:pt x="2465153" y="1372401"/>
                    </a:cubicBezTo>
                    <a:cubicBezTo>
                      <a:pt x="2486090" y="1303382"/>
                      <a:pt x="2535167" y="1197843"/>
                      <a:pt x="2544379" y="1166014"/>
                    </a:cubicBezTo>
                    <a:cubicBezTo>
                      <a:pt x="2553592" y="1133683"/>
                      <a:pt x="2544379" y="1138876"/>
                      <a:pt x="2560459" y="1106544"/>
                    </a:cubicBezTo>
                    <a:lnTo>
                      <a:pt x="2569671" y="1086777"/>
                    </a:lnTo>
                    <a:cubicBezTo>
                      <a:pt x="2571514" y="1078233"/>
                      <a:pt x="2571011" y="1061313"/>
                      <a:pt x="2571179" y="1051765"/>
                    </a:cubicBezTo>
                    <a:cubicBezTo>
                      <a:pt x="2571514" y="984588"/>
                      <a:pt x="2590106" y="962978"/>
                      <a:pt x="2566154" y="907193"/>
                    </a:cubicBezTo>
                    <a:cubicBezTo>
                      <a:pt x="2565484" y="905351"/>
                      <a:pt x="2564479" y="903508"/>
                      <a:pt x="2563809" y="901833"/>
                    </a:cubicBezTo>
                    <a:lnTo>
                      <a:pt x="2554764" y="865145"/>
                    </a:lnTo>
                    <a:cubicBezTo>
                      <a:pt x="2543039" y="797802"/>
                      <a:pt x="2545887" y="757597"/>
                      <a:pt x="2514900" y="687238"/>
                    </a:cubicBezTo>
                    <a:cubicBezTo>
                      <a:pt x="2475203" y="597278"/>
                      <a:pt x="2435339" y="629610"/>
                      <a:pt x="2400164" y="592253"/>
                    </a:cubicBezTo>
                    <a:cubicBezTo>
                      <a:pt x="2382075" y="573155"/>
                      <a:pt x="2384755" y="564444"/>
                      <a:pt x="2373365" y="543169"/>
                    </a:cubicBezTo>
                    <a:cubicBezTo>
                      <a:pt x="2345728" y="491572"/>
                      <a:pt x="2290621" y="426909"/>
                      <a:pt x="2254609" y="376485"/>
                    </a:cubicBezTo>
                    <a:cubicBezTo>
                      <a:pt x="2188616" y="284516"/>
                      <a:pt x="1848261" y="84160"/>
                      <a:pt x="1723644" y="43619"/>
                    </a:cubicBezTo>
                    <a:cubicBezTo>
                      <a:pt x="1647265" y="18659"/>
                      <a:pt x="1580936" y="-1276"/>
                      <a:pt x="1482615" y="64"/>
                    </a:cubicBezTo>
                    <a:cubicBezTo>
                      <a:pt x="1288821" y="2577"/>
                      <a:pt x="1159681" y="-1444"/>
                      <a:pt x="969907" y="65062"/>
                    </a:cubicBezTo>
                    <a:cubicBezTo>
                      <a:pt x="899725" y="89688"/>
                      <a:pt x="830214" y="116324"/>
                      <a:pt x="774270" y="155021"/>
                    </a:cubicBezTo>
                    <a:cubicBezTo>
                      <a:pt x="710956" y="198577"/>
                      <a:pt x="667239" y="233924"/>
                      <a:pt x="618163" y="284516"/>
                    </a:cubicBezTo>
                    <a:cubicBezTo>
                      <a:pt x="579303" y="324888"/>
                      <a:pt x="573609" y="292724"/>
                      <a:pt x="470095" y="422051"/>
                    </a:cubicBezTo>
                    <a:cubicBezTo>
                      <a:pt x="331575" y="595436"/>
                      <a:pt x="299918" y="701644"/>
                      <a:pt x="210642" y="877542"/>
                    </a:cubicBezTo>
                    <a:cubicBezTo>
                      <a:pt x="193558" y="911214"/>
                      <a:pt x="181330" y="941368"/>
                      <a:pt x="171615" y="980233"/>
                    </a:cubicBezTo>
                    <a:cubicBezTo>
                      <a:pt x="159556" y="1028647"/>
                      <a:pt x="145151" y="1044394"/>
                      <a:pt x="133426" y="1085939"/>
                    </a:cubicBezTo>
                    <a:cubicBezTo>
                      <a:pt x="108637" y="1173553"/>
                      <a:pt x="103109" y="1220291"/>
                      <a:pt x="70615" y="1315779"/>
                    </a:cubicBezTo>
                    <a:lnTo>
                      <a:pt x="2443" y="1676620"/>
                    </a:lnTo>
                    <a:cubicBezTo>
                      <a:pt x="-5764" y="1768087"/>
                      <a:pt x="9813" y="1873793"/>
                      <a:pt x="4118" y="1947335"/>
                    </a:cubicBezTo>
                    <a:cubicBezTo>
                      <a:pt x="-13971" y="2173824"/>
                      <a:pt x="88202" y="2577719"/>
                      <a:pt x="221027" y="2734352"/>
                    </a:cubicBezTo>
                    <a:cubicBezTo>
                      <a:pt x="274459" y="2797340"/>
                      <a:pt x="262734" y="2831682"/>
                      <a:pt x="343468" y="2897685"/>
                    </a:cubicBezTo>
                    <a:cubicBezTo>
                      <a:pt x="374287" y="2922814"/>
                      <a:pt x="393717" y="2944926"/>
                      <a:pt x="420684" y="2970055"/>
                    </a:cubicBezTo>
                    <a:cubicBezTo>
                      <a:pt x="451336" y="2989487"/>
                      <a:pt x="376632" y="2953805"/>
                      <a:pt x="439778" y="2969552"/>
                    </a:cubicBezTo>
                    <a:cubicBezTo>
                      <a:pt x="454686" y="2973238"/>
                      <a:pt x="457366" y="2978431"/>
                      <a:pt x="472608" y="2986137"/>
                    </a:cubicBezTo>
                    <a:cubicBezTo>
                      <a:pt x="527212" y="3013610"/>
                      <a:pt x="654175" y="3051135"/>
                      <a:pt x="714139" y="3044602"/>
                    </a:cubicBezTo>
                    <a:cubicBezTo>
                      <a:pt x="842441" y="3030363"/>
                      <a:pt x="943442" y="3009925"/>
                      <a:pt x="976439" y="2901203"/>
                    </a:cubicBezTo>
                    <a:cubicBezTo>
                      <a:pt x="1030373" y="2723463"/>
                      <a:pt x="824017" y="2684095"/>
                      <a:pt x="884148" y="2426112"/>
                    </a:cubicBezTo>
                    <a:cubicBezTo>
                      <a:pt x="891685" y="2393948"/>
                      <a:pt x="896710" y="2379709"/>
                      <a:pt x="911283" y="2354078"/>
                    </a:cubicBezTo>
                    <a:cubicBezTo>
                      <a:pt x="935737" y="2311025"/>
                      <a:pt x="941767" y="2320238"/>
                      <a:pt x="953827" y="2324761"/>
                    </a:cubicBezTo>
                    <a:lnTo>
                      <a:pt x="963709" y="2329620"/>
                    </a:lnTo>
                    <a:cubicBezTo>
                      <a:pt x="1015298" y="2248037"/>
                      <a:pt x="1095027" y="2224416"/>
                      <a:pt x="1099717" y="2216542"/>
                    </a:cubicBezTo>
                    <a:close/>
                    <a:moveTo>
                      <a:pt x="102774" y="1394346"/>
                    </a:moveTo>
                    <a:cubicBezTo>
                      <a:pt x="108302" y="1344760"/>
                      <a:pt x="131751" y="1237379"/>
                      <a:pt x="150008" y="1194493"/>
                    </a:cubicBezTo>
                    <a:cubicBezTo>
                      <a:pt x="162236" y="1166182"/>
                      <a:pt x="256369" y="1098838"/>
                      <a:pt x="287356" y="1088284"/>
                    </a:cubicBezTo>
                    <a:cubicBezTo>
                      <a:pt x="284844" y="1116260"/>
                      <a:pt x="259886" y="1280599"/>
                      <a:pt x="253019" y="1296346"/>
                    </a:cubicBezTo>
                    <a:cubicBezTo>
                      <a:pt x="236772" y="1314941"/>
                      <a:pt x="232919" y="1313098"/>
                      <a:pt x="208297" y="1327338"/>
                    </a:cubicBezTo>
                    <a:lnTo>
                      <a:pt x="166088" y="1360339"/>
                    </a:lnTo>
                    <a:cubicBezTo>
                      <a:pt x="198080" y="1351293"/>
                      <a:pt x="227727" y="1326668"/>
                      <a:pt x="263739" y="1312931"/>
                    </a:cubicBezTo>
                    <a:lnTo>
                      <a:pt x="281829" y="1400712"/>
                    </a:lnTo>
                    <a:cubicBezTo>
                      <a:pt x="251679" y="1413109"/>
                      <a:pt x="209637" y="1445943"/>
                      <a:pt x="179488" y="1464370"/>
                    </a:cubicBezTo>
                    <a:lnTo>
                      <a:pt x="79660" y="1528699"/>
                    </a:lnTo>
                    <a:cubicBezTo>
                      <a:pt x="95739" y="1375919"/>
                      <a:pt x="101267" y="1426846"/>
                      <a:pt x="157546" y="1367040"/>
                    </a:cubicBezTo>
                    <a:cubicBezTo>
                      <a:pt x="117849" y="1375081"/>
                      <a:pt x="145318" y="1380442"/>
                      <a:pt x="102774" y="1394346"/>
                    </a:cubicBezTo>
                    <a:close/>
                    <a:moveTo>
                      <a:pt x="156708" y="1359167"/>
                    </a:moveTo>
                    <a:cubicBezTo>
                      <a:pt x="155703" y="1360004"/>
                      <a:pt x="159556" y="1361680"/>
                      <a:pt x="159891" y="1361847"/>
                    </a:cubicBezTo>
                    <a:lnTo>
                      <a:pt x="156708" y="1359167"/>
                    </a:lnTo>
                    <a:close/>
                    <a:moveTo>
                      <a:pt x="471938" y="935002"/>
                    </a:moveTo>
                    <a:cubicBezTo>
                      <a:pt x="506107" y="919590"/>
                      <a:pt x="557194" y="936342"/>
                      <a:pt x="593038" y="946226"/>
                    </a:cubicBezTo>
                    <a:cubicBezTo>
                      <a:pt x="870413" y="1023286"/>
                      <a:pt x="841436" y="1401717"/>
                      <a:pt x="607610" y="1523505"/>
                    </a:cubicBezTo>
                    <a:cubicBezTo>
                      <a:pt x="531734" y="1563041"/>
                      <a:pt x="427216" y="1519652"/>
                      <a:pt x="390367" y="1481290"/>
                    </a:cubicBezTo>
                    <a:cubicBezTo>
                      <a:pt x="353517" y="1442760"/>
                      <a:pt x="305781" y="1371396"/>
                      <a:pt x="302431" y="1300367"/>
                    </a:cubicBezTo>
                    <a:cubicBezTo>
                      <a:pt x="299081" y="1230175"/>
                      <a:pt x="305781" y="1138206"/>
                      <a:pt x="336433" y="1071867"/>
                    </a:cubicBezTo>
                    <a:cubicBezTo>
                      <a:pt x="351340" y="1039871"/>
                      <a:pt x="425541" y="955942"/>
                      <a:pt x="471938" y="935002"/>
                    </a:cubicBezTo>
                    <a:close/>
                    <a:moveTo>
                      <a:pt x="489692" y="502126"/>
                    </a:moveTo>
                    <a:cubicBezTo>
                      <a:pt x="506275" y="489059"/>
                      <a:pt x="496392" y="498106"/>
                      <a:pt x="510127" y="477836"/>
                    </a:cubicBezTo>
                    <a:cubicBezTo>
                      <a:pt x="517329" y="467282"/>
                      <a:pt x="519507" y="462256"/>
                      <a:pt x="527547" y="449859"/>
                    </a:cubicBezTo>
                    <a:cubicBezTo>
                      <a:pt x="539272" y="431600"/>
                      <a:pt x="551164" y="416188"/>
                      <a:pt x="565569" y="397593"/>
                    </a:cubicBezTo>
                    <a:cubicBezTo>
                      <a:pt x="734406" y="179647"/>
                      <a:pt x="737086" y="233086"/>
                      <a:pt x="799395" y="179647"/>
                    </a:cubicBezTo>
                    <a:cubicBezTo>
                      <a:pt x="809779" y="170601"/>
                      <a:pt x="808774" y="168256"/>
                      <a:pt x="824352" y="159377"/>
                    </a:cubicBezTo>
                    <a:cubicBezTo>
                      <a:pt x="830382" y="155859"/>
                      <a:pt x="843111" y="150666"/>
                      <a:pt x="850146" y="147483"/>
                    </a:cubicBezTo>
                    <a:cubicBezTo>
                      <a:pt x="894700" y="127380"/>
                      <a:pt x="932052" y="109790"/>
                      <a:pt x="977444" y="93541"/>
                    </a:cubicBezTo>
                    <a:cubicBezTo>
                      <a:pt x="1003574" y="84327"/>
                      <a:pt x="1022333" y="83490"/>
                      <a:pt x="1049803" y="75281"/>
                    </a:cubicBezTo>
                    <a:cubicBezTo>
                      <a:pt x="1217970" y="24522"/>
                      <a:pt x="1241084" y="28543"/>
                      <a:pt x="1437391" y="28375"/>
                    </a:cubicBezTo>
                    <a:cubicBezTo>
                      <a:pt x="1668872" y="28040"/>
                      <a:pt x="1820624" y="121349"/>
                      <a:pt x="1973884" y="213151"/>
                    </a:cubicBezTo>
                    <a:cubicBezTo>
                      <a:pt x="2022291" y="242133"/>
                      <a:pt x="2154446" y="324553"/>
                      <a:pt x="2188113" y="360403"/>
                    </a:cubicBezTo>
                    <a:cubicBezTo>
                      <a:pt x="2218430" y="392567"/>
                      <a:pt x="2236352" y="424731"/>
                      <a:pt x="2261309" y="468454"/>
                    </a:cubicBezTo>
                    <a:cubicBezTo>
                      <a:pt x="2305026" y="544677"/>
                      <a:pt x="2241210" y="547357"/>
                      <a:pt x="2276384" y="603309"/>
                    </a:cubicBezTo>
                    <a:cubicBezTo>
                      <a:pt x="2297656" y="596106"/>
                      <a:pt x="2293971" y="584882"/>
                      <a:pt x="2300001" y="558748"/>
                    </a:cubicBezTo>
                    <a:cubicBezTo>
                      <a:pt x="2313736" y="569135"/>
                      <a:pt x="2302681" y="558748"/>
                      <a:pt x="2314908" y="571480"/>
                    </a:cubicBezTo>
                    <a:cubicBezTo>
                      <a:pt x="2320101" y="577176"/>
                      <a:pt x="2320268" y="577176"/>
                      <a:pt x="2325461" y="585217"/>
                    </a:cubicBezTo>
                    <a:cubicBezTo>
                      <a:pt x="2331491" y="594431"/>
                      <a:pt x="2335845" y="604649"/>
                      <a:pt x="2340535" y="615203"/>
                    </a:cubicBezTo>
                    <a:cubicBezTo>
                      <a:pt x="2349915" y="635306"/>
                      <a:pt x="2356783" y="654738"/>
                      <a:pt x="2364990" y="671993"/>
                    </a:cubicBezTo>
                    <a:cubicBezTo>
                      <a:pt x="2386597" y="661774"/>
                      <a:pt x="2375375" y="663282"/>
                      <a:pt x="2404352" y="655911"/>
                    </a:cubicBezTo>
                    <a:cubicBezTo>
                      <a:pt x="2420097" y="688410"/>
                      <a:pt x="2456276" y="722752"/>
                      <a:pt x="2481065" y="767815"/>
                    </a:cubicBezTo>
                    <a:cubicBezTo>
                      <a:pt x="2591614" y="968171"/>
                      <a:pt x="2490445" y="1179919"/>
                      <a:pt x="2429141" y="1372569"/>
                    </a:cubicBezTo>
                    <a:cubicBezTo>
                      <a:pt x="2378390" y="1532217"/>
                      <a:pt x="2391622" y="1427851"/>
                      <a:pt x="2365325" y="1496032"/>
                    </a:cubicBezTo>
                    <a:cubicBezTo>
                      <a:pt x="2356448" y="1518815"/>
                      <a:pt x="2353935" y="1546791"/>
                      <a:pt x="2342880" y="1572254"/>
                    </a:cubicBezTo>
                    <a:cubicBezTo>
                      <a:pt x="2315913" y="1634070"/>
                      <a:pt x="2268679" y="1677960"/>
                      <a:pt x="2235180" y="1735755"/>
                    </a:cubicBezTo>
                    <a:cubicBezTo>
                      <a:pt x="2187108" y="1819014"/>
                      <a:pt x="2129322" y="1874128"/>
                      <a:pt x="2051603" y="1928908"/>
                    </a:cubicBezTo>
                    <a:cubicBezTo>
                      <a:pt x="1930670" y="2014176"/>
                      <a:pt x="1900353" y="1992231"/>
                      <a:pt x="1783273" y="2038132"/>
                    </a:cubicBezTo>
                    <a:cubicBezTo>
                      <a:pt x="1733358" y="2057564"/>
                      <a:pt x="1699859" y="2080515"/>
                      <a:pt x="1652960" y="2095424"/>
                    </a:cubicBezTo>
                    <a:cubicBezTo>
                      <a:pt x="1544589" y="2130101"/>
                      <a:pt x="1463186" y="2143671"/>
                      <a:pt x="1339573" y="2146016"/>
                    </a:cubicBezTo>
                    <a:lnTo>
                      <a:pt x="1174756" y="2156905"/>
                    </a:lnTo>
                    <a:cubicBezTo>
                      <a:pt x="1217300" y="2111506"/>
                      <a:pt x="1353642" y="2121390"/>
                      <a:pt x="1431529" y="2127756"/>
                    </a:cubicBezTo>
                    <a:cubicBezTo>
                      <a:pt x="1414276" y="2117035"/>
                      <a:pt x="1390827" y="2114522"/>
                      <a:pt x="1369890" y="2113349"/>
                    </a:cubicBezTo>
                    <a:cubicBezTo>
                      <a:pt x="1347780" y="2112177"/>
                      <a:pt x="1326508" y="2111171"/>
                      <a:pt x="1305571" y="2108491"/>
                    </a:cubicBezTo>
                    <a:cubicBezTo>
                      <a:pt x="1158341" y="2089561"/>
                      <a:pt x="1128191" y="2160758"/>
                      <a:pt x="1022668" y="2224751"/>
                    </a:cubicBezTo>
                    <a:cubicBezTo>
                      <a:pt x="947965" y="2269814"/>
                      <a:pt x="913628" y="2272327"/>
                      <a:pt x="874098" y="2353575"/>
                    </a:cubicBezTo>
                    <a:cubicBezTo>
                      <a:pt x="841436" y="2420751"/>
                      <a:pt x="832894" y="2493791"/>
                      <a:pt x="845456" y="2578054"/>
                    </a:cubicBezTo>
                    <a:cubicBezTo>
                      <a:pt x="860531" y="2679572"/>
                      <a:pt x="883813" y="2704365"/>
                      <a:pt x="928032" y="2772714"/>
                    </a:cubicBezTo>
                    <a:cubicBezTo>
                      <a:pt x="1055833" y="2970557"/>
                      <a:pt x="678462" y="3111108"/>
                      <a:pt x="374119" y="2867364"/>
                    </a:cubicBezTo>
                    <a:cubicBezTo>
                      <a:pt x="319850" y="2823808"/>
                      <a:pt x="238614" y="2690294"/>
                      <a:pt x="203272" y="2630991"/>
                    </a:cubicBezTo>
                    <a:cubicBezTo>
                      <a:pt x="150511" y="2542372"/>
                      <a:pt x="84684" y="2342519"/>
                      <a:pt x="63412" y="2220563"/>
                    </a:cubicBezTo>
                    <a:cubicBezTo>
                      <a:pt x="1606" y="1868097"/>
                      <a:pt x="71620" y="1824207"/>
                      <a:pt x="64250" y="1730730"/>
                    </a:cubicBezTo>
                    <a:cubicBezTo>
                      <a:pt x="60397" y="1681311"/>
                      <a:pt x="55373" y="1662213"/>
                      <a:pt x="65255" y="1605926"/>
                    </a:cubicBezTo>
                    <a:cubicBezTo>
                      <a:pt x="75640" y="1546288"/>
                      <a:pt x="69945" y="1548466"/>
                      <a:pt x="113159" y="1517475"/>
                    </a:cubicBezTo>
                    <a:cubicBezTo>
                      <a:pt x="150176" y="1490839"/>
                      <a:pt x="239117" y="1431369"/>
                      <a:pt x="286184" y="1417129"/>
                    </a:cubicBezTo>
                    <a:lnTo>
                      <a:pt x="334255" y="1484640"/>
                    </a:lnTo>
                    <a:cubicBezTo>
                      <a:pt x="352345" y="1506083"/>
                      <a:pt x="366247" y="1525181"/>
                      <a:pt x="385509" y="1537745"/>
                    </a:cubicBezTo>
                    <a:lnTo>
                      <a:pt x="306283" y="1598053"/>
                    </a:lnTo>
                    <a:cubicBezTo>
                      <a:pt x="290203" y="1609109"/>
                      <a:pt x="296903" y="1602408"/>
                      <a:pt x="285346" y="1615810"/>
                    </a:cubicBezTo>
                    <a:cubicBezTo>
                      <a:pt x="328728" y="1601571"/>
                      <a:pt x="374287" y="1557177"/>
                      <a:pt x="405609" y="1556172"/>
                    </a:cubicBezTo>
                    <a:lnTo>
                      <a:pt x="557529" y="1577782"/>
                    </a:lnTo>
                    <a:cubicBezTo>
                      <a:pt x="550661" y="1602408"/>
                      <a:pt x="541784" y="1603413"/>
                      <a:pt x="519339" y="1616145"/>
                    </a:cubicBezTo>
                    <a:lnTo>
                      <a:pt x="283169" y="1748487"/>
                    </a:lnTo>
                    <a:cubicBezTo>
                      <a:pt x="267424" y="1757701"/>
                      <a:pt x="250507" y="1769092"/>
                      <a:pt x="237442" y="1778138"/>
                    </a:cubicBezTo>
                    <a:cubicBezTo>
                      <a:pt x="219352" y="1790702"/>
                      <a:pt x="210977" y="1789362"/>
                      <a:pt x="207962" y="1806952"/>
                    </a:cubicBezTo>
                    <a:cubicBezTo>
                      <a:pt x="224545" y="1799749"/>
                      <a:pt x="266419" y="1768422"/>
                      <a:pt x="290706" y="1755188"/>
                    </a:cubicBezTo>
                    <a:cubicBezTo>
                      <a:pt x="352177" y="1721684"/>
                      <a:pt x="509457" y="1615475"/>
                      <a:pt x="564396" y="1615140"/>
                    </a:cubicBezTo>
                    <a:cubicBezTo>
                      <a:pt x="565569" y="1659366"/>
                      <a:pt x="550326" y="1739776"/>
                      <a:pt x="537764" y="1776463"/>
                    </a:cubicBezTo>
                    <a:cubicBezTo>
                      <a:pt x="494382" y="1812815"/>
                      <a:pt x="443798" y="1848497"/>
                      <a:pt x="392544" y="1880159"/>
                    </a:cubicBezTo>
                    <a:cubicBezTo>
                      <a:pt x="349162" y="1906962"/>
                      <a:pt x="266084" y="1948843"/>
                      <a:pt x="242132" y="1976651"/>
                    </a:cubicBezTo>
                    <a:cubicBezTo>
                      <a:pt x="269769" y="1968778"/>
                      <a:pt x="288696" y="1951523"/>
                      <a:pt x="313988" y="1936111"/>
                    </a:cubicBezTo>
                    <a:cubicBezTo>
                      <a:pt x="338945" y="1921202"/>
                      <a:pt x="363735" y="1911988"/>
                      <a:pt x="388357" y="1897414"/>
                    </a:cubicBezTo>
                    <a:cubicBezTo>
                      <a:pt x="419846" y="1878484"/>
                      <a:pt x="495890" y="1818679"/>
                      <a:pt x="527547" y="1810135"/>
                    </a:cubicBezTo>
                    <a:cubicBezTo>
                      <a:pt x="501585" y="1864244"/>
                      <a:pt x="457868" y="2032771"/>
                      <a:pt x="416664" y="2062590"/>
                    </a:cubicBezTo>
                    <a:cubicBezTo>
                      <a:pt x="408624" y="2068453"/>
                      <a:pt x="411471" y="2065270"/>
                      <a:pt x="401421" y="2069961"/>
                    </a:cubicBezTo>
                    <a:lnTo>
                      <a:pt x="324205" y="2113014"/>
                    </a:lnTo>
                    <a:cubicBezTo>
                      <a:pt x="293721" y="2132782"/>
                      <a:pt x="248999" y="2150706"/>
                      <a:pt x="222200" y="2172484"/>
                    </a:cubicBezTo>
                    <a:cubicBezTo>
                      <a:pt x="240122" y="2179855"/>
                      <a:pt x="363400" y="2096764"/>
                      <a:pt x="415659" y="2087048"/>
                    </a:cubicBezTo>
                    <a:cubicBezTo>
                      <a:pt x="405609" y="2122395"/>
                      <a:pt x="389529" y="2159753"/>
                      <a:pt x="375627" y="2193592"/>
                    </a:cubicBezTo>
                    <a:lnTo>
                      <a:pt x="340118" y="2289582"/>
                    </a:lnTo>
                    <a:cubicBezTo>
                      <a:pt x="371775" y="2267972"/>
                      <a:pt x="434083" y="2073479"/>
                      <a:pt x="445641" y="2039807"/>
                    </a:cubicBezTo>
                    <a:cubicBezTo>
                      <a:pt x="475455" y="1953198"/>
                      <a:pt x="529389" y="1874631"/>
                      <a:pt x="550494" y="1783834"/>
                    </a:cubicBezTo>
                    <a:cubicBezTo>
                      <a:pt x="562554" y="1732405"/>
                      <a:pt x="570259" y="1679468"/>
                      <a:pt x="576958" y="1629547"/>
                    </a:cubicBezTo>
                    <a:cubicBezTo>
                      <a:pt x="591028" y="1525013"/>
                      <a:pt x="743618" y="1504408"/>
                      <a:pt x="814469" y="1324155"/>
                    </a:cubicBezTo>
                    <a:cubicBezTo>
                      <a:pt x="851319" y="1230343"/>
                      <a:pt x="837919" y="1099341"/>
                      <a:pt x="784152" y="1034845"/>
                    </a:cubicBezTo>
                    <a:cubicBezTo>
                      <a:pt x="725026" y="963983"/>
                      <a:pt x="641277" y="930479"/>
                      <a:pt x="564396" y="893792"/>
                    </a:cubicBezTo>
                    <a:cubicBezTo>
                      <a:pt x="538602" y="881395"/>
                      <a:pt x="514650" y="885248"/>
                      <a:pt x="489190" y="893122"/>
                    </a:cubicBezTo>
                    <a:cubicBezTo>
                      <a:pt x="384002" y="926123"/>
                      <a:pt x="404604" y="905016"/>
                      <a:pt x="412309" y="923946"/>
                    </a:cubicBezTo>
                    <a:cubicBezTo>
                      <a:pt x="415491" y="931652"/>
                      <a:pt x="442626" y="906021"/>
                      <a:pt x="408121" y="945556"/>
                    </a:cubicBezTo>
                    <a:cubicBezTo>
                      <a:pt x="396732" y="958623"/>
                      <a:pt x="374119" y="975040"/>
                      <a:pt x="359547" y="988944"/>
                    </a:cubicBezTo>
                    <a:cubicBezTo>
                      <a:pt x="306283" y="1040038"/>
                      <a:pt x="277976" y="1085772"/>
                      <a:pt x="193055" y="1138876"/>
                    </a:cubicBezTo>
                    <a:lnTo>
                      <a:pt x="164246" y="1152948"/>
                    </a:lnTo>
                    <a:cubicBezTo>
                      <a:pt x="172620" y="1126982"/>
                      <a:pt x="189370" y="1035850"/>
                      <a:pt x="214327" y="1009382"/>
                    </a:cubicBezTo>
                    <a:cubicBezTo>
                      <a:pt x="224210" y="998828"/>
                      <a:pt x="250842" y="981908"/>
                      <a:pt x="265414" y="970014"/>
                    </a:cubicBezTo>
                    <a:lnTo>
                      <a:pt x="317338" y="931317"/>
                    </a:lnTo>
                    <a:cubicBezTo>
                      <a:pt x="271611" y="948906"/>
                      <a:pt x="257039" y="977553"/>
                      <a:pt x="216337" y="993802"/>
                    </a:cubicBezTo>
                    <a:cubicBezTo>
                      <a:pt x="231914" y="899990"/>
                      <a:pt x="276469" y="845210"/>
                      <a:pt x="365242" y="816397"/>
                    </a:cubicBezTo>
                    <a:lnTo>
                      <a:pt x="393884" y="862968"/>
                    </a:lnTo>
                    <a:cubicBezTo>
                      <a:pt x="386849" y="873187"/>
                      <a:pt x="391372" y="866988"/>
                      <a:pt x="382327" y="876202"/>
                    </a:cubicBezTo>
                    <a:lnTo>
                      <a:pt x="354020" y="900828"/>
                    </a:lnTo>
                    <a:cubicBezTo>
                      <a:pt x="335763" y="915067"/>
                      <a:pt x="329230" y="914397"/>
                      <a:pt x="317338" y="931317"/>
                    </a:cubicBezTo>
                    <a:cubicBezTo>
                      <a:pt x="375292" y="912722"/>
                      <a:pt x="368927" y="878882"/>
                      <a:pt x="429226" y="893792"/>
                    </a:cubicBezTo>
                    <a:cubicBezTo>
                      <a:pt x="415659" y="841692"/>
                      <a:pt x="379647" y="807015"/>
                      <a:pt x="346817" y="764800"/>
                    </a:cubicBezTo>
                    <a:cubicBezTo>
                      <a:pt x="325880" y="737997"/>
                      <a:pt x="314491" y="731966"/>
                      <a:pt x="332580" y="692431"/>
                    </a:cubicBezTo>
                    <a:cubicBezTo>
                      <a:pt x="382662" y="583207"/>
                      <a:pt x="456026" y="495425"/>
                      <a:pt x="530394" y="407476"/>
                    </a:cubicBezTo>
                    <a:cubicBezTo>
                      <a:pt x="541114" y="394912"/>
                      <a:pt x="539942" y="395080"/>
                      <a:pt x="549824" y="405634"/>
                    </a:cubicBezTo>
                    <a:lnTo>
                      <a:pt x="540109" y="417193"/>
                    </a:lnTo>
                    <a:cubicBezTo>
                      <a:pt x="535754" y="422721"/>
                      <a:pt x="534414" y="424564"/>
                      <a:pt x="530394" y="429757"/>
                    </a:cubicBezTo>
                    <a:cubicBezTo>
                      <a:pt x="512640" y="453042"/>
                      <a:pt x="492540" y="469794"/>
                      <a:pt x="489692" y="502126"/>
                    </a:cubicBezTo>
                    <a:close/>
                    <a:moveTo>
                      <a:pt x="234427" y="1985028"/>
                    </a:moveTo>
                    <a:cubicBezTo>
                      <a:pt x="231412" y="1967438"/>
                      <a:pt x="209805" y="1994409"/>
                      <a:pt x="234929" y="1992231"/>
                    </a:cubicBezTo>
                    <a:lnTo>
                      <a:pt x="234427" y="1985028"/>
                    </a:lnTo>
                    <a:close/>
                    <a:moveTo>
                      <a:pt x="173960" y="1681646"/>
                    </a:moveTo>
                    <a:cubicBezTo>
                      <a:pt x="191213" y="1674442"/>
                      <a:pt x="271276" y="1627201"/>
                      <a:pt x="285346" y="1615810"/>
                    </a:cubicBezTo>
                    <a:cubicBezTo>
                      <a:pt x="258546" y="1621338"/>
                      <a:pt x="248162" y="1632059"/>
                      <a:pt x="223707" y="1644456"/>
                    </a:cubicBezTo>
                    <a:cubicBezTo>
                      <a:pt x="200090" y="1656350"/>
                      <a:pt x="183675" y="1658193"/>
                      <a:pt x="173960" y="1681646"/>
                    </a:cubicBezTo>
                    <a:close/>
                    <a:moveTo>
                      <a:pt x="431906" y="589405"/>
                    </a:moveTo>
                    <a:cubicBezTo>
                      <a:pt x="447651" y="578181"/>
                      <a:pt x="483830" y="524239"/>
                      <a:pt x="489692" y="502126"/>
                    </a:cubicBezTo>
                    <a:cubicBezTo>
                      <a:pt x="471268" y="514355"/>
                      <a:pt x="437266" y="568967"/>
                      <a:pt x="431906" y="589405"/>
                    </a:cubicBezTo>
                    <a:close/>
                    <a:moveTo>
                      <a:pt x="285346" y="803163"/>
                    </a:moveTo>
                    <a:cubicBezTo>
                      <a:pt x="291208" y="790598"/>
                      <a:pt x="294056" y="778872"/>
                      <a:pt x="298243" y="770998"/>
                    </a:cubicBezTo>
                    <a:lnTo>
                      <a:pt x="313821" y="751901"/>
                    </a:lnTo>
                    <a:cubicBezTo>
                      <a:pt x="314658" y="748550"/>
                      <a:pt x="317505" y="748885"/>
                      <a:pt x="319348" y="747545"/>
                    </a:cubicBezTo>
                    <a:cubicBezTo>
                      <a:pt x="341458" y="793279"/>
                      <a:pt x="340453" y="759104"/>
                      <a:pt x="348827" y="806680"/>
                    </a:cubicBezTo>
                    <a:lnTo>
                      <a:pt x="267089" y="862968"/>
                    </a:lnTo>
                    <a:cubicBezTo>
                      <a:pt x="265916" y="861125"/>
                      <a:pt x="262901" y="865145"/>
                      <a:pt x="260724" y="866151"/>
                    </a:cubicBezTo>
                    <a:lnTo>
                      <a:pt x="285346" y="803163"/>
                    </a:lnTo>
                    <a:close/>
                    <a:moveTo>
                      <a:pt x="2509540" y="737159"/>
                    </a:moveTo>
                    <a:cubicBezTo>
                      <a:pt x="2507698" y="735651"/>
                      <a:pt x="2505185" y="733976"/>
                      <a:pt x="2504013" y="732803"/>
                    </a:cubicBezTo>
                    <a:lnTo>
                      <a:pt x="2446394" y="651723"/>
                    </a:lnTo>
                    <a:cubicBezTo>
                      <a:pt x="2496810" y="667638"/>
                      <a:pt x="2497648" y="694273"/>
                      <a:pt x="2509540" y="73715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8" name="任意多边形: 形状 757">
                <a:extLst>
                  <a:ext uri="{FF2B5EF4-FFF2-40B4-BE49-F238E27FC236}">
                    <a16:creationId xmlns:a16="http://schemas.microsoft.com/office/drawing/2014/main" id="{1E66736B-E5E6-4B53-9477-BCCB5577A5B4}"/>
                  </a:ext>
                </a:extLst>
              </p:cNvPr>
              <p:cNvSpPr/>
              <p:nvPr/>
            </p:nvSpPr>
            <p:spPr>
              <a:xfrm>
                <a:off x="6136891" y="4202313"/>
                <a:ext cx="612252" cy="641703"/>
              </a:xfrm>
              <a:custGeom>
                <a:avLst/>
                <a:gdLst>
                  <a:gd name="connsiteX0" fmla="*/ 489320 w 612252"/>
                  <a:gd name="connsiteY0" fmla="*/ 96794 h 641703"/>
                  <a:gd name="connsiteX1" fmla="*/ 561176 w 612252"/>
                  <a:gd name="connsiteY1" fmla="*/ 275707 h 641703"/>
                  <a:gd name="connsiteX2" fmla="*/ 380112 w 612252"/>
                  <a:gd name="connsiteY2" fmla="*/ 585789 h 641703"/>
                  <a:gd name="connsiteX3" fmla="*/ 56842 w 612252"/>
                  <a:gd name="connsiteY3" fmla="*/ 453782 h 641703"/>
                  <a:gd name="connsiteX4" fmla="*/ 66389 w 612252"/>
                  <a:gd name="connsiteY4" fmla="*/ 249238 h 641703"/>
                  <a:gd name="connsiteX5" fmla="*/ 338740 w 612252"/>
                  <a:gd name="connsiteY5" fmla="*/ 28780 h 641703"/>
                  <a:gd name="connsiteX6" fmla="*/ 334385 w 612252"/>
                  <a:gd name="connsiteY6" fmla="*/ 32968 h 641703"/>
                  <a:gd name="connsiteX7" fmla="*/ 323498 w 612252"/>
                  <a:gd name="connsiteY7" fmla="*/ 45700 h 641703"/>
                  <a:gd name="connsiteX8" fmla="*/ 316630 w 612252"/>
                  <a:gd name="connsiteY8" fmla="*/ 64462 h 641703"/>
                  <a:gd name="connsiteX9" fmla="*/ 423996 w 612252"/>
                  <a:gd name="connsiteY9" fmla="*/ 80042 h 641703"/>
                  <a:gd name="connsiteX10" fmla="*/ 478767 w 612252"/>
                  <a:gd name="connsiteY10" fmla="*/ 101484 h 641703"/>
                  <a:gd name="connsiteX11" fmla="*/ 489320 w 612252"/>
                  <a:gd name="connsiteY11" fmla="*/ 96794 h 641703"/>
                  <a:gd name="connsiteX12" fmla="*/ 605395 w 612252"/>
                  <a:gd name="connsiteY12" fmla="*/ 352264 h 641703"/>
                  <a:gd name="connsiteX13" fmla="*/ 507577 w 612252"/>
                  <a:gd name="connsiteY13" fmla="*/ 71665 h 641703"/>
                  <a:gd name="connsiteX14" fmla="*/ 344937 w 612252"/>
                  <a:gd name="connsiteY14" fmla="*/ 134 h 641703"/>
                  <a:gd name="connsiteX15" fmla="*/ 135566 w 612252"/>
                  <a:gd name="connsiteY15" fmla="*/ 107012 h 641703"/>
                  <a:gd name="connsiteX16" fmla="*/ 64212 w 612252"/>
                  <a:gd name="connsiteY16" fmla="*/ 537041 h 641703"/>
                  <a:gd name="connsiteX17" fmla="*/ 144108 w 612252"/>
                  <a:gd name="connsiteY17" fmla="*/ 614603 h 641703"/>
                  <a:gd name="connsiteX18" fmla="*/ 491665 w 612252"/>
                  <a:gd name="connsiteY18" fmla="*/ 553123 h 641703"/>
                  <a:gd name="connsiteX19" fmla="*/ 605395 w 612252"/>
                  <a:gd name="connsiteY19" fmla="*/ 352264 h 641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12252" h="641703">
                    <a:moveTo>
                      <a:pt x="489320" y="96794"/>
                    </a:moveTo>
                    <a:cubicBezTo>
                      <a:pt x="540071" y="173854"/>
                      <a:pt x="545766" y="143365"/>
                      <a:pt x="561176" y="275707"/>
                    </a:cubicBezTo>
                    <a:cubicBezTo>
                      <a:pt x="577423" y="415755"/>
                      <a:pt x="512099" y="536705"/>
                      <a:pt x="380112" y="585789"/>
                    </a:cubicBezTo>
                    <a:cubicBezTo>
                      <a:pt x="233719" y="640234"/>
                      <a:pt x="129703" y="586459"/>
                      <a:pt x="56842" y="453782"/>
                    </a:cubicBezTo>
                    <a:cubicBezTo>
                      <a:pt x="26358" y="398165"/>
                      <a:pt x="45452" y="306866"/>
                      <a:pt x="66389" y="249238"/>
                    </a:cubicBezTo>
                    <a:cubicBezTo>
                      <a:pt x="98884" y="159949"/>
                      <a:pt x="235562" y="21744"/>
                      <a:pt x="338740" y="28780"/>
                    </a:cubicBezTo>
                    <a:cubicBezTo>
                      <a:pt x="337567" y="30288"/>
                      <a:pt x="335390" y="31963"/>
                      <a:pt x="334385" y="32968"/>
                    </a:cubicBezTo>
                    <a:lnTo>
                      <a:pt x="323498" y="45700"/>
                    </a:lnTo>
                    <a:cubicBezTo>
                      <a:pt x="318640" y="53071"/>
                      <a:pt x="316965" y="47542"/>
                      <a:pt x="316630" y="64462"/>
                    </a:cubicBezTo>
                    <a:cubicBezTo>
                      <a:pt x="367549" y="56588"/>
                      <a:pt x="388486" y="44862"/>
                      <a:pt x="423996" y="80042"/>
                    </a:cubicBezTo>
                    <a:cubicBezTo>
                      <a:pt x="447780" y="103830"/>
                      <a:pt x="445603" y="115556"/>
                      <a:pt x="478767" y="101484"/>
                    </a:cubicBezTo>
                    <a:lnTo>
                      <a:pt x="489320" y="96794"/>
                    </a:lnTo>
                    <a:close/>
                    <a:moveTo>
                      <a:pt x="605395" y="352264"/>
                    </a:moveTo>
                    <a:cubicBezTo>
                      <a:pt x="621977" y="312394"/>
                      <a:pt x="615277" y="145375"/>
                      <a:pt x="507577" y="71665"/>
                    </a:cubicBezTo>
                    <a:cubicBezTo>
                      <a:pt x="438066" y="24089"/>
                      <a:pt x="484127" y="3987"/>
                      <a:pt x="344937" y="134"/>
                    </a:cubicBezTo>
                    <a:cubicBezTo>
                      <a:pt x="251474" y="-2547"/>
                      <a:pt x="214624" y="35146"/>
                      <a:pt x="135566" y="107012"/>
                    </a:cubicBezTo>
                    <a:cubicBezTo>
                      <a:pt x="14633" y="216907"/>
                      <a:pt x="-60573" y="404363"/>
                      <a:pt x="64212" y="537041"/>
                    </a:cubicBezTo>
                    <a:cubicBezTo>
                      <a:pt x="91514" y="566189"/>
                      <a:pt x="102904" y="593328"/>
                      <a:pt x="144108" y="614603"/>
                    </a:cubicBezTo>
                    <a:cubicBezTo>
                      <a:pt x="258341" y="673571"/>
                      <a:pt x="408251" y="628675"/>
                      <a:pt x="491665" y="553123"/>
                    </a:cubicBezTo>
                    <a:cubicBezTo>
                      <a:pt x="546939" y="503201"/>
                      <a:pt x="573403" y="429659"/>
                      <a:pt x="605395" y="35226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9" name="任意多边形: 形状 758">
                <a:extLst>
                  <a:ext uri="{FF2B5EF4-FFF2-40B4-BE49-F238E27FC236}">
                    <a16:creationId xmlns:a16="http://schemas.microsoft.com/office/drawing/2014/main" id="{F4594153-8999-41E1-BDF2-0B8231091794}"/>
                  </a:ext>
                </a:extLst>
              </p:cNvPr>
              <p:cNvSpPr/>
              <p:nvPr/>
            </p:nvSpPr>
            <p:spPr>
              <a:xfrm>
                <a:off x="6045379" y="5022357"/>
                <a:ext cx="597143" cy="583213"/>
              </a:xfrm>
              <a:custGeom>
                <a:avLst/>
                <a:gdLst>
                  <a:gd name="connsiteX0" fmla="*/ 314177 w 597143"/>
                  <a:gd name="connsiteY0" fmla="*/ 34450 h 583213"/>
                  <a:gd name="connsiteX1" fmla="*/ 514504 w 597143"/>
                  <a:gd name="connsiteY1" fmla="*/ 116368 h 583213"/>
                  <a:gd name="connsiteX2" fmla="*/ 517686 w 597143"/>
                  <a:gd name="connsiteY2" fmla="*/ 118880 h 583213"/>
                  <a:gd name="connsiteX3" fmla="*/ 539796 w 597143"/>
                  <a:gd name="connsiteY3" fmla="*/ 168969 h 583213"/>
                  <a:gd name="connsiteX4" fmla="*/ 293575 w 597143"/>
                  <a:gd name="connsiteY4" fmla="*/ 543883 h 583213"/>
                  <a:gd name="connsiteX5" fmla="*/ 49532 w 597143"/>
                  <a:gd name="connsiteY5" fmla="*/ 284559 h 583213"/>
                  <a:gd name="connsiteX6" fmla="*/ 314177 w 597143"/>
                  <a:gd name="connsiteY6" fmla="*/ 34450 h 583213"/>
                  <a:gd name="connsiteX7" fmla="*/ 592892 w 597143"/>
                  <a:gd name="connsiteY7" fmla="*/ 301647 h 583213"/>
                  <a:gd name="connsiteX8" fmla="*/ 543481 w 597143"/>
                  <a:gd name="connsiteY8" fmla="*/ 65609 h 583213"/>
                  <a:gd name="connsiteX9" fmla="*/ 459732 w 597143"/>
                  <a:gd name="connsiteY9" fmla="*/ 275 h 583213"/>
                  <a:gd name="connsiteX10" fmla="*/ 128088 w 597143"/>
                  <a:gd name="connsiteY10" fmla="*/ 113520 h 583213"/>
                  <a:gd name="connsiteX11" fmla="*/ 10840 w 597143"/>
                  <a:gd name="connsiteY11" fmla="*/ 288580 h 583213"/>
                  <a:gd name="connsiteX12" fmla="*/ 69296 w 597143"/>
                  <a:gd name="connsiteY12" fmla="*/ 510714 h 583213"/>
                  <a:gd name="connsiteX13" fmla="*/ 165942 w 597143"/>
                  <a:gd name="connsiteY13" fmla="*/ 564320 h 583213"/>
                  <a:gd name="connsiteX14" fmla="*/ 489044 w 597143"/>
                  <a:gd name="connsiteY14" fmla="*/ 489606 h 583213"/>
                  <a:gd name="connsiteX15" fmla="*/ 592892 w 597143"/>
                  <a:gd name="connsiteY15" fmla="*/ 301647 h 58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97143" h="583213">
                    <a:moveTo>
                      <a:pt x="314177" y="34450"/>
                    </a:moveTo>
                    <a:cubicBezTo>
                      <a:pt x="404458" y="14682"/>
                      <a:pt x="459062" y="67954"/>
                      <a:pt x="514504" y="116368"/>
                    </a:cubicBezTo>
                    <a:cubicBezTo>
                      <a:pt x="515174" y="117038"/>
                      <a:pt x="517016" y="118210"/>
                      <a:pt x="517686" y="118880"/>
                    </a:cubicBezTo>
                    <a:cubicBezTo>
                      <a:pt x="517853" y="119048"/>
                      <a:pt x="529411" y="119551"/>
                      <a:pt x="539796" y="168969"/>
                    </a:cubicBezTo>
                    <a:cubicBezTo>
                      <a:pt x="585020" y="381554"/>
                      <a:pt x="476482" y="534334"/>
                      <a:pt x="293575" y="543883"/>
                    </a:cubicBezTo>
                    <a:cubicBezTo>
                      <a:pt x="150365" y="551421"/>
                      <a:pt x="1460" y="439182"/>
                      <a:pt x="49532" y="284559"/>
                    </a:cubicBezTo>
                    <a:cubicBezTo>
                      <a:pt x="81859" y="181031"/>
                      <a:pt x="199944" y="59410"/>
                      <a:pt x="314177" y="34450"/>
                    </a:cubicBezTo>
                    <a:close/>
                    <a:moveTo>
                      <a:pt x="592892" y="301647"/>
                    </a:moveTo>
                    <a:cubicBezTo>
                      <a:pt x="610144" y="228775"/>
                      <a:pt x="571118" y="123571"/>
                      <a:pt x="543481" y="65609"/>
                    </a:cubicBezTo>
                    <a:cubicBezTo>
                      <a:pt x="525391" y="28084"/>
                      <a:pt x="516681" y="1113"/>
                      <a:pt x="459732" y="275"/>
                    </a:cubicBezTo>
                    <a:cubicBezTo>
                      <a:pt x="314512" y="-1903"/>
                      <a:pt x="234783" y="6473"/>
                      <a:pt x="128088" y="113520"/>
                    </a:cubicBezTo>
                    <a:cubicBezTo>
                      <a:pt x="88223" y="153222"/>
                      <a:pt x="34122" y="225927"/>
                      <a:pt x="10840" y="288580"/>
                    </a:cubicBezTo>
                    <a:cubicBezTo>
                      <a:pt x="-20817" y="373178"/>
                      <a:pt x="22397" y="472016"/>
                      <a:pt x="69296" y="510714"/>
                    </a:cubicBezTo>
                    <a:cubicBezTo>
                      <a:pt x="81356" y="520597"/>
                      <a:pt x="148187" y="556112"/>
                      <a:pt x="165942" y="564320"/>
                    </a:cubicBezTo>
                    <a:cubicBezTo>
                      <a:pt x="276155" y="614744"/>
                      <a:pt x="410488" y="555442"/>
                      <a:pt x="489044" y="489606"/>
                    </a:cubicBezTo>
                    <a:cubicBezTo>
                      <a:pt x="552693" y="436334"/>
                      <a:pt x="569108" y="401322"/>
                      <a:pt x="592892" y="30164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0" name="任意多边形: 形状 759">
                <a:extLst>
                  <a:ext uri="{FF2B5EF4-FFF2-40B4-BE49-F238E27FC236}">
                    <a16:creationId xmlns:a16="http://schemas.microsoft.com/office/drawing/2014/main" id="{A547AC71-925C-4380-9216-7E0FB1D76691}"/>
                  </a:ext>
                </a:extLst>
              </p:cNvPr>
              <p:cNvSpPr/>
              <p:nvPr/>
            </p:nvSpPr>
            <p:spPr>
              <a:xfrm>
                <a:off x="5430629" y="3962729"/>
                <a:ext cx="641195" cy="596672"/>
              </a:xfrm>
              <a:custGeom>
                <a:avLst/>
                <a:gdLst>
                  <a:gd name="connsiteX0" fmla="*/ 310863 w 641195"/>
                  <a:gd name="connsiteY0" fmla="*/ 32326 h 596672"/>
                  <a:gd name="connsiteX1" fmla="*/ 518224 w 641195"/>
                  <a:gd name="connsiteY1" fmla="*/ 90288 h 596672"/>
                  <a:gd name="connsiteX2" fmla="*/ 557084 w 641195"/>
                  <a:gd name="connsiteY2" fmla="*/ 117427 h 596672"/>
                  <a:gd name="connsiteX3" fmla="*/ 581706 w 641195"/>
                  <a:gd name="connsiteY3" fmla="*/ 161150 h 596672"/>
                  <a:gd name="connsiteX4" fmla="*/ 514874 w 641195"/>
                  <a:gd name="connsiteY4" fmla="*/ 470897 h 596672"/>
                  <a:gd name="connsiteX5" fmla="*/ 329120 w 641195"/>
                  <a:gd name="connsiteY5" fmla="*/ 558511 h 596672"/>
                  <a:gd name="connsiteX6" fmla="*/ 112044 w 641195"/>
                  <a:gd name="connsiteY6" fmla="*/ 509930 h 596672"/>
                  <a:gd name="connsiteX7" fmla="*/ 115896 w 641195"/>
                  <a:gd name="connsiteY7" fmla="*/ 109553 h 596672"/>
                  <a:gd name="connsiteX8" fmla="*/ 201487 w 641195"/>
                  <a:gd name="connsiteY8" fmla="*/ 59129 h 596672"/>
                  <a:gd name="connsiteX9" fmla="*/ 310863 w 641195"/>
                  <a:gd name="connsiteY9" fmla="*/ 32326 h 596672"/>
                  <a:gd name="connsiteX10" fmla="*/ 294616 w 641195"/>
                  <a:gd name="connsiteY10" fmla="*/ 7365 h 596672"/>
                  <a:gd name="connsiteX11" fmla="*/ 658 w 641195"/>
                  <a:gd name="connsiteY11" fmla="*/ 337718 h 596672"/>
                  <a:gd name="connsiteX12" fmla="*/ 99984 w 641195"/>
                  <a:gd name="connsiteY12" fmla="*/ 544104 h 596672"/>
                  <a:gd name="connsiteX13" fmla="*/ 351900 w 641195"/>
                  <a:gd name="connsiteY13" fmla="*/ 591680 h 596672"/>
                  <a:gd name="connsiteX14" fmla="*/ 545024 w 641195"/>
                  <a:gd name="connsiteY14" fmla="*/ 478771 h 596672"/>
                  <a:gd name="connsiteX15" fmla="*/ 638822 w 641195"/>
                  <a:gd name="connsiteY15" fmla="*/ 258145 h 596672"/>
                  <a:gd name="connsiteX16" fmla="*/ 548876 w 641195"/>
                  <a:gd name="connsiteY16" fmla="*/ 50418 h 596672"/>
                  <a:gd name="connsiteX17" fmla="*/ 294616 w 641195"/>
                  <a:gd name="connsiteY17" fmla="*/ 7365 h 596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1195" h="596672">
                    <a:moveTo>
                      <a:pt x="310863" y="32326"/>
                    </a:moveTo>
                    <a:cubicBezTo>
                      <a:pt x="423421" y="15238"/>
                      <a:pt x="456585" y="69013"/>
                      <a:pt x="518224" y="90288"/>
                    </a:cubicBezTo>
                    <a:cubicBezTo>
                      <a:pt x="542009" y="98329"/>
                      <a:pt x="533131" y="82750"/>
                      <a:pt x="557084" y="117427"/>
                    </a:cubicBezTo>
                    <a:cubicBezTo>
                      <a:pt x="567971" y="133006"/>
                      <a:pt x="574671" y="145403"/>
                      <a:pt x="581706" y="161150"/>
                    </a:cubicBezTo>
                    <a:cubicBezTo>
                      <a:pt x="630447" y="268029"/>
                      <a:pt x="560601" y="419133"/>
                      <a:pt x="514874" y="470897"/>
                    </a:cubicBezTo>
                    <a:cubicBezTo>
                      <a:pt x="465295" y="527185"/>
                      <a:pt x="429953" y="551978"/>
                      <a:pt x="329120" y="558511"/>
                    </a:cubicBezTo>
                    <a:cubicBezTo>
                      <a:pt x="214217" y="565882"/>
                      <a:pt x="194955" y="563202"/>
                      <a:pt x="112044" y="509930"/>
                    </a:cubicBezTo>
                    <a:cubicBezTo>
                      <a:pt x="12718" y="445937"/>
                      <a:pt x="-4702" y="209731"/>
                      <a:pt x="115896" y="109553"/>
                    </a:cubicBezTo>
                    <a:cubicBezTo>
                      <a:pt x="134321" y="94309"/>
                      <a:pt x="181890" y="68510"/>
                      <a:pt x="201487" y="59129"/>
                    </a:cubicBezTo>
                    <a:cubicBezTo>
                      <a:pt x="239007" y="41539"/>
                      <a:pt x="266309" y="39194"/>
                      <a:pt x="310863" y="32326"/>
                    </a:cubicBezTo>
                    <a:close/>
                    <a:moveTo>
                      <a:pt x="294616" y="7365"/>
                    </a:moveTo>
                    <a:cubicBezTo>
                      <a:pt x="115059" y="48743"/>
                      <a:pt x="-10229" y="128986"/>
                      <a:pt x="658" y="337718"/>
                    </a:cubicBezTo>
                    <a:cubicBezTo>
                      <a:pt x="6186" y="447947"/>
                      <a:pt x="24275" y="498873"/>
                      <a:pt x="99984" y="544104"/>
                    </a:cubicBezTo>
                    <a:cubicBezTo>
                      <a:pt x="209192" y="609605"/>
                      <a:pt x="206010" y="597879"/>
                      <a:pt x="351900" y="591680"/>
                    </a:cubicBezTo>
                    <a:cubicBezTo>
                      <a:pt x="435481" y="587995"/>
                      <a:pt x="508007" y="523499"/>
                      <a:pt x="545024" y="478771"/>
                    </a:cubicBezTo>
                    <a:cubicBezTo>
                      <a:pt x="582376" y="433372"/>
                      <a:pt x="626930" y="329174"/>
                      <a:pt x="638822" y="258145"/>
                    </a:cubicBezTo>
                    <a:cubicBezTo>
                      <a:pt x="654064" y="168521"/>
                      <a:pt x="592593" y="83755"/>
                      <a:pt x="548876" y="50418"/>
                    </a:cubicBezTo>
                    <a:cubicBezTo>
                      <a:pt x="494607" y="9040"/>
                      <a:pt x="379034" y="-12235"/>
                      <a:pt x="294616" y="736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1" name="任意多边形: 形状 760">
                <a:extLst>
                  <a:ext uri="{FF2B5EF4-FFF2-40B4-BE49-F238E27FC236}">
                    <a16:creationId xmlns:a16="http://schemas.microsoft.com/office/drawing/2014/main" id="{DD94CFD1-4EC4-4FC6-BBFD-C598D4227C23}"/>
                  </a:ext>
                </a:extLst>
              </p:cNvPr>
              <p:cNvSpPr/>
              <p:nvPr/>
            </p:nvSpPr>
            <p:spPr>
              <a:xfrm>
                <a:off x="5346685" y="5299148"/>
                <a:ext cx="509171" cy="513291"/>
              </a:xfrm>
              <a:custGeom>
                <a:avLst/>
                <a:gdLst>
                  <a:gd name="connsiteX0" fmla="*/ 150931 w 509171"/>
                  <a:gd name="connsiteY0" fmla="*/ 113307 h 513291"/>
                  <a:gd name="connsiteX1" fmla="*/ 183928 w 509171"/>
                  <a:gd name="connsiteY1" fmla="*/ 89854 h 513291"/>
                  <a:gd name="connsiteX2" fmla="*/ 306703 w 509171"/>
                  <a:gd name="connsiteY2" fmla="*/ 77458 h 513291"/>
                  <a:gd name="connsiteX3" fmla="*/ 324626 w 509171"/>
                  <a:gd name="connsiteY3" fmla="*/ 72767 h 513291"/>
                  <a:gd name="connsiteX4" fmla="*/ 371525 w 509171"/>
                  <a:gd name="connsiteY4" fmla="*/ 111297 h 513291"/>
                  <a:gd name="connsiteX5" fmla="*/ 333168 w 509171"/>
                  <a:gd name="connsiteY5" fmla="*/ 458235 h 513291"/>
                  <a:gd name="connsiteX6" fmla="*/ 150094 w 509171"/>
                  <a:gd name="connsiteY6" fmla="*/ 446005 h 513291"/>
                  <a:gd name="connsiteX7" fmla="*/ 209388 w 509171"/>
                  <a:gd name="connsiteY7" fmla="*/ 47471 h 513291"/>
                  <a:gd name="connsiteX8" fmla="*/ 150931 w 509171"/>
                  <a:gd name="connsiteY8" fmla="*/ 113307 h 513291"/>
                  <a:gd name="connsiteX9" fmla="*/ 504182 w 509171"/>
                  <a:gd name="connsiteY9" fmla="*/ 303277 h 513291"/>
                  <a:gd name="connsiteX10" fmla="*/ 431321 w 509171"/>
                  <a:gd name="connsiteY10" fmla="*/ 126877 h 513291"/>
                  <a:gd name="connsiteX11" fmla="*/ 298999 w 509171"/>
                  <a:gd name="connsiteY11" fmla="*/ 4251 h 513291"/>
                  <a:gd name="connsiteX12" fmla="*/ 51438 w 509171"/>
                  <a:gd name="connsiteY12" fmla="*/ 409486 h 513291"/>
                  <a:gd name="connsiteX13" fmla="*/ 504182 w 509171"/>
                  <a:gd name="connsiteY13" fmla="*/ 303277 h 513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9171" h="513291">
                    <a:moveTo>
                      <a:pt x="150931" y="113307"/>
                    </a:moveTo>
                    <a:cubicBezTo>
                      <a:pt x="182086" y="107947"/>
                      <a:pt x="159473" y="110962"/>
                      <a:pt x="183928" y="89854"/>
                    </a:cubicBezTo>
                    <a:cubicBezTo>
                      <a:pt x="247912" y="34740"/>
                      <a:pt x="293471" y="77960"/>
                      <a:pt x="306703" y="77458"/>
                    </a:cubicBezTo>
                    <a:cubicBezTo>
                      <a:pt x="331158" y="76285"/>
                      <a:pt x="296989" y="72432"/>
                      <a:pt x="324626" y="72767"/>
                    </a:cubicBezTo>
                    <a:cubicBezTo>
                      <a:pt x="350755" y="73102"/>
                      <a:pt x="331158" y="77625"/>
                      <a:pt x="371525" y="111297"/>
                    </a:cubicBezTo>
                    <a:cubicBezTo>
                      <a:pt x="543209" y="254361"/>
                      <a:pt x="452928" y="422050"/>
                      <a:pt x="333168" y="458235"/>
                    </a:cubicBezTo>
                    <a:cubicBezTo>
                      <a:pt x="251094" y="483195"/>
                      <a:pt x="216925" y="490734"/>
                      <a:pt x="150094" y="446005"/>
                    </a:cubicBezTo>
                    <a:cubicBezTo>
                      <a:pt x="-76530" y="293728"/>
                      <a:pt x="88790" y="48309"/>
                      <a:pt x="209388" y="47471"/>
                    </a:cubicBezTo>
                    <a:cubicBezTo>
                      <a:pt x="185100" y="72097"/>
                      <a:pt x="154281" y="73270"/>
                      <a:pt x="150931" y="113307"/>
                    </a:cubicBezTo>
                    <a:close/>
                    <a:moveTo>
                      <a:pt x="504182" y="303277"/>
                    </a:moveTo>
                    <a:cubicBezTo>
                      <a:pt x="526292" y="224877"/>
                      <a:pt x="470013" y="164402"/>
                      <a:pt x="431321" y="126877"/>
                    </a:cubicBezTo>
                    <a:cubicBezTo>
                      <a:pt x="374875" y="72097"/>
                      <a:pt x="346568" y="20333"/>
                      <a:pt x="298999" y="4251"/>
                    </a:cubicBezTo>
                    <a:cubicBezTo>
                      <a:pt x="196490" y="-30259"/>
                      <a:pt x="-123764" y="148990"/>
                      <a:pt x="51438" y="409486"/>
                    </a:cubicBezTo>
                    <a:cubicBezTo>
                      <a:pt x="180076" y="600628"/>
                      <a:pt x="446731" y="505811"/>
                      <a:pt x="504182" y="30327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2" name="任意多边形: 形状 761">
                <a:extLst>
                  <a:ext uri="{FF2B5EF4-FFF2-40B4-BE49-F238E27FC236}">
                    <a16:creationId xmlns:a16="http://schemas.microsoft.com/office/drawing/2014/main" id="{A71BE766-D578-4E5B-913B-6470887E5C4C}"/>
                  </a:ext>
                </a:extLst>
              </p:cNvPr>
              <p:cNvSpPr/>
              <p:nvPr/>
            </p:nvSpPr>
            <p:spPr>
              <a:xfrm>
                <a:off x="5023749" y="6230426"/>
                <a:ext cx="323238" cy="327784"/>
              </a:xfrm>
              <a:custGeom>
                <a:avLst/>
                <a:gdLst>
                  <a:gd name="connsiteX0" fmla="*/ 118438 w 323238"/>
                  <a:gd name="connsiteY0" fmla="*/ 47781 h 327784"/>
                  <a:gd name="connsiteX1" fmla="*/ 258465 w 323238"/>
                  <a:gd name="connsiteY1" fmla="*/ 135730 h 327784"/>
                  <a:gd name="connsiteX2" fmla="*/ 212403 w 323238"/>
                  <a:gd name="connsiteY2" fmla="*/ 279296 h 327784"/>
                  <a:gd name="connsiteX3" fmla="*/ 118438 w 323238"/>
                  <a:gd name="connsiteY3" fmla="*/ 47781 h 327784"/>
                  <a:gd name="connsiteX4" fmla="*/ 322282 w 323238"/>
                  <a:gd name="connsiteY4" fmla="*/ 192352 h 327784"/>
                  <a:gd name="connsiteX5" fmla="*/ 207881 w 323238"/>
                  <a:gd name="connsiteY5" fmla="*/ 27846 h 327784"/>
                  <a:gd name="connsiteX6" fmla="*/ 11407 w 323238"/>
                  <a:gd name="connsiteY6" fmla="*/ 135897 h 327784"/>
                  <a:gd name="connsiteX7" fmla="*/ 322282 w 323238"/>
                  <a:gd name="connsiteY7" fmla="*/ 192352 h 327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3238" h="327784">
                    <a:moveTo>
                      <a:pt x="118438" y="47781"/>
                    </a:moveTo>
                    <a:cubicBezTo>
                      <a:pt x="177229" y="18800"/>
                      <a:pt x="232503" y="100215"/>
                      <a:pt x="258465" y="135730"/>
                    </a:cubicBezTo>
                    <a:cubicBezTo>
                      <a:pt x="312232" y="209104"/>
                      <a:pt x="273037" y="261203"/>
                      <a:pt x="212403" y="279296"/>
                    </a:cubicBezTo>
                    <a:cubicBezTo>
                      <a:pt x="-9195" y="345467"/>
                      <a:pt x="9229" y="101723"/>
                      <a:pt x="118438" y="47781"/>
                    </a:cubicBezTo>
                    <a:close/>
                    <a:moveTo>
                      <a:pt x="322282" y="192352"/>
                    </a:moveTo>
                    <a:cubicBezTo>
                      <a:pt x="332499" y="134055"/>
                      <a:pt x="258633" y="81285"/>
                      <a:pt x="207881" y="27846"/>
                    </a:cubicBezTo>
                    <a:cubicBezTo>
                      <a:pt x="123128" y="-61276"/>
                      <a:pt x="27654" y="87819"/>
                      <a:pt x="11407" y="135897"/>
                    </a:cubicBezTo>
                    <a:cubicBezTo>
                      <a:pt x="-67484" y="370595"/>
                      <a:pt x="287442" y="390698"/>
                      <a:pt x="322282" y="19235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3" name="任意多边形: 形状 762">
                <a:extLst>
                  <a:ext uri="{FF2B5EF4-FFF2-40B4-BE49-F238E27FC236}">
                    <a16:creationId xmlns:a16="http://schemas.microsoft.com/office/drawing/2014/main" id="{C093A30B-5F37-43CC-8966-28F69ABC1215}"/>
                  </a:ext>
                </a:extLst>
              </p:cNvPr>
              <p:cNvSpPr/>
              <p:nvPr/>
            </p:nvSpPr>
            <p:spPr>
              <a:xfrm>
                <a:off x="5913511" y="5003858"/>
                <a:ext cx="377538" cy="450812"/>
              </a:xfrm>
              <a:custGeom>
                <a:avLst/>
                <a:gdLst>
                  <a:gd name="connsiteX0" fmla="*/ 24455 w 377538"/>
                  <a:gd name="connsiteY0" fmla="*/ 224156 h 450812"/>
                  <a:gd name="connsiteX1" fmla="*/ 274863 w 377538"/>
                  <a:gd name="connsiteY1" fmla="*/ 40385 h 450812"/>
                  <a:gd name="connsiteX2" fmla="*/ 377538 w 377538"/>
                  <a:gd name="connsiteY2" fmla="*/ 4033 h 450812"/>
                  <a:gd name="connsiteX3" fmla="*/ 155270 w 377538"/>
                  <a:gd name="connsiteY3" fmla="*/ 80925 h 450812"/>
                  <a:gd name="connsiteX4" fmla="*/ 0 w 377538"/>
                  <a:gd name="connsiteY4" fmla="*/ 235883 h 450812"/>
                  <a:gd name="connsiteX5" fmla="*/ 52427 w 377538"/>
                  <a:gd name="connsiteY5" fmla="*/ 241578 h 450812"/>
                  <a:gd name="connsiteX6" fmla="*/ 42377 w 377538"/>
                  <a:gd name="connsiteY6" fmla="*/ 267042 h 450812"/>
                  <a:gd name="connsiteX7" fmla="*/ 37687 w 377538"/>
                  <a:gd name="connsiteY7" fmla="*/ 288987 h 450812"/>
                  <a:gd name="connsiteX8" fmla="*/ 73866 w 377538"/>
                  <a:gd name="connsiteY8" fmla="*/ 317298 h 450812"/>
                  <a:gd name="connsiteX9" fmla="*/ 91286 w 377538"/>
                  <a:gd name="connsiteY9" fmla="*/ 450813 h 450812"/>
                  <a:gd name="connsiteX10" fmla="*/ 91956 w 377538"/>
                  <a:gd name="connsiteY10" fmla="*/ 357336 h 450812"/>
                  <a:gd name="connsiteX11" fmla="*/ 84586 w 377538"/>
                  <a:gd name="connsiteY11" fmla="*/ 306912 h 450812"/>
                  <a:gd name="connsiteX12" fmla="*/ 70181 w 377538"/>
                  <a:gd name="connsiteY12" fmla="*/ 290997 h 450812"/>
                  <a:gd name="connsiteX13" fmla="*/ 106361 w 377538"/>
                  <a:gd name="connsiteY13" fmla="*/ 210587 h 450812"/>
                  <a:gd name="connsiteX14" fmla="*/ 24455 w 377538"/>
                  <a:gd name="connsiteY14" fmla="*/ 224156 h 450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7538" h="450812">
                    <a:moveTo>
                      <a:pt x="24455" y="224156"/>
                    </a:moveTo>
                    <a:cubicBezTo>
                      <a:pt x="38859" y="150614"/>
                      <a:pt x="204849" y="68193"/>
                      <a:pt x="274863" y="40385"/>
                    </a:cubicBezTo>
                    <a:cubicBezTo>
                      <a:pt x="358946" y="6881"/>
                      <a:pt x="364641" y="40552"/>
                      <a:pt x="377538" y="4033"/>
                    </a:cubicBezTo>
                    <a:cubicBezTo>
                      <a:pt x="328797" y="-17410"/>
                      <a:pt x="203341" y="52279"/>
                      <a:pt x="155270" y="80925"/>
                    </a:cubicBezTo>
                    <a:cubicBezTo>
                      <a:pt x="114233" y="105383"/>
                      <a:pt x="2010" y="185291"/>
                      <a:pt x="0" y="235883"/>
                    </a:cubicBezTo>
                    <a:lnTo>
                      <a:pt x="52427" y="241578"/>
                    </a:lnTo>
                    <a:cubicBezTo>
                      <a:pt x="43214" y="267712"/>
                      <a:pt x="48742" y="247777"/>
                      <a:pt x="42377" y="267042"/>
                    </a:cubicBezTo>
                    <a:cubicBezTo>
                      <a:pt x="37687" y="281616"/>
                      <a:pt x="39529" y="266204"/>
                      <a:pt x="37687" y="288987"/>
                    </a:cubicBezTo>
                    <a:lnTo>
                      <a:pt x="73866" y="317298"/>
                    </a:lnTo>
                    <a:cubicBezTo>
                      <a:pt x="77719" y="365712"/>
                      <a:pt x="68171" y="418481"/>
                      <a:pt x="91286" y="450813"/>
                    </a:cubicBezTo>
                    <a:cubicBezTo>
                      <a:pt x="102508" y="428868"/>
                      <a:pt x="90783" y="399719"/>
                      <a:pt x="91956" y="357336"/>
                    </a:cubicBezTo>
                    <a:cubicBezTo>
                      <a:pt x="92458" y="333715"/>
                      <a:pt x="96813" y="326177"/>
                      <a:pt x="84586" y="306912"/>
                    </a:cubicBezTo>
                    <a:cubicBezTo>
                      <a:pt x="79561" y="299373"/>
                      <a:pt x="77049" y="299541"/>
                      <a:pt x="70181" y="290997"/>
                    </a:cubicBezTo>
                    <a:cubicBezTo>
                      <a:pt x="36849" y="249117"/>
                      <a:pt x="99493" y="245766"/>
                      <a:pt x="106361" y="210587"/>
                    </a:cubicBezTo>
                    <a:cubicBezTo>
                      <a:pt x="72526" y="219298"/>
                      <a:pt x="67166" y="224156"/>
                      <a:pt x="24455" y="22415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4" name="任意多边形: 形状 763">
                <a:extLst>
                  <a:ext uri="{FF2B5EF4-FFF2-40B4-BE49-F238E27FC236}">
                    <a16:creationId xmlns:a16="http://schemas.microsoft.com/office/drawing/2014/main" id="{F3718D78-FD77-46D0-A87B-68B98702FA65}"/>
                  </a:ext>
                </a:extLst>
              </p:cNvPr>
              <p:cNvSpPr/>
              <p:nvPr/>
            </p:nvSpPr>
            <p:spPr>
              <a:xfrm>
                <a:off x="5108185" y="3928381"/>
                <a:ext cx="391495" cy="453481"/>
              </a:xfrm>
              <a:custGeom>
                <a:avLst/>
                <a:gdLst>
                  <a:gd name="connsiteX0" fmla="*/ 0 w 391495"/>
                  <a:gd name="connsiteY0" fmla="*/ 453481 h 453481"/>
                  <a:gd name="connsiteX1" fmla="*/ 37854 w 391495"/>
                  <a:gd name="connsiteY1" fmla="*/ 390995 h 453481"/>
                  <a:gd name="connsiteX2" fmla="*/ 339014 w 391495"/>
                  <a:gd name="connsiteY2" fmla="*/ 51429 h 453481"/>
                  <a:gd name="connsiteX3" fmla="*/ 391273 w 391495"/>
                  <a:gd name="connsiteY3" fmla="*/ 0 h 453481"/>
                  <a:gd name="connsiteX4" fmla="*/ 218584 w 391495"/>
                  <a:gd name="connsiteY4" fmla="*/ 134855 h 453481"/>
                  <a:gd name="connsiteX5" fmla="*/ 0 w 391495"/>
                  <a:gd name="connsiteY5" fmla="*/ 453481 h 45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1495" h="453481">
                    <a:moveTo>
                      <a:pt x="0" y="453481"/>
                    </a:moveTo>
                    <a:cubicBezTo>
                      <a:pt x="22947" y="444770"/>
                      <a:pt x="8207" y="438237"/>
                      <a:pt x="37854" y="390995"/>
                    </a:cubicBezTo>
                    <a:cubicBezTo>
                      <a:pt x="114066" y="269710"/>
                      <a:pt x="209539" y="119275"/>
                      <a:pt x="339014" y="51429"/>
                    </a:cubicBezTo>
                    <a:cubicBezTo>
                      <a:pt x="366149" y="37357"/>
                      <a:pt x="394288" y="35347"/>
                      <a:pt x="391273" y="0"/>
                    </a:cubicBezTo>
                    <a:cubicBezTo>
                      <a:pt x="362464" y="1173"/>
                      <a:pt x="246221" y="104366"/>
                      <a:pt x="218584" y="134855"/>
                    </a:cubicBezTo>
                    <a:cubicBezTo>
                      <a:pt x="156777" y="202701"/>
                      <a:pt x="16247" y="374913"/>
                      <a:pt x="0" y="4534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5" name="任意多边形: 形状 764">
                <a:extLst>
                  <a:ext uri="{FF2B5EF4-FFF2-40B4-BE49-F238E27FC236}">
                    <a16:creationId xmlns:a16="http://schemas.microsoft.com/office/drawing/2014/main" id="{CD5F2C33-4BBC-42A9-9B6D-B89D5522BDD7}"/>
                  </a:ext>
                </a:extLst>
              </p:cNvPr>
              <p:cNvSpPr/>
              <p:nvPr/>
            </p:nvSpPr>
            <p:spPr>
              <a:xfrm>
                <a:off x="4955792" y="6081628"/>
                <a:ext cx="110518" cy="187030"/>
              </a:xfrm>
              <a:custGeom>
                <a:avLst/>
                <a:gdLst>
                  <a:gd name="connsiteX0" fmla="*/ 8178 w 110518"/>
                  <a:gd name="connsiteY0" fmla="*/ 187031 h 187030"/>
                  <a:gd name="connsiteX1" fmla="*/ 77019 w 110518"/>
                  <a:gd name="connsiteY1" fmla="*/ 35591 h 187030"/>
                  <a:gd name="connsiteX2" fmla="*/ 110519 w 110518"/>
                  <a:gd name="connsiteY2" fmla="*/ 2422 h 187030"/>
                  <a:gd name="connsiteX3" fmla="*/ 61945 w 110518"/>
                  <a:gd name="connsiteY3" fmla="*/ 28053 h 187030"/>
                  <a:gd name="connsiteX4" fmla="*/ 18730 w 110518"/>
                  <a:gd name="connsiteY4" fmla="*/ 52176 h 187030"/>
                  <a:gd name="connsiteX5" fmla="*/ 8178 w 110518"/>
                  <a:gd name="connsiteY5" fmla="*/ 187031 h 187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518" h="187030">
                    <a:moveTo>
                      <a:pt x="8178" y="187031"/>
                    </a:moveTo>
                    <a:cubicBezTo>
                      <a:pt x="23085" y="171954"/>
                      <a:pt x="23923" y="87858"/>
                      <a:pt x="77019" y="35591"/>
                    </a:cubicBezTo>
                    <a:cubicBezTo>
                      <a:pt x="93267" y="19509"/>
                      <a:pt x="99967" y="25037"/>
                      <a:pt x="110519" y="2422"/>
                    </a:cubicBezTo>
                    <a:cubicBezTo>
                      <a:pt x="84724" y="-6792"/>
                      <a:pt x="74842" y="12138"/>
                      <a:pt x="61945" y="28053"/>
                    </a:cubicBezTo>
                    <a:cubicBezTo>
                      <a:pt x="25933" y="71943"/>
                      <a:pt x="43520" y="26042"/>
                      <a:pt x="18730" y="52176"/>
                    </a:cubicBezTo>
                    <a:cubicBezTo>
                      <a:pt x="-1704" y="73619"/>
                      <a:pt x="-5724" y="163410"/>
                      <a:pt x="8178" y="1870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6" name="任意多边形: 形状 765">
                <a:extLst>
                  <a:ext uri="{FF2B5EF4-FFF2-40B4-BE49-F238E27FC236}">
                    <a16:creationId xmlns:a16="http://schemas.microsoft.com/office/drawing/2014/main" id="{2D4CD0F4-54B8-4907-881D-8B1175BC1A9C}"/>
                  </a:ext>
                </a:extLst>
              </p:cNvPr>
              <p:cNvSpPr/>
              <p:nvPr/>
            </p:nvSpPr>
            <p:spPr>
              <a:xfrm>
                <a:off x="4975613" y="6083206"/>
                <a:ext cx="165536" cy="252963"/>
              </a:xfrm>
              <a:custGeom>
                <a:avLst/>
                <a:gdLst>
                  <a:gd name="connsiteX0" fmla="*/ 1421 w 165536"/>
                  <a:gd name="connsiteY0" fmla="*/ 252964 h 252963"/>
                  <a:gd name="connsiteX1" fmla="*/ 66578 w 165536"/>
                  <a:gd name="connsiteY1" fmla="*/ 111743 h 252963"/>
                  <a:gd name="connsiteX2" fmla="*/ 165401 w 165536"/>
                  <a:gd name="connsiteY2" fmla="*/ 8382 h 252963"/>
                  <a:gd name="connsiteX3" fmla="*/ 144296 w 165536"/>
                  <a:gd name="connsiteY3" fmla="*/ 6 h 252963"/>
                  <a:gd name="connsiteX4" fmla="*/ 96560 w 165536"/>
                  <a:gd name="connsiteY4" fmla="*/ 35688 h 252963"/>
                  <a:gd name="connsiteX5" fmla="*/ 53011 w 165536"/>
                  <a:gd name="connsiteY5" fmla="*/ 104372 h 252963"/>
                  <a:gd name="connsiteX6" fmla="*/ 1421 w 165536"/>
                  <a:gd name="connsiteY6" fmla="*/ 252964 h 25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36" h="252963">
                    <a:moveTo>
                      <a:pt x="1421" y="252964"/>
                    </a:moveTo>
                    <a:cubicBezTo>
                      <a:pt x="7954" y="246598"/>
                      <a:pt x="54183" y="134023"/>
                      <a:pt x="66578" y="111743"/>
                    </a:cubicBezTo>
                    <a:cubicBezTo>
                      <a:pt x="110295" y="32338"/>
                      <a:pt x="118837" y="42054"/>
                      <a:pt x="165401" y="8382"/>
                    </a:cubicBezTo>
                    <a:cubicBezTo>
                      <a:pt x="160711" y="4864"/>
                      <a:pt x="177293" y="341"/>
                      <a:pt x="144296" y="6"/>
                    </a:cubicBezTo>
                    <a:cubicBezTo>
                      <a:pt x="123192" y="-329"/>
                      <a:pt x="114314" y="13408"/>
                      <a:pt x="96560" y="35688"/>
                    </a:cubicBezTo>
                    <a:cubicBezTo>
                      <a:pt x="80480" y="56126"/>
                      <a:pt x="66745" y="79076"/>
                      <a:pt x="53011" y="104372"/>
                    </a:cubicBezTo>
                    <a:cubicBezTo>
                      <a:pt x="38941" y="130505"/>
                      <a:pt x="-8796" y="229008"/>
                      <a:pt x="1421" y="25296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7" name="任意多边形: 形状 766">
                <a:extLst>
                  <a:ext uri="{FF2B5EF4-FFF2-40B4-BE49-F238E27FC236}">
                    <a16:creationId xmlns:a16="http://schemas.microsoft.com/office/drawing/2014/main" id="{A0AF2B6C-597C-4BF7-BA1C-16D0B1560D6C}"/>
                  </a:ext>
                </a:extLst>
              </p:cNvPr>
              <p:cNvSpPr/>
              <p:nvPr/>
            </p:nvSpPr>
            <p:spPr>
              <a:xfrm>
                <a:off x="6529565" y="4410358"/>
                <a:ext cx="70882" cy="285104"/>
              </a:xfrm>
              <a:custGeom>
                <a:avLst/>
                <a:gdLst>
                  <a:gd name="connsiteX0" fmla="*/ 23617 w 70882"/>
                  <a:gd name="connsiteY0" fmla="*/ 285105 h 285104"/>
                  <a:gd name="connsiteX1" fmla="*/ 0 w 70882"/>
                  <a:gd name="connsiteY1" fmla="*/ 3333 h 285104"/>
                  <a:gd name="connsiteX2" fmla="*/ 47569 w 70882"/>
                  <a:gd name="connsiteY2" fmla="*/ 225299 h 285104"/>
                  <a:gd name="connsiteX3" fmla="*/ 23617 w 70882"/>
                  <a:gd name="connsiteY3" fmla="*/ 285105 h 28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882" h="285104">
                    <a:moveTo>
                      <a:pt x="23617" y="285105"/>
                    </a:moveTo>
                    <a:cubicBezTo>
                      <a:pt x="98153" y="262154"/>
                      <a:pt x="80231" y="-34527"/>
                      <a:pt x="0" y="3333"/>
                    </a:cubicBezTo>
                    <a:cubicBezTo>
                      <a:pt x="53432" y="65651"/>
                      <a:pt x="71019" y="124786"/>
                      <a:pt x="47569" y="225299"/>
                    </a:cubicBezTo>
                    <a:cubicBezTo>
                      <a:pt x="35844" y="275053"/>
                      <a:pt x="26465" y="257296"/>
                      <a:pt x="23617" y="2851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8" name="任意多边形: 形状 767">
                <a:extLst>
                  <a:ext uri="{FF2B5EF4-FFF2-40B4-BE49-F238E27FC236}">
                    <a16:creationId xmlns:a16="http://schemas.microsoft.com/office/drawing/2014/main" id="{32502785-D4AB-40DF-9F53-6854A6C50354}"/>
                  </a:ext>
                </a:extLst>
              </p:cNvPr>
              <p:cNvSpPr/>
              <p:nvPr/>
            </p:nvSpPr>
            <p:spPr>
              <a:xfrm>
                <a:off x="6700245" y="5150787"/>
                <a:ext cx="141702" cy="233357"/>
              </a:xfrm>
              <a:custGeom>
                <a:avLst/>
                <a:gdLst>
                  <a:gd name="connsiteX0" fmla="*/ 66664 w 141702"/>
                  <a:gd name="connsiteY0" fmla="*/ 67846 h 233357"/>
                  <a:gd name="connsiteX1" fmla="*/ 141703 w 141702"/>
                  <a:gd name="connsiteY1" fmla="*/ 0 h 233357"/>
                  <a:gd name="connsiteX2" fmla="*/ 23450 w 141702"/>
                  <a:gd name="connsiteY2" fmla="*/ 82923 h 233357"/>
                  <a:gd name="connsiteX3" fmla="*/ 107198 w 141702"/>
                  <a:gd name="connsiteY3" fmla="*/ 102691 h 233357"/>
                  <a:gd name="connsiteX4" fmla="*/ 88438 w 141702"/>
                  <a:gd name="connsiteY4" fmla="*/ 148759 h 233357"/>
                  <a:gd name="connsiteX5" fmla="*/ 0 w 141702"/>
                  <a:gd name="connsiteY5" fmla="*/ 233358 h 233357"/>
                  <a:gd name="connsiteX6" fmla="*/ 73866 w 141702"/>
                  <a:gd name="connsiteY6" fmla="*/ 179583 h 233357"/>
                  <a:gd name="connsiteX7" fmla="*/ 66664 w 141702"/>
                  <a:gd name="connsiteY7" fmla="*/ 67846 h 233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702" h="233357">
                    <a:moveTo>
                      <a:pt x="66664" y="67846"/>
                    </a:moveTo>
                    <a:cubicBezTo>
                      <a:pt x="92793" y="34677"/>
                      <a:pt x="130815" y="40205"/>
                      <a:pt x="141703" y="0"/>
                    </a:cubicBezTo>
                    <a:cubicBezTo>
                      <a:pt x="120263" y="6198"/>
                      <a:pt x="34672" y="68181"/>
                      <a:pt x="23450" y="82923"/>
                    </a:cubicBezTo>
                    <a:cubicBezTo>
                      <a:pt x="61304" y="103361"/>
                      <a:pt x="35342" y="60643"/>
                      <a:pt x="107198" y="102691"/>
                    </a:cubicBezTo>
                    <a:cubicBezTo>
                      <a:pt x="104518" y="132845"/>
                      <a:pt x="106026" y="128322"/>
                      <a:pt x="88438" y="148759"/>
                    </a:cubicBezTo>
                    <a:cubicBezTo>
                      <a:pt x="47737" y="196000"/>
                      <a:pt x="14070" y="205046"/>
                      <a:pt x="0" y="233358"/>
                    </a:cubicBezTo>
                    <a:cubicBezTo>
                      <a:pt x="25460" y="220626"/>
                      <a:pt x="53097" y="197676"/>
                      <a:pt x="73866" y="179583"/>
                    </a:cubicBezTo>
                    <a:cubicBezTo>
                      <a:pt x="162975" y="101351"/>
                      <a:pt x="101838" y="93477"/>
                      <a:pt x="66664" y="6784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9" name="任意多边形: 形状 768">
                <a:extLst>
                  <a:ext uri="{FF2B5EF4-FFF2-40B4-BE49-F238E27FC236}">
                    <a16:creationId xmlns:a16="http://schemas.microsoft.com/office/drawing/2014/main" id="{BA958418-8C48-41FB-A29F-5866E0562467}"/>
                  </a:ext>
                </a:extLst>
              </p:cNvPr>
              <p:cNvSpPr/>
              <p:nvPr/>
            </p:nvSpPr>
            <p:spPr>
              <a:xfrm>
                <a:off x="5053067" y="4746047"/>
                <a:ext cx="150758" cy="205556"/>
              </a:xfrm>
              <a:custGeom>
                <a:avLst/>
                <a:gdLst>
                  <a:gd name="connsiteX0" fmla="*/ 10061 w 150758"/>
                  <a:gd name="connsiteY0" fmla="*/ 205556 h 205556"/>
                  <a:gd name="connsiteX1" fmla="*/ 34515 w 150758"/>
                  <a:gd name="connsiteY1" fmla="*/ 192155 h 205556"/>
                  <a:gd name="connsiteX2" fmla="*/ 18101 w 150758"/>
                  <a:gd name="connsiteY2" fmla="*/ 179088 h 205556"/>
                  <a:gd name="connsiteX3" fmla="*/ 91632 w 150758"/>
                  <a:gd name="connsiteY3" fmla="*/ 37532 h 205556"/>
                  <a:gd name="connsiteX4" fmla="*/ 133339 w 150758"/>
                  <a:gd name="connsiteY4" fmla="*/ 25471 h 205556"/>
                  <a:gd name="connsiteX5" fmla="*/ 150758 w 150758"/>
                  <a:gd name="connsiteY5" fmla="*/ 21115 h 205556"/>
                  <a:gd name="connsiteX6" fmla="*/ 127979 w 150758"/>
                  <a:gd name="connsiteY6" fmla="*/ 7 h 205556"/>
                  <a:gd name="connsiteX7" fmla="*/ 93307 w 150758"/>
                  <a:gd name="connsiteY7" fmla="*/ 17262 h 205556"/>
                  <a:gd name="connsiteX8" fmla="*/ 40713 w 150758"/>
                  <a:gd name="connsiteY8" fmla="*/ 69696 h 205556"/>
                  <a:gd name="connsiteX9" fmla="*/ 10061 w 150758"/>
                  <a:gd name="connsiteY9" fmla="*/ 205556 h 20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758" h="205556">
                    <a:moveTo>
                      <a:pt x="10061" y="205556"/>
                    </a:moveTo>
                    <a:lnTo>
                      <a:pt x="34515" y="192155"/>
                    </a:lnTo>
                    <a:cubicBezTo>
                      <a:pt x="5036" y="184114"/>
                      <a:pt x="32338" y="192155"/>
                      <a:pt x="18101" y="179088"/>
                    </a:cubicBezTo>
                    <a:cubicBezTo>
                      <a:pt x="18436" y="126486"/>
                      <a:pt x="47413" y="64336"/>
                      <a:pt x="91632" y="37532"/>
                    </a:cubicBezTo>
                    <a:cubicBezTo>
                      <a:pt x="110392" y="26141"/>
                      <a:pt x="114747" y="29324"/>
                      <a:pt x="133339" y="25471"/>
                    </a:cubicBezTo>
                    <a:lnTo>
                      <a:pt x="150758" y="21115"/>
                    </a:lnTo>
                    <a:cubicBezTo>
                      <a:pt x="145566" y="5033"/>
                      <a:pt x="149251" y="510"/>
                      <a:pt x="127979" y="7"/>
                    </a:cubicBezTo>
                    <a:cubicBezTo>
                      <a:pt x="115417" y="-328"/>
                      <a:pt x="101849" y="10729"/>
                      <a:pt x="93307" y="17262"/>
                    </a:cubicBezTo>
                    <a:cubicBezTo>
                      <a:pt x="73877" y="31669"/>
                      <a:pt x="53945" y="51939"/>
                      <a:pt x="40713" y="69696"/>
                    </a:cubicBezTo>
                    <a:cubicBezTo>
                      <a:pt x="13913" y="105714"/>
                      <a:pt x="-16069" y="163006"/>
                      <a:pt x="10061" y="20555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0" name="任意多边形: 形状 769">
                <a:extLst>
                  <a:ext uri="{FF2B5EF4-FFF2-40B4-BE49-F238E27FC236}">
                    <a16:creationId xmlns:a16="http://schemas.microsoft.com/office/drawing/2014/main" id="{A00D7968-CD2A-4030-B80D-15542E5665B8}"/>
                  </a:ext>
                </a:extLst>
              </p:cNvPr>
              <p:cNvSpPr/>
              <p:nvPr/>
            </p:nvSpPr>
            <p:spPr>
              <a:xfrm>
                <a:off x="5702542" y="4050173"/>
                <a:ext cx="177787" cy="111901"/>
              </a:xfrm>
              <a:custGeom>
                <a:avLst/>
                <a:gdLst>
                  <a:gd name="connsiteX0" fmla="*/ 4613 w 177787"/>
                  <a:gd name="connsiteY0" fmla="*/ 111901 h 111901"/>
                  <a:gd name="connsiteX1" fmla="*/ 39955 w 177787"/>
                  <a:gd name="connsiteY1" fmla="*/ 45228 h 111901"/>
                  <a:gd name="connsiteX2" fmla="*/ 152010 w 177787"/>
                  <a:gd name="connsiteY2" fmla="*/ 42547 h 111901"/>
                  <a:gd name="connsiteX3" fmla="*/ 158208 w 177787"/>
                  <a:gd name="connsiteY3" fmla="*/ 51091 h 111901"/>
                  <a:gd name="connsiteX4" fmla="*/ 169933 w 177787"/>
                  <a:gd name="connsiteY4" fmla="*/ 61645 h 111901"/>
                  <a:gd name="connsiteX5" fmla="*/ 151173 w 177787"/>
                  <a:gd name="connsiteY5" fmla="*/ 13399 h 111901"/>
                  <a:gd name="connsiteX6" fmla="*/ 4613 w 177787"/>
                  <a:gd name="connsiteY6" fmla="*/ 111901 h 111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787" h="111901">
                    <a:moveTo>
                      <a:pt x="4613" y="111901"/>
                    </a:moveTo>
                    <a:cubicBezTo>
                      <a:pt x="22870" y="81747"/>
                      <a:pt x="5785" y="74544"/>
                      <a:pt x="39955" y="45228"/>
                    </a:cubicBezTo>
                    <a:cubicBezTo>
                      <a:pt x="66587" y="22277"/>
                      <a:pt x="119013" y="1337"/>
                      <a:pt x="152010" y="42547"/>
                    </a:cubicBezTo>
                    <a:cubicBezTo>
                      <a:pt x="153350" y="44222"/>
                      <a:pt x="156868" y="49583"/>
                      <a:pt x="158208" y="51091"/>
                    </a:cubicBezTo>
                    <a:cubicBezTo>
                      <a:pt x="166583" y="60640"/>
                      <a:pt x="161055" y="55446"/>
                      <a:pt x="169933" y="61645"/>
                    </a:cubicBezTo>
                    <a:cubicBezTo>
                      <a:pt x="187352" y="36852"/>
                      <a:pt x="173450" y="30151"/>
                      <a:pt x="151173" y="13399"/>
                    </a:cubicBezTo>
                    <a:cubicBezTo>
                      <a:pt x="86184" y="-35350"/>
                      <a:pt x="-23862" y="60807"/>
                      <a:pt x="4613" y="11190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" name="任意多边形: 形状 770">
                <a:extLst>
                  <a:ext uri="{FF2B5EF4-FFF2-40B4-BE49-F238E27FC236}">
                    <a16:creationId xmlns:a16="http://schemas.microsoft.com/office/drawing/2014/main" id="{5AFD3F64-CA8B-4310-989A-51901BADEDDD}"/>
                  </a:ext>
                </a:extLst>
              </p:cNvPr>
              <p:cNvSpPr/>
              <p:nvPr/>
            </p:nvSpPr>
            <p:spPr>
              <a:xfrm>
                <a:off x="5199471" y="4077883"/>
                <a:ext cx="212553" cy="258748"/>
              </a:xfrm>
              <a:custGeom>
                <a:avLst/>
                <a:gdLst>
                  <a:gd name="connsiteX0" fmla="*/ 0 w 212553"/>
                  <a:gd name="connsiteY0" fmla="*/ 256570 h 258748"/>
                  <a:gd name="connsiteX1" fmla="*/ 23450 w 212553"/>
                  <a:gd name="connsiteY1" fmla="*/ 258748 h 258748"/>
                  <a:gd name="connsiteX2" fmla="*/ 95641 w 212553"/>
                  <a:gd name="connsiteY2" fmla="*/ 120208 h 258748"/>
                  <a:gd name="connsiteX3" fmla="*/ 212554 w 212553"/>
                  <a:gd name="connsiteY3" fmla="*/ 11989 h 258748"/>
                  <a:gd name="connsiteX4" fmla="*/ 181399 w 212553"/>
                  <a:gd name="connsiteY4" fmla="*/ 8973 h 258748"/>
                  <a:gd name="connsiteX5" fmla="*/ 0 w 212553"/>
                  <a:gd name="connsiteY5" fmla="*/ 256570 h 25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553" h="258748">
                    <a:moveTo>
                      <a:pt x="0" y="256570"/>
                    </a:moveTo>
                    <a:lnTo>
                      <a:pt x="23450" y="258748"/>
                    </a:lnTo>
                    <a:cubicBezTo>
                      <a:pt x="13735" y="218376"/>
                      <a:pt x="54772" y="177835"/>
                      <a:pt x="95641" y="120208"/>
                    </a:cubicBezTo>
                    <a:cubicBezTo>
                      <a:pt x="165655" y="21705"/>
                      <a:pt x="172187" y="43986"/>
                      <a:pt x="212554" y="11989"/>
                    </a:cubicBezTo>
                    <a:cubicBezTo>
                      <a:pt x="199992" y="-1915"/>
                      <a:pt x="201667" y="-4763"/>
                      <a:pt x="181399" y="8973"/>
                    </a:cubicBezTo>
                    <a:cubicBezTo>
                      <a:pt x="134668" y="40468"/>
                      <a:pt x="3015" y="225244"/>
                      <a:pt x="0" y="2565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" name="任意多边形: 形状 771">
                <a:extLst>
                  <a:ext uri="{FF2B5EF4-FFF2-40B4-BE49-F238E27FC236}">
                    <a16:creationId xmlns:a16="http://schemas.microsoft.com/office/drawing/2014/main" id="{996F43A9-5AA9-4788-84BF-42AD698B9A52}"/>
                  </a:ext>
                </a:extLst>
              </p:cNvPr>
              <p:cNvSpPr/>
              <p:nvPr/>
            </p:nvSpPr>
            <p:spPr>
              <a:xfrm>
                <a:off x="6430574" y="5248619"/>
                <a:ext cx="99713" cy="202198"/>
              </a:xfrm>
              <a:custGeom>
                <a:avLst/>
                <a:gdLst>
                  <a:gd name="connsiteX0" fmla="*/ 0 w 99713"/>
                  <a:gd name="connsiteY0" fmla="*/ 202199 h 202198"/>
                  <a:gd name="connsiteX1" fmla="*/ 89108 w 99713"/>
                  <a:gd name="connsiteY1" fmla="*/ 0 h 202198"/>
                  <a:gd name="connsiteX2" fmla="*/ 51422 w 99713"/>
                  <a:gd name="connsiteY2" fmla="*/ 104869 h 202198"/>
                  <a:gd name="connsiteX3" fmla="*/ 0 w 99713"/>
                  <a:gd name="connsiteY3" fmla="*/ 202199 h 202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713" h="202198">
                    <a:moveTo>
                      <a:pt x="0" y="202199"/>
                    </a:moveTo>
                    <a:cubicBezTo>
                      <a:pt x="7537" y="197843"/>
                      <a:pt x="137013" y="32332"/>
                      <a:pt x="89108" y="0"/>
                    </a:cubicBezTo>
                    <a:cubicBezTo>
                      <a:pt x="56447" y="20940"/>
                      <a:pt x="101671" y="8209"/>
                      <a:pt x="51422" y="104869"/>
                    </a:cubicBezTo>
                    <a:cubicBezTo>
                      <a:pt x="38022" y="130499"/>
                      <a:pt x="5360" y="179081"/>
                      <a:pt x="0" y="20219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" name="任意多边形: 形状 772">
                <a:extLst>
                  <a:ext uri="{FF2B5EF4-FFF2-40B4-BE49-F238E27FC236}">
                    <a16:creationId xmlns:a16="http://schemas.microsoft.com/office/drawing/2014/main" id="{B9B120A4-749B-4BE8-BA42-A54A0337196A}"/>
                  </a:ext>
                </a:extLst>
              </p:cNvPr>
              <p:cNvSpPr/>
              <p:nvPr/>
            </p:nvSpPr>
            <p:spPr>
              <a:xfrm>
                <a:off x="6709960" y="5075144"/>
                <a:ext cx="127889" cy="111492"/>
              </a:xfrm>
              <a:custGeom>
                <a:avLst/>
                <a:gdLst>
                  <a:gd name="connsiteX0" fmla="*/ 0 w 127889"/>
                  <a:gd name="connsiteY0" fmla="*/ 111492 h 111492"/>
                  <a:gd name="connsiteX1" fmla="*/ 69511 w 127889"/>
                  <a:gd name="connsiteY1" fmla="*/ 57383 h 111492"/>
                  <a:gd name="connsiteX2" fmla="*/ 126293 w 127889"/>
                  <a:gd name="connsiteY2" fmla="*/ 258 h 111492"/>
                  <a:gd name="connsiteX3" fmla="*/ 0 w 127889"/>
                  <a:gd name="connsiteY3" fmla="*/ 111492 h 111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7889" h="111492">
                    <a:moveTo>
                      <a:pt x="0" y="111492"/>
                    </a:moveTo>
                    <a:cubicBezTo>
                      <a:pt x="40367" y="109649"/>
                      <a:pt x="2177" y="110655"/>
                      <a:pt x="69511" y="57383"/>
                    </a:cubicBezTo>
                    <a:cubicBezTo>
                      <a:pt x="81739" y="47666"/>
                      <a:pt x="138018" y="11817"/>
                      <a:pt x="126293" y="258"/>
                    </a:cubicBezTo>
                    <a:cubicBezTo>
                      <a:pt x="120598" y="-5438"/>
                      <a:pt x="9380" y="84856"/>
                      <a:pt x="0" y="11149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" name="任意多边形: 形状 773">
                <a:extLst>
                  <a:ext uri="{FF2B5EF4-FFF2-40B4-BE49-F238E27FC236}">
                    <a16:creationId xmlns:a16="http://schemas.microsoft.com/office/drawing/2014/main" id="{0A46DF3D-1F8D-4D83-8C9A-1FBDB5BCC22C}"/>
                  </a:ext>
                </a:extLst>
              </p:cNvPr>
              <p:cNvSpPr/>
              <p:nvPr/>
            </p:nvSpPr>
            <p:spPr>
              <a:xfrm>
                <a:off x="6686845" y="5029836"/>
                <a:ext cx="126460" cy="120113"/>
              </a:xfrm>
              <a:custGeom>
                <a:avLst/>
                <a:gdLst>
                  <a:gd name="connsiteX0" fmla="*/ 0 w 126460"/>
                  <a:gd name="connsiteY0" fmla="*/ 120113 h 120113"/>
                  <a:gd name="connsiteX1" fmla="*/ 19597 w 126460"/>
                  <a:gd name="connsiteY1" fmla="*/ 104869 h 120113"/>
                  <a:gd name="connsiteX2" fmla="*/ 126460 w 126460"/>
                  <a:gd name="connsiteY2" fmla="*/ 0 h 120113"/>
                  <a:gd name="connsiteX3" fmla="*/ 0 w 126460"/>
                  <a:gd name="connsiteY3" fmla="*/ 120113 h 120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460" h="120113">
                    <a:moveTo>
                      <a:pt x="0" y="120113"/>
                    </a:moveTo>
                    <a:cubicBezTo>
                      <a:pt x="20435" y="112239"/>
                      <a:pt x="3350" y="124134"/>
                      <a:pt x="19597" y="104869"/>
                    </a:cubicBezTo>
                    <a:cubicBezTo>
                      <a:pt x="67669" y="48581"/>
                      <a:pt x="114401" y="24291"/>
                      <a:pt x="126460" y="0"/>
                    </a:cubicBezTo>
                    <a:cubicBezTo>
                      <a:pt x="88438" y="8209"/>
                      <a:pt x="6532" y="87614"/>
                      <a:pt x="0" y="12011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" name="任意多边形: 形状 774">
                <a:extLst>
                  <a:ext uri="{FF2B5EF4-FFF2-40B4-BE49-F238E27FC236}">
                    <a16:creationId xmlns:a16="http://schemas.microsoft.com/office/drawing/2014/main" id="{153443F1-111A-4909-B810-A54237FC3227}"/>
                  </a:ext>
                </a:extLst>
              </p:cNvPr>
              <p:cNvSpPr/>
              <p:nvPr/>
            </p:nvSpPr>
            <p:spPr>
              <a:xfrm>
                <a:off x="6663060" y="4993149"/>
                <a:ext cx="110213" cy="120448"/>
              </a:xfrm>
              <a:custGeom>
                <a:avLst/>
                <a:gdLst>
                  <a:gd name="connsiteX0" fmla="*/ 0 w 110213"/>
                  <a:gd name="connsiteY0" fmla="*/ 120448 h 120448"/>
                  <a:gd name="connsiteX1" fmla="*/ 28140 w 110213"/>
                  <a:gd name="connsiteY1" fmla="*/ 88786 h 120448"/>
                  <a:gd name="connsiteX2" fmla="*/ 110213 w 110213"/>
                  <a:gd name="connsiteY2" fmla="*/ 0 h 120448"/>
                  <a:gd name="connsiteX3" fmla="*/ 0 w 110213"/>
                  <a:gd name="connsiteY3" fmla="*/ 120448 h 120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213" h="120448">
                    <a:moveTo>
                      <a:pt x="0" y="120448"/>
                    </a:moveTo>
                    <a:cubicBezTo>
                      <a:pt x="22612" y="108554"/>
                      <a:pt x="14572" y="109057"/>
                      <a:pt x="28140" y="88786"/>
                    </a:cubicBezTo>
                    <a:cubicBezTo>
                      <a:pt x="58121" y="44393"/>
                      <a:pt x="96646" y="39535"/>
                      <a:pt x="110213" y="0"/>
                    </a:cubicBezTo>
                    <a:cubicBezTo>
                      <a:pt x="69679" y="5528"/>
                      <a:pt x="14907" y="78903"/>
                      <a:pt x="0" y="12044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6" name="任意多边形: 形状 775">
                <a:extLst>
                  <a:ext uri="{FF2B5EF4-FFF2-40B4-BE49-F238E27FC236}">
                    <a16:creationId xmlns:a16="http://schemas.microsoft.com/office/drawing/2014/main" id="{1BD7D9B2-47F4-43CB-974C-27C520CA6DCA}"/>
                  </a:ext>
                </a:extLst>
              </p:cNvPr>
              <p:cNvSpPr/>
              <p:nvPr/>
            </p:nvSpPr>
            <p:spPr>
              <a:xfrm>
                <a:off x="5256922" y="4217356"/>
                <a:ext cx="102843" cy="127818"/>
              </a:xfrm>
              <a:custGeom>
                <a:avLst/>
                <a:gdLst>
                  <a:gd name="connsiteX0" fmla="*/ 0 w 102843"/>
                  <a:gd name="connsiteY0" fmla="*/ 127819 h 127818"/>
                  <a:gd name="connsiteX1" fmla="*/ 49914 w 102843"/>
                  <a:gd name="connsiteY1" fmla="*/ 67009 h 127818"/>
                  <a:gd name="connsiteX2" fmla="*/ 102843 w 102843"/>
                  <a:gd name="connsiteY2" fmla="*/ 0 h 127818"/>
                  <a:gd name="connsiteX3" fmla="*/ 46732 w 102843"/>
                  <a:gd name="connsiteY3" fmla="*/ 55952 h 127818"/>
                  <a:gd name="connsiteX4" fmla="*/ 0 w 102843"/>
                  <a:gd name="connsiteY4" fmla="*/ 127819 h 127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43" h="127818">
                    <a:moveTo>
                      <a:pt x="0" y="127819"/>
                    </a:moveTo>
                    <a:cubicBezTo>
                      <a:pt x="18425" y="120783"/>
                      <a:pt x="12060" y="111569"/>
                      <a:pt x="49914" y="67009"/>
                    </a:cubicBezTo>
                    <a:cubicBezTo>
                      <a:pt x="71186" y="41880"/>
                      <a:pt x="92961" y="33672"/>
                      <a:pt x="102843" y="0"/>
                    </a:cubicBezTo>
                    <a:cubicBezTo>
                      <a:pt x="76881" y="10554"/>
                      <a:pt x="63816" y="37022"/>
                      <a:pt x="46732" y="55952"/>
                    </a:cubicBezTo>
                    <a:cubicBezTo>
                      <a:pt x="27805" y="76892"/>
                      <a:pt x="8710" y="102188"/>
                      <a:pt x="0" y="12781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7" name="任意多边形: 形状 776">
                <a:extLst>
                  <a:ext uri="{FF2B5EF4-FFF2-40B4-BE49-F238E27FC236}">
                    <a16:creationId xmlns:a16="http://schemas.microsoft.com/office/drawing/2014/main" id="{F246A3E8-4CF0-4274-9CFA-32A84F8E2226}"/>
                  </a:ext>
                </a:extLst>
              </p:cNvPr>
              <p:cNvSpPr/>
              <p:nvPr/>
            </p:nvSpPr>
            <p:spPr>
              <a:xfrm>
                <a:off x="4890439" y="5965444"/>
                <a:ext cx="70348" cy="61815"/>
              </a:xfrm>
              <a:custGeom>
                <a:avLst/>
                <a:gdLst>
                  <a:gd name="connsiteX0" fmla="*/ 0 w 70348"/>
                  <a:gd name="connsiteY0" fmla="*/ 61815 h 61815"/>
                  <a:gd name="connsiteX1" fmla="*/ 70349 w 70348"/>
                  <a:gd name="connsiteY1" fmla="*/ 0 h 61815"/>
                  <a:gd name="connsiteX2" fmla="*/ 0 w 70348"/>
                  <a:gd name="connsiteY2" fmla="*/ 61815 h 6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348" h="61815">
                    <a:moveTo>
                      <a:pt x="0" y="61815"/>
                    </a:moveTo>
                    <a:cubicBezTo>
                      <a:pt x="25962" y="28479"/>
                      <a:pt x="63146" y="39368"/>
                      <a:pt x="70349" y="0"/>
                    </a:cubicBezTo>
                    <a:cubicBezTo>
                      <a:pt x="45392" y="13569"/>
                      <a:pt x="335" y="33839"/>
                      <a:pt x="0" y="6181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8" name="任意多边形: 形状 777">
                <a:extLst>
                  <a:ext uri="{FF2B5EF4-FFF2-40B4-BE49-F238E27FC236}">
                    <a16:creationId xmlns:a16="http://schemas.microsoft.com/office/drawing/2014/main" id="{76E1E62A-A5E7-4D59-BF20-BD8A50819DD7}"/>
                  </a:ext>
                </a:extLst>
              </p:cNvPr>
              <p:cNvSpPr/>
              <p:nvPr/>
            </p:nvSpPr>
            <p:spPr>
              <a:xfrm>
                <a:off x="4733054" y="5742976"/>
                <a:ext cx="23127" cy="51261"/>
              </a:xfrm>
              <a:custGeom>
                <a:avLst/>
                <a:gdLst>
                  <a:gd name="connsiteX0" fmla="*/ 10825 w 23127"/>
                  <a:gd name="connsiteY0" fmla="*/ 0 h 51261"/>
                  <a:gd name="connsiteX1" fmla="*/ 18362 w 23127"/>
                  <a:gd name="connsiteY1" fmla="*/ 51262 h 51261"/>
                  <a:gd name="connsiteX2" fmla="*/ 10825 w 23127"/>
                  <a:gd name="connsiteY2" fmla="*/ 0 h 5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127" h="51261">
                    <a:moveTo>
                      <a:pt x="10825" y="0"/>
                    </a:moveTo>
                    <a:cubicBezTo>
                      <a:pt x="-3915" y="14574"/>
                      <a:pt x="-5590" y="41378"/>
                      <a:pt x="18362" y="51262"/>
                    </a:cubicBezTo>
                    <a:cubicBezTo>
                      <a:pt x="27574" y="26133"/>
                      <a:pt x="22550" y="13904"/>
                      <a:pt x="10825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9" name="任意多边形: 形状 778">
                <a:extLst>
                  <a:ext uri="{FF2B5EF4-FFF2-40B4-BE49-F238E27FC236}">
                    <a16:creationId xmlns:a16="http://schemas.microsoft.com/office/drawing/2014/main" id="{94EB939A-E067-4175-9EB0-54D1BEA8972A}"/>
                  </a:ext>
                </a:extLst>
              </p:cNvPr>
              <p:cNvSpPr/>
              <p:nvPr/>
            </p:nvSpPr>
            <p:spPr>
              <a:xfrm>
                <a:off x="6418679" y="5312136"/>
                <a:ext cx="37020" cy="67653"/>
              </a:xfrm>
              <a:custGeom>
                <a:avLst/>
                <a:gdLst>
                  <a:gd name="connsiteX0" fmla="*/ 4 w 37020"/>
                  <a:gd name="connsiteY0" fmla="*/ 67653 h 67653"/>
                  <a:gd name="connsiteX1" fmla="*/ 37020 w 37020"/>
                  <a:gd name="connsiteY1" fmla="*/ 477 h 67653"/>
                  <a:gd name="connsiteX2" fmla="*/ 11226 w 37020"/>
                  <a:gd name="connsiteY2" fmla="*/ 27280 h 67653"/>
                  <a:gd name="connsiteX3" fmla="*/ 4 w 37020"/>
                  <a:gd name="connsiteY3" fmla="*/ 67653 h 67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020" h="67653">
                    <a:moveTo>
                      <a:pt x="4" y="67653"/>
                    </a:moveTo>
                    <a:cubicBezTo>
                      <a:pt x="5531" y="53749"/>
                      <a:pt x="27306" y="29626"/>
                      <a:pt x="37020" y="477"/>
                    </a:cubicBezTo>
                    <a:cubicBezTo>
                      <a:pt x="9718" y="142"/>
                      <a:pt x="23286" y="-4884"/>
                      <a:pt x="11226" y="27280"/>
                    </a:cubicBezTo>
                    <a:cubicBezTo>
                      <a:pt x="5698" y="42022"/>
                      <a:pt x="-164" y="48723"/>
                      <a:pt x="4" y="6765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0" name="任意多边形: 形状 779">
                <a:extLst>
                  <a:ext uri="{FF2B5EF4-FFF2-40B4-BE49-F238E27FC236}">
                    <a16:creationId xmlns:a16="http://schemas.microsoft.com/office/drawing/2014/main" id="{E216D8B9-1187-400B-99C5-6E2535C115A3}"/>
                  </a:ext>
                </a:extLst>
              </p:cNvPr>
              <p:cNvSpPr/>
              <p:nvPr/>
            </p:nvSpPr>
            <p:spPr>
              <a:xfrm>
                <a:off x="7010617" y="4588417"/>
                <a:ext cx="44352" cy="49418"/>
              </a:xfrm>
              <a:custGeom>
                <a:avLst/>
                <a:gdLst>
                  <a:gd name="connsiteX0" fmla="*/ 0 w 44352"/>
                  <a:gd name="connsiteY0" fmla="*/ 49419 h 49418"/>
                  <a:gd name="connsiteX1" fmla="*/ 43214 w 44352"/>
                  <a:gd name="connsiteY1" fmla="*/ 0 h 49418"/>
                  <a:gd name="connsiteX2" fmla="*/ 22110 w 44352"/>
                  <a:gd name="connsiteY2" fmla="*/ 21610 h 49418"/>
                  <a:gd name="connsiteX3" fmla="*/ 0 w 44352"/>
                  <a:gd name="connsiteY3" fmla="*/ 49419 h 49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352" h="49418">
                    <a:moveTo>
                      <a:pt x="0" y="49419"/>
                    </a:moveTo>
                    <a:cubicBezTo>
                      <a:pt x="21942" y="44561"/>
                      <a:pt x="50417" y="20773"/>
                      <a:pt x="43214" y="0"/>
                    </a:cubicBezTo>
                    <a:cubicBezTo>
                      <a:pt x="19597" y="9381"/>
                      <a:pt x="38524" y="-2010"/>
                      <a:pt x="22110" y="21610"/>
                    </a:cubicBezTo>
                    <a:cubicBezTo>
                      <a:pt x="12730" y="35347"/>
                      <a:pt x="8877" y="37022"/>
                      <a:pt x="0" y="4941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1" name="任意多边形: 形状 780">
                <a:extLst>
                  <a:ext uri="{FF2B5EF4-FFF2-40B4-BE49-F238E27FC236}">
                    <a16:creationId xmlns:a16="http://schemas.microsoft.com/office/drawing/2014/main" id="{9DDABFEE-4703-495D-8784-2B0E3E53AF4F}"/>
                  </a:ext>
                </a:extLst>
              </p:cNvPr>
              <p:cNvSpPr/>
              <p:nvPr/>
            </p:nvSpPr>
            <p:spPr>
              <a:xfrm>
                <a:off x="4882734" y="6078521"/>
                <a:ext cx="70516" cy="63323"/>
              </a:xfrm>
              <a:custGeom>
                <a:avLst/>
                <a:gdLst>
                  <a:gd name="connsiteX0" fmla="*/ 0 w 70516"/>
                  <a:gd name="connsiteY0" fmla="*/ 63323 h 63323"/>
                  <a:gd name="connsiteX1" fmla="*/ 70516 w 70516"/>
                  <a:gd name="connsiteY1" fmla="*/ 0 h 63323"/>
                  <a:gd name="connsiteX2" fmla="*/ 0 w 70516"/>
                  <a:gd name="connsiteY2" fmla="*/ 63323 h 63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0516" h="63323">
                    <a:moveTo>
                      <a:pt x="0" y="63323"/>
                    </a:moveTo>
                    <a:cubicBezTo>
                      <a:pt x="15075" y="58298"/>
                      <a:pt x="64821" y="21610"/>
                      <a:pt x="70516" y="0"/>
                    </a:cubicBezTo>
                    <a:cubicBezTo>
                      <a:pt x="42042" y="20438"/>
                      <a:pt x="20435" y="39033"/>
                      <a:pt x="0" y="6332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2" name="任意多边形: 形状 781">
                <a:extLst>
                  <a:ext uri="{FF2B5EF4-FFF2-40B4-BE49-F238E27FC236}">
                    <a16:creationId xmlns:a16="http://schemas.microsoft.com/office/drawing/2014/main" id="{9806F7BC-506E-4BF2-B22B-32AEDFB860AA}"/>
                  </a:ext>
                </a:extLst>
              </p:cNvPr>
              <p:cNvSpPr/>
              <p:nvPr/>
            </p:nvSpPr>
            <p:spPr>
              <a:xfrm>
                <a:off x="5312866" y="4307818"/>
                <a:ext cx="46731" cy="62988"/>
              </a:xfrm>
              <a:custGeom>
                <a:avLst/>
                <a:gdLst>
                  <a:gd name="connsiteX0" fmla="*/ 0 w 46731"/>
                  <a:gd name="connsiteY0" fmla="*/ 62988 h 62988"/>
                  <a:gd name="connsiteX1" fmla="*/ 46732 w 46731"/>
                  <a:gd name="connsiteY1" fmla="*/ 0 h 62988"/>
                  <a:gd name="connsiteX2" fmla="*/ 0 w 46731"/>
                  <a:gd name="connsiteY2" fmla="*/ 62988 h 62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731" h="62988">
                    <a:moveTo>
                      <a:pt x="0" y="62988"/>
                    </a:moveTo>
                    <a:cubicBezTo>
                      <a:pt x="20100" y="58968"/>
                      <a:pt x="38524" y="20103"/>
                      <a:pt x="46732" y="0"/>
                    </a:cubicBezTo>
                    <a:cubicBezTo>
                      <a:pt x="32662" y="11727"/>
                      <a:pt x="5025" y="42048"/>
                      <a:pt x="0" y="6298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3" name="任意多边形: 形状 782">
                <a:extLst>
                  <a:ext uri="{FF2B5EF4-FFF2-40B4-BE49-F238E27FC236}">
                    <a16:creationId xmlns:a16="http://schemas.microsoft.com/office/drawing/2014/main" id="{458EC688-A6BD-410B-A739-75F52E61626B}"/>
                  </a:ext>
                </a:extLst>
              </p:cNvPr>
              <p:cNvSpPr/>
              <p:nvPr/>
            </p:nvSpPr>
            <p:spPr>
              <a:xfrm>
                <a:off x="4754096" y="5556324"/>
                <a:ext cx="24622" cy="21139"/>
              </a:xfrm>
              <a:custGeom>
                <a:avLst/>
                <a:gdLst>
                  <a:gd name="connsiteX0" fmla="*/ 0 w 24622"/>
                  <a:gd name="connsiteY0" fmla="*/ 21140 h 21139"/>
                  <a:gd name="connsiteX1" fmla="*/ 24622 w 24622"/>
                  <a:gd name="connsiteY1" fmla="*/ 3048 h 21139"/>
                  <a:gd name="connsiteX2" fmla="*/ 0 w 24622"/>
                  <a:gd name="connsiteY2" fmla="*/ 21140 h 21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622" h="21139">
                    <a:moveTo>
                      <a:pt x="0" y="21140"/>
                    </a:moveTo>
                    <a:cubicBezTo>
                      <a:pt x="22780" y="11424"/>
                      <a:pt x="11222" y="19800"/>
                      <a:pt x="24622" y="3048"/>
                    </a:cubicBezTo>
                    <a:cubicBezTo>
                      <a:pt x="8375" y="-3318"/>
                      <a:pt x="4020" y="-805"/>
                      <a:pt x="0" y="2114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4" name="任意多边形: 形状 783">
                <a:extLst>
                  <a:ext uri="{FF2B5EF4-FFF2-40B4-BE49-F238E27FC236}">
                    <a16:creationId xmlns:a16="http://schemas.microsoft.com/office/drawing/2014/main" id="{3702E5C3-F57F-4F14-8021-82B38CF832D0}"/>
                  </a:ext>
                </a:extLst>
              </p:cNvPr>
              <p:cNvSpPr/>
              <p:nvPr/>
            </p:nvSpPr>
            <p:spPr>
              <a:xfrm>
                <a:off x="4762620" y="5416520"/>
                <a:ext cx="22463" cy="21398"/>
              </a:xfrm>
              <a:custGeom>
                <a:avLst/>
                <a:gdLst>
                  <a:gd name="connsiteX0" fmla="*/ 22463 w 22463"/>
                  <a:gd name="connsiteY0" fmla="*/ 7997 h 21398"/>
                  <a:gd name="connsiteX1" fmla="*/ 7389 w 22463"/>
                  <a:gd name="connsiteY1" fmla="*/ 21399 h 21398"/>
                  <a:gd name="connsiteX2" fmla="*/ 22463 w 22463"/>
                  <a:gd name="connsiteY2" fmla="*/ 7997 h 21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63" h="21398">
                    <a:moveTo>
                      <a:pt x="22463" y="7997"/>
                    </a:moveTo>
                    <a:cubicBezTo>
                      <a:pt x="-5509" y="-11101"/>
                      <a:pt x="-3331" y="8332"/>
                      <a:pt x="7389" y="21399"/>
                    </a:cubicBezTo>
                    <a:lnTo>
                      <a:pt x="22463" y="7997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5" name="任意多边形: 形状 784">
                <a:extLst>
                  <a:ext uri="{FF2B5EF4-FFF2-40B4-BE49-F238E27FC236}">
                    <a16:creationId xmlns:a16="http://schemas.microsoft.com/office/drawing/2014/main" id="{7D4D29BA-1EE9-4304-BB08-A7D9328306B9}"/>
                  </a:ext>
                </a:extLst>
              </p:cNvPr>
              <p:cNvSpPr/>
              <p:nvPr/>
            </p:nvSpPr>
            <p:spPr>
              <a:xfrm>
                <a:off x="6506671" y="4589422"/>
                <a:ext cx="17346" cy="22950"/>
              </a:xfrm>
              <a:custGeom>
                <a:avLst/>
                <a:gdLst>
                  <a:gd name="connsiteX0" fmla="*/ 5474 w 17346"/>
                  <a:gd name="connsiteY0" fmla="*/ 22950 h 22950"/>
                  <a:gd name="connsiteX1" fmla="*/ 13012 w 17346"/>
                  <a:gd name="connsiteY1" fmla="*/ 0 h 22950"/>
                  <a:gd name="connsiteX2" fmla="*/ 5474 w 17346"/>
                  <a:gd name="connsiteY2" fmla="*/ 22950 h 2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346" h="22950">
                    <a:moveTo>
                      <a:pt x="5474" y="22950"/>
                    </a:moveTo>
                    <a:cubicBezTo>
                      <a:pt x="7484" y="17757"/>
                      <a:pt x="25407" y="24961"/>
                      <a:pt x="13012" y="0"/>
                    </a:cubicBezTo>
                    <a:cubicBezTo>
                      <a:pt x="1120" y="4858"/>
                      <a:pt x="-5245" y="-5026"/>
                      <a:pt x="5474" y="2295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6" name="任意多边形: 形状 785">
                <a:extLst>
                  <a:ext uri="{FF2B5EF4-FFF2-40B4-BE49-F238E27FC236}">
                    <a16:creationId xmlns:a16="http://schemas.microsoft.com/office/drawing/2014/main" id="{65C377D1-B623-4D4D-AD88-9FBBB1959B11}"/>
                  </a:ext>
                </a:extLst>
              </p:cNvPr>
              <p:cNvSpPr/>
              <p:nvPr/>
            </p:nvSpPr>
            <p:spPr>
              <a:xfrm>
                <a:off x="4745051" y="5619512"/>
                <a:ext cx="19094" cy="18762"/>
              </a:xfrm>
              <a:custGeom>
                <a:avLst/>
                <a:gdLst>
                  <a:gd name="connsiteX0" fmla="*/ 0 w 19094"/>
                  <a:gd name="connsiteY0" fmla="*/ 18762 h 18762"/>
                  <a:gd name="connsiteX1" fmla="*/ 19095 w 19094"/>
                  <a:gd name="connsiteY1" fmla="*/ 0 h 18762"/>
                  <a:gd name="connsiteX2" fmla="*/ 0 w 19094"/>
                  <a:gd name="connsiteY2" fmla="*/ 18762 h 1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94" h="18762">
                    <a:moveTo>
                      <a:pt x="0" y="18762"/>
                    </a:moveTo>
                    <a:cubicBezTo>
                      <a:pt x="16917" y="11056"/>
                      <a:pt x="13567" y="28144"/>
                      <a:pt x="19095" y="0"/>
                    </a:cubicBezTo>
                    <a:cubicBezTo>
                      <a:pt x="-6197" y="2848"/>
                      <a:pt x="3852" y="-5863"/>
                      <a:pt x="0" y="1876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7" name="任意多边形: 形状 786">
                <a:extLst>
                  <a:ext uri="{FF2B5EF4-FFF2-40B4-BE49-F238E27FC236}">
                    <a16:creationId xmlns:a16="http://schemas.microsoft.com/office/drawing/2014/main" id="{82B7313D-7AAC-4458-9595-B6459F4D5611}"/>
                  </a:ext>
                </a:extLst>
              </p:cNvPr>
              <p:cNvSpPr/>
              <p:nvPr/>
            </p:nvSpPr>
            <p:spPr>
              <a:xfrm>
                <a:off x="6047006" y="4965844"/>
                <a:ext cx="18089" cy="16940"/>
              </a:xfrm>
              <a:custGeom>
                <a:avLst/>
                <a:gdLst>
                  <a:gd name="connsiteX0" fmla="*/ 18090 w 18089"/>
                  <a:gd name="connsiteY0" fmla="*/ 4522 h 16940"/>
                  <a:gd name="connsiteX1" fmla="*/ 0 w 18089"/>
                  <a:gd name="connsiteY1" fmla="*/ 12060 h 16940"/>
                  <a:gd name="connsiteX2" fmla="*/ 18090 w 18089"/>
                  <a:gd name="connsiteY2" fmla="*/ 4522 h 16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089" h="16940">
                    <a:moveTo>
                      <a:pt x="18090" y="4522"/>
                    </a:moveTo>
                    <a:cubicBezTo>
                      <a:pt x="-1005" y="-3352"/>
                      <a:pt x="7035" y="-1007"/>
                      <a:pt x="0" y="12060"/>
                    </a:cubicBezTo>
                    <a:cubicBezTo>
                      <a:pt x="14907" y="18426"/>
                      <a:pt x="11390" y="20939"/>
                      <a:pt x="18090" y="452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8" name="任意多边形: 形状 787">
                <a:extLst>
                  <a:ext uri="{FF2B5EF4-FFF2-40B4-BE49-F238E27FC236}">
                    <a16:creationId xmlns:a16="http://schemas.microsoft.com/office/drawing/2014/main" id="{8930A13D-8A17-4F73-B3D2-5934C982538F}"/>
                  </a:ext>
                </a:extLst>
              </p:cNvPr>
              <p:cNvSpPr/>
              <p:nvPr/>
            </p:nvSpPr>
            <p:spPr>
              <a:xfrm>
                <a:off x="5992021" y="5044539"/>
                <a:ext cx="15668" cy="17870"/>
              </a:xfrm>
              <a:custGeom>
                <a:avLst/>
                <a:gdLst>
                  <a:gd name="connsiteX0" fmla="*/ 716 w 15668"/>
                  <a:gd name="connsiteY0" fmla="*/ 8583 h 17870"/>
                  <a:gd name="connsiteX1" fmla="*/ 11771 w 15668"/>
                  <a:gd name="connsiteY1" fmla="*/ 11096 h 17870"/>
                  <a:gd name="connsiteX2" fmla="*/ 716 w 15668"/>
                  <a:gd name="connsiteY2" fmla="*/ 8583 h 17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668" h="17870">
                    <a:moveTo>
                      <a:pt x="716" y="8583"/>
                    </a:moveTo>
                    <a:cubicBezTo>
                      <a:pt x="381" y="24832"/>
                      <a:pt x="-3639" y="15786"/>
                      <a:pt x="11771" y="11096"/>
                    </a:cubicBezTo>
                    <a:cubicBezTo>
                      <a:pt x="24836" y="7075"/>
                      <a:pt x="884" y="-10180"/>
                      <a:pt x="716" y="858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89" name="图形 636">
              <a:extLst>
                <a:ext uri="{FF2B5EF4-FFF2-40B4-BE49-F238E27FC236}">
                  <a16:creationId xmlns:a16="http://schemas.microsoft.com/office/drawing/2014/main" id="{AE079A69-B2A9-48F6-A500-946FF52035A5}"/>
                </a:ext>
              </a:extLst>
            </p:cNvPr>
            <p:cNvGrpSpPr/>
            <p:nvPr/>
          </p:nvGrpSpPr>
          <p:grpSpPr>
            <a:xfrm>
              <a:off x="4134946" y="138707"/>
              <a:ext cx="3808127" cy="1144934"/>
              <a:chOff x="4134946" y="138707"/>
              <a:chExt cx="3808127" cy="1144934"/>
            </a:xfrm>
            <a:grpFill/>
          </p:grpSpPr>
          <p:sp>
            <p:nvSpPr>
              <p:cNvPr id="790" name="任意多边形: 形状 789">
                <a:extLst>
                  <a:ext uri="{FF2B5EF4-FFF2-40B4-BE49-F238E27FC236}">
                    <a16:creationId xmlns:a16="http://schemas.microsoft.com/office/drawing/2014/main" id="{5B65D743-D652-41E0-A4BD-041DAB050901}"/>
                  </a:ext>
                </a:extLst>
              </p:cNvPr>
              <p:cNvSpPr/>
              <p:nvPr/>
            </p:nvSpPr>
            <p:spPr>
              <a:xfrm>
                <a:off x="4134946" y="138707"/>
                <a:ext cx="3808127" cy="1144934"/>
              </a:xfrm>
              <a:custGeom>
                <a:avLst/>
                <a:gdLst>
                  <a:gd name="connsiteX0" fmla="*/ 1772033 w 3808127"/>
                  <a:gd name="connsiteY0" fmla="*/ 1089393 h 1144934"/>
                  <a:gd name="connsiteX1" fmla="*/ 1808045 w 3808127"/>
                  <a:gd name="connsiteY1" fmla="*/ 1050193 h 1144934"/>
                  <a:gd name="connsiteX2" fmla="*/ 1847574 w 3808127"/>
                  <a:gd name="connsiteY2" fmla="*/ 1014678 h 1144934"/>
                  <a:gd name="connsiteX3" fmla="*/ 1900671 w 3808127"/>
                  <a:gd name="connsiteY3" fmla="*/ 1107988 h 1144934"/>
                  <a:gd name="connsiteX4" fmla="*/ 1851259 w 3808127"/>
                  <a:gd name="connsiteY4" fmla="*/ 1098774 h 1144934"/>
                  <a:gd name="connsiteX5" fmla="*/ 1772033 w 3808127"/>
                  <a:gd name="connsiteY5" fmla="*/ 1089393 h 1144934"/>
                  <a:gd name="connsiteX6" fmla="*/ 1868511 w 3808127"/>
                  <a:gd name="connsiteY6" fmla="*/ 997759 h 1144934"/>
                  <a:gd name="connsiteX7" fmla="*/ 1952595 w 3808127"/>
                  <a:gd name="connsiteY7" fmla="*/ 946832 h 1144934"/>
                  <a:gd name="connsiteX8" fmla="*/ 2003681 w 3808127"/>
                  <a:gd name="connsiteY8" fmla="*/ 1023892 h 1144934"/>
                  <a:gd name="connsiteX9" fmla="*/ 2030313 w 3808127"/>
                  <a:gd name="connsiteY9" fmla="*/ 1065103 h 1144934"/>
                  <a:gd name="connsiteX10" fmla="*/ 2042541 w 3808127"/>
                  <a:gd name="connsiteY10" fmla="*/ 1083362 h 1144934"/>
                  <a:gd name="connsiteX11" fmla="*/ 2055438 w 3808127"/>
                  <a:gd name="connsiteY11" fmla="*/ 1109831 h 1144934"/>
                  <a:gd name="connsiteX12" fmla="*/ 1950082 w 3808127"/>
                  <a:gd name="connsiteY12" fmla="*/ 1110166 h 1144934"/>
                  <a:gd name="connsiteX13" fmla="*/ 1868511 w 3808127"/>
                  <a:gd name="connsiteY13" fmla="*/ 997759 h 1144934"/>
                  <a:gd name="connsiteX14" fmla="*/ 2814200 w 3808127"/>
                  <a:gd name="connsiteY14" fmla="*/ 291823 h 1144934"/>
                  <a:gd name="connsiteX15" fmla="*/ 2825590 w 3808127"/>
                  <a:gd name="connsiteY15" fmla="*/ 51764 h 1144934"/>
                  <a:gd name="connsiteX16" fmla="*/ 2861769 w 3808127"/>
                  <a:gd name="connsiteY16" fmla="*/ 52602 h 1144934"/>
                  <a:gd name="connsiteX17" fmla="*/ 2863109 w 3808127"/>
                  <a:gd name="connsiteY17" fmla="*/ 147754 h 1144934"/>
                  <a:gd name="connsiteX18" fmla="*/ 2877514 w 3808127"/>
                  <a:gd name="connsiteY18" fmla="*/ 82086 h 1144934"/>
                  <a:gd name="connsiteX19" fmla="*/ 2924078 w 3808127"/>
                  <a:gd name="connsiteY19" fmla="*/ 52267 h 1144934"/>
                  <a:gd name="connsiteX20" fmla="*/ 2926088 w 3808127"/>
                  <a:gd name="connsiteY20" fmla="*/ 123128 h 1144934"/>
                  <a:gd name="connsiteX21" fmla="*/ 2937478 w 3808127"/>
                  <a:gd name="connsiteY21" fmla="*/ 50759 h 1144934"/>
                  <a:gd name="connsiteX22" fmla="*/ 2991077 w 3808127"/>
                  <a:gd name="connsiteY22" fmla="*/ 140216 h 1144934"/>
                  <a:gd name="connsiteX23" fmla="*/ 3043671 w 3808127"/>
                  <a:gd name="connsiteY23" fmla="*/ 54445 h 1144934"/>
                  <a:gd name="connsiteX24" fmla="*/ 3046183 w 3808127"/>
                  <a:gd name="connsiteY24" fmla="*/ 132342 h 1144934"/>
                  <a:gd name="connsiteX25" fmla="*/ 3072648 w 3808127"/>
                  <a:gd name="connsiteY25" fmla="*/ 55450 h 1144934"/>
                  <a:gd name="connsiteX26" fmla="*/ 3146514 w 3808127"/>
                  <a:gd name="connsiteY26" fmla="*/ 54109 h 1144934"/>
                  <a:gd name="connsiteX27" fmla="*/ 3146514 w 3808127"/>
                  <a:gd name="connsiteY27" fmla="*/ 139378 h 1144934"/>
                  <a:gd name="connsiteX28" fmla="*/ 3192408 w 3808127"/>
                  <a:gd name="connsiteY28" fmla="*/ 141388 h 1144934"/>
                  <a:gd name="connsiteX29" fmla="*/ 3187216 w 3808127"/>
                  <a:gd name="connsiteY29" fmla="*/ 51429 h 1144934"/>
                  <a:gd name="connsiteX30" fmla="*/ 3260915 w 3808127"/>
                  <a:gd name="connsiteY30" fmla="*/ 51764 h 1144934"/>
                  <a:gd name="connsiteX31" fmla="*/ 3258067 w 3808127"/>
                  <a:gd name="connsiteY31" fmla="*/ 159816 h 1144934"/>
                  <a:gd name="connsiteX32" fmla="*/ 3276324 w 3808127"/>
                  <a:gd name="connsiteY32" fmla="*/ 141723 h 1144934"/>
                  <a:gd name="connsiteX33" fmla="*/ 3272137 w 3808127"/>
                  <a:gd name="connsiteY33" fmla="*/ 122123 h 1144934"/>
                  <a:gd name="connsiteX34" fmla="*/ 3348683 w 3808127"/>
                  <a:gd name="connsiteY34" fmla="*/ 53774 h 1144934"/>
                  <a:gd name="connsiteX35" fmla="*/ 3337126 w 3808127"/>
                  <a:gd name="connsiteY35" fmla="*/ 146581 h 1144934"/>
                  <a:gd name="connsiteX36" fmla="*/ 3355048 w 3808127"/>
                  <a:gd name="connsiteY36" fmla="*/ 101016 h 1144934"/>
                  <a:gd name="connsiteX37" fmla="*/ 3358398 w 3808127"/>
                  <a:gd name="connsiteY37" fmla="*/ 60308 h 1144934"/>
                  <a:gd name="connsiteX38" fmla="*/ 3359738 w 3808127"/>
                  <a:gd name="connsiteY38" fmla="*/ 55617 h 1144934"/>
                  <a:gd name="connsiteX39" fmla="*/ 3394745 w 3808127"/>
                  <a:gd name="connsiteY39" fmla="*/ 53439 h 1144934"/>
                  <a:gd name="connsiteX40" fmla="*/ 3389720 w 3808127"/>
                  <a:gd name="connsiteY40" fmla="*/ 139713 h 1144934"/>
                  <a:gd name="connsiteX41" fmla="*/ 3404795 w 3808127"/>
                  <a:gd name="connsiteY41" fmla="*/ 51429 h 1144934"/>
                  <a:gd name="connsiteX42" fmla="*/ 3456216 w 3808127"/>
                  <a:gd name="connsiteY42" fmla="*/ 51429 h 1144934"/>
                  <a:gd name="connsiteX43" fmla="*/ 3465093 w 3808127"/>
                  <a:gd name="connsiteY43" fmla="*/ 109224 h 1144934"/>
                  <a:gd name="connsiteX44" fmla="*/ 3519195 w 3808127"/>
                  <a:gd name="connsiteY44" fmla="*/ 49921 h 1144934"/>
                  <a:gd name="connsiteX45" fmla="*/ 3481843 w 3808127"/>
                  <a:gd name="connsiteY45" fmla="*/ 262004 h 1144934"/>
                  <a:gd name="connsiteX46" fmla="*/ 3464591 w 3808127"/>
                  <a:gd name="connsiteY46" fmla="*/ 278756 h 1144934"/>
                  <a:gd name="connsiteX47" fmla="*/ 3510820 w 3808127"/>
                  <a:gd name="connsiteY47" fmla="*/ 434886 h 1144934"/>
                  <a:gd name="connsiteX48" fmla="*/ 3431929 w 3808127"/>
                  <a:gd name="connsiteY48" fmla="*/ 487488 h 1144934"/>
                  <a:gd name="connsiteX49" fmla="*/ 3440136 w 3808127"/>
                  <a:gd name="connsiteY49" fmla="*/ 548466 h 1144934"/>
                  <a:gd name="connsiteX50" fmla="*/ 3523215 w 3808127"/>
                  <a:gd name="connsiteY50" fmla="*/ 586996 h 1144934"/>
                  <a:gd name="connsiteX51" fmla="*/ 3550852 w 3808127"/>
                  <a:gd name="connsiteY51" fmla="*/ 660705 h 1144934"/>
                  <a:gd name="connsiteX52" fmla="*/ 3518023 w 3808127"/>
                  <a:gd name="connsiteY52" fmla="*/ 685834 h 1144934"/>
                  <a:gd name="connsiteX53" fmla="*/ 3446166 w 3808127"/>
                  <a:gd name="connsiteY53" fmla="*/ 603413 h 1144934"/>
                  <a:gd name="connsiteX54" fmla="*/ 3347008 w 3808127"/>
                  <a:gd name="connsiteY54" fmla="*/ 401549 h 1144934"/>
                  <a:gd name="connsiteX55" fmla="*/ 3311331 w 3808127"/>
                  <a:gd name="connsiteY55" fmla="*/ 348445 h 1144934"/>
                  <a:gd name="connsiteX56" fmla="*/ 3387542 w 3808127"/>
                  <a:gd name="connsiteY56" fmla="*/ 505078 h 1144934"/>
                  <a:gd name="connsiteX57" fmla="*/ 3457724 w 3808127"/>
                  <a:gd name="connsiteY57" fmla="*/ 668579 h 1144934"/>
                  <a:gd name="connsiteX58" fmla="*/ 3354545 w 3808127"/>
                  <a:gd name="connsiteY58" fmla="*/ 661710 h 1144934"/>
                  <a:gd name="connsiteX59" fmla="*/ 3482681 w 3808127"/>
                  <a:gd name="connsiteY59" fmla="*/ 725034 h 1144934"/>
                  <a:gd name="connsiteX60" fmla="*/ 3540132 w 3808127"/>
                  <a:gd name="connsiteY60" fmla="*/ 864579 h 1144934"/>
                  <a:gd name="connsiteX61" fmla="*/ 3501105 w 3808127"/>
                  <a:gd name="connsiteY61" fmla="*/ 728384 h 1144934"/>
                  <a:gd name="connsiteX62" fmla="*/ 3583681 w 3808127"/>
                  <a:gd name="connsiteY62" fmla="*/ 624521 h 1144934"/>
                  <a:gd name="connsiteX63" fmla="*/ 3549680 w 3808127"/>
                  <a:gd name="connsiteY63" fmla="*/ 560862 h 1144934"/>
                  <a:gd name="connsiteX64" fmla="*/ 3516348 w 3808127"/>
                  <a:gd name="connsiteY64" fmla="*/ 542770 h 1144934"/>
                  <a:gd name="connsiteX65" fmla="*/ 3485026 w 3808127"/>
                  <a:gd name="connsiteY65" fmla="*/ 525180 h 1144934"/>
                  <a:gd name="connsiteX66" fmla="*/ 3536280 w 3808127"/>
                  <a:gd name="connsiteY66" fmla="*/ 477939 h 1144934"/>
                  <a:gd name="connsiteX67" fmla="*/ 3642640 w 3808127"/>
                  <a:gd name="connsiteY67" fmla="*/ 710124 h 1144934"/>
                  <a:gd name="connsiteX68" fmla="*/ 3688870 w 3808127"/>
                  <a:gd name="connsiteY68" fmla="*/ 828227 h 1144934"/>
                  <a:gd name="connsiteX69" fmla="*/ 3714832 w 3808127"/>
                  <a:gd name="connsiteY69" fmla="*/ 969448 h 1144934"/>
                  <a:gd name="connsiteX70" fmla="*/ 3621871 w 3808127"/>
                  <a:gd name="connsiteY70" fmla="*/ 972966 h 1144934"/>
                  <a:gd name="connsiteX71" fmla="*/ 3584519 w 3808127"/>
                  <a:gd name="connsiteY71" fmla="*/ 964422 h 1144934"/>
                  <a:gd name="connsiteX72" fmla="*/ 3580499 w 3808127"/>
                  <a:gd name="connsiteY72" fmla="*/ 965762 h 1144934"/>
                  <a:gd name="connsiteX73" fmla="*/ 3449851 w 3808127"/>
                  <a:gd name="connsiteY73" fmla="*/ 958391 h 1144934"/>
                  <a:gd name="connsiteX74" fmla="*/ 3432097 w 3808127"/>
                  <a:gd name="connsiteY74" fmla="*/ 961742 h 1144934"/>
                  <a:gd name="connsiteX75" fmla="*/ 3352368 w 3808127"/>
                  <a:gd name="connsiteY75" fmla="*/ 954036 h 1144934"/>
                  <a:gd name="connsiteX76" fmla="*/ 3133952 w 3808127"/>
                  <a:gd name="connsiteY76" fmla="*/ 957889 h 1144934"/>
                  <a:gd name="connsiteX77" fmla="*/ 3132947 w 3808127"/>
                  <a:gd name="connsiteY77" fmla="*/ 952863 h 1144934"/>
                  <a:gd name="connsiteX78" fmla="*/ 3132277 w 3808127"/>
                  <a:gd name="connsiteY78" fmla="*/ 948005 h 1144934"/>
                  <a:gd name="connsiteX79" fmla="*/ 3131942 w 3808127"/>
                  <a:gd name="connsiteY79" fmla="*/ 943649 h 1144934"/>
                  <a:gd name="connsiteX80" fmla="*/ 3132109 w 3808127"/>
                  <a:gd name="connsiteY80" fmla="*/ 939796 h 1144934"/>
                  <a:gd name="connsiteX81" fmla="*/ 3132612 w 3808127"/>
                  <a:gd name="connsiteY81" fmla="*/ 936613 h 1144934"/>
                  <a:gd name="connsiteX82" fmla="*/ 3133282 w 3808127"/>
                  <a:gd name="connsiteY82" fmla="*/ 933766 h 1144934"/>
                  <a:gd name="connsiteX83" fmla="*/ 3133952 w 3808127"/>
                  <a:gd name="connsiteY83" fmla="*/ 931253 h 1144934"/>
                  <a:gd name="connsiteX84" fmla="*/ 3092077 w 3808127"/>
                  <a:gd name="connsiteY84" fmla="*/ 935776 h 1144934"/>
                  <a:gd name="connsiteX85" fmla="*/ 3061928 w 3808127"/>
                  <a:gd name="connsiteY85" fmla="*/ 874965 h 1144934"/>
                  <a:gd name="connsiteX86" fmla="*/ 2905653 w 3808127"/>
                  <a:gd name="connsiteY86" fmla="*/ 595037 h 1144934"/>
                  <a:gd name="connsiteX87" fmla="*/ 2880864 w 3808127"/>
                  <a:gd name="connsiteY87" fmla="*/ 538079 h 1144934"/>
                  <a:gd name="connsiteX88" fmla="*/ 2882371 w 3808127"/>
                  <a:gd name="connsiteY88" fmla="*/ 460852 h 1144934"/>
                  <a:gd name="connsiteX89" fmla="*/ 2842507 w 3808127"/>
                  <a:gd name="connsiteY89" fmla="*/ 533221 h 1144934"/>
                  <a:gd name="connsiteX90" fmla="*/ 2840329 w 3808127"/>
                  <a:gd name="connsiteY90" fmla="*/ 539252 h 1144934"/>
                  <a:gd name="connsiteX91" fmla="*/ 2837984 w 3808127"/>
                  <a:gd name="connsiteY91" fmla="*/ 545283 h 1144934"/>
                  <a:gd name="connsiteX92" fmla="*/ 2749881 w 3808127"/>
                  <a:gd name="connsiteY92" fmla="*/ 547796 h 1144934"/>
                  <a:gd name="connsiteX93" fmla="*/ 2780365 w 3808127"/>
                  <a:gd name="connsiteY93" fmla="*/ 419139 h 1144934"/>
                  <a:gd name="connsiteX94" fmla="*/ 2736649 w 3808127"/>
                  <a:gd name="connsiteY94" fmla="*/ 488158 h 1144934"/>
                  <a:gd name="connsiteX95" fmla="*/ 2709012 w 3808127"/>
                  <a:gd name="connsiteY95" fmla="*/ 574599 h 1144934"/>
                  <a:gd name="connsiteX96" fmla="*/ 2828940 w 3808127"/>
                  <a:gd name="connsiteY96" fmla="*/ 589676 h 1144934"/>
                  <a:gd name="connsiteX97" fmla="*/ 2805992 w 3808127"/>
                  <a:gd name="connsiteY97" fmla="*/ 704763 h 1144934"/>
                  <a:gd name="connsiteX98" fmla="*/ 2851049 w 3808127"/>
                  <a:gd name="connsiteY98" fmla="*/ 656517 h 1144934"/>
                  <a:gd name="connsiteX99" fmla="*/ 2866626 w 3808127"/>
                  <a:gd name="connsiteY99" fmla="*/ 581468 h 1144934"/>
                  <a:gd name="connsiteX100" fmla="*/ 2914698 w 3808127"/>
                  <a:gd name="connsiteY100" fmla="*/ 639598 h 1144934"/>
                  <a:gd name="connsiteX101" fmla="*/ 2948197 w 3808127"/>
                  <a:gd name="connsiteY101" fmla="*/ 696052 h 1144934"/>
                  <a:gd name="connsiteX102" fmla="*/ 3077170 w 3808127"/>
                  <a:gd name="connsiteY102" fmla="*/ 928405 h 1144934"/>
                  <a:gd name="connsiteX103" fmla="*/ 3150869 w 3808127"/>
                  <a:gd name="connsiteY103" fmla="*/ 1036121 h 1144934"/>
                  <a:gd name="connsiteX104" fmla="*/ 3125912 w 3808127"/>
                  <a:gd name="connsiteY104" fmla="*/ 972798 h 1144934"/>
                  <a:gd name="connsiteX105" fmla="*/ 3291901 w 3808127"/>
                  <a:gd name="connsiteY105" fmla="*/ 964087 h 1144934"/>
                  <a:gd name="connsiteX106" fmla="*/ 3309321 w 3808127"/>
                  <a:gd name="connsiteY106" fmla="*/ 990723 h 1144934"/>
                  <a:gd name="connsiteX107" fmla="*/ 3322051 w 3808127"/>
                  <a:gd name="connsiteY107" fmla="*/ 964087 h 1144934"/>
                  <a:gd name="connsiteX108" fmla="*/ 3411159 w 3808127"/>
                  <a:gd name="connsiteY108" fmla="*/ 977154 h 1144934"/>
                  <a:gd name="connsiteX109" fmla="*/ 3475311 w 3808127"/>
                  <a:gd name="connsiteY109" fmla="*/ 1013841 h 1144934"/>
                  <a:gd name="connsiteX110" fmla="*/ 3487538 w 3808127"/>
                  <a:gd name="connsiteY110" fmla="*/ 982179 h 1144934"/>
                  <a:gd name="connsiteX111" fmla="*/ 3625556 w 3808127"/>
                  <a:gd name="connsiteY111" fmla="*/ 1028918 h 1144934"/>
                  <a:gd name="connsiteX112" fmla="*/ 3628906 w 3808127"/>
                  <a:gd name="connsiteY112" fmla="*/ 1002282 h 1144934"/>
                  <a:gd name="connsiteX113" fmla="*/ 3630581 w 3808127"/>
                  <a:gd name="connsiteY113" fmla="*/ 996754 h 1144934"/>
                  <a:gd name="connsiteX114" fmla="*/ 3721364 w 3808127"/>
                  <a:gd name="connsiteY114" fmla="*/ 999434 h 1144934"/>
                  <a:gd name="connsiteX115" fmla="*/ 3723206 w 3808127"/>
                  <a:gd name="connsiteY115" fmla="*/ 1047513 h 1144934"/>
                  <a:gd name="connsiteX116" fmla="*/ 3498593 w 3808127"/>
                  <a:gd name="connsiteY116" fmla="*/ 1046340 h 1144934"/>
                  <a:gd name="connsiteX117" fmla="*/ 3485026 w 3808127"/>
                  <a:gd name="connsiteY117" fmla="*/ 1015014 h 1144934"/>
                  <a:gd name="connsiteX118" fmla="*/ 3481843 w 3808127"/>
                  <a:gd name="connsiteY118" fmla="*/ 1029923 h 1144934"/>
                  <a:gd name="connsiteX119" fmla="*/ 3472463 w 3808127"/>
                  <a:gd name="connsiteY119" fmla="*/ 1045837 h 1144934"/>
                  <a:gd name="connsiteX120" fmla="*/ 3350693 w 3808127"/>
                  <a:gd name="connsiteY120" fmla="*/ 1052706 h 1144934"/>
                  <a:gd name="connsiteX121" fmla="*/ 3335618 w 3808127"/>
                  <a:gd name="connsiteY121" fmla="*/ 1021547 h 1144934"/>
                  <a:gd name="connsiteX122" fmla="*/ 3329588 w 3808127"/>
                  <a:gd name="connsiteY122" fmla="*/ 1046843 h 1144934"/>
                  <a:gd name="connsiteX123" fmla="*/ 3230765 w 3808127"/>
                  <a:gd name="connsiteY123" fmla="*/ 1053711 h 1144934"/>
                  <a:gd name="connsiteX124" fmla="*/ 3154219 w 3808127"/>
                  <a:gd name="connsiteY124" fmla="*/ 1037294 h 1144934"/>
                  <a:gd name="connsiteX125" fmla="*/ 3115360 w 3808127"/>
                  <a:gd name="connsiteY125" fmla="*/ 1066108 h 1144934"/>
                  <a:gd name="connsiteX126" fmla="*/ 2945350 w 3808127"/>
                  <a:gd name="connsiteY126" fmla="*/ 1074484 h 1144934"/>
                  <a:gd name="connsiteX127" fmla="*/ 2835304 w 3808127"/>
                  <a:gd name="connsiteY127" fmla="*/ 1088053 h 1144934"/>
                  <a:gd name="connsiteX128" fmla="*/ 2668980 w 3808127"/>
                  <a:gd name="connsiteY128" fmla="*/ 869605 h 1144934"/>
                  <a:gd name="connsiteX129" fmla="*/ 2547544 w 3808127"/>
                  <a:gd name="connsiteY129" fmla="*/ 734917 h 1144934"/>
                  <a:gd name="connsiteX130" fmla="*/ 2579369 w 3808127"/>
                  <a:gd name="connsiteY130" fmla="*/ 786682 h 1144934"/>
                  <a:gd name="connsiteX131" fmla="*/ 2681207 w 3808127"/>
                  <a:gd name="connsiteY131" fmla="*/ 910480 h 1144934"/>
                  <a:gd name="connsiteX132" fmla="*/ 2806327 w 3808127"/>
                  <a:gd name="connsiteY132" fmla="*/ 1092576 h 1144934"/>
                  <a:gd name="connsiteX133" fmla="*/ 2629785 w 3808127"/>
                  <a:gd name="connsiteY133" fmla="*/ 1108156 h 1144934"/>
                  <a:gd name="connsiteX134" fmla="*/ 2607341 w 3808127"/>
                  <a:gd name="connsiteY134" fmla="*/ 1073981 h 1144934"/>
                  <a:gd name="connsiteX135" fmla="*/ 2599804 w 3808127"/>
                  <a:gd name="connsiteY135" fmla="*/ 1106145 h 1144934"/>
                  <a:gd name="connsiteX136" fmla="*/ 2418739 w 3808127"/>
                  <a:gd name="connsiteY136" fmla="*/ 1112679 h 1144934"/>
                  <a:gd name="connsiteX137" fmla="*/ 2274692 w 3808127"/>
                  <a:gd name="connsiteY137" fmla="*/ 826217 h 1144934"/>
                  <a:gd name="connsiteX138" fmla="*/ 2404167 w 3808127"/>
                  <a:gd name="connsiteY138" fmla="*/ 791875 h 1144934"/>
                  <a:gd name="connsiteX139" fmla="*/ 2428789 w 3808127"/>
                  <a:gd name="connsiteY139" fmla="*/ 817003 h 1144934"/>
                  <a:gd name="connsiteX140" fmla="*/ 2504665 w 3808127"/>
                  <a:gd name="connsiteY140" fmla="*/ 944654 h 1144934"/>
                  <a:gd name="connsiteX141" fmla="*/ 2536657 w 3808127"/>
                  <a:gd name="connsiteY141" fmla="*/ 980169 h 1144934"/>
                  <a:gd name="connsiteX142" fmla="*/ 2517562 w 3808127"/>
                  <a:gd name="connsiteY142" fmla="*/ 938624 h 1144934"/>
                  <a:gd name="connsiteX143" fmla="*/ 2425607 w 3808127"/>
                  <a:gd name="connsiteY143" fmla="*/ 779311 h 1144934"/>
                  <a:gd name="connsiteX144" fmla="*/ 2690754 w 3808127"/>
                  <a:gd name="connsiteY144" fmla="*/ 656517 h 1144934"/>
                  <a:gd name="connsiteX145" fmla="*/ 2679700 w 3808127"/>
                  <a:gd name="connsiteY145" fmla="*/ 651492 h 1144934"/>
                  <a:gd name="connsiteX146" fmla="*/ 2399310 w 3808127"/>
                  <a:gd name="connsiteY146" fmla="*/ 777468 h 1144934"/>
                  <a:gd name="connsiteX147" fmla="*/ 1802685 w 3808127"/>
                  <a:gd name="connsiteY147" fmla="*/ 1037461 h 1144934"/>
                  <a:gd name="connsiteX148" fmla="*/ 1643563 w 3808127"/>
                  <a:gd name="connsiteY148" fmla="*/ 1068620 h 1144934"/>
                  <a:gd name="connsiteX149" fmla="*/ 1517772 w 3808127"/>
                  <a:gd name="connsiteY149" fmla="*/ 1084367 h 1144934"/>
                  <a:gd name="connsiteX150" fmla="*/ 1507890 w 3808127"/>
                  <a:gd name="connsiteY150" fmla="*/ 1090063 h 1144934"/>
                  <a:gd name="connsiteX151" fmla="*/ 1450271 w 3808127"/>
                  <a:gd name="connsiteY151" fmla="*/ 1080850 h 1144934"/>
                  <a:gd name="connsiteX152" fmla="*/ 1334530 w 3808127"/>
                  <a:gd name="connsiteY152" fmla="*/ 1062087 h 1144934"/>
                  <a:gd name="connsiteX153" fmla="*/ 989319 w 3808127"/>
                  <a:gd name="connsiteY153" fmla="*/ 1062422 h 1144934"/>
                  <a:gd name="connsiteX154" fmla="*/ 477615 w 3808127"/>
                  <a:gd name="connsiteY154" fmla="*/ 1070631 h 1144934"/>
                  <a:gd name="connsiteX155" fmla="*/ 398222 w 3808127"/>
                  <a:gd name="connsiteY155" fmla="*/ 1064767 h 1144934"/>
                  <a:gd name="connsiteX156" fmla="*/ 140276 w 3808127"/>
                  <a:gd name="connsiteY156" fmla="*/ 1051701 h 1144934"/>
                  <a:gd name="connsiteX157" fmla="*/ 134581 w 3808127"/>
                  <a:gd name="connsiteY157" fmla="*/ 1040309 h 1144934"/>
                  <a:gd name="connsiteX158" fmla="*/ 132069 w 3808127"/>
                  <a:gd name="connsiteY158" fmla="*/ 1034949 h 1144934"/>
                  <a:gd name="connsiteX159" fmla="*/ 126541 w 3808127"/>
                  <a:gd name="connsiteY159" fmla="*/ 1018531 h 1144934"/>
                  <a:gd name="connsiteX160" fmla="*/ 128216 w 3808127"/>
                  <a:gd name="connsiteY160" fmla="*/ 967102 h 1144934"/>
                  <a:gd name="connsiteX161" fmla="*/ 146809 w 3808127"/>
                  <a:gd name="connsiteY161" fmla="*/ 662213 h 1144934"/>
                  <a:gd name="connsiteX162" fmla="*/ 128551 w 3808127"/>
                  <a:gd name="connsiteY162" fmla="*/ 866589 h 1144934"/>
                  <a:gd name="connsiteX163" fmla="*/ 114984 w 3808127"/>
                  <a:gd name="connsiteY163" fmla="*/ 964590 h 1144934"/>
                  <a:gd name="connsiteX164" fmla="*/ 94047 w 3808127"/>
                  <a:gd name="connsiteY164" fmla="*/ 1055219 h 1144934"/>
                  <a:gd name="connsiteX165" fmla="*/ 78470 w 3808127"/>
                  <a:gd name="connsiteY165" fmla="*/ 1036121 h 1144934"/>
                  <a:gd name="connsiteX166" fmla="*/ 109122 w 3808127"/>
                  <a:gd name="connsiteY166" fmla="*/ 670422 h 1144934"/>
                  <a:gd name="connsiteX167" fmla="*/ 99742 w 3808127"/>
                  <a:gd name="connsiteY167" fmla="*/ 749157 h 1144934"/>
                  <a:gd name="connsiteX168" fmla="*/ 66577 w 3808127"/>
                  <a:gd name="connsiteY168" fmla="*/ 985195 h 1144934"/>
                  <a:gd name="connsiteX169" fmla="*/ 42458 w 3808127"/>
                  <a:gd name="connsiteY169" fmla="*/ 1051701 h 1144934"/>
                  <a:gd name="connsiteX170" fmla="*/ 21353 w 3808127"/>
                  <a:gd name="connsiteY170" fmla="*/ 990053 h 1144934"/>
                  <a:gd name="connsiteX171" fmla="*/ 44133 w 3808127"/>
                  <a:gd name="connsiteY171" fmla="*/ 831410 h 1144934"/>
                  <a:gd name="connsiteX172" fmla="*/ 76292 w 3808127"/>
                  <a:gd name="connsiteY172" fmla="*/ 146414 h 1144934"/>
                  <a:gd name="connsiteX173" fmla="*/ 164061 w 3808127"/>
                  <a:gd name="connsiteY173" fmla="*/ 131337 h 1144934"/>
                  <a:gd name="connsiteX174" fmla="*/ 184328 w 3808127"/>
                  <a:gd name="connsiteY174" fmla="*/ 227997 h 1144934"/>
                  <a:gd name="connsiteX175" fmla="*/ 197560 w 3808127"/>
                  <a:gd name="connsiteY175" fmla="*/ 196670 h 1144934"/>
                  <a:gd name="connsiteX176" fmla="*/ 187678 w 3808127"/>
                  <a:gd name="connsiteY176" fmla="*/ 129494 h 1144934"/>
                  <a:gd name="connsiteX177" fmla="*/ 269584 w 3808127"/>
                  <a:gd name="connsiteY177" fmla="*/ 244749 h 1144934"/>
                  <a:gd name="connsiteX178" fmla="*/ 280974 w 3808127"/>
                  <a:gd name="connsiteY178" fmla="*/ 141053 h 1144934"/>
                  <a:gd name="connsiteX179" fmla="*/ 336415 w 3808127"/>
                  <a:gd name="connsiteY179" fmla="*/ 154120 h 1144934"/>
                  <a:gd name="connsiteX180" fmla="*/ 357520 w 3808127"/>
                  <a:gd name="connsiteY180" fmla="*/ 288807 h 1144934"/>
                  <a:gd name="connsiteX181" fmla="*/ 361875 w 3808127"/>
                  <a:gd name="connsiteY181" fmla="*/ 162161 h 1144934"/>
                  <a:gd name="connsiteX182" fmla="*/ 409946 w 3808127"/>
                  <a:gd name="connsiteY182" fmla="*/ 210072 h 1144934"/>
                  <a:gd name="connsiteX183" fmla="*/ 458856 w 3808127"/>
                  <a:gd name="connsiteY183" fmla="*/ 175730 h 1144934"/>
                  <a:gd name="connsiteX184" fmla="*/ 496542 w 3808127"/>
                  <a:gd name="connsiteY184" fmla="*/ 356151 h 1144934"/>
                  <a:gd name="connsiteX185" fmla="*/ 496375 w 3808127"/>
                  <a:gd name="connsiteY185" fmla="*/ 269040 h 1144934"/>
                  <a:gd name="connsiteX186" fmla="*/ 505085 w 3808127"/>
                  <a:gd name="connsiteY186" fmla="*/ 191142 h 1144934"/>
                  <a:gd name="connsiteX187" fmla="*/ 606588 w 3808127"/>
                  <a:gd name="connsiteY187" fmla="*/ 216438 h 1144934"/>
                  <a:gd name="connsiteX188" fmla="*/ 635063 w 3808127"/>
                  <a:gd name="connsiteY188" fmla="*/ 185781 h 1144934"/>
                  <a:gd name="connsiteX189" fmla="*/ 677942 w 3808127"/>
                  <a:gd name="connsiteY189" fmla="*/ 100680 h 1144934"/>
                  <a:gd name="connsiteX190" fmla="*/ 839074 w 3808127"/>
                  <a:gd name="connsiteY190" fmla="*/ 126981 h 1144934"/>
                  <a:gd name="connsiteX191" fmla="*/ 847951 w 3808127"/>
                  <a:gd name="connsiteY191" fmla="*/ 206219 h 1144934"/>
                  <a:gd name="connsiteX192" fmla="*/ 881283 w 3808127"/>
                  <a:gd name="connsiteY192" fmla="*/ 186452 h 1144934"/>
                  <a:gd name="connsiteX193" fmla="*/ 882791 w 3808127"/>
                  <a:gd name="connsiteY193" fmla="*/ 109559 h 1144934"/>
                  <a:gd name="connsiteX194" fmla="*/ 959839 w 3808127"/>
                  <a:gd name="connsiteY194" fmla="*/ 103528 h 1144934"/>
                  <a:gd name="connsiteX195" fmla="*/ 961012 w 3808127"/>
                  <a:gd name="connsiteY195" fmla="*/ 178075 h 1144934"/>
                  <a:gd name="connsiteX196" fmla="*/ 966874 w 3808127"/>
                  <a:gd name="connsiteY196" fmla="*/ 196000 h 1144934"/>
                  <a:gd name="connsiteX197" fmla="*/ 975919 w 3808127"/>
                  <a:gd name="connsiteY197" fmla="*/ 182599 h 1144934"/>
                  <a:gd name="connsiteX198" fmla="*/ 977594 w 3808127"/>
                  <a:gd name="connsiteY198" fmla="*/ 177070 h 1144934"/>
                  <a:gd name="connsiteX199" fmla="*/ 986304 w 3808127"/>
                  <a:gd name="connsiteY199" fmla="*/ 108554 h 1144934"/>
                  <a:gd name="connsiteX200" fmla="*/ 1035046 w 3808127"/>
                  <a:gd name="connsiteY200" fmla="*/ 102188 h 1144934"/>
                  <a:gd name="connsiteX201" fmla="*/ 1053470 w 3808127"/>
                  <a:gd name="connsiteY201" fmla="*/ 197676 h 1144934"/>
                  <a:gd name="connsiteX202" fmla="*/ 1055815 w 3808127"/>
                  <a:gd name="connsiteY202" fmla="*/ 95655 h 1144934"/>
                  <a:gd name="connsiteX203" fmla="*/ 1121474 w 3808127"/>
                  <a:gd name="connsiteY203" fmla="*/ 94985 h 1144934"/>
                  <a:gd name="connsiteX204" fmla="*/ 1109917 w 3808127"/>
                  <a:gd name="connsiteY204" fmla="*/ 207727 h 1144934"/>
                  <a:gd name="connsiteX205" fmla="*/ 1127504 w 3808127"/>
                  <a:gd name="connsiteY205" fmla="*/ 159816 h 1144934"/>
                  <a:gd name="connsiteX206" fmla="*/ 1135209 w 3808127"/>
                  <a:gd name="connsiteY206" fmla="*/ 112407 h 1144934"/>
                  <a:gd name="connsiteX207" fmla="*/ 1194168 w 3808127"/>
                  <a:gd name="connsiteY207" fmla="*/ 102523 h 1144934"/>
                  <a:gd name="connsiteX208" fmla="*/ 1185123 w 3808127"/>
                  <a:gd name="connsiteY208" fmla="*/ 212752 h 1144934"/>
                  <a:gd name="connsiteX209" fmla="*/ 1230347 w 3808127"/>
                  <a:gd name="connsiteY209" fmla="*/ 107214 h 1144934"/>
                  <a:gd name="connsiteX210" fmla="*/ 1223312 w 3808127"/>
                  <a:gd name="connsiteY210" fmla="*/ 237546 h 1144934"/>
                  <a:gd name="connsiteX211" fmla="*/ 1216947 w 3808127"/>
                  <a:gd name="connsiteY211" fmla="*/ 364360 h 1144934"/>
                  <a:gd name="connsiteX212" fmla="*/ 1241067 w 3808127"/>
                  <a:gd name="connsiteY212" fmla="*/ 348110 h 1144934"/>
                  <a:gd name="connsiteX213" fmla="*/ 1257482 w 3808127"/>
                  <a:gd name="connsiteY213" fmla="*/ 337891 h 1144934"/>
                  <a:gd name="connsiteX214" fmla="*/ 1260832 w 3808127"/>
                  <a:gd name="connsiteY214" fmla="*/ 337054 h 1144934"/>
                  <a:gd name="connsiteX215" fmla="*/ 1271719 w 3808127"/>
                  <a:gd name="connsiteY215" fmla="*/ 214595 h 1144934"/>
                  <a:gd name="connsiteX216" fmla="*/ 1305553 w 3808127"/>
                  <a:gd name="connsiteY216" fmla="*/ 108554 h 1144934"/>
                  <a:gd name="connsiteX217" fmla="*/ 1320628 w 3808127"/>
                  <a:gd name="connsiteY217" fmla="*/ 162161 h 1144934"/>
                  <a:gd name="connsiteX218" fmla="*/ 1339555 w 3808127"/>
                  <a:gd name="connsiteY218" fmla="*/ 106879 h 1144934"/>
                  <a:gd name="connsiteX219" fmla="*/ 1384612 w 3808127"/>
                  <a:gd name="connsiteY219" fmla="*/ 121956 h 1144934"/>
                  <a:gd name="connsiteX220" fmla="*/ 1387962 w 3808127"/>
                  <a:gd name="connsiteY220" fmla="*/ 133850 h 1144934"/>
                  <a:gd name="connsiteX221" fmla="*/ 1393657 w 3808127"/>
                  <a:gd name="connsiteY221" fmla="*/ 151272 h 1144934"/>
                  <a:gd name="connsiteX222" fmla="*/ 1395834 w 3808127"/>
                  <a:gd name="connsiteY222" fmla="*/ 156968 h 1144934"/>
                  <a:gd name="connsiteX223" fmla="*/ 1411412 w 3808127"/>
                  <a:gd name="connsiteY223" fmla="*/ 127484 h 1144934"/>
                  <a:gd name="connsiteX224" fmla="*/ 1414092 w 3808127"/>
                  <a:gd name="connsiteY224" fmla="*/ 121956 h 1144934"/>
                  <a:gd name="connsiteX225" fmla="*/ 1425984 w 3808127"/>
                  <a:gd name="connsiteY225" fmla="*/ 108219 h 1144934"/>
                  <a:gd name="connsiteX226" fmla="*/ 1435866 w 3808127"/>
                  <a:gd name="connsiteY226" fmla="*/ 126981 h 1144934"/>
                  <a:gd name="connsiteX227" fmla="*/ 1442734 w 3808127"/>
                  <a:gd name="connsiteY227" fmla="*/ 161658 h 1144934"/>
                  <a:gd name="connsiteX228" fmla="*/ 1463503 w 3808127"/>
                  <a:gd name="connsiteY228" fmla="*/ 134520 h 1144934"/>
                  <a:gd name="connsiteX229" fmla="*/ 1486115 w 3808127"/>
                  <a:gd name="connsiteY229" fmla="*/ 106376 h 1144934"/>
                  <a:gd name="connsiteX230" fmla="*/ 1488125 w 3808127"/>
                  <a:gd name="connsiteY230" fmla="*/ 112407 h 1144934"/>
                  <a:gd name="connsiteX231" fmla="*/ 1489800 w 3808127"/>
                  <a:gd name="connsiteY231" fmla="*/ 118438 h 1144934"/>
                  <a:gd name="connsiteX232" fmla="*/ 1498008 w 3808127"/>
                  <a:gd name="connsiteY232" fmla="*/ 181258 h 1144934"/>
                  <a:gd name="connsiteX233" fmla="*/ 1523802 w 3808127"/>
                  <a:gd name="connsiteY233" fmla="*/ 101686 h 1144934"/>
                  <a:gd name="connsiteX234" fmla="*/ 1574051 w 3808127"/>
                  <a:gd name="connsiteY234" fmla="*/ 99675 h 1144934"/>
                  <a:gd name="connsiteX235" fmla="*/ 1576396 w 3808127"/>
                  <a:gd name="connsiteY235" fmla="*/ 170034 h 1144934"/>
                  <a:gd name="connsiteX236" fmla="*/ 1592643 w 3808127"/>
                  <a:gd name="connsiteY236" fmla="*/ 97665 h 1144934"/>
                  <a:gd name="connsiteX237" fmla="*/ 1676727 w 3808127"/>
                  <a:gd name="connsiteY237" fmla="*/ 93142 h 1144934"/>
                  <a:gd name="connsiteX238" fmla="*/ 1710226 w 3808127"/>
                  <a:gd name="connsiteY238" fmla="*/ 207559 h 1144934"/>
                  <a:gd name="connsiteX239" fmla="*/ 1716256 w 3808127"/>
                  <a:gd name="connsiteY239" fmla="*/ 116930 h 1144934"/>
                  <a:gd name="connsiteX240" fmla="*/ 1785600 w 3808127"/>
                  <a:gd name="connsiteY240" fmla="*/ 90294 h 1144934"/>
                  <a:gd name="connsiteX241" fmla="*/ 1786940 w 3808127"/>
                  <a:gd name="connsiteY241" fmla="*/ 125976 h 1144934"/>
                  <a:gd name="connsiteX242" fmla="*/ 1794645 w 3808127"/>
                  <a:gd name="connsiteY242" fmla="*/ 148927 h 1144934"/>
                  <a:gd name="connsiteX243" fmla="*/ 1805700 w 3808127"/>
                  <a:gd name="connsiteY243" fmla="*/ 115087 h 1144934"/>
                  <a:gd name="connsiteX244" fmla="*/ 1824794 w 3808127"/>
                  <a:gd name="connsiteY244" fmla="*/ 91467 h 1144934"/>
                  <a:gd name="connsiteX245" fmla="*/ 1854776 w 3808127"/>
                  <a:gd name="connsiteY245" fmla="*/ 125139 h 1144934"/>
                  <a:gd name="connsiteX246" fmla="*/ 1884926 w 3808127"/>
                  <a:gd name="connsiteY246" fmla="*/ 84933 h 1144934"/>
                  <a:gd name="connsiteX247" fmla="*/ 1901676 w 3808127"/>
                  <a:gd name="connsiteY247" fmla="*/ 102021 h 1144934"/>
                  <a:gd name="connsiteX248" fmla="*/ 1915075 w 3808127"/>
                  <a:gd name="connsiteY248" fmla="*/ 116428 h 1144934"/>
                  <a:gd name="connsiteX249" fmla="*/ 1925125 w 3808127"/>
                  <a:gd name="connsiteY249" fmla="*/ 99005 h 1144934"/>
                  <a:gd name="connsiteX250" fmla="*/ 1926800 w 3808127"/>
                  <a:gd name="connsiteY250" fmla="*/ 94817 h 1144934"/>
                  <a:gd name="connsiteX251" fmla="*/ 1928475 w 3808127"/>
                  <a:gd name="connsiteY251" fmla="*/ 90127 h 1144934"/>
                  <a:gd name="connsiteX252" fmla="*/ 1930150 w 3808127"/>
                  <a:gd name="connsiteY252" fmla="*/ 84933 h 1144934"/>
                  <a:gd name="connsiteX253" fmla="*/ 1975542 w 3808127"/>
                  <a:gd name="connsiteY253" fmla="*/ 87446 h 1144934"/>
                  <a:gd name="connsiteX254" fmla="*/ 1984754 w 3808127"/>
                  <a:gd name="connsiteY254" fmla="*/ 140383 h 1144934"/>
                  <a:gd name="connsiteX255" fmla="*/ 1990784 w 3808127"/>
                  <a:gd name="connsiteY255" fmla="*/ 87949 h 1144934"/>
                  <a:gd name="connsiteX256" fmla="*/ 2052088 w 3808127"/>
                  <a:gd name="connsiteY256" fmla="*/ 86106 h 1144934"/>
                  <a:gd name="connsiteX257" fmla="*/ 2070178 w 3808127"/>
                  <a:gd name="connsiteY257" fmla="*/ 372401 h 1144934"/>
                  <a:gd name="connsiteX258" fmla="*/ 2083577 w 3808127"/>
                  <a:gd name="connsiteY258" fmla="*/ 364024 h 1144934"/>
                  <a:gd name="connsiteX259" fmla="*/ 2091952 w 3808127"/>
                  <a:gd name="connsiteY259" fmla="*/ 348613 h 1144934"/>
                  <a:gd name="connsiteX260" fmla="*/ 2098820 w 3808127"/>
                  <a:gd name="connsiteY260" fmla="*/ 310585 h 1144934"/>
                  <a:gd name="connsiteX261" fmla="*/ 2110545 w 3808127"/>
                  <a:gd name="connsiteY261" fmla="*/ 87111 h 1144934"/>
                  <a:gd name="connsiteX262" fmla="*/ 2146054 w 3808127"/>
                  <a:gd name="connsiteY262" fmla="*/ 99005 h 1144934"/>
                  <a:gd name="connsiteX263" fmla="*/ 2155769 w 3808127"/>
                  <a:gd name="connsiteY263" fmla="*/ 134017 h 1144934"/>
                  <a:gd name="connsiteX264" fmla="*/ 2193456 w 3808127"/>
                  <a:gd name="connsiteY264" fmla="*/ 87614 h 1144934"/>
                  <a:gd name="connsiteX265" fmla="*/ 2205850 w 3808127"/>
                  <a:gd name="connsiteY265" fmla="*/ 98335 h 1144934"/>
                  <a:gd name="connsiteX266" fmla="*/ 2232315 w 3808127"/>
                  <a:gd name="connsiteY266" fmla="*/ 96157 h 1144934"/>
                  <a:gd name="connsiteX267" fmla="*/ 2256099 w 3808127"/>
                  <a:gd name="connsiteY267" fmla="*/ 165846 h 1144934"/>
                  <a:gd name="connsiteX268" fmla="*/ 2252917 w 3808127"/>
                  <a:gd name="connsiteY268" fmla="*/ 104701 h 1144934"/>
                  <a:gd name="connsiteX269" fmla="*/ 2310536 w 3808127"/>
                  <a:gd name="connsiteY269" fmla="*/ 84933 h 1144934"/>
                  <a:gd name="connsiteX270" fmla="*/ 2313886 w 3808127"/>
                  <a:gd name="connsiteY270" fmla="*/ 149932 h 1144934"/>
                  <a:gd name="connsiteX271" fmla="*/ 2323266 w 3808127"/>
                  <a:gd name="connsiteY271" fmla="*/ 124134 h 1144934"/>
                  <a:gd name="connsiteX272" fmla="*/ 2328793 w 3808127"/>
                  <a:gd name="connsiteY272" fmla="*/ 86776 h 1144934"/>
                  <a:gd name="connsiteX273" fmla="*/ 2367485 w 3808127"/>
                  <a:gd name="connsiteY273" fmla="*/ 87279 h 1144934"/>
                  <a:gd name="connsiteX274" fmla="*/ 2384905 w 3808127"/>
                  <a:gd name="connsiteY274" fmla="*/ 171710 h 1144934"/>
                  <a:gd name="connsiteX275" fmla="*/ 2380047 w 3808127"/>
                  <a:gd name="connsiteY275" fmla="*/ 85436 h 1144934"/>
                  <a:gd name="connsiteX276" fmla="*/ 2444366 w 3808127"/>
                  <a:gd name="connsiteY276" fmla="*/ 84598 h 1144934"/>
                  <a:gd name="connsiteX277" fmla="*/ 2482723 w 3808127"/>
                  <a:gd name="connsiteY277" fmla="*/ 175228 h 1144934"/>
                  <a:gd name="connsiteX278" fmla="*/ 2490428 w 3808127"/>
                  <a:gd name="connsiteY278" fmla="*/ 79238 h 1144934"/>
                  <a:gd name="connsiteX279" fmla="*/ 2533977 w 3808127"/>
                  <a:gd name="connsiteY279" fmla="*/ 79070 h 1144934"/>
                  <a:gd name="connsiteX280" fmla="*/ 2525435 w 3808127"/>
                  <a:gd name="connsiteY280" fmla="*/ 168694 h 1144934"/>
                  <a:gd name="connsiteX281" fmla="*/ 2542520 w 3808127"/>
                  <a:gd name="connsiteY281" fmla="*/ 145744 h 1144934"/>
                  <a:gd name="connsiteX282" fmla="*/ 2609183 w 3808127"/>
                  <a:gd name="connsiteY282" fmla="*/ 75552 h 1144934"/>
                  <a:gd name="connsiteX283" fmla="*/ 2619066 w 3808127"/>
                  <a:gd name="connsiteY283" fmla="*/ 157303 h 1144934"/>
                  <a:gd name="connsiteX284" fmla="*/ 2617726 w 3808127"/>
                  <a:gd name="connsiteY284" fmla="*/ 139546 h 1144934"/>
                  <a:gd name="connsiteX285" fmla="*/ 2625431 w 3808127"/>
                  <a:gd name="connsiteY285" fmla="*/ 78065 h 1144934"/>
                  <a:gd name="connsiteX286" fmla="*/ 2627608 w 3808127"/>
                  <a:gd name="connsiteY286" fmla="*/ 73710 h 1144934"/>
                  <a:gd name="connsiteX287" fmla="*/ 2629785 w 3808127"/>
                  <a:gd name="connsiteY287" fmla="*/ 69186 h 1144934"/>
                  <a:gd name="connsiteX288" fmla="*/ 2668645 w 3808127"/>
                  <a:gd name="connsiteY288" fmla="*/ 70527 h 1144934"/>
                  <a:gd name="connsiteX289" fmla="*/ 2667975 w 3808127"/>
                  <a:gd name="connsiteY289" fmla="*/ 162999 h 1144934"/>
                  <a:gd name="connsiteX290" fmla="*/ 2681207 w 3808127"/>
                  <a:gd name="connsiteY290" fmla="*/ 64663 h 1144934"/>
                  <a:gd name="connsiteX291" fmla="*/ 2737654 w 3808127"/>
                  <a:gd name="connsiteY291" fmla="*/ 63491 h 1144934"/>
                  <a:gd name="connsiteX292" fmla="*/ 2735141 w 3808127"/>
                  <a:gd name="connsiteY292" fmla="*/ 174558 h 1144934"/>
                  <a:gd name="connsiteX293" fmla="*/ 2750048 w 3808127"/>
                  <a:gd name="connsiteY293" fmla="*/ 58800 h 1144934"/>
                  <a:gd name="connsiteX294" fmla="*/ 2790248 w 3808127"/>
                  <a:gd name="connsiteY294" fmla="*/ 57460 h 1144934"/>
                  <a:gd name="connsiteX295" fmla="*/ 2780365 w 3808127"/>
                  <a:gd name="connsiteY295" fmla="*/ 310250 h 1144934"/>
                  <a:gd name="connsiteX296" fmla="*/ 2814200 w 3808127"/>
                  <a:gd name="connsiteY296" fmla="*/ 291823 h 1144934"/>
                  <a:gd name="connsiteX297" fmla="*/ 3331263 w 3808127"/>
                  <a:gd name="connsiteY297" fmla="*/ 1020374 h 1144934"/>
                  <a:gd name="connsiteX298" fmla="*/ 3314011 w 3808127"/>
                  <a:gd name="connsiteY298" fmla="*/ 991728 h 1144934"/>
                  <a:gd name="connsiteX299" fmla="*/ 3331263 w 3808127"/>
                  <a:gd name="connsiteY299" fmla="*/ 1020374 h 1144934"/>
                  <a:gd name="connsiteX300" fmla="*/ 2903978 w 3808127"/>
                  <a:gd name="connsiteY300" fmla="*/ 573091 h 1144934"/>
                  <a:gd name="connsiteX301" fmla="*/ 3036468 w 3808127"/>
                  <a:gd name="connsiteY301" fmla="*/ 487990 h 1144934"/>
                  <a:gd name="connsiteX302" fmla="*/ 3062933 w 3808127"/>
                  <a:gd name="connsiteY302" fmla="*/ 551649 h 1144934"/>
                  <a:gd name="connsiteX303" fmla="*/ 3292236 w 3808127"/>
                  <a:gd name="connsiteY303" fmla="*/ 939796 h 1144934"/>
                  <a:gd name="connsiteX304" fmla="*/ 3224065 w 3808127"/>
                  <a:gd name="connsiteY304" fmla="*/ 825044 h 1144934"/>
                  <a:gd name="connsiteX305" fmla="*/ 3044006 w 3808127"/>
                  <a:gd name="connsiteY305" fmla="*/ 479949 h 1144934"/>
                  <a:gd name="connsiteX306" fmla="*/ 3114187 w 3808127"/>
                  <a:gd name="connsiteY306" fmla="*/ 422992 h 1144934"/>
                  <a:gd name="connsiteX307" fmla="*/ 3275822 w 3808127"/>
                  <a:gd name="connsiteY307" fmla="*/ 327337 h 1144934"/>
                  <a:gd name="connsiteX308" fmla="*/ 3366605 w 3808127"/>
                  <a:gd name="connsiteY308" fmla="*/ 291990 h 1144934"/>
                  <a:gd name="connsiteX309" fmla="*/ 3164269 w 3808127"/>
                  <a:gd name="connsiteY309" fmla="*/ 375248 h 1144934"/>
                  <a:gd name="connsiteX310" fmla="*/ 3010171 w 3808127"/>
                  <a:gd name="connsiteY310" fmla="*/ 499047 h 1144934"/>
                  <a:gd name="connsiteX311" fmla="*/ 2903978 w 3808127"/>
                  <a:gd name="connsiteY311" fmla="*/ 573091 h 1144934"/>
                  <a:gd name="connsiteX312" fmla="*/ 3432097 w 3808127"/>
                  <a:gd name="connsiteY312" fmla="*/ 910145 h 1144934"/>
                  <a:gd name="connsiteX313" fmla="*/ 3442649 w 3808127"/>
                  <a:gd name="connsiteY313" fmla="*/ 947335 h 1144934"/>
                  <a:gd name="connsiteX314" fmla="*/ 3432097 w 3808127"/>
                  <a:gd name="connsiteY314" fmla="*/ 910145 h 1144934"/>
                  <a:gd name="connsiteX315" fmla="*/ 3339806 w 3808127"/>
                  <a:gd name="connsiteY315" fmla="*/ 895738 h 1144934"/>
                  <a:gd name="connsiteX316" fmla="*/ 3409987 w 3808127"/>
                  <a:gd name="connsiteY316" fmla="*/ 895738 h 1144934"/>
                  <a:gd name="connsiteX317" fmla="*/ 3432767 w 3808127"/>
                  <a:gd name="connsiteY317" fmla="*/ 896408 h 1144934"/>
                  <a:gd name="connsiteX318" fmla="*/ 3585356 w 3808127"/>
                  <a:gd name="connsiteY318" fmla="*/ 954203 h 1144934"/>
                  <a:gd name="connsiteX319" fmla="*/ 3561739 w 3808127"/>
                  <a:gd name="connsiteY319" fmla="*/ 898754 h 1144934"/>
                  <a:gd name="connsiteX320" fmla="*/ 3643645 w 3808127"/>
                  <a:gd name="connsiteY320" fmla="*/ 894565 h 1144934"/>
                  <a:gd name="connsiteX321" fmla="*/ 3593229 w 3808127"/>
                  <a:gd name="connsiteY321" fmla="*/ 880996 h 1144934"/>
                  <a:gd name="connsiteX322" fmla="*/ 3355718 w 3808127"/>
                  <a:gd name="connsiteY322" fmla="*/ 761888 h 1144934"/>
                  <a:gd name="connsiteX323" fmla="*/ 3298601 w 3808127"/>
                  <a:gd name="connsiteY323" fmla="*/ 637922 h 1144934"/>
                  <a:gd name="connsiteX324" fmla="*/ 3187383 w 3808127"/>
                  <a:gd name="connsiteY324" fmla="*/ 389823 h 1144934"/>
                  <a:gd name="connsiteX325" fmla="*/ 3230430 w 3808127"/>
                  <a:gd name="connsiteY325" fmla="*/ 512114 h 1144934"/>
                  <a:gd name="connsiteX326" fmla="*/ 3344831 w 3808127"/>
                  <a:gd name="connsiteY326" fmla="*/ 759543 h 1144934"/>
                  <a:gd name="connsiteX327" fmla="*/ 3370123 w 3808127"/>
                  <a:gd name="connsiteY327" fmla="*/ 823536 h 1144934"/>
                  <a:gd name="connsiteX328" fmla="*/ 3403790 w 3808127"/>
                  <a:gd name="connsiteY328" fmla="*/ 878818 h 1144934"/>
                  <a:gd name="connsiteX329" fmla="*/ 3339806 w 3808127"/>
                  <a:gd name="connsiteY329" fmla="*/ 895738 h 1144934"/>
                  <a:gd name="connsiteX330" fmla="*/ 2693937 w 3808127"/>
                  <a:gd name="connsiteY330" fmla="*/ 670087 h 1144934"/>
                  <a:gd name="connsiteX331" fmla="*/ 2883879 w 3808127"/>
                  <a:gd name="connsiteY331" fmla="*/ 978494 h 1144934"/>
                  <a:gd name="connsiteX332" fmla="*/ 2960592 w 3808127"/>
                  <a:gd name="connsiteY332" fmla="*/ 1067280 h 1144934"/>
                  <a:gd name="connsiteX333" fmla="*/ 2946690 w 3808127"/>
                  <a:gd name="connsiteY333" fmla="*/ 1037461 h 1144934"/>
                  <a:gd name="connsiteX334" fmla="*/ 2927260 w 3808127"/>
                  <a:gd name="connsiteY334" fmla="*/ 1013673 h 1144934"/>
                  <a:gd name="connsiteX335" fmla="*/ 2693937 w 3808127"/>
                  <a:gd name="connsiteY335" fmla="*/ 670087 h 1144934"/>
                  <a:gd name="connsiteX336" fmla="*/ 2105855 w 3808127"/>
                  <a:gd name="connsiteY336" fmla="*/ 867427 h 1144934"/>
                  <a:gd name="connsiteX337" fmla="*/ 2258277 w 3808127"/>
                  <a:gd name="connsiteY337" fmla="*/ 829735 h 1144934"/>
                  <a:gd name="connsiteX338" fmla="*/ 2398640 w 3808127"/>
                  <a:gd name="connsiteY338" fmla="*/ 1114354 h 1144934"/>
                  <a:gd name="connsiteX339" fmla="*/ 2080562 w 3808127"/>
                  <a:gd name="connsiteY339" fmla="*/ 1104805 h 1144934"/>
                  <a:gd name="connsiteX340" fmla="*/ 1974369 w 3808127"/>
                  <a:gd name="connsiteY340" fmla="*/ 941472 h 1144934"/>
                  <a:gd name="connsiteX341" fmla="*/ 2026796 w 3808127"/>
                  <a:gd name="connsiteY341" fmla="*/ 907130 h 1144934"/>
                  <a:gd name="connsiteX342" fmla="*/ 2092120 w 3808127"/>
                  <a:gd name="connsiteY342" fmla="*/ 882839 h 1144934"/>
                  <a:gd name="connsiteX343" fmla="*/ 2254760 w 3808127"/>
                  <a:gd name="connsiteY343" fmla="*/ 1105978 h 1144934"/>
                  <a:gd name="connsiteX344" fmla="*/ 2105855 w 3808127"/>
                  <a:gd name="connsiteY344" fmla="*/ 867427 h 1144934"/>
                  <a:gd name="connsiteX345" fmla="*/ 3613496 w 3808127"/>
                  <a:gd name="connsiteY345" fmla="*/ 324657 h 1144934"/>
                  <a:gd name="connsiteX346" fmla="*/ 3689372 w 3808127"/>
                  <a:gd name="connsiteY346" fmla="*/ 512114 h 1144934"/>
                  <a:gd name="connsiteX347" fmla="*/ 3702772 w 3808127"/>
                  <a:gd name="connsiteY347" fmla="*/ 823201 h 1144934"/>
                  <a:gd name="connsiteX348" fmla="*/ 3622373 w 3808127"/>
                  <a:gd name="connsiteY348" fmla="*/ 646131 h 1144934"/>
                  <a:gd name="connsiteX349" fmla="*/ 3548172 w 3808127"/>
                  <a:gd name="connsiteY349" fmla="*/ 480620 h 1144934"/>
                  <a:gd name="connsiteX350" fmla="*/ 3591051 w 3808127"/>
                  <a:gd name="connsiteY350" fmla="*/ 461690 h 1144934"/>
                  <a:gd name="connsiteX351" fmla="*/ 3612826 w 3808127"/>
                  <a:gd name="connsiteY351" fmla="*/ 430196 h 1144934"/>
                  <a:gd name="connsiteX352" fmla="*/ 3532762 w 3808127"/>
                  <a:gd name="connsiteY352" fmla="*/ 435221 h 1144934"/>
                  <a:gd name="connsiteX353" fmla="*/ 3520200 w 3808127"/>
                  <a:gd name="connsiteY353" fmla="*/ 355146 h 1144934"/>
                  <a:gd name="connsiteX354" fmla="*/ 3533097 w 3808127"/>
                  <a:gd name="connsiteY354" fmla="*/ 262171 h 1144934"/>
                  <a:gd name="connsiteX355" fmla="*/ 3585356 w 3808127"/>
                  <a:gd name="connsiteY355" fmla="*/ 259491 h 1144934"/>
                  <a:gd name="connsiteX356" fmla="*/ 3613496 w 3808127"/>
                  <a:gd name="connsiteY356" fmla="*/ 324657 h 1144934"/>
                  <a:gd name="connsiteX357" fmla="*/ 3717009 w 3808127"/>
                  <a:gd name="connsiteY357" fmla="*/ 521830 h 1144934"/>
                  <a:gd name="connsiteX358" fmla="*/ 3678652 w 3808127"/>
                  <a:gd name="connsiteY358" fmla="*/ 461522 h 1144934"/>
                  <a:gd name="connsiteX359" fmla="*/ 3617851 w 3808127"/>
                  <a:gd name="connsiteY359" fmla="*/ 259491 h 1144934"/>
                  <a:gd name="connsiteX360" fmla="*/ 3739789 w 3808127"/>
                  <a:gd name="connsiteY360" fmla="*/ 269207 h 1144934"/>
                  <a:gd name="connsiteX361" fmla="*/ 3716004 w 3808127"/>
                  <a:gd name="connsiteY361" fmla="*/ 322479 h 1144934"/>
                  <a:gd name="connsiteX362" fmla="*/ 3717009 w 3808127"/>
                  <a:gd name="connsiteY362" fmla="*/ 521830 h 1144934"/>
                  <a:gd name="connsiteX363" fmla="*/ 614293 w 3808127"/>
                  <a:gd name="connsiteY363" fmla="*/ 120113 h 1144934"/>
                  <a:gd name="connsiteX364" fmla="*/ 617308 w 3808127"/>
                  <a:gd name="connsiteY364" fmla="*/ 114250 h 1144934"/>
                  <a:gd name="connsiteX365" fmla="*/ 620825 w 3808127"/>
                  <a:gd name="connsiteY365" fmla="*/ 108386 h 1144934"/>
                  <a:gd name="connsiteX366" fmla="*/ 654995 w 3808127"/>
                  <a:gd name="connsiteY366" fmla="*/ 107381 h 1144934"/>
                  <a:gd name="connsiteX367" fmla="*/ 649635 w 3808127"/>
                  <a:gd name="connsiteY367" fmla="*/ 178411 h 1144934"/>
                  <a:gd name="connsiteX368" fmla="*/ 611948 w 3808127"/>
                  <a:gd name="connsiteY368" fmla="*/ 180086 h 1144934"/>
                  <a:gd name="connsiteX369" fmla="*/ 610775 w 3808127"/>
                  <a:gd name="connsiteY369" fmla="*/ 140718 h 1144934"/>
                  <a:gd name="connsiteX370" fmla="*/ 614293 w 3808127"/>
                  <a:gd name="connsiteY370" fmla="*/ 120113 h 1144934"/>
                  <a:gd name="connsiteX371" fmla="*/ 516140 w 3808127"/>
                  <a:gd name="connsiteY371" fmla="*/ 119443 h 1144934"/>
                  <a:gd name="connsiteX372" fmla="*/ 592686 w 3808127"/>
                  <a:gd name="connsiteY372" fmla="*/ 114082 h 1144934"/>
                  <a:gd name="connsiteX373" fmla="*/ 592351 w 3808127"/>
                  <a:gd name="connsiteY373" fmla="*/ 182934 h 1144934"/>
                  <a:gd name="connsiteX374" fmla="*/ 504247 w 3808127"/>
                  <a:gd name="connsiteY374" fmla="*/ 174222 h 1144934"/>
                  <a:gd name="connsiteX375" fmla="*/ 516140 w 3808127"/>
                  <a:gd name="connsiteY375" fmla="*/ 119443 h 1144934"/>
                  <a:gd name="connsiteX376" fmla="*/ 424686 w 3808127"/>
                  <a:gd name="connsiteY376" fmla="*/ 163836 h 1144934"/>
                  <a:gd name="connsiteX377" fmla="*/ 466895 w 3808127"/>
                  <a:gd name="connsiteY377" fmla="*/ 124134 h 1144934"/>
                  <a:gd name="connsiteX378" fmla="*/ 465556 w 3808127"/>
                  <a:gd name="connsiteY378" fmla="*/ 167019 h 1144934"/>
                  <a:gd name="connsiteX379" fmla="*/ 424686 w 3808127"/>
                  <a:gd name="connsiteY379" fmla="*/ 163836 h 1144934"/>
                  <a:gd name="connsiteX380" fmla="*/ 358190 w 3808127"/>
                  <a:gd name="connsiteY380" fmla="*/ 141388 h 1144934"/>
                  <a:gd name="connsiteX381" fmla="*/ 409946 w 3808127"/>
                  <a:gd name="connsiteY381" fmla="*/ 133347 h 1144934"/>
                  <a:gd name="connsiteX382" fmla="*/ 390684 w 3808127"/>
                  <a:gd name="connsiteY382" fmla="*/ 154455 h 1144934"/>
                  <a:gd name="connsiteX383" fmla="*/ 358190 w 3808127"/>
                  <a:gd name="connsiteY383" fmla="*/ 141388 h 1144934"/>
                  <a:gd name="connsiteX384" fmla="*/ 3555207 w 3808127"/>
                  <a:gd name="connsiteY384" fmla="*/ 50089 h 1144934"/>
                  <a:gd name="connsiteX385" fmla="*/ 3622876 w 3808127"/>
                  <a:gd name="connsiteY385" fmla="*/ 51597 h 1144934"/>
                  <a:gd name="connsiteX386" fmla="*/ 3642305 w 3808127"/>
                  <a:gd name="connsiteY386" fmla="*/ 130499 h 1144934"/>
                  <a:gd name="connsiteX387" fmla="*/ 3636610 w 3808127"/>
                  <a:gd name="connsiteY387" fmla="*/ 50089 h 1144934"/>
                  <a:gd name="connsiteX388" fmla="*/ 3698919 w 3808127"/>
                  <a:gd name="connsiteY388" fmla="*/ 51597 h 1144934"/>
                  <a:gd name="connsiteX389" fmla="*/ 3690712 w 3808127"/>
                  <a:gd name="connsiteY389" fmla="*/ 132677 h 1144934"/>
                  <a:gd name="connsiteX390" fmla="*/ 3752518 w 3808127"/>
                  <a:gd name="connsiteY390" fmla="*/ 56790 h 1144934"/>
                  <a:gd name="connsiteX391" fmla="*/ 3738449 w 3808127"/>
                  <a:gd name="connsiteY391" fmla="*/ 98168 h 1144934"/>
                  <a:gd name="connsiteX392" fmla="*/ 3732084 w 3808127"/>
                  <a:gd name="connsiteY392" fmla="*/ 241901 h 1144934"/>
                  <a:gd name="connsiteX393" fmla="*/ 3726054 w 3808127"/>
                  <a:gd name="connsiteY393" fmla="*/ 243744 h 1144934"/>
                  <a:gd name="connsiteX394" fmla="*/ 3719857 w 3808127"/>
                  <a:gd name="connsiteY394" fmla="*/ 245084 h 1144934"/>
                  <a:gd name="connsiteX395" fmla="*/ 3691215 w 3808127"/>
                  <a:gd name="connsiteY395" fmla="*/ 246927 h 1144934"/>
                  <a:gd name="connsiteX396" fmla="*/ 3638118 w 3808127"/>
                  <a:gd name="connsiteY396" fmla="*/ 248267 h 1144934"/>
                  <a:gd name="connsiteX397" fmla="*/ 3533097 w 3808127"/>
                  <a:gd name="connsiteY397" fmla="*/ 250445 h 1144934"/>
                  <a:gd name="connsiteX398" fmla="*/ 3555207 w 3808127"/>
                  <a:gd name="connsiteY398" fmla="*/ 50089 h 1144934"/>
                  <a:gd name="connsiteX399" fmla="*/ 3030271 w 3808127"/>
                  <a:gd name="connsiteY399" fmla="*/ 21610 h 1144934"/>
                  <a:gd name="connsiteX400" fmla="*/ 2647540 w 3808127"/>
                  <a:gd name="connsiteY400" fmla="*/ 39870 h 1144934"/>
                  <a:gd name="connsiteX401" fmla="*/ 1511742 w 3808127"/>
                  <a:gd name="connsiteY401" fmla="*/ 70359 h 1144934"/>
                  <a:gd name="connsiteX402" fmla="*/ 1124992 w 3808127"/>
                  <a:gd name="connsiteY402" fmla="*/ 69186 h 1144934"/>
                  <a:gd name="connsiteX403" fmla="*/ 833044 w 3808127"/>
                  <a:gd name="connsiteY403" fmla="*/ 73039 h 1144934"/>
                  <a:gd name="connsiteX404" fmla="*/ 628698 w 3808127"/>
                  <a:gd name="connsiteY404" fmla="*/ 78065 h 1144934"/>
                  <a:gd name="connsiteX405" fmla="*/ 536072 w 3808127"/>
                  <a:gd name="connsiteY405" fmla="*/ 81583 h 1144934"/>
                  <a:gd name="connsiteX406" fmla="*/ 493193 w 3808127"/>
                  <a:gd name="connsiteY406" fmla="*/ 89792 h 1144934"/>
                  <a:gd name="connsiteX407" fmla="*/ 266904 w 3808127"/>
                  <a:gd name="connsiteY407" fmla="*/ 104869 h 1144934"/>
                  <a:gd name="connsiteX408" fmla="*/ 78972 w 3808127"/>
                  <a:gd name="connsiteY408" fmla="*/ 120951 h 1144934"/>
                  <a:gd name="connsiteX409" fmla="*/ 26378 w 3808127"/>
                  <a:gd name="connsiteY409" fmla="*/ 44393 h 1144934"/>
                  <a:gd name="connsiteX410" fmla="*/ 34585 w 3808127"/>
                  <a:gd name="connsiteY410" fmla="*/ 282777 h 1144934"/>
                  <a:gd name="connsiteX411" fmla="*/ 20013 w 3808127"/>
                  <a:gd name="connsiteY411" fmla="*/ 570244 h 1144934"/>
                  <a:gd name="connsiteX412" fmla="*/ 21018 w 3808127"/>
                  <a:gd name="connsiteY412" fmla="*/ 849000 h 1144934"/>
                  <a:gd name="connsiteX413" fmla="*/ 5273 w 3808127"/>
                  <a:gd name="connsiteY413" fmla="*/ 1116029 h 1144934"/>
                  <a:gd name="connsiteX414" fmla="*/ 103762 w 3808127"/>
                  <a:gd name="connsiteY414" fmla="*/ 1108658 h 1144934"/>
                  <a:gd name="connsiteX415" fmla="*/ 214477 w 3808127"/>
                  <a:gd name="connsiteY415" fmla="*/ 1110501 h 1144934"/>
                  <a:gd name="connsiteX416" fmla="*/ 448806 w 3808127"/>
                  <a:gd name="connsiteY416" fmla="*/ 1123735 h 1144934"/>
                  <a:gd name="connsiteX417" fmla="*/ 1177586 w 3808127"/>
                  <a:gd name="connsiteY417" fmla="*/ 1115024 h 1144934"/>
                  <a:gd name="connsiteX418" fmla="*/ 1418279 w 3808127"/>
                  <a:gd name="connsiteY418" fmla="*/ 1124070 h 1144934"/>
                  <a:gd name="connsiteX419" fmla="*/ 1666677 w 3808127"/>
                  <a:gd name="connsiteY419" fmla="*/ 1122395 h 1144934"/>
                  <a:gd name="connsiteX420" fmla="*/ 1907370 w 3808127"/>
                  <a:gd name="connsiteY420" fmla="*/ 1139482 h 1144934"/>
                  <a:gd name="connsiteX421" fmla="*/ 2156104 w 3808127"/>
                  <a:gd name="connsiteY421" fmla="*/ 1140320 h 1144934"/>
                  <a:gd name="connsiteX422" fmla="*/ 2842507 w 3808127"/>
                  <a:gd name="connsiteY422" fmla="*/ 1105475 h 1144934"/>
                  <a:gd name="connsiteX423" fmla="*/ 2953892 w 3808127"/>
                  <a:gd name="connsiteY423" fmla="*/ 1096094 h 1144934"/>
                  <a:gd name="connsiteX424" fmla="*/ 2990072 w 3808127"/>
                  <a:gd name="connsiteY424" fmla="*/ 1100952 h 1144934"/>
                  <a:gd name="connsiteX425" fmla="*/ 3517688 w 3808127"/>
                  <a:gd name="connsiteY425" fmla="*/ 1079174 h 1144934"/>
                  <a:gd name="connsiteX426" fmla="*/ 3674297 w 3808127"/>
                  <a:gd name="connsiteY426" fmla="*/ 1136132 h 1144934"/>
                  <a:gd name="connsiteX427" fmla="*/ 3753188 w 3808127"/>
                  <a:gd name="connsiteY427" fmla="*/ 954036 h 1144934"/>
                  <a:gd name="connsiteX428" fmla="*/ 3786185 w 3808127"/>
                  <a:gd name="connsiteY428" fmla="*/ 944487 h 1144934"/>
                  <a:gd name="connsiteX429" fmla="*/ 3764746 w 3808127"/>
                  <a:gd name="connsiteY429" fmla="*/ 788524 h 1144934"/>
                  <a:gd name="connsiteX430" fmla="*/ 3762736 w 3808127"/>
                  <a:gd name="connsiteY430" fmla="*/ 600565 h 1144934"/>
                  <a:gd name="connsiteX431" fmla="*/ 3756538 w 3808127"/>
                  <a:gd name="connsiteY431" fmla="*/ 419642 h 1144934"/>
                  <a:gd name="connsiteX432" fmla="*/ 3770273 w 3808127"/>
                  <a:gd name="connsiteY432" fmla="*/ 243911 h 1144934"/>
                  <a:gd name="connsiteX433" fmla="*/ 3790875 w 3808127"/>
                  <a:gd name="connsiteY433" fmla="*/ 271888 h 1144934"/>
                  <a:gd name="connsiteX434" fmla="*/ 3759218 w 3808127"/>
                  <a:gd name="connsiteY434" fmla="*/ 59638 h 1144934"/>
                  <a:gd name="connsiteX435" fmla="*/ 3808128 w 3808127"/>
                  <a:gd name="connsiteY435" fmla="*/ 22783 h 1144934"/>
                  <a:gd name="connsiteX436" fmla="*/ 3382182 w 3808127"/>
                  <a:gd name="connsiteY436" fmla="*/ 21778 h 1144934"/>
                  <a:gd name="connsiteX437" fmla="*/ 2969805 w 3808127"/>
                  <a:gd name="connsiteY437" fmla="*/ 0 h 1144934"/>
                  <a:gd name="connsiteX438" fmla="*/ 3030271 w 3808127"/>
                  <a:gd name="connsiteY438" fmla="*/ 21610 h 1144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</a:cxnLst>
                <a:rect l="l" t="t" r="r" b="b"/>
                <a:pathLst>
                  <a:path w="3808127" h="1144934">
                    <a:moveTo>
                      <a:pt x="1772033" y="1089393"/>
                    </a:moveTo>
                    <a:cubicBezTo>
                      <a:pt x="1780073" y="1065605"/>
                      <a:pt x="1788113" y="1065270"/>
                      <a:pt x="1808045" y="1050193"/>
                    </a:cubicBezTo>
                    <a:cubicBezTo>
                      <a:pt x="1825967" y="1036456"/>
                      <a:pt x="1835012" y="1029755"/>
                      <a:pt x="1847574" y="1014678"/>
                    </a:cubicBezTo>
                    <a:cubicBezTo>
                      <a:pt x="1859466" y="1027075"/>
                      <a:pt x="1893133" y="1092073"/>
                      <a:pt x="1900671" y="1107988"/>
                    </a:cubicBezTo>
                    <a:lnTo>
                      <a:pt x="1851259" y="1098774"/>
                    </a:lnTo>
                    <a:cubicBezTo>
                      <a:pt x="1843722" y="1085205"/>
                      <a:pt x="1816587" y="1090566"/>
                      <a:pt x="1772033" y="1089393"/>
                    </a:cubicBezTo>
                    <a:close/>
                    <a:moveTo>
                      <a:pt x="1868511" y="997759"/>
                    </a:moveTo>
                    <a:cubicBezTo>
                      <a:pt x="1898158" y="982514"/>
                      <a:pt x="1921608" y="962412"/>
                      <a:pt x="1952595" y="946832"/>
                    </a:cubicBezTo>
                    <a:cubicBezTo>
                      <a:pt x="1977719" y="969280"/>
                      <a:pt x="1984587" y="995413"/>
                      <a:pt x="2003681" y="1023892"/>
                    </a:cubicBezTo>
                    <a:cubicBezTo>
                      <a:pt x="2014904" y="1040979"/>
                      <a:pt x="2020096" y="1048853"/>
                      <a:pt x="2030313" y="1065103"/>
                    </a:cubicBezTo>
                    <a:cubicBezTo>
                      <a:pt x="2039358" y="1079174"/>
                      <a:pt x="2036678" y="1073311"/>
                      <a:pt x="2042541" y="1083362"/>
                    </a:cubicBezTo>
                    <a:cubicBezTo>
                      <a:pt x="2056108" y="1106480"/>
                      <a:pt x="2043881" y="1076159"/>
                      <a:pt x="2055438" y="1109831"/>
                    </a:cubicBezTo>
                    <a:lnTo>
                      <a:pt x="1950082" y="1110166"/>
                    </a:lnTo>
                    <a:cubicBezTo>
                      <a:pt x="1897991" y="1102795"/>
                      <a:pt x="1879398" y="1051366"/>
                      <a:pt x="1868511" y="997759"/>
                    </a:cubicBezTo>
                    <a:close/>
                    <a:moveTo>
                      <a:pt x="2814200" y="291823"/>
                    </a:moveTo>
                    <a:cubicBezTo>
                      <a:pt x="2813865" y="201026"/>
                      <a:pt x="2828102" y="124636"/>
                      <a:pt x="2825590" y="51764"/>
                    </a:cubicBezTo>
                    <a:lnTo>
                      <a:pt x="2861769" y="52602"/>
                    </a:lnTo>
                    <a:cubicBezTo>
                      <a:pt x="2864281" y="88619"/>
                      <a:pt x="2845019" y="121453"/>
                      <a:pt x="2863109" y="147754"/>
                    </a:cubicBezTo>
                    <a:cubicBezTo>
                      <a:pt x="2886056" y="135693"/>
                      <a:pt x="2870981" y="117600"/>
                      <a:pt x="2877514" y="82086"/>
                    </a:cubicBezTo>
                    <a:cubicBezTo>
                      <a:pt x="2884884" y="43053"/>
                      <a:pt x="2887229" y="50424"/>
                      <a:pt x="2924078" y="52267"/>
                    </a:cubicBezTo>
                    <a:lnTo>
                      <a:pt x="2926088" y="123128"/>
                    </a:lnTo>
                    <a:cubicBezTo>
                      <a:pt x="2961597" y="115422"/>
                      <a:pt x="2944680" y="89792"/>
                      <a:pt x="2937478" y="50759"/>
                    </a:cubicBezTo>
                    <a:cubicBezTo>
                      <a:pt x="3066283" y="51429"/>
                      <a:pt x="2970977" y="87614"/>
                      <a:pt x="2991077" y="140216"/>
                    </a:cubicBezTo>
                    <a:cubicBezTo>
                      <a:pt x="3031946" y="117935"/>
                      <a:pt x="2989402" y="64663"/>
                      <a:pt x="3043671" y="54445"/>
                    </a:cubicBezTo>
                    <a:cubicBezTo>
                      <a:pt x="3060756" y="80243"/>
                      <a:pt x="3028764" y="111402"/>
                      <a:pt x="3046183" y="132342"/>
                    </a:cubicBezTo>
                    <a:lnTo>
                      <a:pt x="3072648" y="55450"/>
                    </a:lnTo>
                    <a:lnTo>
                      <a:pt x="3146514" y="54109"/>
                    </a:lnTo>
                    <a:cubicBezTo>
                      <a:pt x="3145174" y="67176"/>
                      <a:pt x="3143499" y="129327"/>
                      <a:pt x="3146514" y="139378"/>
                    </a:cubicBezTo>
                    <a:cubicBezTo>
                      <a:pt x="3154554" y="165679"/>
                      <a:pt x="3172141" y="151440"/>
                      <a:pt x="3192408" y="141388"/>
                    </a:cubicBezTo>
                    <a:cubicBezTo>
                      <a:pt x="3189561" y="109392"/>
                      <a:pt x="3185373" y="92137"/>
                      <a:pt x="3187216" y="51429"/>
                    </a:cubicBezTo>
                    <a:lnTo>
                      <a:pt x="3260915" y="51764"/>
                    </a:lnTo>
                    <a:cubicBezTo>
                      <a:pt x="3261585" y="91969"/>
                      <a:pt x="3243662" y="127819"/>
                      <a:pt x="3258067" y="159816"/>
                    </a:cubicBezTo>
                    <a:cubicBezTo>
                      <a:pt x="3299104" y="157470"/>
                      <a:pt x="3276492" y="142393"/>
                      <a:pt x="3276324" y="141723"/>
                    </a:cubicBezTo>
                    <a:cubicBezTo>
                      <a:pt x="3273309" y="123296"/>
                      <a:pt x="3273979" y="159816"/>
                      <a:pt x="3272137" y="122123"/>
                    </a:cubicBezTo>
                    <a:cubicBezTo>
                      <a:pt x="3268452" y="52099"/>
                      <a:pt x="3291566" y="56287"/>
                      <a:pt x="3348683" y="53774"/>
                    </a:cubicBezTo>
                    <a:cubicBezTo>
                      <a:pt x="3341816" y="77060"/>
                      <a:pt x="3323726" y="124804"/>
                      <a:pt x="3337126" y="146581"/>
                    </a:cubicBezTo>
                    <a:cubicBezTo>
                      <a:pt x="3354043" y="133347"/>
                      <a:pt x="3352368" y="130164"/>
                      <a:pt x="3355048" y="101016"/>
                    </a:cubicBezTo>
                    <a:lnTo>
                      <a:pt x="3358398" y="60308"/>
                    </a:lnTo>
                    <a:cubicBezTo>
                      <a:pt x="3358565" y="57962"/>
                      <a:pt x="3358900" y="56957"/>
                      <a:pt x="3359738" y="55617"/>
                    </a:cubicBezTo>
                    <a:lnTo>
                      <a:pt x="3394745" y="53439"/>
                    </a:lnTo>
                    <a:cubicBezTo>
                      <a:pt x="3393740" y="82253"/>
                      <a:pt x="3382852" y="120951"/>
                      <a:pt x="3389720" y="139713"/>
                    </a:cubicBezTo>
                    <a:cubicBezTo>
                      <a:pt x="3425397" y="127987"/>
                      <a:pt x="3411327" y="86776"/>
                      <a:pt x="3404795" y="51429"/>
                    </a:cubicBezTo>
                    <a:lnTo>
                      <a:pt x="3456216" y="51429"/>
                    </a:lnTo>
                    <a:lnTo>
                      <a:pt x="3465093" y="109224"/>
                    </a:lnTo>
                    <a:cubicBezTo>
                      <a:pt x="3498090" y="61983"/>
                      <a:pt x="3440806" y="49921"/>
                      <a:pt x="3519195" y="49921"/>
                    </a:cubicBezTo>
                    <a:cubicBezTo>
                      <a:pt x="3497085" y="102523"/>
                      <a:pt x="3488878" y="194828"/>
                      <a:pt x="3481843" y="262004"/>
                    </a:cubicBezTo>
                    <a:lnTo>
                      <a:pt x="3464591" y="278756"/>
                    </a:lnTo>
                    <a:cubicBezTo>
                      <a:pt x="3491558" y="421652"/>
                      <a:pt x="3477991" y="336886"/>
                      <a:pt x="3510820" y="434886"/>
                    </a:cubicBezTo>
                    <a:lnTo>
                      <a:pt x="3431929" y="487488"/>
                    </a:lnTo>
                    <a:cubicBezTo>
                      <a:pt x="3442984" y="527191"/>
                      <a:pt x="3443486" y="496367"/>
                      <a:pt x="3440136" y="548466"/>
                    </a:cubicBezTo>
                    <a:cubicBezTo>
                      <a:pt x="3437456" y="590179"/>
                      <a:pt x="3497085" y="569071"/>
                      <a:pt x="3523215" y="586996"/>
                    </a:cubicBezTo>
                    <a:cubicBezTo>
                      <a:pt x="3535610" y="595707"/>
                      <a:pt x="3556547" y="632897"/>
                      <a:pt x="3550852" y="660705"/>
                    </a:cubicBezTo>
                    <a:cubicBezTo>
                      <a:pt x="3546330" y="682148"/>
                      <a:pt x="3545157" y="683823"/>
                      <a:pt x="3518023" y="685834"/>
                    </a:cubicBezTo>
                    <a:cubicBezTo>
                      <a:pt x="3466936" y="689351"/>
                      <a:pt x="3463586" y="642948"/>
                      <a:pt x="3446166" y="603413"/>
                    </a:cubicBezTo>
                    <a:lnTo>
                      <a:pt x="3347008" y="401549"/>
                    </a:lnTo>
                    <a:cubicBezTo>
                      <a:pt x="3334613" y="375919"/>
                      <a:pt x="3332938" y="355146"/>
                      <a:pt x="3311331" y="348445"/>
                    </a:cubicBezTo>
                    <a:cubicBezTo>
                      <a:pt x="3312504" y="378431"/>
                      <a:pt x="3371295" y="468726"/>
                      <a:pt x="3387542" y="505078"/>
                    </a:cubicBezTo>
                    <a:cubicBezTo>
                      <a:pt x="3409484" y="553827"/>
                      <a:pt x="3448511" y="623683"/>
                      <a:pt x="3457724" y="668579"/>
                    </a:cubicBezTo>
                    <a:cubicBezTo>
                      <a:pt x="3413504" y="662716"/>
                      <a:pt x="3386537" y="633902"/>
                      <a:pt x="3354545" y="661710"/>
                    </a:cubicBezTo>
                    <a:cubicBezTo>
                      <a:pt x="3387040" y="689854"/>
                      <a:pt x="3452196" y="695717"/>
                      <a:pt x="3482681" y="725034"/>
                    </a:cubicBezTo>
                    <a:cubicBezTo>
                      <a:pt x="3515678" y="756695"/>
                      <a:pt x="3519195" y="827724"/>
                      <a:pt x="3540132" y="864579"/>
                    </a:cubicBezTo>
                    <a:cubicBezTo>
                      <a:pt x="3530250" y="813485"/>
                      <a:pt x="3510988" y="770599"/>
                      <a:pt x="3501105" y="728384"/>
                    </a:cubicBezTo>
                    <a:cubicBezTo>
                      <a:pt x="3548005" y="701916"/>
                      <a:pt x="3608303" y="696890"/>
                      <a:pt x="3583681" y="624521"/>
                    </a:cubicBezTo>
                    <a:cubicBezTo>
                      <a:pt x="3576479" y="603245"/>
                      <a:pt x="3563749" y="574264"/>
                      <a:pt x="3549680" y="560862"/>
                    </a:cubicBezTo>
                    <a:cubicBezTo>
                      <a:pt x="3534605" y="546456"/>
                      <a:pt x="3534940" y="550476"/>
                      <a:pt x="3516348" y="542770"/>
                    </a:cubicBezTo>
                    <a:lnTo>
                      <a:pt x="3485026" y="525180"/>
                    </a:lnTo>
                    <a:cubicBezTo>
                      <a:pt x="3494070" y="483970"/>
                      <a:pt x="3493400" y="482630"/>
                      <a:pt x="3536280" y="477939"/>
                    </a:cubicBezTo>
                    <a:lnTo>
                      <a:pt x="3642640" y="710124"/>
                    </a:lnTo>
                    <a:cubicBezTo>
                      <a:pt x="3663075" y="763229"/>
                      <a:pt x="3655203" y="778641"/>
                      <a:pt x="3688870" y="828227"/>
                    </a:cubicBezTo>
                    <a:cubicBezTo>
                      <a:pt x="3719522" y="872955"/>
                      <a:pt x="3719689" y="902607"/>
                      <a:pt x="3714832" y="969448"/>
                    </a:cubicBezTo>
                    <a:cubicBezTo>
                      <a:pt x="3691382" y="970620"/>
                      <a:pt x="3642640" y="975311"/>
                      <a:pt x="3621871" y="972966"/>
                    </a:cubicBezTo>
                    <a:cubicBezTo>
                      <a:pt x="3605791" y="971290"/>
                      <a:pt x="3598589" y="962244"/>
                      <a:pt x="3584519" y="964422"/>
                    </a:cubicBezTo>
                    <a:cubicBezTo>
                      <a:pt x="3583514" y="964590"/>
                      <a:pt x="3581504" y="965427"/>
                      <a:pt x="3580499" y="965762"/>
                    </a:cubicBezTo>
                    <a:cubicBezTo>
                      <a:pt x="3503785" y="982179"/>
                      <a:pt x="3485696" y="968107"/>
                      <a:pt x="3449851" y="958391"/>
                    </a:cubicBezTo>
                    <a:cubicBezTo>
                      <a:pt x="3431092" y="953198"/>
                      <a:pt x="3457891" y="956884"/>
                      <a:pt x="3432097" y="961742"/>
                    </a:cubicBezTo>
                    <a:cubicBezTo>
                      <a:pt x="3403287" y="966935"/>
                      <a:pt x="3382015" y="957554"/>
                      <a:pt x="3352368" y="954036"/>
                    </a:cubicBezTo>
                    <a:cubicBezTo>
                      <a:pt x="3251702" y="942477"/>
                      <a:pt x="3241987" y="957889"/>
                      <a:pt x="3133952" y="957889"/>
                    </a:cubicBezTo>
                    <a:cubicBezTo>
                      <a:pt x="3133282" y="956381"/>
                      <a:pt x="3133114" y="953701"/>
                      <a:pt x="3132947" y="952863"/>
                    </a:cubicBezTo>
                    <a:cubicBezTo>
                      <a:pt x="3132947" y="952025"/>
                      <a:pt x="3132277" y="949010"/>
                      <a:pt x="3132277" y="948005"/>
                    </a:cubicBezTo>
                    <a:cubicBezTo>
                      <a:pt x="3132109" y="947167"/>
                      <a:pt x="3131942" y="944487"/>
                      <a:pt x="3131942" y="943649"/>
                    </a:cubicBezTo>
                    <a:cubicBezTo>
                      <a:pt x="3131942" y="942812"/>
                      <a:pt x="3132109" y="940466"/>
                      <a:pt x="3132109" y="939796"/>
                    </a:cubicBezTo>
                    <a:cubicBezTo>
                      <a:pt x="3132109" y="939294"/>
                      <a:pt x="3132612" y="936948"/>
                      <a:pt x="3132612" y="936613"/>
                    </a:cubicBezTo>
                    <a:cubicBezTo>
                      <a:pt x="3132612" y="936111"/>
                      <a:pt x="3133114" y="934938"/>
                      <a:pt x="3133282" y="933766"/>
                    </a:cubicBezTo>
                    <a:cubicBezTo>
                      <a:pt x="3133282" y="932593"/>
                      <a:pt x="3134287" y="932090"/>
                      <a:pt x="3133952" y="931253"/>
                    </a:cubicBezTo>
                    <a:cubicBezTo>
                      <a:pt x="3105142" y="939461"/>
                      <a:pt x="3120887" y="941807"/>
                      <a:pt x="3092077" y="935776"/>
                    </a:cubicBezTo>
                    <a:cubicBezTo>
                      <a:pt x="3081358" y="917683"/>
                      <a:pt x="3073150" y="895068"/>
                      <a:pt x="3061928" y="874965"/>
                    </a:cubicBezTo>
                    <a:lnTo>
                      <a:pt x="2905653" y="595037"/>
                    </a:lnTo>
                    <a:cubicBezTo>
                      <a:pt x="2884549" y="562370"/>
                      <a:pt x="2878686" y="573091"/>
                      <a:pt x="2880864" y="538079"/>
                    </a:cubicBezTo>
                    <a:cubicBezTo>
                      <a:pt x="2882706" y="507088"/>
                      <a:pt x="2887564" y="494189"/>
                      <a:pt x="2882371" y="460852"/>
                    </a:cubicBezTo>
                    <a:cubicBezTo>
                      <a:pt x="2840664" y="459679"/>
                      <a:pt x="2850882" y="502732"/>
                      <a:pt x="2842507" y="533221"/>
                    </a:cubicBezTo>
                    <a:cubicBezTo>
                      <a:pt x="2842004" y="534729"/>
                      <a:pt x="2840664" y="540257"/>
                      <a:pt x="2840329" y="539252"/>
                    </a:cubicBezTo>
                    <a:cubicBezTo>
                      <a:pt x="2839994" y="538079"/>
                      <a:pt x="2838822" y="543273"/>
                      <a:pt x="2837984" y="545283"/>
                    </a:cubicBezTo>
                    <a:cubicBezTo>
                      <a:pt x="2812190" y="553994"/>
                      <a:pt x="2783548" y="552654"/>
                      <a:pt x="2749881" y="547796"/>
                    </a:cubicBezTo>
                    <a:cubicBezTo>
                      <a:pt x="2751723" y="522500"/>
                      <a:pt x="2802810" y="437734"/>
                      <a:pt x="2780365" y="419139"/>
                    </a:cubicBezTo>
                    <a:cubicBezTo>
                      <a:pt x="2745861" y="406910"/>
                      <a:pt x="2747536" y="456329"/>
                      <a:pt x="2736649" y="488158"/>
                    </a:cubicBezTo>
                    <a:cubicBezTo>
                      <a:pt x="2728274" y="513454"/>
                      <a:pt x="2709012" y="548968"/>
                      <a:pt x="2709012" y="574599"/>
                    </a:cubicBezTo>
                    <a:cubicBezTo>
                      <a:pt x="2740669" y="592021"/>
                      <a:pt x="2782040" y="594199"/>
                      <a:pt x="2828940" y="589676"/>
                    </a:cubicBezTo>
                    <a:cubicBezTo>
                      <a:pt x="2821402" y="616982"/>
                      <a:pt x="2804652" y="674442"/>
                      <a:pt x="2805992" y="704763"/>
                    </a:cubicBezTo>
                    <a:cubicBezTo>
                      <a:pt x="2841669" y="702921"/>
                      <a:pt x="2845019" y="687341"/>
                      <a:pt x="2851049" y="656517"/>
                    </a:cubicBezTo>
                    <a:cubicBezTo>
                      <a:pt x="2857079" y="625693"/>
                      <a:pt x="2864784" y="610784"/>
                      <a:pt x="2866626" y="581468"/>
                    </a:cubicBezTo>
                    <a:cubicBezTo>
                      <a:pt x="2891583" y="597215"/>
                      <a:pt x="2899958" y="613464"/>
                      <a:pt x="2914698" y="639598"/>
                    </a:cubicBezTo>
                    <a:cubicBezTo>
                      <a:pt x="2926255" y="660370"/>
                      <a:pt x="2936138" y="678965"/>
                      <a:pt x="2948197" y="696052"/>
                    </a:cubicBezTo>
                    <a:cubicBezTo>
                      <a:pt x="2998949" y="767919"/>
                      <a:pt x="3027926" y="856706"/>
                      <a:pt x="3077170" y="928405"/>
                    </a:cubicBezTo>
                    <a:lnTo>
                      <a:pt x="3150869" y="1036121"/>
                    </a:lnTo>
                    <a:lnTo>
                      <a:pt x="3125912" y="972798"/>
                    </a:lnTo>
                    <a:lnTo>
                      <a:pt x="3291901" y="964087"/>
                    </a:lnTo>
                    <a:lnTo>
                      <a:pt x="3309321" y="990723"/>
                    </a:lnTo>
                    <a:lnTo>
                      <a:pt x="3322051" y="964087"/>
                    </a:lnTo>
                    <a:cubicBezTo>
                      <a:pt x="3354713" y="967270"/>
                      <a:pt x="3377660" y="972296"/>
                      <a:pt x="3411159" y="977154"/>
                    </a:cubicBezTo>
                    <a:cubicBezTo>
                      <a:pt x="3456886" y="983687"/>
                      <a:pt x="3462079" y="977154"/>
                      <a:pt x="3475311" y="1013841"/>
                    </a:cubicBezTo>
                    <a:lnTo>
                      <a:pt x="3487538" y="982179"/>
                    </a:lnTo>
                    <a:cubicBezTo>
                      <a:pt x="3561237" y="994241"/>
                      <a:pt x="3599761" y="969448"/>
                      <a:pt x="3625556" y="1028918"/>
                    </a:cubicBezTo>
                    <a:lnTo>
                      <a:pt x="3628906" y="1002282"/>
                    </a:lnTo>
                    <a:cubicBezTo>
                      <a:pt x="3629073" y="999937"/>
                      <a:pt x="3629743" y="998931"/>
                      <a:pt x="3630581" y="996754"/>
                    </a:cubicBezTo>
                    <a:lnTo>
                      <a:pt x="3721364" y="999434"/>
                    </a:lnTo>
                    <a:lnTo>
                      <a:pt x="3723206" y="1047513"/>
                    </a:lnTo>
                    <a:lnTo>
                      <a:pt x="3498593" y="1046340"/>
                    </a:lnTo>
                    <a:cubicBezTo>
                      <a:pt x="3486031" y="1029923"/>
                      <a:pt x="3490721" y="1041147"/>
                      <a:pt x="3485026" y="1015014"/>
                    </a:cubicBezTo>
                    <a:cubicBezTo>
                      <a:pt x="3484356" y="1017526"/>
                      <a:pt x="3482513" y="1028080"/>
                      <a:pt x="3481843" y="1029923"/>
                    </a:cubicBezTo>
                    <a:cubicBezTo>
                      <a:pt x="3476148" y="1046005"/>
                      <a:pt x="3481341" y="1035116"/>
                      <a:pt x="3472463" y="1045837"/>
                    </a:cubicBezTo>
                    <a:lnTo>
                      <a:pt x="3350693" y="1052706"/>
                    </a:lnTo>
                    <a:lnTo>
                      <a:pt x="3335618" y="1021547"/>
                    </a:lnTo>
                    <a:lnTo>
                      <a:pt x="3329588" y="1046843"/>
                    </a:lnTo>
                    <a:cubicBezTo>
                      <a:pt x="3300611" y="1050193"/>
                      <a:pt x="3234952" y="1052873"/>
                      <a:pt x="3230765" y="1053711"/>
                    </a:cubicBezTo>
                    <a:cubicBezTo>
                      <a:pt x="3206143" y="1058569"/>
                      <a:pt x="3170131" y="1074986"/>
                      <a:pt x="3154219" y="1037294"/>
                    </a:cubicBezTo>
                    <a:cubicBezTo>
                      <a:pt x="3142662" y="1066275"/>
                      <a:pt x="3156229" y="1059909"/>
                      <a:pt x="3115360" y="1066108"/>
                    </a:cubicBezTo>
                    <a:lnTo>
                      <a:pt x="2945350" y="1074484"/>
                    </a:lnTo>
                    <a:cubicBezTo>
                      <a:pt x="2919388" y="1078169"/>
                      <a:pt x="2860931" y="1093246"/>
                      <a:pt x="2835304" y="1088053"/>
                    </a:cubicBezTo>
                    <a:cubicBezTo>
                      <a:pt x="2789913" y="1078672"/>
                      <a:pt x="2703652" y="910145"/>
                      <a:pt x="2668980" y="869605"/>
                    </a:cubicBezTo>
                    <a:cubicBezTo>
                      <a:pt x="2631293" y="825547"/>
                      <a:pt x="2595281" y="772107"/>
                      <a:pt x="2547544" y="734917"/>
                    </a:cubicBezTo>
                    <a:cubicBezTo>
                      <a:pt x="2549722" y="766914"/>
                      <a:pt x="2555919" y="761553"/>
                      <a:pt x="2579369" y="786682"/>
                    </a:cubicBezTo>
                    <a:lnTo>
                      <a:pt x="2681207" y="910480"/>
                    </a:lnTo>
                    <a:cubicBezTo>
                      <a:pt x="2707002" y="944989"/>
                      <a:pt x="2795440" y="1063092"/>
                      <a:pt x="2806327" y="1092576"/>
                    </a:cubicBezTo>
                    <a:cubicBezTo>
                      <a:pt x="2744186" y="1087550"/>
                      <a:pt x="2698794" y="1105643"/>
                      <a:pt x="2629785" y="1108156"/>
                    </a:cubicBezTo>
                    <a:lnTo>
                      <a:pt x="2607341" y="1073981"/>
                    </a:lnTo>
                    <a:cubicBezTo>
                      <a:pt x="2591261" y="1109161"/>
                      <a:pt x="2617726" y="1070798"/>
                      <a:pt x="2599804" y="1106145"/>
                    </a:cubicBezTo>
                    <a:lnTo>
                      <a:pt x="2418739" y="1112679"/>
                    </a:lnTo>
                    <a:cubicBezTo>
                      <a:pt x="2395792" y="1084200"/>
                      <a:pt x="2288091" y="872955"/>
                      <a:pt x="2274692" y="826217"/>
                    </a:cubicBezTo>
                    <a:cubicBezTo>
                      <a:pt x="2299649" y="811140"/>
                      <a:pt x="2375692" y="796063"/>
                      <a:pt x="2404167" y="791875"/>
                    </a:cubicBezTo>
                    <a:lnTo>
                      <a:pt x="2428789" y="817003"/>
                    </a:lnTo>
                    <a:cubicBezTo>
                      <a:pt x="2459441" y="858883"/>
                      <a:pt x="2473511" y="904282"/>
                      <a:pt x="2504665" y="944654"/>
                    </a:cubicBezTo>
                    <a:cubicBezTo>
                      <a:pt x="2518065" y="961909"/>
                      <a:pt x="2525100" y="959899"/>
                      <a:pt x="2536657" y="980169"/>
                    </a:cubicBezTo>
                    <a:cubicBezTo>
                      <a:pt x="2546372" y="959899"/>
                      <a:pt x="2533140" y="960737"/>
                      <a:pt x="2517562" y="938624"/>
                    </a:cubicBezTo>
                    <a:cubicBezTo>
                      <a:pt x="2493443" y="904282"/>
                      <a:pt x="2431301" y="813485"/>
                      <a:pt x="2425607" y="779311"/>
                    </a:cubicBezTo>
                    <a:cubicBezTo>
                      <a:pt x="2452239" y="768924"/>
                      <a:pt x="2680035" y="682148"/>
                      <a:pt x="2690754" y="656517"/>
                    </a:cubicBezTo>
                    <a:cubicBezTo>
                      <a:pt x="2696114" y="643786"/>
                      <a:pt x="2690084" y="644288"/>
                      <a:pt x="2679700" y="651492"/>
                    </a:cubicBezTo>
                    <a:cubicBezTo>
                      <a:pt x="2614208" y="697057"/>
                      <a:pt x="2467816" y="759208"/>
                      <a:pt x="2399310" y="777468"/>
                    </a:cubicBezTo>
                    <a:cubicBezTo>
                      <a:pt x="2140694" y="846319"/>
                      <a:pt x="2006361" y="871447"/>
                      <a:pt x="1802685" y="1037461"/>
                    </a:cubicBezTo>
                    <a:cubicBezTo>
                      <a:pt x="1721951" y="1103297"/>
                      <a:pt x="1747578" y="1080347"/>
                      <a:pt x="1643563" y="1068620"/>
                    </a:cubicBezTo>
                    <a:cubicBezTo>
                      <a:pt x="1602191" y="1063930"/>
                      <a:pt x="1553449" y="1063260"/>
                      <a:pt x="1517772" y="1084367"/>
                    </a:cubicBezTo>
                    <a:lnTo>
                      <a:pt x="1507890" y="1090063"/>
                    </a:lnTo>
                    <a:cubicBezTo>
                      <a:pt x="1474391" y="1106648"/>
                      <a:pt x="1461493" y="1086043"/>
                      <a:pt x="1450271" y="1080850"/>
                    </a:cubicBezTo>
                    <a:cubicBezTo>
                      <a:pt x="1416269" y="1064935"/>
                      <a:pt x="1366187" y="1065605"/>
                      <a:pt x="1334530" y="1062087"/>
                    </a:cubicBezTo>
                    <a:cubicBezTo>
                      <a:pt x="1217115" y="1049523"/>
                      <a:pt x="1107237" y="1072641"/>
                      <a:pt x="989319" y="1062422"/>
                    </a:cubicBezTo>
                    <a:cubicBezTo>
                      <a:pt x="800717" y="1045837"/>
                      <a:pt x="682464" y="1077834"/>
                      <a:pt x="477615" y="1070631"/>
                    </a:cubicBezTo>
                    <a:cubicBezTo>
                      <a:pt x="447298" y="1069626"/>
                      <a:pt x="421169" y="1063930"/>
                      <a:pt x="398222" y="1064767"/>
                    </a:cubicBezTo>
                    <a:lnTo>
                      <a:pt x="140276" y="1051701"/>
                    </a:lnTo>
                    <a:cubicBezTo>
                      <a:pt x="139104" y="1049691"/>
                      <a:pt x="135586" y="1042655"/>
                      <a:pt x="134581" y="1040309"/>
                    </a:cubicBezTo>
                    <a:cubicBezTo>
                      <a:pt x="133744" y="1038634"/>
                      <a:pt x="132739" y="1036791"/>
                      <a:pt x="132069" y="1034949"/>
                    </a:cubicBezTo>
                    <a:lnTo>
                      <a:pt x="126541" y="1018531"/>
                    </a:lnTo>
                    <a:cubicBezTo>
                      <a:pt x="122521" y="1000439"/>
                      <a:pt x="125704" y="981844"/>
                      <a:pt x="128216" y="967102"/>
                    </a:cubicBezTo>
                    <a:cubicBezTo>
                      <a:pt x="138769" y="905957"/>
                      <a:pt x="184998" y="692702"/>
                      <a:pt x="146809" y="662213"/>
                    </a:cubicBezTo>
                    <a:lnTo>
                      <a:pt x="128551" y="866589"/>
                    </a:lnTo>
                    <a:cubicBezTo>
                      <a:pt x="123359" y="901099"/>
                      <a:pt x="118669" y="936613"/>
                      <a:pt x="114984" y="964590"/>
                    </a:cubicBezTo>
                    <a:cubicBezTo>
                      <a:pt x="102254" y="1061920"/>
                      <a:pt x="133576" y="1038634"/>
                      <a:pt x="94047" y="1055219"/>
                    </a:cubicBezTo>
                    <a:cubicBezTo>
                      <a:pt x="74115" y="1045000"/>
                      <a:pt x="85672" y="1056726"/>
                      <a:pt x="78470" y="1036121"/>
                    </a:cubicBezTo>
                    <a:cubicBezTo>
                      <a:pt x="55188" y="968778"/>
                      <a:pt x="148316" y="716322"/>
                      <a:pt x="109122" y="670422"/>
                    </a:cubicBezTo>
                    <a:cubicBezTo>
                      <a:pt x="94884" y="688011"/>
                      <a:pt x="102087" y="722521"/>
                      <a:pt x="99742" y="749157"/>
                    </a:cubicBezTo>
                    <a:lnTo>
                      <a:pt x="66577" y="985195"/>
                    </a:lnTo>
                    <a:cubicBezTo>
                      <a:pt x="63395" y="1019704"/>
                      <a:pt x="72272" y="1052538"/>
                      <a:pt x="42458" y="1051701"/>
                    </a:cubicBezTo>
                    <a:cubicBezTo>
                      <a:pt x="4101" y="1050528"/>
                      <a:pt x="18171" y="1017526"/>
                      <a:pt x="21353" y="990053"/>
                    </a:cubicBezTo>
                    <a:cubicBezTo>
                      <a:pt x="28388" y="930080"/>
                      <a:pt x="36093" y="884849"/>
                      <a:pt x="44133" y="831410"/>
                    </a:cubicBezTo>
                    <a:cubicBezTo>
                      <a:pt x="60380" y="721516"/>
                      <a:pt x="75957" y="288975"/>
                      <a:pt x="76292" y="146414"/>
                    </a:cubicBezTo>
                    <a:lnTo>
                      <a:pt x="164061" y="131337"/>
                    </a:lnTo>
                    <a:lnTo>
                      <a:pt x="184328" y="227997"/>
                    </a:lnTo>
                    <a:cubicBezTo>
                      <a:pt x="208782" y="218783"/>
                      <a:pt x="202418" y="213925"/>
                      <a:pt x="197560" y="196670"/>
                    </a:cubicBezTo>
                    <a:cubicBezTo>
                      <a:pt x="189855" y="170034"/>
                      <a:pt x="189185" y="160821"/>
                      <a:pt x="187678" y="129494"/>
                    </a:cubicBezTo>
                    <a:cubicBezTo>
                      <a:pt x="297388" y="130499"/>
                      <a:pt x="271929" y="137368"/>
                      <a:pt x="269584" y="244749"/>
                    </a:cubicBezTo>
                    <a:cubicBezTo>
                      <a:pt x="311291" y="236205"/>
                      <a:pt x="283319" y="196168"/>
                      <a:pt x="280974" y="141053"/>
                    </a:cubicBezTo>
                    <a:lnTo>
                      <a:pt x="336415" y="154120"/>
                    </a:lnTo>
                    <a:cubicBezTo>
                      <a:pt x="344288" y="191812"/>
                      <a:pt x="335745" y="261836"/>
                      <a:pt x="357520" y="288807"/>
                    </a:cubicBezTo>
                    <a:cubicBezTo>
                      <a:pt x="372427" y="263009"/>
                      <a:pt x="360702" y="198346"/>
                      <a:pt x="361875" y="162161"/>
                    </a:cubicBezTo>
                    <a:cubicBezTo>
                      <a:pt x="406932" y="171710"/>
                      <a:pt x="394034" y="181928"/>
                      <a:pt x="409946" y="210072"/>
                    </a:cubicBezTo>
                    <a:cubicBezTo>
                      <a:pt x="415641" y="168024"/>
                      <a:pt x="412459" y="176400"/>
                      <a:pt x="458856" y="175730"/>
                    </a:cubicBezTo>
                    <a:cubicBezTo>
                      <a:pt x="459358" y="253628"/>
                      <a:pt x="414301" y="372568"/>
                      <a:pt x="496542" y="356151"/>
                    </a:cubicBezTo>
                    <a:cubicBezTo>
                      <a:pt x="502740" y="328677"/>
                      <a:pt x="496207" y="298356"/>
                      <a:pt x="496375" y="269040"/>
                    </a:cubicBezTo>
                    <a:cubicBezTo>
                      <a:pt x="496710" y="233358"/>
                      <a:pt x="502070" y="220626"/>
                      <a:pt x="505085" y="191142"/>
                    </a:cubicBezTo>
                    <a:cubicBezTo>
                      <a:pt x="628530" y="193655"/>
                      <a:pt x="563039" y="197508"/>
                      <a:pt x="606588" y="216438"/>
                    </a:cubicBezTo>
                    <a:cubicBezTo>
                      <a:pt x="619150" y="179081"/>
                      <a:pt x="596371" y="185446"/>
                      <a:pt x="635063" y="185781"/>
                    </a:cubicBezTo>
                    <a:cubicBezTo>
                      <a:pt x="666887" y="186117"/>
                      <a:pt x="676434" y="257481"/>
                      <a:pt x="677942" y="100680"/>
                    </a:cubicBezTo>
                    <a:cubicBezTo>
                      <a:pt x="723334" y="100513"/>
                      <a:pt x="829192" y="75050"/>
                      <a:pt x="839074" y="126981"/>
                    </a:cubicBezTo>
                    <a:cubicBezTo>
                      <a:pt x="841251" y="138540"/>
                      <a:pt x="832709" y="178913"/>
                      <a:pt x="847951" y="206219"/>
                    </a:cubicBezTo>
                    <a:cubicBezTo>
                      <a:pt x="863529" y="200188"/>
                      <a:pt x="868051" y="195498"/>
                      <a:pt x="881283" y="186452"/>
                    </a:cubicBezTo>
                    <a:lnTo>
                      <a:pt x="882791" y="109559"/>
                    </a:lnTo>
                    <a:lnTo>
                      <a:pt x="959839" y="103528"/>
                    </a:lnTo>
                    <a:lnTo>
                      <a:pt x="961012" y="178075"/>
                    </a:lnTo>
                    <a:cubicBezTo>
                      <a:pt x="963189" y="192482"/>
                      <a:pt x="963022" y="189132"/>
                      <a:pt x="966874" y="196000"/>
                    </a:cubicBezTo>
                    <a:lnTo>
                      <a:pt x="975919" y="182599"/>
                    </a:lnTo>
                    <a:cubicBezTo>
                      <a:pt x="976422" y="180923"/>
                      <a:pt x="977092" y="178913"/>
                      <a:pt x="977594" y="177070"/>
                    </a:cubicBezTo>
                    <a:cubicBezTo>
                      <a:pt x="983624" y="152277"/>
                      <a:pt x="977929" y="130834"/>
                      <a:pt x="986304" y="108554"/>
                    </a:cubicBezTo>
                    <a:cubicBezTo>
                      <a:pt x="1007576" y="99173"/>
                      <a:pt x="1006404" y="101518"/>
                      <a:pt x="1035046" y="102188"/>
                    </a:cubicBezTo>
                    <a:cubicBezTo>
                      <a:pt x="1038563" y="139210"/>
                      <a:pt x="1028848" y="183604"/>
                      <a:pt x="1053470" y="197676"/>
                    </a:cubicBezTo>
                    <a:lnTo>
                      <a:pt x="1055815" y="95655"/>
                    </a:lnTo>
                    <a:lnTo>
                      <a:pt x="1121474" y="94985"/>
                    </a:lnTo>
                    <a:cubicBezTo>
                      <a:pt x="1117789" y="129997"/>
                      <a:pt x="1097857" y="184609"/>
                      <a:pt x="1109917" y="207727"/>
                    </a:cubicBezTo>
                    <a:cubicBezTo>
                      <a:pt x="1130351" y="191477"/>
                      <a:pt x="1123484" y="192985"/>
                      <a:pt x="1127504" y="159816"/>
                    </a:cubicBezTo>
                    <a:lnTo>
                      <a:pt x="1135209" y="112407"/>
                    </a:lnTo>
                    <a:lnTo>
                      <a:pt x="1194168" y="102523"/>
                    </a:lnTo>
                    <a:cubicBezTo>
                      <a:pt x="1197350" y="143231"/>
                      <a:pt x="1176413" y="197340"/>
                      <a:pt x="1185123" y="212752"/>
                    </a:cubicBezTo>
                    <a:cubicBezTo>
                      <a:pt x="1205390" y="183269"/>
                      <a:pt x="1202208" y="120616"/>
                      <a:pt x="1230347" y="107214"/>
                    </a:cubicBezTo>
                    <a:cubicBezTo>
                      <a:pt x="1252289" y="142728"/>
                      <a:pt x="1228840" y="199016"/>
                      <a:pt x="1223312" y="237546"/>
                    </a:cubicBezTo>
                    <a:cubicBezTo>
                      <a:pt x="1218622" y="270715"/>
                      <a:pt x="1206228" y="338561"/>
                      <a:pt x="1216947" y="364360"/>
                    </a:cubicBezTo>
                    <a:cubicBezTo>
                      <a:pt x="1242575" y="357994"/>
                      <a:pt x="1229677" y="357156"/>
                      <a:pt x="1241067" y="348110"/>
                    </a:cubicBezTo>
                    <a:cubicBezTo>
                      <a:pt x="1257984" y="334541"/>
                      <a:pt x="1252959" y="356821"/>
                      <a:pt x="1257482" y="337891"/>
                    </a:cubicBezTo>
                    <a:cubicBezTo>
                      <a:pt x="1257817" y="336551"/>
                      <a:pt x="1259827" y="337389"/>
                      <a:pt x="1260832" y="337054"/>
                    </a:cubicBezTo>
                    <a:cubicBezTo>
                      <a:pt x="1260497" y="298691"/>
                      <a:pt x="1266024" y="252288"/>
                      <a:pt x="1271719" y="214595"/>
                    </a:cubicBezTo>
                    <a:cubicBezTo>
                      <a:pt x="1276576" y="181928"/>
                      <a:pt x="1271552" y="123798"/>
                      <a:pt x="1305553" y="108554"/>
                    </a:cubicBezTo>
                    <a:cubicBezTo>
                      <a:pt x="1332520" y="142393"/>
                      <a:pt x="1301534" y="123128"/>
                      <a:pt x="1320628" y="162161"/>
                    </a:cubicBezTo>
                    <a:cubicBezTo>
                      <a:pt x="1341565" y="154958"/>
                      <a:pt x="1335033" y="131169"/>
                      <a:pt x="1339555" y="106879"/>
                    </a:cubicBezTo>
                    <a:lnTo>
                      <a:pt x="1384612" y="121956"/>
                    </a:lnTo>
                    <a:cubicBezTo>
                      <a:pt x="1385115" y="123966"/>
                      <a:pt x="1387292" y="131504"/>
                      <a:pt x="1387962" y="133850"/>
                    </a:cubicBezTo>
                    <a:lnTo>
                      <a:pt x="1393657" y="151272"/>
                    </a:lnTo>
                    <a:cubicBezTo>
                      <a:pt x="1393992" y="150267"/>
                      <a:pt x="1394662" y="155293"/>
                      <a:pt x="1395834" y="156968"/>
                    </a:cubicBezTo>
                    <a:cubicBezTo>
                      <a:pt x="1419284" y="140216"/>
                      <a:pt x="1399854" y="150099"/>
                      <a:pt x="1411412" y="127484"/>
                    </a:cubicBezTo>
                    <a:cubicBezTo>
                      <a:pt x="1412249" y="125809"/>
                      <a:pt x="1413254" y="123463"/>
                      <a:pt x="1414092" y="121956"/>
                    </a:cubicBezTo>
                    <a:lnTo>
                      <a:pt x="1425984" y="108219"/>
                    </a:lnTo>
                    <a:cubicBezTo>
                      <a:pt x="1438211" y="122291"/>
                      <a:pt x="1428664" y="108051"/>
                      <a:pt x="1435866" y="126981"/>
                    </a:cubicBezTo>
                    <a:lnTo>
                      <a:pt x="1442734" y="161658"/>
                    </a:lnTo>
                    <a:cubicBezTo>
                      <a:pt x="1471376" y="148089"/>
                      <a:pt x="1459148" y="153115"/>
                      <a:pt x="1463503" y="134520"/>
                    </a:cubicBezTo>
                    <a:cubicBezTo>
                      <a:pt x="1470538" y="104031"/>
                      <a:pt x="1432684" y="117935"/>
                      <a:pt x="1486115" y="106376"/>
                    </a:cubicBezTo>
                    <a:cubicBezTo>
                      <a:pt x="1487120" y="108219"/>
                      <a:pt x="1487790" y="110899"/>
                      <a:pt x="1488125" y="112407"/>
                    </a:cubicBezTo>
                    <a:cubicBezTo>
                      <a:pt x="1488460" y="113747"/>
                      <a:pt x="1489465" y="116595"/>
                      <a:pt x="1489800" y="118438"/>
                    </a:cubicBezTo>
                    <a:cubicBezTo>
                      <a:pt x="1493150" y="138038"/>
                      <a:pt x="1487623" y="166181"/>
                      <a:pt x="1498008" y="181258"/>
                    </a:cubicBezTo>
                    <a:cubicBezTo>
                      <a:pt x="1513585" y="171710"/>
                      <a:pt x="1507890" y="122961"/>
                      <a:pt x="1523802" y="101686"/>
                    </a:cubicBezTo>
                    <a:lnTo>
                      <a:pt x="1574051" y="99675"/>
                    </a:lnTo>
                    <a:cubicBezTo>
                      <a:pt x="1572376" y="126144"/>
                      <a:pt x="1566849" y="149094"/>
                      <a:pt x="1576396" y="170034"/>
                    </a:cubicBezTo>
                    <a:cubicBezTo>
                      <a:pt x="1595323" y="150937"/>
                      <a:pt x="1586949" y="133850"/>
                      <a:pt x="1592643" y="97665"/>
                    </a:cubicBezTo>
                    <a:lnTo>
                      <a:pt x="1676727" y="93142"/>
                    </a:lnTo>
                    <a:cubicBezTo>
                      <a:pt x="1662490" y="218616"/>
                      <a:pt x="1634853" y="231682"/>
                      <a:pt x="1710226" y="207559"/>
                    </a:cubicBezTo>
                    <a:cubicBezTo>
                      <a:pt x="1711399" y="175228"/>
                      <a:pt x="1709054" y="146079"/>
                      <a:pt x="1716256" y="116930"/>
                    </a:cubicBezTo>
                    <a:cubicBezTo>
                      <a:pt x="1726809" y="73710"/>
                      <a:pt x="1732671" y="88451"/>
                      <a:pt x="1785600" y="90294"/>
                    </a:cubicBezTo>
                    <a:cubicBezTo>
                      <a:pt x="1786940" y="102188"/>
                      <a:pt x="1785935" y="118438"/>
                      <a:pt x="1786940" y="125976"/>
                    </a:cubicBezTo>
                    <a:lnTo>
                      <a:pt x="1794645" y="148927"/>
                    </a:lnTo>
                    <a:cubicBezTo>
                      <a:pt x="1807710" y="126814"/>
                      <a:pt x="1797325" y="134017"/>
                      <a:pt x="1805700" y="115087"/>
                    </a:cubicBezTo>
                    <a:cubicBezTo>
                      <a:pt x="1814912" y="94482"/>
                      <a:pt x="1806705" y="101686"/>
                      <a:pt x="1824794" y="91467"/>
                    </a:cubicBezTo>
                    <a:cubicBezTo>
                      <a:pt x="1846569" y="100848"/>
                      <a:pt x="1838027" y="114585"/>
                      <a:pt x="1854776" y="125139"/>
                    </a:cubicBezTo>
                    <a:cubicBezTo>
                      <a:pt x="1868679" y="116930"/>
                      <a:pt x="1870856" y="91299"/>
                      <a:pt x="1884926" y="84933"/>
                    </a:cubicBezTo>
                    <a:cubicBezTo>
                      <a:pt x="1905863" y="94147"/>
                      <a:pt x="1887941" y="86944"/>
                      <a:pt x="1901676" y="102021"/>
                    </a:cubicBezTo>
                    <a:cubicBezTo>
                      <a:pt x="1915578" y="117265"/>
                      <a:pt x="1894473" y="108554"/>
                      <a:pt x="1915075" y="116428"/>
                    </a:cubicBezTo>
                    <a:lnTo>
                      <a:pt x="1925125" y="99005"/>
                    </a:lnTo>
                    <a:cubicBezTo>
                      <a:pt x="1925460" y="98168"/>
                      <a:pt x="1926465" y="95487"/>
                      <a:pt x="1926800" y="94817"/>
                    </a:cubicBezTo>
                    <a:cubicBezTo>
                      <a:pt x="1926968" y="93980"/>
                      <a:pt x="1928140" y="92304"/>
                      <a:pt x="1928475" y="90127"/>
                    </a:cubicBezTo>
                    <a:cubicBezTo>
                      <a:pt x="1928643" y="87949"/>
                      <a:pt x="1929313" y="86944"/>
                      <a:pt x="1930150" y="84933"/>
                    </a:cubicBezTo>
                    <a:lnTo>
                      <a:pt x="1975542" y="87446"/>
                    </a:lnTo>
                    <a:cubicBezTo>
                      <a:pt x="1972359" y="115757"/>
                      <a:pt x="1959797" y="128489"/>
                      <a:pt x="1984754" y="140383"/>
                    </a:cubicBezTo>
                    <a:lnTo>
                      <a:pt x="1990784" y="87949"/>
                    </a:lnTo>
                    <a:lnTo>
                      <a:pt x="2052088" y="86106"/>
                    </a:lnTo>
                    <a:cubicBezTo>
                      <a:pt x="2070345" y="218281"/>
                      <a:pt x="2028806" y="382284"/>
                      <a:pt x="2070178" y="372401"/>
                    </a:cubicBezTo>
                    <a:cubicBezTo>
                      <a:pt x="2088435" y="368045"/>
                      <a:pt x="2072020" y="376421"/>
                      <a:pt x="2083577" y="364024"/>
                    </a:cubicBezTo>
                    <a:cubicBezTo>
                      <a:pt x="2084582" y="362852"/>
                      <a:pt x="2091785" y="349115"/>
                      <a:pt x="2091952" y="348613"/>
                    </a:cubicBezTo>
                    <a:cubicBezTo>
                      <a:pt x="2095972" y="338226"/>
                      <a:pt x="2097480" y="322479"/>
                      <a:pt x="2098820" y="310585"/>
                    </a:cubicBezTo>
                    <a:cubicBezTo>
                      <a:pt x="2106525" y="241734"/>
                      <a:pt x="2079892" y="140048"/>
                      <a:pt x="2110545" y="87111"/>
                    </a:cubicBezTo>
                    <a:lnTo>
                      <a:pt x="2146054" y="99005"/>
                    </a:lnTo>
                    <a:cubicBezTo>
                      <a:pt x="2152921" y="117935"/>
                      <a:pt x="2143039" y="110062"/>
                      <a:pt x="2155769" y="134017"/>
                    </a:cubicBezTo>
                    <a:cubicBezTo>
                      <a:pt x="2171178" y="126311"/>
                      <a:pt x="2179386" y="104198"/>
                      <a:pt x="2193456" y="87614"/>
                    </a:cubicBezTo>
                    <a:cubicBezTo>
                      <a:pt x="2223103" y="104533"/>
                      <a:pt x="2172686" y="76055"/>
                      <a:pt x="2205850" y="98335"/>
                    </a:cubicBezTo>
                    <a:cubicBezTo>
                      <a:pt x="2219920" y="107884"/>
                      <a:pt x="2223270" y="93477"/>
                      <a:pt x="2232315" y="96157"/>
                    </a:cubicBezTo>
                    <a:cubicBezTo>
                      <a:pt x="2233320" y="132007"/>
                      <a:pt x="2227122" y="159648"/>
                      <a:pt x="2256099" y="165846"/>
                    </a:cubicBezTo>
                    <a:cubicBezTo>
                      <a:pt x="2256099" y="148424"/>
                      <a:pt x="2245212" y="126981"/>
                      <a:pt x="2252917" y="104701"/>
                    </a:cubicBezTo>
                    <a:cubicBezTo>
                      <a:pt x="2262967" y="75552"/>
                      <a:pt x="2272179" y="87279"/>
                      <a:pt x="2310536" y="84933"/>
                    </a:cubicBezTo>
                    <a:lnTo>
                      <a:pt x="2313886" y="149932"/>
                    </a:lnTo>
                    <a:cubicBezTo>
                      <a:pt x="2335996" y="131672"/>
                      <a:pt x="2321423" y="149429"/>
                      <a:pt x="2323266" y="124134"/>
                    </a:cubicBezTo>
                    <a:lnTo>
                      <a:pt x="2328793" y="86776"/>
                    </a:lnTo>
                    <a:lnTo>
                      <a:pt x="2367485" y="87279"/>
                    </a:lnTo>
                    <a:cubicBezTo>
                      <a:pt x="2367988" y="126479"/>
                      <a:pt x="2355760" y="151775"/>
                      <a:pt x="2384905" y="171710"/>
                    </a:cubicBezTo>
                    <a:lnTo>
                      <a:pt x="2380047" y="85436"/>
                    </a:lnTo>
                    <a:lnTo>
                      <a:pt x="2444366" y="84598"/>
                    </a:lnTo>
                    <a:cubicBezTo>
                      <a:pt x="2444869" y="154455"/>
                      <a:pt x="2424602" y="214093"/>
                      <a:pt x="2482723" y="175228"/>
                    </a:cubicBezTo>
                    <a:lnTo>
                      <a:pt x="2490428" y="79238"/>
                    </a:lnTo>
                    <a:lnTo>
                      <a:pt x="2533977" y="79070"/>
                    </a:lnTo>
                    <a:cubicBezTo>
                      <a:pt x="2528785" y="112742"/>
                      <a:pt x="2512203" y="141891"/>
                      <a:pt x="2525435" y="168694"/>
                    </a:cubicBezTo>
                    <a:cubicBezTo>
                      <a:pt x="2556087" y="157638"/>
                      <a:pt x="2541012" y="162663"/>
                      <a:pt x="2542520" y="145744"/>
                    </a:cubicBezTo>
                    <a:cubicBezTo>
                      <a:pt x="2547712" y="88116"/>
                      <a:pt x="2534480" y="78233"/>
                      <a:pt x="2609183" y="75552"/>
                    </a:cubicBezTo>
                    <a:cubicBezTo>
                      <a:pt x="2608011" y="82253"/>
                      <a:pt x="2581546" y="194828"/>
                      <a:pt x="2619066" y="157303"/>
                    </a:cubicBezTo>
                    <a:cubicBezTo>
                      <a:pt x="2630120" y="146079"/>
                      <a:pt x="2619736" y="156298"/>
                      <a:pt x="2617726" y="139546"/>
                    </a:cubicBezTo>
                    <a:lnTo>
                      <a:pt x="2625431" y="78065"/>
                    </a:lnTo>
                    <a:cubicBezTo>
                      <a:pt x="2625598" y="77227"/>
                      <a:pt x="2627273" y="75887"/>
                      <a:pt x="2627608" y="73710"/>
                    </a:cubicBezTo>
                    <a:cubicBezTo>
                      <a:pt x="2627776" y="71532"/>
                      <a:pt x="2628948" y="70694"/>
                      <a:pt x="2629785" y="69186"/>
                    </a:cubicBezTo>
                    <a:lnTo>
                      <a:pt x="2668645" y="70527"/>
                    </a:lnTo>
                    <a:lnTo>
                      <a:pt x="2667975" y="162999"/>
                    </a:lnTo>
                    <a:cubicBezTo>
                      <a:pt x="2699297" y="151272"/>
                      <a:pt x="2688242" y="89122"/>
                      <a:pt x="2681207" y="64663"/>
                    </a:cubicBezTo>
                    <a:lnTo>
                      <a:pt x="2737654" y="63491"/>
                    </a:lnTo>
                    <a:cubicBezTo>
                      <a:pt x="2740334" y="99173"/>
                      <a:pt x="2726934" y="159983"/>
                      <a:pt x="2735141" y="174558"/>
                    </a:cubicBezTo>
                    <a:cubicBezTo>
                      <a:pt x="2753063" y="147252"/>
                      <a:pt x="2754403" y="92304"/>
                      <a:pt x="2750048" y="58800"/>
                    </a:cubicBezTo>
                    <a:lnTo>
                      <a:pt x="2790248" y="57460"/>
                    </a:lnTo>
                    <a:cubicBezTo>
                      <a:pt x="2775843" y="101518"/>
                      <a:pt x="2753398" y="269375"/>
                      <a:pt x="2780365" y="310250"/>
                    </a:cubicBezTo>
                    <a:cubicBezTo>
                      <a:pt x="2800633" y="304219"/>
                      <a:pt x="2790750" y="303717"/>
                      <a:pt x="2814200" y="291823"/>
                    </a:cubicBezTo>
                    <a:close/>
                    <a:moveTo>
                      <a:pt x="3331263" y="1020374"/>
                    </a:moveTo>
                    <a:lnTo>
                      <a:pt x="3314011" y="991728"/>
                    </a:lnTo>
                    <a:lnTo>
                      <a:pt x="3331263" y="1020374"/>
                    </a:lnTo>
                    <a:close/>
                    <a:moveTo>
                      <a:pt x="2903978" y="573091"/>
                    </a:moveTo>
                    <a:cubicBezTo>
                      <a:pt x="2948532" y="551314"/>
                      <a:pt x="3004644" y="510941"/>
                      <a:pt x="3036468" y="487990"/>
                    </a:cubicBezTo>
                    <a:cubicBezTo>
                      <a:pt x="3046351" y="508261"/>
                      <a:pt x="3048528" y="527861"/>
                      <a:pt x="3062933" y="551649"/>
                    </a:cubicBezTo>
                    <a:cubicBezTo>
                      <a:pt x="3109665" y="628374"/>
                      <a:pt x="3236292" y="895738"/>
                      <a:pt x="3292236" y="939796"/>
                    </a:cubicBezTo>
                    <a:cubicBezTo>
                      <a:pt x="3271132" y="895906"/>
                      <a:pt x="3244500" y="872453"/>
                      <a:pt x="3224065" y="825044"/>
                    </a:cubicBezTo>
                    <a:cubicBezTo>
                      <a:pt x="3198271" y="765071"/>
                      <a:pt x="3065948" y="542435"/>
                      <a:pt x="3044006" y="479949"/>
                    </a:cubicBezTo>
                    <a:cubicBezTo>
                      <a:pt x="3070470" y="453146"/>
                      <a:pt x="3081358" y="441084"/>
                      <a:pt x="3114187" y="422992"/>
                    </a:cubicBezTo>
                    <a:lnTo>
                      <a:pt x="3275822" y="327337"/>
                    </a:lnTo>
                    <a:cubicBezTo>
                      <a:pt x="3301449" y="315611"/>
                      <a:pt x="3344831" y="303884"/>
                      <a:pt x="3366605" y="291990"/>
                    </a:cubicBezTo>
                    <a:cubicBezTo>
                      <a:pt x="3322888" y="296346"/>
                      <a:pt x="3209660" y="349785"/>
                      <a:pt x="3164269" y="375248"/>
                    </a:cubicBezTo>
                    <a:cubicBezTo>
                      <a:pt x="3102295" y="410093"/>
                      <a:pt x="3051376" y="463197"/>
                      <a:pt x="3010171" y="499047"/>
                    </a:cubicBezTo>
                    <a:cubicBezTo>
                      <a:pt x="2972652" y="531881"/>
                      <a:pt x="2926758" y="539085"/>
                      <a:pt x="2903978" y="573091"/>
                    </a:cubicBezTo>
                    <a:close/>
                    <a:moveTo>
                      <a:pt x="3432097" y="910145"/>
                    </a:moveTo>
                    <a:cubicBezTo>
                      <a:pt x="3426067" y="933263"/>
                      <a:pt x="3429082" y="926897"/>
                      <a:pt x="3442649" y="947335"/>
                    </a:cubicBezTo>
                    <a:lnTo>
                      <a:pt x="3432097" y="910145"/>
                    </a:lnTo>
                    <a:close/>
                    <a:moveTo>
                      <a:pt x="3339806" y="895738"/>
                    </a:moveTo>
                    <a:cubicBezTo>
                      <a:pt x="3361078" y="906124"/>
                      <a:pt x="3373305" y="889372"/>
                      <a:pt x="3409987" y="895738"/>
                    </a:cubicBezTo>
                    <a:cubicBezTo>
                      <a:pt x="3441644" y="901266"/>
                      <a:pt x="3408312" y="903612"/>
                      <a:pt x="3432767" y="896408"/>
                    </a:cubicBezTo>
                    <a:cubicBezTo>
                      <a:pt x="3554872" y="860726"/>
                      <a:pt x="3561572" y="922542"/>
                      <a:pt x="3585356" y="954203"/>
                    </a:cubicBezTo>
                    <a:cubicBezTo>
                      <a:pt x="3576479" y="924384"/>
                      <a:pt x="3569779" y="926395"/>
                      <a:pt x="3561739" y="898754"/>
                    </a:cubicBezTo>
                    <a:cubicBezTo>
                      <a:pt x="3596411" y="900596"/>
                      <a:pt x="3617683" y="908972"/>
                      <a:pt x="3643645" y="894565"/>
                    </a:cubicBezTo>
                    <a:cubicBezTo>
                      <a:pt x="3628068" y="875300"/>
                      <a:pt x="3627901" y="882504"/>
                      <a:pt x="3593229" y="880996"/>
                    </a:cubicBezTo>
                    <a:cubicBezTo>
                      <a:pt x="3371965" y="870610"/>
                      <a:pt x="3415514" y="909475"/>
                      <a:pt x="3355718" y="761888"/>
                    </a:cubicBezTo>
                    <a:cubicBezTo>
                      <a:pt x="3337796" y="717663"/>
                      <a:pt x="3319036" y="685834"/>
                      <a:pt x="3298601" y="637922"/>
                    </a:cubicBezTo>
                    <a:cubicBezTo>
                      <a:pt x="3263762" y="556004"/>
                      <a:pt x="3214853" y="469396"/>
                      <a:pt x="3187383" y="389823"/>
                    </a:cubicBezTo>
                    <a:cubicBezTo>
                      <a:pt x="3169294" y="422992"/>
                      <a:pt x="3215188" y="479949"/>
                      <a:pt x="3230430" y="512114"/>
                    </a:cubicBezTo>
                    <a:lnTo>
                      <a:pt x="3344831" y="759543"/>
                    </a:lnTo>
                    <a:cubicBezTo>
                      <a:pt x="3358900" y="787184"/>
                      <a:pt x="3359068" y="796230"/>
                      <a:pt x="3370123" y="823536"/>
                    </a:cubicBezTo>
                    <a:cubicBezTo>
                      <a:pt x="3380340" y="848832"/>
                      <a:pt x="3396420" y="863741"/>
                      <a:pt x="3403790" y="878818"/>
                    </a:cubicBezTo>
                    <a:cubicBezTo>
                      <a:pt x="3387207" y="890712"/>
                      <a:pt x="3362250" y="892555"/>
                      <a:pt x="3339806" y="895738"/>
                    </a:cubicBezTo>
                    <a:close/>
                    <a:moveTo>
                      <a:pt x="2693937" y="670087"/>
                    </a:moveTo>
                    <a:cubicBezTo>
                      <a:pt x="2689247" y="700408"/>
                      <a:pt x="2854567" y="942812"/>
                      <a:pt x="2883879" y="978494"/>
                    </a:cubicBezTo>
                    <a:cubicBezTo>
                      <a:pt x="2910511" y="1010825"/>
                      <a:pt x="2936473" y="1030761"/>
                      <a:pt x="2960592" y="1067280"/>
                    </a:cubicBezTo>
                    <a:cubicBezTo>
                      <a:pt x="2957410" y="1052706"/>
                      <a:pt x="2958415" y="1056224"/>
                      <a:pt x="2946690" y="1037461"/>
                    </a:cubicBezTo>
                    <a:cubicBezTo>
                      <a:pt x="2932620" y="1015014"/>
                      <a:pt x="2943173" y="1029923"/>
                      <a:pt x="2927260" y="1013673"/>
                    </a:cubicBezTo>
                    <a:cubicBezTo>
                      <a:pt x="2871149" y="956046"/>
                      <a:pt x="2729111" y="731567"/>
                      <a:pt x="2693937" y="670087"/>
                    </a:cubicBezTo>
                    <a:close/>
                    <a:moveTo>
                      <a:pt x="2105855" y="867427"/>
                    </a:moveTo>
                    <a:cubicBezTo>
                      <a:pt x="2165149" y="862401"/>
                      <a:pt x="2187426" y="833588"/>
                      <a:pt x="2258277" y="829735"/>
                    </a:cubicBezTo>
                    <a:lnTo>
                      <a:pt x="2398640" y="1114354"/>
                    </a:lnTo>
                    <a:cubicBezTo>
                      <a:pt x="2319581" y="1130771"/>
                      <a:pt x="2166991" y="1113349"/>
                      <a:pt x="2080562" y="1104805"/>
                    </a:cubicBezTo>
                    <a:cubicBezTo>
                      <a:pt x="2032993" y="1062925"/>
                      <a:pt x="2010046" y="999769"/>
                      <a:pt x="1974369" y="941472"/>
                    </a:cubicBezTo>
                    <a:lnTo>
                      <a:pt x="2026796" y="907130"/>
                    </a:lnTo>
                    <a:cubicBezTo>
                      <a:pt x="2049408" y="895738"/>
                      <a:pt x="2062473" y="888702"/>
                      <a:pt x="2092120" y="882839"/>
                    </a:cubicBezTo>
                    <a:cubicBezTo>
                      <a:pt x="2102170" y="907800"/>
                      <a:pt x="2217408" y="1092744"/>
                      <a:pt x="2254760" y="1105978"/>
                    </a:cubicBezTo>
                    <a:cubicBezTo>
                      <a:pt x="2222433" y="1058737"/>
                      <a:pt x="2118919" y="918856"/>
                      <a:pt x="2105855" y="867427"/>
                    </a:cubicBezTo>
                    <a:close/>
                    <a:moveTo>
                      <a:pt x="3613496" y="324657"/>
                    </a:moveTo>
                    <a:cubicBezTo>
                      <a:pt x="3647833" y="402890"/>
                      <a:pt x="3655203" y="442090"/>
                      <a:pt x="3689372" y="512114"/>
                    </a:cubicBezTo>
                    <a:cubicBezTo>
                      <a:pt x="3731246" y="598052"/>
                      <a:pt x="3699254" y="655847"/>
                      <a:pt x="3702772" y="823201"/>
                    </a:cubicBezTo>
                    <a:cubicBezTo>
                      <a:pt x="3656208" y="786849"/>
                      <a:pt x="3688367" y="766579"/>
                      <a:pt x="3622373" y="646131"/>
                    </a:cubicBezTo>
                    <a:cubicBezTo>
                      <a:pt x="3592056" y="590849"/>
                      <a:pt x="3583681" y="533724"/>
                      <a:pt x="3548172" y="480620"/>
                    </a:cubicBezTo>
                    <a:cubicBezTo>
                      <a:pt x="3559562" y="470066"/>
                      <a:pt x="3578657" y="469396"/>
                      <a:pt x="3591051" y="461690"/>
                    </a:cubicBezTo>
                    <a:cubicBezTo>
                      <a:pt x="3602776" y="454486"/>
                      <a:pt x="3607131" y="443932"/>
                      <a:pt x="3612826" y="430196"/>
                    </a:cubicBezTo>
                    <a:cubicBezTo>
                      <a:pt x="3582174" y="417296"/>
                      <a:pt x="3568774" y="427013"/>
                      <a:pt x="3532762" y="435221"/>
                    </a:cubicBezTo>
                    <a:cubicBezTo>
                      <a:pt x="3501273" y="401214"/>
                      <a:pt x="3509313" y="391498"/>
                      <a:pt x="3520200" y="355146"/>
                    </a:cubicBezTo>
                    <a:cubicBezTo>
                      <a:pt x="3528407" y="327337"/>
                      <a:pt x="3527905" y="295341"/>
                      <a:pt x="3533097" y="262171"/>
                    </a:cubicBezTo>
                    <a:lnTo>
                      <a:pt x="3585356" y="259491"/>
                    </a:lnTo>
                    <a:cubicBezTo>
                      <a:pt x="3603614" y="281101"/>
                      <a:pt x="3601604" y="297183"/>
                      <a:pt x="3613496" y="324657"/>
                    </a:cubicBezTo>
                    <a:close/>
                    <a:moveTo>
                      <a:pt x="3717009" y="521830"/>
                    </a:moveTo>
                    <a:cubicBezTo>
                      <a:pt x="3695067" y="508261"/>
                      <a:pt x="3689875" y="489833"/>
                      <a:pt x="3678652" y="461522"/>
                    </a:cubicBezTo>
                    <a:cubicBezTo>
                      <a:pt x="3661735" y="419307"/>
                      <a:pt x="3619861" y="296011"/>
                      <a:pt x="3617851" y="259491"/>
                    </a:cubicBezTo>
                    <a:cubicBezTo>
                      <a:pt x="3665755" y="260999"/>
                      <a:pt x="3711147" y="252455"/>
                      <a:pt x="3739789" y="269207"/>
                    </a:cubicBezTo>
                    <a:cubicBezTo>
                      <a:pt x="3727896" y="318794"/>
                      <a:pt x="3719689" y="273563"/>
                      <a:pt x="3716004" y="322479"/>
                    </a:cubicBezTo>
                    <a:cubicBezTo>
                      <a:pt x="3714162" y="349785"/>
                      <a:pt x="3737779" y="443430"/>
                      <a:pt x="3717009" y="521830"/>
                    </a:cubicBezTo>
                    <a:close/>
                    <a:moveTo>
                      <a:pt x="614293" y="120113"/>
                    </a:moveTo>
                    <a:cubicBezTo>
                      <a:pt x="614628" y="118438"/>
                      <a:pt x="616973" y="117600"/>
                      <a:pt x="617308" y="114250"/>
                    </a:cubicBezTo>
                    <a:cubicBezTo>
                      <a:pt x="617643" y="110899"/>
                      <a:pt x="619653" y="110564"/>
                      <a:pt x="620825" y="108386"/>
                    </a:cubicBezTo>
                    <a:lnTo>
                      <a:pt x="654995" y="107381"/>
                    </a:lnTo>
                    <a:lnTo>
                      <a:pt x="649635" y="178411"/>
                    </a:lnTo>
                    <a:lnTo>
                      <a:pt x="611948" y="180086"/>
                    </a:lnTo>
                    <a:cubicBezTo>
                      <a:pt x="611613" y="169364"/>
                      <a:pt x="610106" y="150937"/>
                      <a:pt x="610775" y="140718"/>
                    </a:cubicBezTo>
                    <a:cubicBezTo>
                      <a:pt x="611445" y="129494"/>
                      <a:pt x="611613" y="130164"/>
                      <a:pt x="614293" y="120113"/>
                    </a:cubicBezTo>
                    <a:close/>
                    <a:moveTo>
                      <a:pt x="516140" y="119443"/>
                    </a:moveTo>
                    <a:lnTo>
                      <a:pt x="592686" y="114082"/>
                    </a:lnTo>
                    <a:lnTo>
                      <a:pt x="592351" y="182934"/>
                    </a:lnTo>
                    <a:lnTo>
                      <a:pt x="504247" y="174222"/>
                    </a:lnTo>
                    <a:lnTo>
                      <a:pt x="516140" y="119443"/>
                    </a:lnTo>
                    <a:close/>
                    <a:moveTo>
                      <a:pt x="424686" y="163836"/>
                    </a:moveTo>
                    <a:cubicBezTo>
                      <a:pt x="426026" y="128154"/>
                      <a:pt x="430214" y="127819"/>
                      <a:pt x="466895" y="124134"/>
                    </a:cubicBezTo>
                    <a:lnTo>
                      <a:pt x="465556" y="167019"/>
                    </a:lnTo>
                    <a:lnTo>
                      <a:pt x="424686" y="163836"/>
                    </a:lnTo>
                    <a:close/>
                    <a:moveTo>
                      <a:pt x="358190" y="141388"/>
                    </a:moveTo>
                    <a:cubicBezTo>
                      <a:pt x="369747" y="133347"/>
                      <a:pt x="360200" y="129829"/>
                      <a:pt x="409946" y="133347"/>
                    </a:cubicBezTo>
                    <a:cubicBezTo>
                      <a:pt x="400734" y="159816"/>
                      <a:pt x="412459" y="153785"/>
                      <a:pt x="390684" y="154455"/>
                    </a:cubicBezTo>
                    <a:lnTo>
                      <a:pt x="358190" y="141388"/>
                    </a:lnTo>
                    <a:close/>
                    <a:moveTo>
                      <a:pt x="3555207" y="50089"/>
                    </a:moveTo>
                    <a:lnTo>
                      <a:pt x="3622876" y="51597"/>
                    </a:lnTo>
                    <a:cubicBezTo>
                      <a:pt x="3611318" y="77730"/>
                      <a:pt x="3599594" y="150434"/>
                      <a:pt x="3642305" y="130499"/>
                    </a:cubicBezTo>
                    <a:cubicBezTo>
                      <a:pt x="3631251" y="103361"/>
                      <a:pt x="3605121" y="151272"/>
                      <a:pt x="3636610" y="50089"/>
                    </a:cubicBezTo>
                    <a:lnTo>
                      <a:pt x="3698919" y="51597"/>
                    </a:lnTo>
                    <a:cubicBezTo>
                      <a:pt x="3699087" y="82086"/>
                      <a:pt x="3683510" y="114082"/>
                      <a:pt x="3690712" y="132677"/>
                    </a:cubicBezTo>
                    <a:cubicBezTo>
                      <a:pt x="3726556" y="66339"/>
                      <a:pt x="3687865" y="53272"/>
                      <a:pt x="3752518" y="56790"/>
                    </a:cubicBezTo>
                    <a:cubicBezTo>
                      <a:pt x="3744311" y="110732"/>
                      <a:pt x="3744814" y="56120"/>
                      <a:pt x="3738449" y="98168"/>
                    </a:cubicBezTo>
                    <a:cubicBezTo>
                      <a:pt x="3733759" y="129997"/>
                      <a:pt x="3759721" y="235033"/>
                      <a:pt x="3732084" y="241901"/>
                    </a:cubicBezTo>
                    <a:cubicBezTo>
                      <a:pt x="3730576" y="242236"/>
                      <a:pt x="3727896" y="243241"/>
                      <a:pt x="3726054" y="243744"/>
                    </a:cubicBezTo>
                    <a:cubicBezTo>
                      <a:pt x="3724211" y="244079"/>
                      <a:pt x="3722034" y="244749"/>
                      <a:pt x="3719857" y="245084"/>
                    </a:cubicBezTo>
                    <a:lnTo>
                      <a:pt x="3691215" y="246927"/>
                    </a:lnTo>
                    <a:cubicBezTo>
                      <a:pt x="3673460" y="247262"/>
                      <a:pt x="3655873" y="247764"/>
                      <a:pt x="3638118" y="248267"/>
                    </a:cubicBezTo>
                    <a:cubicBezTo>
                      <a:pt x="3602441" y="249440"/>
                      <a:pt x="3571622" y="248100"/>
                      <a:pt x="3533097" y="250445"/>
                    </a:cubicBezTo>
                    <a:lnTo>
                      <a:pt x="3555207" y="50089"/>
                    </a:lnTo>
                    <a:close/>
                    <a:moveTo>
                      <a:pt x="3030271" y="21610"/>
                    </a:moveTo>
                    <a:cubicBezTo>
                      <a:pt x="2905151" y="32834"/>
                      <a:pt x="2840999" y="11056"/>
                      <a:pt x="2647540" y="39870"/>
                    </a:cubicBezTo>
                    <a:cubicBezTo>
                      <a:pt x="2403999" y="76055"/>
                      <a:pt x="1831829" y="37860"/>
                      <a:pt x="1511742" y="70359"/>
                    </a:cubicBezTo>
                    <a:cubicBezTo>
                      <a:pt x="1380090" y="83761"/>
                      <a:pt x="1249274" y="71867"/>
                      <a:pt x="1124992" y="69186"/>
                    </a:cubicBezTo>
                    <a:cubicBezTo>
                      <a:pt x="1002216" y="66339"/>
                      <a:pt x="971732" y="84263"/>
                      <a:pt x="833044" y="73039"/>
                    </a:cubicBezTo>
                    <a:cubicBezTo>
                      <a:pt x="702396" y="62486"/>
                      <a:pt x="737906" y="69521"/>
                      <a:pt x="628698" y="78065"/>
                    </a:cubicBezTo>
                    <a:cubicBezTo>
                      <a:pt x="596036" y="80745"/>
                      <a:pt x="570911" y="75887"/>
                      <a:pt x="536072" y="81583"/>
                    </a:cubicBezTo>
                    <a:cubicBezTo>
                      <a:pt x="518652" y="84431"/>
                      <a:pt x="508602" y="87111"/>
                      <a:pt x="493193" y="89792"/>
                    </a:cubicBezTo>
                    <a:cubicBezTo>
                      <a:pt x="363382" y="112072"/>
                      <a:pt x="357352" y="99843"/>
                      <a:pt x="266904" y="104869"/>
                    </a:cubicBezTo>
                    <a:cubicBezTo>
                      <a:pt x="220507" y="107381"/>
                      <a:pt x="251829" y="121118"/>
                      <a:pt x="78972" y="120951"/>
                    </a:cubicBezTo>
                    <a:lnTo>
                      <a:pt x="26378" y="44393"/>
                    </a:lnTo>
                    <a:cubicBezTo>
                      <a:pt x="-18679" y="79573"/>
                      <a:pt x="50330" y="114417"/>
                      <a:pt x="34585" y="282777"/>
                    </a:cubicBezTo>
                    <a:cubicBezTo>
                      <a:pt x="26211" y="372233"/>
                      <a:pt x="21018" y="481122"/>
                      <a:pt x="20013" y="570244"/>
                    </a:cubicBezTo>
                    <a:cubicBezTo>
                      <a:pt x="19176" y="647304"/>
                      <a:pt x="31068" y="793382"/>
                      <a:pt x="21018" y="849000"/>
                    </a:cubicBezTo>
                    <a:cubicBezTo>
                      <a:pt x="3264" y="947837"/>
                      <a:pt x="-6786" y="1016521"/>
                      <a:pt x="5273" y="1116029"/>
                    </a:cubicBezTo>
                    <a:cubicBezTo>
                      <a:pt x="43630" y="1109998"/>
                      <a:pt x="67415" y="1097099"/>
                      <a:pt x="103762" y="1108658"/>
                    </a:cubicBezTo>
                    <a:cubicBezTo>
                      <a:pt x="163056" y="1127588"/>
                      <a:pt x="155016" y="1107821"/>
                      <a:pt x="214477" y="1110501"/>
                    </a:cubicBezTo>
                    <a:cubicBezTo>
                      <a:pt x="281979" y="1113516"/>
                      <a:pt x="383482" y="1116867"/>
                      <a:pt x="448806" y="1123735"/>
                    </a:cubicBezTo>
                    <a:cubicBezTo>
                      <a:pt x="686652" y="1149031"/>
                      <a:pt x="961849" y="1112846"/>
                      <a:pt x="1177586" y="1115024"/>
                    </a:cubicBezTo>
                    <a:cubicBezTo>
                      <a:pt x="1263177" y="1115862"/>
                      <a:pt x="1339220" y="1122562"/>
                      <a:pt x="1418279" y="1124070"/>
                    </a:cubicBezTo>
                    <a:cubicBezTo>
                      <a:pt x="1501525" y="1125745"/>
                      <a:pt x="1584101" y="1120720"/>
                      <a:pt x="1666677" y="1122395"/>
                    </a:cubicBezTo>
                    <a:cubicBezTo>
                      <a:pt x="1753441" y="1124238"/>
                      <a:pt x="1824627" y="1138980"/>
                      <a:pt x="1907370" y="1139482"/>
                    </a:cubicBezTo>
                    <a:cubicBezTo>
                      <a:pt x="1990449" y="1139985"/>
                      <a:pt x="2073863" y="1136634"/>
                      <a:pt x="2156104" y="1140320"/>
                    </a:cubicBezTo>
                    <a:cubicBezTo>
                      <a:pt x="2433981" y="1152549"/>
                      <a:pt x="2573674" y="1140320"/>
                      <a:pt x="2842507" y="1105475"/>
                    </a:cubicBezTo>
                    <a:cubicBezTo>
                      <a:pt x="2872991" y="1101455"/>
                      <a:pt x="2925250" y="1092576"/>
                      <a:pt x="2953892" y="1096094"/>
                    </a:cubicBezTo>
                    <a:cubicBezTo>
                      <a:pt x="2996437" y="1101120"/>
                      <a:pt x="2964947" y="1107485"/>
                      <a:pt x="2990072" y="1100952"/>
                    </a:cubicBezTo>
                    <a:cubicBezTo>
                      <a:pt x="3118040" y="1067280"/>
                      <a:pt x="3379670" y="1080682"/>
                      <a:pt x="3517688" y="1079174"/>
                    </a:cubicBezTo>
                    <a:cubicBezTo>
                      <a:pt x="3761563" y="1076662"/>
                      <a:pt x="3686525" y="1087383"/>
                      <a:pt x="3674297" y="1136132"/>
                    </a:cubicBezTo>
                    <a:cubicBezTo>
                      <a:pt x="3776471" y="1128928"/>
                      <a:pt x="3754863" y="1070631"/>
                      <a:pt x="3753188" y="954036"/>
                    </a:cubicBezTo>
                    <a:lnTo>
                      <a:pt x="3786185" y="944487"/>
                    </a:lnTo>
                    <a:cubicBezTo>
                      <a:pt x="3752351" y="910145"/>
                      <a:pt x="3764578" y="832582"/>
                      <a:pt x="3764746" y="788524"/>
                    </a:cubicBezTo>
                    <a:cubicBezTo>
                      <a:pt x="3764913" y="728552"/>
                      <a:pt x="3765918" y="660035"/>
                      <a:pt x="3762736" y="600565"/>
                    </a:cubicBezTo>
                    <a:cubicBezTo>
                      <a:pt x="3759386" y="539420"/>
                      <a:pt x="3757041" y="485310"/>
                      <a:pt x="3756538" y="419642"/>
                    </a:cubicBezTo>
                    <a:cubicBezTo>
                      <a:pt x="3756036" y="350790"/>
                      <a:pt x="3767593" y="311590"/>
                      <a:pt x="3770273" y="243911"/>
                    </a:cubicBezTo>
                    <a:lnTo>
                      <a:pt x="3790875" y="271888"/>
                    </a:lnTo>
                    <a:cubicBezTo>
                      <a:pt x="3762233" y="214260"/>
                      <a:pt x="3769436" y="120951"/>
                      <a:pt x="3759218" y="59638"/>
                    </a:cubicBezTo>
                    <a:cubicBezTo>
                      <a:pt x="3788195" y="43556"/>
                      <a:pt x="3801595" y="57962"/>
                      <a:pt x="3808128" y="22783"/>
                    </a:cubicBezTo>
                    <a:cubicBezTo>
                      <a:pt x="3790373" y="14574"/>
                      <a:pt x="3447841" y="22783"/>
                      <a:pt x="3382182" y="21778"/>
                    </a:cubicBezTo>
                    <a:cubicBezTo>
                      <a:pt x="3249525" y="19935"/>
                      <a:pt x="3112010" y="3350"/>
                      <a:pt x="2969805" y="0"/>
                    </a:cubicBezTo>
                    <a:cubicBezTo>
                      <a:pt x="2994762" y="9549"/>
                      <a:pt x="3007324" y="-2345"/>
                      <a:pt x="3030271" y="2161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1" name="任意多边形: 形状 790">
                <a:extLst>
                  <a:ext uri="{FF2B5EF4-FFF2-40B4-BE49-F238E27FC236}">
                    <a16:creationId xmlns:a16="http://schemas.microsoft.com/office/drawing/2014/main" id="{FD748B61-808D-45D4-A471-7270C33F5408}"/>
                  </a:ext>
                </a:extLst>
              </p:cNvPr>
              <p:cNvSpPr/>
              <p:nvPr/>
            </p:nvSpPr>
            <p:spPr>
              <a:xfrm>
                <a:off x="6115486" y="565410"/>
                <a:ext cx="223910" cy="375911"/>
              </a:xfrm>
              <a:custGeom>
                <a:avLst/>
                <a:gdLst>
                  <a:gd name="connsiteX0" fmla="*/ 29004 w 223910"/>
                  <a:gd name="connsiteY0" fmla="*/ 93787 h 375911"/>
                  <a:gd name="connsiteX1" fmla="*/ 147759 w 223910"/>
                  <a:gd name="connsiteY1" fmla="*/ 49562 h 375911"/>
                  <a:gd name="connsiteX2" fmla="*/ 78080 w 223910"/>
                  <a:gd name="connsiteY2" fmla="*/ 128464 h 375911"/>
                  <a:gd name="connsiteX3" fmla="*/ 164006 w 223910"/>
                  <a:gd name="connsiteY3" fmla="*/ 230150 h 375911"/>
                  <a:gd name="connsiteX4" fmla="*/ 77745 w 223910"/>
                  <a:gd name="connsiteY4" fmla="*/ 250923 h 375911"/>
                  <a:gd name="connsiteX5" fmla="*/ 6727 w 223910"/>
                  <a:gd name="connsiteY5" fmla="*/ 237688 h 375911"/>
                  <a:gd name="connsiteX6" fmla="*/ 71548 w 223910"/>
                  <a:gd name="connsiteY6" fmla="*/ 283924 h 375911"/>
                  <a:gd name="connsiteX7" fmla="*/ 182766 w 223910"/>
                  <a:gd name="connsiteY7" fmla="*/ 256451 h 375911"/>
                  <a:gd name="connsiteX8" fmla="*/ 174559 w 223910"/>
                  <a:gd name="connsiteY8" fmla="*/ 278564 h 375911"/>
                  <a:gd name="connsiteX9" fmla="*/ 43408 w 223910"/>
                  <a:gd name="connsiteY9" fmla="*/ 369360 h 375911"/>
                  <a:gd name="connsiteX10" fmla="*/ 97007 w 223910"/>
                  <a:gd name="connsiteY10" fmla="*/ 343395 h 375911"/>
                  <a:gd name="connsiteX11" fmla="*/ 214088 w 223910"/>
                  <a:gd name="connsiteY11" fmla="*/ 249582 h 375911"/>
                  <a:gd name="connsiteX12" fmla="*/ 201191 w 223910"/>
                  <a:gd name="connsiteY12" fmla="*/ 251090 h 375911"/>
                  <a:gd name="connsiteX13" fmla="*/ 176904 w 223910"/>
                  <a:gd name="connsiteY13" fmla="*/ 243552 h 375911"/>
                  <a:gd name="connsiteX14" fmla="*/ 210068 w 223910"/>
                  <a:gd name="connsiteY14" fmla="*/ 220099 h 375911"/>
                  <a:gd name="connsiteX15" fmla="*/ 134862 w 223910"/>
                  <a:gd name="connsiteY15" fmla="*/ 111042 h 375911"/>
                  <a:gd name="connsiteX16" fmla="*/ 63006 w 223910"/>
                  <a:gd name="connsiteY16" fmla="*/ 23763 h 375911"/>
                  <a:gd name="connsiteX17" fmla="*/ 29004 w 223910"/>
                  <a:gd name="connsiteY17" fmla="*/ 93787 h 375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3910" h="375911">
                    <a:moveTo>
                      <a:pt x="29004" y="93787"/>
                    </a:moveTo>
                    <a:cubicBezTo>
                      <a:pt x="74563" y="74187"/>
                      <a:pt x="61331" y="20580"/>
                      <a:pt x="147759" y="49562"/>
                    </a:cubicBezTo>
                    <a:cubicBezTo>
                      <a:pt x="134694" y="113052"/>
                      <a:pt x="101530" y="72345"/>
                      <a:pt x="78080" y="128464"/>
                    </a:cubicBezTo>
                    <a:cubicBezTo>
                      <a:pt x="106890" y="175538"/>
                      <a:pt x="159819" y="138348"/>
                      <a:pt x="164006" y="230150"/>
                    </a:cubicBezTo>
                    <a:cubicBezTo>
                      <a:pt x="134192" y="238358"/>
                      <a:pt x="115265" y="252933"/>
                      <a:pt x="77745" y="250923"/>
                    </a:cubicBezTo>
                    <a:cubicBezTo>
                      <a:pt x="51616" y="249415"/>
                      <a:pt x="9574" y="228307"/>
                      <a:pt x="6727" y="237688"/>
                    </a:cubicBezTo>
                    <a:cubicBezTo>
                      <a:pt x="-21078" y="264827"/>
                      <a:pt x="44581" y="280909"/>
                      <a:pt x="71548" y="283924"/>
                    </a:cubicBezTo>
                    <a:cubicBezTo>
                      <a:pt x="125314" y="289955"/>
                      <a:pt x="139384" y="262817"/>
                      <a:pt x="182766" y="256451"/>
                    </a:cubicBezTo>
                    <a:cubicBezTo>
                      <a:pt x="180421" y="275381"/>
                      <a:pt x="183938" y="264492"/>
                      <a:pt x="174559" y="278564"/>
                    </a:cubicBezTo>
                    <a:cubicBezTo>
                      <a:pt x="155966" y="306205"/>
                      <a:pt x="68365" y="341719"/>
                      <a:pt x="43408" y="369360"/>
                    </a:cubicBezTo>
                    <a:cubicBezTo>
                      <a:pt x="68700" y="384437"/>
                      <a:pt x="49438" y="372543"/>
                      <a:pt x="97007" y="343395"/>
                    </a:cubicBezTo>
                    <a:cubicBezTo>
                      <a:pt x="100525" y="341217"/>
                      <a:pt x="265175" y="254273"/>
                      <a:pt x="214088" y="249582"/>
                    </a:cubicBezTo>
                    <a:cubicBezTo>
                      <a:pt x="187456" y="247237"/>
                      <a:pt x="227823" y="253770"/>
                      <a:pt x="201191" y="251090"/>
                    </a:cubicBezTo>
                    <a:lnTo>
                      <a:pt x="176904" y="243552"/>
                    </a:lnTo>
                    <a:lnTo>
                      <a:pt x="210068" y="220099"/>
                    </a:lnTo>
                    <a:cubicBezTo>
                      <a:pt x="163504" y="118413"/>
                      <a:pt x="159986" y="150745"/>
                      <a:pt x="134862" y="111042"/>
                    </a:cubicBezTo>
                    <a:cubicBezTo>
                      <a:pt x="247755" y="37333"/>
                      <a:pt x="136202" y="-40230"/>
                      <a:pt x="63006" y="23763"/>
                    </a:cubicBezTo>
                    <a:cubicBezTo>
                      <a:pt x="43576" y="40683"/>
                      <a:pt x="18619" y="55425"/>
                      <a:pt x="29004" y="9378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2" name="任意多边形: 形状 791">
                <a:extLst>
                  <a:ext uri="{FF2B5EF4-FFF2-40B4-BE49-F238E27FC236}">
                    <a16:creationId xmlns:a16="http://schemas.microsoft.com/office/drawing/2014/main" id="{C19ABFBC-CA16-40A3-9744-98C7B9682B7B}"/>
                  </a:ext>
                </a:extLst>
              </p:cNvPr>
              <p:cNvSpPr/>
              <p:nvPr/>
            </p:nvSpPr>
            <p:spPr>
              <a:xfrm>
                <a:off x="5291259" y="593286"/>
                <a:ext cx="201833" cy="285977"/>
              </a:xfrm>
              <a:custGeom>
                <a:avLst/>
                <a:gdLst>
                  <a:gd name="connsiteX0" fmla="*/ 113396 w 201833"/>
                  <a:gd name="connsiteY0" fmla="*/ 46981 h 285977"/>
                  <a:gd name="connsiteX1" fmla="*/ 0 w 201833"/>
                  <a:gd name="connsiteY1" fmla="*/ 272131 h 285977"/>
                  <a:gd name="connsiteX2" fmla="*/ 125958 w 201833"/>
                  <a:gd name="connsiteY2" fmla="*/ 273638 h 285977"/>
                  <a:gd name="connsiteX3" fmla="*/ 201834 w 201833"/>
                  <a:gd name="connsiteY3" fmla="*/ 251190 h 285977"/>
                  <a:gd name="connsiteX4" fmla="*/ 141870 w 201833"/>
                  <a:gd name="connsiteY4" fmla="*/ 230250 h 285977"/>
                  <a:gd name="connsiteX5" fmla="*/ 56447 w 201833"/>
                  <a:gd name="connsiteY5" fmla="*/ 229915 h 285977"/>
                  <a:gd name="connsiteX6" fmla="*/ 124618 w 201833"/>
                  <a:gd name="connsiteY6" fmla="*/ 5101 h 285977"/>
                  <a:gd name="connsiteX7" fmla="*/ 21440 w 201833"/>
                  <a:gd name="connsiteY7" fmla="*/ 64236 h 285977"/>
                  <a:gd name="connsiteX8" fmla="*/ 48909 w 201833"/>
                  <a:gd name="connsiteY8" fmla="*/ 76968 h 285977"/>
                  <a:gd name="connsiteX9" fmla="*/ 113396 w 201833"/>
                  <a:gd name="connsiteY9" fmla="*/ 46981 h 285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1833" h="285977">
                    <a:moveTo>
                      <a:pt x="113396" y="46981"/>
                    </a:moveTo>
                    <a:cubicBezTo>
                      <a:pt x="121603" y="141129"/>
                      <a:pt x="0" y="211488"/>
                      <a:pt x="0" y="272131"/>
                    </a:cubicBezTo>
                    <a:cubicBezTo>
                      <a:pt x="42209" y="276654"/>
                      <a:pt x="87601" y="266435"/>
                      <a:pt x="125958" y="273638"/>
                    </a:cubicBezTo>
                    <a:cubicBezTo>
                      <a:pt x="168167" y="281679"/>
                      <a:pt x="187429" y="305970"/>
                      <a:pt x="201834" y="251190"/>
                    </a:cubicBezTo>
                    <a:lnTo>
                      <a:pt x="141870" y="230250"/>
                    </a:lnTo>
                    <a:cubicBezTo>
                      <a:pt x="113898" y="227402"/>
                      <a:pt x="84419" y="229077"/>
                      <a:pt x="56447" y="229915"/>
                    </a:cubicBezTo>
                    <a:cubicBezTo>
                      <a:pt x="69511" y="165084"/>
                      <a:pt x="216071" y="49829"/>
                      <a:pt x="124618" y="5101"/>
                    </a:cubicBezTo>
                    <a:cubicBezTo>
                      <a:pt x="81739" y="-16007"/>
                      <a:pt x="33332" y="33245"/>
                      <a:pt x="21440" y="64236"/>
                    </a:cubicBezTo>
                    <a:cubicBezTo>
                      <a:pt x="8375" y="98243"/>
                      <a:pt x="33499" y="91877"/>
                      <a:pt x="48909" y="76968"/>
                    </a:cubicBezTo>
                    <a:cubicBezTo>
                      <a:pt x="74369" y="52510"/>
                      <a:pt x="62476" y="43631"/>
                      <a:pt x="113396" y="469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3" name="任意多边形: 形状 792">
                <a:extLst>
                  <a:ext uri="{FF2B5EF4-FFF2-40B4-BE49-F238E27FC236}">
                    <a16:creationId xmlns:a16="http://schemas.microsoft.com/office/drawing/2014/main" id="{228204F0-14B5-48F1-A090-C31DEF766A11}"/>
                  </a:ext>
                </a:extLst>
              </p:cNvPr>
              <p:cNvSpPr/>
              <p:nvPr/>
            </p:nvSpPr>
            <p:spPr>
              <a:xfrm>
                <a:off x="4580573" y="628204"/>
                <a:ext cx="49575" cy="240366"/>
              </a:xfrm>
              <a:custGeom>
                <a:avLst/>
                <a:gdLst>
                  <a:gd name="connsiteX0" fmla="*/ 46393 w 49575"/>
                  <a:gd name="connsiteY0" fmla="*/ 222972 h 240366"/>
                  <a:gd name="connsiteX1" fmla="*/ 49575 w 49575"/>
                  <a:gd name="connsiteY1" fmla="*/ 1 h 240366"/>
                  <a:gd name="connsiteX2" fmla="*/ 5523 w 49575"/>
                  <a:gd name="connsiteY2" fmla="*/ 141892 h 240366"/>
                  <a:gd name="connsiteX3" fmla="*/ 46393 w 49575"/>
                  <a:gd name="connsiteY3" fmla="*/ 222972 h 24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75" h="240366">
                    <a:moveTo>
                      <a:pt x="46393" y="222972"/>
                    </a:moveTo>
                    <a:lnTo>
                      <a:pt x="49575" y="1"/>
                    </a:lnTo>
                    <a:cubicBezTo>
                      <a:pt x="1671" y="-166"/>
                      <a:pt x="16578" y="16921"/>
                      <a:pt x="5523" y="141892"/>
                    </a:cubicBezTo>
                    <a:cubicBezTo>
                      <a:pt x="-5699" y="269711"/>
                      <a:pt x="-3354" y="244080"/>
                      <a:pt x="46393" y="22297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4" name="任意多边形: 形状 793">
                <a:extLst>
                  <a:ext uri="{FF2B5EF4-FFF2-40B4-BE49-F238E27FC236}">
                    <a16:creationId xmlns:a16="http://schemas.microsoft.com/office/drawing/2014/main" id="{4E771425-DFCE-448A-B3D2-4D38A68B679F}"/>
                  </a:ext>
                </a:extLst>
              </p:cNvPr>
              <p:cNvSpPr/>
              <p:nvPr/>
            </p:nvSpPr>
            <p:spPr>
              <a:xfrm>
                <a:off x="4864477" y="903269"/>
                <a:ext cx="124282" cy="104697"/>
              </a:xfrm>
              <a:custGeom>
                <a:avLst/>
                <a:gdLst>
                  <a:gd name="connsiteX0" fmla="*/ 0 w 124282"/>
                  <a:gd name="connsiteY0" fmla="*/ 82595 h 104697"/>
                  <a:gd name="connsiteX1" fmla="*/ 56782 w 124282"/>
                  <a:gd name="connsiteY1" fmla="*/ 104541 h 104697"/>
                  <a:gd name="connsiteX2" fmla="*/ 93631 w 124282"/>
                  <a:gd name="connsiteY2" fmla="*/ 103703 h 104697"/>
                  <a:gd name="connsiteX3" fmla="*/ 124283 w 124282"/>
                  <a:gd name="connsiteY3" fmla="*/ 91642 h 104697"/>
                  <a:gd name="connsiteX4" fmla="*/ 29647 w 124282"/>
                  <a:gd name="connsiteY4" fmla="*/ 82093 h 104697"/>
                  <a:gd name="connsiteX5" fmla="*/ 27637 w 124282"/>
                  <a:gd name="connsiteY5" fmla="*/ 75392 h 104697"/>
                  <a:gd name="connsiteX6" fmla="*/ 39194 w 124282"/>
                  <a:gd name="connsiteY6" fmla="*/ 29156 h 104697"/>
                  <a:gd name="connsiteX7" fmla="*/ 89108 w 124282"/>
                  <a:gd name="connsiteY7" fmla="*/ 24633 h 104697"/>
                  <a:gd name="connsiteX8" fmla="*/ 0 w 124282"/>
                  <a:gd name="connsiteY8" fmla="*/ 82595 h 10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282" h="104697">
                    <a:moveTo>
                      <a:pt x="0" y="82595"/>
                    </a:moveTo>
                    <a:cubicBezTo>
                      <a:pt x="15410" y="94657"/>
                      <a:pt x="27135" y="103201"/>
                      <a:pt x="56782" y="104541"/>
                    </a:cubicBezTo>
                    <a:cubicBezTo>
                      <a:pt x="65826" y="104876"/>
                      <a:pt x="84754" y="104708"/>
                      <a:pt x="93631" y="103703"/>
                    </a:cubicBezTo>
                    <a:lnTo>
                      <a:pt x="124283" y="91642"/>
                    </a:lnTo>
                    <a:cubicBezTo>
                      <a:pt x="101168" y="84606"/>
                      <a:pt x="54437" y="89799"/>
                      <a:pt x="29647" y="82093"/>
                    </a:cubicBezTo>
                    <a:cubicBezTo>
                      <a:pt x="28810" y="79915"/>
                      <a:pt x="27637" y="74219"/>
                      <a:pt x="27637" y="75392"/>
                    </a:cubicBezTo>
                    <a:cubicBezTo>
                      <a:pt x="27637" y="75392"/>
                      <a:pt x="14405" y="76732"/>
                      <a:pt x="39194" y="29156"/>
                    </a:cubicBezTo>
                    <a:lnTo>
                      <a:pt x="89108" y="24633"/>
                    </a:lnTo>
                    <a:cubicBezTo>
                      <a:pt x="87936" y="-21603"/>
                      <a:pt x="1172" y="-3008"/>
                      <a:pt x="0" y="825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5" name="任意多边形: 形状 794">
                <a:extLst>
                  <a:ext uri="{FF2B5EF4-FFF2-40B4-BE49-F238E27FC236}">
                    <a16:creationId xmlns:a16="http://schemas.microsoft.com/office/drawing/2014/main" id="{C935F35A-1757-48A8-9DD6-6FFEB3AB05B2}"/>
                  </a:ext>
                </a:extLst>
              </p:cNvPr>
              <p:cNvSpPr/>
              <p:nvPr/>
            </p:nvSpPr>
            <p:spPr>
              <a:xfrm>
                <a:off x="4299675" y="911485"/>
                <a:ext cx="41946" cy="237043"/>
              </a:xfrm>
              <a:custGeom>
                <a:avLst/>
                <a:gdLst>
                  <a:gd name="connsiteX0" fmla="*/ 12061 w 41946"/>
                  <a:gd name="connsiteY0" fmla="*/ 237043 h 237043"/>
                  <a:gd name="connsiteX1" fmla="*/ 18761 w 41946"/>
                  <a:gd name="connsiteY1" fmla="*/ 188462 h 237043"/>
                  <a:gd name="connsiteX2" fmla="*/ 35846 w 41946"/>
                  <a:gd name="connsiteY2" fmla="*/ 56455 h 237043"/>
                  <a:gd name="connsiteX3" fmla="*/ 34673 w 41946"/>
                  <a:gd name="connsiteY3" fmla="*/ 0 h 237043"/>
                  <a:gd name="connsiteX4" fmla="*/ 23283 w 41946"/>
                  <a:gd name="connsiteY4" fmla="*/ 18595 h 237043"/>
                  <a:gd name="connsiteX5" fmla="*/ 21776 w 41946"/>
                  <a:gd name="connsiteY5" fmla="*/ 24291 h 237043"/>
                  <a:gd name="connsiteX6" fmla="*/ 8711 w 41946"/>
                  <a:gd name="connsiteY6" fmla="*/ 123463 h 237043"/>
                  <a:gd name="connsiteX7" fmla="*/ 12061 w 41946"/>
                  <a:gd name="connsiteY7" fmla="*/ 237043 h 237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6" h="237043">
                    <a:moveTo>
                      <a:pt x="12061" y="237043"/>
                    </a:moveTo>
                    <a:cubicBezTo>
                      <a:pt x="37856" y="212585"/>
                      <a:pt x="21106" y="220626"/>
                      <a:pt x="18761" y="188462"/>
                    </a:cubicBezTo>
                    <a:lnTo>
                      <a:pt x="35846" y="56455"/>
                    </a:lnTo>
                    <a:cubicBezTo>
                      <a:pt x="44723" y="8376"/>
                      <a:pt x="43551" y="15580"/>
                      <a:pt x="34673" y="0"/>
                    </a:cubicBezTo>
                    <a:lnTo>
                      <a:pt x="23283" y="18595"/>
                    </a:lnTo>
                    <a:cubicBezTo>
                      <a:pt x="22613" y="20270"/>
                      <a:pt x="22278" y="22448"/>
                      <a:pt x="21776" y="24291"/>
                    </a:cubicBezTo>
                    <a:lnTo>
                      <a:pt x="8711" y="123463"/>
                    </a:lnTo>
                    <a:cubicBezTo>
                      <a:pt x="3184" y="162328"/>
                      <a:pt x="-9379" y="212250"/>
                      <a:pt x="12061" y="23704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6" name="任意多边形: 形状 795">
                <a:extLst>
                  <a:ext uri="{FF2B5EF4-FFF2-40B4-BE49-F238E27FC236}">
                    <a16:creationId xmlns:a16="http://schemas.microsoft.com/office/drawing/2014/main" id="{41CD25E7-3B30-4464-A8B7-8E7A0CB9B576}"/>
                  </a:ext>
                </a:extLst>
              </p:cNvPr>
              <p:cNvSpPr/>
              <p:nvPr/>
            </p:nvSpPr>
            <p:spPr>
              <a:xfrm>
                <a:off x="4947723" y="1133046"/>
                <a:ext cx="203843" cy="29578"/>
              </a:xfrm>
              <a:custGeom>
                <a:avLst/>
                <a:gdLst>
                  <a:gd name="connsiteX0" fmla="*/ 0 w 203843"/>
                  <a:gd name="connsiteY0" fmla="*/ 20005 h 29578"/>
                  <a:gd name="connsiteX1" fmla="*/ 35007 w 203843"/>
                  <a:gd name="connsiteY1" fmla="*/ 21680 h 29578"/>
                  <a:gd name="connsiteX2" fmla="*/ 203844 w 203843"/>
                  <a:gd name="connsiteY2" fmla="*/ 20005 h 29578"/>
                  <a:gd name="connsiteX3" fmla="*/ 100498 w 203843"/>
                  <a:gd name="connsiteY3" fmla="*/ 1410 h 29578"/>
                  <a:gd name="connsiteX4" fmla="*/ 0 w 203843"/>
                  <a:gd name="connsiteY4" fmla="*/ 20005 h 2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843" h="29578">
                    <a:moveTo>
                      <a:pt x="0" y="20005"/>
                    </a:moveTo>
                    <a:cubicBezTo>
                      <a:pt x="17587" y="36590"/>
                      <a:pt x="1675" y="27879"/>
                      <a:pt x="35007" y="21680"/>
                    </a:cubicBezTo>
                    <a:cubicBezTo>
                      <a:pt x="99828" y="9451"/>
                      <a:pt x="172020" y="33909"/>
                      <a:pt x="203844" y="20005"/>
                    </a:cubicBezTo>
                    <a:cubicBezTo>
                      <a:pt x="191784" y="12131"/>
                      <a:pt x="122105" y="3085"/>
                      <a:pt x="100498" y="1410"/>
                    </a:cubicBezTo>
                    <a:cubicBezTo>
                      <a:pt x="56447" y="-1773"/>
                      <a:pt x="30484" y="-1103"/>
                      <a:pt x="0" y="2000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7" name="任意多边形: 形状 796">
                <a:extLst>
                  <a:ext uri="{FF2B5EF4-FFF2-40B4-BE49-F238E27FC236}">
                    <a16:creationId xmlns:a16="http://schemas.microsoft.com/office/drawing/2014/main" id="{3FA8750E-0ACA-4E8B-800A-000316A203A7}"/>
                  </a:ext>
                </a:extLst>
              </p:cNvPr>
              <p:cNvSpPr/>
              <p:nvPr/>
            </p:nvSpPr>
            <p:spPr>
              <a:xfrm>
                <a:off x="6209311" y="877813"/>
                <a:ext cx="153259" cy="85603"/>
              </a:xfrm>
              <a:custGeom>
                <a:avLst/>
                <a:gdLst>
                  <a:gd name="connsiteX0" fmla="*/ 0 w 153259"/>
                  <a:gd name="connsiteY0" fmla="*/ 85604 h 85603"/>
                  <a:gd name="connsiteX1" fmla="*/ 82241 w 153259"/>
                  <a:gd name="connsiteY1" fmla="*/ 49754 h 85603"/>
                  <a:gd name="connsiteX2" fmla="*/ 153260 w 153259"/>
                  <a:gd name="connsiteY2" fmla="*/ 0 h 85603"/>
                  <a:gd name="connsiteX3" fmla="*/ 0 w 153259"/>
                  <a:gd name="connsiteY3" fmla="*/ 85604 h 8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259" h="85603">
                    <a:moveTo>
                      <a:pt x="0" y="85604"/>
                    </a:moveTo>
                    <a:cubicBezTo>
                      <a:pt x="19095" y="81918"/>
                      <a:pt x="65156" y="59135"/>
                      <a:pt x="82241" y="49754"/>
                    </a:cubicBezTo>
                    <a:cubicBezTo>
                      <a:pt x="105691" y="36687"/>
                      <a:pt x="147230" y="26636"/>
                      <a:pt x="153260" y="0"/>
                    </a:cubicBezTo>
                    <a:cubicBezTo>
                      <a:pt x="118923" y="13402"/>
                      <a:pt x="24287" y="64998"/>
                      <a:pt x="0" y="8560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8" name="任意多边形: 形状 797">
                <a:extLst>
                  <a:ext uri="{FF2B5EF4-FFF2-40B4-BE49-F238E27FC236}">
                    <a16:creationId xmlns:a16="http://schemas.microsoft.com/office/drawing/2014/main" id="{2B4FF102-B19C-4324-A0AA-62B04FA8CE32}"/>
                  </a:ext>
                </a:extLst>
              </p:cNvPr>
              <p:cNvSpPr/>
              <p:nvPr/>
            </p:nvSpPr>
            <p:spPr>
              <a:xfrm>
                <a:off x="4347993" y="1032603"/>
                <a:ext cx="18101" cy="124301"/>
              </a:xfrm>
              <a:custGeom>
                <a:avLst/>
                <a:gdLst>
                  <a:gd name="connsiteX0" fmla="*/ 8967 w 18101"/>
                  <a:gd name="connsiteY0" fmla="*/ 0 h 124301"/>
                  <a:gd name="connsiteX1" fmla="*/ 11145 w 18101"/>
                  <a:gd name="connsiteY1" fmla="*/ 124301 h 124301"/>
                  <a:gd name="connsiteX2" fmla="*/ 16170 w 18101"/>
                  <a:gd name="connsiteY2" fmla="*/ 60140 h 124301"/>
                  <a:gd name="connsiteX3" fmla="*/ 8967 w 18101"/>
                  <a:gd name="connsiteY3" fmla="*/ 0 h 12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01" h="124301">
                    <a:moveTo>
                      <a:pt x="8967" y="0"/>
                    </a:moveTo>
                    <a:cubicBezTo>
                      <a:pt x="-2925" y="30154"/>
                      <a:pt x="-3762" y="98335"/>
                      <a:pt x="11145" y="124301"/>
                    </a:cubicBezTo>
                    <a:cubicBezTo>
                      <a:pt x="17845" y="107716"/>
                      <a:pt x="15165" y="80913"/>
                      <a:pt x="16170" y="60140"/>
                    </a:cubicBezTo>
                    <a:cubicBezTo>
                      <a:pt x="17845" y="20103"/>
                      <a:pt x="21865" y="19433"/>
                      <a:pt x="8967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9" name="任意多边形: 形状 798">
                <a:extLst>
                  <a:ext uri="{FF2B5EF4-FFF2-40B4-BE49-F238E27FC236}">
                    <a16:creationId xmlns:a16="http://schemas.microsoft.com/office/drawing/2014/main" id="{0607EA33-5D1B-4BD6-8C35-F9F5B4551456}"/>
                  </a:ext>
                </a:extLst>
              </p:cNvPr>
              <p:cNvSpPr/>
              <p:nvPr/>
            </p:nvSpPr>
            <p:spPr>
              <a:xfrm>
                <a:off x="4854782" y="252287"/>
                <a:ext cx="26970" cy="84598"/>
              </a:xfrm>
              <a:custGeom>
                <a:avLst/>
                <a:gdLst>
                  <a:gd name="connsiteX0" fmla="*/ 6345 w 26970"/>
                  <a:gd name="connsiteY0" fmla="*/ 84598 h 84598"/>
                  <a:gd name="connsiteX1" fmla="*/ 21587 w 26970"/>
                  <a:gd name="connsiteY1" fmla="*/ 43891 h 84598"/>
                  <a:gd name="connsiteX2" fmla="*/ 13882 w 26970"/>
                  <a:gd name="connsiteY2" fmla="*/ 0 h 84598"/>
                  <a:gd name="connsiteX3" fmla="*/ 6345 w 26970"/>
                  <a:gd name="connsiteY3" fmla="*/ 84598 h 8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70" h="84598">
                    <a:moveTo>
                      <a:pt x="6345" y="84598"/>
                    </a:moveTo>
                    <a:cubicBezTo>
                      <a:pt x="27282" y="76055"/>
                      <a:pt x="16730" y="78065"/>
                      <a:pt x="21587" y="43891"/>
                    </a:cubicBezTo>
                    <a:cubicBezTo>
                      <a:pt x="25775" y="14742"/>
                      <a:pt x="34317" y="16585"/>
                      <a:pt x="13882" y="0"/>
                    </a:cubicBezTo>
                    <a:cubicBezTo>
                      <a:pt x="315" y="14574"/>
                      <a:pt x="-5380" y="65836"/>
                      <a:pt x="6345" y="8459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0" name="任意多边形: 形状 799">
                <a:extLst>
                  <a:ext uri="{FF2B5EF4-FFF2-40B4-BE49-F238E27FC236}">
                    <a16:creationId xmlns:a16="http://schemas.microsoft.com/office/drawing/2014/main" id="{473CC28B-D491-4E67-9FB7-ACE15FD62B08}"/>
                  </a:ext>
                </a:extLst>
              </p:cNvPr>
              <p:cNvSpPr/>
              <p:nvPr/>
            </p:nvSpPr>
            <p:spPr>
              <a:xfrm>
                <a:off x="4908361" y="252120"/>
                <a:ext cx="26165" cy="107716"/>
              </a:xfrm>
              <a:custGeom>
                <a:avLst/>
                <a:gdLst>
                  <a:gd name="connsiteX0" fmla="*/ 0 w 26165"/>
                  <a:gd name="connsiteY0" fmla="*/ 107716 h 107716"/>
                  <a:gd name="connsiteX1" fmla="*/ 20267 w 26165"/>
                  <a:gd name="connsiteY1" fmla="*/ 0 h 107716"/>
                  <a:gd name="connsiteX2" fmla="*/ 12395 w 26165"/>
                  <a:gd name="connsiteY2" fmla="*/ 20438 h 107716"/>
                  <a:gd name="connsiteX3" fmla="*/ 0 w 26165"/>
                  <a:gd name="connsiteY3" fmla="*/ 107716 h 10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65" h="107716">
                    <a:moveTo>
                      <a:pt x="0" y="107716"/>
                    </a:moveTo>
                    <a:cubicBezTo>
                      <a:pt x="17587" y="84598"/>
                      <a:pt x="35844" y="32164"/>
                      <a:pt x="20267" y="0"/>
                    </a:cubicBezTo>
                    <a:cubicBezTo>
                      <a:pt x="11055" y="12229"/>
                      <a:pt x="16917" y="-9549"/>
                      <a:pt x="12395" y="20438"/>
                    </a:cubicBezTo>
                    <a:lnTo>
                      <a:pt x="0" y="107716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1" name="任意多边形: 形状 800">
                <a:extLst>
                  <a:ext uri="{FF2B5EF4-FFF2-40B4-BE49-F238E27FC236}">
                    <a16:creationId xmlns:a16="http://schemas.microsoft.com/office/drawing/2014/main" id="{52F4E931-1A62-4F77-997C-86C0E0A3B29E}"/>
                  </a:ext>
                </a:extLst>
              </p:cNvPr>
              <p:cNvSpPr/>
              <p:nvPr/>
            </p:nvSpPr>
            <p:spPr>
              <a:xfrm>
                <a:off x="6790693" y="1099614"/>
                <a:ext cx="27302" cy="22614"/>
              </a:xfrm>
              <a:custGeom>
                <a:avLst/>
                <a:gdLst>
                  <a:gd name="connsiteX0" fmla="*/ 27302 w 27302"/>
                  <a:gd name="connsiteY0" fmla="*/ 8206 h 22614"/>
                  <a:gd name="connsiteX1" fmla="*/ 8710 w 27302"/>
                  <a:gd name="connsiteY1" fmla="*/ 4521 h 22614"/>
                  <a:gd name="connsiteX2" fmla="*/ 0 w 27302"/>
                  <a:gd name="connsiteY2" fmla="*/ 15745 h 22614"/>
                  <a:gd name="connsiteX3" fmla="*/ 27302 w 27302"/>
                  <a:gd name="connsiteY3" fmla="*/ 8206 h 2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02" h="22614">
                    <a:moveTo>
                      <a:pt x="27302" y="8206"/>
                    </a:moveTo>
                    <a:cubicBezTo>
                      <a:pt x="20100" y="4018"/>
                      <a:pt x="39864" y="-5698"/>
                      <a:pt x="8710" y="4521"/>
                    </a:cubicBezTo>
                    <a:cubicBezTo>
                      <a:pt x="2847" y="6363"/>
                      <a:pt x="1842" y="12562"/>
                      <a:pt x="0" y="15745"/>
                    </a:cubicBezTo>
                    <a:cubicBezTo>
                      <a:pt x="19932" y="30319"/>
                      <a:pt x="18592" y="18760"/>
                      <a:pt x="27302" y="820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2" name="任意多边形: 形状 801">
                <a:extLst>
                  <a:ext uri="{FF2B5EF4-FFF2-40B4-BE49-F238E27FC236}">
                    <a16:creationId xmlns:a16="http://schemas.microsoft.com/office/drawing/2014/main" id="{89F27BA9-746C-433B-90C4-7D74188D3C3A}"/>
                  </a:ext>
                </a:extLst>
              </p:cNvPr>
              <p:cNvSpPr/>
              <p:nvPr/>
            </p:nvSpPr>
            <p:spPr>
              <a:xfrm>
                <a:off x="6689190" y="1173479"/>
                <a:ext cx="20937" cy="18370"/>
              </a:xfrm>
              <a:custGeom>
                <a:avLst/>
                <a:gdLst>
                  <a:gd name="connsiteX0" fmla="*/ 0 w 20937"/>
                  <a:gd name="connsiteY0" fmla="*/ 9558 h 18370"/>
                  <a:gd name="connsiteX1" fmla="*/ 20937 w 20937"/>
                  <a:gd name="connsiteY1" fmla="*/ 9558 h 18370"/>
                  <a:gd name="connsiteX2" fmla="*/ 0 w 20937"/>
                  <a:gd name="connsiteY2" fmla="*/ 9558 h 18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937" h="18370">
                    <a:moveTo>
                      <a:pt x="0" y="9558"/>
                    </a:moveTo>
                    <a:cubicBezTo>
                      <a:pt x="8207" y="14752"/>
                      <a:pt x="-1005" y="26478"/>
                      <a:pt x="20937" y="9558"/>
                    </a:cubicBezTo>
                    <a:cubicBezTo>
                      <a:pt x="-2847" y="-9874"/>
                      <a:pt x="5527" y="5705"/>
                      <a:pt x="0" y="955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3" name="任意多边形: 形状 802">
                <a:extLst>
                  <a:ext uri="{FF2B5EF4-FFF2-40B4-BE49-F238E27FC236}">
                    <a16:creationId xmlns:a16="http://schemas.microsoft.com/office/drawing/2014/main" id="{8ED75823-5C3B-4C9D-A4A7-7E20310CFCCE}"/>
                  </a:ext>
                </a:extLst>
              </p:cNvPr>
              <p:cNvSpPr/>
              <p:nvPr/>
            </p:nvSpPr>
            <p:spPr>
              <a:xfrm>
                <a:off x="5341233" y="1167340"/>
                <a:ext cx="22384" cy="17863"/>
              </a:xfrm>
              <a:custGeom>
                <a:avLst/>
                <a:gdLst>
                  <a:gd name="connsiteX0" fmla="*/ 10660 w 22384"/>
                  <a:gd name="connsiteY0" fmla="*/ 2798 h 17863"/>
                  <a:gd name="connsiteX1" fmla="*/ 2955 w 22384"/>
                  <a:gd name="connsiteY1" fmla="*/ 8158 h 17863"/>
                  <a:gd name="connsiteX2" fmla="*/ 22385 w 22384"/>
                  <a:gd name="connsiteY2" fmla="*/ 8828 h 17863"/>
                  <a:gd name="connsiteX3" fmla="*/ 10660 w 22384"/>
                  <a:gd name="connsiteY3" fmla="*/ 2798 h 17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384" h="17863">
                    <a:moveTo>
                      <a:pt x="10660" y="2798"/>
                    </a:moveTo>
                    <a:cubicBezTo>
                      <a:pt x="-15302" y="-720"/>
                      <a:pt x="16020" y="-2731"/>
                      <a:pt x="2955" y="8158"/>
                    </a:cubicBezTo>
                    <a:cubicBezTo>
                      <a:pt x="16857" y="24743"/>
                      <a:pt x="10492" y="16702"/>
                      <a:pt x="22385" y="8828"/>
                    </a:cubicBezTo>
                    <a:cubicBezTo>
                      <a:pt x="10995" y="-1055"/>
                      <a:pt x="27242" y="4975"/>
                      <a:pt x="10660" y="279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4" name="任意多边形: 形状 803">
                <a:extLst>
                  <a:ext uri="{FF2B5EF4-FFF2-40B4-BE49-F238E27FC236}">
                    <a16:creationId xmlns:a16="http://schemas.microsoft.com/office/drawing/2014/main" id="{4108A040-7FAC-4017-AEB7-3453D59907B9}"/>
                  </a:ext>
                </a:extLst>
              </p:cNvPr>
              <p:cNvSpPr/>
              <p:nvPr/>
            </p:nvSpPr>
            <p:spPr>
              <a:xfrm>
                <a:off x="5038740" y="994830"/>
                <a:ext cx="24053" cy="16068"/>
              </a:xfrm>
              <a:custGeom>
                <a:avLst/>
                <a:gdLst>
                  <a:gd name="connsiteX0" fmla="*/ 4624 w 24053"/>
                  <a:gd name="connsiteY0" fmla="*/ 7619 h 16068"/>
                  <a:gd name="connsiteX1" fmla="*/ 24053 w 24053"/>
                  <a:gd name="connsiteY1" fmla="*/ 7619 h 16068"/>
                  <a:gd name="connsiteX2" fmla="*/ 12329 w 24053"/>
                  <a:gd name="connsiteY2" fmla="*/ 2426 h 16068"/>
                  <a:gd name="connsiteX3" fmla="*/ 4624 w 24053"/>
                  <a:gd name="connsiteY3" fmla="*/ 7619 h 16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3" h="16068">
                    <a:moveTo>
                      <a:pt x="4624" y="7619"/>
                    </a:moveTo>
                    <a:cubicBezTo>
                      <a:pt x="27571" y="22696"/>
                      <a:pt x="14339" y="14320"/>
                      <a:pt x="24053" y="7619"/>
                    </a:cubicBezTo>
                    <a:cubicBezTo>
                      <a:pt x="13501" y="-590"/>
                      <a:pt x="27906" y="3933"/>
                      <a:pt x="12329" y="2426"/>
                    </a:cubicBezTo>
                    <a:cubicBezTo>
                      <a:pt x="-17318" y="-422"/>
                      <a:pt x="17521" y="-2767"/>
                      <a:pt x="4624" y="761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5" name="图形 636">
              <a:extLst>
                <a:ext uri="{FF2B5EF4-FFF2-40B4-BE49-F238E27FC236}">
                  <a16:creationId xmlns:a16="http://schemas.microsoft.com/office/drawing/2014/main" id="{64EB5EF5-15BD-4E16-9FDC-44B2874B1324}"/>
                </a:ext>
              </a:extLst>
            </p:cNvPr>
            <p:cNvGrpSpPr/>
            <p:nvPr/>
          </p:nvGrpSpPr>
          <p:grpSpPr>
            <a:xfrm>
              <a:off x="10456199" y="253567"/>
              <a:ext cx="889895" cy="1968439"/>
              <a:chOff x="10456199" y="253567"/>
              <a:chExt cx="889895" cy="1968439"/>
            </a:xfrm>
            <a:grpFill/>
          </p:grpSpPr>
          <p:sp>
            <p:nvSpPr>
              <p:cNvPr id="806" name="任意多边形: 形状 805">
                <a:extLst>
                  <a:ext uri="{FF2B5EF4-FFF2-40B4-BE49-F238E27FC236}">
                    <a16:creationId xmlns:a16="http://schemas.microsoft.com/office/drawing/2014/main" id="{6B14FFC2-33DD-4376-AD60-B3A48F0334A7}"/>
                  </a:ext>
                </a:extLst>
              </p:cNvPr>
              <p:cNvSpPr/>
              <p:nvPr/>
            </p:nvSpPr>
            <p:spPr>
              <a:xfrm>
                <a:off x="10456199" y="253567"/>
                <a:ext cx="889895" cy="1968439"/>
              </a:xfrm>
              <a:custGeom>
                <a:avLst/>
                <a:gdLst>
                  <a:gd name="connsiteX0" fmla="*/ 825091 w 889895"/>
                  <a:gd name="connsiteY0" fmla="*/ 1545950 h 1968439"/>
                  <a:gd name="connsiteX1" fmla="*/ 830451 w 889895"/>
                  <a:gd name="connsiteY1" fmla="*/ 1557509 h 1968439"/>
                  <a:gd name="connsiteX2" fmla="*/ 830451 w 889895"/>
                  <a:gd name="connsiteY2" fmla="*/ 1679633 h 1968439"/>
                  <a:gd name="connsiteX3" fmla="*/ 797956 w 889895"/>
                  <a:gd name="connsiteY3" fmla="*/ 1731732 h 1968439"/>
                  <a:gd name="connsiteX4" fmla="*/ 747707 w 889895"/>
                  <a:gd name="connsiteY4" fmla="*/ 1769424 h 1968439"/>
                  <a:gd name="connsiteX5" fmla="*/ 768979 w 889895"/>
                  <a:gd name="connsiteY5" fmla="*/ 1681643 h 1968439"/>
                  <a:gd name="connsiteX6" fmla="*/ 820401 w 889895"/>
                  <a:gd name="connsiteY6" fmla="*/ 1626026 h 1968439"/>
                  <a:gd name="connsiteX7" fmla="*/ 795444 w 889895"/>
                  <a:gd name="connsiteY7" fmla="*/ 1601065 h 1968439"/>
                  <a:gd name="connsiteX8" fmla="*/ 825091 w 889895"/>
                  <a:gd name="connsiteY8" fmla="*/ 1545950 h 1968439"/>
                  <a:gd name="connsiteX9" fmla="*/ 748712 w 889895"/>
                  <a:gd name="connsiteY9" fmla="*/ 1570743 h 1968439"/>
                  <a:gd name="connsiteX10" fmla="*/ 753402 w 889895"/>
                  <a:gd name="connsiteY10" fmla="*/ 1571079 h 1968439"/>
                  <a:gd name="connsiteX11" fmla="*/ 758259 w 889895"/>
                  <a:gd name="connsiteY11" fmla="*/ 1571414 h 1968439"/>
                  <a:gd name="connsiteX12" fmla="*/ 768142 w 889895"/>
                  <a:gd name="connsiteY12" fmla="*/ 1572251 h 1968439"/>
                  <a:gd name="connsiteX13" fmla="*/ 784389 w 889895"/>
                  <a:gd name="connsiteY13" fmla="*/ 1576104 h 1968439"/>
                  <a:gd name="connsiteX14" fmla="*/ 789749 w 889895"/>
                  <a:gd name="connsiteY14" fmla="*/ 1577947 h 1968439"/>
                  <a:gd name="connsiteX15" fmla="*/ 772664 w 889895"/>
                  <a:gd name="connsiteY15" fmla="*/ 1644956 h 1968439"/>
                  <a:gd name="connsiteX16" fmla="*/ 736820 w 889895"/>
                  <a:gd name="connsiteY16" fmla="*/ 1698395 h 1968439"/>
                  <a:gd name="connsiteX17" fmla="*/ 742347 w 889895"/>
                  <a:gd name="connsiteY17" fmla="*/ 1748819 h 1968439"/>
                  <a:gd name="connsiteX18" fmla="*/ 678363 w 889895"/>
                  <a:gd name="connsiteY18" fmla="*/ 1875800 h 1968439"/>
                  <a:gd name="connsiteX19" fmla="*/ 659101 w 889895"/>
                  <a:gd name="connsiteY19" fmla="*/ 1847489 h 1968439"/>
                  <a:gd name="connsiteX20" fmla="*/ 658264 w 889895"/>
                  <a:gd name="connsiteY20" fmla="*/ 1728549 h 1968439"/>
                  <a:gd name="connsiteX21" fmla="*/ 659771 w 889895"/>
                  <a:gd name="connsiteY21" fmla="*/ 1570408 h 1968439"/>
                  <a:gd name="connsiteX22" fmla="*/ 719568 w 889895"/>
                  <a:gd name="connsiteY22" fmla="*/ 1306227 h 1968439"/>
                  <a:gd name="connsiteX23" fmla="*/ 708345 w 889895"/>
                  <a:gd name="connsiteY23" fmla="*/ 1304049 h 1968439"/>
                  <a:gd name="connsiteX24" fmla="*/ 704325 w 889895"/>
                  <a:gd name="connsiteY24" fmla="*/ 1302876 h 1968439"/>
                  <a:gd name="connsiteX25" fmla="*/ 700473 w 889895"/>
                  <a:gd name="connsiteY25" fmla="*/ 1301369 h 1968439"/>
                  <a:gd name="connsiteX26" fmla="*/ 696453 w 889895"/>
                  <a:gd name="connsiteY26" fmla="*/ 1299526 h 1968439"/>
                  <a:gd name="connsiteX27" fmla="*/ 722415 w 889895"/>
                  <a:gd name="connsiteY27" fmla="*/ 1225816 h 1968439"/>
                  <a:gd name="connsiteX28" fmla="*/ 684226 w 889895"/>
                  <a:gd name="connsiteY28" fmla="*/ 1315441 h 1968439"/>
                  <a:gd name="connsiteX29" fmla="*/ 657091 w 889895"/>
                  <a:gd name="connsiteY29" fmla="*/ 1340401 h 1968439"/>
                  <a:gd name="connsiteX30" fmla="*/ 659771 w 889895"/>
                  <a:gd name="connsiteY30" fmla="*/ 947060 h 1968439"/>
                  <a:gd name="connsiteX31" fmla="*/ 735312 w 889895"/>
                  <a:gd name="connsiteY31" fmla="*/ 893286 h 1968439"/>
                  <a:gd name="connsiteX32" fmla="*/ 688581 w 889895"/>
                  <a:gd name="connsiteY32" fmla="*/ 1028141 h 1968439"/>
                  <a:gd name="connsiteX33" fmla="*/ 682383 w 889895"/>
                  <a:gd name="connsiteY33" fmla="*/ 1066001 h 1968439"/>
                  <a:gd name="connsiteX34" fmla="*/ 734475 w 889895"/>
                  <a:gd name="connsiteY34" fmla="*/ 1012226 h 1968439"/>
                  <a:gd name="connsiteX35" fmla="*/ 714543 w 889895"/>
                  <a:gd name="connsiteY35" fmla="*/ 1007536 h 1968439"/>
                  <a:gd name="connsiteX36" fmla="*/ 710188 w 889895"/>
                  <a:gd name="connsiteY36" fmla="*/ 1006028 h 1968439"/>
                  <a:gd name="connsiteX37" fmla="*/ 785226 w 889895"/>
                  <a:gd name="connsiteY37" fmla="*/ 845710 h 1968439"/>
                  <a:gd name="connsiteX38" fmla="*/ 835978 w 889895"/>
                  <a:gd name="connsiteY38" fmla="*/ 807515 h 1968439"/>
                  <a:gd name="connsiteX39" fmla="*/ 820736 w 889895"/>
                  <a:gd name="connsiteY39" fmla="*/ 917577 h 1968439"/>
                  <a:gd name="connsiteX40" fmla="*/ 742682 w 889895"/>
                  <a:gd name="connsiteY40" fmla="*/ 998490 h 1968439"/>
                  <a:gd name="connsiteX41" fmla="*/ 795779 w 889895"/>
                  <a:gd name="connsiteY41" fmla="*/ 973361 h 1968439"/>
                  <a:gd name="connsiteX42" fmla="*/ 767974 w 889895"/>
                  <a:gd name="connsiteY42" fmla="*/ 1060473 h 1968439"/>
                  <a:gd name="connsiteX43" fmla="*/ 721745 w 889895"/>
                  <a:gd name="connsiteY43" fmla="*/ 1137030 h 1968439"/>
                  <a:gd name="connsiteX44" fmla="*/ 735480 w 889895"/>
                  <a:gd name="connsiteY44" fmla="*/ 1138538 h 1968439"/>
                  <a:gd name="connsiteX45" fmla="*/ 739332 w 889895"/>
                  <a:gd name="connsiteY45" fmla="*/ 1139878 h 1968439"/>
                  <a:gd name="connsiteX46" fmla="*/ 743520 w 889895"/>
                  <a:gd name="connsiteY46" fmla="*/ 1141553 h 1968439"/>
                  <a:gd name="connsiteX47" fmla="*/ 718228 w 889895"/>
                  <a:gd name="connsiteY47" fmla="*/ 1224476 h 1968439"/>
                  <a:gd name="connsiteX48" fmla="*/ 828106 w 889895"/>
                  <a:gd name="connsiteY48" fmla="*/ 1078397 h 1968439"/>
                  <a:gd name="connsiteX49" fmla="*/ 764457 w 889895"/>
                  <a:gd name="connsiteY49" fmla="*/ 1269540 h 1968439"/>
                  <a:gd name="connsiteX50" fmla="*/ 810518 w 889895"/>
                  <a:gd name="connsiteY50" fmla="*/ 1245081 h 1968439"/>
                  <a:gd name="connsiteX51" fmla="*/ 717390 w 889895"/>
                  <a:gd name="connsiteY51" fmla="*/ 1536234 h 1968439"/>
                  <a:gd name="connsiteX52" fmla="*/ 671161 w 889895"/>
                  <a:gd name="connsiteY52" fmla="*/ 1627366 h 1968439"/>
                  <a:gd name="connsiteX53" fmla="*/ 690926 w 889895"/>
                  <a:gd name="connsiteY53" fmla="*/ 1630716 h 1968439"/>
                  <a:gd name="connsiteX54" fmla="*/ 682383 w 889895"/>
                  <a:gd name="connsiteY54" fmla="*/ 1696217 h 1968439"/>
                  <a:gd name="connsiteX55" fmla="*/ 734642 w 889895"/>
                  <a:gd name="connsiteY55" fmla="*/ 1591349 h 1968439"/>
                  <a:gd name="connsiteX56" fmla="*/ 719903 w 889895"/>
                  <a:gd name="connsiteY56" fmla="*/ 1570743 h 1968439"/>
                  <a:gd name="connsiteX57" fmla="*/ 733805 w 889895"/>
                  <a:gd name="connsiteY57" fmla="*/ 1540422 h 1968439"/>
                  <a:gd name="connsiteX58" fmla="*/ 745362 w 889895"/>
                  <a:gd name="connsiteY58" fmla="*/ 1477266 h 1968439"/>
                  <a:gd name="connsiteX59" fmla="*/ 825426 w 889895"/>
                  <a:gd name="connsiteY59" fmla="*/ 1382114 h 1968439"/>
                  <a:gd name="connsiteX60" fmla="*/ 748712 w 889895"/>
                  <a:gd name="connsiteY60" fmla="*/ 1570743 h 1968439"/>
                  <a:gd name="connsiteX61" fmla="*/ 742347 w 889895"/>
                  <a:gd name="connsiteY61" fmla="*/ 1584648 h 1968439"/>
                  <a:gd name="connsiteX62" fmla="*/ 742180 w 889895"/>
                  <a:gd name="connsiteY62" fmla="*/ 1580962 h 1968439"/>
                  <a:gd name="connsiteX63" fmla="*/ 742347 w 889895"/>
                  <a:gd name="connsiteY63" fmla="*/ 1584648 h 1968439"/>
                  <a:gd name="connsiteX64" fmla="*/ 718395 w 889895"/>
                  <a:gd name="connsiteY64" fmla="*/ 1297683 h 1968439"/>
                  <a:gd name="connsiteX65" fmla="*/ 765964 w 889895"/>
                  <a:gd name="connsiteY65" fmla="*/ 1271717 h 1968439"/>
                  <a:gd name="connsiteX66" fmla="*/ 718395 w 889895"/>
                  <a:gd name="connsiteY66" fmla="*/ 1297683 h 1968439"/>
                  <a:gd name="connsiteX67" fmla="*/ 694108 w 889895"/>
                  <a:gd name="connsiteY67" fmla="*/ 1161153 h 1968439"/>
                  <a:gd name="connsiteX68" fmla="*/ 721745 w 889895"/>
                  <a:gd name="connsiteY68" fmla="*/ 1143563 h 1968439"/>
                  <a:gd name="connsiteX69" fmla="*/ 694108 w 889895"/>
                  <a:gd name="connsiteY69" fmla="*/ 1161153 h 1968439"/>
                  <a:gd name="connsiteX70" fmla="*/ 734307 w 889895"/>
                  <a:gd name="connsiteY70" fmla="*/ 998825 h 1968439"/>
                  <a:gd name="connsiteX71" fmla="*/ 736820 w 889895"/>
                  <a:gd name="connsiteY71" fmla="*/ 1000835 h 1968439"/>
                  <a:gd name="connsiteX72" fmla="*/ 737657 w 889895"/>
                  <a:gd name="connsiteY72" fmla="*/ 1001673 h 1968439"/>
                  <a:gd name="connsiteX73" fmla="*/ 734307 w 889895"/>
                  <a:gd name="connsiteY73" fmla="*/ 998825 h 1968439"/>
                  <a:gd name="connsiteX74" fmla="*/ 810518 w 889895"/>
                  <a:gd name="connsiteY74" fmla="*/ 886083 h 1968439"/>
                  <a:gd name="connsiteX75" fmla="*/ 810518 w 889895"/>
                  <a:gd name="connsiteY75" fmla="*/ 886083 h 1968439"/>
                  <a:gd name="connsiteX76" fmla="*/ 675516 w 889895"/>
                  <a:gd name="connsiteY76" fmla="*/ 1065163 h 1968439"/>
                  <a:gd name="connsiteX77" fmla="*/ 674678 w 889895"/>
                  <a:gd name="connsiteY77" fmla="*/ 1101850 h 1968439"/>
                  <a:gd name="connsiteX78" fmla="*/ 675516 w 889895"/>
                  <a:gd name="connsiteY78" fmla="*/ 1065163 h 1968439"/>
                  <a:gd name="connsiteX79" fmla="*/ 778359 w 889895"/>
                  <a:gd name="connsiteY79" fmla="*/ 1397359 h 1968439"/>
                  <a:gd name="connsiteX80" fmla="*/ 793601 w 889895"/>
                  <a:gd name="connsiteY80" fmla="*/ 1336548 h 1968439"/>
                  <a:gd name="connsiteX81" fmla="*/ 818056 w 889895"/>
                  <a:gd name="connsiteY81" fmla="*/ 1282606 h 1968439"/>
                  <a:gd name="connsiteX82" fmla="*/ 778359 w 889895"/>
                  <a:gd name="connsiteY82" fmla="*/ 1397359 h 1968439"/>
                  <a:gd name="connsiteX83" fmla="*/ 768812 w 889895"/>
                  <a:gd name="connsiteY83" fmla="*/ 1098165 h 1968439"/>
                  <a:gd name="connsiteX84" fmla="*/ 791256 w 889895"/>
                  <a:gd name="connsiteY84" fmla="*/ 1018592 h 1968439"/>
                  <a:gd name="connsiteX85" fmla="*/ 803149 w 889895"/>
                  <a:gd name="connsiteY85" fmla="*/ 984753 h 1968439"/>
                  <a:gd name="connsiteX86" fmla="*/ 828441 w 889895"/>
                  <a:gd name="connsiteY86" fmla="*/ 951081 h 1968439"/>
                  <a:gd name="connsiteX87" fmla="*/ 828273 w 889895"/>
                  <a:gd name="connsiteY87" fmla="*/ 1054609 h 1968439"/>
                  <a:gd name="connsiteX88" fmla="*/ 803484 w 889895"/>
                  <a:gd name="connsiteY88" fmla="*/ 1074377 h 1968439"/>
                  <a:gd name="connsiteX89" fmla="*/ 768812 w 889895"/>
                  <a:gd name="connsiteY89" fmla="*/ 1098165 h 1968439"/>
                  <a:gd name="connsiteX90" fmla="*/ 102341 w 889895"/>
                  <a:gd name="connsiteY90" fmla="*/ 871843 h 1968439"/>
                  <a:gd name="connsiteX91" fmla="*/ 95306 w 889895"/>
                  <a:gd name="connsiteY91" fmla="*/ 894794 h 1968439"/>
                  <a:gd name="connsiteX92" fmla="*/ 69846 w 889895"/>
                  <a:gd name="connsiteY92" fmla="*/ 859447 h 1968439"/>
                  <a:gd name="connsiteX93" fmla="*/ 102341 w 889895"/>
                  <a:gd name="connsiteY93" fmla="*/ 871843 h 1968439"/>
                  <a:gd name="connsiteX94" fmla="*/ 799631 w 889895"/>
                  <a:gd name="connsiteY94" fmla="*/ 747207 h 1968439"/>
                  <a:gd name="connsiteX95" fmla="*/ 803651 w 889895"/>
                  <a:gd name="connsiteY95" fmla="*/ 743522 h 1968439"/>
                  <a:gd name="connsiteX96" fmla="*/ 849378 w 889895"/>
                  <a:gd name="connsiteY96" fmla="*/ 709850 h 1968439"/>
                  <a:gd name="connsiteX97" fmla="*/ 826933 w 889895"/>
                  <a:gd name="connsiteY97" fmla="*/ 745029 h 1968439"/>
                  <a:gd name="connsiteX98" fmla="*/ 787069 w 889895"/>
                  <a:gd name="connsiteY98" fmla="*/ 756923 h 1968439"/>
                  <a:gd name="connsiteX99" fmla="*/ 795611 w 889895"/>
                  <a:gd name="connsiteY99" fmla="*/ 750558 h 1968439"/>
                  <a:gd name="connsiteX100" fmla="*/ 799631 w 889895"/>
                  <a:gd name="connsiteY100" fmla="*/ 747207 h 1968439"/>
                  <a:gd name="connsiteX101" fmla="*/ 815711 w 889895"/>
                  <a:gd name="connsiteY101" fmla="*/ 627932 h 1968439"/>
                  <a:gd name="connsiteX102" fmla="*/ 843683 w 889895"/>
                  <a:gd name="connsiteY102" fmla="*/ 565781 h 1968439"/>
                  <a:gd name="connsiteX103" fmla="*/ 854738 w 889895"/>
                  <a:gd name="connsiteY103" fmla="*/ 592082 h 1968439"/>
                  <a:gd name="connsiteX104" fmla="*/ 695280 w 889895"/>
                  <a:gd name="connsiteY104" fmla="*/ 775183 h 1968439"/>
                  <a:gd name="connsiteX105" fmla="*/ 852393 w 889895"/>
                  <a:gd name="connsiteY105" fmla="*/ 646862 h 1968439"/>
                  <a:gd name="connsiteX106" fmla="*/ 820401 w 889895"/>
                  <a:gd name="connsiteY106" fmla="*/ 715378 h 1968439"/>
                  <a:gd name="connsiteX107" fmla="*/ 686068 w 889895"/>
                  <a:gd name="connsiteY107" fmla="*/ 836999 h 1968439"/>
                  <a:gd name="connsiteX108" fmla="*/ 692098 w 889895"/>
                  <a:gd name="connsiteY108" fmla="*/ 847720 h 1968439"/>
                  <a:gd name="connsiteX109" fmla="*/ 699300 w 889895"/>
                  <a:gd name="connsiteY109" fmla="*/ 865645 h 1968439"/>
                  <a:gd name="connsiteX110" fmla="*/ 659939 w 889895"/>
                  <a:gd name="connsiteY110" fmla="*/ 900824 h 1968439"/>
                  <a:gd name="connsiteX111" fmla="*/ 755412 w 889895"/>
                  <a:gd name="connsiteY111" fmla="*/ 650045 h 1968439"/>
                  <a:gd name="connsiteX112" fmla="*/ 815711 w 889895"/>
                  <a:gd name="connsiteY112" fmla="*/ 627932 h 1968439"/>
                  <a:gd name="connsiteX113" fmla="*/ 660944 w 889895"/>
                  <a:gd name="connsiteY113" fmla="*/ 719901 h 1968439"/>
                  <a:gd name="connsiteX114" fmla="*/ 715380 w 889895"/>
                  <a:gd name="connsiteY114" fmla="*/ 618048 h 1968439"/>
                  <a:gd name="connsiteX115" fmla="*/ 802981 w 889895"/>
                  <a:gd name="connsiteY115" fmla="*/ 547521 h 1968439"/>
                  <a:gd name="connsiteX116" fmla="*/ 802311 w 889895"/>
                  <a:gd name="connsiteY116" fmla="*/ 592920 h 1968439"/>
                  <a:gd name="connsiteX117" fmla="*/ 660944 w 889895"/>
                  <a:gd name="connsiteY117" fmla="*/ 719901 h 1968439"/>
                  <a:gd name="connsiteX118" fmla="*/ 827268 w 889895"/>
                  <a:gd name="connsiteY118" fmla="*/ 520718 h 1968439"/>
                  <a:gd name="connsiteX119" fmla="*/ 850885 w 889895"/>
                  <a:gd name="connsiteY119" fmla="*/ 506646 h 1968439"/>
                  <a:gd name="connsiteX120" fmla="*/ 851555 w 889895"/>
                  <a:gd name="connsiteY120" fmla="*/ 547019 h 1968439"/>
                  <a:gd name="connsiteX121" fmla="*/ 814036 w 889895"/>
                  <a:gd name="connsiteY121" fmla="*/ 541156 h 1968439"/>
                  <a:gd name="connsiteX122" fmla="*/ 824086 w 889895"/>
                  <a:gd name="connsiteY122" fmla="*/ 525576 h 1968439"/>
                  <a:gd name="connsiteX123" fmla="*/ 827268 w 889895"/>
                  <a:gd name="connsiteY123" fmla="*/ 520718 h 1968439"/>
                  <a:gd name="connsiteX124" fmla="*/ 664126 w 889895"/>
                  <a:gd name="connsiteY124" fmla="*/ 641501 h 1968439"/>
                  <a:gd name="connsiteX125" fmla="*/ 754574 w 889895"/>
                  <a:gd name="connsiteY125" fmla="*/ 498940 h 1968439"/>
                  <a:gd name="connsiteX126" fmla="*/ 795109 w 889895"/>
                  <a:gd name="connsiteY126" fmla="*/ 467781 h 1968439"/>
                  <a:gd name="connsiteX127" fmla="*/ 801474 w 889895"/>
                  <a:gd name="connsiteY127" fmla="*/ 499778 h 1968439"/>
                  <a:gd name="connsiteX128" fmla="*/ 798459 w 889895"/>
                  <a:gd name="connsiteY128" fmla="*/ 527586 h 1968439"/>
                  <a:gd name="connsiteX129" fmla="*/ 664126 w 889895"/>
                  <a:gd name="connsiteY129" fmla="*/ 641501 h 1968439"/>
                  <a:gd name="connsiteX130" fmla="*/ 664796 w 889895"/>
                  <a:gd name="connsiteY130" fmla="*/ 563268 h 1968439"/>
                  <a:gd name="connsiteX131" fmla="*/ 716888 w 889895"/>
                  <a:gd name="connsiteY131" fmla="*/ 438465 h 1968439"/>
                  <a:gd name="connsiteX132" fmla="*/ 809513 w 889895"/>
                  <a:gd name="connsiteY132" fmla="*/ 358222 h 1968439"/>
                  <a:gd name="connsiteX133" fmla="*/ 758427 w 889895"/>
                  <a:gd name="connsiteY133" fmla="*/ 480178 h 1968439"/>
                  <a:gd name="connsiteX134" fmla="*/ 664796 w 889895"/>
                  <a:gd name="connsiteY134" fmla="*/ 563268 h 1968439"/>
                  <a:gd name="connsiteX135" fmla="*/ 107533 w 889895"/>
                  <a:gd name="connsiteY135" fmla="*/ 294396 h 1968439"/>
                  <a:gd name="connsiteX136" fmla="*/ 116410 w 889895"/>
                  <a:gd name="connsiteY136" fmla="*/ 718896 h 1968439"/>
                  <a:gd name="connsiteX137" fmla="*/ 106026 w 889895"/>
                  <a:gd name="connsiteY137" fmla="*/ 819912 h 1968439"/>
                  <a:gd name="connsiteX138" fmla="*/ 84419 w 889895"/>
                  <a:gd name="connsiteY138" fmla="*/ 833648 h 1968439"/>
                  <a:gd name="connsiteX139" fmla="*/ 72191 w 889895"/>
                  <a:gd name="connsiteY139" fmla="*/ 810195 h 1968439"/>
                  <a:gd name="connsiteX140" fmla="*/ 66664 w 889895"/>
                  <a:gd name="connsiteY140" fmla="*/ 701641 h 1968439"/>
                  <a:gd name="connsiteX141" fmla="*/ 62644 w 889895"/>
                  <a:gd name="connsiteY141" fmla="*/ 562096 h 1968439"/>
                  <a:gd name="connsiteX142" fmla="*/ 66329 w 889895"/>
                  <a:gd name="connsiteY142" fmla="*/ 415514 h 1968439"/>
                  <a:gd name="connsiteX143" fmla="*/ 55442 w 889895"/>
                  <a:gd name="connsiteY143" fmla="*/ 290208 h 1968439"/>
                  <a:gd name="connsiteX144" fmla="*/ 107533 w 889895"/>
                  <a:gd name="connsiteY144" fmla="*/ 294396 h 1968439"/>
                  <a:gd name="connsiteX145" fmla="*/ 179054 w 889895"/>
                  <a:gd name="connsiteY145" fmla="*/ 849563 h 1968439"/>
                  <a:gd name="connsiteX146" fmla="*/ 123110 w 889895"/>
                  <a:gd name="connsiteY146" fmla="*/ 757929 h 1968439"/>
                  <a:gd name="connsiteX147" fmla="*/ 123948 w 889895"/>
                  <a:gd name="connsiteY147" fmla="*/ 456725 h 1968439"/>
                  <a:gd name="connsiteX148" fmla="*/ 127968 w 889895"/>
                  <a:gd name="connsiteY148" fmla="*/ 301432 h 1968439"/>
                  <a:gd name="connsiteX149" fmla="*/ 274528 w 889895"/>
                  <a:gd name="connsiteY149" fmla="*/ 322372 h 1968439"/>
                  <a:gd name="connsiteX150" fmla="*/ 247058 w 889895"/>
                  <a:gd name="connsiteY150" fmla="*/ 867488 h 1968439"/>
                  <a:gd name="connsiteX151" fmla="*/ 190947 w 889895"/>
                  <a:gd name="connsiteY151" fmla="*/ 857101 h 1968439"/>
                  <a:gd name="connsiteX152" fmla="*/ 208199 w 889895"/>
                  <a:gd name="connsiteY152" fmla="*/ 332256 h 1968439"/>
                  <a:gd name="connsiteX153" fmla="*/ 179054 w 889895"/>
                  <a:gd name="connsiteY153" fmla="*/ 849563 h 1968439"/>
                  <a:gd name="connsiteX154" fmla="*/ 665131 w 889895"/>
                  <a:gd name="connsiteY154" fmla="*/ 395077 h 1968439"/>
                  <a:gd name="connsiteX155" fmla="*/ 817218 w 889895"/>
                  <a:gd name="connsiteY155" fmla="*/ 254191 h 1968439"/>
                  <a:gd name="connsiteX156" fmla="*/ 759097 w 889895"/>
                  <a:gd name="connsiteY156" fmla="*/ 383183 h 1968439"/>
                  <a:gd name="connsiteX157" fmla="*/ 667141 w 889895"/>
                  <a:gd name="connsiteY157" fmla="*/ 474649 h 1968439"/>
                  <a:gd name="connsiteX158" fmla="*/ 665131 w 889895"/>
                  <a:gd name="connsiteY158" fmla="*/ 395077 h 1968439"/>
                  <a:gd name="connsiteX159" fmla="*/ 295465 w 889895"/>
                  <a:gd name="connsiteY159" fmla="*/ 326058 h 1968439"/>
                  <a:gd name="connsiteX160" fmla="*/ 301495 w 889895"/>
                  <a:gd name="connsiteY160" fmla="*/ 324383 h 1968439"/>
                  <a:gd name="connsiteX161" fmla="*/ 307692 w 889895"/>
                  <a:gd name="connsiteY161" fmla="*/ 322875 h 1968439"/>
                  <a:gd name="connsiteX162" fmla="*/ 314225 w 889895"/>
                  <a:gd name="connsiteY162" fmla="*/ 321870 h 1968439"/>
                  <a:gd name="connsiteX163" fmla="*/ 321092 w 889895"/>
                  <a:gd name="connsiteY163" fmla="*/ 321032 h 1968439"/>
                  <a:gd name="connsiteX164" fmla="*/ 350906 w 889895"/>
                  <a:gd name="connsiteY164" fmla="*/ 320362 h 1968439"/>
                  <a:gd name="connsiteX165" fmla="*/ 532138 w 889895"/>
                  <a:gd name="connsiteY165" fmla="*/ 289371 h 1968439"/>
                  <a:gd name="connsiteX166" fmla="*/ 568318 w 889895"/>
                  <a:gd name="connsiteY166" fmla="*/ 290208 h 1968439"/>
                  <a:gd name="connsiteX167" fmla="*/ 639001 w 889895"/>
                  <a:gd name="connsiteY167" fmla="*/ 267258 h 1968439"/>
                  <a:gd name="connsiteX168" fmla="*/ 593610 w 889895"/>
                  <a:gd name="connsiteY168" fmla="*/ 356714 h 1968439"/>
                  <a:gd name="connsiteX169" fmla="*/ 626272 w 889895"/>
                  <a:gd name="connsiteY169" fmla="*/ 318184 h 1968439"/>
                  <a:gd name="connsiteX170" fmla="*/ 637829 w 889895"/>
                  <a:gd name="connsiteY170" fmla="*/ 389716 h 1968439"/>
                  <a:gd name="connsiteX171" fmla="*/ 636991 w 889895"/>
                  <a:gd name="connsiteY171" fmla="*/ 451029 h 1968439"/>
                  <a:gd name="connsiteX172" fmla="*/ 614379 w 889895"/>
                  <a:gd name="connsiteY172" fmla="*/ 398762 h 1968439"/>
                  <a:gd name="connsiteX173" fmla="*/ 605670 w 889895"/>
                  <a:gd name="connsiteY173" fmla="*/ 779706 h 1968439"/>
                  <a:gd name="connsiteX174" fmla="*/ 611532 w 889895"/>
                  <a:gd name="connsiteY174" fmla="*/ 573990 h 1968439"/>
                  <a:gd name="connsiteX175" fmla="*/ 621582 w 889895"/>
                  <a:gd name="connsiteY175" fmla="*/ 554557 h 1968439"/>
                  <a:gd name="connsiteX176" fmla="*/ 628282 w 889895"/>
                  <a:gd name="connsiteY176" fmla="*/ 933659 h 1968439"/>
                  <a:gd name="connsiteX177" fmla="*/ 508689 w 889895"/>
                  <a:gd name="connsiteY177" fmla="*/ 915901 h 1968439"/>
                  <a:gd name="connsiteX178" fmla="*/ 477869 w 889895"/>
                  <a:gd name="connsiteY178" fmla="*/ 865310 h 1968439"/>
                  <a:gd name="connsiteX179" fmla="*/ 502659 w 889895"/>
                  <a:gd name="connsiteY179" fmla="*/ 601631 h 1968439"/>
                  <a:gd name="connsiteX180" fmla="*/ 502156 w 889895"/>
                  <a:gd name="connsiteY180" fmla="*/ 368106 h 1968439"/>
                  <a:gd name="connsiteX181" fmla="*/ 484402 w 889895"/>
                  <a:gd name="connsiteY181" fmla="*/ 492239 h 1968439"/>
                  <a:gd name="connsiteX182" fmla="*/ 495456 w 889895"/>
                  <a:gd name="connsiteY182" fmla="*/ 553552 h 1968439"/>
                  <a:gd name="connsiteX183" fmla="*/ 464972 w 889895"/>
                  <a:gd name="connsiteY183" fmla="*/ 880554 h 1968439"/>
                  <a:gd name="connsiteX184" fmla="*/ 411540 w 889895"/>
                  <a:gd name="connsiteY184" fmla="*/ 879214 h 1968439"/>
                  <a:gd name="connsiteX185" fmla="*/ 414723 w 889895"/>
                  <a:gd name="connsiteY185" fmla="*/ 749217 h 1968439"/>
                  <a:gd name="connsiteX186" fmla="*/ 441355 w 889895"/>
                  <a:gd name="connsiteY186" fmla="*/ 344485 h 1968439"/>
                  <a:gd name="connsiteX187" fmla="*/ 432812 w 889895"/>
                  <a:gd name="connsiteY187" fmla="*/ 397925 h 1968439"/>
                  <a:gd name="connsiteX188" fmla="*/ 399313 w 889895"/>
                  <a:gd name="connsiteY188" fmla="*/ 882062 h 1968439"/>
                  <a:gd name="connsiteX189" fmla="*/ 328462 w 889895"/>
                  <a:gd name="connsiteY189" fmla="*/ 878712 h 1968439"/>
                  <a:gd name="connsiteX190" fmla="*/ 367154 w 889895"/>
                  <a:gd name="connsiteY190" fmla="*/ 442820 h 1968439"/>
                  <a:gd name="connsiteX191" fmla="*/ 360621 w 889895"/>
                  <a:gd name="connsiteY191" fmla="*/ 330748 h 1968439"/>
                  <a:gd name="connsiteX192" fmla="*/ 343537 w 889895"/>
                  <a:gd name="connsiteY192" fmla="*/ 613860 h 1968439"/>
                  <a:gd name="connsiteX193" fmla="*/ 322097 w 889895"/>
                  <a:gd name="connsiteY193" fmla="*/ 817566 h 1968439"/>
                  <a:gd name="connsiteX194" fmla="*/ 305850 w 889895"/>
                  <a:gd name="connsiteY194" fmla="*/ 875696 h 1968439"/>
                  <a:gd name="connsiteX195" fmla="*/ 252586 w 889895"/>
                  <a:gd name="connsiteY195" fmla="*/ 871676 h 1968439"/>
                  <a:gd name="connsiteX196" fmla="*/ 295465 w 889895"/>
                  <a:gd name="connsiteY196" fmla="*/ 326058 h 1968439"/>
                  <a:gd name="connsiteX197" fmla="*/ 482727 w 889895"/>
                  <a:gd name="connsiteY197" fmla="*/ 270608 h 1968439"/>
                  <a:gd name="connsiteX198" fmla="*/ 485909 w 889895"/>
                  <a:gd name="connsiteY198" fmla="*/ 264745 h 1968439"/>
                  <a:gd name="connsiteX199" fmla="*/ 489259 w 889895"/>
                  <a:gd name="connsiteY199" fmla="*/ 259049 h 1968439"/>
                  <a:gd name="connsiteX200" fmla="*/ 603995 w 889895"/>
                  <a:gd name="connsiteY200" fmla="*/ 115651 h 1968439"/>
                  <a:gd name="connsiteX201" fmla="*/ 675013 w 889895"/>
                  <a:gd name="connsiteY201" fmla="*/ 96553 h 1968439"/>
                  <a:gd name="connsiteX202" fmla="*/ 585905 w 889895"/>
                  <a:gd name="connsiteY202" fmla="*/ 232246 h 1968439"/>
                  <a:gd name="connsiteX203" fmla="*/ 560780 w 889895"/>
                  <a:gd name="connsiteY203" fmla="*/ 253521 h 1968439"/>
                  <a:gd name="connsiteX204" fmla="*/ 482727 w 889895"/>
                  <a:gd name="connsiteY204" fmla="*/ 270608 h 1968439"/>
                  <a:gd name="connsiteX205" fmla="*/ 664126 w 889895"/>
                  <a:gd name="connsiteY205" fmla="*/ 368776 h 1968439"/>
                  <a:gd name="connsiteX206" fmla="*/ 710690 w 889895"/>
                  <a:gd name="connsiteY206" fmla="*/ 244307 h 1968439"/>
                  <a:gd name="connsiteX207" fmla="*/ 795109 w 889895"/>
                  <a:gd name="connsiteY207" fmla="*/ 170263 h 1968439"/>
                  <a:gd name="connsiteX208" fmla="*/ 813868 w 889895"/>
                  <a:gd name="connsiteY208" fmla="*/ 236099 h 1968439"/>
                  <a:gd name="connsiteX209" fmla="*/ 664126 w 889895"/>
                  <a:gd name="connsiteY209" fmla="*/ 368776 h 1968439"/>
                  <a:gd name="connsiteX210" fmla="*/ 622419 w 889895"/>
                  <a:gd name="connsiteY210" fmla="*/ 200919 h 1968439"/>
                  <a:gd name="connsiteX211" fmla="*/ 626439 w 889895"/>
                  <a:gd name="connsiteY211" fmla="*/ 197401 h 1968439"/>
                  <a:gd name="connsiteX212" fmla="*/ 661279 w 889895"/>
                  <a:gd name="connsiteY212" fmla="*/ 149825 h 1968439"/>
                  <a:gd name="connsiteX213" fmla="*/ 701143 w 889895"/>
                  <a:gd name="connsiteY213" fmla="*/ 92030 h 1968439"/>
                  <a:gd name="connsiteX214" fmla="*/ 745865 w 889895"/>
                  <a:gd name="connsiteY214" fmla="*/ 99401 h 1968439"/>
                  <a:gd name="connsiteX215" fmla="*/ 684058 w 889895"/>
                  <a:gd name="connsiteY215" fmla="*/ 164902 h 1968439"/>
                  <a:gd name="connsiteX216" fmla="*/ 648884 w 889895"/>
                  <a:gd name="connsiteY216" fmla="*/ 190365 h 1968439"/>
                  <a:gd name="connsiteX217" fmla="*/ 623759 w 889895"/>
                  <a:gd name="connsiteY217" fmla="*/ 217839 h 1968439"/>
                  <a:gd name="connsiteX218" fmla="*/ 613374 w 889895"/>
                  <a:gd name="connsiteY218" fmla="*/ 207452 h 1968439"/>
                  <a:gd name="connsiteX219" fmla="*/ 622419 w 889895"/>
                  <a:gd name="connsiteY219" fmla="*/ 200919 h 1968439"/>
                  <a:gd name="connsiteX220" fmla="*/ 645366 w 889895"/>
                  <a:gd name="connsiteY220" fmla="*/ 230570 h 1968439"/>
                  <a:gd name="connsiteX221" fmla="*/ 827268 w 889895"/>
                  <a:gd name="connsiteY221" fmla="*/ 92030 h 1968439"/>
                  <a:gd name="connsiteX222" fmla="*/ 711193 w 889895"/>
                  <a:gd name="connsiteY222" fmla="*/ 229900 h 1968439"/>
                  <a:gd name="connsiteX223" fmla="*/ 667141 w 889895"/>
                  <a:gd name="connsiteY223" fmla="*/ 263572 h 1968439"/>
                  <a:gd name="connsiteX224" fmla="*/ 645366 w 889895"/>
                  <a:gd name="connsiteY224" fmla="*/ 230570 h 1968439"/>
                  <a:gd name="connsiteX225" fmla="*/ 326117 w 889895"/>
                  <a:gd name="connsiteY225" fmla="*/ 286858 h 1968439"/>
                  <a:gd name="connsiteX226" fmla="*/ 463632 w 889895"/>
                  <a:gd name="connsiteY226" fmla="*/ 110793 h 1968439"/>
                  <a:gd name="connsiteX227" fmla="*/ 472844 w 889895"/>
                  <a:gd name="connsiteY227" fmla="*/ 97558 h 1968439"/>
                  <a:gd name="connsiteX228" fmla="*/ 479042 w 889895"/>
                  <a:gd name="connsiteY228" fmla="*/ 88680 h 1968439"/>
                  <a:gd name="connsiteX229" fmla="*/ 502156 w 889895"/>
                  <a:gd name="connsiteY229" fmla="*/ 93370 h 1968439"/>
                  <a:gd name="connsiteX230" fmla="*/ 523763 w 889895"/>
                  <a:gd name="connsiteY230" fmla="*/ 102919 h 1968439"/>
                  <a:gd name="connsiteX231" fmla="*/ 402496 w 889895"/>
                  <a:gd name="connsiteY231" fmla="*/ 269938 h 1968439"/>
                  <a:gd name="connsiteX232" fmla="*/ 428123 w 889895"/>
                  <a:gd name="connsiteY232" fmla="*/ 247658 h 1968439"/>
                  <a:gd name="connsiteX233" fmla="*/ 449227 w 889895"/>
                  <a:gd name="connsiteY233" fmla="*/ 223702 h 1968439"/>
                  <a:gd name="connsiteX234" fmla="*/ 489929 w 889895"/>
                  <a:gd name="connsiteY234" fmla="*/ 174283 h 1968439"/>
                  <a:gd name="connsiteX235" fmla="*/ 593442 w 889895"/>
                  <a:gd name="connsiteY235" fmla="*/ 99569 h 1968439"/>
                  <a:gd name="connsiteX236" fmla="*/ 524936 w 889895"/>
                  <a:gd name="connsiteY236" fmla="*/ 193883 h 1968439"/>
                  <a:gd name="connsiteX237" fmla="*/ 488422 w 889895"/>
                  <a:gd name="connsiteY237" fmla="*/ 233753 h 1968439"/>
                  <a:gd name="connsiteX238" fmla="*/ 467987 w 889895"/>
                  <a:gd name="connsiteY238" fmla="*/ 267928 h 1968439"/>
                  <a:gd name="connsiteX239" fmla="*/ 467317 w 889895"/>
                  <a:gd name="connsiteY239" fmla="*/ 272451 h 1968439"/>
                  <a:gd name="connsiteX240" fmla="*/ 326117 w 889895"/>
                  <a:gd name="connsiteY240" fmla="*/ 286858 h 1968439"/>
                  <a:gd name="connsiteX241" fmla="*/ 245383 w 889895"/>
                  <a:gd name="connsiteY241" fmla="*/ 283507 h 1968439"/>
                  <a:gd name="connsiteX242" fmla="*/ 337004 w 889895"/>
                  <a:gd name="connsiteY242" fmla="*/ 171770 h 1968439"/>
                  <a:gd name="connsiteX243" fmla="*/ 459612 w 889895"/>
                  <a:gd name="connsiteY243" fmla="*/ 86167 h 1968439"/>
                  <a:gd name="connsiteX244" fmla="*/ 308697 w 889895"/>
                  <a:gd name="connsiteY244" fmla="*/ 287025 h 1968439"/>
                  <a:gd name="connsiteX245" fmla="*/ 245383 w 889895"/>
                  <a:gd name="connsiteY245" fmla="*/ 283507 h 1968439"/>
                  <a:gd name="connsiteX246" fmla="*/ 393618 w 889895"/>
                  <a:gd name="connsiteY246" fmla="*/ 87842 h 1968439"/>
                  <a:gd name="connsiteX247" fmla="*/ 300322 w 889895"/>
                  <a:gd name="connsiteY247" fmla="*/ 195223 h 1968439"/>
                  <a:gd name="connsiteX248" fmla="*/ 209706 w 889895"/>
                  <a:gd name="connsiteY248" fmla="*/ 274461 h 1968439"/>
                  <a:gd name="connsiteX249" fmla="*/ 201164 w 889895"/>
                  <a:gd name="connsiteY249" fmla="*/ 262232 h 1968439"/>
                  <a:gd name="connsiteX250" fmla="*/ 286420 w 889895"/>
                  <a:gd name="connsiteY250" fmla="*/ 151668 h 1968439"/>
                  <a:gd name="connsiteX251" fmla="*/ 393618 w 889895"/>
                  <a:gd name="connsiteY251" fmla="*/ 87842 h 1968439"/>
                  <a:gd name="connsiteX252" fmla="*/ 162975 w 889895"/>
                  <a:gd name="connsiteY252" fmla="*/ 258547 h 1968439"/>
                  <a:gd name="connsiteX253" fmla="*/ 163812 w 889895"/>
                  <a:gd name="connsiteY253" fmla="*/ 225545 h 1968439"/>
                  <a:gd name="connsiteX254" fmla="*/ 227126 w 889895"/>
                  <a:gd name="connsiteY254" fmla="*/ 152673 h 1968439"/>
                  <a:gd name="connsiteX255" fmla="*/ 322599 w 889895"/>
                  <a:gd name="connsiteY255" fmla="*/ 72430 h 1968439"/>
                  <a:gd name="connsiteX256" fmla="*/ 205351 w 889895"/>
                  <a:gd name="connsiteY256" fmla="*/ 228393 h 1968439"/>
                  <a:gd name="connsiteX257" fmla="*/ 162975 w 889895"/>
                  <a:gd name="connsiteY257" fmla="*/ 258547 h 1968439"/>
                  <a:gd name="connsiteX258" fmla="*/ 83749 w 889895"/>
                  <a:gd name="connsiteY258" fmla="*/ 263070 h 1968439"/>
                  <a:gd name="connsiteX259" fmla="*/ 207361 w 889895"/>
                  <a:gd name="connsiteY259" fmla="*/ 102249 h 1968439"/>
                  <a:gd name="connsiteX260" fmla="*/ 233491 w 889895"/>
                  <a:gd name="connsiteY260" fmla="*/ 82649 h 1968439"/>
                  <a:gd name="connsiteX261" fmla="*/ 267995 w 889895"/>
                  <a:gd name="connsiteY261" fmla="*/ 73100 h 1968439"/>
                  <a:gd name="connsiteX262" fmla="*/ 228969 w 889895"/>
                  <a:gd name="connsiteY262" fmla="*/ 131230 h 1968439"/>
                  <a:gd name="connsiteX263" fmla="*/ 184917 w 889895"/>
                  <a:gd name="connsiteY263" fmla="*/ 185005 h 1968439"/>
                  <a:gd name="connsiteX264" fmla="*/ 83749 w 889895"/>
                  <a:gd name="connsiteY264" fmla="*/ 263070 h 1968439"/>
                  <a:gd name="connsiteX265" fmla="*/ 727272 w 889895"/>
                  <a:gd name="connsiteY265" fmla="*/ 64389 h 1968439"/>
                  <a:gd name="connsiteX266" fmla="*/ 803484 w 889895"/>
                  <a:gd name="connsiteY266" fmla="*/ 42109 h 1968439"/>
                  <a:gd name="connsiteX267" fmla="*/ 772497 w 889895"/>
                  <a:gd name="connsiteY267" fmla="*/ 87507 h 1968439"/>
                  <a:gd name="connsiteX268" fmla="*/ 748880 w 889895"/>
                  <a:gd name="connsiteY268" fmla="*/ 75110 h 1968439"/>
                  <a:gd name="connsiteX269" fmla="*/ 743017 w 889895"/>
                  <a:gd name="connsiteY269" fmla="*/ 73100 h 1968439"/>
                  <a:gd name="connsiteX270" fmla="*/ 737490 w 889895"/>
                  <a:gd name="connsiteY270" fmla="*/ 70755 h 1968439"/>
                  <a:gd name="connsiteX271" fmla="*/ 727272 w 889895"/>
                  <a:gd name="connsiteY271" fmla="*/ 64389 h 1968439"/>
                  <a:gd name="connsiteX272" fmla="*/ 215736 w 889895"/>
                  <a:gd name="connsiteY272" fmla="*/ 28372 h 1968439"/>
                  <a:gd name="connsiteX273" fmla="*/ 186592 w 889895"/>
                  <a:gd name="connsiteY273" fmla="*/ 89852 h 1968439"/>
                  <a:gd name="connsiteX274" fmla="*/ 175537 w 889895"/>
                  <a:gd name="connsiteY274" fmla="*/ 83319 h 1968439"/>
                  <a:gd name="connsiteX275" fmla="*/ 161467 w 889895"/>
                  <a:gd name="connsiteY275" fmla="*/ 72263 h 1968439"/>
                  <a:gd name="connsiteX276" fmla="*/ 116410 w 889895"/>
                  <a:gd name="connsiteY276" fmla="*/ 146307 h 1968439"/>
                  <a:gd name="connsiteX277" fmla="*/ 60634 w 889895"/>
                  <a:gd name="connsiteY277" fmla="*/ 218676 h 1968439"/>
                  <a:gd name="connsiteX278" fmla="*/ 17085 w 889895"/>
                  <a:gd name="connsiteY278" fmla="*/ 416519 h 1968439"/>
                  <a:gd name="connsiteX279" fmla="*/ 21607 w 889895"/>
                  <a:gd name="connsiteY279" fmla="*/ 629607 h 1968439"/>
                  <a:gd name="connsiteX280" fmla="*/ 23617 w 889895"/>
                  <a:gd name="connsiteY280" fmla="*/ 870671 h 1968439"/>
                  <a:gd name="connsiteX281" fmla="*/ 29647 w 889895"/>
                  <a:gd name="connsiteY281" fmla="*/ 1111399 h 1968439"/>
                  <a:gd name="connsiteX282" fmla="*/ 46564 w 889895"/>
                  <a:gd name="connsiteY282" fmla="*/ 1829564 h 1968439"/>
                  <a:gd name="connsiteX283" fmla="*/ 67836 w 889895"/>
                  <a:gd name="connsiteY283" fmla="*/ 926288 h 1968439"/>
                  <a:gd name="connsiteX284" fmla="*/ 215736 w 889895"/>
                  <a:gd name="connsiteY284" fmla="*/ 930476 h 1968439"/>
                  <a:gd name="connsiteX285" fmla="*/ 316067 w 889895"/>
                  <a:gd name="connsiteY285" fmla="*/ 922770 h 1968439"/>
                  <a:gd name="connsiteX286" fmla="*/ 624429 w 889895"/>
                  <a:gd name="connsiteY286" fmla="*/ 944548 h 1968439"/>
                  <a:gd name="connsiteX287" fmla="*/ 620242 w 889895"/>
                  <a:gd name="connsiteY287" fmla="*/ 1536737 h 1968439"/>
                  <a:gd name="connsiteX288" fmla="*/ 629789 w 889895"/>
                  <a:gd name="connsiteY288" fmla="*/ 1887527 h 1968439"/>
                  <a:gd name="connsiteX289" fmla="*/ 381223 w 889895"/>
                  <a:gd name="connsiteY289" fmla="*/ 1865749 h 1968439"/>
                  <a:gd name="connsiteX290" fmla="*/ 381391 w 889895"/>
                  <a:gd name="connsiteY290" fmla="*/ 1887862 h 1968439"/>
                  <a:gd name="connsiteX291" fmla="*/ 381223 w 889895"/>
                  <a:gd name="connsiteY291" fmla="*/ 1895400 h 1968439"/>
                  <a:gd name="connsiteX292" fmla="*/ 81906 w 889895"/>
                  <a:gd name="connsiteY292" fmla="*/ 1863571 h 1968439"/>
                  <a:gd name="connsiteX293" fmla="*/ 0 w 889895"/>
                  <a:gd name="connsiteY293" fmla="*/ 1848829 h 1968439"/>
                  <a:gd name="connsiteX294" fmla="*/ 128470 w 889895"/>
                  <a:gd name="connsiteY294" fmla="*/ 1897076 h 1968439"/>
                  <a:gd name="connsiteX295" fmla="*/ 383736 w 889895"/>
                  <a:gd name="connsiteY295" fmla="*/ 1908467 h 1968439"/>
                  <a:gd name="connsiteX296" fmla="*/ 461454 w 889895"/>
                  <a:gd name="connsiteY296" fmla="*/ 1925387 h 1968439"/>
                  <a:gd name="connsiteX297" fmla="*/ 638331 w 889895"/>
                  <a:gd name="connsiteY297" fmla="*/ 1923209 h 1968439"/>
                  <a:gd name="connsiteX298" fmla="*/ 628952 w 889895"/>
                  <a:gd name="connsiteY298" fmla="*/ 1968440 h 1968439"/>
                  <a:gd name="connsiteX299" fmla="*/ 680206 w 889895"/>
                  <a:gd name="connsiteY299" fmla="*/ 1921869 h 1968439"/>
                  <a:gd name="connsiteX300" fmla="*/ 692265 w 889895"/>
                  <a:gd name="connsiteY300" fmla="*/ 1893893 h 1968439"/>
                  <a:gd name="connsiteX301" fmla="*/ 810351 w 889895"/>
                  <a:gd name="connsiteY301" fmla="*/ 1750829 h 1968439"/>
                  <a:gd name="connsiteX302" fmla="*/ 722415 w 889895"/>
                  <a:gd name="connsiteY302" fmla="*/ 1869267 h 1968439"/>
                  <a:gd name="connsiteX303" fmla="*/ 857753 w 889895"/>
                  <a:gd name="connsiteY303" fmla="*/ 1738600 h 1968439"/>
                  <a:gd name="connsiteX304" fmla="*/ 875005 w 889895"/>
                  <a:gd name="connsiteY304" fmla="*/ 1638422 h 1968439"/>
                  <a:gd name="connsiteX305" fmla="*/ 864453 w 889895"/>
                  <a:gd name="connsiteY305" fmla="*/ 1507420 h 1968439"/>
                  <a:gd name="connsiteX306" fmla="*/ 861773 w 889895"/>
                  <a:gd name="connsiteY306" fmla="*/ 1374743 h 1968439"/>
                  <a:gd name="connsiteX307" fmla="*/ 856748 w 889895"/>
                  <a:gd name="connsiteY307" fmla="*/ 1181423 h 1968439"/>
                  <a:gd name="connsiteX308" fmla="*/ 875842 w 889895"/>
                  <a:gd name="connsiteY308" fmla="*/ 1135690 h 1968439"/>
                  <a:gd name="connsiteX309" fmla="*/ 867300 w 889895"/>
                  <a:gd name="connsiteY309" fmla="*/ 998490 h 1968439"/>
                  <a:gd name="connsiteX310" fmla="*/ 883380 w 889895"/>
                  <a:gd name="connsiteY310" fmla="*/ 463928 h 1968439"/>
                  <a:gd name="connsiteX311" fmla="*/ 877685 w 889895"/>
                  <a:gd name="connsiteY311" fmla="*/ 145972 h 1968439"/>
                  <a:gd name="connsiteX312" fmla="*/ 874837 w 889895"/>
                  <a:gd name="connsiteY312" fmla="*/ 68912 h 1968439"/>
                  <a:gd name="connsiteX313" fmla="*/ 873497 w 889895"/>
                  <a:gd name="connsiteY313" fmla="*/ 64892 h 1968439"/>
                  <a:gd name="connsiteX314" fmla="*/ 861940 w 889895"/>
                  <a:gd name="connsiteY314" fmla="*/ 61 h 1968439"/>
                  <a:gd name="connsiteX315" fmla="*/ 531636 w 889895"/>
                  <a:gd name="connsiteY315" fmla="*/ 54840 h 1968439"/>
                  <a:gd name="connsiteX316" fmla="*/ 414220 w 889895"/>
                  <a:gd name="connsiteY316" fmla="*/ 49145 h 1968439"/>
                  <a:gd name="connsiteX317" fmla="*/ 325279 w 889895"/>
                  <a:gd name="connsiteY317" fmla="*/ 38423 h 1968439"/>
                  <a:gd name="connsiteX318" fmla="*/ 287425 w 889895"/>
                  <a:gd name="connsiteY318" fmla="*/ 25021 h 1968439"/>
                  <a:gd name="connsiteX319" fmla="*/ 215736 w 889895"/>
                  <a:gd name="connsiteY319" fmla="*/ 28372 h 1968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</a:cxnLst>
                <a:rect l="l" t="t" r="r" b="b"/>
                <a:pathLst>
                  <a:path w="889895" h="1968439">
                    <a:moveTo>
                      <a:pt x="825091" y="1545950"/>
                    </a:moveTo>
                    <a:lnTo>
                      <a:pt x="830451" y="1557509"/>
                    </a:lnTo>
                    <a:cubicBezTo>
                      <a:pt x="846195" y="1603075"/>
                      <a:pt x="842343" y="1637920"/>
                      <a:pt x="830451" y="1679633"/>
                    </a:cubicBezTo>
                    <a:cubicBezTo>
                      <a:pt x="817888" y="1724361"/>
                      <a:pt x="827938" y="1705933"/>
                      <a:pt x="797956" y="1731732"/>
                    </a:cubicBezTo>
                    <a:cubicBezTo>
                      <a:pt x="773669" y="1752504"/>
                      <a:pt x="779029" y="1757698"/>
                      <a:pt x="747707" y="1769424"/>
                    </a:cubicBezTo>
                    <a:cubicBezTo>
                      <a:pt x="751894" y="1735417"/>
                      <a:pt x="761107" y="1712969"/>
                      <a:pt x="768979" y="1681643"/>
                    </a:cubicBezTo>
                    <a:cubicBezTo>
                      <a:pt x="785896" y="1614634"/>
                      <a:pt x="778861" y="1661875"/>
                      <a:pt x="820401" y="1626026"/>
                    </a:cubicBezTo>
                    <a:cubicBezTo>
                      <a:pt x="804489" y="1604750"/>
                      <a:pt x="798794" y="1628538"/>
                      <a:pt x="795444" y="1601065"/>
                    </a:cubicBezTo>
                    <a:cubicBezTo>
                      <a:pt x="792261" y="1574764"/>
                      <a:pt x="808508" y="1554326"/>
                      <a:pt x="825091" y="1545950"/>
                    </a:cubicBezTo>
                    <a:close/>
                    <a:moveTo>
                      <a:pt x="748712" y="1570743"/>
                    </a:moveTo>
                    <a:cubicBezTo>
                      <a:pt x="750219" y="1571414"/>
                      <a:pt x="752899" y="1569571"/>
                      <a:pt x="753402" y="1571079"/>
                    </a:cubicBezTo>
                    <a:cubicBezTo>
                      <a:pt x="754072" y="1572754"/>
                      <a:pt x="757254" y="1571414"/>
                      <a:pt x="758259" y="1571414"/>
                    </a:cubicBezTo>
                    <a:cubicBezTo>
                      <a:pt x="759599" y="1571581"/>
                      <a:pt x="766299" y="1571916"/>
                      <a:pt x="768142" y="1572251"/>
                    </a:cubicBezTo>
                    <a:lnTo>
                      <a:pt x="784389" y="1576104"/>
                    </a:lnTo>
                    <a:cubicBezTo>
                      <a:pt x="785561" y="1576439"/>
                      <a:pt x="788241" y="1576774"/>
                      <a:pt x="789749" y="1577947"/>
                    </a:cubicBezTo>
                    <a:cubicBezTo>
                      <a:pt x="784389" y="1602405"/>
                      <a:pt x="779196" y="1621167"/>
                      <a:pt x="772664" y="1644956"/>
                    </a:cubicBezTo>
                    <a:cubicBezTo>
                      <a:pt x="760437" y="1689349"/>
                      <a:pt x="763619" y="1673937"/>
                      <a:pt x="736820" y="1698395"/>
                    </a:cubicBezTo>
                    <a:cubicBezTo>
                      <a:pt x="749884" y="1724026"/>
                      <a:pt x="747037" y="1713639"/>
                      <a:pt x="742347" y="1748819"/>
                    </a:cubicBezTo>
                    <a:cubicBezTo>
                      <a:pt x="733805" y="1813315"/>
                      <a:pt x="716720" y="1814655"/>
                      <a:pt x="678363" y="1875800"/>
                    </a:cubicBezTo>
                    <a:cubicBezTo>
                      <a:pt x="661949" y="1860891"/>
                      <a:pt x="670323" y="1887024"/>
                      <a:pt x="659101" y="1847489"/>
                    </a:cubicBezTo>
                    <a:lnTo>
                      <a:pt x="658264" y="1728549"/>
                    </a:lnTo>
                    <a:cubicBezTo>
                      <a:pt x="656756" y="1672932"/>
                      <a:pt x="659101" y="1625188"/>
                      <a:pt x="659771" y="1570408"/>
                    </a:cubicBezTo>
                    <a:cubicBezTo>
                      <a:pt x="661279" y="1465875"/>
                      <a:pt x="638164" y="1343082"/>
                      <a:pt x="719568" y="1306227"/>
                    </a:cubicBezTo>
                    <a:lnTo>
                      <a:pt x="708345" y="1304049"/>
                    </a:lnTo>
                    <a:cubicBezTo>
                      <a:pt x="707675" y="1303882"/>
                      <a:pt x="705163" y="1303211"/>
                      <a:pt x="704325" y="1302876"/>
                    </a:cubicBezTo>
                    <a:cubicBezTo>
                      <a:pt x="703655" y="1302709"/>
                      <a:pt x="701143" y="1301536"/>
                      <a:pt x="700473" y="1301369"/>
                    </a:cubicBezTo>
                    <a:cubicBezTo>
                      <a:pt x="699803" y="1301034"/>
                      <a:pt x="697793" y="1300196"/>
                      <a:pt x="696453" y="1299526"/>
                    </a:cubicBezTo>
                    <a:lnTo>
                      <a:pt x="722415" y="1225816"/>
                    </a:lnTo>
                    <a:cubicBezTo>
                      <a:pt x="703488" y="1248432"/>
                      <a:pt x="693773" y="1298856"/>
                      <a:pt x="684226" y="1315441"/>
                    </a:cubicBezTo>
                    <a:cubicBezTo>
                      <a:pt x="667141" y="1345259"/>
                      <a:pt x="684896" y="1327670"/>
                      <a:pt x="657091" y="1340401"/>
                    </a:cubicBezTo>
                    <a:lnTo>
                      <a:pt x="659771" y="947060"/>
                    </a:lnTo>
                    <a:cubicBezTo>
                      <a:pt x="692265" y="928466"/>
                      <a:pt x="709685" y="909033"/>
                      <a:pt x="735312" y="893286"/>
                    </a:cubicBezTo>
                    <a:lnTo>
                      <a:pt x="688581" y="1028141"/>
                    </a:lnTo>
                    <a:cubicBezTo>
                      <a:pt x="673171" y="1056955"/>
                      <a:pt x="664461" y="1037187"/>
                      <a:pt x="682383" y="1066001"/>
                    </a:cubicBezTo>
                    <a:cubicBezTo>
                      <a:pt x="699468" y="1037355"/>
                      <a:pt x="702148" y="1026131"/>
                      <a:pt x="734475" y="1012226"/>
                    </a:cubicBezTo>
                    <a:lnTo>
                      <a:pt x="714543" y="1007536"/>
                    </a:lnTo>
                    <a:cubicBezTo>
                      <a:pt x="713873" y="1007368"/>
                      <a:pt x="711528" y="1006698"/>
                      <a:pt x="710188" y="1006028"/>
                    </a:cubicBezTo>
                    <a:cubicBezTo>
                      <a:pt x="728947" y="943878"/>
                      <a:pt x="746200" y="883905"/>
                      <a:pt x="785226" y="845710"/>
                    </a:cubicBezTo>
                    <a:cubicBezTo>
                      <a:pt x="831121" y="800814"/>
                      <a:pt x="801641" y="816729"/>
                      <a:pt x="835978" y="807515"/>
                    </a:cubicBezTo>
                    <a:lnTo>
                      <a:pt x="820736" y="917577"/>
                    </a:lnTo>
                    <a:cubicBezTo>
                      <a:pt x="798794" y="968503"/>
                      <a:pt x="774507" y="965488"/>
                      <a:pt x="742682" y="998490"/>
                    </a:cubicBezTo>
                    <a:cubicBezTo>
                      <a:pt x="772329" y="987433"/>
                      <a:pt x="764122" y="981737"/>
                      <a:pt x="795779" y="973361"/>
                    </a:cubicBezTo>
                    <a:cubicBezTo>
                      <a:pt x="787739" y="1004520"/>
                      <a:pt x="776684" y="1030151"/>
                      <a:pt x="767974" y="1060473"/>
                    </a:cubicBezTo>
                    <a:cubicBezTo>
                      <a:pt x="755077" y="1106374"/>
                      <a:pt x="760269" y="1115587"/>
                      <a:pt x="721745" y="1137030"/>
                    </a:cubicBezTo>
                    <a:lnTo>
                      <a:pt x="735480" y="1138538"/>
                    </a:lnTo>
                    <a:cubicBezTo>
                      <a:pt x="736150" y="1138705"/>
                      <a:pt x="738830" y="1139710"/>
                      <a:pt x="739332" y="1139878"/>
                    </a:cubicBezTo>
                    <a:cubicBezTo>
                      <a:pt x="740002" y="1140045"/>
                      <a:pt x="742180" y="1140883"/>
                      <a:pt x="743520" y="1141553"/>
                    </a:cubicBezTo>
                    <a:lnTo>
                      <a:pt x="718228" y="1224476"/>
                    </a:lnTo>
                    <a:cubicBezTo>
                      <a:pt x="769314" y="1151102"/>
                      <a:pt x="721577" y="1116090"/>
                      <a:pt x="828106" y="1078397"/>
                    </a:cubicBezTo>
                    <a:cubicBezTo>
                      <a:pt x="822076" y="1277246"/>
                      <a:pt x="794271" y="1212582"/>
                      <a:pt x="764457" y="1269540"/>
                    </a:cubicBezTo>
                    <a:cubicBezTo>
                      <a:pt x="790251" y="1258148"/>
                      <a:pt x="783886" y="1254295"/>
                      <a:pt x="810518" y="1245081"/>
                    </a:cubicBezTo>
                    <a:lnTo>
                      <a:pt x="717390" y="1536234"/>
                    </a:lnTo>
                    <a:cubicBezTo>
                      <a:pt x="701813" y="1591181"/>
                      <a:pt x="710020" y="1598887"/>
                      <a:pt x="671161" y="1627366"/>
                    </a:cubicBezTo>
                    <a:cubicBezTo>
                      <a:pt x="711025" y="1613461"/>
                      <a:pt x="678363" y="1622508"/>
                      <a:pt x="690926" y="1630716"/>
                    </a:cubicBezTo>
                    <a:lnTo>
                      <a:pt x="682383" y="1696217"/>
                    </a:lnTo>
                    <a:cubicBezTo>
                      <a:pt x="704660" y="1650986"/>
                      <a:pt x="681043" y="1609944"/>
                      <a:pt x="734642" y="1591349"/>
                    </a:cubicBezTo>
                    <a:cubicBezTo>
                      <a:pt x="719568" y="1583140"/>
                      <a:pt x="720405" y="1592856"/>
                      <a:pt x="719903" y="1570743"/>
                    </a:cubicBezTo>
                    <a:cubicBezTo>
                      <a:pt x="719400" y="1550138"/>
                      <a:pt x="724425" y="1561865"/>
                      <a:pt x="733805" y="1540422"/>
                    </a:cubicBezTo>
                    <a:cubicBezTo>
                      <a:pt x="743687" y="1517639"/>
                      <a:pt x="733972" y="1511943"/>
                      <a:pt x="745362" y="1477266"/>
                    </a:cubicBezTo>
                    <a:cubicBezTo>
                      <a:pt x="764959" y="1417629"/>
                      <a:pt x="771827" y="1405065"/>
                      <a:pt x="825426" y="1382114"/>
                    </a:cubicBezTo>
                    <a:cubicBezTo>
                      <a:pt x="831288" y="1473413"/>
                      <a:pt x="829781" y="1543605"/>
                      <a:pt x="748712" y="1570743"/>
                    </a:cubicBezTo>
                    <a:close/>
                    <a:moveTo>
                      <a:pt x="742347" y="1584648"/>
                    </a:moveTo>
                    <a:cubicBezTo>
                      <a:pt x="761944" y="1582638"/>
                      <a:pt x="743520" y="1572251"/>
                      <a:pt x="742180" y="1580962"/>
                    </a:cubicBezTo>
                    <a:cubicBezTo>
                      <a:pt x="742180" y="1581130"/>
                      <a:pt x="721075" y="1586826"/>
                      <a:pt x="742347" y="1584648"/>
                    </a:cubicBezTo>
                    <a:close/>
                    <a:moveTo>
                      <a:pt x="718395" y="1297683"/>
                    </a:moveTo>
                    <a:lnTo>
                      <a:pt x="765964" y="1271717"/>
                    </a:lnTo>
                    <a:lnTo>
                      <a:pt x="718395" y="1297683"/>
                    </a:lnTo>
                    <a:close/>
                    <a:moveTo>
                      <a:pt x="694108" y="1161153"/>
                    </a:moveTo>
                    <a:lnTo>
                      <a:pt x="721745" y="1143563"/>
                    </a:lnTo>
                    <a:lnTo>
                      <a:pt x="694108" y="1161153"/>
                    </a:lnTo>
                    <a:close/>
                    <a:moveTo>
                      <a:pt x="734307" y="998825"/>
                    </a:moveTo>
                    <a:cubicBezTo>
                      <a:pt x="733637" y="999495"/>
                      <a:pt x="736820" y="999830"/>
                      <a:pt x="736820" y="1000835"/>
                    </a:cubicBezTo>
                    <a:cubicBezTo>
                      <a:pt x="736820" y="1001170"/>
                      <a:pt x="737825" y="1001673"/>
                      <a:pt x="737657" y="1001673"/>
                    </a:cubicBezTo>
                    <a:cubicBezTo>
                      <a:pt x="737490" y="1001505"/>
                      <a:pt x="748545" y="986596"/>
                      <a:pt x="734307" y="998825"/>
                    </a:cubicBezTo>
                    <a:close/>
                    <a:moveTo>
                      <a:pt x="810518" y="886083"/>
                    </a:moveTo>
                    <a:lnTo>
                      <a:pt x="810518" y="886083"/>
                    </a:lnTo>
                    <a:close/>
                    <a:moveTo>
                      <a:pt x="675516" y="1065163"/>
                    </a:moveTo>
                    <a:cubicBezTo>
                      <a:pt x="670491" y="1085266"/>
                      <a:pt x="666973" y="1085936"/>
                      <a:pt x="674678" y="1101850"/>
                    </a:cubicBezTo>
                    <a:cubicBezTo>
                      <a:pt x="682383" y="1083088"/>
                      <a:pt x="682718" y="1081413"/>
                      <a:pt x="675516" y="1065163"/>
                    </a:cubicBezTo>
                    <a:close/>
                    <a:moveTo>
                      <a:pt x="778359" y="1397359"/>
                    </a:moveTo>
                    <a:cubicBezTo>
                      <a:pt x="779029" y="1366702"/>
                      <a:pt x="785561" y="1362682"/>
                      <a:pt x="793601" y="1336548"/>
                    </a:cubicBezTo>
                    <a:cubicBezTo>
                      <a:pt x="801809" y="1310247"/>
                      <a:pt x="799464" y="1304217"/>
                      <a:pt x="818056" y="1282606"/>
                    </a:cubicBezTo>
                    <a:cubicBezTo>
                      <a:pt x="826431" y="1360504"/>
                      <a:pt x="831288" y="1368377"/>
                      <a:pt x="778359" y="1397359"/>
                    </a:cubicBezTo>
                    <a:close/>
                    <a:moveTo>
                      <a:pt x="768812" y="1098165"/>
                    </a:moveTo>
                    <a:cubicBezTo>
                      <a:pt x="771157" y="1063991"/>
                      <a:pt x="781541" y="1049249"/>
                      <a:pt x="791256" y="1018592"/>
                    </a:cubicBezTo>
                    <a:cubicBezTo>
                      <a:pt x="795946" y="1003515"/>
                      <a:pt x="797956" y="998155"/>
                      <a:pt x="803149" y="984753"/>
                    </a:cubicBezTo>
                    <a:cubicBezTo>
                      <a:pt x="813701" y="958117"/>
                      <a:pt x="811523" y="962807"/>
                      <a:pt x="828441" y="951081"/>
                    </a:cubicBezTo>
                    <a:lnTo>
                      <a:pt x="828273" y="1054609"/>
                    </a:lnTo>
                    <a:cubicBezTo>
                      <a:pt x="816381" y="1062315"/>
                      <a:pt x="814538" y="1063656"/>
                      <a:pt x="803484" y="1074377"/>
                    </a:cubicBezTo>
                    <a:cubicBezTo>
                      <a:pt x="778359" y="1098668"/>
                      <a:pt x="801306" y="1086606"/>
                      <a:pt x="768812" y="1098165"/>
                    </a:cubicBezTo>
                    <a:close/>
                    <a:moveTo>
                      <a:pt x="102341" y="871843"/>
                    </a:moveTo>
                    <a:cubicBezTo>
                      <a:pt x="110548" y="888763"/>
                      <a:pt x="95473" y="894459"/>
                      <a:pt x="95306" y="894794"/>
                    </a:cubicBezTo>
                    <a:cubicBezTo>
                      <a:pt x="60801" y="888260"/>
                      <a:pt x="71856" y="897139"/>
                      <a:pt x="69846" y="859447"/>
                    </a:cubicBezTo>
                    <a:cubicBezTo>
                      <a:pt x="96813" y="862295"/>
                      <a:pt x="94301" y="855091"/>
                      <a:pt x="102341" y="871843"/>
                    </a:cubicBezTo>
                    <a:close/>
                    <a:moveTo>
                      <a:pt x="799631" y="747207"/>
                    </a:moveTo>
                    <a:cubicBezTo>
                      <a:pt x="800804" y="746202"/>
                      <a:pt x="802479" y="744527"/>
                      <a:pt x="803651" y="743522"/>
                    </a:cubicBezTo>
                    <a:cubicBezTo>
                      <a:pt x="832126" y="717891"/>
                      <a:pt x="818558" y="720739"/>
                      <a:pt x="849378" y="709850"/>
                    </a:cubicBezTo>
                    <a:cubicBezTo>
                      <a:pt x="843683" y="734811"/>
                      <a:pt x="849713" y="727775"/>
                      <a:pt x="826933" y="745029"/>
                    </a:cubicBezTo>
                    <a:cubicBezTo>
                      <a:pt x="789079" y="773676"/>
                      <a:pt x="801306" y="769488"/>
                      <a:pt x="787069" y="756923"/>
                    </a:cubicBezTo>
                    <a:lnTo>
                      <a:pt x="795611" y="750558"/>
                    </a:lnTo>
                    <a:cubicBezTo>
                      <a:pt x="796616" y="749720"/>
                      <a:pt x="798626" y="748045"/>
                      <a:pt x="799631" y="747207"/>
                    </a:cubicBezTo>
                    <a:close/>
                    <a:moveTo>
                      <a:pt x="815711" y="627932"/>
                    </a:moveTo>
                    <a:cubicBezTo>
                      <a:pt x="817888" y="574995"/>
                      <a:pt x="819396" y="599621"/>
                      <a:pt x="843683" y="565781"/>
                    </a:cubicBezTo>
                    <a:cubicBezTo>
                      <a:pt x="854235" y="579015"/>
                      <a:pt x="852058" y="568294"/>
                      <a:pt x="854738" y="592082"/>
                    </a:cubicBezTo>
                    <a:cubicBezTo>
                      <a:pt x="861270" y="649710"/>
                      <a:pt x="713203" y="716886"/>
                      <a:pt x="695280" y="775183"/>
                    </a:cubicBezTo>
                    <a:lnTo>
                      <a:pt x="852393" y="646862"/>
                    </a:lnTo>
                    <a:cubicBezTo>
                      <a:pt x="850550" y="694438"/>
                      <a:pt x="846195" y="691925"/>
                      <a:pt x="820401" y="715378"/>
                    </a:cubicBezTo>
                    <a:lnTo>
                      <a:pt x="686068" y="836999"/>
                    </a:lnTo>
                    <a:cubicBezTo>
                      <a:pt x="695950" y="861792"/>
                      <a:pt x="675181" y="812876"/>
                      <a:pt x="692098" y="847720"/>
                    </a:cubicBezTo>
                    <a:cubicBezTo>
                      <a:pt x="695448" y="854253"/>
                      <a:pt x="695280" y="850736"/>
                      <a:pt x="699300" y="865645"/>
                    </a:cubicBezTo>
                    <a:cubicBezTo>
                      <a:pt x="676521" y="883067"/>
                      <a:pt x="684896" y="888093"/>
                      <a:pt x="659939" y="900824"/>
                    </a:cubicBezTo>
                    <a:cubicBezTo>
                      <a:pt x="656589" y="713033"/>
                      <a:pt x="649721" y="754076"/>
                      <a:pt x="755412" y="650045"/>
                    </a:cubicBezTo>
                    <a:cubicBezTo>
                      <a:pt x="776684" y="629104"/>
                      <a:pt x="793099" y="603139"/>
                      <a:pt x="815711" y="627932"/>
                    </a:cubicBezTo>
                    <a:close/>
                    <a:moveTo>
                      <a:pt x="660944" y="719901"/>
                    </a:moveTo>
                    <a:cubicBezTo>
                      <a:pt x="657426" y="658756"/>
                      <a:pt x="682383" y="645354"/>
                      <a:pt x="715380" y="618048"/>
                    </a:cubicBezTo>
                    <a:cubicBezTo>
                      <a:pt x="743855" y="594427"/>
                      <a:pt x="770822" y="565614"/>
                      <a:pt x="802981" y="547521"/>
                    </a:cubicBezTo>
                    <a:lnTo>
                      <a:pt x="802311" y="592920"/>
                    </a:lnTo>
                    <a:cubicBezTo>
                      <a:pt x="762112" y="625754"/>
                      <a:pt x="681881" y="710017"/>
                      <a:pt x="660944" y="719901"/>
                    </a:cubicBezTo>
                    <a:close/>
                    <a:moveTo>
                      <a:pt x="827268" y="520718"/>
                    </a:moveTo>
                    <a:cubicBezTo>
                      <a:pt x="846698" y="499275"/>
                      <a:pt x="830786" y="514855"/>
                      <a:pt x="850885" y="506646"/>
                    </a:cubicBezTo>
                    <a:lnTo>
                      <a:pt x="851555" y="547019"/>
                    </a:lnTo>
                    <a:cubicBezTo>
                      <a:pt x="851053" y="547186"/>
                      <a:pt x="846195" y="573152"/>
                      <a:pt x="814036" y="541156"/>
                    </a:cubicBezTo>
                    <a:lnTo>
                      <a:pt x="824086" y="525576"/>
                    </a:lnTo>
                    <a:cubicBezTo>
                      <a:pt x="825091" y="524236"/>
                      <a:pt x="826096" y="522058"/>
                      <a:pt x="827268" y="520718"/>
                    </a:cubicBezTo>
                    <a:close/>
                    <a:moveTo>
                      <a:pt x="664126" y="641501"/>
                    </a:moveTo>
                    <a:cubicBezTo>
                      <a:pt x="662116" y="572482"/>
                      <a:pt x="671831" y="572817"/>
                      <a:pt x="754574" y="498940"/>
                    </a:cubicBezTo>
                    <a:lnTo>
                      <a:pt x="795109" y="467781"/>
                    </a:lnTo>
                    <a:lnTo>
                      <a:pt x="801474" y="499778"/>
                    </a:lnTo>
                    <a:cubicBezTo>
                      <a:pt x="802646" y="523566"/>
                      <a:pt x="807169" y="508321"/>
                      <a:pt x="798459" y="527586"/>
                    </a:cubicBezTo>
                    <a:lnTo>
                      <a:pt x="664126" y="641501"/>
                    </a:lnTo>
                    <a:close/>
                    <a:moveTo>
                      <a:pt x="664796" y="563268"/>
                    </a:moveTo>
                    <a:cubicBezTo>
                      <a:pt x="658934" y="478838"/>
                      <a:pt x="671663" y="483528"/>
                      <a:pt x="716888" y="438465"/>
                    </a:cubicBezTo>
                    <a:cubicBezTo>
                      <a:pt x="742012" y="413337"/>
                      <a:pt x="779364" y="367771"/>
                      <a:pt x="809513" y="358222"/>
                    </a:cubicBezTo>
                    <a:cubicBezTo>
                      <a:pt x="813031" y="439805"/>
                      <a:pt x="799129" y="441145"/>
                      <a:pt x="758427" y="480178"/>
                    </a:cubicBezTo>
                    <a:cubicBezTo>
                      <a:pt x="729617" y="507651"/>
                      <a:pt x="697960" y="544171"/>
                      <a:pt x="664796" y="563268"/>
                    </a:cubicBezTo>
                    <a:close/>
                    <a:moveTo>
                      <a:pt x="107533" y="294396"/>
                    </a:moveTo>
                    <a:cubicBezTo>
                      <a:pt x="105021" y="425398"/>
                      <a:pt x="126125" y="582031"/>
                      <a:pt x="116410" y="718896"/>
                    </a:cubicBezTo>
                    <a:lnTo>
                      <a:pt x="106026" y="819912"/>
                    </a:lnTo>
                    <a:cubicBezTo>
                      <a:pt x="93463" y="839009"/>
                      <a:pt x="111553" y="827115"/>
                      <a:pt x="84419" y="833648"/>
                    </a:cubicBezTo>
                    <a:cubicBezTo>
                      <a:pt x="73866" y="823765"/>
                      <a:pt x="75709" y="828455"/>
                      <a:pt x="72191" y="810195"/>
                    </a:cubicBezTo>
                    <a:lnTo>
                      <a:pt x="66664" y="701641"/>
                    </a:lnTo>
                    <a:cubicBezTo>
                      <a:pt x="60801" y="657248"/>
                      <a:pt x="62141" y="608834"/>
                      <a:pt x="62644" y="562096"/>
                    </a:cubicBezTo>
                    <a:cubicBezTo>
                      <a:pt x="63314" y="514017"/>
                      <a:pt x="63984" y="458065"/>
                      <a:pt x="66329" y="415514"/>
                    </a:cubicBezTo>
                    <a:cubicBezTo>
                      <a:pt x="68339" y="378660"/>
                      <a:pt x="53934" y="340967"/>
                      <a:pt x="55442" y="290208"/>
                    </a:cubicBezTo>
                    <a:lnTo>
                      <a:pt x="107533" y="294396"/>
                    </a:lnTo>
                    <a:close/>
                    <a:moveTo>
                      <a:pt x="179054" y="849563"/>
                    </a:moveTo>
                    <a:cubicBezTo>
                      <a:pt x="92458" y="853583"/>
                      <a:pt x="119760" y="829628"/>
                      <a:pt x="123110" y="757929"/>
                    </a:cubicBezTo>
                    <a:cubicBezTo>
                      <a:pt x="130648" y="592752"/>
                      <a:pt x="126293" y="608164"/>
                      <a:pt x="123948" y="456725"/>
                    </a:cubicBezTo>
                    <a:cubicBezTo>
                      <a:pt x="123110" y="402448"/>
                      <a:pt x="128638" y="349846"/>
                      <a:pt x="127968" y="301432"/>
                    </a:cubicBezTo>
                    <a:cubicBezTo>
                      <a:pt x="179557" y="307128"/>
                      <a:pt x="219421" y="318017"/>
                      <a:pt x="274528" y="322372"/>
                    </a:cubicBezTo>
                    <a:cubicBezTo>
                      <a:pt x="282065" y="426906"/>
                      <a:pt x="227629" y="718728"/>
                      <a:pt x="247058" y="867488"/>
                    </a:cubicBezTo>
                    <a:lnTo>
                      <a:pt x="190947" y="857101"/>
                    </a:lnTo>
                    <a:cubicBezTo>
                      <a:pt x="185084" y="772000"/>
                      <a:pt x="226791" y="361740"/>
                      <a:pt x="208199" y="332256"/>
                    </a:cubicBezTo>
                    <a:cubicBezTo>
                      <a:pt x="194632" y="353699"/>
                      <a:pt x="178384" y="783224"/>
                      <a:pt x="179054" y="849563"/>
                    </a:cubicBezTo>
                    <a:close/>
                    <a:moveTo>
                      <a:pt x="665131" y="395077"/>
                    </a:moveTo>
                    <a:cubicBezTo>
                      <a:pt x="679536" y="365760"/>
                      <a:pt x="793936" y="268933"/>
                      <a:pt x="817218" y="254191"/>
                    </a:cubicBezTo>
                    <a:cubicBezTo>
                      <a:pt x="826933" y="337449"/>
                      <a:pt x="799129" y="344318"/>
                      <a:pt x="759097" y="383183"/>
                    </a:cubicBezTo>
                    <a:lnTo>
                      <a:pt x="667141" y="474649"/>
                    </a:lnTo>
                    <a:lnTo>
                      <a:pt x="665131" y="395077"/>
                    </a:lnTo>
                    <a:close/>
                    <a:moveTo>
                      <a:pt x="295465" y="326058"/>
                    </a:moveTo>
                    <a:cubicBezTo>
                      <a:pt x="297475" y="325220"/>
                      <a:pt x="299987" y="324718"/>
                      <a:pt x="301495" y="324383"/>
                    </a:cubicBezTo>
                    <a:cubicBezTo>
                      <a:pt x="303002" y="324048"/>
                      <a:pt x="305850" y="323210"/>
                      <a:pt x="307692" y="322875"/>
                    </a:cubicBezTo>
                    <a:cubicBezTo>
                      <a:pt x="309702" y="322540"/>
                      <a:pt x="311880" y="322037"/>
                      <a:pt x="314225" y="321870"/>
                    </a:cubicBezTo>
                    <a:cubicBezTo>
                      <a:pt x="316570" y="321535"/>
                      <a:pt x="318412" y="321367"/>
                      <a:pt x="321092" y="321032"/>
                    </a:cubicBezTo>
                    <a:cubicBezTo>
                      <a:pt x="328964" y="320362"/>
                      <a:pt x="342364" y="320697"/>
                      <a:pt x="350906" y="320362"/>
                    </a:cubicBezTo>
                    <a:cubicBezTo>
                      <a:pt x="434822" y="318184"/>
                      <a:pt x="463799" y="300595"/>
                      <a:pt x="532138" y="289371"/>
                    </a:cubicBezTo>
                    <a:lnTo>
                      <a:pt x="568318" y="290208"/>
                    </a:lnTo>
                    <a:cubicBezTo>
                      <a:pt x="589087" y="292889"/>
                      <a:pt x="612034" y="276304"/>
                      <a:pt x="639001" y="267258"/>
                    </a:cubicBezTo>
                    <a:cubicBezTo>
                      <a:pt x="637661" y="335104"/>
                      <a:pt x="595955" y="308971"/>
                      <a:pt x="593610" y="356714"/>
                    </a:cubicBezTo>
                    <a:cubicBezTo>
                      <a:pt x="603325" y="350516"/>
                      <a:pt x="620744" y="325723"/>
                      <a:pt x="626272" y="318184"/>
                    </a:cubicBezTo>
                    <a:cubicBezTo>
                      <a:pt x="634981" y="327398"/>
                      <a:pt x="652234" y="314834"/>
                      <a:pt x="637829" y="389716"/>
                    </a:cubicBezTo>
                    <a:cubicBezTo>
                      <a:pt x="629789" y="431094"/>
                      <a:pt x="643524" y="437460"/>
                      <a:pt x="636991" y="451029"/>
                    </a:cubicBezTo>
                    <a:cubicBezTo>
                      <a:pt x="602990" y="434277"/>
                      <a:pt x="633139" y="431429"/>
                      <a:pt x="614379" y="398762"/>
                    </a:cubicBezTo>
                    <a:cubicBezTo>
                      <a:pt x="588752" y="419702"/>
                      <a:pt x="593777" y="750055"/>
                      <a:pt x="605670" y="779706"/>
                    </a:cubicBezTo>
                    <a:lnTo>
                      <a:pt x="611532" y="573990"/>
                    </a:lnTo>
                    <a:cubicBezTo>
                      <a:pt x="617394" y="554055"/>
                      <a:pt x="615049" y="563436"/>
                      <a:pt x="621582" y="554557"/>
                    </a:cubicBezTo>
                    <a:cubicBezTo>
                      <a:pt x="626439" y="685224"/>
                      <a:pt x="630459" y="801819"/>
                      <a:pt x="628282" y="933659"/>
                    </a:cubicBezTo>
                    <a:lnTo>
                      <a:pt x="508689" y="915901"/>
                    </a:lnTo>
                    <a:cubicBezTo>
                      <a:pt x="512541" y="874524"/>
                      <a:pt x="522758" y="880554"/>
                      <a:pt x="477869" y="865310"/>
                    </a:cubicBezTo>
                    <a:cubicBezTo>
                      <a:pt x="479042" y="785402"/>
                      <a:pt x="492609" y="682376"/>
                      <a:pt x="502659" y="601631"/>
                    </a:cubicBezTo>
                    <a:cubicBezTo>
                      <a:pt x="509024" y="551039"/>
                      <a:pt x="534483" y="394072"/>
                      <a:pt x="502156" y="368106"/>
                    </a:cubicBezTo>
                    <a:cubicBezTo>
                      <a:pt x="497299" y="380000"/>
                      <a:pt x="482224" y="478335"/>
                      <a:pt x="484402" y="492239"/>
                    </a:cubicBezTo>
                    <a:cubicBezTo>
                      <a:pt x="488254" y="516195"/>
                      <a:pt x="499309" y="507651"/>
                      <a:pt x="495456" y="553552"/>
                    </a:cubicBezTo>
                    <a:cubicBezTo>
                      <a:pt x="486914" y="657416"/>
                      <a:pt x="469494" y="772000"/>
                      <a:pt x="464972" y="880554"/>
                    </a:cubicBezTo>
                    <a:lnTo>
                      <a:pt x="411540" y="879214"/>
                    </a:lnTo>
                    <a:cubicBezTo>
                      <a:pt x="422093" y="837669"/>
                      <a:pt x="408693" y="806342"/>
                      <a:pt x="414723" y="749217"/>
                    </a:cubicBezTo>
                    <a:cubicBezTo>
                      <a:pt x="424103" y="659258"/>
                      <a:pt x="468657" y="394909"/>
                      <a:pt x="441355" y="344485"/>
                    </a:cubicBezTo>
                    <a:cubicBezTo>
                      <a:pt x="419245" y="357719"/>
                      <a:pt x="430468" y="375309"/>
                      <a:pt x="432812" y="397925"/>
                    </a:cubicBezTo>
                    <a:cubicBezTo>
                      <a:pt x="442360" y="488721"/>
                      <a:pt x="391776" y="742014"/>
                      <a:pt x="399313" y="882062"/>
                    </a:cubicBezTo>
                    <a:cubicBezTo>
                      <a:pt x="362631" y="882062"/>
                      <a:pt x="367154" y="883737"/>
                      <a:pt x="328462" y="878712"/>
                    </a:cubicBezTo>
                    <a:lnTo>
                      <a:pt x="367154" y="442820"/>
                    </a:lnTo>
                    <a:cubicBezTo>
                      <a:pt x="370504" y="406636"/>
                      <a:pt x="391441" y="346663"/>
                      <a:pt x="360621" y="330748"/>
                    </a:cubicBezTo>
                    <a:cubicBezTo>
                      <a:pt x="349231" y="359730"/>
                      <a:pt x="349734" y="556903"/>
                      <a:pt x="343537" y="613860"/>
                    </a:cubicBezTo>
                    <a:lnTo>
                      <a:pt x="322097" y="817566"/>
                    </a:lnTo>
                    <a:cubicBezTo>
                      <a:pt x="319919" y="849228"/>
                      <a:pt x="318412" y="857269"/>
                      <a:pt x="305850" y="875696"/>
                    </a:cubicBezTo>
                    <a:lnTo>
                      <a:pt x="252586" y="871676"/>
                    </a:lnTo>
                    <a:cubicBezTo>
                      <a:pt x="245718" y="785402"/>
                      <a:pt x="271178" y="381340"/>
                      <a:pt x="295465" y="326058"/>
                    </a:cubicBezTo>
                    <a:close/>
                    <a:moveTo>
                      <a:pt x="482727" y="270608"/>
                    </a:moveTo>
                    <a:cubicBezTo>
                      <a:pt x="483899" y="268598"/>
                      <a:pt x="485072" y="266085"/>
                      <a:pt x="485909" y="264745"/>
                    </a:cubicBezTo>
                    <a:cubicBezTo>
                      <a:pt x="486747" y="263405"/>
                      <a:pt x="488254" y="260557"/>
                      <a:pt x="489259" y="259049"/>
                    </a:cubicBezTo>
                    <a:lnTo>
                      <a:pt x="603995" y="115651"/>
                    </a:lnTo>
                    <a:cubicBezTo>
                      <a:pt x="626272" y="86334"/>
                      <a:pt x="629957" y="93370"/>
                      <a:pt x="675013" y="96553"/>
                    </a:cubicBezTo>
                    <a:cubicBezTo>
                      <a:pt x="671161" y="125367"/>
                      <a:pt x="612872" y="197401"/>
                      <a:pt x="585905" y="232246"/>
                    </a:cubicBezTo>
                    <a:cubicBezTo>
                      <a:pt x="573343" y="248495"/>
                      <a:pt x="576190" y="246653"/>
                      <a:pt x="560780" y="253521"/>
                    </a:cubicBezTo>
                    <a:lnTo>
                      <a:pt x="482727" y="270608"/>
                    </a:lnTo>
                    <a:close/>
                    <a:moveTo>
                      <a:pt x="664126" y="368776"/>
                    </a:moveTo>
                    <a:cubicBezTo>
                      <a:pt x="667308" y="285853"/>
                      <a:pt x="666973" y="286020"/>
                      <a:pt x="710690" y="244307"/>
                    </a:cubicBezTo>
                    <a:cubicBezTo>
                      <a:pt x="737490" y="218844"/>
                      <a:pt x="760437" y="187182"/>
                      <a:pt x="795109" y="170263"/>
                    </a:cubicBezTo>
                    <a:cubicBezTo>
                      <a:pt x="810853" y="191035"/>
                      <a:pt x="811188" y="204605"/>
                      <a:pt x="813868" y="236099"/>
                    </a:cubicBezTo>
                    <a:cubicBezTo>
                      <a:pt x="766467" y="266085"/>
                      <a:pt x="707508" y="349846"/>
                      <a:pt x="664126" y="368776"/>
                    </a:cubicBezTo>
                    <a:close/>
                    <a:moveTo>
                      <a:pt x="622419" y="200919"/>
                    </a:moveTo>
                    <a:cubicBezTo>
                      <a:pt x="623424" y="200082"/>
                      <a:pt x="625267" y="198574"/>
                      <a:pt x="626439" y="197401"/>
                    </a:cubicBezTo>
                    <a:lnTo>
                      <a:pt x="661279" y="149825"/>
                    </a:lnTo>
                    <a:cubicBezTo>
                      <a:pt x="677861" y="129387"/>
                      <a:pt x="690926" y="116153"/>
                      <a:pt x="701143" y="92030"/>
                    </a:cubicBezTo>
                    <a:lnTo>
                      <a:pt x="745865" y="99401"/>
                    </a:lnTo>
                    <a:cubicBezTo>
                      <a:pt x="731795" y="128717"/>
                      <a:pt x="714710" y="139606"/>
                      <a:pt x="684058" y="164902"/>
                    </a:cubicBezTo>
                    <a:cubicBezTo>
                      <a:pt x="673003" y="174116"/>
                      <a:pt x="659939" y="181822"/>
                      <a:pt x="648884" y="190365"/>
                    </a:cubicBezTo>
                    <a:cubicBezTo>
                      <a:pt x="626272" y="207788"/>
                      <a:pt x="627779" y="221859"/>
                      <a:pt x="623759" y="217839"/>
                    </a:cubicBezTo>
                    <a:lnTo>
                      <a:pt x="613374" y="207452"/>
                    </a:lnTo>
                    <a:lnTo>
                      <a:pt x="622419" y="200919"/>
                    </a:lnTo>
                    <a:close/>
                    <a:moveTo>
                      <a:pt x="645366" y="230570"/>
                    </a:moveTo>
                    <a:cubicBezTo>
                      <a:pt x="672501" y="198239"/>
                      <a:pt x="778192" y="105599"/>
                      <a:pt x="827268" y="92030"/>
                    </a:cubicBezTo>
                    <a:cubicBezTo>
                      <a:pt x="817721" y="133911"/>
                      <a:pt x="743017" y="195894"/>
                      <a:pt x="711193" y="229900"/>
                    </a:cubicBezTo>
                    <a:cubicBezTo>
                      <a:pt x="691763" y="250841"/>
                      <a:pt x="693773" y="252683"/>
                      <a:pt x="667141" y="263572"/>
                    </a:cubicBezTo>
                    <a:lnTo>
                      <a:pt x="645366" y="230570"/>
                    </a:lnTo>
                    <a:close/>
                    <a:moveTo>
                      <a:pt x="326117" y="286858"/>
                    </a:moveTo>
                    <a:cubicBezTo>
                      <a:pt x="335497" y="260389"/>
                      <a:pt x="428458" y="159541"/>
                      <a:pt x="463632" y="110793"/>
                    </a:cubicBezTo>
                    <a:cubicBezTo>
                      <a:pt x="468489" y="104259"/>
                      <a:pt x="467317" y="105432"/>
                      <a:pt x="472844" y="97558"/>
                    </a:cubicBezTo>
                    <a:lnTo>
                      <a:pt x="479042" y="88680"/>
                    </a:lnTo>
                    <a:cubicBezTo>
                      <a:pt x="487082" y="90522"/>
                      <a:pt x="494451" y="91025"/>
                      <a:pt x="502156" y="93370"/>
                    </a:cubicBezTo>
                    <a:lnTo>
                      <a:pt x="523763" y="102919"/>
                    </a:lnTo>
                    <a:cubicBezTo>
                      <a:pt x="482559" y="180817"/>
                      <a:pt x="415058" y="229063"/>
                      <a:pt x="402496" y="269938"/>
                    </a:cubicBezTo>
                    <a:cubicBezTo>
                      <a:pt x="425275" y="256369"/>
                      <a:pt x="409698" y="267425"/>
                      <a:pt x="428123" y="247658"/>
                    </a:cubicBezTo>
                    <a:cubicBezTo>
                      <a:pt x="437000" y="237941"/>
                      <a:pt x="440517" y="233418"/>
                      <a:pt x="449227" y="223702"/>
                    </a:cubicBezTo>
                    <a:cubicBezTo>
                      <a:pt x="465474" y="205610"/>
                      <a:pt x="474184" y="194218"/>
                      <a:pt x="489929" y="174283"/>
                    </a:cubicBezTo>
                    <a:cubicBezTo>
                      <a:pt x="562623" y="81644"/>
                      <a:pt x="538671" y="98061"/>
                      <a:pt x="593442" y="99569"/>
                    </a:cubicBezTo>
                    <a:cubicBezTo>
                      <a:pt x="580042" y="137093"/>
                      <a:pt x="550228" y="165070"/>
                      <a:pt x="524936" y="193883"/>
                    </a:cubicBezTo>
                    <a:cubicBezTo>
                      <a:pt x="509024" y="211976"/>
                      <a:pt x="504501" y="217504"/>
                      <a:pt x="488422" y="233753"/>
                    </a:cubicBezTo>
                    <a:cubicBezTo>
                      <a:pt x="463632" y="258882"/>
                      <a:pt x="468154" y="269268"/>
                      <a:pt x="467987" y="267928"/>
                    </a:cubicBezTo>
                    <a:cubicBezTo>
                      <a:pt x="467819" y="266923"/>
                      <a:pt x="467652" y="270943"/>
                      <a:pt x="467317" y="272451"/>
                    </a:cubicBezTo>
                    <a:cubicBezTo>
                      <a:pt x="424103" y="288030"/>
                      <a:pt x="380721" y="287360"/>
                      <a:pt x="326117" y="286858"/>
                    </a:cubicBezTo>
                    <a:close/>
                    <a:moveTo>
                      <a:pt x="245383" y="283507"/>
                    </a:moveTo>
                    <a:cubicBezTo>
                      <a:pt x="250241" y="247490"/>
                      <a:pt x="309702" y="197066"/>
                      <a:pt x="337004" y="171770"/>
                    </a:cubicBezTo>
                    <a:cubicBezTo>
                      <a:pt x="418073" y="96553"/>
                      <a:pt x="399481" y="81644"/>
                      <a:pt x="459612" y="86167"/>
                    </a:cubicBezTo>
                    <a:cubicBezTo>
                      <a:pt x="431640" y="150663"/>
                      <a:pt x="348896" y="234926"/>
                      <a:pt x="308697" y="287025"/>
                    </a:cubicBezTo>
                    <a:lnTo>
                      <a:pt x="245383" y="283507"/>
                    </a:lnTo>
                    <a:close/>
                    <a:moveTo>
                      <a:pt x="393618" y="87842"/>
                    </a:moveTo>
                    <a:cubicBezTo>
                      <a:pt x="378543" y="123189"/>
                      <a:pt x="329467" y="166075"/>
                      <a:pt x="300322" y="195223"/>
                    </a:cubicBezTo>
                    <a:cubicBezTo>
                      <a:pt x="259788" y="235931"/>
                      <a:pt x="228969" y="283675"/>
                      <a:pt x="209706" y="274461"/>
                    </a:cubicBezTo>
                    <a:cubicBezTo>
                      <a:pt x="184414" y="262567"/>
                      <a:pt x="204346" y="284680"/>
                      <a:pt x="201164" y="262232"/>
                    </a:cubicBezTo>
                    <a:cubicBezTo>
                      <a:pt x="198317" y="243135"/>
                      <a:pt x="268163" y="174618"/>
                      <a:pt x="286420" y="151668"/>
                    </a:cubicBezTo>
                    <a:cubicBezTo>
                      <a:pt x="334324" y="91025"/>
                      <a:pt x="342867" y="53333"/>
                      <a:pt x="393618" y="87842"/>
                    </a:cubicBezTo>
                    <a:close/>
                    <a:moveTo>
                      <a:pt x="162975" y="258547"/>
                    </a:moveTo>
                    <a:cubicBezTo>
                      <a:pt x="159960" y="253353"/>
                      <a:pt x="135170" y="268095"/>
                      <a:pt x="163812" y="225545"/>
                    </a:cubicBezTo>
                    <a:lnTo>
                      <a:pt x="227126" y="152673"/>
                    </a:lnTo>
                    <a:cubicBezTo>
                      <a:pt x="261463" y="112635"/>
                      <a:pt x="287928" y="75445"/>
                      <a:pt x="322599" y="72430"/>
                    </a:cubicBezTo>
                    <a:cubicBezTo>
                      <a:pt x="304510" y="124194"/>
                      <a:pt x="240526" y="180984"/>
                      <a:pt x="205351" y="228393"/>
                    </a:cubicBezTo>
                    <a:cubicBezTo>
                      <a:pt x="188267" y="251176"/>
                      <a:pt x="189104" y="264577"/>
                      <a:pt x="162975" y="258547"/>
                    </a:cubicBezTo>
                    <a:close/>
                    <a:moveTo>
                      <a:pt x="83749" y="263070"/>
                    </a:moveTo>
                    <a:cubicBezTo>
                      <a:pt x="93798" y="219347"/>
                      <a:pt x="171852" y="132905"/>
                      <a:pt x="207361" y="102249"/>
                    </a:cubicBezTo>
                    <a:lnTo>
                      <a:pt x="233491" y="82649"/>
                    </a:lnTo>
                    <a:cubicBezTo>
                      <a:pt x="255768" y="69582"/>
                      <a:pt x="227629" y="73100"/>
                      <a:pt x="267995" y="73100"/>
                    </a:cubicBezTo>
                    <a:cubicBezTo>
                      <a:pt x="256606" y="101244"/>
                      <a:pt x="247058" y="110793"/>
                      <a:pt x="228969" y="131230"/>
                    </a:cubicBezTo>
                    <a:cubicBezTo>
                      <a:pt x="212219" y="149993"/>
                      <a:pt x="200829" y="166745"/>
                      <a:pt x="184917" y="185005"/>
                    </a:cubicBezTo>
                    <a:cubicBezTo>
                      <a:pt x="100331" y="281665"/>
                      <a:pt x="137683" y="269938"/>
                      <a:pt x="83749" y="263070"/>
                    </a:cubicBezTo>
                    <a:close/>
                    <a:moveTo>
                      <a:pt x="727272" y="64389"/>
                    </a:moveTo>
                    <a:cubicBezTo>
                      <a:pt x="753402" y="51155"/>
                      <a:pt x="771994" y="49647"/>
                      <a:pt x="803484" y="42109"/>
                    </a:cubicBezTo>
                    <a:cubicBezTo>
                      <a:pt x="796449" y="71760"/>
                      <a:pt x="790586" y="65729"/>
                      <a:pt x="772497" y="87507"/>
                    </a:cubicBezTo>
                    <a:cubicBezTo>
                      <a:pt x="750722" y="69917"/>
                      <a:pt x="766132" y="82146"/>
                      <a:pt x="748880" y="75110"/>
                    </a:cubicBezTo>
                    <a:cubicBezTo>
                      <a:pt x="747205" y="74273"/>
                      <a:pt x="744692" y="73770"/>
                      <a:pt x="743017" y="73100"/>
                    </a:cubicBezTo>
                    <a:cubicBezTo>
                      <a:pt x="741510" y="72598"/>
                      <a:pt x="738830" y="71257"/>
                      <a:pt x="737490" y="70755"/>
                    </a:cubicBezTo>
                    <a:lnTo>
                      <a:pt x="727272" y="64389"/>
                    </a:lnTo>
                    <a:close/>
                    <a:moveTo>
                      <a:pt x="215736" y="28372"/>
                    </a:moveTo>
                    <a:cubicBezTo>
                      <a:pt x="215736" y="28372"/>
                      <a:pt x="210879" y="92030"/>
                      <a:pt x="186592" y="89852"/>
                    </a:cubicBezTo>
                    <a:cubicBezTo>
                      <a:pt x="161635" y="87339"/>
                      <a:pt x="193124" y="95381"/>
                      <a:pt x="175537" y="83319"/>
                    </a:cubicBezTo>
                    <a:cubicBezTo>
                      <a:pt x="120933" y="45962"/>
                      <a:pt x="224446" y="93538"/>
                      <a:pt x="161467" y="72263"/>
                    </a:cubicBezTo>
                    <a:cubicBezTo>
                      <a:pt x="146895" y="90522"/>
                      <a:pt x="129978" y="123692"/>
                      <a:pt x="116410" y="146307"/>
                    </a:cubicBezTo>
                    <a:cubicBezTo>
                      <a:pt x="94803" y="182157"/>
                      <a:pt x="85424" y="188188"/>
                      <a:pt x="60634" y="218676"/>
                    </a:cubicBezTo>
                    <a:cubicBezTo>
                      <a:pt x="4690" y="287695"/>
                      <a:pt x="8542" y="300092"/>
                      <a:pt x="17085" y="416519"/>
                    </a:cubicBezTo>
                    <a:cubicBezTo>
                      <a:pt x="20435" y="464263"/>
                      <a:pt x="14405" y="553887"/>
                      <a:pt x="21607" y="629607"/>
                    </a:cubicBezTo>
                    <a:cubicBezTo>
                      <a:pt x="30652" y="724759"/>
                      <a:pt x="29144" y="774346"/>
                      <a:pt x="23617" y="870671"/>
                    </a:cubicBezTo>
                    <a:lnTo>
                      <a:pt x="29647" y="1111399"/>
                    </a:lnTo>
                    <a:cubicBezTo>
                      <a:pt x="28140" y="1220456"/>
                      <a:pt x="1172" y="1768922"/>
                      <a:pt x="46564" y="1829564"/>
                    </a:cubicBezTo>
                    <a:cubicBezTo>
                      <a:pt x="55442" y="1812645"/>
                      <a:pt x="68506" y="1022948"/>
                      <a:pt x="67836" y="926288"/>
                    </a:cubicBezTo>
                    <a:cubicBezTo>
                      <a:pt x="117415" y="927125"/>
                      <a:pt x="166157" y="928801"/>
                      <a:pt x="215736" y="930476"/>
                    </a:cubicBezTo>
                    <a:cubicBezTo>
                      <a:pt x="272015" y="932486"/>
                      <a:pt x="280223" y="923942"/>
                      <a:pt x="316067" y="922770"/>
                    </a:cubicBezTo>
                    <a:cubicBezTo>
                      <a:pt x="379213" y="920592"/>
                      <a:pt x="554080" y="938684"/>
                      <a:pt x="624429" y="944548"/>
                    </a:cubicBezTo>
                    <a:lnTo>
                      <a:pt x="620242" y="1536737"/>
                    </a:lnTo>
                    <a:cubicBezTo>
                      <a:pt x="639336" y="1642945"/>
                      <a:pt x="610694" y="1785674"/>
                      <a:pt x="629789" y="1887527"/>
                    </a:cubicBezTo>
                    <a:cubicBezTo>
                      <a:pt x="520581" y="1927732"/>
                      <a:pt x="460450" y="1903274"/>
                      <a:pt x="381223" y="1865749"/>
                    </a:cubicBezTo>
                    <a:cubicBezTo>
                      <a:pt x="368159" y="1892050"/>
                      <a:pt x="381056" y="1863236"/>
                      <a:pt x="381391" y="1887862"/>
                    </a:cubicBezTo>
                    <a:lnTo>
                      <a:pt x="381223" y="1895400"/>
                    </a:lnTo>
                    <a:cubicBezTo>
                      <a:pt x="268330" y="1901264"/>
                      <a:pt x="188267" y="1894730"/>
                      <a:pt x="81906" y="1863571"/>
                    </a:cubicBezTo>
                    <a:cubicBezTo>
                      <a:pt x="54772" y="1855530"/>
                      <a:pt x="34672" y="1836768"/>
                      <a:pt x="0" y="1848829"/>
                    </a:cubicBezTo>
                    <a:cubicBezTo>
                      <a:pt x="0" y="1886187"/>
                      <a:pt x="28140" y="1871445"/>
                      <a:pt x="128470" y="1897076"/>
                    </a:cubicBezTo>
                    <a:cubicBezTo>
                      <a:pt x="214731" y="1919188"/>
                      <a:pt x="297140" y="1919523"/>
                      <a:pt x="383736" y="1908467"/>
                    </a:cubicBezTo>
                    <a:cubicBezTo>
                      <a:pt x="428458" y="1902771"/>
                      <a:pt x="421925" y="1914163"/>
                      <a:pt x="461454" y="1925387"/>
                    </a:cubicBezTo>
                    <a:cubicBezTo>
                      <a:pt x="524266" y="1943144"/>
                      <a:pt x="581047" y="1924549"/>
                      <a:pt x="638331" y="1923209"/>
                    </a:cubicBezTo>
                    <a:cubicBezTo>
                      <a:pt x="631129" y="1942641"/>
                      <a:pt x="623089" y="1950347"/>
                      <a:pt x="628952" y="1968440"/>
                    </a:cubicBezTo>
                    <a:cubicBezTo>
                      <a:pt x="654914" y="1961069"/>
                      <a:pt x="662619" y="1944652"/>
                      <a:pt x="680206" y="1921869"/>
                    </a:cubicBezTo>
                    <a:cubicBezTo>
                      <a:pt x="707005" y="1886689"/>
                      <a:pt x="684058" y="1922371"/>
                      <a:pt x="692265" y="1893893"/>
                    </a:cubicBezTo>
                    <a:cubicBezTo>
                      <a:pt x="705833" y="1847154"/>
                      <a:pt x="775009" y="1769424"/>
                      <a:pt x="810351" y="1750829"/>
                    </a:cubicBezTo>
                    <a:cubicBezTo>
                      <a:pt x="796449" y="1796395"/>
                      <a:pt x="732465" y="1836265"/>
                      <a:pt x="722415" y="1869267"/>
                    </a:cubicBezTo>
                    <a:cubicBezTo>
                      <a:pt x="757757" y="1868094"/>
                      <a:pt x="833968" y="1767246"/>
                      <a:pt x="857753" y="1738600"/>
                    </a:cubicBezTo>
                    <a:cubicBezTo>
                      <a:pt x="891755" y="1697892"/>
                      <a:pt x="876847" y="1688009"/>
                      <a:pt x="875005" y="1638422"/>
                    </a:cubicBezTo>
                    <a:cubicBezTo>
                      <a:pt x="873330" y="1590008"/>
                      <a:pt x="869980" y="1556504"/>
                      <a:pt x="864453" y="1507420"/>
                    </a:cubicBezTo>
                    <a:cubicBezTo>
                      <a:pt x="859595" y="1464702"/>
                      <a:pt x="863113" y="1418634"/>
                      <a:pt x="861773" y="1374743"/>
                    </a:cubicBezTo>
                    <a:cubicBezTo>
                      <a:pt x="860433" y="1330350"/>
                      <a:pt x="844688" y="1215095"/>
                      <a:pt x="856748" y="1181423"/>
                    </a:cubicBezTo>
                    <a:cubicBezTo>
                      <a:pt x="872157" y="1138035"/>
                      <a:pt x="876345" y="1191977"/>
                      <a:pt x="875842" y="1135690"/>
                    </a:cubicBezTo>
                    <a:cubicBezTo>
                      <a:pt x="875507" y="1097997"/>
                      <a:pt x="866965" y="1047238"/>
                      <a:pt x="867300" y="998490"/>
                    </a:cubicBezTo>
                    <a:cubicBezTo>
                      <a:pt x="867970" y="814551"/>
                      <a:pt x="882040" y="649207"/>
                      <a:pt x="883380" y="463928"/>
                    </a:cubicBezTo>
                    <a:cubicBezTo>
                      <a:pt x="884385" y="296909"/>
                      <a:pt x="900632" y="349343"/>
                      <a:pt x="877685" y="145972"/>
                    </a:cubicBezTo>
                    <a:cubicBezTo>
                      <a:pt x="872827" y="103422"/>
                      <a:pt x="884552" y="98898"/>
                      <a:pt x="874837" y="68912"/>
                    </a:cubicBezTo>
                    <a:cubicBezTo>
                      <a:pt x="874670" y="67907"/>
                      <a:pt x="873832" y="65897"/>
                      <a:pt x="873497" y="64892"/>
                    </a:cubicBezTo>
                    <a:cubicBezTo>
                      <a:pt x="854738" y="16143"/>
                      <a:pt x="856748" y="79298"/>
                      <a:pt x="861940" y="61"/>
                    </a:cubicBezTo>
                    <a:cubicBezTo>
                      <a:pt x="803986" y="-2117"/>
                      <a:pt x="705163" y="55008"/>
                      <a:pt x="531636" y="54840"/>
                    </a:cubicBezTo>
                    <a:cubicBezTo>
                      <a:pt x="467652" y="54840"/>
                      <a:pt x="464134" y="60536"/>
                      <a:pt x="414220" y="49145"/>
                    </a:cubicBezTo>
                    <a:cubicBezTo>
                      <a:pt x="379381" y="41104"/>
                      <a:pt x="363134" y="48810"/>
                      <a:pt x="325279" y="38423"/>
                    </a:cubicBezTo>
                    <a:cubicBezTo>
                      <a:pt x="314560" y="35575"/>
                      <a:pt x="288597" y="25189"/>
                      <a:pt x="287425" y="25021"/>
                    </a:cubicBezTo>
                    <a:lnTo>
                      <a:pt x="215736" y="28372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7" name="任意多边形: 形状 806">
                <a:extLst>
                  <a:ext uri="{FF2B5EF4-FFF2-40B4-BE49-F238E27FC236}">
                    <a16:creationId xmlns:a16="http://schemas.microsoft.com/office/drawing/2014/main" id="{CF196898-F06B-4C93-89C5-641834FFF24A}"/>
                  </a:ext>
                </a:extLst>
              </p:cNvPr>
              <p:cNvSpPr/>
              <p:nvPr/>
            </p:nvSpPr>
            <p:spPr>
              <a:xfrm>
                <a:off x="10994405" y="591686"/>
                <a:ext cx="46754" cy="546120"/>
              </a:xfrm>
              <a:custGeom>
                <a:avLst/>
                <a:gdLst>
                  <a:gd name="connsiteX0" fmla="*/ 8505 w 46754"/>
                  <a:gd name="connsiteY0" fmla="*/ 546121 h 546120"/>
                  <a:gd name="connsiteX1" fmla="*/ 12692 w 46754"/>
                  <a:gd name="connsiteY1" fmla="*/ 531546 h 546120"/>
                  <a:gd name="connsiteX2" fmla="*/ 13362 w 46754"/>
                  <a:gd name="connsiteY2" fmla="*/ 517977 h 546120"/>
                  <a:gd name="connsiteX3" fmla="*/ 13362 w 46754"/>
                  <a:gd name="connsiteY3" fmla="*/ 479782 h 546120"/>
                  <a:gd name="connsiteX4" fmla="*/ 42339 w 46754"/>
                  <a:gd name="connsiteY4" fmla="*/ 133850 h 546120"/>
                  <a:gd name="connsiteX5" fmla="*/ 38655 w 46754"/>
                  <a:gd name="connsiteY5" fmla="*/ 0 h 546120"/>
                  <a:gd name="connsiteX6" fmla="*/ 26092 w 46754"/>
                  <a:gd name="connsiteY6" fmla="*/ 125641 h 546120"/>
                  <a:gd name="connsiteX7" fmla="*/ 8505 w 46754"/>
                  <a:gd name="connsiteY7" fmla="*/ 546121 h 546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754" h="546120">
                    <a:moveTo>
                      <a:pt x="8505" y="546121"/>
                    </a:moveTo>
                    <a:cubicBezTo>
                      <a:pt x="11520" y="539587"/>
                      <a:pt x="9845" y="553994"/>
                      <a:pt x="12692" y="531546"/>
                    </a:cubicBezTo>
                    <a:cubicBezTo>
                      <a:pt x="13027" y="529033"/>
                      <a:pt x="13195" y="520825"/>
                      <a:pt x="13362" y="517977"/>
                    </a:cubicBezTo>
                    <a:cubicBezTo>
                      <a:pt x="13865" y="506083"/>
                      <a:pt x="13195" y="492179"/>
                      <a:pt x="13362" y="479782"/>
                    </a:cubicBezTo>
                    <a:cubicBezTo>
                      <a:pt x="16377" y="356151"/>
                      <a:pt x="42507" y="232185"/>
                      <a:pt x="42339" y="133850"/>
                    </a:cubicBezTo>
                    <a:cubicBezTo>
                      <a:pt x="42339" y="102691"/>
                      <a:pt x="54399" y="25296"/>
                      <a:pt x="38655" y="0"/>
                    </a:cubicBezTo>
                    <a:cubicBezTo>
                      <a:pt x="6495" y="15915"/>
                      <a:pt x="24082" y="97498"/>
                      <a:pt x="26092" y="125641"/>
                    </a:cubicBezTo>
                    <a:cubicBezTo>
                      <a:pt x="33965" y="237378"/>
                      <a:pt x="-20304" y="485645"/>
                      <a:pt x="8505" y="54612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8" name="任意多边形: 形状 807">
                <a:extLst>
                  <a:ext uri="{FF2B5EF4-FFF2-40B4-BE49-F238E27FC236}">
                    <a16:creationId xmlns:a16="http://schemas.microsoft.com/office/drawing/2014/main" id="{D8CBF137-D214-461F-9E9A-41CB5ADE8210}"/>
                  </a:ext>
                </a:extLst>
              </p:cNvPr>
              <p:cNvSpPr/>
              <p:nvPr/>
            </p:nvSpPr>
            <p:spPr>
              <a:xfrm>
                <a:off x="10580319" y="1689958"/>
                <a:ext cx="24514" cy="417966"/>
              </a:xfrm>
              <a:custGeom>
                <a:avLst/>
                <a:gdLst>
                  <a:gd name="connsiteX0" fmla="*/ 1168 w 24514"/>
                  <a:gd name="connsiteY0" fmla="*/ 417966 h 417966"/>
                  <a:gd name="connsiteX1" fmla="*/ 24115 w 24514"/>
                  <a:gd name="connsiteY1" fmla="*/ 20940 h 417966"/>
                  <a:gd name="connsiteX2" fmla="*/ 16243 w 24514"/>
                  <a:gd name="connsiteY2" fmla="*/ 0 h 417966"/>
                  <a:gd name="connsiteX3" fmla="*/ 1168 w 24514"/>
                  <a:gd name="connsiteY3" fmla="*/ 417966 h 417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14" h="417966">
                    <a:moveTo>
                      <a:pt x="1168" y="417966"/>
                    </a:moveTo>
                    <a:cubicBezTo>
                      <a:pt x="10715" y="404230"/>
                      <a:pt x="27298" y="49754"/>
                      <a:pt x="24115" y="20940"/>
                    </a:cubicBezTo>
                    <a:cubicBezTo>
                      <a:pt x="20598" y="-11224"/>
                      <a:pt x="24115" y="10554"/>
                      <a:pt x="16243" y="0"/>
                    </a:cubicBezTo>
                    <a:cubicBezTo>
                      <a:pt x="9375" y="11559"/>
                      <a:pt x="-4024" y="405737"/>
                      <a:pt x="1168" y="41796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9" name="任意多边形: 形状 808">
                <a:extLst>
                  <a:ext uri="{FF2B5EF4-FFF2-40B4-BE49-F238E27FC236}">
                    <a16:creationId xmlns:a16="http://schemas.microsoft.com/office/drawing/2014/main" id="{F3A855EA-A878-4074-B3AA-19C6FEE4823A}"/>
                  </a:ext>
                </a:extLst>
              </p:cNvPr>
              <p:cNvSpPr/>
              <p:nvPr/>
            </p:nvSpPr>
            <p:spPr>
              <a:xfrm>
                <a:off x="10785659" y="1219054"/>
                <a:ext cx="250415" cy="186703"/>
              </a:xfrm>
              <a:custGeom>
                <a:avLst/>
                <a:gdLst>
                  <a:gd name="connsiteX0" fmla="*/ 175 w 250415"/>
                  <a:gd name="connsiteY0" fmla="*/ 181928 h 186703"/>
                  <a:gd name="connsiteX1" fmla="*/ 21782 w 250415"/>
                  <a:gd name="connsiteY1" fmla="*/ 169364 h 186703"/>
                  <a:gd name="connsiteX2" fmla="*/ 54276 w 250415"/>
                  <a:gd name="connsiteY2" fmla="*/ 140383 h 186703"/>
                  <a:gd name="connsiteX3" fmla="*/ 189614 w 250415"/>
                  <a:gd name="connsiteY3" fmla="*/ 49251 h 186703"/>
                  <a:gd name="connsiteX4" fmla="*/ 250415 w 250415"/>
                  <a:gd name="connsiteY4" fmla="*/ 0 h 186703"/>
                  <a:gd name="connsiteX5" fmla="*/ 114910 w 250415"/>
                  <a:gd name="connsiteY5" fmla="*/ 81583 h 186703"/>
                  <a:gd name="connsiteX6" fmla="*/ 175 w 250415"/>
                  <a:gd name="connsiteY6" fmla="*/ 181928 h 186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0415" h="186703">
                    <a:moveTo>
                      <a:pt x="175" y="181928"/>
                    </a:moveTo>
                    <a:cubicBezTo>
                      <a:pt x="4362" y="184274"/>
                      <a:pt x="-4850" y="196503"/>
                      <a:pt x="21782" y="169364"/>
                    </a:cubicBezTo>
                    <a:cubicBezTo>
                      <a:pt x="35851" y="154790"/>
                      <a:pt x="38531" y="154120"/>
                      <a:pt x="54276" y="140383"/>
                    </a:cubicBezTo>
                    <a:cubicBezTo>
                      <a:pt x="84761" y="114250"/>
                      <a:pt x="153099" y="63826"/>
                      <a:pt x="189614" y="49251"/>
                    </a:cubicBezTo>
                    <a:cubicBezTo>
                      <a:pt x="218758" y="37692"/>
                      <a:pt x="250583" y="29651"/>
                      <a:pt x="250415" y="0"/>
                    </a:cubicBezTo>
                    <a:cubicBezTo>
                      <a:pt x="226463" y="1173"/>
                      <a:pt x="139197" y="62988"/>
                      <a:pt x="114910" y="81583"/>
                    </a:cubicBezTo>
                    <a:cubicBezTo>
                      <a:pt x="100170" y="92975"/>
                      <a:pt x="-4850" y="169699"/>
                      <a:pt x="175" y="18192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0" name="任意多边形: 形状 809">
                <a:extLst>
                  <a:ext uri="{FF2B5EF4-FFF2-40B4-BE49-F238E27FC236}">
                    <a16:creationId xmlns:a16="http://schemas.microsoft.com/office/drawing/2014/main" id="{24A8BA8C-AE23-4D3F-AB2B-AB9C99D5C590}"/>
                  </a:ext>
                </a:extLst>
              </p:cNvPr>
              <p:cNvSpPr/>
              <p:nvPr/>
            </p:nvSpPr>
            <p:spPr>
              <a:xfrm>
                <a:off x="10632406" y="1842067"/>
                <a:ext cx="24079" cy="168359"/>
              </a:xfrm>
              <a:custGeom>
                <a:avLst/>
                <a:gdLst>
                  <a:gd name="connsiteX0" fmla="*/ 0 w 24079"/>
                  <a:gd name="connsiteY0" fmla="*/ 168359 h 168359"/>
                  <a:gd name="connsiteX1" fmla="*/ 16917 w 24079"/>
                  <a:gd name="connsiteY1" fmla="*/ 0 h 168359"/>
                  <a:gd name="connsiteX2" fmla="*/ 0 w 24079"/>
                  <a:gd name="connsiteY2" fmla="*/ 168359 h 168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079" h="168359">
                    <a:moveTo>
                      <a:pt x="0" y="168359"/>
                    </a:moveTo>
                    <a:cubicBezTo>
                      <a:pt x="17755" y="144739"/>
                      <a:pt x="33834" y="33002"/>
                      <a:pt x="16917" y="0"/>
                    </a:cubicBezTo>
                    <a:lnTo>
                      <a:pt x="0" y="168359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1" name="任意多边形: 形状 810">
                <a:extLst>
                  <a:ext uri="{FF2B5EF4-FFF2-40B4-BE49-F238E27FC236}">
                    <a16:creationId xmlns:a16="http://schemas.microsoft.com/office/drawing/2014/main" id="{322D5370-D552-4703-93F0-90B3DD71291C}"/>
                  </a:ext>
                </a:extLst>
              </p:cNvPr>
              <p:cNvSpPr/>
              <p:nvPr/>
            </p:nvSpPr>
            <p:spPr>
              <a:xfrm>
                <a:off x="10851995" y="1289748"/>
                <a:ext cx="168837" cy="126981"/>
              </a:xfrm>
              <a:custGeom>
                <a:avLst/>
                <a:gdLst>
                  <a:gd name="connsiteX0" fmla="*/ 0 w 168837"/>
                  <a:gd name="connsiteY0" fmla="*/ 126981 h 126981"/>
                  <a:gd name="connsiteX1" fmla="*/ 39194 w 168837"/>
                  <a:gd name="connsiteY1" fmla="*/ 91299 h 126981"/>
                  <a:gd name="connsiteX2" fmla="*/ 168837 w 168837"/>
                  <a:gd name="connsiteY2" fmla="*/ 0 h 126981"/>
                  <a:gd name="connsiteX3" fmla="*/ 52762 w 168837"/>
                  <a:gd name="connsiteY3" fmla="*/ 67344 h 126981"/>
                  <a:gd name="connsiteX4" fmla="*/ 0 w 168837"/>
                  <a:gd name="connsiteY4" fmla="*/ 126981 h 12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837" h="126981">
                    <a:moveTo>
                      <a:pt x="0" y="126981"/>
                    </a:moveTo>
                    <a:cubicBezTo>
                      <a:pt x="15410" y="116595"/>
                      <a:pt x="22780" y="105371"/>
                      <a:pt x="39194" y="91299"/>
                    </a:cubicBezTo>
                    <a:cubicBezTo>
                      <a:pt x="84251" y="52602"/>
                      <a:pt x="138018" y="28646"/>
                      <a:pt x="168837" y="0"/>
                    </a:cubicBezTo>
                    <a:lnTo>
                      <a:pt x="52762" y="67344"/>
                    </a:lnTo>
                    <a:cubicBezTo>
                      <a:pt x="27302" y="87111"/>
                      <a:pt x="5025" y="96827"/>
                      <a:pt x="0" y="1269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2" name="任意多边形: 形状 811">
                <a:extLst>
                  <a:ext uri="{FF2B5EF4-FFF2-40B4-BE49-F238E27FC236}">
                    <a16:creationId xmlns:a16="http://schemas.microsoft.com/office/drawing/2014/main" id="{F02C9397-6963-42D8-9FC1-7B4C57B7DF2F}"/>
                  </a:ext>
                </a:extLst>
              </p:cNvPr>
              <p:cNvSpPr/>
              <p:nvPr/>
            </p:nvSpPr>
            <p:spPr>
              <a:xfrm>
                <a:off x="10921674" y="1347711"/>
                <a:ext cx="84036" cy="84095"/>
              </a:xfrm>
              <a:custGeom>
                <a:avLst/>
                <a:gdLst>
                  <a:gd name="connsiteX0" fmla="*/ 0 w 84036"/>
                  <a:gd name="connsiteY0" fmla="*/ 84096 h 84095"/>
                  <a:gd name="connsiteX1" fmla="*/ 83916 w 84036"/>
                  <a:gd name="connsiteY1" fmla="*/ 0 h 84095"/>
                  <a:gd name="connsiteX2" fmla="*/ 0 w 84036"/>
                  <a:gd name="connsiteY2" fmla="*/ 84096 h 8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036" h="84095">
                    <a:moveTo>
                      <a:pt x="0" y="84096"/>
                    </a:moveTo>
                    <a:cubicBezTo>
                      <a:pt x="12562" y="79070"/>
                      <a:pt x="87433" y="29651"/>
                      <a:pt x="83916" y="0"/>
                    </a:cubicBezTo>
                    <a:cubicBezTo>
                      <a:pt x="78221" y="2680"/>
                      <a:pt x="6532" y="66506"/>
                      <a:pt x="0" y="8409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3" name="任意多边形: 形状 812">
                <a:extLst>
                  <a:ext uri="{FF2B5EF4-FFF2-40B4-BE49-F238E27FC236}">
                    <a16:creationId xmlns:a16="http://schemas.microsoft.com/office/drawing/2014/main" id="{61BC417E-E67C-44C4-B377-3A60C8B7C945}"/>
                  </a:ext>
                </a:extLst>
              </p:cNvPr>
              <p:cNvSpPr/>
              <p:nvPr/>
            </p:nvSpPr>
            <p:spPr>
              <a:xfrm>
                <a:off x="10741503" y="2023158"/>
                <a:ext cx="20859" cy="67678"/>
              </a:xfrm>
              <a:custGeom>
                <a:avLst/>
                <a:gdLst>
                  <a:gd name="connsiteX0" fmla="*/ 8486 w 20859"/>
                  <a:gd name="connsiteY0" fmla="*/ 67679 h 67678"/>
                  <a:gd name="connsiteX1" fmla="*/ 13176 w 20859"/>
                  <a:gd name="connsiteY1" fmla="*/ 0 h 67678"/>
                  <a:gd name="connsiteX2" fmla="*/ 8486 w 20859"/>
                  <a:gd name="connsiteY2" fmla="*/ 67679 h 67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859" h="67678">
                    <a:moveTo>
                      <a:pt x="8486" y="67679"/>
                    </a:moveTo>
                    <a:cubicBezTo>
                      <a:pt x="20546" y="47911"/>
                      <a:pt x="26743" y="15915"/>
                      <a:pt x="13176" y="0"/>
                    </a:cubicBezTo>
                    <a:cubicBezTo>
                      <a:pt x="-391" y="22615"/>
                      <a:pt x="-5919" y="43556"/>
                      <a:pt x="8486" y="676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4" name="任意多边形: 形状 813">
                <a:extLst>
                  <a:ext uri="{FF2B5EF4-FFF2-40B4-BE49-F238E27FC236}">
                    <a16:creationId xmlns:a16="http://schemas.microsoft.com/office/drawing/2014/main" id="{6CC1F5B7-FC74-4308-B8DB-14D262AD816D}"/>
                  </a:ext>
                </a:extLst>
              </p:cNvPr>
              <p:cNvSpPr/>
              <p:nvPr/>
            </p:nvSpPr>
            <p:spPr>
              <a:xfrm>
                <a:off x="10670931" y="1990994"/>
                <a:ext cx="19556" cy="39535"/>
              </a:xfrm>
              <a:custGeom>
                <a:avLst/>
                <a:gdLst>
                  <a:gd name="connsiteX0" fmla="*/ 0 w 19556"/>
                  <a:gd name="connsiteY0" fmla="*/ 25631 h 39535"/>
                  <a:gd name="connsiteX1" fmla="*/ 12897 w 19556"/>
                  <a:gd name="connsiteY1" fmla="*/ 39535 h 39535"/>
                  <a:gd name="connsiteX2" fmla="*/ 15912 w 19556"/>
                  <a:gd name="connsiteY2" fmla="*/ 0 h 39535"/>
                  <a:gd name="connsiteX3" fmla="*/ 0 w 19556"/>
                  <a:gd name="connsiteY3" fmla="*/ 25631 h 39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556" h="39535">
                    <a:moveTo>
                      <a:pt x="0" y="25631"/>
                    </a:moveTo>
                    <a:cubicBezTo>
                      <a:pt x="4522" y="31494"/>
                      <a:pt x="6700" y="33504"/>
                      <a:pt x="12897" y="39535"/>
                    </a:cubicBezTo>
                    <a:cubicBezTo>
                      <a:pt x="19430" y="18762"/>
                      <a:pt x="22445" y="18427"/>
                      <a:pt x="15912" y="0"/>
                    </a:cubicBezTo>
                    <a:lnTo>
                      <a:pt x="0" y="25631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5" name="任意多边形: 形状 814">
                <a:extLst>
                  <a:ext uri="{FF2B5EF4-FFF2-40B4-BE49-F238E27FC236}">
                    <a16:creationId xmlns:a16="http://schemas.microsoft.com/office/drawing/2014/main" id="{1407CE99-0382-49A2-A3D5-8C1A6E6D543F}"/>
                  </a:ext>
                </a:extLst>
              </p:cNvPr>
              <p:cNvSpPr/>
              <p:nvPr/>
            </p:nvSpPr>
            <p:spPr>
              <a:xfrm>
                <a:off x="10982308" y="1503955"/>
                <a:ext cx="19262" cy="12450"/>
              </a:xfrm>
              <a:custGeom>
                <a:avLst/>
                <a:gdLst>
                  <a:gd name="connsiteX0" fmla="*/ 0 w 19262"/>
                  <a:gd name="connsiteY0" fmla="*/ 11445 h 12450"/>
                  <a:gd name="connsiteX1" fmla="*/ 19262 w 19262"/>
                  <a:gd name="connsiteY1" fmla="*/ 12450 h 12450"/>
                  <a:gd name="connsiteX2" fmla="*/ 0 w 19262"/>
                  <a:gd name="connsiteY2" fmla="*/ 11445 h 1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262" h="12450">
                    <a:moveTo>
                      <a:pt x="0" y="11445"/>
                    </a:moveTo>
                    <a:lnTo>
                      <a:pt x="19262" y="12450"/>
                    </a:lnTo>
                    <a:cubicBezTo>
                      <a:pt x="-1005" y="-12343"/>
                      <a:pt x="7872" y="6755"/>
                      <a:pt x="0" y="1144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16" name="图形 636">
              <a:extLst>
                <a:ext uri="{FF2B5EF4-FFF2-40B4-BE49-F238E27FC236}">
                  <a16:creationId xmlns:a16="http://schemas.microsoft.com/office/drawing/2014/main" id="{22E39A9C-A378-4AD2-9449-106CA682AA3E}"/>
                </a:ext>
              </a:extLst>
            </p:cNvPr>
            <p:cNvGrpSpPr/>
            <p:nvPr/>
          </p:nvGrpSpPr>
          <p:grpSpPr>
            <a:xfrm>
              <a:off x="4219780" y="1448559"/>
              <a:ext cx="2143464" cy="2200930"/>
              <a:chOff x="4219780" y="1448559"/>
              <a:chExt cx="2143464" cy="2200930"/>
            </a:xfrm>
            <a:grpFill/>
          </p:grpSpPr>
          <p:sp>
            <p:nvSpPr>
              <p:cNvPr id="817" name="任意多边形: 形状 816">
                <a:extLst>
                  <a:ext uri="{FF2B5EF4-FFF2-40B4-BE49-F238E27FC236}">
                    <a16:creationId xmlns:a16="http://schemas.microsoft.com/office/drawing/2014/main" id="{00E140BE-1FAF-473D-8EC9-4660DF6E2A60}"/>
                  </a:ext>
                </a:extLst>
              </p:cNvPr>
              <p:cNvSpPr/>
              <p:nvPr/>
            </p:nvSpPr>
            <p:spPr>
              <a:xfrm>
                <a:off x="4219780" y="1448559"/>
                <a:ext cx="2143464" cy="2200930"/>
              </a:xfrm>
              <a:custGeom>
                <a:avLst/>
                <a:gdLst>
                  <a:gd name="connsiteX0" fmla="*/ 990913 w 2143464"/>
                  <a:gd name="connsiteY0" fmla="*/ 2152988 h 2200930"/>
                  <a:gd name="connsiteX1" fmla="*/ 1001968 w 2143464"/>
                  <a:gd name="connsiteY1" fmla="*/ 2181802 h 2200930"/>
                  <a:gd name="connsiteX2" fmla="*/ 1082869 w 2143464"/>
                  <a:gd name="connsiteY2" fmla="*/ 2189508 h 2200930"/>
                  <a:gd name="connsiteX3" fmla="*/ 1156065 w 2143464"/>
                  <a:gd name="connsiteY3" fmla="*/ 2096868 h 2200930"/>
                  <a:gd name="connsiteX4" fmla="*/ 1177337 w 2143464"/>
                  <a:gd name="connsiteY4" fmla="*/ 2087822 h 2200930"/>
                  <a:gd name="connsiteX5" fmla="*/ 1205477 w 2143464"/>
                  <a:gd name="connsiteY5" fmla="*/ 2078776 h 2200930"/>
                  <a:gd name="connsiteX6" fmla="*/ 1356726 w 2143464"/>
                  <a:gd name="connsiteY6" fmla="*/ 1989319 h 2200930"/>
                  <a:gd name="connsiteX7" fmla="*/ 1569950 w 2143464"/>
                  <a:gd name="connsiteY7" fmla="*/ 1886629 h 2200930"/>
                  <a:gd name="connsiteX8" fmla="*/ 1744817 w 2143464"/>
                  <a:gd name="connsiteY8" fmla="*/ 1753449 h 2200930"/>
                  <a:gd name="connsiteX9" fmla="*/ 1437293 w 2143464"/>
                  <a:gd name="connsiteY9" fmla="*/ 1932697 h 2200930"/>
                  <a:gd name="connsiteX10" fmla="*/ 1608977 w 2143464"/>
                  <a:gd name="connsiteY10" fmla="*/ 1797507 h 2200930"/>
                  <a:gd name="connsiteX11" fmla="*/ 2018005 w 2143464"/>
                  <a:gd name="connsiteY11" fmla="*/ 1528467 h 2200930"/>
                  <a:gd name="connsiteX12" fmla="*/ 2060047 w 2143464"/>
                  <a:gd name="connsiteY12" fmla="*/ 1496471 h 2200930"/>
                  <a:gd name="connsiteX13" fmla="*/ 2117163 w 2143464"/>
                  <a:gd name="connsiteY13" fmla="*/ 1478043 h 2200930"/>
                  <a:gd name="connsiteX14" fmla="*/ 2142455 w 2143464"/>
                  <a:gd name="connsiteY14" fmla="*/ 1440686 h 2200930"/>
                  <a:gd name="connsiteX15" fmla="*/ 2080984 w 2143464"/>
                  <a:gd name="connsiteY15" fmla="*/ 1448392 h 2200930"/>
                  <a:gd name="connsiteX16" fmla="*/ 2073279 w 2143464"/>
                  <a:gd name="connsiteY16" fmla="*/ 1364966 h 2200930"/>
                  <a:gd name="connsiteX17" fmla="*/ 2060717 w 2143464"/>
                  <a:gd name="connsiteY17" fmla="*/ 1279028 h 2200930"/>
                  <a:gd name="connsiteX18" fmla="*/ 2100414 w 2143464"/>
                  <a:gd name="connsiteY18" fmla="*/ 1401318 h 2200930"/>
                  <a:gd name="connsiteX19" fmla="*/ 2126376 w 2143464"/>
                  <a:gd name="connsiteY19" fmla="*/ 1426782 h 2200930"/>
                  <a:gd name="connsiteX20" fmla="*/ 2005610 w 2143464"/>
                  <a:gd name="connsiteY20" fmla="*/ 884347 h 2200930"/>
                  <a:gd name="connsiteX21" fmla="*/ 2011305 w 2143464"/>
                  <a:gd name="connsiteY21" fmla="*/ 809800 h 2200930"/>
                  <a:gd name="connsiteX22" fmla="*/ 1965243 w 2143464"/>
                  <a:gd name="connsiteY22" fmla="*/ 659365 h 2200930"/>
                  <a:gd name="connsiteX23" fmla="*/ 1938779 w 2143464"/>
                  <a:gd name="connsiteY23" fmla="*/ 489833 h 2200930"/>
                  <a:gd name="connsiteX24" fmla="*/ 1889032 w 2143464"/>
                  <a:gd name="connsiteY24" fmla="*/ 144236 h 2200930"/>
                  <a:gd name="connsiteX25" fmla="*/ 1935931 w 2143464"/>
                  <a:gd name="connsiteY25" fmla="*/ 102523 h 2200930"/>
                  <a:gd name="connsiteX26" fmla="*/ 1844980 w 2143464"/>
                  <a:gd name="connsiteY26" fmla="*/ 137535 h 2200930"/>
                  <a:gd name="connsiteX27" fmla="*/ 1834931 w 2143464"/>
                  <a:gd name="connsiteY27" fmla="*/ 149597 h 2200930"/>
                  <a:gd name="connsiteX28" fmla="*/ 1828063 w 2143464"/>
                  <a:gd name="connsiteY28" fmla="*/ 159146 h 2200930"/>
                  <a:gd name="connsiteX29" fmla="*/ 1824546 w 2143464"/>
                  <a:gd name="connsiteY29" fmla="*/ 164171 h 2200930"/>
                  <a:gd name="connsiteX30" fmla="*/ 1821196 w 2143464"/>
                  <a:gd name="connsiteY30" fmla="*/ 153282 h 2200930"/>
                  <a:gd name="connsiteX31" fmla="*/ 1819353 w 2143464"/>
                  <a:gd name="connsiteY31" fmla="*/ 143063 h 2200930"/>
                  <a:gd name="connsiteX32" fmla="*/ 1795904 w 2143464"/>
                  <a:gd name="connsiteY32" fmla="*/ 85939 h 2200930"/>
                  <a:gd name="connsiteX33" fmla="*/ 1681503 w 2143464"/>
                  <a:gd name="connsiteY33" fmla="*/ 0 h 2200930"/>
                  <a:gd name="connsiteX34" fmla="*/ 1662576 w 2143464"/>
                  <a:gd name="connsiteY34" fmla="*/ 30154 h 2200930"/>
                  <a:gd name="connsiteX35" fmla="*/ 1486537 w 2143464"/>
                  <a:gd name="connsiteY35" fmla="*/ 208899 h 2200930"/>
                  <a:gd name="connsiteX36" fmla="*/ 1334114 w 2143464"/>
                  <a:gd name="connsiteY36" fmla="*/ 304219 h 2200930"/>
                  <a:gd name="connsiteX37" fmla="*/ 998618 w 2143464"/>
                  <a:gd name="connsiteY37" fmla="*/ 663051 h 2200930"/>
                  <a:gd name="connsiteX38" fmla="*/ 992755 w 2143464"/>
                  <a:gd name="connsiteY38" fmla="*/ 659030 h 2200930"/>
                  <a:gd name="connsiteX39" fmla="*/ 959926 w 2143464"/>
                  <a:gd name="connsiteY39" fmla="*/ 651659 h 2200930"/>
                  <a:gd name="connsiteX40" fmla="*/ 871487 w 2143464"/>
                  <a:gd name="connsiteY40" fmla="*/ 665061 h 2200930"/>
                  <a:gd name="connsiteX41" fmla="*/ 758259 w 2143464"/>
                  <a:gd name="connsiteY41" fmla="*/ 627704 h 2200930"/>
                  <a:gd name="connsiteX42" fmla="*/ 574348 w 2143464"/>
                  <a:gd name="connsiteY42" fmla="*/ 486818 h 2200930"/>
                  <a:gd name="connsiteX43" fmla="*/ 497634 w 2143464"/>
                  <a:gd name="connsiteY43" fmla="*/ 405570 h 2200930"/>
                  <a:gd name="connsiteX44" fmla="*/ 454922 w 2143464"/>
                  <a:gd name="connsiteY44" fmla="*/ 365197 h 2200930"/>
                  <a:gd name="connsiteX45" fmla="*/ 413718 w 2143464"/>
                  <a:gd name="connsiteY45" fmla="*/ 324322 h 2200930"/>
                  <a:gd name="connsiteX46" fmla="*/ 229304 w 2143464"/>
                  <a:gd name="connsiteY46" fmla="*/ 183939 h 2200930"/>
                  <a:gd name="connsiteX47" fmla="*/ 95976 w 2143464"/>
                  <a:gd name="connsiteY47" fmla="*/ 354978 h 2200930"/>
                  <a:gd name="connsiteX48" fmla="*/ 16750 w 2143464"/>
                  <a:gd name="connsiteY48" fmla="*/ 318124 h 2200930"/>
                  <a:gd name="connsiteX49" fmla="*/ 27637 w 2143464"/>
                  <a:gd name="connsiteY49" fmla="*/ 463365 h 2200930"/>
                  <a:gd name="connsiteX50" fmla="*/ 23785 w 2143464"/>
                  <a:gd name="connsiteY50" fmla="*/ 971290 h 2200930"/>
                  <a:gd name="connsiteX51" fmla="*/ 40032 w 2143464"/>
                  <a:gd name="connsiteY51" fmla="*/ 1636016 h 2200930"/>
                  <a:gd name="connsiteX52" fmla="*/ 0 w 2143464"/>
                  <a:gd name="connsiteY52" fmla="*/ 1632163 h 2200930"/>
                  <a:gd name="connsiteX53" fmla="*/ 36012 w 2143464"/>
                  <a:gd name="connsiteY53" fmla="*/ 1689791 h 2200930"/>
                  <a:gd name="connsiteX54" fmla="*/ 54437 w 2143464"/>
                  <a:gd name="connsiteY54" fmla="*/ 1769196 h 2200930"/>
                  <a:gd name="connsiteX55" fmla="*/ 63984 w 2143464"/>
                  <a:gd name="connsiteY55" fmla="*/ 1697329 h 2200930"/>
                  <a:gd name="connsiteX56" fmla="*/ 243373 w 2143464"/>
                  <a:gd name="connsiteY56" fmla="*/ 1788293 h 2200930"/>
                  <a:gd name="connsiteX57" fmla="*/ 423098 w 2143464"/>
                  <a:gd name="connsiteY57" fmla="*/ 1879258 h 2200930"/>
                  <a:gd name="connsiteX58" fmla="*/ 596457 w 2143464"/>
                  <a:gd name="connsiteY58" fmla="*/ 1976923 h 2200930"/>
                  <a:gd name="connsiteX59" fmla="*/ 614714 w 2143464"/>
                  <a:gd name="connsiteY59" fmla="*/ 1988649 h 2200930"/>
                  <a:gd name="connsiteX60" fmla="*/ 723922 w 2143464"/>
                  <a:gd name="connsiteY60" fmla="*/ 2053313 h 2200930"/>
                  <a:gd name="connsiteX61" fmla="*/ 737322 w 2143464"/>
                  <a:gd name="connsiteY61" fmla="*/ 2100386 h 2200930"/>
                  <a:gd name="connsiteX62" fmla="*/ 934634 w 2143464"/>
                  <a:gd name="connsiteY62" fmla="*/ 2157846 h 2200930"/>
                  <a:gd name="connsiteX63" fmla="*/ 974331 w 2143464"/>
                  <a:gd name="connsiteY63" fmla="*/ 2191518 h 2200930"/>
                  <a:gd name="connsiteX64" fmla="*/ 990913 w 2143464"/>
                  <a:gd name="connsiteY64" fmla="*/ 2152988 h 2200930"/>
                  <a:gd name="connsiteX65" fmla="*/ 620242 w 2143464"/>
                  <a:gd name="connsiteY65" fmla="*/ 1532320 h 2200930"/>
                  <a:gd name="connsiteX66" fmla="*/ 622252 w 2143464"/>
                  <a:gd name="connsiteY66" fmla="*/ 1941073 h 2200930"/>
                  <a:gd name="connsiteX67" fmla="*/ 573510 w 2143464"/>
                  <a:gd name="connsiteY67" fmla="*/ 1742225 h 2200930"/>
                  <a:gd name="connsiteX68" fmla="*/ 620242 w 2143464"/>
                  <a:gd name="connsiteY68" fmla="*/ 1532320 h 2200930"/>
                  <a:gd name="connsiteX69" fmla="*/ 561450 w 2143464"/>
                  <a:gd name="connsiteY69" fmla="*/ 1627138 h 2200930"/>
                  <a:gd name="connsiteX70" fmla="*/ 559943 w 2143464"/>
                  <a:gd name="connsiteY70" fmla="*/ 1908741 h 2200930"/>
                  <a:gd name="connsiteX71" fmla="*/ 523261 w 2143464"/>
                  <a:gd name="connsiteY71" fmla="*/ 1689288 h 2200930"/>
                  <a:gd name="connsiteX72" fmla="*/ 561450 w 2143464"/>
                  <a:gd name="connsiteY72" fmla="*/ 1627138 h 2200930"/>
                  <a:gd name="connsiteX73" fmla="*/ 465977 w 2143464"/>
                  <a:gd name="connsiteY73" fmla="*/ 1733179 h 2200930"/>
                  <a:gd name="connsiteX74" fmla="*/ 461622 w 2143464"/>
                  <a:gd name="connsiteY74" fmla="*/ 1854464 h 2200930"/>
                  <a:gd name="connsiteX75" fmla="*/ 399648 w 2143464"/>
                  <a:gd name="connsiteY75" fmla="*/ 1827661 h 2200930"/>
                  <a:gd name="connsiteX76" fmla="*/ 423768 w 2143464"/>
                  <a:gd name="connsiteY76" fmla="*/ 1771374 h 2200930"/>
                  <a:gd name="connsiteX77" fmla="*/ 465977 w 2143464"/>
                  <a:gd name="connsiteY77" fmla="*/ 1733179 h 2200930"/>
                  <a:gd name="connsiteX78" fmla="*/ 989908 w 2143464"/>
                  <a:gd name="connsiteY78" fmla="*/ 1946099 h 2200930"/>
                  <a:gd name="connsiteX79" fmla="*/ 1094594 w 2143464"/>
                  <a:gd name="connsiteY79" fmla="*/ 1829169 h 2200930"/>
                  <a:gd name="connsiteX80" fmla="*/ 1103136 w 2143464"/>
                  <a:gd name="connsiteY80" fmla="*/ 1848099 h 2200930"/>
                  <a:gd name="connsiteX81" fmla="*/ 1099786 w 2143464"/>
                  <a:gd name="connsiteY81" fmla="*/ 2116133 h 2200930"/>
                  <a:gd name="connsiteX82" fmla="*/ 1033792 w 2143464"/>
                  <a:gd name="connsiteY82" fmla="*/ 2163709 h 2200930"/>
                  <a:gd name="connsiteX83" fmla="*/ 1005820 w 2143464"/>
                  <a:gd name="connsiteY83" fmla="*/ 2132383 h 2200930"/>
                  <a:gd name="connsiteX84" fmla="*/ 981030 w 2143464"/>
                  <a:gd name="connsiteY84" fmla="*/ 2112950 h 2200930"/>
                  <a:gd name="connsiteX85" fmla="*/ 976006 w 2143464"/>
                  <a:gd name="connsiteY85" fmla="*/ 2109265 h 2200930"/>
                  <a:gd name="connsiteX86" fmla="*/ 965621 w 2143464"/>
                  <a:gd name="connsiteY86" fmla="*/ 2100889 h 2200930"/>
                  <a:gd name="connsiteX87" fmla="*/ 949206 w 2143464"/>
                  <a:gd name="connsiteY87" fmla="*/ 1863008 h 2200930"/>
                  <a:gd name="connsiteX88" fmla="*/ 1095599 w 2143464"/>
                  <a:gd name="connsiteY88" fmla="*/ 1754789 h 2200930"/>
                  <a:gd name="connsiteX89" fmla="*/ 1004648 w 2143464"/>
                  <a:gd name="connsiteY89" fmla="*/ 1893664 h 2200930"/>
                  <a:gd name="connsiteX90" fmla="*/ 989908 w 2143464"/>
                  <a:gd name="connsiteY90" fmla="*/ 1946099 h 2200930"/>
                  <a:gd name="connsiteX91" fmla="*/ 836983 w 2143464"/>
                  <a:gd name="connsiteY91" fmla="*/ 866589 h 2200930"/>
                  <a:gd name="connsiteX92" fmla="*/ 967463 w 2143464"/>
                  <a:gd name="connsiteY92" fmla="*/ 769929 h 2200930"/>
                  <a:gd name="connsiteX93" fmla="*/ 1013860 w 2143464"/>
                  <a:gd name="connsiteY93" fmla="*/ 1268641 h 2200930"/>
                  <a:gd name="connsiteX94" fmla="*/ 1055734 w 2143464"/>
                  <a:gd name="connsiteY94" fmla="*/ 1428792 h 2200930"/>
                  <a:gd name="connsiteX95" fmla="*/ 1090909 w 2143464"/>
                  <a:gd name="connsiteY95" fmla="*/ 1727483 h 2200930"/>
                  <a:gd name="connsiteX96" fmla="*/ 1053724 w 2143464"/>
                  <a:gd name="connsiteY96" fmla="*/ 1754621 h 2200930"/>
                  <a:gd name="connsiteX97" fmla="*/ 940831 w 2143464"/>
                  <a:gd name="connsiteY97" fmla="*/ 1842905 h 2200930"/>
                  <a:gd name="connsiteX98" fmla="*/ 1076169 w 2143464"/>
                  <a:gd name="connsiteY98" fmla="*/ 1719945 h 2200930"/>
                  <a:gd name="connsiteX99" fmla="*/ 939156 w 2143464"/>
                  <a:gd name="connsiteY99" fmla="*/ 1817275 h 2200930"/>
                  <a:gd name="connsiteX100" fmla="*/ 919224 w 2143464"/>
                  <a:gd name="connsiteY100" fmla="*/ 1682420 h 2200930"/>
                  <a:gd name="connsiteX101" fmla="*/ 951551 w 2143464"/>
                  <a:gd name="connsiteY101" fmla="*/ 1674379 h 2200930"/>
                  <a:gd name="connsiteX102" fmla="*/ 927264 w 2143464"/>
                  <a:gd name="connsiteY102" fmla="*/ 1577719 h 2200930"/>
                  <a:gd name="connsiteX103" fmla="*/ 910682 w 2143464"/>
                  <a:gd name="connsiteY103" fmla="*/ 1481059 h 2200930"/>
                  <a:gd name="connsiteX104" fmla="*/ 885557 w 2143464"/>
                  <a:gd name="connsiteY104" fmla="*/ 1279865 h 2200930"/>
                  <a:gd name="connsiteX105" fmla="*/ 836983 w 2143464"/>
                  <a:gd name="connsiteY105" fmla="*/ 866589 h 2200930"/>
                  <a:gd name="connsiteX106" fmla="*/ 514551 w 2143464"/>
                  <a:gd name="connsiteY106" fmla="*/ 1675719 h 2200930"/>
                  <a:gd name="connsiteX107" fmla="*/ 498639 w 2143464"/>
                  <a:gd name="connsiteY107" fmla="*/ 1861165 h 2200930"/>
                  <a:gd name="connsiteX108" fmla="*/ 492776 w 2143464"/>
                  <a:gd name="connsiteY108" fmla="*/ 1872389 h 2200930"/>
                  <a:gd name="connsiteX109" fmla="*/ 468489 w 2143464"/>
                  <a:gd name="connsiteY109" fmla="*/ 1825651 h 2200930"/>
                  <a:gd name="connsiteX110" fmla="*/ 476027 w 2143464"/>
                  <a:gd name="connsiteY110" fmla="*/ 1765175 h 2200930"/>
                  <a:gd name="connsiteX111" fmla="*/ 514551 w 2143464"/>
                  <a:gd name="connsiteY111" fmla="*/ 1675719 h 2200930"/>
                  <a:gd name="connsiteX112" fmla="*/ 1322390 w 2143464"/>
                  <a:gd name="connsiteY112" fmla="*/ 1935377 h 2200930"/>
                  <a:gd name="connsiteX113" fmla="*/ 1330764 w 2143464"/>
                  <a:gd name="connsiteY113" fmla="*/ 1793319 h 2200930"/>
                  <a:gd name="connsiteX114" fmla="*/ 1335119 w 2143464"/>
                  <a:gd name="connsiteY114" fmla="*/ 1614406 h 2200930"/>
                  <a:gd name="connsiteX115" fmla="*/ 1380009 w 2143464"/>
                  <a:gd name="connsiteY115" fmla="*/ 1636184 h 2200930"/>
                  <a:gd name="connsiteX116" fmla="*/ 1384029 w 2143464"/>
                  <a:gd name="connsiteY116" fmla="*/ 1919128 h 2200930"/>
                  <a:gd name="connsiteX117" fmla="*/ 1396926 w 2143464"/>
                  <a:gd name="connsiteY117" fmla="*/ 1906731 h 2200930"/>
                  <a:gd name="connsiteX118" fmla="*/ 1394916 w 2143464"/>
                  <a:gd name="connsiteY118" fmla="*/ 1796837 h 2200930"/>
                  <a:gd name="connsiteX119" fmla="*/ 1398266 w 2143464"/>
                  <a:gd name="connsiteY119" fmla="*/ 1727651 h 2200930"/>
                  <a:gd name="connsiteX120" fmla="*/ 1397596 w 2143464"/>
                  <a:gd name="connsiteY120" fmla="*/ 1689623 h 2200930"/>
                  <a:gd name="connsiteX121" fmla="*/ 1410661 w 2143464"/>
                  <a:gd name="connsiteY121" fmla="*/ 1647240 h 2200930"/>
                  <a:gd name="connsiteX122" fmla="*/ 1440810 w 2143464"/>
                  <a:gd name="connsiteY122" fmla="*/ 1649250 h 2200930"/>
                  <a:gd name="connsiteX123" fmla="*/ 1450022 w 2143464"/>
                  <a:gd name="connsiteY123" fmla="*/ 1667845 h 2200930"/>
                  <a:gd name="connsiteX124" fmla="*/ 1467275 w 2143464"/>
                  <a:gd name="connsiteY124" fmla="*/ 1844246 h 2200930"/>
                  <a:gd name="connsiteX125" fmla="*/ 1467107 w 2143464"/>
                  <a:gd name="connsiteY125" fmla="*/ 1655281 h 2200930"/>
                  <a:gd name="connsiteX126" fmla="*/ 1526736 w 2143464"/>
                  <a:gd name="connsiteY126" fmla="*/ 1650926 h 2200930"/>
                  <a:gd name="connsiteX127" fmla="*/ 1531091 w 2143464"/>
                  <a:gd name="connsiteY127" fmla="*/ 1797004 h 2200930"/>
                  <a:gd name="connsiteX128" fmla="*/ 1537288 w 2143464"/>
                  <a:gd name="connsiteY128" fmla="*/ 1735692 h 2200930"/>
                  <a:gd name="connsiteX129" fmla="*/ 1540471 w 2143464"/>
                  <a:gd name="connsiteY129" fmla="*/ 1645062 h 2200930"/>
                  <a:gd name="connsiteX130" fmla="*/ 1611657 w 2143464"/>
                  <a:gd name="connsiteY130" fmla="*/ 1632163 h 2200930"/>
                  <a:gd name="connsiteX131" fmla="*/ 1639462 w 2143464"/>
                  <a:gd name="connsiteY131" fmla="*/ 1731504 h 2200930"/>
                  <a:gd name="connsiteX132" fmla="*/ 1592060 w 2143464"/>
                  <a:gd name="connsiteY132" fmla="*/ 1765845 h 2200930"/>
                  <a:gd name="connsiteX133" fmla="*/ 1547003 w 2143464"/>
                  <a:gd name="connsiteY133" fmla="*/ 1803705 h 2200930"/>
                  <a:gd name="connsiteX134" fmla="*/ 1399941 w 2143464"/>
                  <a:gd name="connsiteY134" fmla="*/ 1927839 h 2200930"/>
                  <a:gd name="connsiteX135" fmla="*/ 1391733 w 2143464"/>
                  <a:gd name="connsiteY135" fmla="*/ 1934372 h 2200930"/>
                  <a:gd name="connsiteX136" fmla="*/ 1252376 w 2143464"/>
                  <a:gd name="connsiteY136" fmla="*/ 2006909 h 2200930"/>
                  <a:gd name="connsiteX137" fmla="*/ 1278673 w 2143464"/>
                  <a:gd name="connsiteY137" fmla="*/ 1629650 h 2200930"/>
                  <a:gd name="connsiteX138" fmla="*/ 1294418 w 2143464"/>
                  <a:gd name="connsiteY138" fmla="*/ 1572525 h 2200930"/>
                  <a:gd name="connsiteX139" fmla="*/ 1322390 w 2143464"/>
                  <a:gd name="connsiteY139" fmla="*/ 1935377 h 2200930"/>
                  <a:gd name="connsiteX140" fmla="*/ 1618859 w 2143464"/>
                  <a:gd name="connsiteY140" fmla="*/ 1674881 h 2200930"/>
                  <a:gd name="connsiteX141" fmla="*/ 1604622 w 2143464"/>
                  <a:gd name="connsiteY141" fmla="*/ 1675384 h 2200930"/>
                  <a:gd name="connsiteX142" fmla="*/ 1591055 w 2143464"/>
                  <a:gd name="connsiteY142" fmla="*/ 1674881 h 2200930"/>
                  <a:gd name="connsiteX143" fmla="*/ 1591222 w 2143464"/>
                  <a:gd name="connsiteY143" fmla="*/ 1740717 h 2200930"/>
                  <a:gd name="connsiteX144" fmla="*/ 1605795 w 2143464"/>
                  <a:gd name="connsiteY144" fmla="*/ 1713076 h 2200930"/>
                  <a:gd name="connsiteX145" fmla="*/ 1618859 w 2143464"/>
                  <a:gd name="connsiteY145" fmla="*/ 1674881 h 2200930"/>
                  <a:gd name="connsiteX146" fmla="*/ 1517524 w 2143464"/>
                  <a:gd name="connsiteY146" fmla="*/ 540760 h 2200930"/>
                  <a:gd name="connsiteX147" fmla="*/ 1592562 w 2143464"/>
                  <a:gd name="connsiteY147" fmla="*/ 502732 h 2200930"/>
                  <a:gd name="connsiteX148" fmla="*/ 1771952 w 2143464"/>
                  <a:gd name="connsiteY148" fmla="*/ 474421 h 2200930"/>
                  <a:gd name="connsiteX149" fmla="*/ 1853858 w 2143464"/>
                  <a:gd name="connsiteY149" fmla="*/ 517139 h 2200930"/>
                  <a:gd name="connsiteX150" fmla="*/ 1863740 w 2143464"/>
                  <a:gd name="connsiteY150" fmla="*/ 503067 h 2200930"/>
                  <a:gd name="connsiteX151" fmla="*/ 1877475 w 2143464"/>
                  <a:gd name="connsiteY151" fmla="*/ 493351 h 2200930"/>
                  <a:gd name="connsiteX152" fmla="*/ 1910807 w 2143464"/>
                  <a:gd name="connsiteY152" fmla="*/ 536907 h 2200930"/>
                  <a:gd name="connsiteX153" fmla="*/ 1920689 w 2143464"/>
                  <a:gd name="connsiteY153" fmla="*/ 600900 h 2200930"/>
                  <a:gd name="connsiteX154" fmla="*/ 1993383 w 2143464"/>
                  <a:gd name="connsiteY154" fmla="*/ 974808 h 2200930"/>
                  <a:gd name="connsiteX155" fmla="*/ 2022025 w 2143464"/>
                  <a:gd name="connsiteY155" fmla="*/ 1443366 h 2200930"/>
                  <a:gd name="connsiteX156" fmla="*/ 2015158 w 2143464"/>
                  <a:gd name="connsiteY156" fmla="*/ 1484744 h 2200930"/>
                  <a:gd name="connsiteX157" fmla="*/ 1967756 w 2143464"/>
                  <a:gd name="connsiteY157" fmla="*/ 1518751 h 2200930"/>
                  <a:gd name="connsiteX158" fmla="*/ 1922364 w 2143464"/>
                  <a:gd name="connsiteY158" fmla="*/ 1512218 h 2200930"/>
                  <a:gd name="connsiteX159" fmla="*/ 1748335 w 2143464"/>
                  <a:gd name="connsiteY159" fmla="*/ 1652266 h 2200930"/>
                  <a:gd name="connsiteX160" fmla="*/ 1684183 w 2143464"/>
                  <a:gd name="connsiteY160" fmla="*/ 1654611 h 2200930"/>
                  <a:gd name="connsiteX161" fmla="*/ 1704785 w 2143464"/>
                  <a:gd name="connsiteY161" fmla="*/ 1684430 h 2200930"/>
                  <a:gd name="connsiteX162" fmla="*/ 1659561 w 2143464"/>
                  <a:gd name="connsiteY162" fmla="*/ 1659637 h 2200930"/>
                  <a:gd name="connsiteX163" fmla="*/ 1684183 w 2143464"/>
                  <a:gd name="connsiteY163" fmla="*/ 1691801 h 2200930"/>
                  <a:gd name="connsiteX164" fmla="*/ 1652359 w 2143464"/>
                  <a:gd name="connsiteY164" fmla="*/ 1718269 h 2200930"/>
                  <a:gd name="connsiteX165" fmla="*/ 1648171 w 2143464"/>
                  <a:gd name="connsiteY165" fmla="*/ 1672368 h 2200930"/>
                  <a:gd name="connsiteX166" fmla="*/ 1649511 w 2143464"/>
                  <a:gd name="connsiteY166" fmla="*/ 1653773 h 2200930"/>
                  <a:gd name="connsiteX167" fmla="*/ 1546501 w 2143464"/>
                  <a:gd name="connsiteY167" fmla="*/ 1636686 h 2200930"/>
                  <a:gd name="connsiteX168" fmla="*/ 1425735 w 2143464"/>
                  <a:gd name="connsiteY168" fmla="*/ 1624792 h 2200930"/>
                  <a:gd name="connsiteX169" fmla="*/ 1422385 w 2143464"/>
                  <a:gd name="connsiteY169" fmla="*/ 1646738 h 2200930"/>
                  <a:gd name="connsiteX170" fmla="*/ 1238641 w 2143464"/>
                  <a:gd name="connsiteY170" fmla="*/ 1523777 h 2200930"/>
                  <a:gd name="connsiteX171" fmla="*/ 1270800 w 2143464"/>
                  <a:gd name="connsiteY171" fmla="*/ 1550580 h 2200930"/>
                  <a:gd name="connsiteX172" fmla="*/ 1235291 w 2143464"/>
                  <a:gd name="connsiteY172" fmla="*/ 2019306 h 2200930"/>
                  <a:gd name="connsiteX173" fmla="*/ 1230434 w 2143464"/>
                  <a:gd name="connsiteY173" fmla="*/ 2022154 h 2200930"/>
                  <a:gd name="connsiteX174" fmla="*/ 1160085 w 2143464"/>
                  <a:gd name="connsiteY174" fmla="*/ 2068054 h 2200930"/>
                  <a:gd name="connsiteX175" fmla="*/ 1152213 w 2143464"/>
                  <a:gd name="connsiteY175" fmla="*/ 1771876 h 2200930"/>
                  <a:gd name="connsiteX176" fmla="*/ 1182027 w 2143464"/>
                  <a:gd name="connsiteY176" fmla="*/ 1490942 h 2200930"/>
                  <a:gd name="connsiteX177" fmla="*/ 1207319 w 2143464"/>
                  <a:gd name="connsiteY177" fmla="*/ 1599832 h 2200930"/>
                  <a:gd name="connsiteX178" fmla="*/ 1178342 w 2143464"/>
                  <a:gd name="connsiteY178" fmla="*/ 1877415 h 2200930"/>
                  <a:gd name="connsiteX179" fmla="*/ 1175327 w 2143464"/>
                  <a:gd name="connsiteY179" fmla="*/ 2008082 h 2200930"/>
                  <a:gd name="connsiteX180" fmla="*/ 1177505 w 2143464"/>
                  <a:gd name="connsiteY180" fmla="*/ 2013275 h 2200930"/>
                  <a:gd name="connsiteX181" fmla="*/ 1187554 w 2143464"/>
                  <a:gd name="connsiteY181" fmla="*/ 1880430 h 2200930"/>
                  <a:gd name="connsiteX182" fmla="*/ 1203802 w 2143464"/>
                  <a:gd name="connsiteY182" fmla="*/ 1764170 h 2200930"/>
                  <a:gd name="connsiteX183" fmla="*/ 1238474 w 2143464"/>
                  <a:gd name="connsiteY183" fmla="*/ 1515401 h 2200930"/>
                  <a:gd name="connsiteX184" fmla="*/ 1162932 w 2143464"/>
                  <a:gd name="connsiteY184" fmla="*/ 1448559 h 2200930"/>
                  <a:gd name="connsiteX185" fmla="*/ 1070976 w 2143464"/>
                  <a:gd name="connsiteY185" fmla="*/ 1208501 h 2200930"/>
                  <a:gd name="connsiteX186" fmla="*/ 1056404 w 2143464"/>
                  <a:gd name="connsiteY186" fmla="*/ 1125745 h 2200930"/>
                  <a:gd name="connsiteX187" fmla="*/ 995938 w 2143464"/>
                  <a:gd name="connsiteY187" fmla="*/ 719170 h 2200930"/>
                  <a:gd name="connsiteX188" fmla="*/ 1024077 w 2143464"/>
                  <a:gd name="connsiteY188" fmla="*/ 700910 h 2200930"/>
                  <a:gd name="connsiteX189" fmla="*/ 1044847 w 2143464"/>
                  <a:gd name="connsiteY189" fmla="*/ 676620 h 2200930"/>
                  <a:gd name="connsiteX190" fmla="*/ 1215861 w 2143464"/>
                  <a:gd name="connsiteY190" fmla="*/ 578620 h 2200930"/>
                  <a:gd name="connsiteX191" fmla="*/ 1286545 w 2143464"/>
                  <a:gd name="connsiteY191" fmla="*/ 587331 h 2200930"/>
                  <a:gd name="connsiteX192" fmla="*/ 1489049 w 2143464"/>
                  <a:gd name="connsiteY192" fmla="*/ 527526 h 2200930"/>
                  <a:gd name="connsiteX193" fmla="*/ 1504459 w 2143464"/>
                  <a:gd name="connsiteY193" fmla="*/ 551649 h 2200930"/>
                  <a:gd name="connsiteX194" fmla="*/ 1508479 w 2143464"/>
                  <a:gd name="connsiteY194" fmla="*/ 567396 h 2200930"/>
                  <a:gd name="connsiteX195" fmla="*/ 1517524 w 2143464"/>
                  <a:gd name="connsiteY195" fmla="*/ 540760 h 2200930"/>
                  <a:gd name="connsiteX196" fmla="*/ 1140990 w 2143464"/>
                  <a:gd name="connsiteY196" fmla="*/ 1767521 h 2200930"/>
                  <a:gd name="connsiteX197" fmla="*/ 1135463 w 2143464"/>
                  <a:gd name="connsiteY197" fmla="*/ 1471342 h 2200930"/>
                  <a:gd name="connsiteX198" fmla="*/ 1151710 w 2143464"/>
                  <a:gd name="connsiteY198" fmla="*/ 1444204 h 2200930"/>
                  <a:gd name="connsiteX199" fmla="*/ 1161090 w 2143464"/>
                  <a:gd name="connsiteY199" fmla="*/ 1513725 h 2200930"/>
                  <a:gd name="connsiteX200" fmla="*/ 1140990 w 2143464"/>
                  <a:gd name="connsiteY200" fmla="*/ 1767521 h 2200930"/>
                  <a:gd name="connsiteX201" fmla="*/ 1093421 w 2143464"/>
                  <a:gd name="connsiteY201" fmla="*/ 1426614 h 2200930"/>
                  <a:gd name="connsiteX202" fmla="*/ 1102131 w 2143464"/>
                  <a:gd name="connsiteY202" fmla="*/ 1408689 h 2200930"/>
                  <a:gd name="connsiteX203" fmla="*/ 1121561 w 2143464"/>
                  <a:gd name="connsiteY203" fmla="*/ 1448559 h 2200930"/>
                  <a:gd name="connsiteX204" fmla="*/ 1109333 w 2143464"/>
                  <a:gd name="connsiteY204" fmla="*/ 1584587 h 2200930"/>
                  <a:gd name="connsiteX205" fmla="*/ 1092584 w 2143464"/>
                  <a:gd name="connsiteY205" fmla="*/ 1449062 h 2200930"/>
                  <a:gd name="connsiteX206" fmla="*/ 1093421 w 2143464"/>
                  <a:gd name="connsiteY206" fmla="*/ 1426614 h 2200930"/>
                  <a:gd name="connsiteX207" fmla="*/ 682383 w 2143464"/>
                  <a:gd name="connsiteY207" fmla="*/ 1378368 h 2200930"/>
                  <a:gd name="connsiteX208" fmla="*/ 704158 w 2143464"/>
                  <a:gd name="connsiteY208" fmla="*/ 1991330 h 2200930"/>
                  <a:gd name="connsiteX209" fmla="*/ 634814 w 2143464"/>
                  <a:gd name="connsiteY209" fmla="*/ 1955312 h 2200930"/>
                  <a:gd name="connsiteX210" fmla="*/ 633474 w 2143464"/>
                  <a:gd name="connsiteY210" fmla="*/ 1487592 h 2200930"/>
                  <a:gd name="connsiteX211" fmla="*/ 657259 w 2143464"/>
                  <a:gd name="connsiteY211" fmla="*/ 1403329 h 2200930"/>
                  <a:gd name="connsiteX212" fmla="*/ 682383 w 2143464"/>
                  <a:gd name="connsiteY212" fmla="*/ 1378368 h 2200930"/>
                  <a:gd name="connsiteX213" fmla="*/ 785561 w 2143464"/>
                  <a:gd name="connsiteY213" fmla="*/ 2043931 h 2200930"/>
                  <a:gd name="connsiteX214" fmla="*/ 711863 w 2143464"/>
                  <a:gd name="connsiteY214" fmla="*/ 1626467 h 2200930"/>
                  <a:gd name="connsiteX215" fmla="*/ 700473 w 2143464"/>
                  <a:gd name="connsiteY215" fmla="*/ 1388587 h 2200930"/>
                  <a:gd name="connsiteX216" fmla="*/ 739165 w 2143464"/>
                  <a:gd name="connsiteY216" fmla="*/ 1303988 h 2200930"/>
                  <a:gd name="connsiteX217" fmla="*/ 831288 w 2143464"/>
                  <a:gd name="connsiteY217" fmla="*/ 1266799 h 2200930"/>
                  <a:gd name="connsiteX218" fmla="*/ 877685 w 2143464"/>
                  <a:gd name="connsiteY218" fmla="*/ 1712574 h 2200930"/>
                  <a:gd name="connsiteX219" fmla="*/ 912189 w 2143464"/>
                  <a:gd name="connsiteY219" fmla="*/ 1918793 h 2200930"/>
                  <a:gd name="connsiteX220" fmla="*/ 953058 w 2143464"/>
                  <a:gd name="connsiteY220" fmla="*/ 2128195 h 2200930"/>
                  <a:gd name="connsiteX221" fmla="*/ 859260 w 2143464"/>
                  <a:gd name="connsiteY221" fmla="*/ 2100219 h 2200930"/>
                  <a:gd name="connsiteX222" fmla="*/ 793099 w 2143464"/>
                  <a:gd name="connsiteY222" fmla="*/ 2036393 h 2200930"/>
                  <a:gd name="connsiteX223" fmla="*/ 797454 w 2143464"/>
                  <a:gd name="connsiteY223" fmla="*/ 1917453 h 2200930"/>
                  <a:gd name="connsiteX224" fmla="*/ 789916 w 2143464"/>
                  <a:gd name="connsiteY224" fmla="*/ 1795329 h 2200930"/>
                  <a:gd name="connsiteX225" fmla="*/ 765462 w 2143464"/>
                  <a:gd name="connsiteY225" fmla="*/ 1316217 h 2200930"/>
                  <a:gd name="connsiteX226" fmla="*/ 777689 w 2143464"/>
                  <a:gd name="connsiteY226" fmla="*/ 1488262 h 2200930"/>
                  <a:gd name="connsiteX227" fmla="*/ 775177 w 2143464"/>
                  <a:gd name="connsiteY227" fmla="*/ 1674714 h 2200930"/>
                  <a:gd name="connsiteX228" fmla="*/ 785561 w 2143464"/>
                  <a:gd name="connsiteY228" fmla="*/ 2043931 h 2200930"/>
                  <a:gd name="connsiteX229" fmla="*/ 867635 w 2143464"/>
                  <a:gd name="connsiteY229" fmla="*/ 777803 h 2200930"/>
                  <a:gd name="connsiteX230" fmla="*/ 897114 w 2143464"/>
                  <a:gd name="connsiteY230" fmla="*/ 754517 h 2200930"/>
                  <a:gd name="connsiteX231" fmla="*/ 962103 w 2143464"/>
                  <a:gd name="connsiteY231" fmla="*/ 709454 h 2200930"/>
                  <a:gd name="connsiteX232" fmla="*/ 916544 w 2143464"/>
                  <a:gd name="connsiteY232" fmla="*/ 789362 h 2200930"/>
                  <a:gd name="connsiteX233" fmla="*/ 878187 w 2143464"/>
                  <a:gd name="connsiteY233" fmla="*/ 820186 h 2200930"/>
                  <a:gd name="connsiteX234" fmla="*/ 836480 w 2143464"/>
                  <a:gd name="connsiteY234" fmla="*/ 812982 h 2200930"/>
                  <a:gd name="connsiteX235" fmla="*/ 867635 w 2143464"/>
                  <a:gd name="connsiteY235" fmla="*/ 777803 h 2200930"/>
                  <a:gd name="connsiteX236" fmla="*/ 815711 w 2143464"/>
                  <a:gd name="connsiteY236" fmla="*/ 789194 h 2200930"/>
                  <a:gd name="connsiteX237" fmla="*/ 936979 w 2143464"/>
                  <a:gd name="connsiteY237" fmla="*/ 702753 h 2200930"/>
                  <a:gd name="connsiteX238" fmla="*/ 880700 w 2143464"/>
                  <a:gd name="connsiteY238" fmla="*/ 753680 h 2200930"/>
                  <a:gd name="connsiteX239" fmla="*/ 815711 w 2143464"/>
                  <a:gd name="connsiteY239" fmla="*/ 789194 h 2200930"/>
                  <a:gd name="connsiteX240" fmla="*/ 768309 w 2143464"/>
                  <a:gd name="connsiteY240" fmla="*/ 744299 h 2200930"/>
                  <a:gd name="connsiteX241" fmla="*/ 532306 w 2143464"/>
                  <a:gd name="connsiteY241" fmla="*/ 551481 h 2200930"/>
                  <a:gd name="connsiteX242" fmla="*/ 478707 w 2143464"/>
                  <a:gd name="connsiteY242" fmla="*/ 473751 h 2200930"/>
                  <a:gd name="connsiteX243" fmla="*/ 524601 w 2143464"/>
                  <a:gd name="connsiteY243" fmla="*/ 483802 h 2200930"/>
                  <a:gd name="connsiteX244" fmla="*/ 778527 w 2143464"/>
                  <a:gd name="connsiteY244" fmla="*/ 710794 h 2200930"/>
                  <a:gd name="connsiteX245" fmla="*/ 745697 w 2143464"/>
                  <a:gd name="connsiteY245" fmla="*/ 677457 h 2200930"/>
                  <a:gd name="connsiteX246" fmla="*/ 729617 w 2143464"/>
                  <a:gd name="connsiteY246" fmla="*/ 662716 h 2200930"/>
                  <a:gd name="connsiteX247" fmla="*/ 714878 w 2143464"/>
                  <a:gd name="connsiteY247" fmla="*/ 640770 h 2200930"/>
                  <a:gd name="connsiteX248" fmla="*/ 816548 w 2143464"/>
                  <a:gd name="connsiteY248" fmla="*/ 680138 h 2200930"/>
                  <a:gd name="connsiteX249" fmla="*/ 790419 w 2143464"/>
                  <a:gd name="connsiteY249" fmla="*/ 712805 h 2200930"/>
                  <a:gd name="connsiteX250" fmla="*/ 781876 w 2143464"/>
                  <a:gd name="connsiteY250" fmla="*/ 725871 h 2200930"/>
                  <a:gd name="connsiteX251" fmla="*/ 768309 w 2143464"/>
                  <a:gd name="connsiteY251" fmla="*/ 744299 h 2200930"/>
                  <a:gd name="connsiteX252" fmla="*/ 1236631 w 2143464"/>
                  <a:gd name="connsiteY252" fmla="*/ 569741 h 2200930"/>
                  <a:gd name="connsiteX253" fmla="*/ 1309325 w 2143464"/>
                  <a:gd name="connsiteY253" fmla="*/ 528028 h 2200930"/>
                  <a:gd name="connsiteX254" fmla="*/ 1236631 w 2143464"/>
                  <a:gd name="connsiteY254" fmla="*/ 569741 h 2200930"/>
                  <a:gd name="connsiteX255" fmla="*/ 1165612 w 2143464"/>
                  <a:gd name="connsiteY255" fmla="*/ 527023 h 2200930"/>
                  <a:gd name="connsiteX256" fmla="*/ 1170135 w 2143464"/>
                  <a:gd name="connsiteY256" fmla="*/ 524008 h 2200930"/>
                  <a:gd name="connsiteX257" fmla="*/ 1174657 w 2143464"/>
                  <a:gd name="connsiteY257" fmla="*/ 521160 h 2200930"/>
                  <a:gd name="connsiteX258" fmla="*/ 1240316 w 2143464"/>
                  <a:gd name="connsiteY258" fmla="*/ 474254 h 2200930"/>
                  <a:gd name="connsiteX259" fmla="*/ 1261923 w 2143464"/>
                  <a:gd name="connsiteY259" fmla="*/ 435389 h 2200930"/>
                  <a:gd name="connsiteX260" fmla="*/ 1278003 w 2143464"/>
                  <a:gd name="connsiteY260" fmla="*/ 420814 h 2200930"/>
                  <a:gd name="connsiteX261" fmla="*/ 1298772 w 2143464"/>
                  <a:gd name="connsiteY261" fmla="*/ 403727 h 2200930"/>
                  <a:gd name="connsiteX262" fmla="*/ 1544826 w 2143464"/>
                  <a:gd name="connsiteY262" fmla="*/ 191142 h 2200930"/>
                  <a:gd name="connsiteX263" fmla="*/ 1709140 w 2143464"/>
                  <a:gd name="connsiteY263" fmla="*/ 98168 h 2200930"/>
                  <a:gd name="connsiteX264" fmla="*/ 1659059 w 2143464"/>
                  <a:gd name="connsiteY264" fmla="*/ 155125 h 2200930"/>
                  <a:gd name="connsiteX265" fmla="*/ 1730412 w 2143464"/>
                  <a:gd name="connsiteY265" fmla="*/ 120951 h 2200930"/>
                  <a:gd name="connsiteX266" fmla="*/ 1697248 w 2143464"/>
                  <a:gd name="connsiteY266" fmla="*/ 163334 h 2200930"/>
                  <a:gd name="connsiteX267" fmla="*/ 1584020 w 2143464"/>
                  <a:gd name="connsiteY267" fmla="*/ 238383 h 2200930"/>
                  <a:gd name="connsiteX268" fmla="*/ 1732087 w 2143464"/>
                  <a:gd name="connsiteY268" fmla="*/ 152612 h 2200930"/>
                  <a:gd name="connsiteX269" fmla="*/ 1751685 w 2143464"/>
                  <a:gd name="connsiteY269" fmla="*/ 165679 h 2200930"/>
                  <a:gd name="connsiteX270" fmla="*/ 1620702 w 2143464"/>
                  <a:gd name="connsiteY270" fmla="*/ 267532 h 2200930"/>
                  <a:gd name="connsiteX271" fmla="*/ 1253213 w 2143464"/>
                  <a:gd name="connsiteY271" fmla="*/ 524678 h 2200930"/>
                  <a:gd name="connsiteX272" fmla="*/ 1186382 w 2143464"/>
                  <a:gd name="connsiteY272" fmla="*/ 535232 h 2200930"/>
                  <a:gd name="connsiteX273" fmla="*/ 1165612 w 2143464"/>
                  <a:gd name="connsiteY273" fmla="*/ 527023 h 2200930"/>
                  <a:gd name="connsiteX274" fmla="*/ 1363426 w 2143464"/>
                  <a:gd name="connsiteY274" fmla="*/ 407915 h 2200930"/>
                  <a:gd name="connsiteX275" fmla="*/ 1584020 w 2143464"/>
                  <a:gd name="connsiteY275" fmla="*/ 238383 h 2200930"/>
                  <a:gd name="connsiteX276" fmla="*/ 1546333 w 2143464"/>
                  <a:gd name="connsiteY276" fmla="*/ 260329 h 2200930"/>
                  <a:gd name="connsiteX277" fmla="*/ 1536786 w 2143464"/>
                  <a:gd name="connsiteY277" fmla="*/ 253460 h 2200930"/>
                  <a:gd name="connsiteX278" fmla="*/ 1528913 w 2143464"/>
                  <a:gd name="connsiteY278" fmla="*/ 254298 h 2200930"/>
                  <a:gd name="connsiteX279" fmla="*/ 1525396 w 2143464"/>
                  <a:gd name="connsiteY279" fmla="*/ 259323 h 2200930"/>
                  <a:gd name="connsiteX280" fmla="*/ 1515849 w 2143464"/>
                  <a:gd name="connsiteY280" fmla="*/ 267365 h 2200930"/>
                  <a:gd name="connsiteX281" fmla="*/ 1328587 w 2143464"/>
                  <a:gd name="connsiteY281" fmla="*/ 403895 h 2200930"/>
                  <a:gd name="connsiteX282" fmla="*/ 1315690 w 2143464"/>
                  <a:gd name="connsiteY282" fmla="*/ 413778 h 2200930"/>
                  <a:gd name="connsiteX283" fmla="*/ 1253381 w 2143464"/>
                  <a:gd name="connsiteY283" fmla="*/ 463700 h 2200930"/>
                  <a:gd name="connsiteX284" fmla="*/ 1334784 w 2143464"/>
                  <a:gd name="connsiteY284" fmla="*/ 408250 h 2200930"/>
                  <a:gd name="connsiteX285" fmla="*/ 1356894 w 2143464"/>
                  <a:gd name="connsiteY285" fmla="*/ 402890 h 2200930"/>
                  <a:gd name="connsiteX286" fmla="*/ 1363426 w 2143464"/>
                  <a:gd name="connsiteY286" fmla="*/ 407915 h 2200930"/>
                  <a:gd name="connsiteX287" fmla="*/ 1317197 w 2143464"/>
                  <a:gd name="connsiteY287" fmla="*/ 445105 h 2200930"/>
                  <a:gd name="connsiteX288" fmla="*/ 1348687 w 2143464"/>
                  <a:gd name="connsiteY288" fmla="*/ 410260 h 2200930"/>
                  <a:gd name="connsiteX289" fmla="*/ 1317197 w 2143464"/>
                  <a:gd name="connsiteY289" fmla="*/ 445105 h 2200930"/>
                  <a:gd name="connsiteX290" fmla="*/ 1559900 w 2143464"/>
                  <a:gd name="connsiteY290" fmla="*/ 236541 h 2200930"/>
                  <a:gd name="connsiteX291" fmla="*/ 1659059 w 2143464"/>
                  <a:gd name="connsiteY291" fmla="*/ 155125 h 2200930"/>
                  <a:gd name="connsiteX292" fmla="*/ 1552363 w 2143464"/>
                  <a:gd name="connsiteY292" fmla="*/ 230510 h 2200930"/>
                  <a:gd name="connsiteX293" fmla="*/ 1559900 w 2143464"/>
                  <a:gd name="connsiteY293" fmla="*/ 236541 h 2200930"/>
                  <a:gd name="connsiteX294" fmla="*/ 1318370 w 2143464"/>
                  <a:gd name="connsiteY294" fmla="*/ 569238 h 2200930"/>
                  <a:gd name="connsiteX295" fmla="*/ 1376826 w 2143464"/>
                  <a:gd name="connsiteY295" fmla="*/ 482965 h 2200930"/>
                  <a:gd name="connsiteX296" fmla="*/ 1358401 w 2143464"/>
                  <a:gd name="connsiteY296" fmla="*/ 565721 h 2200930"/>
                  <a:gd name="connsiteX297" fmla="*/ 1318370 w 2143464"/>
                  <a:gd name="connsiteY297" fmla="*/ 569238 h 2200930"/>
                  <a:gd name="connsiteX298" fmla="*/ 1892215 w 2143464"/>
                  <a:gd name="connsiteY298" fmla="*/ 440414 h 2200930"/>
                  <a:gd name="connsiteX299" fmla="*/ 1900925 w 2143464"/>
                  <a:gd name="connsiteY299" fmla="*/ 463365 h 2200930"/>
                  <a:gd name="connsiteX300" fmla="*/ 1892215 w 2143464"/>
                  <a:gd name="connsiteY300" fmla="*/ 487990 h 2200930"/>
                  <a:gd name="connsiteX301" fmla="*/ 1892215 w 2143464"/>
                  <a:gd name="connsiteY301" fmla="*/ 440414 h 2200930"/>
                  <a:gd name="connsiteX302" fmla="*/ 176542 w 2143464"/>
                  <a:gd name="connsiteY302" fmla="*/ 982179 h 2200930"/>
                  <a:gd name="connsiteX303" fmla="*/ 178049 w 2143464"/>
                  <a:gd name="connsiteY303" fmla="*/ 976986 h 2200930"/>
                  <a:gd name="connsiteX304" fmla="*/ 179389 w 2143464"/>
                  <a:gd name="connsiteY304" fmla="*/ 971625 h 2200930"/>
                  <a:gd name="connsiteX305" fmla="*/ 196139 w 2143464"/>
                  <a:gd name="connsiteY305" fmla="*/ 749492 h 2200930"/>
                  <a:gd name="connsiteX306" fmla="*/ 197982 w 2143464"/>
                  <a:gd name="connsiteY306" fmla="*/ 483132 h 2200930"/>
                  <a:gd name="connsiteX307" fmla="*/ 344374 w 2143464"/>
                  <a:gd name="connsiteY307" fmla="*/ 565553 h 2200930"/>
                  <a:gd name="connsiteX308" fmla="*/ 645366 w 2143464"/>
                  <a:gd name="connsiteY308" fmla="*/ 716322 h 2200930"/>
                  <a:gd name="connsiteX309" fmla="*/ 713203 w 2143464"/>
                  <a:gd name="connsiteY309" fmla="*/ 761218 h 2200930"/>
                  <a:gd name="connsiteX310" fmla="*/ 792429 w 2143464"/>
                  <a:gd name="connsiteY310" fmla="*/ 802429 h 2200930"/>
                  <a:gd name="connsiteX311" fmla="*/ 834136 w 2143464"/>
                  <a:gd name="connsiteY311" fmla="*/ 1247366 h 2200930"/>
                  <a:gd name="connsiteX312" fmla="*/ 749215 w 2143464"/>
                  <a:gd name="connsiteY312" fmla="*/ 1284221 h 2200930"/>
                  <a:gd name="connsiteX313" fmla="*/ 682551 w 2143464"/>
                  <a:gd name="connsiteY313" fmla="*/ 1344864 h 2200930"/>
                  <a:gd name="connsiteX314" fmla="*/ 596290 w 2143464"/>
                  <a:gd name="connsiteY314" fmla="*/ 1513725 h 2200930"/>
                  <a:gd name="connsiteX315" fmla="*/ 501486 w 2143464"/>
                  <a:gd name="connsiteY315" fmla="*/ 1668683 h 2200930"/>
                  <a:gd name="connsiteX316" fmla="*/ 394121 w 2143464"/>
                  <a:gd name="connsiteY316" fmla="*/ 1803035 h 2200930"/>
                  <a:gd name="connsiteX317" fmla="*/ 387421 w 2143464"/>
                  <a:gd name="connsiteY317" fmla="*/ 1814762 h 2200930"/>
                  <a:gd name="connsiteX318" fmla="*/ 177882 w 2143464"/>
                  <a:gd name="connsiteY318" fmla="*/ 1704533 h 2200930"/>
                  <a:gd name="connsiteX319" fmla="*/ 108873 w 2143464"/>
                  <a:gd name="connsiteY319" fmla="*/ 1668850 h 2200930"/>
                  <a:gd name="connsiteX320" fmla="*/ 134165 w 2143464"/>
                  <a:gd name="connsiteY320" fmla="*/ 1447052 h 2200930"/>
                  <a:gd name="connsiteX321" fmla="*/ 143378 w 2143464"/>
                  <a:gd name="connsiteY321" fmla="*/ 1328782 h 2200930"/>
                  <a:gd name="connsiteX322" fmla="*/ 143043 w 2143464"/>
                  <a:gd name="connsiteY322" fmla="*/ 1267636 h 2200930"/>
                  <a:gd name="connsiteX323" fmla="*/ 123948 w 2143464"/>
                  <a:gd name="connsiteY323" fmla="*/ 1225421 h 2200930"/>
                  <a:gd name="connsiteX324" fmla="*/ 121938 w 2143464"/>
                  <a:gd name="connsiteY324" fmla="*/ 1445544 h 2200930"/>
                  <a:gd name="connsiteX325" fmla="*/ 93966 w 2143464"/>
                  <a:gd name="connsiteY325" fmla="*/ 1660642 h 2200930"/>
                  <a:gd name="connsiteX326" fmla="*/ 69679 w 2143464"/>
                  <a:gd name="connsiteY326" fmla="*/ 1546895 h 2200930"/>
                  <a:gd name="connsiteX327" fmla="*/ 69679 w 2143464"/>
                  <a:gd name="connsiteY327" fmla="*/ 1245858 h 2200930"/>
                  <a:gd name="connsiteX328" fmla="*/ 63314 w 2143464"/>
                  <a:gd name="connsiteY328" fmla="*/ 1101957 h 2200930"/>
                  <a:gd name="connsiteX329" fmla="*/ 88103 w 2143464"/>
                  <a:gd name="connsiteY329" fmla="*/ 1132949 h 2200930"/>
                  <a:gd name="connsiteX330" fmla="*/ 91956 w 2143464"/>
                  <a:gd name="connsiteY330" fmla="*/ 1081352 h 2200930"/>
                  <a:gd name="connsiteX331" fmla="*/ 70684 w 2143464"/>
                  <a:gd name="connsiteY331" fmla="*/ 379939 h 2200930"/>
                  <a:gd name="connsiteX332" fmla="*/ 185419 w 2143464"/>
                  <a:gd name="connsiteY332" fmla="*/ 462025 h 2200930"/>
                  <a:gd name="connsiteX333" fmla="*/ 181232 w 2143464"/>
                  <a:gd name="connsiteY333" fmla="*/ 718835 h 2200930"/>
                  <a:gd name="connsiteX334" fmla="*/ 176542 w 2143464"/>
                  <a:gd name="connsiteY334" fmla="*/ 982179 h 2200930"/>
                  <a:gd name="connsiteX335" fmla="*/ 1381516 w 2143464"/>
                  <a:gd name="connsiteY335" fmla="*/ 529871 h 2200930"/>
                  <a:gd name="connsiteX336" fmla="*/ 1381014 w 2143464"/>
                  <a:gd name="connsiteY336" fmla="*/ 517474 h 2200930"/>
                  <a:gd name="connsiteX337" fmla="*/ 1386038 w 2143464"/>
                  <a:gd name="connsiteY337" fmla="*/ 499717 h 2200930"/>
                  <a:gd name="connsiteX338" fmla="*/ 1458230 w 2143464"/>
                  <a:gd name="connsiteY338" fmla="*/ 416794 h 2200930"/>
                  <a:gd name="connsiteX339" fmla="*/ 1445835 w 2143464"/>
                  <a:gd name="connsiteY339" fmla="*/ 514459 h 2200930"/>
                  <a:gd name="connsiteX340" fmla="*/ 1428583 w 2143464"/>
                  <a:gd name="connsiteY340" fmla="*/ 542268 h 2200930"/>
                  <a:gd name="connsiteX341" fmla="*/ 1385368 w 2143464"/>
                  <a:gd name="connsiteY341" fmla="*/ 541932 h 2200930"/>
                  <a:gd name="connsiteX342" fmla="*/ 1381516 w 2143464"/>
                  <a:gd name="connsiteY342" fmla="*/ 529871 h 2200930"/>
                  <a:gd name="connsiteX343" fmla="*/ 1847158 w 2143464"/>
                  <a:gd name="connsiteY343" fmla="*/ 465040 h 2200930"/>
                  <a:gd name="connsiteX344" fmla="*/ 1866420 w 2143464"/>
                  <a:gd name="connsiteY344" fmla="*/ 331023 h 2200930"/>
                  <a:gd name="connsiteX345" fmla="*/ 1884175 w 2143464"/>
                  <a:gd name="connsiteY345" fmla="*/ 368548 h 2200930"/>
                  <a:gd name="connsiteX346" fmla="*/ 1887022 w 2143464"/>
                  <a:gd name="connsiteY346" fmla="*/ 410260 h 2200930"/>
                  <a:gd name="connsiteX347" fmla="*/ 1847158 w 2143464"/>
                  <a:gd name="connsiteY347" fmla="*/ 465040 h 2200930"/>
                  <a:gd name="connsiteX348" fmla="*/ 1461580 w 2143464"/>
                  <a:gd name="connsiteY348" fmla="*/ 517977 h 2200930"/>
                  <a:gd name="connsiteX349" fmla="*/ 1463925 w 2143464"/>
                  <a:gd name="connsiteY349" fmla="*/ 472746 h 2200930"/>
                  <a:gd name="connsiteX350" fmla="*/ 1543318 w 2143464"/>
                  <a:gd name="connsiteY350" fmla="*/ 361512 h 2200930"/>
                  <a:gd name="connsiteX351" fmla="*/ 1522884 w 2143464"/>
                  <a:gd name="connsiteY351" fmla="*/ 468726 h 2200930"/>
                  <a:gd name="connsiteX352" fmla="*/ 1466102 w 2143464"/>
                  <a:gd name="connsiteY352" fmla="*/ 518982 h 2200930"/>
                  <a:gd name="connsiteX353" fmla="*/ 1461580 w 2143464"/>
                  <a:gd name="connsiteY353" fmla="*/ 517977 h 2200930"/>
                  <a:gd name="connsiteX354" fmla="*/ 462962 w 2143464"/>
                  <a:gd name="connsiteY354" fmla="*/ 479447 h 2200930"/>
                  <a:gd name="connsiteX355" fmla="*/ 321259 w 2143464"/>
                  <a:gd name="connsiteY355" fmla="*/ 364527 h 2200930"/>
                  <a:gd name="connsiteX356" fmla="*/ 251246 w 2143464"/>
                  <a:gd name="connsiteY356" fmla="*/ 261501 h 2200930"/>
                  <a:gd name="connsiteX357" fmla="*/ 255433 w 2143464"/>
                  <a:gd name="connsiteY357" fmla="*/ 234865 h 2200930"/>
                  <a:gd name="connsiteX358" fmla="*/ 319249 w 2143464"/>
                  <a:gd name="connsiteY358" fmla="*/ 275573 h 2200930"/>
                  <a:gd name="connsiteX359" fmla="*/ 471839 w 2143464"/>
                  <a:gd name="connsiteY359" fmla="*/ 412103 h 2200930"/>
                  <a:gd name="connsiteX360" fmla="*/ 386751 w 2143464"/>
                  <a:gd name="connsiteY360" fmla="*/ 350958 h 2200930"/>
                  <a:gd name="connsiteX361" fmla="*/ 370169 w 2143464"/>
                  <a:gd name="connsiteY361" fmla="*/ 337724 h 2200930"/>
                  <a:gd name="connsiteX362" fmla="*/ 297140 w 2143464"/>
                  <a:gd name="connsiteY362" fmla="*/ 312763 h 2200930"/>
                  <a:gd name="connsiteX363" fmla="*/ 350404 w 2143464"/>
                  <a:gd name="connsiteY363" fmla="*/ 341577 h 2200930"/>
                  <a:gd name="connsiteX364" fmla="*/ 444035 w 2143464"/>
                  <a:gd name="connsiteY364" fmla="*/ 413946 h 2200930"/>
                  <a:gd name="connsiteX365" fmla="*/ 462962 w 2143464"/>
                  <a:gd name="connsiteY365" fmla="*/ 479447 h 2200930"/>
                  <a:gd name="connsiteX366" fmla="*/ 207529 w 2143464"/>
                  <a:gd name="connsiteY366" fmla="*/ 357491 h 2200930"/>
                  <a:gd name="connsiteX367" fmla="*/ 341527 w 2143464"/>
                  <a:gd name="connsiteY367" fmla="*/ 456329 h 2200930"/>
                  <a:gd name="connsiteX368" fmla="*/ 273523 w 2143464"/>
                  <a:gd name="connsiteY368" fmla="*/ 404230 h 2200930"/>
                  <a:gd name="connsiteX369" fmla="*/ 240693 w 2143464"/>
                  <a:gd name="connsiteY369" fmla="*/ 376924 h 2200930"/>
                  <a:gd name="connsiteX370" fmla="*/ 225284 w 2143464"/>
                  <a:gd name="connsiteY370" fmla="*/ 362349 h 2200930"/>
                  <a:gd name="connsiteX371" fmla="*/ 207529 w 2143464"/>
                  <a:gd name="connsiteY371" fmla="*/ 357491 h 2200930"/>
                  <a:gd name="connsiteX372" fmla="*/ 137683 w 2143464"/>
                  <a:gd name="connsiteY372" fmla="*/ 372903 h 2200930"/>
                  <a:gd name="connsiteX373" fmla="*/ 182237 w 2143464"/>
                  <a:gd name="connsiteY373" fmla="*/ 309915 h 2200930"/>
                  <a:gd name="connsiteX374" fmla="*/ 246891 w 2143464"/>
                  <a:gd name="connsiteY374" fmla="*/ 317621 h 2200930"/>
                  <a:gd name="connsiteX375" fmla="*/ 541686 w 2143464"/>
                  <a:gd name="connsiteY375" fmla="*/ 571919 h 2200930"/>
                  <a:gd name="connsiteX376" fmla="*/ 563460 w 2143464"/>
                  <a:gd name="connsiteY376" fmla="*/ 602910 h 2200930"/>
                  <a:gd name="connsiteX377" fmla="*/ 448725 w 2143464"/>
                  <a:gd name="connsiteY377" fmla="*/ 530206 h 2200930"/>
                  <a:gd name="connsiteX378" fmla="*/ 341527 w 2143464"/>
                  <a:gd name="connsiteY378" fmla="*/ 456329 h 2200930"/>
                  <a:gd name="connsiteX379" fmla="*/ 600142 w 2143464"/>
                  <a:gd name="connsiteY379" fmla="*/ 652497 h 2200930"/>
                  <a:gd name="connsiteX380" fmla="*/ 530296 w 2143464"/>
                  <a:gd name="connsiteY380" fmla="*/ 621840 h 2200930"/>
                  <a:gd name="connsiteX381" fmla="*/ 238516 w 2143464"/>
                  <a:gd name="connsiteY381" fmla="*/ 454821 h 2200930"/>
                  <a:gd name="connsiteX382" fmla="*/ 137683 w 2143464"/>
                  <a:gd name="connsiteY382" fmla="*/ 372903 h 2200930"/>
                  <a:gd name="connsiteX383" fmla="*/ 1530588 w 2143464"/>
                  <a:gd name="connsiteY383" fmla="*/ 494356 h 2200930"/>
                  <a:gd name="connsiteX384" fmla="*/ 1556551 w 2143464"/>
                  <a:gd name="connsiteY384" fmla="*/ 384965 h 2200930"/>
                  <a:gd name="connsiteX385" fmla="*/ 1625559 w 2143464"/>
                  <a:gd name="connsiteY385" fmla="*/ 309915 h 2200930"/>
                  <a:gd name="connsiteX386" fmla="*/ 1530588 w 2143464"/>
                  <a:gd name="connsiteY386" fmla="*/ 494356 h 2200930"/>
                  <a:gd name="connsiteX387" fmla="*/ 1605125 w 2143464"/>
                  <a:gd name="connsiteY387" fmla="*/ 471406 h 2200930"/>
                  <a:gd name="connsiteX388" fmla="*/ 1635274 w 2143464"/>
                  <a:gd name="connsiteY388" fmla="*/ 327170 h 2200930"/>
                  <a:gd name="connsiteX389" fmla="*/ 1729575 w 2143464"/>
                  <a:gd name="connsiteY389" fmla="*/ 249942 h 2200930"/>
                  <a:gd name="connsiteX390" fmla="*/ 1692223 w 2143464"/>
                  <a:gd name="connsiteY390" fmla="*/ 390158 h 2200930"/>
                  <a:gd name="connsiteX391" fmla="*/ 1605125 w 2143464"/>
                  <a:gd name="connsiteY391" fmla="*/ 471406 h 2200930"/>
                  <a:gd name="connsiteX392" fmla="*/ 1743477 w 2143464"/>
                  <a:gd name="connsiteY392" fmla="*/ 372903 h 2200930"/>
                  <a:gd name="connsiteX393" fmla="*/ 1769104 w 2143464"/>
                  <a:gd name="connsiteY393" fmla="*/ 433378 h 2200930"/>
                  <a:gd name="connsiteX394" fmla="*/ 1767597 w 2143464"/>
                  <a:gd name="connsiteY394" fmla="*/ 399037 h 2200930"/>
                  <a:gd name="connsiteX395" fmla="*/ 1848833 w 2143464"/>
                  <a:gd name="connsiteY395" fmla="*/ 190472 h 2200930"/>
                  <a:gd name="connsiteX396" fmla="*/ 1841798 w 2143464"/>
                  <a:gd name="connsiteY396" fmla="*/ 290147 h 2200930"/>
                  <a:gd name="connsiteX397" fmla="*/ 1844646 w 2143464"/>
                  <a:gd name="connsiteY397" fmla="*/ 294838 h 2200930"/>
                  <a:gd name="connsiteX398" fmla="*/ 1852853 w 2143464"/>
                  <a:gd name="connsiteY398" fmla="*/ 331525 h 2200930"/>
                  <a:gd name="connsiteX399" fmla="*/ 1836606 w 2143464"/>
                  <a:gd name="connsiteY399" fmla="*/ 376756 h 2200930"/>
                  <a:gd name="connsiteX400" fmla="*/ 1806121 w 2143464"/>
                  <a:gd name="connsiteY400" fmla="*/ 456999 h 2200930"/>
                  <a:gd name="connsiteX401" fmla="*/ 1693061 w 2143464"/>
                  <a:gd name="connsiteY401" fmla="*/ 458339 h 2200930"/>
                  <a:gd name="connsiteX402" fmla="*/ 1730747 w 2143464"/>
                  <a:gd name="connsiteY402" fmla="*/ 302879 h 2200930"/>
                  <a:gd name="connsiteX403" fmla="*/ 1810811 w 2143464"/>
                  <a:gd name="connsiteY403" fmla="*/ 200188 h 2200930"/>
                  <a:gd name="connsiteX404" fmla="*/ 1773124 w 2143464"/>
                  <a:gd name="connsiteY404" fmla="*/ 343754 h 2200930"/>
                  <a:gd name="connsiteX405" fmla="*/ 1743477 w 2143464"/>
                  <a:gd name="connsiteY405" fmla="*/ 372903 h 2200930"/>
                  <a:gd name="connsiteX406" fmla="*/ 1654201 w 2143464"/>
                  <a:gd name="connsiteY406" fmla="*/ 262841 h 2200930"/>
                  <a:gd name="connsiteX407" fmla="*/ 1687366 w 2143464"/>
                  <a:gd name="connsiteY407" fmla="*/ 227662 h 2200930"/>
                  <a:gd name="connsiteX408" fmla="*/ 1718185 w 2143464"/>
                  <a:gd name="connsiteY408" fmla="*/ 206052 h 2200930"/>
                  <a:gd name="connsiteX409" fmla="*/ 1790711 w 2143464"/>
                  <a:gd name="connsiteY409" fmla="*/ 180421 h 2200930"/>
                  <a:gd name="connsiteX410" fmla="*/ 1771952 w 2143464"/>
                  <a:gd name="connsiteY410" fmla="*/ 201026 h 2200930"/>
                  <a:gd name="connsiteX411" fmla="*/ 1756877 w 2143464"/>
                  <a:gd name="connsiteY411" fmla="*/ 208564 h 2200930"/>
                  <a:gd name="connsiteX412" fmla="*/ 1654201 w 2143464"/>
                  <a:gd name="connsiteY412" fmla="*/ 262841 h 2200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143464" h="2200930">
                    <a:moveTo>
                      <a:pt x="990913" y="2152988"/>
                    </a:moveTo>
                    <a:cubicBezTo>
                      <a:pt x="995435" y="2181634"/>
                      <a:pt x="986390" y="2159521"/>
                      <a:pt x="1001968" y="2181802"/>
                    </a:cubicBezTo>
                    <a:cubicBezTo>
                      <a:pt x="1022402" y="2210950"/>
                      <a:pt x="1057242" y="2201067"/>
                      <a:pt x="1082869" y="2189508"/>
                    </a:cubicBezTo>
                    <a:cubicBezTo>
                      <a:pt x="1134123" y="2166055"/>
                      <a:pt x="1125413" y="2118981"/>
                      <a:pt x="1156065" y="2096868"/>
                    </a:cubicBezTo>
                    <a:lnTo>
                      <a:pt x="1177337" y="2087822"/>
                    </a:lnTo>
                    <a:cubicBezTo>
                      <a:pt x="1186717" y="2084639"/>
                      <a:pt x="1198944" y="2081456"/>
                      <a:pt x="1205477" y="2078776"/>
                    </a:cubicBezTo>
                    <a:cubicBezTo>
                      <a:pt x="1216029" y="2074420"/>
                      <a:pt x="1289225" y="2022154"/>
                      <a:pt x="1356726" y="1989319"/>
                    </a:cubicBezTo>
                    <a:cubicBezTo>
                      <a:pt x="1436455" y="1950789"/>
                      <a:pt x="1495247" y="1929179"/>
                      <a:pt x="1569950" y="1886629"/>
                    </a:cubicBezTo>
                    <a:cubicBezTo>
                      <a:pt x="1640969" y="1846256"/>
                      <a:pt x="1692558" y="1807726"/>
                      <a:pt x="1744817" y="1753449"/>
                    </a:cubicBezTo>
                    <a:cubicBezTo>
                      <a:pt x="1635777" y="1824981"/>
                      <a:pt x="1576148" y="1881938"/>
                      <a:pt x="1437293" y="1932697"/>
                    </a:cubicBezTo>
                    <a:lnTo>
                      <a:pt x="1608977" y="1797507"/>
                    </a:lnTo>
                    <a:cubicBezTo>
                      <a:pt x="1742305" y="1703695"/>
                      <a:pt x="1871110" y="1596146"/>
                      <a:pt x="2018005" y="1528467"/>
                    </a:cubicBezTo>
                    <a:cubicBezTo>
                      <a:pt x="2048154" y="1514563"/>
                      <a:pt x="2026715" y="1507862"/>
                      <a:pt x="2060047" y="1496471"/>
                    </a:cubicBezTo>
                    <a:cubicBezTo>
                      <a:pt x="2092709" y="1485247"/>
                      <a:pt x="2086344" y="1497476"/>
                      <a:pt x="2117163" y="1478043"/>
                    </a:cubicBezTo>
                    <a:cubicBezTo>
                      <a:pt x="2132908" y="1467992"/>
                      <a:pt x="2147480" y="1461626"/>
                      <a:pt x="2142455" y="1440686"/>
                    </a:cubicBezTo>
                    <a:cubicBezTo>
                      <a:pt x="2119006" y="1428122"/>
                      <a:pt x="2106276" y="1445712"/>
                      <a:pt x="2080984" y="1448392"/>
                    </a:cubicBezTo>
                    <a:cubicBezTo>
                      <a:pt x="2080984" y="1421086"/>
                      <a:pt x="2081821" y="1388922"/>
                      <a:pt x="2073279" y="1364966"/>
                    </a:cubicBezTo>
                    <a:cubicBezTo>
                      <a:pt x="2057869" y="1322081"/>
                      <a:pt x="2061219" y="1344026"/>
                      <a:pt x="2060717" y="1279028"/>
                    </a:cubicBezTo>
                    <a:cubicBezTo>
                      <a:pt x="2096059" y="1312029"/>
                      <a:pt x="2093881" y="1375018"/>
                      <a:pt x="2100414" y="1401318"/>
                    </a:cubicBezTo>
                    <a:cubicBezTo>
                      <a:pt x="2107616" y="1430635"/>
                      <a:pt x="2104266" y="1421756"/>
                      <a:pt x="2126376" y="1426782"/>
                    </a:cubicBezTo>
                    <a:cubicBezTo>
                      <a:pt x="2143125" y="1369992"/>
                      <a:pt x="2005610" y="944654"/>
                      <a:pt x="2005610" y="884347"/>
                    </a:cubicBezTo>
                    <a:cubicBezTo>
                      <a:pt x="2005610" y="840121"/>
                      <a:pt x="2023867" y="859218"/>
                      <a:pt x="2011305" y="809800"/>
                    </a:cubicBezTo>
                    <a:cubicBezTo>
                      <a:pt x="1998743" y="760046"/>
                      <a:pt x="1977471" y="719840"/>
                      <a:pt x="1965243" y="659365"/>
                    </a:cubicBezTo>
                    <a:cubicBezTo>
                      <a:pt x="1953184" y="600398"/>
                      <a:pt x="1948661" y="553491"/>
                      <a:pt x="1938779" y="489833"/>
                    </a:cubicBezTo>
                    <a:lnTo>
                      <a:pt x="1889032" y="144236"/>
                    </a:lnTo>
                    <a:cubicBezTo>
                      <a:pt x="1910137" y="133180"/>
                      <a:pt x="1924877" y="124469"/>
                      <a:pt x="1935931" y="102523"/>
                    </a:cubicBezTo>
                    <a:lnTo>
                      <a:pt x="1844980" y="137535"/>
                    </a:lnTo>
                    <a:cubicBezTo>
                      <a:pt x="1839453" y="142058"/>
                      <a:pt x="1838951" y="144236"/>
                      <a:pt x="1834931" y="149597"/>
                    </a:cubicBezTo>
                    <a:lnTo>
                      <a:pt x="1828063" y="159146"/>
                    </a:lnTo>
                    <a:cubicBezTo>
                      <a:pt x="1827226" y="160318"/>
                      <a:pt x="1825886" y="162663"/>
                      <a:pt x="1824546" y="164171"/>
                    </a:cubicBezTo>
                    <a:lnTo>
                      <a:pt x="1821196" y="153282"/>
                    </a:lnTo>
                    <a:cubicBezTo>
                      <a:pt x="1820861" y="151775"/>
                      <a:pt x="1819688" y="144906"/>
                      <a:pt x="1819353" y="143063"/>
                    </a:cubicBezTo>
                    <a:cubicBezTo>
                      <a:pt x="1807964" y="98168"/>
                      <a:pt x="1795569" y="140048"/>
                      <a:pt x="1795904" y="85939"/>
                    </a:cubicBezTo>
                    <a:cubicBezTo>
                      <a:pt x="1725555" y="92304"/>
                      <a:pt x="1716678" y="37357"/>
                      <a:pt x="1681503" y="0"/>
                    </a:cubicBezTo>
                    <a:cubicBezTo>
                      <a:pt x="1663414" y="13737"/>
                      <a:pt x="1669109" y="9716"/>
                      <a:pt x="1662576" y="30154"/>
                    </a:cubicBezTo>
                    <a:lnTo>
                      <a:pt x="1486537" y="208899"/>
                    </a:lnTo>
                    <a:cubicBezTo>
                      <a:pt x="1415518" y="260664"/>
                      <a:pt x="1518864" y="157135"/>
                      <a:pt x="1334114" y="304219"/>
                    </a:cubicBezTo>
                    <a:cubicBezTo>
                      <a:pt x="1251873" y="369720"/>
                      <a:pt x="1014697" y="566056"/>
                      <a:pt x="998618" y="663051"/>
                    </a:cubicBezTo>
                    <a:cubicBezTo>
                      <a:pt x="996440" y="662045"/>
                      <a:pt x="993760" y="657355"/>
                      <a:pt x="992755" y="659030"/>
                    </a:cubicBezTo>
                    <a:cubicBezTo>
                      <a:pt x="989740" y="664391"/>
                      <a:pt x="989740" y="642780"/>
                      <a:pt x="959926" y="651659"/>
                    </a:cubicBezTo>
                    <a:cubicBezTo>
                      <a:pt x="906662" y="667741"/>
                      <a:pt x="924751" y="659198"/>
                      <a:pt x="871487" y="665061"/>
                    </a:cubicBezTo>
                    <a:cubicBezTo>
                      <a:pt x="822076" y="670589"/>
                      <a:pt x="860098" y="671929"/>
                      <a:pt x="758259" y="627704"/>
                    </a:cubicBezTo>
                    <a:cubicBezTo>
                      <a:pt x="692768" y="599225"/>
                      <a:pt x="619572" y="530206"/>
                      <a:pt x="574348" y="486818"/>
                    </a:cubicBezTo>
                    <a:cubicBezTo>
                      <a:pt x="546878" y="460349"/>
                      <a:pt x="522758" y="430363"/>
                      <a:pt x="497634" y="405570"/>
                    </a:cubicBezTo>
                    <a:cubicBezTo>
                      <a:pt x="480549" y="388483"/>
                      <a:pt x="473012" y="385802"/>
                      <a:pt x="454922" y="365197"/>
                    </a:cubicBezTo>
                    <a:cubicBezTo>
                      <a:pt x="439177" y="347440"/>
                      <a:pt x="432980" y="340571"/>
                      <a:pt x="413718" y="324322"/>
                    </a:cubicBezTo>
                    <a:cubicBezTo>
                      <a:pt x="382228" y="297686"/>
                      <a:pt x="263808" y="191477"/>
                      <a:pt x="229304" y="183939"/>
                    </a:cubicBezTo>
                    <a:cubicBezTo>
                      <a:pt x="195469" y="207559"/>
                      <a:pt x="123780" y="333201"/>
                      <a:pt x="95976" y="354978"/>
                    </a:cubicBezTo>
                    <a:cubicBezTo>
                      <a:pt x="80901" y="334708"/>
                      <a:pt x="51757" y="316281"/>
                      <a:pt x="16750" y="318124"/>
                    </a:cubicBezTo>
                    <a:cubicBezTo>
                      <a:pt x="14237" y="368045"/>
                      <a:pt x="26130" y="415286"/>
                      <a:pt x="27637" y="463365"/>
                    </a:cubicBezTo>
                    <a:cubicBezTo>
                      <a:pt x="32327" y="599560"/>
                      <a:pt x="8375" y="780483"/>
                      <a:pt x="23785" y="971290"/>
                    </a:cubicBezTo>
                    <a:lnTo>
                      <a:pt x="40032" y="1636016"/>
                    </a:lnTo>
                    <a:cubicBezTo>
                      <a:pt x="5527" y="1628143"/>
                      <a:pt x="22277" y="1614071"/>
                      <a:pt x="0" y="1632163"/>
                    </a:cubicBezTo>
                    <a:cubicBezTo>
                      <a:pt x="12730" y="1667510"/>
                      <a:pt x="29144" y="1648078"/>
                      <a:pt x="36012" y="1689791"/>
                    </a:cubicBezTo>
                    <a:cubicBezTo>
                      <a:pt x="42209" y="1726980"/>
                      <a:pt x="26465" y="1747753"/>
                      <a:pt x="54437" y="1769196"/>
                    </a:cubicBezTo>
                    <a:lnTo>
                      <a:pt x="63984" y="1697329"/>
                    </a:lnTo>
                    <a:cubicBezTo>
                      <a:pt x="124115" y="1705705"/>
                      <a:pt x="194464" y="1758810"/>
                      <a:pt x="243373" y="1788293"/>
                    </a:cubicBezTo>
                    <a:cubicBezTo>
                      <a:pt x="297642" y="1820960"/>
                      <a:pt x="363804" y="1849941"/>
                      <a:pt x="423098" y="1879258"/>
                    </a:cubicBezTo>
                    <a:cubicBezTo>
                      <a:pt x="487752" y="1911422"/>
                      <a:pt x="541183" y="1942078"/>
                      <a:pt x="596457" y="1976923"/>
                    </a:cubicBezTo>
                    <a:cubicBezTo>
                      <a:pt x="603157" y="1981278"/>
                      <a:pt x="610527" y="1985801"/>
                      <a:pt x="614714" y="1988649"/>
                    </a:cubicBezTo>
                    <a:lnTo>
                      <a:pt x="723922" y="2053313"/>
                    </a:lnTo>
                    <a:cubicBezTo>
                      <a:pt x="749884" y="2074085"/>
                      <a:pt x="742515" y="2068725"/>
                      <a:pt x="737322" y="2100386"/>
                    </a:cubicBezTo>
                    <a:lnTo>
                      <a:pt x="934634" y="2157846"/>
                    </a:lnTo>
                    <a:cubicBezTo>
                      <a:pt x="977513" y="2177446"/>
                      <a:pt x="951718" y="2145282"/>
                      <a:pt x="974331" y="2191518"/>
                    </a:cubicBezTo>
                    <a:cubicBezTo>
                      <a:pt x="1008333" y="2157846"/>
                      <a:pt x="953058" y="2171248"/>
                      <a:pt x="990913" y="2152988"/>
                    </a:cubicBezTo>
                    <a:close/>
                    <a:moveTo>
                      <a:pt x="620242" y="1532320"/>
                    </a:moveTo>
                    <a:cubicBezTo>
                      <a:pt x="637996" y="1717599"/>
                      <a:pt x="622419" y="1786953"/>
                      <a:pt x="622252" y="1941073"/>
                    </a:cubicBezTo>
                    <a:cubicBezTo>
                      <a:pt x="554918" y="1916782"/>
                      <a:pt x="565303" y="1869876"/>
                      <a:pt x="573510" y="1742225"/>
                    </a:cubicBezTo>
                    <a:cubicBezTo>
                      <a:pt x="578870" y="1658632"/>
                      <a:pt x="566643" y="1575038"/>
                      <a:pt x="620242" y="1532320"/>
                    </a:cubicBezTo>
                    <a:close/>
                    <a:moveTo>
                      <a:pt x="561450" y="1627138"/>
                    </a:moveTo>
                    <a:lnTo>
                      <a:pt x="559943" y="1908741"/>
                    </a:lnTo>
                    <a:cubicBezTo>
                      <a:pt x="486077" y="1880430"/>
                      <a:pt x="524266" y="1892324"/>
                      <a:pt x="523261" y="1689288"/>
                    </a:cubicBezTo>
                    <a:cubicBezTo>
                      <a:pt x="523093" y="1651596"/>
                      <a:pt x="523093" y="1637189"/>
                      <a:pt x="561450" y="1627138"/>
                    </a:cubicBezTo>
                    <a:close/>
                    <a:moveTo>
                      <a:pt x="465977" y="1733179"/>
                    </a:moveTo>
                    <a:lnTo>
                      <a:pt x="461622" y="1854464"/>
                    </a:lnTo>
                    <a:cubicBezTo>
                      <a:pt x="435995" y="1849606"/>
                      <a:pt x="426113" y="1837712"/>
                      <a:pt x="399648" y="1827661"/>
                    </a:cubicBezTo>
                    <a:cubicBezTo>
                      <a:pt x="408023" y="1796502"/>
                      <a:pt x="405845" y="1795664"/>
                      <a:pt x="423768" y="1771374"/>
                    </a:cubicBezTo>
                    <a:lnTo>
                      <a:pt x="465977" y="1733179"/>
                    </a:lnTo>
                    <a:close/>
                    <a:moveTo>
                      <a:pt x="989908" y="1946099"/>
                    </a:moveTo>
                    <a:cubicBezTo>
                      <a:pt x="999958" y="1899360"/>
                      <a:pt x="1059252" y="1851784"/>
                      <a:pt x="1094594" y="1829169"/>
                    </a:cubicBezTo>
                    <a:cubicBezTo>
                      <a:pt x="1099618" y="1836372"/>
                      <a:pt x="1098781" y="1833859"/>
                      <a:pt x="1103136" y="1848099"/>
                    </a:cubicBezTo>
                    <a:cubicBezTo>
                      <a:pt x="1122398" y="1911254"/>
                      <a:pt x="1133788" y="2063531"/>
                      <a:pt x="1099786" y="2116133"/>
                    </a:cubicBezTo>
                    <a:cubicBezTo>
                      <a:pt x="1077844" y="2150140"/>
                      <a:pt x="1073154" y="2149973"/>
                      <a:pt x="1033792" y="2163709"/>
                    </a:cubicBezTo>
                    <a:cubicBezTo>
                      <a:pt x="1026087" y="2154663"/>
                      <a:pt x="1015535" y="2142267"/>
                      <a:pt x="1005820" y="2132383"/>
                    </a:cubicBezTo>
                    <a:lnTo>
                      <a:pt x="981030" y="2112950"/>
                    </a:lnTo>
                    <a:cubicBezTo>
                      <a:pt x="979356" y="2111778"/>
                      <a:pt x="977346" y="2110270"/>
                      <a:pt x="976006" y="2109265"/>
                    </a:cubicBezTo>
                    <a:lnTo>
                      <a:pt x="965621" y="2100889"/>
                    </a:lnTo>
                    <a:cubicBezTo>
                      <a:pt x="988233" y="2058673"/>
                      <a:pt x="948201" y="1921305"/>
                      <a:pt x="949206" y="1863008"/>
                    </a:cubicBezTo>
                    <a:cubicBezTo>
                      <a:pt x="983040" y="1826991"/>
                      <a:pt x="1043674" y="1767521"/>
                      <a:pt x="1095599" y="1754789"/>
                    </a:cubicBezTo>
                    <a:cubicBezTo>
                      <a:pt x="1101126" y="1825986"/>
                      <a:pt x="1079351" y="1812416"/>
                      <a:pt x="1004648" y="1893664"/>
                    </a:cubicBezTo>
                    <a:cubicBezTo>
                      <a:pt x="965453" y="1936215"/>
                      <a:pt x="988233" y="1943251"/>
                      <a:pt x="989908" y="1946099"/>
                    </a:cubicBezTo>
                    <a:close/>
                    <a:moveTo>
                      <a:pt x="836983" y="866589"/>
                    </a:moveTo>
                    <a:cubicBezTo>
                      <a:pt x="870482" y="842299"/>
                      <a:pt x="929106" y="784001"/>
                      <a:pt x="967463" y="769929"/>
                    </a:cubicBezTo>
                    <a:cubicBezTo>
                      <a:pt x="1002805" y="925892"/>
                      <a:pt x="1004313" y="1097602"/>
                      <a:pt x="1013860" y="1268641"/>
                    </a:cubicBezTo>
                    <a:cubicBezTo>
                      <a:pt x="1021397" y="1402491"/>
                      <a:pt x="1043004" y="1396795"/>
                      <a:pt x="1055734" y="1428792"/>
                    </a:cubicBezTo>
                    <a:lnTo>
                      <a:pt x="1090909" y="1727483"/>
                    </a:lnTo>
                    <a:lnTo>
                      <a:pt x="1053724" y="1754621"/>
                    </a:lnTo>
                    <a:cubicBezTo>
                      <a:pt x="1015032" y="1784608"/>
                      <a:pt x="974331" y="1831011"/>
                      <a:pt x="940831" y="1842905"/>
                    </a:cubicBezTo>
                    <a:cubicBezTo>
                      <a:pt x="983878" y="1768023"/>
                      <a:pt x="1052049" y="1754454"/>
                      <a:pt x="1076169" y="1719945"/>
                    </a:cubicBezTo>
                    <a:cubicBezTo>
                      <a:pt x="1045517" y="1689456"/>
                      <a:pt x="993593" y="1773216"/>
                      <a:pt x="939156" y="1817275"/>
                    </a:cubicBezTo>
                    <a:lnTo>
                      <a:pt x="919224" y="1682420"/>
                    </a:lnTo>
                    <a:lnTo>
                      <a:pt x="951551" y="1674379"/>
                    </a:lnTo>
                    <a:cubicBezTo>
                      <a:pt x="945856" y="1641209"/>
                      <a:pt x="934299" y="1609213"/>
                      <a:pt x="927264" y="1577719"/>
                    </a:cubicBezTo>
                    <a:cubicBezTo>
                      <a:pt x="920229" y="1546225"/>
                      <a:pt x="918052" y="1513223"/>
                      <a:pt x="910682" y="1481059"/>
                    </a:cubicBezTo>
                    <a:cubicBezTo>
                      <a:pt x="895774" y="1415725"/>
                      <a:pt x="895439" y="1355250"/>
                      <a:pt x="885557" y="1279865"/>
                    </a:cubicBezTo>
                    <a:cubicBezTo>
                      <a:pt x="866797" y="1135964"/>
                      <a:pt x="838155" y="1003287"/>
                      <a:pt x="836983" y="866589"/>
                    </a:cubicBezTo>
                    <a:close/>
                    <a:moveTo>
                      <a:pt x="514551" y="1675719"/>
                    </a:moveTo>
                    <a:cubicBezTo>
                      <a:pt x="518571" y="1714919"/>
                      <a:pt x="507851" y="1833189"/>
                      <a:pt x="498639" y="1861165"/>
                    </a:cubicBezTo>
                    <a:lnTo>
                      <a:pt x="492776" y="1872389"/>
                    </a:lnTo>
                    <a:cubicBezTo>
                      <a:pt x="467317" y="1858150"/>
                      <a:pt x="467652" y="1864516"/>
                      <a:pt x="468489" y="1825651"/>
                    </a:cubicBezTo>
                    <a:cubicBezTo>
                      <a:pt x="468992" y="1808228"/>
                      <a:pt x="473179" y="1784775"/>
                      <a:pt x="476027" y="1765175"/>
                    </a:cubicBezTo>
                    <a:cubicBezTo>
                      <a:pt x="485072" y="1700847"/>
                      <a:pt x="468992" y="1712071"/>
                      <a:pt x="514551" y="1675719"/>
                    </a:cubicBezTo>
                    <a:close/>
                    <a:moveTo>
                      <a:pt x="1322390" y="1935377"/>
                    </a:moveTo>
                    <a:cubicBezTo>
                      <a:pt x="1331099" y="1923986"/>
                      <a:pt x="1324735" y="1852287"/>
                      <a:pt x="1330764" y="1793319"/>
                    </a:cubicBezTo>
                    <a:cubicBezTo>
                      <a:pt x="1336459" y="1739042"/>
                      <a:pt x="1338134" y="1669018"/>
                      <a:pt x="1335119" y="1614406"/>
                    </a:cubicBezTo>
                    <a:lnTo>
                      <a:pt x="1380009" y="1636184"/>
                    </a:lnTo>
                    <a:cubicBezTo>
                      <a:pt x="1384364" y="1700009"/>
                      <a:pt x="1367446" y="1883948"/>
                      <a:pt x="1384029" y="1919128"/>
                    </a:cubicBezTo>
                    <a:cubicBezTo>
                      <a:pt x="1399103" y="1915610"/>
                      <a:pt x="1391733" y="1934707"/>
                      <a:pt x="1396926" y="1906731"/>
                    </a:cubicBezTo>
                    <a:cubicBezTo>
                      <a:pt x="1400276" y="1889141"/>
                      <a:pt x="1386206" y="1874064"/>
                      <a:pt x="1394916" y="1796837"/>
                    </a:cubicBezTo>
                    <a:cubicBezTo>
                      <a:pt x="1397763" y="1772211"/>
                      <a:pt x="1398601" y="1753449"/>
                      <a:pt x="1398266" y="1727651"/>
                    </a:cubicBezTo>
                    <a:cubicBezTo>
                      <a:pt x="1398098" y="1718772"/>
                      <a:pt x="1397093" y="1696994"/>
                      <a:pt x="1397596" y="1689623"/>
                    </a:cubicBezTo>
                    <a:lnTo>
                      <a:pt x="1410661" y="1647240"/>
                    </a:lnTo>
                    <a:lnTo>
                      <a:pt x="1440810" y="1649250"/>
                    </a:lnTo>
                    <a:cubicBezTo>
                      <a:pt x="1447845" y="1657626"/>
                      <a:pt x="1444662" y="1650591"/>
                      <a:pt x="1450022" y="1667845"/>
                    </a:cubicBezTo>
                    <a:cubicBezTo>
                      <a:pt x="1467442" y="1724133"/>
                      <a:pt x="1449017" y="1810909"/>
                      <a:pt x="1467275" y="1844246"/>
                    </a:cubicBezTo>
                    <a:cubicBezTo>
                      <a:pt x="1490054" y="1829169"/>
                      <a:pt x="1468447" y="1688450"/>
                      <a:pt x="1467107" y="1655281"/>
                    </a:cubicBezTo>
                    <a:lnTo>
                      <a:pt x="1526736" y="1650926"/>
                    </a:lnTo>
                    <a:cubicBezTo>
                      <a:pt x="1528411" y="1709558"/>
                      <a:pt x="1515514" y="1770369"/>
                      <a:pt x="1531091" y="1797004"/>
                    </a:cubicBezTo>
                    <a:cubicBezTo>
                      <a:pt x="1551693" y="1780252"/>
                      <a:pt x="1537791" y="1801192"/>
                      <a:pt x="1537288" y="1735692"/>
                    </a:cubicBezTo>
                    <a:cubicBezTo>
                      <a:pt x="1536953" y="1706878"/>
                      <a:pt x="1539131" y="1674211"/>
                      <a:pt x="1540471" y="1645062"/>
                    </a:cubicBezTo>
                    <a:cubicBezTo>
                      <a:pt x="1557890" y="1641544"/>
                      <a:pt x="1595745" y="1624625"/>
                      <a:pt x="1611657" y="1632163"/>
                    </a:cubicBezTo>
                    <a:cubicBezTo>
                      <a:pt x="1642142" y="1646570"/>
                      <a:pt x="1635944" y="1650758"/>
                      <a:pt x="1639462" y="1731504"/>
                    </a:cubicBezTo>
                    <a:cubicBezTo>
                      <a:pt x="1587370" y="1761322"/>
                      <a:pt x="1625392" y="1727148"/>
                      <a:pt x="1592060" y="1765845"/>
                    </a:cubicBezTo>
                    <a:cubicBezTo>
                      <a:pt x="1575645" y="1785110"/>
                      <a:pt x="1565763" y="1787958"/>
                      <a:pt x="1547003" y="1803705"/>
                    </a:cubicBezTo>
                    <a:cubicBezTo>
                      <a:pt x="1470457" y="1867699"/>
                      <a:pt x="1489887" y="1860328"/>
                      <a:pt x="1399941" y="1927839"/>
                    </a:cubicBezTo>
                    <a:cubicBezTo>
                      <a:pt x="1398266" y="1929179"/>
                      <a:pt x="1393408" y="1933032"/>
                      <a:pt x="1391733" y="1934372"/>
                    </a:cubicBezTo>
                    <a:cubicBezTo>
                      <a:pt x="1356224" y="1963856"/>
                      <a:pt x="1299945" y="2003726"/>
                      <a:pt x="1252376" y="2006909"/>
                    </a:cubicBezTo>
                    <a:cubicBezTo>
                      <a:pt x="1244336" y="1900868"/>
                      <a:pt x="1279175" y="1747753"/>
                      <a:pt x="1278673" y="1629650"/>
                    </a:cubicBezTo>
                    <a:cubicBezTo>
                      <a:pt x="1278505" y="1590785"/>
                      <a:pt x="1281185" y="1586597"/>
                      <a:pt x="1294418" y="1572525"/>
                    </a:cubicBezTo>
                    <a:cubicBezTo>
                      <a:pt x="1371969" y="1676389"/>
                      <a:pt x="1286880" y="1810574"/>
                      <a:pt x="1322390" y="1935377"/>
                    </a:cubicBezTo>
                    <a:close/>
                    <a:moveTo>
                      <a:pt x="1618859" y="1674881"/>
                    </a:moveTo>
                    <a:cubicBezTo>
                      <a:pt x="1598257" y="1663992"/>
                      <a:pt x="1619529" y="1674881"/>
                      <a:pt x="1604622" y="1675384"/>
                    </a:cubicBezTo>
                    <a:lnTo>
                      <a:pt x="1591055" y="1674881"/>
                    </a:lnTo>
                    <a:cubicBezTo>
                      <a:pt x="1587537" y="1699172"/>
                      <a:pt x="1579498" y="1720112"/>
                      <a:pt x="1591222" y="1740717"/>
                    </a:cubicBezTo>
                    <a:lnTo>
                      <a:pt x="1605795" y="1713076"/>
                    </a:lnTo>
                    <a:cubicBezTo>
                      <a:pt x="1609982" y="1700847"/>
                      <a:pt x="1613667" y="1687445"/>
                      <a:pt x="1618859" y="1674881"/>
                    </a:cubicBezTo>
                    <a:close/>
                    <a:moveTo>
                      <a:pt x="1517524" y="540760"/>
                    </a:moveTo>
                    <a:cubicBezTo>
                      <a:pt x="1534273" y="490336"/>
                      <a:pt x="1564590" y="505748"/>
                      <a:pt x="1592562" y="502732"/>
                    </a:cubicBezTo>
                    <a:cubicBezTo>
                      <a:pt x="1619362" y="499717"/>
                      <a:pt x="1599597" y="469228"/>
                      <a:pt x="1771952" y="474421"/>
                    </a:cubicBezTo>
                    <a:cubicBezTo>
                      <a:pt x="1873288" y="477604"/>
                      <a:pt x="1855365" y="485813"/>
                      <a:pt x="1853858" y="517139"/>
                    </a:cubicBezTo>
                    <a:lnTo>
                      <a:pt x="1863740" y="503067"/>
                    </a:lnTo>
                    <a:cubicBezTo>
                      <a:pt x="1872785" y="493184"/>
                      <a:pt x="1861730" y="500555"/>
                      <a:pt x="1877475" y="493351"/>
                    </a:cubicBezTo>
                    <a:cubicBezTo>
                      <a:pt x="1909467" y="521830"/>
                      <a:pt x="1900255" y="487990"/>
                      <a:pt x="1910807" y="536907"/>
                    </a:cubicBezTo>
                    <a:cubicBezTo>
                      <a:pt x="1914994" y="556172"/>
                      <a:pt x="1917507" y="581803"/>
                      <a:pt x="1920689" y="600900"/>
                    </a:cubicBezTo>
                    <a:cubicBezTo>
                      <a:pt x="1940286" y="716155"/>
                      <a:pt x="1985176" y="896408"/>
                      <a:pt x="1993383" y="974808"/>
                    </a:cubicBezTo>
                    <a:cubicBezTo>
                      <a:pt x="2005108" y="1087885"/>
                      <a:pt x="2063062" y="1330289"/>
                      <a:pt x="2022025" y="1443366"/>
                    </a:cubicBezTo>
                    <a:lnTo>
                      <a:pt x="2015158" y="1484744"/>
                    </a:lnTo>
                    <a:cubicBezTo>
                      <a:pt x="2015158" y="1484409"/>
                      <a:pt x="2012478" y="1501161"/>
                      <a:pt x="1967756" y="1518751"/>
                    </a:cubicBezTo>
                    <a:cubicBezTo>
                      <a:pt x="1926217" y="1535168"/>
                      <a:pt x="1951174" y="1523107"/>
                      <a:pt x="1922364" y="1512218"/>
                    </a:cubicBezTo>
                    <a:cubicBezTo>
                      <a:pt x="1885347" y="1553428"/>
                      <a:pt x="1799756" y="1615914"/>
                      <a:pt x="1748335" y="1652266"/>
                    </a:cubicBezTo>
                    <a:cubicBezTo>
                      <a:pt x="1709140" y="1680074"/>
                      <a:pt x="1725053" y="1670693"/>
                      <a:pt x="1684183" y="1654611"/>
                    </a:cubicBezTo>
                    <a:cubicBezTo>
                      <a:pt x="1703780" y="1676891"/>
                      <a:pt x="1693061" y="1655784"/>
                      <a:pt x="1704785" y="1684430"/>
                    </a:cubicBezTo>
                    <a:cubicBezTo>
                      <a:pt x="1661404" y="1675049"/>
                      <a:pt x="1695573" y="1675551"/>
                      <a:pt x="1659561" y="1659637"/>
                    </a:cubicBezTo>
                    <a:cubicBezTo>
                      <a:pt x="1671621" y="1672536"/>
                      <a:pt x="1673966" y="1672368"/>
                      <a:pt x="1684183" y="1691801"/>
                    </a:cubicBezTo>
                    <a:lnTo>
                      <a:pt x="1652359" y="1718269"/>
                    </a:lnTo>
                    <a:cubicBezTo>
                      <a:pt x="1650014" y="1703360"/>
                      <a:pt x="1647669" y="1687613"/>
                      <a:pt x="1648171" y="1672368"/>
                    </a:cubicBezTo>
                    <a:cubicBezTo>
                      <a:pt x="1649009" y="1649083"/>
                      <a:pt x="1661069" y="1666673"/>
                      <a:pt x="1649511" y="1653773"/>
                    </a:cubicBezTo>
                    <a:cubicBezTo>
                      <a:pt x="1603450" y="1607202"/>
                      <a:pt x="1613165" y="1627138"/>
                      <a:pt x="1546501" y="1636686"/>
                    </a:cubicBezTo>
                    <a:cubicBezTo>
                      <a:pt x="1473807" y="1647240"/>
                      <a:pt x="1500941" y="1649585"/>
                      <a:pt x="1425735" y="1624792"/>
                    </a:cubicBezTo>
                    <a:cubicBezTo>
                      <a:pt x="1425400" y="1633001"/>
                      <a:pt x="1435450" y="1630655"/>
                      <a:pt x="1422385" y="1646738"/>
                    </a:cubicBezTo>
                    <a:lnTo>
                      <a:pt x="1238641" y="1523777"/>
                    </a:lnTo>
                    <a:cubicBezTo>
                      <a:pt x="1253046" y="1541702"/>
                      <a:pt x="1249361" y="1540696"/>
                      <a:pt x="1270800" y="1550580"/>
                    </a:cubicBezTo>
                    <a:lnTo>
                      <a:pt x="1235291" y="2019306"/>
                    </a:lnTo>
                    <a:cubicBezTo>
                      <a:pt x="1233951" y="2020143"/>
                      <a:pt x="1231774" y="2021316"/>
                      <a:pt x="1230434" y="2022154"/>
                    </a:cubicBezTo>
                    <a:cubicBezTo>
                      <a:pt x="1178510" y="2050465"/>
                      <a:pt x="1189062" y="2054653"/>
                      <a:pt x="1160085" y="2068054"/>
                    </a:cubicBezTo>
                    <a:cubicBezTo>
                      <a:pt x="1159582" y="1971394"/>
                      <a:pt x="1135128" y="1869709"/>
                      <a:pt x="1152213" y="1771876"/>
                    </a:cubicBezTo>
                    <a:cubicBezTo>
                      <a:pt x="1163267" y="1708721"/>
                      <a:pt x="1165947" y="1531483"/>
                      <a:pt x="1182027" y="1490942"/>
                    </a:cubicBezTo>
                    <a:cubicBezTo>
                      <a:pt x="1227921" y="1484409"/>
                      <a:pt x="1208324" y="1534498"/>
                      <a:pt x="1207319" y="1599832"/>
                    </a:cubicBezTo>
                    <a:cubicBezTo>
                      <a:pt x="1206147" y="1675886"/>
                      <a:pt x="1190067" y="1799685"/>
                      <a:pt x="1178342" y="1877415"/>
                    </a:cubicBezTo>
                    <a:lnTo>
                      <a:pt x="1175327" y="2008082"/>
                    </a:lnTo>
                    <a:cubicBezTo>
                      <a:pt x="1175495" y="2007077"/>
                      <a:pt x="1176332" y="2011600"/>
                      <a:pt x="1177505" y="2013275"/>
                    </a:cubicBezTo>
                    <a:cubicBezTo>
                      <a:pt x="1194422" y="1979771"/>
                      <a:pt x="1182697" y="1921641"/>
                      <a:pt x="1187554" y="1880430"/>
                    </a:cubicBezTo>
                    <a:cubicBezTo>
                      <a:pt x="1191742" y="1845921"/>
                      <a:pt x="1199782" y="1802198"/>
                      <a:pt x="1203802" y="1764170"/>
                    </a:cubicBezTo>
                    <a:cubicBezTo>
                      <a:pt x="1212009" y="1688115"/>
                      <a:pt x="1207319" y="1567667"/>
                      <a:pt x="1238474" y="1515401"/>
                    </a:cubicBezTo>
                    <a:cubicBezTo>
                      <a:pt x="1208827" y="1496136"/>
                      <a:pt x="1191909" y="1470505"/>
                      <a:pt x="1162932" y="1448559"/>
                    </a:cubicBezTo>
                    <a:cubicBezTo>
                      <a:pt x="1065952" y="1375520"/>
                      <a:pt x="1086721" y="1386409"/>
                      <a:pt x="1070976" y="1208501"/>
                    </a:cubicBezTo>
                    <a:cubicBezTo>
                      <a:pt x="1067459" y="1170306"/>
                      <a:pt x="1059252" y="1167291"/>
                      <a:pt x="1056404" y="1125745"/>
                    </a:cubicBezTo>
                    <a:cubicBezTo>
                      <a:pt x="1049872" y="1032771"/>
                      <a:pt x="994933" y="735085"/>
                      <a:pt x="995938" y="719170"/>
                    </a:cubicBezTo>
                    <a:cubicBezTo>
                      <a:pt x="1011347" y="708616"/>
                      <a:pt x="1010510" y="713307"/>
                      <a:pt x="1024077" y="700910"/>
                    </a:cubicBezTo>
                    <a:cubicBezTo>
                      <a:pt x="1039487" y="687006"/>
                      <a:pt x="1029940" y="691529"/>
                      <a:pt x="1044847" y="676620"/>
                    </a:cubicBezTo>
                    <a:lnTo>
                      <a:pt x="1215861" y="578620"/>
                    </a:lnTo>
                    <a:cubicBezTo>
                      <a:pt x="1236464" y="576274"/>
                      <a:pt x="1249696" y="590514"/>
                      <a:pt x="1286545" y="587331"/>
                    </a:cubicBezTo>
                    <a:cubicBezTo>
                      <a:pt x="1337297" y="583143"/>
                      <a:pt x="1457392" y="560695"/>
                      <a:pt x="1489049" y="527526"/>
                    </a:cubicBezTo>
                    <a:cubicBezTo>
                      <a:pt x="1507976" y="545450"/>
                      <a:pt x="1493237" y="528028"/>
                      <a:pt x="1504459" y="551649"/>
                    </a:cubicBezTo>
                    <a:cubicBezTo>
                      <a:pt x="1505129" y="552989"/>
                      <a:pt x="1507976" y="565888"/>
                      <a:pt x="1508479" y="567396"/>
                    </a:cubicBezTo>
                    <a:lnTo>
                      <a:pt x="1517524" y="540760"/>
                    </a:lnTo>
                    <a:close/>
                    <a:moveTo>
                      <a:pt x="1140990" y="1767521"/>
                    </a:moveTo>
                    <a:cubicBezTo>
                      <a:pt x="1106318" y="1717934"/>
                      <a:pt x="1127255" y="1498648"/>
                      <a:pt x="1135463" y="1471342"/>
                    </a:cubicBezTo>
                    <a:cubicBezTo>
                      <a:pt x="1143503" y="1444204"/>
                      <a:pt x="1134625" y="1461459"/>
                      <a:pt x="1151710" y="1444204"/>
                    </a:cubicBezTo>
                    <a:cubicBezTo>
                      <a:pt x="1170135" y="1474860"/>
                      <a:pt x="1166785" y="1468830"/>
                      <a:pt x="1161090" y="1513725"/>
                    </a:cubicBezTo>
                    <a:lnTo>
                      <a:pt x="1140990" y="1767521"/>
                    </a:lnTo>
                    <a:close/>
                    <a:moveTo>
                      <a:pt x="1093421" y="1426614"/>
                    </a:moveTo>
                    <a:cubicBezTo>
                      <a:pt x="1096269" y="1410867"/>
                      <a:pt x="1097273" y="1416395"/>
                      <a:pt x="1102131" y="1408689"/>
                    </a:cubicBezTo>
                    <a:cubicBezTo>
                      <a:pt x="1128260" y="1423264"/>
                      <a:pt x="1120221" y="1402659"/>
                      <a:pt x="1121561" y="1448559"/>
                    </a:cubicBezTo>
                    <a:cubicBezTo>
                      <a:pt x="1122566" y="1478378"/>
                      <a:pt x="1124743" y="1561972"/>
                      <a:pt x="1109333" y="1584587"/>
                    </a:cubicBezTo>
                    <a:lnTo>
                      <a:pt x="1092584" y="1449062"/>
                    </a:lnTo>
                    <a:cubicBezTo>
                      <a:pt x="1092416" y="1442529"/>
                      <a:pt x="1092249" y="1432980"/>
                      <a:pt x="1093421" y="1426614"/>
                    </a:cubicBezTo>
                    <a:close/>
                    <a:moveTo>
                      <a:pt x="682383" y="1378368"/>
                    </a:moveTo>
                    <a:cubicBezTo>
                      <a:pt x="688916" y="1582242"/>
                      <a:pt x="711863" y="1784608"/>
                      <a:pt x="704158" y="1991330"/>
                    </a:cubicBezTo>
                    <a:lnTo>
                      <a:pt x="634814" y="1955312"/>
                    </a:lnTo>
                    <a:lnTo>
                      <a:pt x="633474" y="1487592"/>
                    </a:lnTo>
                    <a:cubicBezTo>
                      <a:pt x="629622" y="1455763"/>
                      <a:pt x="619069" y="1452915"/>
                      <a:pt x="657259" y="1403329"/>
                    </a:cubicBezTo>
                    <a:lnTo>
                      <a:pt x="682383" y="1378368"/>
                    </a:lnTo>
                    <a:close/>
                    <a:moveTo>
                      <a:pt x="785561" y="2043931"/>
                    </a:moveTo>
                    <a:cubicBezTo>
                      <a:pt x="667643" y="2019641"/>
                      <a:pt x="734307" y="1881938"/>
                      <a:pt x="711863" y="1626467"/>
                    </a:cubicBezTo>
                    <a:cubicBezTo>
                      <a:pt x="704660" y="1545722"/>
                      <a:pt x="698965" y="1477038"/>
                      <a:pt x="700473" y="1388587"/>
                    </a:cubicBezTo>
                    <a:cubicBezTo>
                      <a:pt x="701645" y="1324426"/>
                      <a:pt x="702650" y="1337325"/>
                      <a:pt x="739165" y="1303988"/>
                    </a:cubicBezTo>
                    <a:cubicBezTo>
                      <a:pt x="766634" y="1279028"/>
                      <a:pt x="777857" y="1262946"/>
                      <a:pt x="831288" y="1266799"/>
                    </a:cubicBezTo>
                    <a:cubicBezTo>
                      <a:pt x="860265" y="1319568"/>
                      <a:pt x="871990" y="1626300"/>
                      <a:pt x="877685" y="1712574"/>
                    </a:cubicBezTo>
                    <a:cubicBezTo>
                      <a:pt x="882542" y="1786618"/>
                      <a:pt x="899292" y="1850444"/>
                      <a:pt x="912189" y="1918793"/>
                    </a:cubicBezTo>
                    <a:cubicBezTo>
                      <a:pt x="933294" y="2031535"/>
                      <a:pt x="930446" y="1925158"/>
                      <a:pt x="953058" y="2128195"/>
                    </a:cubicBezTo>
                    <a:cubicBezTo>
                      <a:pt x="919894" y="2119149"/>
                      <a:pt x="888907" y="2109265"/>
                      <a:pt x="859260" y="2100219"/>
                    </a:cubicBezTo>
                    <a:cubicBezTo>
                      <a:pt x="821238" y="2088492"/>
                      <a:pt x="796281" y="2080786"/>
                      <a:pt x="793099" y="2036393"/>
                    </a:cubicBezTo>
                    <a:cubicBezTo>
                      <a:pt x="789916" y="1992670"/>
                      <a:pt x="800301" y="1957658"/>
                      <a:pt x="797454" y="1917453"/>
                    </a:cubicBezTo>
                    <a:cubicBezTo>
                      <a:pt x="794606" y="1879258"/>
                      <a:pt x="790419" y="1839220"/>
                      <a:pt x="789916" y="1795329"/>
                    </a:cubicBezTo>
                    <a:cubicBezTo>
                      <a:pt x="788409" y="1691466"/>
                      <a:pt x="796784" y="1382556"/>
                      <a:pt x="765462" y="1316217"/>
                    </a:cubicBezTo>
                    <a:cubicBezTo>
                      <a:pt x="762614" y="1381886"/>
                      <a:pt x="772664" y="1430970"/>
                      <a:pt x="777689" y="1488262"/>
                    </a:cubicBezTo>
                    <a:cubicBezTo>
                      <a:pt x="783551" y="1553763"/>
                      <a:pt x="774507" y="1611223"/>
                      <a:pt x="775177" y="1674714"/>
                    </a:cubicBezTo>
                    <a:cubicBezTo>
                      <a:pt x="776349" y="1805548"/>
                      <a:pt x="782881" y="1915442"/>
                      <a:pt x="785561" y="2043931"/>
                    </a:cubicBezTo>
                    <a:close/>
                    <a:moveTo>
                      <a:pt x="867635" y="777803"/>
                    </a:moveTo>
                    <a:cubicBezTo>
                      <a:pt x="879527" y="768254"/>
                      <a:pt x="886730" y="762558"/>
                      <a:pt x="897114" y="754517"/>
                    </a:cubicBezTo>
                    <a:lnTo>
                      <a:pt x="962103" y="709454"/>
                    </a:lnTo>
                    <a:cubicBezTo>
                      <a:pt x="971818" y="760883"/>
                      <a:pt x="951049" y="761888"/>
                      <a:pt x="916544" y="789362"/>
                    </a:cubicBezTo>
                    <a:cubicBezTo>
                      <a:pt x="905992" y="797905"/>
                      <a:pt x="885222" y="817170"/>
                      <a:pt x="878187" y="820186"/>
                    </a:cubicBezTo>
                    <a:cubicBezTo>
                      <a:pt x="855073" y="830405"/>
                      <a:pt x="863615" y="823871"/>
                      <a:pt x="836480" y="812982"/>
                    </a:cubicBezTo>
                    <a:lnTo>
                      <a:pt x="867635" y="777803"/>
                    </a:lnTo>
                    <a:close/>
                    <a:moveTo>
                      <a:pt x="815711" y="789194"/>
                    </a:moveTo>
                    <a:cubicBezTo>
                      <a:pt x="809513" y="695885"/>
                      <a:pt x="852058" y="698565"/>
                      <a:pt x="936979" y="702753"/>
                    </a:cubicBezTo>
                    <a:cubicBezTo>
                      <a:pt x="922239" y="725871"/>
                      <a:pt x="902307" y="737095"/>
                      <a:pt x="880700" y="753680"/>
                    </a:cubicBezTo>
                    <a:cubicBezTo>
                      <a:pt x="855073" y="773447"/>
                      <a:pt x="851220" y="787519"/>
                      <a:pt x="815711" y="789194"/>
                    </a:cubicBezTo>
                    <a:close/>
                    <a:moveTo>
                      <a:pt x="768309" y="744299"/>
                    </a:moveTo>
                    <a:cubicBezTo>
                      <a:pt x="761442" y="737263"/>
                      <a:pt x="625099" y="644121"/>
                      <a:pt x="532306" y="551481"/>
                    </a:cubicBezTo>
                    <a:cubicBezTo>
                      <a:pt x="489762" y="508931"/>
                      <a:pt x="461287" y="503402"/>
                      <a:pt x="478707" y="473751"/>
                    </a:cubicBezTo>
                    <a:cubicBezTo>
                      <a:pt x="493949" y="447953"/>
                      <a:pt x="508689" y="467720"/>
                      <a:pt x="524601" y="483802"/>
                    </a:cubicBezTo>
                    <a:lnTo>
                      <a:pt x="778527" y="710794"/>
                    </a:lnTo>
                    <a:cubicBezTo>
                      <a:pt x="764959" y="696722"/>
                      <a:pt x="758259" y="688514"/>
                      <a:pt x="745697" y="677457"/>
                    </a:cubicBezTo>
                    <a:cubicBezTo>
                      <a:pt x="737992" y="670589"/>
                      <a:pt x="736317" y="670589"/>
                      <a:pt x="729617" y="662716"/>
                    </a:cubicBezTo>
                    <a:cubicBezTo>
                      <a:pt x="715213" y="646131"/>
                      <a:pt x="724760" y="659700"/>
                      <a:pt x="714878" y="640770"/>
                    </a:cubicBezTo>
                    <a:cubicBezTo>
                      <a:pt x="744692" y="645963"/>
                      <a:pt x="794941" y="667239"/>
                      <a:pt x="816548" y="680138"/>
                    </a:cubicBezTo>
                    <a:cubicBezTo>
                      <a:pt x="804321" y="710962"/>
                      <a:pt x="803986" y="698398"/>
                      <a:pt x="790419" y="712805"/>
                    </a:cubicBezTo>
                    <a:lnTo>
                      <a:pt x="781876" y="725871"/>
                    </a:lnTo>
                    <a:cubicBezTo>
                      <a:pt x="768979" y="746309"/>
                      <a:pt x="788911" y="727546"/>
                      <a:pt x="768309" y="744299"/>
                    </a:cubicBezTo>
                    <a:close/>
                    <a:moveTo>
                      <a:pt x="1236631" y="569741"/>
                    </a:moveTo>
                    <a:cubicBezTo>
                      <a:pt x="1251873" y="547293"/>
                      <a:pt x="1279175" y="535734"/>
                      <a:pt x="1309325" y="528028"/>
                    </a:cubicBezTo>
                    <a:cubicBezTo>
                      <a:pt x="1306645" y="550141"/>
                      <a:pt x="1316360" y="592692"/>
                      <a:pt x="1236631" y="569741"/>
                    </a:cubicBezTo>
                    <a:close/>
                    <a:moveTo>
                      <a:pt x="1165612" y="527023"/>
                    </a:moveTo>
                    <a:cubicBezTo>
                      <a:pt x="1167120" y="526185"/>
                      <a:pt x="1169130" y="524678"/>
                      <a:pt x="1170135" y="524008"/>
                    </a:cubicBezTo>
                    <a:cubicBezTo>
                      <a:pt x="1171140" y="523505"/>
                      <a:pt x="1173652" y="521830"/>
                      <a:pt x="1174657" y="521160"/>
                    </a:cubicBezTo>
                    <a:lnTo>
                      <a:pt x="1240316" y="474254"/>
                    </a:lnTo>
                    <a:cubicBezTo>
                      <a:pt x="1261086" y="452141"/>
                      <a:pt x="1220886" y="474086"/>
                      <a:pt x="1261923" y="435389"/>
                    </a:cubicBezTo>
                    <a:cubicBezTo>
                      <a:pt x="1268958" y="428855"/>
                      <a:pt x="1270633" y="427013"/>
                      <a:pt x="1278003" y="420814"/>
                    </a:cubicBezTo>
                    <a:cubicBezTo>
                      <a:pt x="1285373" y="414281"/>
                      <a:pt x="1291570" y="410093"/>
                      <a:pt x="1298772" y="403727"/>
                    </a:cubicBezTo>
                    <a:cubicBezTo>
                      <a:pt x="1380511" y="332195"/>
                      <a:pt x="1456052" y="256978"/>
                      <a:pt x="1544826" y="191142"/>
                    </a:cubicBezTo>
                    <a:cubicBezTo>
                      <a:pt x="1583685" y="162328"/>
                      <a:pt x="1645156" y="101686"/>
                      <a:pt x="1709140" y="98168"/>
                    </a:cubicBezTo>
                    <a:cubicBezTo>
                      <a:pt x="1692558" y="136865"/>
                      <a:pt x="1680498" y="123128"/>
                      <a:pt x="1659059" y="155125"/>
                    </a:cubicBezTo>
                    <a:cubicBezTo>
                      <a:pt x="1691888" y="143063"/>
                      <a:pt x="1693061" y="131002"/>
                      <a:pt x="1730412" y="120951"/>
                    </a:cubicBezTo>
                    <a:cubicBezTo>
                      <a:pt x="1724718" y="155125"/>
                      <a:pt x="1730412" y="144236"/>
                      <a:pt x="1697248" y="163334"/>
                    </a:cubicBezTo>
                    <a:cubicBezTo>
                      <a:pt x="1667936" y="180253"/>
                      <a:pt x="1598927" y="214930"/>
                      <a:pt x="1584020" y="238383"/>
                    </a:cubicBezTo>
                    <a:cubicBezTo>
                      <a:pt x="1627234" y="224982"/>
                      <a:pt x="1719358" y="157135"/>
                      <a:pt x="1732087" y="152612"/>
                    </a:cubicBezTo>
                    <a:lnTo>
                      <a:pt x="1751685" y="165679"/>
                    </a:lnTo>
                    <a:cubicBezTo>
                      <a:pt x="1745152" y="181761"/>
                      <a:pt x="1637619" y="253293"/>
                      <a:pt x="1620702" y="267532"/>
                    </a:cubicBezTo>
                    <a:cubicBezTo>
                      <a:pt x="1528411" y="344760"/>
                      <a:pt x="1360914" y="460852"/>
                      <a:pt x="1253213" y="524678"/>
                    </a:cubicBezTo>
                    <a:cubicBezTo>
                      <a:pt x="1232276" y="537074"/>
                      <a:pt x="1219211" y="542938"/>
                      <a:pt x="1186382" y="535232"/>
                    </a:cubicBezTo>
                    <a:lnTo>
                      <a:pt x="1165612" y="527023"/>
                    </a:lnTo>
                    <a:close/>
                    <a:moveTo>
                      <a:pt x="1363426" y="407915"/>
                    </a:moveTo>
                    <a:cubicBezTo>
                      <a:pt x="1402956" y="340404"/>
                      <a:pt x="1562580" y="263344"/>
                      <a:pt x="1584020" y="238383"/>
                    </a:cubicBezTo>
                    <a:cubicBezTo>
                      <a:pt x="1554206" y="243911"/>
                      <a:pt x="1559900" y="241399"/>
                      <a:pt x="1546333" y="260329"/>
                    </a:cubicBezTo>
                    <a:cubicBezTo>
                      <a:pt x="1495749" y="243241"/>
                      <a:pt x="1580670" y="278756"/>
                      <a:pt x="1536786" y="253460"/>
                    </a:cubicBezTo>
                    <a:lnTo>
                      <a:pt x="1528913" y="254298"/>
                    </a:lnTo>
                    <a:cubicBezTo>
                      <a:pt x="1528244" y="254968"/>
                      <a:pt x="1526401" y="258318"/>
                      <a:pt x="1525396" y="259323"/>
                    </a:cubicBezTo>
                    <a:cubicBezTo>
                      <a:pt x="1521544" y="263176"/>
                      <a:pt x="1527239" y="258988"/>
                      <a:pt x="1515849" y="267365"/>
                    </a:cubicBezTo>
                    <a:lnTo>
                      <a:pt x="1328587" y="403895"/>
                    </a:lnTo>
                    <a:cubicBezTo>
                      <a:pt x="1326410" y="405570"/>
                      <a:pt x="1316360" y="413276"/>
                      <a:pt x="1315690" y="413778"/>
                    </a:cubicBezTo>
                    <a:lnTo>
                      <a:pt x="1253381" y="463700"/>
                    </a:lnTo>
                    <a:cubicBezTo>
                      <a:pt x="1280515" y="451471"/>
                      <a:pt x="1307817" y="424667"/>
                      <a:pt x="1334784" y="408250"/>
                    </a:cubicBezTo>
                    <a:lnTo>
                      <a:pt x="1356894" y="402890"/>
                    </a:lnTo>
                    <a:cubicBezTo>
                      <a:pt x="1390226" y="418301"/>
                      <a:pt x="1328754" y="403057"/>
                      <a:pt x="1363426" y="407915"/>
                    </a:cubicBezTo>
                    <a:close/>
                    <a:moveTo>
                      <a:pt x="1317197" y="445105"/>
                    </a:moveTo>
                    <a:lnTo>
                      <a:pt x="1348687" y="410260"/>
                    </a:lnTo>
                    <a:lnTo>
                      <a:pt x="1317197" y="445105"/>
                    </a:lnTo>
                    <a:close/>
                    <a:moveTo>
                      <a:pt x="1559900" y="236541"/>
                    </a:moveTo>
                    <a:cubicBezTo>
                      <a:pt x="1584858" y="202366"/>
                      <a:pt x="1631087" y="184441"/>
                      <a:pt x="1659059" y="155125"/>
                    </a:cubicBezTo>
                    <a:cubicBezTo>
                      <a:pt x="1633264" y="161491"/>
                      <a:pt x="1553368" y="229672"/>
                      <a:pt x="1552363" y="230510"/>
                    </a:cubicBezTo>
                    <a:lnTo>
                      <a:pt x="1559900" y="236541"/>
                    </a:lnTo>
                    <a:close/>
                    <a:moveTo>
                      <a:pt x="1318370" y="569238"/>
                    </a:moveTo>
                    <a:cubicBezTo>
                      <a:pt x="1321217" y="513286"/>
                      <a:pt x="1333109" y="498209"/>
                      <a:pt x="1376826" y="482965"/>
                    </a:cubicBezTo>
                    <a:lnTo>
                      <a:pt x="1358401" y="565721"/>
                    </a:lnTo>
                    <a:lnTo>
                      <a:pt x="1318370" y="569238"/>
                    </a:lnTo>
                    <a:close/>
                    <a:moveTo>
                      <a:pt x="1892215" y="440414"/>
                    </a:moveTo>
                    <a:cubicBezTo>
                      <a:pt x="1895230" y="445440"/>
                      <a:pt x="1899752" y="432038"/>
                      <a:pt x="1900925" y="463365"/>
                    </a:cubicBezTo>
                    <a:cubicBezTo>
                      <a:pt x="1902767" y="513119"/>
                      <a:pt x="1903772" y="470233"/>
                      <a:pt x="1892215" y="487990"/>
                    </a:cubicBezTo>
                    <a:cubicBezTo>
                      <a:pt x="1865080" y="471406"/>
                      <a:pt x="1870440" y="461187"/>
                      <a:pt x="1892215" y="440414"/>
                    </a:cubicBezTo>
                    <a:close/>
                    <a:moveTo>
                      <a:pt x="176542" y="982179"/>
                    </a:moveTo>
                    <a:cubicBezTo>
                      <a:pt x="177212" y="980504"/>
                      <a:pt x="177882" y="976148"/>
                      <a:pt x="178049" y="976986"/>
                    </a:cubicBezTo>
                    <a:cubicBezTo>
                      <a:pt x="178217" y="977991"/>
                      <a:pt x="179222" y="972966"/>
                      <a:pt x="179389" y="971625"/>
                    </a:cubicBezTo>
                    <a:lnTo>
                      <a:pt x="196139" y="749492"/>
                    </a:lnTo>
                    <a:cubicBezTo>
                      <a:pt x="199154" y="660035"/>
                      <a:pt x="195972" y="572086"/>
                      <a:pt x="197982" y="483132"/>
                    </a:cubicBezTo>
                    <a:cubicBezTo>
                      <a:pt x="241866" y="493686"/>
                      <a:pt x="302500" y="542268"/>
                      <a:pt x="344374" y="565553"/>
                    </a:cubicBezTo>
                    <a:lnTo>
                      <a:pt x="645366" y="716322"/>
                    </a:lnTo>
                    <a:cubicBezTo>
                      <a:pt x="668983" y="730729"/>
                      <a:pt x="690088" y="745806"/>
                      <a:pt x="713203" y="761218"/>
                    </a:cubicBezTo>
                    <a:cubicBezTo>
                      <a:pt x="743855" y="781656"/>
                      <a:pt x="760269" y="776128"/>
                      <a:pt x="792429" y="802429"/>
                    </a:cubicBezTo>
                    <a:lnTo>
                      <a:pt x="834136" y="1247366"/>
                    </a:lnTo>
                    <a:cubicBezTo>
                      <a:pt x="782211" y="1262108"/>
                      <a:pt x="787404" y="1252392"/>
                      <a:pt x="749215" y="1284221"/>
                    </a:cubicBezTo>
                    <a:cubicBezTo>
                      <a:pt x="719568" y="1309182"/>
                      <a:pt x="706670" y="1309182"/>
                      <a:pt x="682551" y="1344864"/>
                    </a:cubicBezTo>
                    <a:cubicBezTo>
                      <a:pt x="648884" y="1394785"/>
                      <a:pt x="616724" y="1446549"/>
                      <a:pt x="596290" y="1513725"/>
                    </a:cubicBezTo>
                    <a:cubicBezTo>
                      <a:pt x="577697" y="1574703"/>
                      <a:pt x="537833" y="1634006"/>
                      <a:pt x="501486" y="1668683"/>
                    </a:cubicBezTo>
                    <a:cubicBezTo>
                      <a:pt x="439512" y="1727818"/>
                      <a:pt x="432477" y="1735859"/>
                      <a:pt x="394121" y="1803035"/>
                    </a:cubicBezTo>
                    <a:lnTo>
                      <a:pt x="387421" y="1814762"/>
                    </a:lnTo>
                    <a:cubicBezTo>
                      <a:pt x="268330" y="1761155"/>
                      <a:pt x="279218" y="1764505"/>
                      <a:pt x="177882" y="1704533"/>
                    </a:cubicBezTo>
                    <a:cubicBezTo>
                      <a:pt x="153930" y="1690461"/>
                      <a:pt x="131485" y="1683090"/>
                      <a:pt x="108873" y="1668850"/>
                    </a:cubicBezTo>
                    <a:cubicBezTo>
                      <a:pt x="99828" y="1587435"/>
                      <a:pt x="124785" y="1519086"/>
                      <a:pt x="134165" y="1447052"/>
                    </a:cubicBezTo>
                    <a:cubicBezTo>
                      <a:pt x="139525" y="1405004"/>
                      <a:pt x="142540" y="1372170"/>
                      <a:pt x="143378" y="1328782"/>
                    </a:cubicBezTo>
                    <a:cubicBezTo>
                      <a:pt x="143713" y="1308846"/>
                      <a:pt x="143713" y="1287739"/>
                      <a:pt x="143043" y="1267636"/>
                    </a:cubicBezTo>
                    <a:cubicBezTo>
                      <a:pt x="142038" y="1234299"/>
                      <a:pt x="147062" y="1233797"/>
                      <a:pt x="123948" y="1225421"/>
                    </a:cubicBezTo>
                    <a:cubicBezTo>
                      <a:pt x="120765" y="1232122"/>
                      <a:pt x="126628" y="1407852"/>
                      <a:pt x="121938" y="1445544"/>
                    </a:cubicBezTo>
                    <a:cubicBezTo>
                      <a:pt x="112056" y="1527630"/>
                      <a:pt x="96981" y="1571855"/>
                      <a:pt x="93966" y="1660642"/>
                    </a:cubicBezTo>
                    <a:cubicBezTo>
                      <a:pt x="52594" y="1640539"/>
                      <a:pt x="68171" y="1662485"/>
                      <a:pt x="69679" y="1546895"/>
                    </a:cubicBezTo>
                    <a:lnTo>
                      <a:pt x="69679" y="1245858"/>
                    </a:lnTo>
                    <a:cubicBezTo>
                      <a:pt x="68841" y="1198617"/>
                      <a:pt x="60466" y="1141325"/>
                      <a:pt x="63314" y="1101957"/>
                    </a:cubicBezTo>
                    <a:cubicBezTo>
                      <a:pt x="94133" y="1122227"/>
                      <a:pt x="68171" y="1106480"/>
                      <a:pt x="88103" y="1132949"/>
                    </a:cubicBezTo>
                    <a:cubicBezTo>
                      <a:pt x="138855" y="1200125"/>
                      <a:pt x="92793" y="1083697"/>
                      <a:pt x="91956" y="1081352"/>
                    </a:cubicBezTo>
                    <a:cubicBezTo>
                      <a:pt x="57284" y="978159"/>
                      <a:pt x="63481" y="477437"/>
                      <a:pt x="70684" y="379939"/>
                    </a:cubicBezTo>
                    <a:cubicBezTo>
                      <a:pt x="105021" y="397696"/>
                      <a:pt x="147900" y="442257"/>
                      <a:pt x="185419" y="462025"/>
                    </a:cubicBezTo>
                    <a:cubicBezTo>
                      <a:pt x="173359" y="522165"/>
                      <a:pt x="183074" y="647136"/>
                      <a:pt x="181232" y="718835"/>
                    </a:cubicBezTo>
                    <a:cubicBezTo>
                      <a:pt x="179724" y="781656"/>
                      <a:pt x="160295" y="938624"/>
                      <a:pt x="176542" y="982179"/>
                    </a:cubicBezTo>
                    <a:close/>
                    <a:moveTo>
                      <a:pt x="1381516" y="529871"/>
                    </a:moveTo>
                    <a:cubicBezTo>
                      <a:pt x="1379004" y="507255"/>
                      <a:pt x="1379171" y="537912"/>
                      <a:pt x="1381014" y="517474"/>
                    </a:cubicBezTo>
                    <a:cubicBezTo>
                      <a:pt x="1382354" y="502062"/>
                      <a:pt x="1381014" y="514626"/>
                      <a:pt x="1386038" y="499717"/>
                    </a:cubicBezTo>
                    <a:cubicBezTo>
                      <a:pt x="1401113" y="454486"/>
                      <a:pt x="1409321" y="436729"/>
                      <a:pt x="1458230" y="416794"/>
                    </a:cubicBezTo>
                    <a:cubicBezTo>
                      <a:pt x="1457057" y="452141"/>
                      <a:pt x="1447845" y="479949"/>
                      <a:pt x="1445835" y="514459"/>
                    </a:cubicBezTo>
                    <a:cubicBezTo>
                      <a:pt x="1444830" y="532719"/>
                      <a:pt x="1456387" y="530541"/>
                      <a:pt x="1428583" y="542268"/>
                    </a:cubicBezTo>
                    <a:cubicBezTo>
                      <a:pt x="1401616" y="553491"/>
                      <a:pt x="1387211" y="542603"/>
                      <a:pt x="1385368" y="541932"/>
                    </a:cubicBezTo>
                    <a:lnTo>
                      <a:pt x="1381516" y="529871"/>
                    </a:lnTo>
                    <a:close/>
                    <a:moveTo>
                      <a:pt x="1847158" y="465040"/>
                    </a:moveTo>
                    <a:cubicBezTo>
                      <a:pt x="1801431" y="440582"/>
                      <a:pt x="1834596" y="430698"/>
                      <a:pt x="1866420" y="331023"/>
                    </a:cubicBezTo>
                    <a:cubicBezTo>
                      <a:pt x="1876302" y="341912"/>
                      <a:pt x="1878647" y="341577"/>
                      <a:pt x="1884175" y="368548"/>
                    </a:cubicBezTo>
                    <a:cubicBezTo>
                      <a:pt x="1886855" y="381614"/>
                      <a:pt x="1888865" y="397026"/>
                      <a:pt x="1887022" y="410260"/>
                    </a:cubicBezTo>
                    <a:cubicBezTo>
                      <a:pt x="1882667" y="442090"/>
                      <a:pt x="1868933" y="458507"/>
                      <a:pt x="1847158" y="465040"/>
                    </a:cubicBezTo>
                    <a:close/>
                    <a:moveTo>
                      <a:pt x="1461580" y="517977"/>
                    </a:moveTo>
                    <a:cubicBezTo>
                      <a:pt x="1452367" y="496199"/>
                      <a:pt x="1456555" y="501057"/>
                      <a:pt x="1463925" y="472746"/>
                    </a:cubicBezTo>
                    <a:cubicBezTo>
                      <a:pt x="1479502" y="411266"/>
                      <a:pt x="1462585" y="389823"/>
                      <a:pt x="1543318" y="361512"/>
                    </a:cubicBezTo>
                    <a:cubicBezTo>
                      <a:pt x="1540471" y="399037"/>
                      <a:pt x="1531761" y="430866"/>
                      <a:pt x="1522884" y="468726"/>
                    </a:cubicBezTo>
                    <a:cubicBezTo>
                      <a:pt x="1508814" y="530373"/>
                      <a:pt x="1466102" y="518982"/>
                      <a:pt x="1466102" y="518982"/>
                    </a:cubicBezTo>
                    <a:cubicBezTo>
                      <a:pt x="1465432" y="517474"/>
                      <a:pt x="1463087" y="518479"/>
                      <a:pt x="1461580" y="517977"/>
                    </a:cubicBezTo>
                    <a:close/>
                    <a:moveTo>
                      <a:pt x="462962" y="479447"/>
                    </a:moveTo>
                    <a:cubicBezTo>
                      <a:pt x="436832" y="467385"/>
                      <a:pt x="349399" y="388315"/>
                      <a:pt x="321259" y="364527"/>
                    </a:cubicBezTo>
                    <a:cubicBezTo>
                      <a:pt x="199824" y="261334"/>
                      <a:pt x="243876" y="304219"/>
                      <a:pt x="251246" y="261501"/>
                    </a:cubicBezTo>
                    <a:cubicBezTo>
                      <a:pt x="253256" y="250612"/>
                      <a:pt x="253758" y="246759"/>
                      <a:pt x="255433" y="234865"/>
                    </a:cubicBezTo>
                    <a:cubicBezTo>
                      <a:pt x="280893" y="242906"/>
                      <a:pt x="299652" y="258151"/>
                      <a:pt x="319249" y="275573"/>
                    </a:cubicBezTo>
                    <a:cubicBezTo>
                      <a:pt x="353419" y="305894"/>
                      <a:pt x="451907" y="378096"/>
                      <a:pt x="471839" y="412103"/>
                    </a:cubicBezTo>
                    <a:cubicBezTo>
                      <a:pt x="441020" y="404397"/>
                      <a:pt x="409363" y="370390"/>
                      <a:pt x="386751" y="350958"/>
                    </a:cubicBezTo>
                    <a:lnTo>
                      <a:pt x="370169" y="337724"/>
                    </a:lnTo>
                    <a:cubicBezTo>
                      <a:pt x="342197" y="317789"/>
                      <a:pt x="320924" y="302544"/>
                      <a:pt x="297140" y="312763"/>
                    </a:cubicBezTo>
                    <a:cubicBezTo>
                      <a:pt x="311042" y="332195"/>
                      <a:pt x="321594" y="324489"/>
                      <a:pt x="350404" y="341577"/>
                    </a:cubicBezTo>
                    <a:lnTo>
                      <a:pt x="444035" y="413946"/>
                    </a:lnTo>
                    <a:cubicBezTo>
                      <a:pt x="468154" y="435054"/>
                      <a:pt x="467819" y="437902"/>
                      <a:pt x="462962" y="479447"/>
                    </a:cubicBezTo>
                    <a:close/>
                    <a:moveTo>
                      <a:pt x="207529" y="357491"/>
                    </a:moveTo>
                    <a:cubicBezTo>
                      <a:pt x="239521" y="381614"/>
                      <a:pt x="298145" y="441084"/>
                      <a:pt x="341527" y="456329"/>
                    </a:cubicBezTo>
                    <a:cubicBezTo>
                      <a:pt x="320422" y="434384"/>
                      <a:pt x="300322" y="425002"/>
                      <a:pt x="273523" y="404230"/>
                    </a:cubicBezTo>
                    <a:cubicBezTo>
                      <a:pt x="260960" y="394848"/>
                      <a:pt x="253423" y="388483"/>
                      <a:pt x="240693" y="376924"/>
                    </a:cubicBezTo>
                    <a:cubicBezTo>
                      <a:pt x="234328" y="371395"/>
                      <a:pt x="230811" y="368045"/>
                      <a:pt x="225284" y="362349"/>
                    </a:cubicBezTo>
                    <a:cubicBezTo>
                      <a:pt x="210879" y="347607"/>
                      <a:pt x="218416" y="344592"/>
                      <a:pt x="207529" y="357491"/>
                    </a:cubicBezTo>
                    <a:close/>
                    <a:moveTo>
                      <a:pt x="137683" y="372903"/>
                    </a:moveTo>
                    <a:cubicBezTo>
                      <a:pt x="145722" y="352130"/>
                      <a:pt x="168502" y="322647"/>
                      <a:pt x="182237" y="309915"/>
                    </a:cubicBezTo>
                    <a:cubicBezTo>
                      <a:pt x="209204" y="284787"/>
                      <a:pt x="220594" y="296513"/>
                      <a:pt x="246891" y="317621"/>
                    </a:cubicBezTo>
                    <a:cubicBezTo>
                      <a:pt x="316402" y="373573"/>
                      <a:pt x="483062" y="509433"/>
                      <a:pt x="541686" y="571919"/>
                    </a:cubicBezTo>
                    <a:lnTo>
                      <a:pt x="563460" y="602910"/>
                    </a:lnTo>
                    <a:cubicBezTo>
                      <a:pt x="535991" y="594032"/>
                      <a:pt x="477199" y="549136"/>
                      <a:pt x="448725" y="530206"/>
                    </a:cubicBezTo>
                    <a:cubicBezTo>
                      <a:pt x="417738" y="509768"/>
                      <a:pt x="367321" y="467720"/>
                      <a:pt x="341527" y="456329"/>
                    </a:cubicBezTo>
                    <a:cubicBezTo>
                      <a:pt x="388426" y="515464"/>
                      <a:pt x="576190" y="610281"/>
                      <a:pt x="600142" y="652497"/>
                    </a:cubicBezTo>
                    <a:cubicBezTo>
                      <a:pt x="570830" y="646298"/>
                      <a:pt x="553913" y="636917"/>
                      <a:pt x="530296" y="621840"/>
                    </a:cubicBezTo>
                    <a:cubicBezTo>
                      <a:pt x="460450" y="576944"/>
                      <a:pt x="363971" y="543440"/>
                      <a:pt x="238516" y="454821"/>
                    </a:cubicBezTo>
                    <a:cubicBezTo>
                      <a:pt x="208366" y="433546"/>
                      <a:pt x="159122" y="402052"/>
                      <a:pt x="137683" y="372903"/>
                    </a:cubicBezTo>
                    <a:close/>
                    <a:moveTo>
                      <a:pt x="1530588" y="494356"/>
                    </a:moveTo>
                    <a:cubicBezTo>
                      <a:pt x="1534608" y="457334"/>
                      <a:pt x="1548846" y="423327"/>
                      <a:pt x="1556551" y="384965"/>
                    </a:cubicBezTo>
                    <a:cubicBezTo>
                      <a:pt x="1567773" y="329850"/>
                      <a:pt x="1577823" y="325159"/>
                      <a:pt x="1625559" y="309915"/>
                    </a:cubicBezTo>
                    <a:cubicBezTo>
                      <a:pt x="1579665" y="478777"/>
                      <a:pt x="1616179" y="482127"/>
                      <a:pt x="1530588" y="494356"/>
                    </a:cubicBezTo>
                    <a:close/>
                    <a:moveTo>
                      <a:pt x="1605125" y="471406"/>
                    </a:moveTo>
                    <a:cubicBezTo>
                      <a:pt x="1608307" y="435389"/>
                      <a:pt x="1625894" y="357994"/>
                      <a:pt x="1635274" y="327170"/>
                    </a:cubicBezTo>
                    <a:cubicBezTo>
                      <a:pt x="1646329" y="290985"/>
                      <a:pt x="1650851" y="276076"/>
                      <a:pt x="1729575" y="249942"/>
                    </a:cubicBezTo>
                    <a:cubicBezTo>
                      <a:pt x="1721033" y="299696"/>
                      <a:pt x="1703948" y="344424"/>
                      <a:pt x="1692223" y="390158"/>
                    </a:cubicBezTo>
                    <a:cubicBezTo>
                      <a:pt x="1671956" y="468223"/>
                      <a:pt x="1701938" y="463867"/>
                      <a:pt x="1605125" y="471406"/>
                    </a:cubicBezTo>
                    <a:close/>
                    <a:moveTo>
                      <a:pt x="1743477" y="372903"/>
                    </a:moveTo>
                    <a:cubicBezTo>
                      <a:pt x="1768434" y="405905"/>
                      <a:pt x="1740295" y="462025"/>
                      <a:pt x="1769104" y="433378"/>
                    </a:cubicBezTo>
                    <a:cubicBezTo>
                      <a:pt x="1789874" y="412773"/>
                      <a:pt x="1764749" y="439744"/>
                      <a:pt x="1767597" y="399037"/>
                    </a:cubicBezTo>
                    <a:cubicBezTo>
                      <a:pt x="1767597" y="399037"/>
                      <a:pt x="1815669" y="217778"/>
                      <a:pt x="1848833" y="190472"/>
                    </a:cubicBezTo>
                    <a:cubicBezTo>
                      <a:pt x="1889535" y="286797"/>
                      <a:pt x="1852853" y="277583"/>
                      <a:pt x="1841798" y="290147"/>
                    </a:cubicBezTo>
                    <a:cubicBezTo>
                      <a:pt x="1842468" y="291990"/>
                      <a:pt x="1844143" y="293833"/>
                      <a:pt x="1844646" y="294838"/>
                    </a:cubicBezTo>
                    <a:cubicBezTo>
                      <a:pt x="1857208" y="318961"/>
                      <a:pt x="1856203" y="312930"/>
                      <a:pt x="1852853" y="331525"/>
                    </a:cubicBezTo>
                    <a:cubicBezTo>
                      <a:pt x="1851010" y="342247"/>
                      <a:pt x="1840793" y="365867"/>
                      <a:pt x="1836606" y="376756"/>
                    </a:cubicBezTo>
                    <a:cubicBezTo>
                      <a:pt x="1825216" y="405905"/>
                      <a:pt x="1813491" y="428018"/>
                      <a:pt x="1806121" y="456999"/>
                    </a:cubicBezTo>
                    <a:lnTo>
                      <a:pt x="1693061" y="458339"/>
                    </a:lnTo>
                    <a:cubicBezTo>
                      <a:pt x="1695406" y="409088"/>
                      <a:pt x="1717850" y="344592"/>
                      <a:pt x="1730747" y="302879"/>
                    </a:cubicBezTo>
                    <a:cubicBezTo>
                      <a:pt x="1749005" y="244414"/>
                      <a:pt x="1750680" y="215433"/>
                      <a:pt x="1810811" y="200188"/>
                    </a:cubicBezTo>
                    <a:cubicBezTo>
                      <a:pt x="1811649" y="226322"/>
                      <a:pt x="1784179" y="318961"/>
                      <a:pt x="1773124" y="343754"/>
                    </a:cubicBezTo>
                    <a:cubicBezTo>
                      <a:pt x="1759557" y="374578"/>
                      <a:pt x="1771617" y="357156"/>
                      <a:pt x="1743477" y="372903"/>
                    </a:cubicBezTo>
                    <a:close/>
                    <a:moveTo>
                      <a:pt x="1654201" y="262841"/>
                    </a:moveTo>
                    <a:cubicBezTo>
                      <a:pt x="1663079" y="244414"/>
                      <a:pt x="1651019" y="251115"/>
                      <a:pt x="1687366" y="227662"/>
                    </a:cubicBezTo>
                    <a:cubicBezTo>
                      <a:pt x="1698923" y="220291"/>
                      <a:pt x="1707465" y="213590"/>
                      <a:pt x="1718185" y="206052"/>
                    </a:cubicBezTo>
                    <a:cubicBezTo>
                      <a:pt x="1746325" y="186452"/>
                      <a:pt x="1759892" y="169364"/>
                      <a:pt x="1790711" y="180421"/>
                    </a:cubicBezTo>
                    <a:cubicBezTo>
                      <a:pt x="1781332" y="193320"/>
                      <a:pt x="1785854" y="190807"/>
                      <a:pt x="1771952" y="201026"/>
                    </a:cubicBezTo>
                    <a:cubicBezTo>
                      <a:pt x="1771449" y="201361"/>
                      <a:pt x="1758217" y="207894"/>
                      <a:pt x="1756877" y="208564"/>
                    </a:cubicBezTo>
                    <a:cubicBezTo>
                      <a:pt x="1709140" y="232855"/>
                      <a:pt x="1688203" y="256141"/>
                      <a:pt x="1654201" y="26284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8" name="任意多边形: 形状 817">
                <a:extLst>
                  <a:ext uri="{FF2B5EF4-FFF2-40B4-BE49-F238E27FC236}">
                    <a16:creationId xmlns:a16="http://schemas.microsoft.com/office/drawing/2014/main" id="{614E4642-B88B-46A8-A499-2AC2B1D58B76}"/>
                  </a:ext>
                </a:extLst>
              </p:cNvPr>
              <p:cNvSpPr/>
              <p:nvPr/>
            </p:nvSpPr>
            <p:spPr>
              <a:xfrm>
                <a:off x="5505967" y="2302824"/>
                <a:ext cx="305709" cy="420406"/>
              </a:xfrm>
              <a:custGeom>
                <a:avLst/>
                <a:gdLst>
                  <a:gd name="connsiteX0" fmla="*/ 99014 w 305709"/>
                  <a:gd name="connsiteY0" fmla="*/ 238813 h 420406"/>
                  <a:gd name="connsiteX1" fmla="*/ 278068 w 305709"/>
                  <a:gd name="connsiteY1" fmla="*/ 289907 h 420406"/>
                  <a:gd name="connsiteX2" fmla="*/ 153953 w 305709"/>
                  <a:gd name="connsiteY2" fmla="*/ 368810 h 420406"/>
                  <a:gd name="connsiteX3" fmla="*/ 99014 w 305709"/>
                  <a:gd name="connsiteY3" fmla="*/ 238813 h 420406"/>
                  <a:gd name="connsiteX4" fmla="*/ 68027 w 305709"/>
                  <a:gd name="connsiteY4" fmla="*/ 161083 h 420406"/>
                  <a:gd name="connsiteX5" fmla="*/ 67860 w 305709"/>
                  <a:gd name="connsiteY5" fmla="*/ 40635 h 420406"/>
                  <a:gd name="connsiteX6" fmla="*/ 86954 w 305709"/>
                  <a:gd name="connsiteY6" fmla="*/ 197100 h 420406"/>
                  <a:gd name="connsiteX7" fmla="*/ 68027 w 305709"/>
                  <a:gd name="connsiteY7" fmla="*/ 161083 h 420406"/>
                  <a:gd name="connsiteX8" fmla="*/ 111576 w 305709"/>
                  <a:gd name="connsiteY8" fmla="*/ 420407 h 420406"/>
                  <a:gd name="connsiteX9" fmla="*/ 135528 w 305709"/>
                  <a:gd name="connsiteY9" fmla="*/ 404660 h 420406"/>
                  <a:gd name="connsiteX10" fmla="*/ 232509 w 305709"/>
                  <a:gd name="connsiteY10" fmla="*/ 379029 h 420406"/>
                  <a:gd name="connsiteX11" fmla="*/ 116769 w 305709"/>
                  <a:gd name="connsiteY11" fmla="*/ 195928 h 420406"/>
                  <a:gd name="connsiteX12" fmla="*/ 105044 w 305709"/>
                  <a:gd name="connsiteY12" fmla="*/ 4618 h 420406"/>
                  <a:gd name="connsiteX13" fmla="*/ 40725 w 305709"/>
                  <a:gd name="connsiteY13" fmla="*/ 14669 h 420406"/>
                  <a:gd name="connsiteX14" fmla="*/ 861 w 305709"/>
                  <a:gd name="connsiteY14" fmla="*/ 45493 h 420406"/>
                  <a:gd name="connsiteX15" fmla="*/ 21630 w 305709"/>
                  <a:gd name="connsiteY15" fmla="*/ 148351 h 420406"/>
                  <a:gd name="connsiteX16" fmla="*/ 59150 w 305709"/>
                  <a:gd name="connsiteY16" fmla="*/ 232447 h 420406"/>
                  <a:gd name="connsiteX17" fmla="*/ 111576 w 305709"/>
                  <a:gd name="connsiteY17" fmla="*/ 420407 h 420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5709" h="420406">
                    <a:moveTo>
                      <a:pt x="99014" y="238813"/>
                    </a:moveTo>
                    <a:cubicBezTo>
                      <a:pt x="192645" y="226081"/>
                      <a:pt x="223297" y="247859"/>
                      <a:pt x="278068" y="289907"/>
                    </a:cubicBezTo>
                    <a:cubicBezTo>
                      <a:pt x="266846" y="341001"/>
                      <a:pt x="192645" y="367972"/>
                      <a:pt x="153953" y="368810"/>
                    </a:cubicBezTo>
                    <a:cubicBezTo>
                      <a:pt x="111576" y="274160"/>
                      <a:pt x="144908" y="406670"/>
                      <a:pt x="99014" y="238813"/>
                    </a:cubicBezTo>
                    <a:close/>
                    <a:moveTo>
                      <a:pt x="68027" y="161083"/>
                    </a:moveTo>
                    <a:cubicBezTo>
                      <a:pt x="56805" y="132437"/>
                      <a:pt x="28330" y="54707"/>
                      <a:pt x="67860" y="40635"/>
                    </a:cubicBezTo>
                    <a:cubicBezTo>
                      <a:pt x="127823" y="19192"/>
                      <a:pt x="97674" y="176663"/>
                      <a:pt x="86954" y="197100"/>
                    </a:cubicBezTo>
                    <a:lnTo>
                      <a:pt x="68027" y="161083"/>
                    </a:lnTo>
                    <a:close/>
                    <a:moveTo>
                      <a:pt x="111576" y="420407"/>
                    </a:moveTo>
                    <a:cubicBezTo>
                      <a:pt x="130001" y="413036"/>
                      <a:pt x="126316" y="407842"/>
                      <a:pt x="135528" y="404660"/>
                    </a:cubicBezTo>
                    <a:cubicBezTo>
                      <a:pt x="162328" y="395446"/>
                      <a:pt x="168525" y="417559"/>
                      <a:pt x="232509" y="379029"/>
                    </a:cubicBezTo>
                    <a:cubicBezTo>
                      <a:pt x="407376" y="273825"/>
                      <a:pt x="228322" y="194085"/>
                      <a:pt x="116769" y="195928"/>
                    </a:cubicBezTo>
                    <a:cubicBezTo>
                      <a:pt x="120454" y="127746"/>
                      <a:pt x="146583" y="58895"/>
                      <a:pt x="105044" y="4618"/>
                    </a:cubicBezTo>
                    <a:cubicBezTo>
                      <a:pt x="71377" y="-2753"/>
                      <a:pt x="63672" y="-2586"/>
                      <a:pt x="40725" y="14669"/>
                    </a:cubicBezTo>
                    <a:cubicBezTo>
                      <a:pt x="28330" y="23715"/>
                      <a:pt x="17108" y="32929"/>
                      <a:pt x="861" y="45493"/>
                    </a:cubicBezTo>
                    <a:cubicBezTo>
                      <a:pt x="-2824" y="79835"/>
                      <a:pt x="5551" y="127579"/>
                      <a:pt x="21630" y="148351"/>
                    </a:cubicBezTo>
                    <a:cubicBezTo>
                      <a:pt x="48597" y="183196"/>
                      <a:pt x="40222" y="180013"/>
                      <a:pt x="59150" y="232447"/>
                    </a:cubicBezTo>
                    <a:lnTo>
                      <a:pt x="111576" y="420407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9" name="任意多边形: 形状 818">
                <a:extLst>
                  <a:ext uri="{FF2B5EF4-FFF2-40B4-BE49-F238E27FC236}">
                    <a16:creationId xmlns:a16="http://schemas.microsoft.com/office/drawing/2014/main" id="{E6A4B07E-E068-4B5B-8B4B-D03EAF150810}"/>
                  </a:ext>
                </a:extLst>
              </p:cNvPr>
              <p:cNvSpPr/>
              <p:nvPr/>
            </p:nvSpPr>
            <p:spPr>
              <a:xfrm>
                <a:off x="5360945" y="2403935"/>
                <a:ext cx="211899" cy="391627"/>
              </a:xfrm>
              <a:custGeom>
                <a:avLst/>
                <a:gdLst>
                  <a:gd name="connsiteX0" fmla="*/ 54095 w 211899"/>
                  <a:gd name="connsiteY0" fmla="*/ 136865 h 391627"/>
                  <a:gd name="connsiteX1" fmla="*/ 67830 w 211899"/>
                  <a:gd name="connsiteY1" fmla="*/ 114920 h 391627"/>
                  <a:gd name="connsiteX2" fmla="*/ 105852 w 211899"/>
                  <a:gd name="connsiteY2" fmla="*/ 192650 h 391627"/>
                  <a:gd name="connsiteX3" fmla="*/ 41198 w 211899"/>
                  <a:gd name="connsiteY3" fmla="*/ 232855 h 391627"/>
                  <a:gd name="connsiteX4" fmla="*/ 54095 w 211899"/>
                  <a:gd name="connsiteY4" fmla="*/ 136865 h 391627"/>
                  <a:gd name="connsiteX5" fmla="*/ 172683 w 211899"/>
                  <a:gd name="connsiteY5" fmla="*/ 200188 h 391627"/>
                  <a:gd name="connsiteX6" fmla="*/ 167156 w 211899"/>
                  <a:gd name="connsiteY6" fmla="*/ 198011 h 391627"/>
                  <a:gd name="connsiteX7" fmla="*/ 156101 w 211899"/>
                  <a:gd name="connsiteY7" fmla="*/ 193320 h 391627"/>
                  <a:gd name="connsiteX8" fmla="*/ 131311 w 211899"/>
                  <a:gd name="connsiteY8" fmla="*/ 172547 h 391627"/>
                  <a:gd name="connsiteX9" fmla="*/ 51248 w 211899"/>
                  <a:gd name="connsiteY9" fmla="*/ 0 h 391627"/>
                  <a:gd name="connsiteX10" fmla="*/ 23778 w 211899"/>
                  <a:gd name="connsiteY10" fmla="*/ 46571 h 391627"/>
                  <a:gd name="connsiteX11" fmla="*/ 3846 w 211899"/>
                  <a:gd name="connsiteY11" fmla="*/ 299864 h 391627"/>
                  <a:gd name="connsiteX12" fmla="*/ 38183 w 211899"/>
                  <a:gd name="connsiteY12" fmla="*/ 347942 h 391627"/>
                  <a:gd name="connsiteX13" fmla="*/ 119084 w 211899"/>
                  <a:gd name="connsiteY13" fmla="*/ 235033 h 391627"/>
                  <a:gd name="connsiteX14" fmla="*/ 157273 w 211899"/>
                  <a:gd name="connsiteY14" fmla="*/ 313265 h 391627"/>
                  <a:gd name="connsiteX15" fmla="*/ 201827 w 211899"/>
                  <a:gd name="connsiteY15" fmla="*/ 372401 h 391627"/>
                  <a:gd name="connsiteX16" fmla="*/ 179718 w 211899"/>
                  <a:gd name="connsiteY16" fmla="*/ 288807 h 391627"/>
                  <a:gd name="connsiteX17" fmla="*/ 172683 w 211899"/>
                  <a:gd name="connsiteY17" fmla="*/ 200188 h 39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1899" h="391627">
                    <a:moveTo>
                      <a:pt x="54095" y="136865"/>
                    </a:moveTo>
                    <a:cubicBezTo>
                      <a:pt x="60962" y="118605"/>
                      <a:pt x="59790" y="124469"/>
                      <a:pt x="67830" y="114920"/>
                    </a:cubicBezTo>
                    <a:lnTo>
                      <a:pt x="105852" y="192650"/>
                    </a:lnTo>
                    <a:cubicBezTo>
                      <a:pt x="90107" y="210575"/>
                      <a:pt x="64647" y="222804"/>
                      <a:pt x="41198" y="232855"/>
                    </a:cubicBezTo>
                    <a:lnTo>
                      <a:pt x="54095" y="136865"/>
                    </a:lnTo>
                    <a:close/>
                    <a:moveTo>
                      <a:pt x="172683" y="200188"/>
                    </a:moveTo>
                    <a:cubicBezTo>
                      <a:pt x="171008" y="199183"/>
                      <a:pt x="168328" y="198513"/>
                      <a:pt x="167156" y="198011"/>
                    </a:cubicBezTo>
                    <a:lnTo>
                      <a:pt x="156101" y="193320"/>
                    </a:lnTo>
                    <a:cubicBezTo>
                      <a:pt x="144711" y="187792"/>
                      <a:pt x="142533" y="190640"/>
                      <a:pt x="131311" y="172547"/>
                    </a:cubicBezTo>
                    <a:lnTo>
                      <a:pt x="51248" y="0"/>
                    </a:lnTo>
                    <a:cubicBezTo>
                      <a:pt x="8201" y="1508"/>
                      <a:pt x="15403" y="12229"/>
                      <a:pt x="23778" y="46571"/>
                    </a:cubicBezTo>
                    <a:cubicBezTo>
                      <a:pt x="43040" y="125641"/>
                      <a:pt x="11216" y="236373"/>
                      <a:pt x="3846" y="299864"/>
                    </a:cubicBezTo>
                    <a:cubicBezTo>
                      <a:pt x="-13406" y="449125"/>
                      <a:pt x="32655" y="378599"/>
                      <a:pt x="38183" y="347942"/>
                    </a:cubicBezTo>
                    <a:cubicBezTo>
                      <a:pt x="41533" y="329180"/>
                      <a:pt x="26290" y="247932"/>
                      <a:pt x="119084" y="235033"/>
                    </a:cubicBezTo>
                    <a:lnTo>
                      <a:pt x="157273" y="313265"/>
                    </a:lnTo>
                    <a:cubicBezTo>
                      <a:pt x="171510" y="344592"/>
                      <a:pt x="173018" y="363187"/>
                      <a:pt x="201827" y="372401"/>
                    </a:cubicBezTo>
                    <a:cubicBezTo>
                      <a:pt x="227957" y="336718"/>
                      <a:pt x="196970" y="327505"/>
                      <a:pt x="179718" y="288807"/>
                    </a:cubicBezTo>
                    <a:cubicBezTo>
                      <a:pt x="141193" y="202031"/>
                      <a:pt x="159953" y="226322"/>
                      <a:pt x="172683" y="20018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0" name="任意多边形: 形状 819">
                <a:extLst>
                  <a:ext uri="{FF2B5EF4-FFF2-40B4-BE49-F238E27FC236}">
                    <a16:creationId xmlns:a16="http://schemas.microsoft.com/office/drawing/2014/main" id="{B142AAB8-0854-4953-8871-208C7120A7E1}"/>
                  </a:ext>
                </a:extLst>
              </p:cNvPr>
              <p:cNvSpPr/>
              <p:nvPr/>
            </p:nvSpPr>
            <p:spPr>
              <a:xfrm>
                <a:off x="5745912" y="2259837"/>
                <a:ext cx="269697" cy="309134"/>
              </a:xfrm>
              <a:custGeom>
                <a:avLst/>
                <a:gdLst>
                  <a:gd name="connsiteX0" fmla="*/ 260727 w 269697"/>
                  <a:gd name="connsiteY0" fmla="*/ 145437 h 309134"/>
                  <a:gd name="connsiteX1" fmla="*/ 207798 w 269697"/>
                  <a:gd name="connsiteY1" fmla="*/ 254326 h 309134"/>
                  <a:gd name="connsiteX2" fmla="*/ 71958 w 269697"/>
                  <a:gd name="connsiteY2" fmla="*/ 239585 h 309134"/>
                  <a:gd name="connsiteX3" fmla="*/ 84520 w 269697"/>
                  <a:gd name="connsiteY3" fmla="*/ 531 h 309134"/>
                  <a:gd name="connsiteX4" fmla="*/ 29916 w 269697"/>
                  <a:gd name="connsiteY4" fmla="*/ 45092 h 309134"/>
                  <a:gd name="connsiteX5" fmla="*/ 53366 w 269697"/>
                  <a:gd name="connsiteY5" fmla="*/ 273256 h 309134"/>
                  <a:gd name="connsiteX6" fmla="*/ 260727 w 269697"/>
                  <a:gd name="connsiteY6" fmla="*/ 145437 h 309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697" h="309134">
                    <a:moveTo>
                      <a:pt x="260727" y="145437"/>
                    </a:moveTo>
                    <a:cubicBezTo>
                      <a:pt x="239957" y="174754"/>
                      <a:pt x="254530" y="226853"/>
                      <a:pt x="207798" y="254326"/>
                    </a:cubicBezTo>
                    <a:cubicBezTo>
                      <a:pt x="163579" y="280292"/>
                      <a:pt x="103782" y="263875"/>
                      <a:pt x="71958" y="239585"/>
                    </a:cubicBezTo>
                    <a:cubicBezTo>
                      <a:pt x="-28708" y="162692"/>
                      <a:pt x="79160" y="24989"/>
                      <a:pt x="84520" y="531"/>
                    </a:cubicBezTo>
                    <a:cubicBezTo>
                      <a:pt x="48173" y="-3657"/>
                      <a:pt x="41473" y="17451"/>
                      <a:pt x="29916" y="45092"/>
                    </a:cubicBezTo>
                    <a:cubicBezTo>
                      <a:pt x="-6263" y="130360"/>
                      <a:pt x="-21338" y="212949"/>
                      <a:pt x="53366" y="273256"/>
                    </a:cubicBezTo>
                    <a:cubicBezTo>
                      <a:pt x="190881" y="384323"/>
                      <a:pt x="302769" y="207755"/>
                      <a:pt x="260727" y="14543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1" name="任意多边形: 形状 820">
                <a:extLst>
                  <a:ext uri="{FF2B5EF4-FFF2-40B4-BE49-F238E27FC236}">
                    <a16:creationId xmlns:a16="http://schemas.microsoft.com/office/drawing/2014/main" id="{2E39DFA5-15E1-449A-8733-1D00006EB7CF}"/>
                  </a:ext>
                </a:extLst>
              </p:cNvPr>
              <p:cNvSpPr/>
              <p:nvPr/>
            </p:nvSpPr>
            <p:spPr>
              <a:xfrm>
                <a:off x="4321502" y="1885455"/>
                <a:ext cx="30775" cy="618154"/>
              </a:xfrm>
              <a:custGeom>
                <a:avLst/>
                <a:gdLst>
                  <a:gd name="connsiteX0" fmla="*/ 22227 w 30775"/>
                  <a:gd name="connsiteY0" fmla="*/ 618155 h 618154"/>
                  <a:gd name="connsiteX1" fmla="*/ 27252 w 30775"/>
                  <a:gd name="connsiteY1" fmla="*/ 485478 h 618154"/>
                  <a:gd name="connsiteX2" fmla="*/ 19379 w 30775"/>
                  <a:gd name="connsiteY2" fmla="*/ 0 h 618154"/>
                  <a:gd name="connsiteX3" fmla="*/ 2295 w 30775"/>
                  <a:gd name="connsiteY3" fmla="*/ 56455 h 618154"/>
                  <a:gd name="connsiteX4" fmla="*/ 9999 w 30775"/>
                  <a:gd name="connsiteY4" fmla="*/ 131504 h 618154"/>
                  <a:gd name="connsiteX5" fmla="*/ 16364 w 30775"/>
                  <a:gd name="connsiteY5" fmla="*/ 289812 h 618154"/>
                  <a:gd name="connsiteX6" fmla="*/ 22227 w 30775"/>
                  <a:gd name="connsiteY6" fmla="*/ 618155 h 618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775" h="618154">
                    <a:moveTo>
                      <a:pt x="22227" y="618155"/>
                    </a:moveTo>
                    <a:cubicBezTo>
                      <a:pt x="39144" y="609109"/>
                      <a:pt x="25409" y="565721"/>
                      <a:pt x="27252" y="485478"/>
                    </a:cubicBezTo>
                    <a:cubicBezTo>
                      <a:pt x="28927" y="404900"/>
                      <a:pt x="30602" y="60475"/>
                      <a:pt x="19379" y="0"/>
                    </a:cubicBezTo>
                    <a:cubicBezTo>
                      <a:pt x="-5913" y="8711"/>
                      <a:pt x="-50" y="23453"/>
                      <a:pt x="2295" y="56455"/>
                    </a:cubicBezTo>
                    <a:cubicBezTo>
                      <a:pt x="4304" y="85939"/>
                      <a:pt x="8157" y="103193"/>
                      <a:pt x="9999" y="131504"/>
                    </a:cubicBezTo>
                    <a:cubicBezTo>
                      <a:pt x="13684" y="185111"/>
                      <a:pt x="15359" y="232520"/>
                      <a:pt x="16364" y="289812"/>
                    </a:cubicBezTo>
                    <a:cubicBezTo>
                      <a:pt x="17537" y="348613"/>
                      <a:pt x="4639" y="584483"/>
                      <a:pt x="22227" y="61815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2" name="任意多边形: 形状 821">
                <a:extLst>
                  <a:ext uri="{FF2B5EF4-FFF2-40B4-BE49-F238E27FC236}">
                    <a16:creationId xmlns:a16="http://schemas.microsoft.com/office/drawing/2014/main" id="{53FA927E-D21C-4841-8E04-99AA3BA8D098}"/>
                  </a:ext>
                </a:extLst>
              </p:cNvPr>
              <p:cNvSpPr/>
              <p:nvPr/>
            </p:nvSpPr>
            <p:spPr>
              <a:xfrm>
                <a:off x="6141989" y="2397234"/>
                <a:ext cx="40965" cy="442759"/>
              </a:xfrm>
              <a:custGeom>
                <a:avLst/>
                <a:gdLst>
                  <a:gd name="connsiteX0" fmla="*/ 10206 w 40965"/>
                  <a:gd name="connsiteY0" fmla="*/ 0 h 442759"/>
                  <a:gd name="connsiteX1" fmla="*/ 20088 w 40965"/>
                  <a:gd name="connsiteY1" fmla="*/ 217611 h 442759"/>
                  <a:gd name="connsiteX2" fmla="*/ 33153 w 40965"/>
                  <a:gd name="connsiteY2" fmla="*/ 442760 h 442759"/>
                  <a:gd name="connsiteX3" fmla="*/ 33153 w 40965"/>
                  <a:gd name="connsiteY3" fmla="*/ 214428 h 442759"/>
                  <a:gd name="connsiteX4" fmla="*/ 20423 w 40965"/>
                  <a:gd name="connsiteY4" fmla="*/ 101853 h 442759"/>
                  <a:gd name="connsiteX5" fmla="*/ 10206 w 40965"/>
                  <a:gd name="connsiteY5" fmla="*/ 0 h 442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965" h="442759">
                    <a:moveTo>
                      <a:pt x="10206" y="0"/>
                    </a:moveTo>
                    <a:cubicBezTo>
                      <a:pt x="-15254" y="36185"/>
                      <a:pt x="14225" y="166684"/>
                      <a:pt x="20088" y="217611"/>
                    </a:cubicBezTo>
                    <a:cubicBezTo>
                      <a:pt x="28295" y="289477"/>
                      <a:pt x="22600" y="385802"/>
                      <a:pt x="33153" y="442760"/>
                    </a:cubicBezTo>
                    <a:cubicBezTo>
                      <a:pt x="49400" y="419474"/>
                      <a:pt x="35665" y="253963"/>
                      <a:pt x="33153" y="214428"/>
                    </a:cubicBezTo>
                    <a:cubicBezTo>
                      <a:pt x="30640" y="174390"/>
                      <a:pt x="21930" y="143734"/>
                      <a:pt x="20423" y="101853"/>
                    </a:cubicBezTo>
                    <a:cubicBezTo>
                      <a:pt x="19083" y="66004"/>
                      <a:pt x="27458" y="18260"/>
                      <a:pt x="10206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3" name="任意多边形: 形状 822">
                <a:extLst>
                  <a:ext uri="{FF2B5EF4-FFF2-40B4-BE49-F238E27FC236}">
                    <a16:creationId xmlns:a16="http://schemas.microsoft.com/office/drawing/2014/main" id="{D302B5AF-EF3A-4EFC-8BF0-FAB6E0DFD5B1}"/>
                  </a:ext>
                </a:extLst>
              </p:cNvPr>
              <p:cNvSpPr/>
              <p:nvPr/>
            </p:nvSpPr>
            <p:spPr>
              <a:xfrm>
                <a:off x="4401701" y="2659238"/>
                <a:ext cx="42487" cy="476431"/>
              </a:xfrm>
              <a:custGeom>
                <a:avLst/>
                <a:gdLst>
                  <a:gd name="connsiteX0" fmla="*/ 2326 w 42487"/>
                  <a:gd name="connsiteY0" fmla="*/ 476431 h 476431"/>
                  <a:gd name="connsiteX1" fmla="*/ 9864 w 42487"/>
                  <a:gd name="connsiteY1" fmla="*/ 456831 h 476431"/>
                  <a:gd name="connsiteX2" fmla="*/ 9361 w 42487"/>
                  <a:gd name="connsiteY2" fmla="*/ 426845 h 476431"/>
                  <a:gd name="connsiteX3" fmla="*/ 41186 w 42487"/>
                  <a:gd name="connsiteY3" fmla="*/ 0 h 476431"/>
                  <a:gd name="connsiteX4" fmla="*/ 2326 w 42487"/>
                  <a:gd name="connsiteY4" fmla="*/ 476431 h 47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487" h="476431">
                    <a:moveTo>
                      <a:pt x="2326" y="476431"/>
                    </a:moveTo>
                    <a:cubicBezTo>
                      <a:pt x="10701" y="467050"/>
                      <a:pt x="7854" y="477269"/>
                      <a:pt x="9864" y="456831"/>
                    </a:cubicBezTo>
                    <a:cubicBezTo>
                      <a:pt x="10031" y="455491"/>
                      <a:pt x="9361" y="430698"/>
                      <a:pt x="9361" y="426845"/>
                    </a:cubicBezTo>
                    <a:cubicBezTo>
                      <a:pt x="9194" y="348780"/>
                      <a:pt x="50230" y="19768"/>
                      <a:pt x="41186" y="0"/>
                    </a:cubicBezTo>
                    <a:cubicBezTo>
                      <a:pt x="16563" y="49921"/>
                      <a:pt x="-7724" y="445440"/>
                      <a:pt x="2326" y="47643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4" name="任意多边形: 形状 823">
                <a:extLst>
                  <a:ext uri="{FF2B5EF4-FFF2-40B4-BE49-F238E27FC236}">
                    <a16:creationId xmlns:a16="http://schemas.microsoft.com/office/drawing/2014/main" id="{F1C80522-B2A9-4C82-8558-CD17022FE88D}"/>
                  </a:ext>
                </a:extLst>
              </p:cNvPr>
              <p:cNvSpPr/>
              <p:nvPr/>
            </p:nvSpPr>
            <p:spPr>
              <a:xfrm>
                <a:off x="4825115" y="2287842"/>
                <a:ext cx="165487" cy="189466"/>
              </a:xfrm>
              <a:custGeom>
                <a:avLst/>
                <a:gdLst>
                  <a:gd name="connsiteX0" fmla="*/ 0 w 165487"/>
                  <a:gd name="connsiteY0" fmla="*/ 189467 h 189466"/>
                  <a:gd name="connsiteX1" fmla="*/ 82409 w 165487"/>
                  <a:gd name="connsiteY1" fmla="*/ 97498 h 189466"/>
                  <a:gd name="connsiteX2" fmla="*/ 165487 w 165487"/>
                  <a:gd name="connsiteY2" fmla="*/ 0 h 189466"/>
                  <a:gd name="connsiteX3" fmla="*/ 122608 w 165487"/>
                  <a:gd name="connsiteY3" fmla="*/ 40038 h 189466"/>
                  <a:gd name="connsiteX4" fmla="*/ 0 w 165487"/>
                  <a:gd name="connsiteY4" fmla="*/ 189467 h 189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487" h="189466">
                    <a:moveTo>
                      <a:pt x="0" y="189467"/>
                    </a:moveTo>
                    <a:cubicBezTo>
                      <a:pt x="31154" y="178913"/>
                      <a:pt x="21607" y="162999"/>
                      <a:pt x="82409" y="97498"/>
                    </a:cubicBezTo>
                    <a:cubicBezTo>
                      <a:pt x="125120" y="51262"/>
                      <a:pt x="161802" y="30489"/>
                      <a:pt x="165487" y="0"/>
                    </a:cubicBezTo>
                    <a:cubicBezTo>
                      <a:pt x="137180" y="8879"/>
                      <a:pt x="142038" y="17590"/>
                      <a:pt x="122608" y="40038"/>
                    </a:cubicBezTo>
                    <a:cubicBezTo>
                      <a:pt x="88606" y="79405"/>
                      <a:pt x="13735" y="150434"/>
                      <a:pt x="0" y="18946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5" name="任意多边形: 形状 824">
                <a:extLst>
                  <a:ext uri="{FF2B5EF4-FFF2-40B4-BE49-F238E27FC236}">
                    <a16:creationId xmlns:a16="http://schemas.microsoft.com/office/drawing/2014/main" id="{04193968-C602-474B-87D1-6B147659C75F}"/>
                  </a:ext>
                </a:extLst>
              </p:cNvPr>
              <p:cNvSpPr/>
              <p:nvPr/>
            </p:nvSpPr>
            <p:spPr>
              <a:xfrm>
                <a:off x="4843205" y="2374618"/>
                <a:ext cx="127325" cy="159480"/>
              </a:xfrm>
              <a:custGeom>
                <a:avLst/>
                <a:gdLst>
                  <a:gd name="connsiteX0" fmla="*/ 0 w 127325"/>
                  <a:gd name="connsiteY0" fmla="*/ 159481 h 159480"/>
                  <a:gd name="connsiteX1" fmla="*/ 104853 w 127325"/>
                  <a:gd name="connsiteY1" fmla="*/ 43556 h 159480"/>
                  <a:gd name="connsiteX2" fmla="*/ 123278 w 127325"/>
                  <a:gd name="connsiteY2" fmla="*/ 0 h 159480"/>
                  <a:gd name="connsiteX3" fmla="*/ 62141 w 127325"/>
                  <a:gd name="connsiteY3" fmla="*/ 76390 h 159480"/>
                  <a:gd name="connsiteX4" fmla="*/ 0 w 127325"/>
                  <a:gd name="connsiteY4" fmla="*/ 159481 h 159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325" h="159480">
                    <a:moveTo>
                      <a:pt x="0" y="159481"/>
                    </a:moveTo>
                    <a:lnTo>
                      <a:pt x="104853" y="43556"/>
                    </a:lnTo>
                    <a:cubicBezTo>
                      <a:pt x="119425" y="26971"/>
                      <a:pt x="134835" y="19433"/>
                      <a:pt x="123278" y="0"/>
                    </a:cubicBezTo>
                    <a:lnTo>
                      <a:pt x="62141" y="76390"/>
                    </a:lnTo>
                    <a:cubicBezTo>
                      <a:pt x="46732" y="93980"/>
                      <a:pt x="4857" y="136865"/>
                      <a:pt x="0" y="159481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6" name="任意多边形: 形状 825">
                <a:extLst>
                  <a:ext uri="{FF2B5EF4-FFF2-40B4-BE49-F238E27FC236}">
                    <a16:creationId xmlns:a16="http://schemas.microsoft.com/office/drawing/2014/main" id="{2448ED5D-885C-4733-A511-36C783F0A9E9}"/>
                  </a:ext>
                </a:extLst>
              </p:cNvPr>
              <p:cNvSpPr/>
              <p:nvPr/>
            </p:nvSpPr>
            <p:spPr>
              <a:xfrm>
                <a:off x="6117495" y="2679340"/>
                <a:ext cx="27397" cy="156130"/>
              </a:xfrm>
              <a:custGeom>
                <a:avLst/>
                <a:gdLst>
                  <a:gd name="connsiteX0" fmla="*/ 2205 w 27397"/>
                  <a:gd name="connsiteY0" fmla="*/ 0 h 156130"/>
                  <a:gd name="connsiteX1" fmla="*/ 24650 w 27397"/>
                  <a:gd name="connsiteY1" fmla="*/ 156130 h 156130"/>
                  <a:gd name="connsiteX2" fmla="*/ 2205 w 27397"/>
                  <a:gd name="connsiteY2" fmla="*/ 0 h 156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397" h="156130">
                    <a:moveTo>
                      <a:pt x="2205" y="0"/>
                    </a:moveTo>
                    <a:cubicBezTo>
                      <a:pt x="-6505" y="26636"/>
                      <a:pt x="12590" y="132175"/>
                      <a:pt x="24650" y="156130"/>
                    </a:cubicBezTo>
                    <a:cubicBezTo>
                      <a:pt x="36542" y="132677"/>
                      <a:pt x="6225" y="6701"/>
                      <a:pt x="2205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7" name="任意多边形: 形状 826">
                <a:extLst>
                  <a:ext uri="{FF2B5EF4-FFF2-40B4-BE49-F238E27FC236}">
                    <a16:creationId xmlns:a16="http://schemas.microsoft.com/office/drawing/2014/main" id="{F3FE90DD-F482-47DB-B5DC-8170E073EF03}"/>
                  </a:ext>
                </a:extLst>
              </p:cNvPr>
              <p:cNvSpPr/>
              <p:nvPr/>
            </p:nvSpPr>
            <p:spPr>
              <a:xfrm>
                <a:off x="5218063" y="3374052"/>
                <a:ext cx="101670" cy="118270"/>
              </a:xfrm>
              <a:custGeom>
                <a:avLst/>
                <a:gdLst>
                  <a:gd name="connsiteX0" fmla="*/ 0 w 101670"/>
                  <a:gd name="connsiteY0" fmla="*/ 118270 h 118270"/>
                  <a:gd name="connsiteX1" fmla="*/ 101671 w 101670"/>
                  <a:gd name="connsiteY1" fmla="*/ 0 h 118270"/>
                  <a:gd name="connsiteX2" fmla="*/ 0 w 101670"/>
                  <a:gd name="connsiteY2" fmla="*/ 118270 h 118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670" h="118270">
                    <a:moveTo>
                      <a:pt x="0" y="118270"/>
                    </a:moveTo>
                    <a:cubicBezTo>
                      <a:pt x="20267" y="108219"/>
                      <a:pt x="95976" y="22113"/>
                      <a:pt x="101671" y="0"/>
                    </a:cubicBezTo>
                    <a:cubicBezTo>
                      <a:pt x="77719" y="16250"/>
                      <a:pt x="9882" y="87446"/>
                      <a:pt x="0" y="11827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8" name="任意多边形: 形状 827">
                <a:extLst>
                  <a:ext uri="{FF2B5EF4-FFF2-40B4-BE49-F238E27FC236}">
                    <a16:creationId xmlns:a16="http://schemas.microsoft.com/office/drawing/2014/main" id="{2170D2D3-3A03-4233-9DCA-900E49268CE1}"/>
                  </a:ext>
                </a:extLst>
              </p:cNvPr>
              <p:cNvSpPr/>
              <p:nvPr/>
            </p:nvSpPr>
            <p:spPr>
              <a:xfrm>
                <a:off x="5090598" y="2273435"/>
                <a:ext cx="86763" cy="104533"/>
              </a:xfrm>
              <a:custGeom>
                <a:avLst/>
                <a:gdLst>
                  <a:gd name="connsiteX0" fmla="*/ 0 w 86763"/>
                  <a:gd name="connsiteY0" fmla="*/ 104533 h 104533"/>
                  <a:gd name="connsiteX1" fmla="*/ 86763 w 86763"/>
                  <a:gd name="connsiteY1" fmla="*/ 6533 h 104533"/>
                  <a:gd name="connsiteX2" fmla="*/ 59126 w 86763"/>
                  <a:gd name="connsiteY2" fmla="*/ 0 h 104533"/>
                  <a:gd name="connsiteX3" fmla="*/ 0 w 86763"/>
                  <a:gd name="connsiteY3" fmla="*/ 104533 h 10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63" h="104533">
                    <a:moveTo>
                      <a:pt x="0" y="104533"/>
                    </a:moveTo>
                    <a:cubicBezTo>
                      <a:pt x="18425" y="100345"/>
                      <a:pt x="80064" y="26301"/>
                      <a:pt x="86763" y="6533"/>
                    </a:cubicBezTo>
                    <a:cubicBezTo>
                      <a:pt x="70181" y="-2513"/>
                      <a:pt x="84586" y="1675"/>
                      <a:pt x="59126" y="0"/>
                    </a:cubicBezTo>
                    <a:cubicBezTo>
                      <a:pt x="80901" y="40708"/>
                      <a:pt x="25795" y="48414"/>
                      <a:pt x="0" y="104533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9" name="任意多边形: 形状 828">
                <a:extLst>
                  <a:ext uri="{FF2B5EF4-FFF2-40B4-BE49-F238E27FC236}">
                    <a16:creationId xmlns:a16="http://schemas.microsoft.com/office/drawing/2014/main" id="{F6547962-4682-4205-ACC5-92009A542230}"/>
                  </a:ext>
                </a:extLst>
              </p:cNvPr>
              <p:cNvSpPr/>
              <p:nvPr/>
            </p:nvSpPr>
            <p:spPr>
              <a:xfrm>
                <a:off x="4448227" y="2091842"/>
                <a:ext cx="17116" cy="118940"/>
              </a:xfrm>
              <a:custGeom>
                <a:avLst/>
                <a:gdLst>
                  <a:gd name="connsiteX0" fmla="*/ 8394 w 17116"/>
                  <a:gd name="connsiteY0" fmla="*/ 118940 h 118940"/>
                  <a:gd name="connsiteX1" fmla="*/ 15261 w 17116"/>
                  <a:gd name="connsiteY1" fmla="*/ 60810 h 118940"/>
                  <a:gd name="connsiteX2" fmla="*/ 17104 w 17116"/>
                  <a:gd name="connsiteY2" fmla="*/ 30154 h 118940"/>
                  <a:gd name="connsiteX3" fmla="*/ 16099 w 17116"/>
                  <a:gd name="connsiteY3" fmla="*/ 16082 h 118940"/>
                  <a:gd name="connsiteX4" fmla="*/ 9399 w 17116"/>
                  <a:gd name="connsiteY4" fmla="*/ 0 h 118940"/>
                  <a:gd name="connsiteX5" fmla="*/ 8394 w 17116"/>
                  <a:gd name="connsiteY5" fmla="*/ 118940 h 11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16" h="118940">
                    <a:moveTo>
                      <a:pt x="8394" y="118940"/>
                    </a:moveTo>
                    <a:cubicBezTo>
                      <a:pt x="15931" y="105204"/>
                      <a:pt x="13754" y="83761"/>
                      <a:pt x="15261" y="60810"/>
                    </a:cubicBezTo>
                    <a:cubicBezTo>
                      <a:pt x="15764" y="51932"/>
                      <a:pt x="17271" y="38697"/>
                      <a:pt x="17104" y="30154"/>
                    </a:cubicBezTo>
                    <a:cubicBezTo>
                      <a:pt x="16936" y="27139"/>
                      <a:pt x="16601" y="18595"/>
                      <a:pt x="16099" y="16082"/>
                    </a:cubicBezTo>
                    <a:cubicBezTo>
                      <a:pt x="13754" y="3015"/>
                      <a:pt x="12916" y="6198"/>
                      <a:pt x="9399" y="0"/>
                    </a:cubicBezTo>
                    <a:cubicBezTo>
                      <a:pt x="6049" y="30154"/>
                      <a:pt x="-9361" y="93980"/>
                      <a:pt x="8394" y="11894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0" name="任意多边形: 形状 829">
                <a:extLst>
                  <a:ext uri="{FF2B5EF4-FFF2-40B4-BE49-F238E27FC236}">
                    <a16:creationId xmlns:a16="http://schemas.microsoft.com/office/drawing/2014/main" id="{831B0FA7-70C1-4310-B065-55BB681D7ADC}"/>
                  </a:ext>
                </a:extLst>
              </p:cNvPr>
              <p:cNvSpPr/>
              <p:nvPr/>
            </p:nvSpPr>
            <p:spPr>
              <a:xfrm>
                <a:off x="4479240" y="2141093"/>
                <a:ext cx="28803" cy="56622"/>
              </a:xfrm>
              <a:custGeom>
                <a:avLst/>
                <a:gdLst>
                  <a:gd name="connsiteX0" fmla="*/ 7531 w 28803"/>
                  <a:gd name="connsiteY0" fmla="*/ 56622 h 56622"/>
                  <a:gd name="connsiteX1" fmla="*/ 28803 w 28803"/>
                  <a:gd name="connsiteY1" fmla="*/ 0 h 56622"/>
                  <a:gd name="connsiteX2" fmla="*/ 329 w 28803"/>
                  <a:gd name="connsiteY2" fmla="*/ 34509 h 56622"/>
                  <a:gd name="connsiteX3" fmla="*/ 7531 w 28803"/>
                  <a:gd name="connsiteY3" fmla="*/ 56622 h 56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803" h="56622">
                    <a:moveTo>
                      <a:pt x="7531" y="56622"/>
                    </a:moveTo>
                    <a:lnTo>
                      <a:pt x="28803" y="0"/>
                    </a:lnTo>
                    <a:cubicBezTo>
                      <a:pt x="16911" y="2345"/>
                      <a:pt x="1334" y="4356"/>
                      <a:pt x="329" y="34509"/>
                    </a:cubicBezTo>
                    <a:cubicBezTo>
                      <a:pt x="-676" y="70694"/>
                      <a:pt x="329" y="45901"/>
                      <a:pt x="7531" y="5662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1" name="任意多边形: 形状 830">
                <a:extLst>
                  <a:ext uri="{FF2B5EF4-FFF2-40B4-BE49-F238E27FC236}">
                    <a16:creationId xmlns:a16="http://schemas.microsoft.com/office/drawing/2014/main" id="{00F11BB5-3C68-4CC8-BD3E-C33B47554635}"/>
                  </a:ext>
                </a:extLst>
              </p:cNvPr>
              <p:cNvSpPr/>
              <p:nvPr/>
            </p:nvSpPr>
            <p:spPr>
              <a:xfrm>
                <a:off x="5100313" y="2386512"/>
                <a:ext cx="27422" cy="48078"/>
              </a:xfrm>
              <a:custGeom>
                <a:avLst/>
                <a:gdLst>
                  <a:gd name="connsiteX0" fmla="*/ 0 w 27422"/>
                  <a:gd name="connsiteY0" fmla="*/ 48079 h 48078"/>
                  <a:gd name="connsiteX1" fmla="*/ 23785 w 27422"/>
                  <a:gd name="connsiteY1" fmla="*/ 33839 h 48078"/>
                  <a:gd name="connsiteX2" fmla="*/ 18425 w 27422"/>
                  <a:gd name="connsiteY2" fmla="*/ 0 h 48078"/>
                  <a:gd name="connsiteX3" fmla="*/ 0 w 27422"/>
                  <a:gd name="connsiteY3" fmla="*/ 48079 h 48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422" h="48078">
                    <a:moveTo>
                      <a:pt x="0" y="48079"/>
                    </a:moveTo>
                    <a:cubicBezTo>
                      <a:pt x="13400" y="46906"/>
                      <a:pt x="16917" y="49754"/>
                      <a:pt x="23785" y="33839"/>
                    </a:cubicBezTo>
                    <a:cubicBezTo>
                      <a:pt x="34337" y="9549"/>
                      <a:pt x="18592" y="168"/>
                      <a:pt x="18425" y="0"/>
                    </a:cubicBezTo>
                    <a:lnTo>
                      <a:pt x="0" y="48079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2" name="任意多边形: 形状 831">
                <a:extLst>
                  <a:ext uri="{FF2B5EF4-FFF2-40B4-BE49-F238E27FC236}">
                    <a16:creationId xmlns:a16="http://schemas.microsoft.com/office/drawing/2014/main" id="{0045EC88-B15A-4AEC-A177-C5AC5D5A1B4C}"/>
                  </a:ext>
                </a:extLst>
              </p:cNvPr>
              <p:cNvSpPr/>
              <p:nvPr/>
            </p:nvSpPr>
            <p:spPr>
              <a:xfrm>
                <a:off x="4458966" y="3012708"/>
                <a:ext cx="24789" cy="38529"/>
              </a:xfrm>
              <a:custGeom>
                <a:avLst/>
                <a:gdLst>
                  <a:gd name="connsiteX0" fmla="*/ 0 w 24789"/>
                  <a:gd name="connsiteY0" fmla="*/ 38530 h 38529"/>
                  <a:gd name="connsiteX1" fmla="*/ 24790 w 24789"/>
                  <a:gd name="connsiteY1" fmla="*/ 29819 h 38529"/>
                  <a:gd name="connsiteX2" fmla="*/ 7705 w 24789"/>
                  <a:gd name="connsiteY2" fmla="*/ 0 h 38529"/>
                  <a:gd name="connsiteX3" fmla="*/ 0 w 24789"/>
                  <a:gd name="connsiteY3" fmla="*/ 38530 h 3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789" h="38529">
                    <a:moveTo>
                      <a:pt x="0" y="38530"/>
                    </a:moveTo>
                    <a:lnTo>
                      <a:pt x="24790" y="29819"/>
                    </a:lnTo>
                    <a:cubicBezTo>
                      <a:pt x="5192" y="8209"/>
                      <a:pt x="18927" y="32499"/>
                      <a:pt x="7705" y="0"/>
                    </a:cubicBezTo>
                    <a:lnTo>
                      <a:pt x="0" y="38530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3" name="任意多边形: 形状 832">
                <a:extLst>
                  <a:ext uri="{FF2B5EF4-FFF2-40B4-BE49-F238E27FC236}">
                    <a16:creationId xmlns:a16="http://schemas.microsoft.com/office/drawing/2014/main" id="{4105B6FF-2CC9-4530-86F5-A654D0E51ABB}"/>
                  </a:ext>
                </a:extLst>
              </p:cNvPr>
              <p:cNvSpPr/>
              <p:nvPr/>
            </p:nvSpPr>
            <p:spPr>
              <a:xfrm>
                <a:off x="5938970" y="1837686"/>
                <a:ext cx="19597" cy="21133"/>
              </a:xfrm>
              <a:custGeom>
                <a:avLst/>
                <a:gdLst>
                  <a:gd name="connsiteX0" fmla="*/ 0 w 19597"/>
                  <a:gd name="connsiteY0" fmla="*/ 21134 h 21133"/>
                  <a:gd name="connsiteX1" fmla="*/ 19597 w 19597"/>
                  <a:gd name="connsiteY1" fmla="*/ 1701 h 21133"/>
                  <a:gd name="connsiteX2" fmla="*/ 0 w 19597"/>
                  <a:gd name="connsiteY2" fmla="*/ 21134 h 21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597" h="21133">
                    <a:moveTo>
                      <a:pt x="0" y="21134"/>
                    </a:moveTo>
                    <a:cubicBezTo>
                      <a:pt x="15745" y="12758"/>
                      <a:pt x="12897" y="29845"/>
                      <a:pt x="19597" y="1701"/>
                    </a:cubicBezTo>
                    <a:cubicBezTo>
                      <a:pt x="-7035" y="1701"/>
                      <a:pt x="5192" y="-8518"/>
                      <a:pt x="0" y="2113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" name="任意多边形: 形状 833">
                <a:extLst>
                  <a:ext uri="{FF2B5EF4-FFF2-40B4-BE49-F238E27FC236}">
                    <a16:creationId xmlns:a16="http://schemas.microsoft.com/office/drawing/2014/main" id="{DA4BF087-1F85-4F42-B808-2A739BDB255B}"/>
                  </a:ext>
                </a:extLst>
              </p:cNvPr>
              <p:cNvSpPr/>
              <p:nvPr/>
            </p:nvSpPr>
            <p:spPr>
              <a:xfrm>
                <a:off x="6015203" y="1810071"/>
                <a:ext cx="19743" cy="18259"/>
              </a:xfrm>
              <a:custGeom>
                <a:avLst/>
                <a:gdLst>
                  <a:gd name="connsiteX0" fmla="*/ 19744 w 19743"/>
                  <a:gd name="connsiteY0" fmla="*/ 18260 h 18259"/>
                  <a:gd name="connsiteX1" fmla="*/ 2994 w 19743"/>
                  <a:gd name="connsiteY1" fmla="*/ 0 h 18259"/>
                  <a:gd name="connsiteX2" fmla="*/ 19744 w 19743"/>
                  <a:gd name="connsiteY2" fmla="*/ 18260 h 18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743" h="18259">
                    <a:moveTo>
                      <a:pt x="19744" y="18260"/>
                    </a:moveTo>
                    <a:cubicBezTo>
                      <a:pt x="14384" y="2178"/>
                      <a:pt x="19911" y="4858"/>
                      <a:pt x="2994" y="0"/>
                    </a:cubicBezTo>
                    <a:cubicBezTo>
                      <a:pt x="4669" y="25966"/>
                      <a:pt x="-12248" y="15244"/>
                      <a:pt x="19744" y="1826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" name="任意多边形: 形状 834">
                <a:extLst>
                  <a:ext uri="{FF2B5EF4-FFF2-40B4-BE49-F238E27FC236}">
                    <a16:creationId xmlns:a16="http://schemas.microsoft.com/office/drawing/2014/main" id="{DE15E0C0-B17D-45E7-8890-34FD1E09CEBB}"/>
                  </a:ext>
                </a:extLst>
              </p:cNvPr>
              <p:cNvSpPr/>
              <p:nvPr/>
            </p:nvSpPr>
            <p:spPr>
              <a:xfrm>
                <a:off x="6075975" y="2943600"/>
                <a:ext cx="8204" cy="19207"/>
              </a:xfrm>
              <a:custGeom>
                <a:avLst/>
                <a:gdLst>
                  <a:gd name="connsiteX0" fmla="*/ 8 w 8204"/>
                  <a:gd name="connsiteY0" fmla="*/ 6790 h 19207"/>
                  <a:gd name="connsiteX1" fmla="*/ 8048 w 8204"/>
                  <a:gd name="connsiteY1" fmla="*/ 8130 h 19207"/>
                  <a:gd name="connsiteX2" fmla="*/ 8 w 8204"/>
                  <a:gd name="connsiteY2" fmla="*/ 6790 h 19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04" h="19207">
                    <a:moveTo>
                      <a:pt x="8" y="6790"/>
                    </a:moveTo>
                    <a:cubicBezTo>
                      <a:pt x="678" y="29405"/>
                      <a:pt x="6373" y="15668"/>
                      <a:pt x="8048" y="8130"/>
                    </a:cubicBezTo>
                    <a:cubicBezTo>
                      <a:pt x="9556" y="1262"/>
                      <a:pt x="-327" y="-5439"/>
                      <a:pt x="8" y="679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6" name="图形 636">
              <a:extLst>
                <a:ext uri="{FF2B5EF4-FFF2-40B4-BE49-F238E27FC236}">
                  <a16:creationId xmlns:a16="http://schemas.microsoft.com/office/drawing/2014/main" id="{3D487240-6501-4465-99DF-FC32A15529C6}"/>
                </a:ext>
              </a:extLst>
            </p:cNvPr>
            <p:cNvGrpSpPr/>
            <p:nvPr/>
          </p:nvGrpSpPr>
          <p:grpSpPr>
            <a:xfrm>
              <a:off x="9042397" y="2520381"/>
              <a:ext cx="629438" cy="4057857"/>
              <a:chOff x="9042397" y="2520381"/>
              <a:chExt cx="629438" cy="4057857"/>
            </a:xfrm>
            <a:grpFill/>
          </p:grpSpPr>
          <p:sp>
            <p:nvSpPr>
              <p:cNvPr id="837" name="任意多边形: 形状 836">
                <a:extLst>
                  <a:ext uri="{FF2B5EF4-FFF2-40B4-BE49-F238E27FC236}">
                    <a16:creationId xmlns:a16="http://schemas.microsoft.com/office/drawing/2014/main" id="{6FCFA717-EF8F-486C-9D9F-6B5A2291C673}"/>
                  </a:ext>
                </a:extLst>
              </p:cNvPr>
              <p:cNvSpPr/>
              <p:nvPr/>
            </p:nvSpPr>
            <p:spPr>
              <a:xfrm>
                <a:off x="9042397" y="2520381"/>
                <a:ext cx="629438" cy="4057857"/>
              </a:xfrm>
              <a:custGeom>
                <a:avLst/>
                <a:gdLst>
                  <a:gd name="connsiteX0" fmla="*/ 218544 w 629438"/>
                  <a:gd name="connsiteY0" fmla="*/ 3991351 h 4057857"/>
                  <a:gd name="connsiteX1" fmla="*/ 228593 w 629438"/>
                  <a:gd name="connsiteY1" fmla="*/ 3894356 h 4057857"/>
                  <a:gd name="connsiteX2" fmla="*/ 303130 w 629438"/>
                  <a:gd name="connsiteY2" fmla="*/ 3829860 h 4057857"/>
                  <a:gd name="connsiteX3" fmla="*/ 291405 w 629438"/>
                  <a:gd name="connsiteY3" fmla="*/ 3863700 h 4057857"/>
                  <a:gd name="connsiteX4" fmla="*/ 293247 w 629438"/>
                  <a:gd name="connsiteY4" fmla="*/ 3899214 h 4057857"/>
                  <a:gd name="connsiteX5" fmla="*/ 225914 w 629438"/>
                  <a:gd name="connsiteY5" fmla="*/ 3981802 h 4057857"/>
                  <a:gd name="connsiteX6" fmla="*/ 222396 w 629438"/>
                  <a:gd name="connsiteY6" fmla="*/ 3986493 h 4057857"/>
                  <a:gd name="connsiteX7" fmla="*/ 218544 w 629438"/>
                  <a:gd name="connsiteY7" fmla="*/ 3991351 h 4057857"/>
                  <a:gd name="connsiteX8" fmla="*/ 226081 w 629438"/>
                  <a:gd name="connsiteY8" fmla="*/ 3957512 h 4057857"/>
                  <a:gd name="connsiteX9" fmla="*/ 286715 w 629438"/>
                  <a:gd name="connsiteY9" fmla="*/ 3868725 h 4057857"/>
                  <a:gd name="connsiteX10" fmla="*/ 220219 w 629438"/>
                  <a:gd name="connsiteY10" fmla="*/ 3944948 h 4057857"/>
                  <a:gd name="connsiteX11" fmla="*/ 226081 w 629438"/>
                  <a:gd name="connsiteY11" fmla="*/ 3957512 h 4057857"/>
                  <a:gd name="connsiteX12" fmla="*/ 194592 w 629438"/>
                  <a:gd name="connsiteY12" fmla="*/ 3884305 h 4057857"/>
                  <a:gd name="connsiteX13" fmla="*/ 251541 w 629438"/>
                  <a:gd name="connsiteY13" fmla="*/ 3814281 h 4057857"/>
                  <a:gd name="connsiteX14" fmla="*/ 239313 w 629438"/>
                  <a:gd name="connsiteY14" fmla="*/ 3837064 h 4057857"/>
                  <a:gd name="connsiteX15" fmla="*/ 194592 w 629438"/>
                  <a:gd name="connsiteY15" fmla="*/ 3884305 h 4057857"/>
                  <a:gd name="connsiteX16" fmla="*/ 179517 w 629438"/>
                  <a:gd name="connsiteY16" fmla="*/ 3842424 h 4057857"/>
                  <a:gd name="connsiteX17" fmla="*/ 228928 w 629438"/>
                  <a:gd name="connsiteY17" fmla="*/ 3797361 h 4057857"/>
                  <a:gd name="connsiteX18" fmla="*/ 211676 w 629438"/>
                  <a:gd name="connsiteY18" fmla="*/ 3825002 h 4057857"/>
                  <a:gd name="connsiteX19" fmla="*/ 179517 w 629438"/>
                  <a:gd name="connsiteY19" fmla="*/ 3842424 h 4057857"/>
                  <a:gd name="connsiteX20" fmla="*/ 72486 w 629438"/>
                  <a:gd name="connsiteY20" fmla="*/ 3333494 h 4057857"/>
                  <a:gd name="connsiteX21" fmla="*/ 125080 w 629438"/>
                  <a:gd name="connsiteY21" fmla="*/ 3367836 h 4057857"/>
                  <a:gd name="connsiteX22" fmla="*/ 188897 w 629438"/>
                  <a:gd name="connsiteY22" fmla="*/ 3394137 h 4057857"/>
                  <a:gd name="connsiteX23" fmla="*/ 145012 w 629438"/>
                  <a:gd name="connsiteY23" fmla="*/ 3415579 h 4057857"/>
                  <a:gd name="connsiteX24" fmla="*/ 149367 w 629438"/>
                  <a:gd name="connsiteY24" fmla="*/ 3418427 h 4057857"/>
                  <a:gd name="connsiteX25" fmla="*/ 175664 w 629438"/>
                  <a:gd name="connsiteY25" fmla="*/ 3436017 h 4057857"/>
                  <a:gd name="connsiteX26" fmla="*/ 139988 w 629438"/>
                  <a:gd name="connsiteY26" fmla="*/ 3455282 h 4057857"/>
                  <a:gd name="connsiteX27" fmla="*/ 265778 w 629438"/>
                  <a:gd name="connsiteY27" fmla="*/ 3419097 h 4057857"/>
                  <a:gd name="connsiteX28" fmla="*/ 408318 w 629438"/>
                  <a:gd name="connsiteY28" fmla="*/ 3356612 h 4057857"/>
                  <a:gd name="connsiteX29" fmla="*/ 318372 w 629438"/>
                  <a:gd name="connsiteY29" fmla="*/ 3767040 h 4057857"/>
                  <a:gd name="connsiteX30" fmla="*/ 233283 w 629438"/>
                  <a:gd name="connsiteY30" fmla="*/ 3756486 h 4057857"/>
                  <a:gd name="connsiteX31" fmla="*/ 159417 w 629438"/>
                  <a:gd name="connsiteY31" fmla="*/ 3770893 h 4057857"/>
                  <a:gd name="connsiteX32" fmla="*/ 105483 w 629438"/>
                  <a:gd name="connsiteY32" fmla="*/ 3574725 h 4057857"/>
                  <a:gd name="connsiteX33" fmla="*/ 72486 w 629438"/>
                  <a:gd name="connsiteY33" fmla="*/ 3333494 h 4057857"/>
                  <a:gd name="connsiteX34" fmla="*/ 477997 w 629438"/>
                  <a:gd name="connsiteY34" fmla="*/ 1562288 h 4057857"/>
                  <a:gd name="connsiteX35" fmla="*/ 467612 w 629438"/>
                  <a:gd name="connsiteY35" fmla="*/ 1657440 h 4057857"/>
                  <a:gd name="connsiteX36" fmla="*/ 453542 w 629438"/>
                  <a:gd name="connsiteY36" fmla="*/ 1638342 h 4057857"/>
                  <a:gd name="connsiteX37" fmla="*/ 455552 w 629438"/>
                  <a:gd name="connsiteY37" fmla="*/ 1586411 h 4057857"/>
                  <a:gd name="connsiteX38" fmla="*/ 458399 w 629438"/>
                  <a:gd name="connsiteY38" fmla="*/ 1581385 h 4057857"/>
                  <a:gd name="connsiteX39" fmla="*/ 477997 w 629438"/>
                  <a:gd name="connsiteY39" fmla="*/ 1562288 h 4057857"/>
                  <a:gd name="connsiteX40" fmla="*/ 394248 w 629438"/>
                  <a:gd name="connsiteY40" fmla="*/ 1482045 h 4057857"/>
                  <a:gd name="connsiteX41" fmla="*/ 471464 w 629438"/>
                  <a:gd name="connsiteY41" fmla="*/ 1791792 h 4057857"/>
                  <a:gd name="connsiteX42" fmla="*/ 471632 w 629438"/>
                  <a:gd name="connsiteY42" fmla="*/ 1858801 h 4057857"/>
                  <a:gd name="connsiteX43" fmla="*/ 485199 w 629438"/>
                  <a:gd name="connsiteY43" fmla="*/ 1911905 h 4057857"/>
                  <a:gd name="connsiteX44" fmla="*/ 474982 w 629438"/>
                  <a:gd name="connsiteY44" fmla="*/ 2160842 h 4057857"/>
                  <a:gd name="connsiteX45" fmla="*/ 411333 w 629438"/>
                  <a:gd name="connsiteY45" fmla="*/ 3270841 h 4057857"/>
                  <a:gd name="connsiteX46" fmla="*/ 389726 w 629438"/>
                  <a:gd name="connsiteY46" fmla="*/ 3316742 h 4057857"/>
                  <a:gd name="connsiteX47" fmla="*/ 353881 w 629438"/>
                  <a:gd name="connsiteY47" fmla="*/ 3351586 h 4057857"/>
                  <a:gd name="connsiteX48" fmla="*/ 357901 w 629438"/>
                  <a:gd name="connsiteY48" fmla="*/ 3079028 h 4057857"/>
                  <a:gd name="connsiteX49" fmla="*/ 375153 w 629438"/>
                  <a:gd name="connsiteY49" fmla="*/ 2815517 h 4057857"/>
                  <a:gd name="connsiteX50" fmla="*/ 364099 w 629438"/>
                  <a:gd name="connsiteY50" fmla="*/ 2811999 h 4057857"/>
                  <a:gd name="connsiteX51" fmla="*/ 353211 w 629438"/>
                  <a:gd name="connsiteY51" fmla="*/ 2807978 h 4057857"/>
                  <a:gd name="connsiteX52" fmla="*/ 367281 w 629438"/>
                  <a:gd name="connsiteY52" fmla="*/ 2544634 h 4057857"/>
                  <a:gd name="connsiteX53" fmla="*/ 374483 w 629438"/>
                  <a:gd name="connsiteY53" fmla="*/ 2273585 h 4057857"/>
                  <a:gd name="connsiteX54" fmla="*/ 373478 w 629438"/>
                  <a:gd name="connsiteY54" fmla="*/ 1731820 h 4057857"/>
                  <a:gd name="connsiteX55" fmla="*/ 390228 w 629438"/>
                  <a:gd name="connsiteY55" fmla="*/ 1754602 h 4057857"/>
                  <a:gd name="connsiteX56" fmla="*/ 388721 w 629438"/>
                  <a:gd name="connsiteY56" fmla="*/ 1603665 h 4057857"/>
                  <a:gd name="connsiteX57" fmla="*/ 392908 w 629438"/>
                  <a:gd name="connsiteY57" fmla="*/ 1542353 h 4057857"/>
                  <a:gd name="connsiteX58" fmla="*/ 384031 w 629438"/>
                  <a:gd name="connsiteY58" fmla="*/ 1513371 h 4057857"/>
                  <a:gd name="connsiteX59" fmla="*/ 394248 w 629438"/>
                  <a:gd name="connsiteY59" fmla="*/ 1482045 h 4057857"/>
                  <a:gd name="connsiteX60" fmla="*/ 435955 w 629438"/>
                  <a:gd name="connsiteY60" fmla="*/ 1582893 h 4057857"/>
                  <a:gd name="connsiteX61" fmla="*/ 482519 w 629438"/>
                  <a:gd name="connsiteY61" fmla="*/ 1459597 h 4057857"/>
                  <a:gd name="connsiteX62" fmla="*/ 452370 w 629438"/>
                  <a:gd name="connsiteY62" fmla="*/ 1565973 h 4057857"/>
                  <a:gd name="connsiteX63" fmla="*/ 435955 w 629438"/>
                  <a:gd name="connsiteY63" fmla="*/ 1582893 h 4057857"/>
                  <a:gd name="connsiteX64" fmla="*/ 431432 w 629438"/>
                  <a:gd name="connsiteY64" fmla="*/ 1516219 h 4057857"/>
                  <a:gd name="connsiteX65" fmla="*/ 465434 w 629438"/>
                  <a:gd name="connsiteY65" fmla="*/ 1377009 h 4057857"/>
                  <a:gd name="connsiteX66" fmla="*/ 484529 w 629438"/>
                  <a:gd name="connsiteY66" fmla="*/ 1359922 h 4057857"/>
                  <a:gd name="connsiteX67" fmla="*/ 431432 w 629438"/>
                  <a:gd name="connsiteY67" fmla="*/ 1516219 h 4057857"/>
                  <a:gd name="connsiteX68" fmla="*/ 196937 w 629438"/>
                  <a:gd name="connsiteY68" fmla="*/ 979480 h 4057857"/>
                  <a:gd name="connsiteX69" fmla="*/ 321554 w 629438"/>
                  <a:gd name="connsiteY69" fmla="*/ 1231097 h 4057857"/>
                  <a:gd name="connsiteX70" fmla="*/ 340314 w 629438"/>
                  <a:gd name="connsiteY70" fmla="*/ 1573847 h 4057857"/>
                  <a:gd name="connsiteX71" fmla="*/ 344669 w 629438"/>
                  <a:gd name="connsiteY71" fmla="*/ 1570329 h 4057857"/>
                  <a:gd name="connsiteX72" fmla="*/ 354049 w 629438"/>
                  <a:gd name="connsiteY72" fmla="*/ 1566308 h 4057857"/>
                  <a:gd name="connsiteX73" fmla="*/ 350866 w 629438"/>
                  <a:gd name="connsiteY73" fmla="*/ 1791457 h 4057857"/>
                  <a:gd name="connsiteX74" fmla="*/ 344669 w 629438"/>
                  <a:gd name="connsiteY74" fmla="*/ 2006890 h 4057857"/>
                  <a:gd name="connsiteX75" fmla="*/ 341487 w 629438"/>
                  <a:gd name="connsiteY75" fmla="*/ 2236395 h 4057857"/>
                  <a:gd name="connsiteX76" fmla="*/ 331939 w 629438"/>
                  <a:gd name="connsiteY76" fmla="*/ 2461879 h 4057857"/>
                  <a:gd name="connsiteX77" fmla="*/ 324904 w 629438"/>
                  <a:gd name="connsiteY77" fmla="*/ 2920888 h 4057857"/>
                  <a:gd name="connsiteX78" fmla="*/ 324904 w 629438"/>
                  <a:gd name="connsiteY78" fmla="*/ 3154581 h 4057857"/>
                  <a:gd name="connsiteX79" fmla="*/ 322559 w 629438"/>
                  <a:gd name="connsiteY79" fmla="*/ 3378557 h 4057857"/>
                  <a:gd name="connsiteX80" fmla="*/ 182867 w 629438"/>
                  <a:gd name="connsiteY80" fmla="*/ 3370516 h 4057857"/>
                  <a:gd name="connsiteX81" fmla="*/ 192917 w 629438"/>
                  <a:gd name="connsiteY81" fmla="*/ 3078861 h 4057857"/>
                  <a:gd name="connsiteX82" fmla="*/ 195597 w 629438"/>
                  <a:gd name="connsiteY82" fmla="*/ 2935462 h 4057857"/>
                  <a:gd name="connsiteX83" fmla="*/ 183872 w 629438"/>
                  <a:gd name="connsiteY83" fmla="*/ 2868454 h 4057857"/>
                  <a:gd name="connsiteX84" fmla="*/ 180857 w 629438"/>
                  <a:gd name="connsiteY84" fmla="*/ 2476788 h 4057857"/>
                  <a:gd name="connsiteX85" fmla="*/ 159082 w 629438"/>
                  <a:gd name="connsiteY85" fmla="*/ 2183123 h 4057857"/>
                  <a:gd name="connsiteX86" fmla="*/ 173654 w 629438"/>
                  <a:gd name="connsiteY86" fmla="*/ 1890463 h 4057857"/>
                  <a:gd name="connsiteX87" fmla="*/ 181359 w 629438"/>
                  <a:gd name="connsiteY87" fmla="*/ 1582558 h 4057857"/>
                  <a:gd name="connsiteX88" fmla="*/ 182699 w 629438"/>
                  <a:gd name="connsiteY88" fmla="*/ 1283029 h 4057857"/>
                  <a:gd name="connsiteX89" fmla="*/ 196937 w 629438"/>
                  <a:gd name="connsiteY89" fmla="*/ 979480 h 4057857"/>
                  <a:gd name="connsiteX90" fmla="*/ 335122 w 629438"/>
                  <a:gd name="connsiteY90" fmla="*/ 1582725 h 4057857"/>
                  <a:gd name="connsiteX91" fmla="*/ 336797 w 629438"/>
                  <a:gd name="connsiteY91" fmla="*/ 1589426 h 4057857"/>
                  <a:gd name="connsiteX92" fmla="*/ 335122 w 629438"/>
                  <a:gd name="connsiteY92" fmla="*/ 1582725 h 4057857"/>
                  <a:gd name="connsiteX93" fmla="*/ 396928 w 629438"/>
                  <a:gd name="connsiteY93" fmla="*/ 1434971 h 4057857"/>
                  <a:gd name="connsiteX94" fmla="*/ 449857 w 629438"/>
                  <a:gd name="connsiteY94" fmla="*/ 1293918 h 4057857"/>
                  <a:gd name="connsiteX95" fmla="*/ 485199 w 629438"/>
                  <a:gd name="connsiteY95" fmla="*/ 1261084 h 4057857"/>
                  <a:gd name="connsiteX96" fmla="*/ 482184 w 629438"/>
                  <a:gd name="connsiteY96" fmla="*/ 1331275 h 4057857"/>
                  <a:gd name="connsiteX97" fmla="*/ 458064 w 629438"/>
                  <a:gd name="connsiteY97" fmla="*/ 1368968 h 4057857"/>
                  <a:gd name="connsiteX98" fmla="*/ 396928 w 629438"/>
                  <a:gd name="connsiteY98" fmla="*/ 1434971 h 4057857"/>
                  <a:gd name="connsiteX99" fmla="*/ 388553 w 629438"/>
                  <a:gd name="connsiteY99" fmla="*/ 1343672 h 4057857"/>
                  <a:gd name="connsiteX100" fmla="*/ 415855 w 629438"/>
                  <a:gd name="connsiteY100" fmla="*/ 1222051 h 4057857"/>
                  <a:gd name="connsiteX101" fmla="*/ 463424 w 629438"/>
                  <a:gd name="connsiteY101" fmla="*/ 1156383 h 4057857"/>
                  <a:gd name="connsiteX102" fmla="*/ 487041 w 629438"/>
                  <a:gd name="connsiteY102" fmla="*/ 1139631 h 4057857"/>
                  <a:gd name="connsiteX103" fmla="*/ 429757 w 629438"/>
                  <a:gd name="connsiteY103" fmla="*/ 1302964 h 4057857"/>
                  <a:gd name="connsiteX104" fmla="*/ 413510 w 629438"/>
                  <a:gd name="connsiteY104" fmla="*/ 1324407 h 4057857"/>
                  <a:gd name="connsiteX105" fmla="*/ 399943 w 629438"/>
                  <a:gd name="connsiteY105" fmla="*/ 1336301 h 4057857"/>
                  <a:gd name="connsiteX106" fmla="*/ 388553 w 629438"/>
                  <a:gd name="connsiteY106" fmla="*/ 1343672 h 4057857"/>
                  <a:gd name="connsiteX107" fmla="*/ 346511 w 629438"/>
                  <a:gd name="connsiteY107" fmla="*/ 1122878 h 4057857"/>
                  <a:gd name="connsiteX108" fmla="*/ 368621 w 629438"/>
                  <a:gd name="connsiteY108" fmla="*/ 1025213 h 4057857"/>
                  <a:gd name="connsiteX109" fmla="*/ 354049 w 629438"/>
                  <a:gd name="connsiteY109" fmla="*/ 1158561 h 4057857"/>
                  <a:gd name="connsiteX110" fmla="*/ 346511 w 629438"/>
                  <a:gd name="connsiteY110" fmla="*/ 1122878 h 4057857"/>
                  <a:gd name="connsiteX111" fmla="*/ 321722 w 629438"/>
                  <a:gd name="connsiteY111" fmla="*/ 1163921 h 4057857"/>
                  <a:gd name="connsiteX112" fmla="*/ 323564 w 629438"/>
                  <a:gd name="connsiteY112" fmla="*/ 1069942 h 4057857"/>
                  <a:gd name="connsiteX113" fmla="*/ 321722 w 629438"/>
                  <a:gd name="connsiteY113" fmla="*/ 1163921 h 4057857"/>
                  <a:gd name="connsiteX114" fmla="*/ 427748 w 629438"/>
                  <a:gd name="connsiteY114" fmla="*/ 1195583 h 4057857"/>
                  <a:gd name="connsiteX115" fmla="*/ 448852 w 629438"/>
                  <a:gd name="connsiteY115" fmla="*/ 1051849 h 4057857"/>
                  <a:gd name="connsiteX116" fmla="*/ 463592 w 629438"/>
                  <a:gd name="connsiteY116" fmla="*/ 1036437 h 4057857"/>
                  <a:gd name="connsiteX117" fmla="*/ 484697 w 629438"/>
                  <a:gd name="connsiteY117" fmla="*/ 1021863 h 4057857"/>
                  <a:gd name="connsiteX118" fmla="*/ 427748 w 629438"/>
                  <a:gd name="connsiteY118" fmla="*/ 1195583 h 4057857"/>
                  <a:gd name="connsiteX119" fmla="*/ 271808 w 629438"/>
                  <a:gd name="connsiteY119" fmla="*/ 1009466 h 4057857"/>
                  <a:gd name="connsiteX120" fmla="*/ 333447 w 629438"/>
                  <a:gd name="connsiteY120" fmla="*/ 932741 h 4057857"/>
                  <a:gd name="connsiteX121" fmla="*/ 312007 w 629438"/>
                  <a:gd name="connsiteY121" fmla="*/ 1072454 h 4057857"/>
                  <a:gd name="connsiteX122" fmla="*/ 271808 w 629438"/>
                  <a:gd name="connsiteY122" fmla="*/ 1009466 h 4057857"/>
                  <a:gd name="connsiteX123" fmla="*/ 173989 w 629438"/>
                  <a:gd name="connsiteY123" fmla="*/ 3365658 h 4057857"/>
                  <a:gd name="connsiteX124" fmla="*/ 139820 w 629438"/>
                  <a:gd name="connsiteY124" fmla="*/ 3346225 h 4057857"/>
                  <a:gd name="connsiteX125" fmla="*/ 50377 w 629438"/>
                  <a:gd name="connsiteY125" fmla="*/ 3261459 h 4057857"/>
                  <a:gd name="connsiteX126" fmla="*/ 41499 w 629438"/>
                  <a:gd name="connsiteY126" fmla="*/ 3165135 h 4057857"/>
                  <a:gd name="connsiteX127" fmla="*/ 36307 w 629438"/>
                  <a:gd name="connsiteY127" fmla="*/ 3064119 h 4057857"/>
                  <a:gd name="connsiteX128" fmla="*/ 37312 w 629438"/>
                  <a:gd name="connsiteY128" fmla="*/ 2838132 h 4057857"/>
                  <a:gd name="connsiteX129" fmla="*/ 39992 w 629438"/>
                  <a:gd name="connsiteY129" fmla="*/ 2674296 h 4057857"/>
                  <a:gd name="connsiteX130" fmla="*/ 60091 w 629438"/>
                  <a:gd name="connsiteY130" fmla="*/ 2665083 h 4057857"/>
                  <a:gd name="connsiteX131" fmla="*/ 46859 w 629438"/>
                  <a:gd name="connsiteY131" fmla="*/ 2552340 h 4057857"/>
                  <a:gd name="connsiteX132" fmla="*/ 73659 w 629438"/>
                  <a:gd name="connsiteY132" fmla="*/ 1905037 h 4057857"/>
                  <a:gd name="connsiteX133" fmla="*/ 75836 w 629438"/>
                  <a:gd name="connsiteY133" fmla="*/ 1769512 h 4057857"/>
                  <a:gd name="connsiteX134" fmla="*/ 75669 w 629438"/>
                  <a:gd name="connsiteY134" fmla="*/ 1701163 h 4057857"/>
                  <a:gd name="connsiteX135" fmla="*/ 98448 w 629438"/>
                  <a:gd name="connsiteY135" fmla="*/ 1656602 h 4057857"/>
                  <a:gd name="connsiteX136" fmla="*/ 95601 w 629438"/>
                  <a:gd name="connsiteY136" fmla="*/ 1295091 h 4057857"/>
                  <a:gd name="connsiteX137" fmla="*/ 93758 w 629438"/>
                  <a:gd name="connsiteY137" fmla="*/ 984003 h 4057857"/>
                  <a:gd name="connsiteX138" fmla="*/ 94093 w 629438"/>
                  <a:gd name="connsiteY138" fmla="*/ 965073 h 4057857"/>
                  <a:gd name="connsiteX139" fmla="*/ 92753 w 629438"/>
                  <a:gd name="connsiteY139" fmla="*/ 958540 h 4057857"/>
                  <a:gd name="connsiteX140" fmla="*/ 85048 w 629438"/>
                  <a:gd name="connsiteY140" fmla="*/ 937600 h 4057857"/>
                  <a:gd name="connsiteX141" fmla="*/ 104981 w 629438"/>
                  <a:gd name="connsiteY141" fmla="*/ 942123 h 4057857"/>
                  <a:gd name="connsiteX142" fmla="*/ 151377 w 629438"/>
                  <a:gd name="connsiteY142" fmla="*/ 1016670 h 4057857"/>
                  <a:gd name="connsiteX143" fmla="*/ 148362 w 629438"/>
                  <a:gd name="connsiteY143" fmla="*/ 1187877 h 4057857"/>
                  <a:gd name="connsiteX144" fmla="*/ 152215 w 629438"/>
                  <a:gd name="connsiteY144" fmla="*/ 1814575 h 4057857"/>
                  <a:gd name="connsiteX145" fmla="*/ 148697 w 629438"/>
                  <a:gd name="connsiteY145" fmla="*/ 1977574 h 4057857"/>
                  <a:gd name="connsiteX146" fmla="*/ 136805 w 629438"/>
                  <a:gd name="connsiteY146" fmla="*/ 2040562 h 4057857"/>
                  <a:gd name="connsiteX147" fmla="*/ 138815 w 629438"/>
                  <a:gd name="connsiteY147" fmla="*/ 2250802 h 4057857"/>
                  <a:gd name="connsiteX148" fmla="*/ 135130 w 629438"/>
                  <a:gd name="connsiteY148" fmla="*/ 2423349 h 4057857"/>
                  <a:gd name="connsiteX149" fmla="*/ 130440 w 629438"/>
                  <a:gd name="connsiteY149" fmla="*/ 2481144 h 4057857"/>
                  <a:gd name="connsiteX150" fmla="*/ 148530 w 629438"/>
                  <a:gd name="connsiteY150" fmla="*/ 2879175 h 4057857"/>
                  <a:gd name="connsiteX151" fmla="*/ 145515 w 629438"/>
                  <a:gd name="connsiteY151" fmla="*/ 3048037 h 4057857"/>
                  <a:gd name="connsiteX152" fmla="*/ 166285 w 629438"/>
                  <a:gd name="connsiteY152" fmla="*/ 3199141 h 4057857"/>
                  <a:gd name="connsiteX153" fmla="*/ 173989 w 629438"/>
                  <a:gd name="connsiteY153" fmla="*/ 3365658 h 4057857"/>
                  <a:gd name="connsiteX154" fmla="*/ 164777 w 629438"/>
                  <a:gd name="connsiteY154" fmla="*/ 911969 h 4057857"/>
                  <a:gd name="connsiteX155" fmla="*/ 164275 w 629438"/>
                  <a:gd name="connsiteY155" fmla="*/ 927381 h 4057857"/>
                  <a:gd name="connsiteX156" fmla="*/ 134125 w 629438"/>
                  <a:gd name="connsiteY156" fmla="*/ 921350 h 4057857"/>
                  <a:gd name="connsiteX157" fmla="*/ 158412 w 629438"/>
                  <a:gd name="connsiteY157" fmla="*/ 896222 h 4057857"/>
                  <a:gd name="connsiteX158" fmla="*/ 164777 w 629438"/>
                  <a:gd name="connsiteY158" fmla="*/ 911969 h 4057857"/>
                  <a:gd name="connsiteX159" fmla="*/ 356394 w 629438"/>
                  <a:gd name="connsiteY159" fmla="*/ 1011309 h 4057857"/>
                  <a:gd name="connsiteX160" fmla="*/ 346511 w 629438"/>
                  <a:gd name="connsiteY160" fmla="*/ 993887 h 4057857"/>
                  <a:gd name="connsiteX161" fmla="*/ 345674 w 629438"/>
                  <a:gd name="connsiteY161" fmla="*/ 972444 h 4057857"/>
                  <a:gd name="connsiteX162" fmla="*/ 367784 w 629438"/>
                  <a:gd name="connsiteY162" fmla="*/ 872936 h 4057857"/>
                  <a:gd name="connsiteX163" fmla="*/ 356394 w 629438"/>
                  <a:gd name="connsiteY163" fmla="*/ 1011309 h 4057857"/>
                  <a:gd name="connsiteX164" fmla="*/ 87896 w 629438"/>
                  <a:gd name="connsiteY164" fmla="*/ 869083 h 4057857"/>
                  <a:gd name="connsiteX165" fmla="*/ 115868 w 629438"/>
                  <a:gd name="connsiteY165" fmla="*/ 879470 h 4057857"/>
                  <a:gd name="connsiteX166" fmla="*/ 128430 w 629438"/>
                  <a:gd name="connsiteY166" fmla="*/ 897394 h 4057857"/>
                  <a:gd name="connsiteX167" fmla="*/ 87226 w 629438"/>
                  <a:gd name="connsiteY167" fmla="*/ 920177 h 4057857"/>
                  <a:gd name="connsiteX168" fmla="*/ 87896 w 629438"/>
                  <a:gd name="connsiteY168" fmla="*/ 869083 h 4057857"/>
                  <a:gd name="connsiteX169" fmla="*/ 402455 w 629438"/>
                  <a:gd name="connsiteY169" fmla="*/ 1080998 h 4057857"/>
                  <a:gd name="connsiteX170" fmla="*/ 490894 w 629438"/>
                  <a:gd name="connsiteY170" fmla="*/ 871931 h 4057857"/>
                  <a:gd name="connsiteX171" fmla="*/ 402455 w 629438"/>
                  <a:gd name="connsiteY171" fmla="*/ 1080998 h 4057857"/>
                  <a:gd name="connsiteX172" fmla="*/ 412338 w 629438"/>
                  <a:gd name="connsiteY172" fmla="*/ 921350 h 4057857"/>
                  <a:gd name="connsiteX173" fmla="*/ 424900 w 629438"/>
                  <a:gd name="connsiteY173" fmla="*/ 809445 h 4057857"/>
                  <a:gd name="connsiteX174" fmla="*/ 489554 w 629438"/>
                  <a:gd name="connsiteY174" fmla="*/ 751148 h 4057857"/>
                  <a:gd name="connsiteX175" fmla="*/ 499436 w 629438"/>
                  <a:gd name="connsiteY175" fmla="*/ 767398 h 4057857"/>
                  <a:gd name="connsiteX176" fmla="*/ 503624 w 629438"/>
                  <a:gd name="connsiteY176" fmla="*/ 779124 h 4057857"/>
                  <a:gd name="connsiteX177" fmla="*/ 506806 w 629438"/>
                  <a:gd name="connsiteY177" fmla="*/ 806430 h 4057857"/>
                  <a:gd name="connsiteX178" fmla="*/ 431767 w 629438"/>
                  <a:gd name="connsiteY178" fmla="*/ 906608 h 4057857"/>
                  <a:gd name="connsiteX179" fmla="*/ 427413 w 629438"/>
                  <a:gd name="connsiteY179" fmla="*/ 910461 h 4057857"/>
                  <a:gd name="connsiteX180" fmla="*/ 422723 w 629438"/>
                  <a:gd name="connsiteY180" fmla="*/ 914146 h 4057857"/>
                  <a:gd name="connsiteX181" fmla="*/ 412338 w 629438"/>
                  <a:gd name="connsiteY181" fmla="*/ 921350 h 4057857"/>
                  <a:gd name="connsiteX182" fmla="*/ 152382 w 629438"/>
                  <a:gd name="connsiteY182" fmla="*/ 875449 h 4057857"/>
                  <a:gd name="connsiteX183" fmla="*/ 107326 w 629438"/>
                  <a:gd name="connsiteY183" fmla="*/ 857189 h 4057857"/>
                  <a:gd name="connsiteX184" fmla="*/ 116035 w 629438"/>
                  <a:gd name="connsiteY184" fmla="*/ 779292 h 4057857"/>
                  <a:gd name="connsiteX185" fmla="*/ 145850 w 629438"/>
                  <a:gd name="connsiteY185" fmla="*/ 751651 h 4057857"/>
                  <a:gd name="connsiteX186" fmla="*/ 152382 w 629438"/>
                  <a:gd name="connsiteY186" fmla="*/ 875449 h 4057857"/>
                  <a:gd name="connsiteX187" fmla="*/ 87393 w 629438"/>
                  <a:gd name="connsiteY187" fmla="*/ 786998 h 4057857"/>
                  <a:gd name="connsiteX188" fmla="*/ 139150 w 629438"/>
                  <a:gd name="connsiteY188" fmla="*/ 699719 h 4057857"/>
                  <a:gd name="connsiteX189" fmla="*/ 87393 w 629438"/>
                  <a:gd name="connsiteY189" fmla="*/ 786998 h 4057857"/>
                  <a:gd name="connsiteX190" fmla="*/ 421215 w 629438"/>
                  <a:gd name="connsiteY190" fmla="*/ 792861 h 4057857"/>
                  <a:gd name="connsiteX191" fmla="*/ 418703 w 629438"/>
                  <a:gd name="connsiteY191" fmla="*/ 710608 h 4057857"/>
                  <a:gd name="connsiteX192" fmla="*/ 490224 w 629438"/>
                  <a:gd name="connsiteY192" fmla="*/ 716136 h 4057857"/>
                  <a:gd name="connsiteX193" fmla="*/ 421215 w 629438"/>
                  <a:gd name="connsiteY193" fmla="*/ 792861 h 4057857"/>
                  <a:gd name="connsiteX194" fmla="*/ 203469 w 629438"/>
                  <a:gd name="connsiteY194" fmla="*/ 785490 h 4057857"/>
                  <a:gd name="connsiteX195" fmla="*/ 211676 w 629438"/>
                  <a:gd name="connsiteY195" fmla="*/ 715466 h 4057857"/>
                  <a:gd name="connsiteX196" fmla="*/ 257570 w 629438"/>
                  <a:gd name="connsiteY196" fmla="*/ 713121 h 4057857"/>
                  <a:gd name="connsiteX197" fmla="*/ 203469 w 629438"/>
                  <a:gd name="connsiteY197" fmla="*/ 785490 h 4057857"/>
                  <a:gd name="connsiteX198" fmla="*/ 200789 w 629438"/>
                  <a:gd name="connsiteY198" fmla="*/ 953347 h 4057857"/>
                  <a:gd name="connsiteX199" fmla="*/ 237303 w 629438"/>
                  <a:gd name="connsiteY199" fmla="*/ 764717 h 4057857"/>
                  <a:gd name="connsiteX200" fmla="*/ 384198 w 629438"/>
                  <a:gd name="connsiteY200" fmla="*/ 708597 h 4057857"/>
                  <a:gd name="connsiteX201" fmla="*/ 316529 w 629438"/>
                  <a:gd name="connsiteY201" fmla="*/ 799227 h 4057857"/>
                  <a:gd name="connsiteX202" fmla="*/ 338974 w 629438"/>
                  <a:gd name="connsiteY202" fmla="*/ 783815 h 4057857"/>
                  <a:gd name="connsiteX203" fmla="*/ 386711 w 629438"/>
                  <a:gd name="connsiteY203" fmla="*/ 735736 h 4057857"/>
                  <a:gd name="connsiteX204" fmla="*/ 361419 w 629438"/>
                  <a:gd name="connsiteY204" fmla="*/ 865733 h 4057857"/>
                  <a:gd name="connsiteX205" fmla="*/ 360246 w 629438"/>
                  <a:gd name="connsiteY205" fmla="*/ 786663 h 4057857"/>
                  <a:gd name="connsiteX206" fmla="*/ 329427 w 629438"/>
                  <a:gd name="connsiteY206" fmla="*/ 908786 h 4057857"/>
                  <a:gd name="connsiteX207" fmla="*/ 268793 w 629438"/>
                  <a:gd name="connsiteY207" fmla="*/ 997405 h 4057857"/>
                  <a:gd name="connsiteX208" fmla="*/ 200789 w 629438"/>
                  <a:gd name="connsiteY208" fmla="*/ 953347 h 4057857"/>
                  <a:gd name="connsiteX209" fmla="*/ 214021 w 629438"/>
                  <a:gd name="connsiteY209" fmla="*/ 939107 h 4057857"/>
                  <a:gd name="connsiteX210" fmla="*/ 245176 w 629438"/>
                  <a:gd name="connsiteY210" fmla="*/ 908618 h 4057857"/>
                  <a:gd name="connsiteX211" fmla="*/ 269295 w 629438"/>
                  <a:gd name="connsiteY211" fmla="*/ 872434 h 4057857"/>
                  <a:gd name="connsiteX212" fmla="*/ 316529 w 629438"/>
                  <a:gd name="connsiteY212" fmla="*/ 799227 h 4057857"/>
                  <a:gd name="connsiteX213" fmla="*/ 214021 w 629438"/>
                  <a:gd name="connsiteY213" fmla="*/ 939107 h 4057857"/>
                  <a:gd name="connsiteX214" fmla="*/ 79186 w 629438"/>
                  <a:gd name="connsiteY214" fmla="*/ 673920 h 4057857"/>
                  <a:gd name="connsiteX215" fmla="*/ 65116 w 629438"/>
                  <a:gd name="connsiteY215" fmla="*/ 544594 h 4057857"/>
                  <a:gd name="connsiteX216" fmla="*/ 71649 w 629438"/>
                  <a:gd name="connsiteY216" fmla="*/ 479260 h 4057857"/>
                  <a:gd name="connsiteX217" fmla="*/ 193252 w 629438"/>
                  <a:gd name="connsiteY217" fmla="*/ 365848 h 4057857"/>
                  <a:gd name="connsiteX218" fmla="*/ 561075 w 629438"/>
                  <a:gd name="connsiteY218" fmla="*/ 379585 h 4057857"/>
                  <a:gd name="connsiteX219" fmla="*/ 589885 w 629438"/>
                  <a:gd name="connsiteY219" fmla="*/ 429339 h 4057857"/>
                  <a:gd name="connsiteX220" fmla="*/ 557055 w 629438"/>
                  <a:gd name="connsiteY220" fmla="*/ 708262 h 4057857"/>
                  <a:gd name="connsiteX221" fmla="*/ 390061 w 629438"/>
                  <a:gd name="connsiteY221" fmla="*/ 679281 h 4057857"/>
                  <a:gd name="connsiteX222" fmla="*/ 410663 w 629438"/>
                  <a:gd name="connsiteY222" fmla="*/ 404043 h 4057857"/>
                  <a:gd name="connsiteX223" fmla="*/ 396091 w 629438"/>
                  <a:gd name="connsiteY223" fmla="*/ 546437 h 4057857"/>
                  <a:gd name="connsiteX224" fmla="*/ 378336 w 629438"/>
                  <a:gd name="connsiteY224" fmla="*/ 678946 h 4057857"/>
                  <a:gd name="connsiteX225" fmla="*/ 376828 w 629438"/>
                  <a:gd name="connsiteY225" fmla="*/ 678946 h 4057857"/>
                  <a:gd name="connsiteX226" fmla="*/ 360749 w 629438"/>
                  <a:gd name="connsiteY226" fmla="*/ 662529 h 4057857"/>
                  <a:gd name="connsiteX227" fmla="*/ 368621 w 629438"/>
                  <a:gd name="connsiteY227" fmla="*/ 581281 h 4057857"/>
                  <a:gd name="connsiteX228" fmla="*/ 376661 w 629438"/>
                  <a:gd name="connsiteY228" fmla="*/ 482443 h 4057857"/>
                  <a:gd name="connsiteX229" fmla="*/ 346846 w 629438"/>
                  <a:gd name="connsiteY229" fmla="*/ 678946 h 4057857"/>
                  <a:gd name="connsiteX230" fmla="*/ 201291 w 629438"/>
                  <a:gd name="connsiteY230" fmla="*/ 660351 h 4057857"/>
                  <a:gd name="connsiteX231" fmla="*/ 89738 w 629438"/>
                  <a:gd name="connsiteY231" fmla="*/ 674088 h 4057857"/>
                  <a:gd name="connsiteX232" fmla="*/ 84546 w 629438"/>
                  <a:gd name="connsiteY232" fmla="*/ 674088 h 4057857"/>
                  <a:gd name="connsiteX233" fmla="*/ 79186 w 629438"/>
                  <a:gd name="connsiteY233" fmla="*/ 673920 h 4057857"/>
                  <a:gd name="connsiteX234" fmla="*/ 452370 w 629438"/>
                  <a:gd name="connsiteY234" fmla="*/ 332009 h 4057857"/>
                  <a:gd name="connsiteX235" fmla="*/ 466942 w 629438"/>
                  <a:gd name="connsiteY235" fmla="*/ 302525 h 4057857"/>
                  <a:gd name="connsiteX236" fmla="*/ 489386 w 629438"/>
                  <a:gd name="connsiteY236" fmla="*/ 286443 h 4057857"/>
                  <a:gd name="connsiteX237" fmla="*/ 492401 w 629438"/>
                  <a:gd name="connsiteY237" fmla="*/ 333014 h 4057857"/>
                  <a:gd name="connsiteX238" fmla="*/ 452370 w 629438"/>
                  <a:gd name="connsiteY238" fmla="*/ 332009 h 4057857"/>
                  <a:gd name="connsiteX239" fmla="*/ 192917 w 629438"/>
                  <a:gd name="connsiteY239" fmla="*/ 326983 h 4057857"/>
                  <a:gd name="connsiteX240" fmla="*/ 195262 w 629438"/>
                  <a:gd name="connsiteY240" fmla="*/ 181072 h 4057857"/>
                  <a:gd name="connsiteX241" fmla="*/ 283030 w 629438"/>
                  <a:gd name="connsiteY241" fmla="*/ 192128 h 4057857"/>
                  <a:gd name="connsiteX242" fmla="*/ 353546 w 629438"/>
                  <a:gd name="connsiteY242" fmla="*/ 264163 h 4057857"/>
                  <a:gd name="connsiteX243" fmla="*/ 394918 w 629438"/>
                  <a:gd name="connsiteY243" fmla="*/ 314587 h 4057857"/>
                  <a:gd name="connsiteX244" fmla="*/ 409155 w 629438"/>
                  <a:gd name="connsiteY244" fmla="*/ 335359 h 4057857"/>
                  <a:gd name="connsiteX245" fmla="*/ 192917 w 629438"/>
                  <a:gd name="connsiteY245" fmla="*/ 326983 h 4057857"/>
                  <a:gd name="connsiteX246" fmla="*/ 426743 w 629438"/>
                  <a:gd name="connsiteY246" fmla="*/ 326816 h 4057857"/>
                  <a:gd name="connsiteX247" fmla="*/ 424565 w 629438"/>
                  <a:gd name="connsiteY247" fmla="*/ 267848 h 4057857"/>
                  <a:gd name="connsiteX248" fmla="*/ 459404 w 629438"/>
                  <a:gd name="connsiteY248" fmla="*/ 223622 h 4057857"/>
                  <a:gd name="connsiteX249" fmla="*/ 471632 w 629438"/>
                  <a:gd name="connsiteY249" fmla="*/ 238197 h 4057857"/>
                  <a:gd name="connsiteX250" fmla="*/ 426743 w 629438"/>
                  <a:gd name="connsiteY250" fmla="*/ 326816 h 4057857"/>
                  <a:gd name="connsiteX251" fmla="*/ 426240 w 629438"/>
                  <a:gd name="connsiteY251" fmla="*/ 149578 h 4057857"/>
                  <a:gd name="connsiteX252" fmla="*/ 443325 w 629438"/>
                  <a:gd name="connsiteY252" fmla="*/ 168508 h 4057857"/>
                  <a:gd name="connsiteX253" fmla="*/ 397263 w 629438"/>
                  <a:gd name="connsiteY253" fmla="*/ 277062 h 4057857"/>
                  <a:gd name="connsiteX254" fmla="*/ 370799 w 629438"/>
                  <a:gd name="connsiteY254" fmla="*/ 241547 h 4057857"/>
                  <a:gd name="connsiteX255" fmla="*/ 426240 w 629438"/>
                  <a:gd name="connsiteY255" fmla="*/ 149578 h 4057857"/>
                  <a:gd name="connsiteX256" fmla="*/ 382356 w 629438"/>
                  <a:gd name="connsiteY256" fmla="*/ 103342 h 4057857"/>
                  <a:gd name="connsiteX257" fmla="*/ 420880 w 629438"/>
                  <a:gd name="connsiteY257" fmla="*/ 128303 h 4057857"/>
                  <a:gd name="connsiteX258" fmla="*/ 359576 w 629438"/>
                  <a:gd name="connsiteY258" fmla="*/ 235851 h 4057857"/>
                  <a:gd name="connsiteX259" fmla="*/ 324234 w 629438"/>
                  <a:gd name="connsiteY259" fmla="*/ 196651 h 4057857"/>
                  <a:gd name="connsiteX260" fmla="*/ 382356 w 629438"/>
                  <a:gd name="connsiteY260" fmla="*/ 103342 h 4057857"/>
                  <a:gd name="connsiteX261" fmla="*/ 270970 w 629438"/>
                  <a:gd name="connsiteY261" fmla="*/ 166497 h 4057857"/>
                  <a:gd name="connsiteX262" fmla="*/ 294587 w 629438"/>
                  <a:gd name="connsiteY262" fmla="*/ 100159 h 4057857"/>
                  <a:gd name="connsiteX263" fmla="*/ 332274 w 629438"/>
                  <a:gd name="connsiteY263" fmla="*/ 48395 h 4057857"/>
                  <a:gd name="connsiteX264" fmla="*/ 377666 w 629438"/>
                  <a:gd name="connsiteY264" fmla="*/ 66655 h 4057857"/>
                  <a:gd name="connsiteX265" fmla="*/ 308490 w 629438"/>
                  <a:gd name="connsiteY265" fmla="*/ 190118 h 4057857"/>
                  <a:gd name="connsiteX266" fmla="*/ 270970 w 629438"/>
                  <a:gd name="connsiteY266" fmla="*/ 166497 h 4057857"/>
                  <a:gd name="connsiteX267" fmla="*/ 259078 w 629438"/>
                  <a:gd name="connsiteY267" fmla="*/ 162309 h 4057857"/>
                  <a:gd name="connsiteX268" fmla="*/ 304302 w 629438"/>
                  <a:gd name="connsiteY268" fmla="*/ 48730 h 4057857"/>
                  <a:gd name="connsiteX269" fmla="*/ 259078 w 629438"/>
                  <a:gd name="connsiteY269" fmla="*/ 162309 h 4057857"/>
                  <a:gd name="connsiteX270" fmla="*/ 56574 w 629438"/>
                  <a:gd name="connsiteY270" fmla="*/ 467534 h 4057857"/>
                  <a:gd name="connsiteX271" fmla="*/ 24582 w 629438"/>
                  <a:gd name="connsiteY271" fmla="*/ 482611 h 4057857"/>
                  <a:gd name="connsiteX272" fmla="*/ 29774 w 629438"/>
                  <a:gd name="connsiteY272" fmla="*/ 618471 h 4057857"/>
                  <a:gd name="connsiteX273" fmla="*/ 51047 w 629438"/>
                  <a:gd name="connsiteY273" fmla="*/ 742604 h 4057857"/>
                  <a:gd name="connsiteX274" fmla="*/ 47697 w 629438"/>
                  <a:gd name="connsiteY274" fmla="*/ 946143 h 4057857"/>
                  <a:gd name="connsiteX275" fmla="*/ 41499 w 629438"/>
                  <a:gd name="connsiteY275" fmla="*/ 1544195 h 4057857"/>
                  <a:gd name="connsiteX276" fmla="*/ 13192 w 629438"/>
                  <a:gd name="connsiteY276" fmla="*/ 2104388 h 4057857"/>
                  <a:gd name="connsiteX277" fmla="*/ 4147 w 629438"/>
                  <a:gd name="connsiteY277" fmla="*/ 3252916 h 4057857"/>
                  <a:gd name="connsiteX278" fmla="*/ 24247 w 629438"/>
                  <a:gd name="connsiteY278" fmla="*/ 3327128 h 4057857"/>
                  <a:gd name="connsiteX279" fmla="*/ 39824 w 629438"/>
                  <a:gd name="connsiteY279" fmla="*/ 3408879 h 4057857"/>
                  <a:gd name="connsiteX280" fmla="*/ 112183 w 629438"/>
                  <a:gd name="connsiteY280" fmla="*/ 3720134 h 4057857"/>
                  <a:gd name="connsiteX281" fmla="*/ 211174 w 629438"/>
                  <a:gd name="connsiteY281" fmla="*/ 4008438 h 4057857"/>
                  <a:gd name="connsiteX282" fmla="*/ 242328 w 629438"/>
                  <a:gd name="connsiteY282" fmla="*/ 3987498 h 4057857"/>
                  <a:gd name="connsiteX283" fmla="*/ 228426 w 629438"/>
                  <a:gd name="connsiteY283" fmla="*/ 4041440 h 4057857"/>
                  <a:gd name="connsiteX284" fmla="*/ 233618 w 629438"/>
                  <a:gd name="connsiteY284" fmla="*/ 4057857 h 4057857"/>
                  <a:gd name="connsiteX285" fmla="*/ 282863 w 629438"/>
                  <a:gd name="connsiteY285" fmla="*/ 4009276 h 4057857"/>
                  <a:gd name="connsiteX286" fmla="*/ 324904 w 629438"/>
                  <a:gd name="connsiteY286" fmla="*/ 3841587 h 4057857"/>
                  <a:gd name="connsiteX287" fmla="*/ 345674 w 629438"/>
                  <a:gd name="connsiteY287" fmla="*/ 3755816 h 4057857"/>
                  <a:gd name="connsiteX288" fmla="*/ 429422 w 629438"/>
                  <a:gd name="connsiteY288" fmla="*/ 3429819 h 4057857"/>
                  <a:gd name="connsiteX289" fmla="*/ 485199 w 629438"/>
                  <a:gd name="connsiteY289" fmla="*/ 3069815 h 4057857"/>
                  <a:gd name="connsiteX290" fmla="*/ 516353 w 629438"/>
                  <a:gd name="connsiteY290" fmla="*/ 1652079 h 4057857"/>
                  <a:gd name="connsiteX291" fmla="*/ 510156 w 629438"/>
                  <a:gd name="connsiteY291" fmla="*/ 1445860 h 4057857"/>
                  <a:gd name="connsiteX292" fmla="*/ 519536 w 629438"/>
                  <a:gd name="connsiteY292" fmla="*/ 1032919 h 4057857"/>
                  <a:gd name="connsiteX293" fmla="*/ 538463 w 629438"/>
                  <a:gd name="connsiteY293" fmla="*/ 1519570 h 4057857"/>
                  <a:gd name="connsiteX294" fmla="*/ 546000 w 629438"/>
                  <a:gd name="connsiteY294" fmla="*/ 1691279 h 4057857"/>
                  <a:gd name="connsiteX295" fmla="*/ 550188 w 629438"/>
                  <a:gd name="connsiteY295" fmla="*/ 1491091 h 4057857"/>
                  <a:gd name="connsiteX296" fmla="*/ 546670 w 629438"/>
                  <a:gd name="connsiteY296" fmla="*/ 1250195 h 4057857"/>
                  <a:gd name="connsiteX297" fmla="*/ 548010 w 629438"/>
                  <a:gd name="connsiteY297" fmla="*/ 761032 h 4057857"/>
                  <a:gd name="connsiteX298" fmla="*/ 584860 w 629438"/>
                  <a:gd name="connsiteY298" fmla="*/ 721329 h 4057857"/>
                  <a:gd name="connsiteX299" fmla="*/ 614842 w 629438"/>
                  <a:gd name="connsiteY299" fmla="*/ 675931 h 4057857"/>
                  <a:gd name="connsiteX300" fmla="*/ 621542 w 629438"/>
                  <a:gd name="connsiteY300" fmla="*/ 400190 h 4057857"/>
                  <a:gd name="connsiteX301" fmla="*/ 535113 w 629438"/>
                  <a:gd name="connsiteY301" fmla="*/ 331841 h 4057857"/>
                  <a:gd name="connsiteX302" fmla="*/ 447680 w 629438"/>
                  <a:gd name="connsiteY302" fmla="*/ 95133 h 4057857"/>
                  <a:gd name="connsiteX303" fmla="*/ 419708 w 629438"/>
                  <a:gd name="connsiteY303" fmla="*/ 47725 h 4057857"/>
                  <a:gd name="connsiteX304" fmla="*/ 401115 w 629438"/>
                  <a:gd name="connsiteY304" fmla="*/ 30135 h 4057857"/>
                  <a:gd name="connsiteX305" fmla="*/ 178177 w 629438"/>
                  <a:gd name="connsiteY305" fmla="*/ 117414 h 4057857"/>
                  <a:gd name="connsiteX306" fmla="*/ 158915 w 629438"/>
                  <a:gd name="connsiteY306" fmla="*/ 180904 h 4057857"/>
                  <a:gd name="connsiteX307" fmla="*/ 107158 w 629438"/>
                  <a:gd name="connsiteY307" fmla="*/ 326816 h 4057857"/>
                  <a:gd name="connsiteX308" fmla="*/ 56574 w 629438"/>
                  <a:gd name="connsiteY308" fmla="*/ 467534 h 405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</a:cxnLst>
                <a:rect l="l" t="t" r="r" b="b"/>
                <a:pathLst>
                  <a:path w="629438" h="4057857">
                    <a:moveTo>
                      <a:pt x="218544" y="3991351"/>
                    </a:moveTo>
                    <a:cubicBezTo>
                      <a:pt x="192749" y="3958684"/>
                      <a:pt x="199281" y="3933389"/>
                      <a:pt x="228593" y="3894356"/>
                    </a:cubicBezTo>
                    <a:cubicBezTo>
                      <a:pt x="248693" y="3867385"/>
                      <a:pt x="269630" y="3842760"/>
                      <a:pt x="303130" y="3829860"/>
                    </a:cubicBezTo>
                    <a:cubicBezTo>
                      <a:pt x="298440" y="3856999"/>
                      <a:pt x="294252" y="3850968"/>
                      <a:pt x="291405" y="3863700"/>
                    </a:cubicBezTo>
                    <a:cubicBezTo>
                      <a:pt x="289730" y="3870903"/>
                      <a:pt x="292745" y="3882630"/>
                      <a:pt x="293247" y="3899214"/>
                    </a:cubicBezTo>
                    <a:lnTo>
                      <a:pt x="225914" y="3981802"/>
                    </a:lnTo>
                    <a:cubicBezTo>
                      <a:pt x="225076" y="3983143"/>
                      <a:pt x="223066" y="3985488"/>
                      <a:pt x="222396" y="3986493"/>
                    </a:cubicBezTo>
                    <a:cubicBezTo>
                      <a:pt x="221559" y="3987666"/>
                      <a:pt x="219884" y="3989843"/>
                      <a:pt x="218544" y="3991351"/>
                    </a:cubicBezTo>
                    <a:close/>
                    <a:moveTo>
                      <a:pt x="226081" y="3957512"/>
                    </a:moveTo>
                    <a:lnTo>
                      <a:pt x="286715" y="3868725"/>
                    </a:lnTo>
                    <a:cubicBezTo>
                      <a:pt x="267453" y="3876096"/>
                      <a:pt x="220721" y="3937744"/>
                      <a:pt x="220219" y="3944948"/>
                    </a:cubicBezTo>
                    <a:cubicBezTo>
                      <a:pt x="218879" y="3963375"/>
                      <a:pt x="218711" y="3947796"/>
                      <a:pt x="226081" y="3957512"/>
                    </a:cubicBezTo>
                    <a:close/>
                    <a:moveTo>
                      <a:pt x="194592" y="3884305"/>
                    </a:moveTo>
                    <a:cubicBezTo>
                      <a:pt x="185212" y="3851806"/>
                      <a:pt x="220386" y="3824500"/>
                      <a:pt x="251541" y="3814281"/>
                    </a:cubicBezTo>
                    <a:cubicBezTo>
                      <a:pt x="241826" y="3834718"/>
                      <a:pt x="255393" y="3814783"/>
                      <a:pt x="239313" y="3837064"/>
                    </a:cubicBezTo>
                    <a:lnTo>
                      <a:pt x="194592" y="3884305"/>
                    </a:lnTo>
                    <a:close/>
                    <a:moveTo>
                      <a:pt x="179517" y="3842424"/>
                    </a:moveTo>
                    <a:cubicBezTo>
                      <a:pt x="176334" y="3797696"/>
                      <a:pt x="179684" y="3797361"/>
                      <a:pt x="228928" y="3797361"/>
                    </a:cubicBezTo>
                    <a:cubicBezTo>
                      <a:pt x="220721" y="3815118"/>
                      <a:pt x="229096" y="3807580"/>
                      <a:pt x="211676" y="3825002"/>
                    </a:cubicBezTo>
                    <a:cubicBezTo>
                      <a:pt x="199114" y="3837231"/>
                      <a:pt x="199114" y="3836226"/>
                      <a:pt x="179517" y="3842424"/>
                    </a:cubicBezTo>
                    <a:close/>
                    <a:moveTo>
                      <a:pt x="72486" y="3333494"/>
                    </a:moveTo>
                    <a:cubicBezTo>
                      <a:pt x="102636" y="3345555"/>
                      <a:pt x="96103" y="3350581"/>
                      <a:pt x="125080" y="3367836"/>
                    </a:cubicBezTo>
                    <a:cubicBezTo>
                      <a:pt x="146855" y="3380735"/>
                      <a:pt x="166955" y="3385258"/>
                      <a:pt x="188897" y="3394137"/>
                    </a:cubicBezTo>
                    <a:lnTo>
                      <a:pt x="145012" y="3415579"/>
                    </a:lnTo>
                    <a:cubicBezTo>
                      <a:pt x="145850" y="3416082"/>
                      <a:pt x="148195" y="3417590"/>
                      <a:pt x="149367" y="3418427"/>
                    </a:cubicBezTo>
                    <a:lnTo>
                      <a:pt x="175664" y="3436017"/>
                    </a:lnTo>
                    <a:cubicBezTo>
                      <a:pt x="158077" y="3449251"/>
                      <a:pt x="158580" y="3443723"/>
                      <a:pt x="139988" y="3455282"/>
                    </a:cubicBezTo>
                    <a:cubicBezTo>
                      <a:pt x="180689" y="3493142"/>
                      <a:pt x="167457" y="3429484"/>
                      <a:pt x="265778" y="3419097"/>
                    </a:cubicBezTo>
                    <a:cubicBezTo>
                      <a:pt x="400110" y="3404858"/>
                      <a:pt x="337467" y="3394137"/>
                      <a:pt x="408318" y="3356612"/>
                    </a:cubicBezTo>
                    <a:cubicBezTo>
                      <a:pt x="429757" y="3422615"/>
                      <a:pt x="334787" y="3684619"/>
                      <a:pt x="318372" y="3767040"/>
                    </a:cubicBezTo>
                    <a:cubicBezTo>
                      <a:pt x="297267" y="3759166"/>
                      <a:pt x="263768" y="3757323"/>
                      <a:pt x="233283" y="3756486"/>
                    </a:cubicBezTo>
                    <a:cubicBezTo>
                      <a:pt x="182364" y="3754978"/>
                      <a:pt x="193252" y="3765700"/>
                      <a:pt x="159417" y="3770893"/>
                    </a:cubicBezTo>
                    <a:cubicBezTo>
                      <a:pt x="168462" y="3698188"/>
                      <a:pt x="119218" y="3652958"/>
                      <a:pt x="105483" y="3574725"/>
                    </a:cubicBezTo>
                    <a:cubicBezTo>
                      <a:pt x="93088" y="3504868"/>
                      <a:pt x="73156" y="3403853"/>
                      <a:pt x="72486" y="3333494"/>
                    </a:cubicBezTo>
                    <a:close/>
                    <a:moveTo>
                      <a:pt x="477997" y="1562288"/>
                    </a:moveTo>
                    <a:cubicBezTo>
                      <a:pt x="478499" y="1595457"/>
                      <a:pt x="476657" y="1632312"/>
                      <a:pt x="467612" y="1657440"/>
                    </a:cubicBezTo>
                    <a:cubicBezTo>
                      <a:pt x="457060" y="1646551"/>
                      <a:pt x="464094" y="1667491"/>
                      <a:pt x="453542" y="1638342"/>
                    </a:cubicBezTo>
                    <a:lnTo>
                      <a:pt x="455552" y="1586411"/>
                    </a:lnTo>
                    <a:cubicBezTo>
                      <a:pt x="456390" y="1584736"/>
                      <a:pt x="457227" y="1583060"/>
                      <a:pt x="458399" y="1581385"/>
                    </a:cubicBezTo>
                    <a:lnTo>
                      <a:pt x="477997" y="1562288"/>
                    </a:lnTo>
                    <a:close/>
                    <a:moveTo>
                      <a:pt x="394248" y="1482045"/>
                    </a:moveTo>
                    <a:lnTo>
                      <a:pt x="471464" y="1791792"/>
                    </a:lnTo>
                    <a:cubicBezTo>
                      <a:pt x="472469" y="1811895"/>
                      <a:pt x="469287" y="1840876"/>
                      <a:pt x="471632" y="1858801"/>
                    </a:cubicBezTo>
                    <a:cubicBezTo>
                      <a:pt x="478499" y="1912240"/>
                      <a:pt x="486539" y="1845902"/>
                      <a:pt x="485199" y="1911905"/>
                    </a:cubicBezTo>
                    <a:cubicBezTo>
                      <a:pt x="483524" y="1993823"/>
                      <a:pt x="472134" y="2032018"/>
                      <a:pt x="474982" y="2160842"/>
                    </a:cubicBezTo>
                    <a:cubicBezTo>
                      <a:pt x="480007" y="2389845"/>
                      <a:pt x="473307" y="3072328"/>
                      <a:pt x="411333" y="3270841"/>
                    </a:cubicBezTo>
                    <a:cubicBezTo>
                      <a:pt x="406810" y="3285415"/>
                      <a:pt x="397598" y="3302335"/>
                      <a:pt x="389726" y="3316742"/>
                    </a:cubicBezTo>
                    <a:cubicBezTo>
                      <a:pt x="376661" y="3340530"/>
                      <a:pt x="376158" y="3342707"/>
                      <a:pt x="353881" y="3351586"/>
                    </a:cubicBezTo>
                    <a:cubicBezTo>
                      <a:pt x="356394" y="3258779"/>
                      <a:pt x="357901" y="3170663"/>
                      <a:pt x="357901" y="3079028"/>
                    </a:cubicBezTo>
                    <a:cubicBezTo>
                      <a:pt x="357734" y="2985049"/>
                      <a:pt x="376493" y="2895090"/>
                      <a:pt x="375153" y="2815517"/>
                    </a:cubicBezTo>
                    <a:cubicBezTo>
                      <a:pt x="363596" y="2809989"/>
                      <a:pt x="372138" y="2814679"/>
                      <a:pt x="364099" y="2811999"/>
                    </a:cubicBezTo>
                    <a:lnTo>
                      <a:pt x="353211" y="2807978"/>
                    </a:lnTo>
                    <a:cubicBezTo>
                      <a:pt x="351034" y="2722040"/>
                      <a:pt x="366946" y="2632751"/>
                      <a:pt x="367281" y="2544634"/>
                    </a:cubicBezTo>
                    <a:cubicBezTo>
                      <a:pt x="367784" y="2458361"/>
                      <a:pt x="372306" y="2364884"/>
                      <a:pt x="374483" y="2273585"/>
                    </a:cubicBezTo>
                    <a:cubicBezTo>
                      <a:pt x="379341" y="2089311"/>
                      <a:pt x="373646" y="1918271"/>
                      <a:pt x="373478" y="1731820"/>
                    </a:cubicBezTo>
                    <a:cubicBezTo>
                      <a:pt x="384198" y="1728469"/>
                      <a:pt x="373143" y="1708869"/>
                      <a:pt x="390228" y="1754602"/>
                    </a:cubicBezTo>
                    <a:cubicBezTo>
                      <a:pt x="390228" y="1706356"/>
                      <a:pt x="384701" y="1650404"/>
                      <a:pt x="388721" y="1603665"/>
                    </a:cubicBezTo>
                    <a:cubicBezTo>
                      <a:pt x="391568" y="1569826"/>
                      <a:pt x="400110" y="1567816"/>
                      <a:pt x="392908" y="1542353"/>
                    </a:cubicBezTo>
                    <a:cubicBezTo>
                      <a:pt x="388721" y="1527778"/>
                      <a:pt x="384868" y="1553074"/>
                      <a:pt x="384031" y="1513371"/>
                    </a:cubicBezTo>
                    <a:cubicBezTo>
                      <a:pt x="383026" y="1461942"/>
                      <a:pt x="382691" y="1495949"/>
                      <a:pt x="394248" y="1482045"/>
                    </a:cubicBezTo>
                    <a:close/>
                    <a:moveTo>
                      <a:pt x="435955" y="1582893"/>
                    </a:moveTo>
                    <a:cubicBezTo>
                      <a:pt x="429087" y="1539505"/>
                      <a:pt x="446842" y="1484390"/>
                      <a:pt x="482519" y="1459597"/>
                    </a:cubicBezTo>
                    <a:cubicBezTo>
                      <a:pt x="482352" y="1543023"/>
                      <a:pt x="491731" y="1517894"/>
                      <a:pt x="452370" y="1565973"/>
                    </a:cubicBezTo>
                    <a:lnTo>
                      <a:pt x="435955" y="1582893"/>
                    </a:lnTo>
                    <a:close/>
                    <a:moveTo>
                      <a:pt x="431432" y="1516219"/>
                    </a:moveTo>
                    <a:cubicBezTo>
                      <a:pt x="389223" y="1465293"/>
                      <a:pt x="422555" y="1426595"/>
                      <a:pt x="465434" y="1377009"/>
                    </a:cubicBezTo>
                    <a:cubicBezTo>
                      <a:pt x="478332" y="1362267"/>
                      <a:pt x="473139" y="1368633"/>
                      <a:pt x="484529" y="1359922"/>
                    </a:cubicBezTo>
                    <a:cubicBezTo>
                      <a:pt x="486371" y="1455576"/>
                      <a:pt x="464429" y="1450886"/>
                      <a:pt x="431432" y="1516219"/>
                    </a:cubicBezTo>
                    <a:close/>
                    <a:moveTo>
                      <a:pt x="196937" y="979480"/>
                    </a:moveTo>
                    <a:cubicBezTo>
                      <a:pt x="276833" y="984506"/>
                      <a:pt x="295090" y="1135945"/>
                      <a:pt x="321554" y="1231097"/>
                    </a:cubicBezTo>
                    <a:cubicBezTo>
                      <a:pt x="351871" y="1340322"/>
                      <a:pt x="345171" y="1452729"/>
                      <a:pt x="340314" y="1573847"/>
                    </a:cubicBezTo>
                    <a:cubicBezTo>
                      <a:pt x="356729" y="1581553"/>
                      <a:pt x="324737" y="1582055"/>
                      <a:pt x="344669" y="1570329"/>
                    </a:cubicBezTo>
                    <a:cubicBezTo>
                      <a:pt x="362256" y="1559942"/>
                      <a:pt x="335624" y="1559440"/>
                      <a:pt x="354049" y="1566308"/>
                    </a:cubicBezTo>
                    <a:cubicBezTo>
                      <a:pt x="358404" y="1642866"/>
                      <a:pt x="348186" y="1724449"/>
                      <a:pt x="350866" y="1791457"/>
                    </a:cubicBezTo>
                    <a:cubicBezTo>
                      <a:pt x="353714" y="1865334"/>
                      <a:pt x="357901" y="1936196"/>
                      <a:pt x="344669" y="2006890"/>
                    </a:cubicBezTo>
                    <a:cubicBezTo>
                      <a:pt x="334954" y="2058822"/>
                      <a:pt x="345004" y="2175082"/>
                      <a:pt x="341487" y="2236395"/>
                    </a:cubicBezTo>
                    <a:cubicBezTo>
                      <a:pt x="337132" y="2314125"/>
                      <a:pt x="332107" y="2376275"/>
                      <a:pt x="331939" y="2461879"/>
                    </a:cubicBezTo>
                    <a:cubicBezTo>
                      <a:pt x="331939" y="2621192"/>
                      <a:pt x="327919" y="2765260"/>
                      <a:pt x="324904" y="2920888"/>
                    </a:cubicBezTo>
                    <a:cubicBezTo>
                      <a:pt x="323397" y="2997780"/>
                      <a:pt x="323899" y="3077856"/>
                      <a:pt x="324904" y="3154581"/>
                    </a:cubicBezTo>
                    <a:cubicBezTo>
                      <a:pt x="325909" y="3227453"/>
                      <a:pt x="336294" y="3299989"/>
                      <a:pt x="322559" y="3378557"/>
                    </a:cubicBezTo>
                    <a:cubicBezTo>
                      <a:pt x="265610" y="3383583"/>
                      <a:pt x="227588" y="3396984"/>
                      <a:pt x="182867" y="3370516"/>
                    </a:cubicBezTo>
                    <a:cubicBezTo>
                      <a:pt x="205479" y="3327295"/>
                      <a:pt x="190404" y="3147210"/>
                      <a:pt x="192917" y="3078861"/>
                    </a:cubicBezTo>
                    <a:cubicBezTo>
                      <a:pt x="194759" y="3031117"/>
                      <a:pt x="212346" y="2975500"/>
                      <a:pt x="195597" y="2935462"/>
                    </a:cubicBezTo>
                    <a:cubicBezTo>
                      <a:pt x="190907" y="2924238"/>
                      <a:pt x="182532" y="2940153"/>
                      <a:pt x="183872" y="2868454"/>
                    </a:cubicBezTo>
                    <a:lnTo>
                      <a:pt x="180857" y="2476788"/>
                    </a:lnTo>
                    <a:cubicBezTo>
                      <a:pt x="180522" y="2384149"/>
                      <a:pt x="159250" y="2284976"/>
                      <a:pt x="159082" y="2183123"/>
                    </a:cubicBezTo>
                    <a:cubicBezTo>
                      <a:pt x="158915" y="2094671"/>
                      <a:pt x="167457" y="1981259"/>
                      <a:pt x="173654" y="1890463"/>
                    </a:cubicBezTo>
                    <a:cubicBezTo>
                      <a:pt x="180354" y="1792797"/>
                      <a:pt x="172984" y="1683741"/>
                      <a:pt x="181359" y="1582558"/>
                    </a:cubicBezTo>
                    <a:cubicBezTo>
                      <a:pt x="189902" y="1479867"/>
                      <a:pt x="173989" y="1376004"/>
                      <a:pt x="182699" y="1283029"/>
                    </a:cubicBezTo>
                    <a:cubicBezTo>
                      <a:pt x="191409" y="1190725"/>
                      <a:pt x="198779" y="1069439"/>
                      <a:pt x="196937" y="979480"/>
                    </a:cubicBezTo>
                    <a:close/>
                    <a:moveTo>
                      <a:pt x="335122" y="1582725"/>
                    </a:moveTo>
                    <a:cubicBezTo>
                      <a:pt x="331772" y="1589426"/>
                      <a:pt x="339644" y="1604168"/>
                      <a:pt x="336797" y="1589426"/>
                    </a:cubicBezTo>
                    <a:cubicBezTo>
                      <a:pt x="336797" y="1589259"/>
                      <a:pt x="340147" y="1573177"/>
                      <a:pt x="335122" y="1582725"/>
                    </a:cubicBezTo>
                    <a:close/>
                    <a:moveTo>
                      <a:pt x="396928" y="1434971"/>
                    </a:moveTo>
                    <a:cubicBezTo>
                      <a:pt x="381518" y="1363607"/>
                      <a:pt x="392741" y="1366120"/>
                      <a:pt x="449857" y="1293918"/>
                    </a:cubicBezTo>
                    <a:lnTo>
                      <a:pt x="485199" y="1261084"/>
                    </a:lnTo>
                    <a:cubicBezTo>
                      <a:pt x="485199" y="1283699"/>
                      <a:pt x="489219" y="1311340"/>
                      <a:pt x="482184" y="1331275"/>
                    </a:cubicBezTo>
                    <a:cubicBezTo>
                      <a:pt x="480677" y="1335296"/>
                      <a:pt x="460577" y="1364947"/>
                      <a:pt x="458064" y="1368968"/>
                    </a:cubicBezTo>
                    <a:cubicBezTo>
                      <a:pt x="426073" y="1418722"/>
                      <a:pt x="432270" y="1422407"/>
                      <a:pt x="396928" y="1434971"/>
                    </a:cubicBezTo>
                    <a:close/>
                    <a:moveTo>
                      <a:pt x="388553" y="1343672"/>
                    </a:moveTo>
                    <a:cubicBezTo>
                      <a:pt x="388721" y="1272140"/>
                      <a:pt x="381686" y="1269460"/>
                      <a:pt x="415855" y="1222051"/>
                    </a:cubicBezTo>
                    <a:lnTo>
                      <a:pt x="463424" y="1156383"/>
                    </a:lnTo>
                    <a:cubicBezTo>
                      <a:pt x="476154" y="1142814"/>
                      <a:pt x="466272" y="1150017"/>
                      <a:pt x="487041" y="1139631"/>
                    </a:cubicBezTo>
                    <a:cubicBezTo>
                      <a:pt x="488884" y="1237296"/>
                      <a:pt x="496254" y="1209152"/>
                      <a:pt x="429757" y="1302964"/>
                    </a:cubicBezTo>
                    <a:cubicBezTo>
                      <a:pt x="425905" y="1308325"/>
                      <a:pt x="417363" y="1320386"/>
                      <a:pt x="413510" y="1324407"/>
                    </a:cubicBezTo>
                    <a:cubicBezTo>
                      <a:pt x="404633" y="1333788"/>
                      <a:pt x="407480" y="1330270"/>
                      <a:pt x="399943" y="1336301"/>
                    </a:cubicBezTo>
                    <a:lnTo>
                      <a:pt x="388553" y="1343672"/>
                    </a:lnTo>
                    <a:close/>
                    <a:moveTo>
                      <a:pt x="346511" y="1122878"/>
                    </a:moveTo>
                    <a:cubicBezTo>
                      <a:pt x="345674" y="1051849"/>
                      <a:pt x="339644" y="1042301"/>
                      <a:pt x="368621" y="1025213"/>
                    </a:cubicBezTo>
                    <a:cubicBezTo>
                      <a:pt x="369626" y="1068266"/>
                      <a:pt x="377163" y="1128407"/>
                      <a:pt x="354049" y="1158561"/>
                    </a:cubicBezTo>
                    <a:lnTo>
                      <a:pt x="346511" y="1122878"/>
                    </a:lnTo>
                    <a:close/>
                    <a:moveTo>
                      <a:pt x="321722" y="1163921"/>
                    </a:moveTo>
                    <a:cubicBezTo>
                      <a:pt x="301790" y="1089039"/>
                      <a:pt x="300282" y="1102273"/>
                      <a:pt x="323564" y="1069942"/>
                    </a:cubicBezTo>
                    <a:cubicBezTo>
                      <a:pt x="340649" y="1091887"/>
                      <a:pt x="343831" y="1138793"/>
                      <a:pt x="321722" y="1163921"/>
                    </a:cubicBezTo>
                    <a:close/>
                    <a:moveTo>
                      <a:pt x="427748" y="1195583"/>
                    </a:moveTo>
                    <a:cubicBezTo>
                      <a:pt x="373311" y="1151525"/>
                      <a:pt x="412505" y="1091217"/>
                      <a:pt x="448852" y="1051849"/>
                    </a:cubicBezTo>
                    <a:cubicBezTo>
                      <a:pt x="455050" y="1045148"/>
                      <a:pt x="457060" y="1042133"/>
                      <a:pt x="463592" y="1036437"/>
                    </a:cubicBezTo>
                    <a:cubicBezTo>
                      <a:pt x="480174" y="1022030"/>
                      <a:pt x="465099" y="1032249"/>
                      <a:pt x="484697" y="1021863"/>
                    </a:cubicBezTo>
                    <a:cubicBezTo>
                      <a:pt x="492234" y="1132427"/>
                      <a:pt x="456557" y="1123716"/>
                      <a:pt x="427748" y="1195583"/>
                    </a:cubicBezTo>
                    <a:close/>
                    <a:moveTo>
                      <a:pt x="271808" y="1009466"/>
                    </a:moveTo>
                    <a:cubicBezTo>
                      <a:pt x="281858" y="986348"/>
                      <a:pt x="312342" y="945306"/>
                      <a:pt x="333447" y="932741"/>
                    </a:cubicBezTo>
                    <a:cubicBezTo>
                      <a:pt x="332107" y="996400"/>
                      <a:pt x="334117" y="1027559"/>
                      <a:pt x="312007" y="1072454"/>
                    </a:cubicBezTo>
                    <a:cubicBezTo>
                      <a:pt x="294420" y="1056037"/>
                      <a:pt x="289730" y="1038112"/>
                      <a:pt x="271808" y="1009466"/>
                    </a:cubicBezTo>
                    <a:close/>
                    <a:moveTo>
                      <a:pt x="173989" y="3365658"/>
                    </a:moveTo>
                    <a:cubicBezTo>
                      <a:pt x="153387" y="3358119"/>
                      <a:pt x="156905" y="3358957"/>
                      <a:pt x="139820" y="3346225"/>
                    </a:cubicBezTo>
                    <a:cubicBezTo>
                      <a:pt x="111848" y="3324950"/>
                      <a:pt x="61934" y="3291446"/>
                      <a:pt x="50377" y="3261459"/>
                    </a:cubicBezTo>
                    <a:cubicBezTo>
                      <a:pt x="43007" y="3242027"/>
                      <a:pt x="39489" y="3187917"/>
                      <a:pt x="41499" y="3165135"/>
                    </a:cubicBezTo>
                    <a:cubicBezTo>
                      <a:pt x="45352" y="3121244"/>
                      <a:pt x="38149" y="3105832"/>
                      <a:pt x="36307" y="3064119"/>
                    </a:cubicBezTo>
                    <a:cubicBezTo>
                      <a:pt x="33124" y="2991415"/>
                      <a:pt x="36642" y="2911674"/>
                      <a:pt x="37312" y="2838132"/>
                    </a:cubicBezTo>
                    <a:lnTo>
                      <a:pt x="39992" y="2674296"/>
                    </a:lnTo>
                    <a:cubicBezTo>
                      <a:pt x="52387" y="2634929"/>
                      <a:pt x="47194" y="2666088"/>
                      <a:pt x="60091" y="2665083"/>
                    </a:cubicBezTo>
                    <a:cubicBezTo>
                      <a:pt x="59254" y="2624375"/>
                      <a:pt x="48367" y="2595226"/>
                      <a:pt x="46859" y="2552340"/>
                    </a:cubicBezTo>
                    <a:cubicBezTo>
                      <a:pt x="38317" y="2291844"/>
                      <a:pt x="67126" y="2137724"/>
                      <a:pt x="73659" y="1905037"/>
                    </a:cubicBezTo>
                    <a:cubicBezTo>
                      <a:pt x="74999" y="1859806"/>
                      <a:pt x="75501" y="1814575"/>
                      <a:pt x="75836" y="1769512"/>
                    </a:cubicBezTo>
                    <a:cubicBezTo>
                      <a:pt x="76004" y="1748907"/>
                      <a:pt x="74329" y="1720261"/>
                      <a:pt x="75669" y="1701163"/>
                    </a:cubicBezTo>
                    <a:cubicBezTo>
                      <a:pt x="79186" y="1649231"/>
                      <a:pt x="71816" y="1689269"/>
                      <a:pt x="98448" y="1656602"/>
                    </a:cubicBezTo>
                    <a:cubicBezTo>
                      <a:pt x="83038" y="1528448"/>
                      <a:pt x="103138" y="1417549"/>
                      <a:pt x="95601" y="1295091"/>
                    </a:cubicBezTo>
                    <a:cubicBezTo>
                      <a:pt x="88901" y="1188882"/>
                      <a:pt x="83038" y="1089039"/>
                      <a:pt x="93758" y="984003"/>
                    </a:cubicBezTo>
                    <a:cubicBezTo>
                      <a:pt x="94261" y="978642"/>
                      <a:pt x="94931" y="970266"/>
                      <a:pt x="94093" y="965073"/>
                    </a:cubicBezTo>
                    <a:cubicBezTo>
                      <a:pt x="93758" y="962728"/>
                      <a:pt x="93256" y="960885"/>
                      <a:pt x="92753" y="958540"/>
                    </a:cubicBezTo>
                    <a:lnTo>
                      <a:pt x="85048" y="937600"/>
                    </a:lnTo>
                    <a:lnTo>
                      <a:pt x="104981" y="942123"/>
                    </a:lnTo>
                    <a:cubicBezTo>
                      <a:pt x="168797" y="945976"/>
                      <a:pt x="154057" y="920512"/>
                      <a:pt x="151377" y="1016670"/>
                    </a:cubicBezTo>
                    <a:cubicBezTo>
                      <a:pt x="149870" y="1070947"/>
                      <a:pt x="155900" y="1133767"/>
                      <a:pt x="148362" y="1187877"/>
                    </a:cubicBezTo>
                    <a:cubicBezTo>
                      <a:pt x="95936" y="1562288"/>
                      <a:pt x="157072" y="1503990"/>
                      <a:pt x="152215" y="1814575"/>
                    </a:cubicBezTo>
                    <a:cubicBezTo>
                      <a:pt x="151210" y="1871700"/>
                      <a:pt x="145515" y="1923297"/>
                      <a:pt x="148697" y="1977574"/>
                    </a:cubicBezTo>
                    <a:cubicBezTo>
                      <a:pt x="150707" y="2014931"/>
                      <a:pt x="148865" y="2005885"/>
                      <a:pt x="136805" y="2040562"/>
                    </a:cubicBezTo>
                    <a:cubicBezTo>
                      <a:pt x="125080" y="2074736"/>
                      <a:pt x="140323" y="2202053"/>
                      <a:pt x="138815" y="2250802"/>
                    </a:cubicBezTo>
                    <a:cubicBezTo>
                      <a:pt x="137810" y="2289164"/>
                      <a:pt x="140992" y="2394703"/>
                      <a:pt x="135130" y="2423349"/>
                    </a:cubicBezTo>
                    <a:cubicBezTo>
                      <a:pt x="125415" y="2471428"/>
                      <a:pt x="112685" y="2423684"/>
                      <a:pt x="130440" y="2481144"/>
                    </a:cubicBezTo>
                    <a:cubicBezTo>
                      <a:pt x="147860" y="2537599"/>
                      <a:pt x="155062" y="2818532"/>
                      <a:pt x="148530" y="2879175"/>
                    </a:cubicBezTo>
                    <a:cubicBezTo>
                      <a:pt x="144175" y="2919883"/>
                      <a:pt x="142332" y="3006827"/>
                      <a:pt x="145515" y="3048037"/>
                    </a:cubicBezTo>
                    <a:lnTo>
                      <a:pt x="166285" y="3199141"/>
                    </a:lnTo>
                    <a:cubicBezTo>
                      <a:pt x="170807" y="3251241"/>
                      <a:pt x="170807" y="3315569"/>
                      <a:pt x="173989" y="3365658"/>
                    </a:cubicBezTo>
                    <a:close/>
                    <a:moveTo>
                      <a:pt x="164777" y="911969"/>
                    </a:moveTo>
                    <a:cubicBezTo>
                      <a:pt x="165782" y="915822"/>
                      <a:pt x="164777" y="920512"/>
                      <a:pt x="164275" y="927381"/>
                    </a:cubicBezTo>
                    <a:lnTo>
                      <a:pt x="134125" y="921350"/>
                    </a:lnTo>
                    <a:cubicBezTo>
                      <a:pt x="144342" y="894546"/>
                      <a:pt x="133288" y="903760"/>
                      <a:pt x="158412" y="896222"/>
                    </a:cubicBezTo>
                    <a:cubicBezTo>
                      <a:pt x="165447" y="908116"/>
                      <a:pt x="158915" y="887343"/>
                      <a:pt x="164777" y="911969"/>
                    </a:cubicBezTo>
                    <a:close/>
                    <a:moveTo>
                      <a:pt x="356394" y="1011309"/>
                    </a:moveTo>
                    <a:cubicBezTo>
                      <a:pt x="348019" y="1000588"/>
                      <a:pt x="351034" y="1012482"/>
                      <a:pt x="346511" y="993887"/>
                    </a:cubicBezTo>
                    <a:cubicBezTo>
                      <a:pt x="345506" y="990034"/>
                      <a:pt x="345506" y="976800"/>
                      <a:pt x="345674" y="972444"/>
                    </a:cubicBezTo>
                    <a:cubicBezTo>
                      <a:pt x="347684" y="937432"/>
                      <a:pt x="352709" y="897059"/>
                      <a:pt x="367784" y="872936"/>
                    </a:cubicBezTo>
                    <a:cubicBezTo>
                      <a:pt x="384533" y="896557"/>
                      <a:pt x="367784" y="990536"/>
                      <a:pt x="356394" y="1011309"/>
                    </a:cubicBezTo>
                    <a:close/>
                    <a:moveTo>
                      <a:pt x="87896" y="869083"/>
                    </a:moveTo>
                    <a:cubicBezTo>
                      <a:pt x="121060" y="877627"/>
                      <a:pt x="95098" y="865230"/>
                      <a:pt x="115868" y="879470"/>
                    </a:cubicBezTo>
                    <a:cubicBezTo>
                      <a:pt x="116370" y="879805"/>
                      <a:pt x="127760" y="891531"/>
                      <a:pt x="128430" y="897394"/>
                    </a:cubicBezTo>
                    <a:cubicBezTo>
                      <a:pt x="131110" y="922020"/>
                      <a:pt x="110676" y="920010"/>
                      <a:pt x="87226" y="920177"/>
                    </a:cubicBezTo>
                    <a:lnTo>
                      <a:pt x="87896" y="869083"/>
                    </a:lnTo>
                    <a:close/>
                    <a:moveTo>
                      <a:pt x="402455" y="1080998"/>
                    </a:moveTo>
                    <a:cubicBezTo>
                      <a:pt x="403460" y="1007624"/>
                      <a:pt x="387883" y="925203"/>
                      <a:pt x="490894" y="871931"/>
                    </a:cubicBezTo>
                    <a:cubicBezTo>
                      <a:pt x="484194" y="930061"/>
                      <a:pt x="508146" y="1014659"/>
                      <a:pt x="402455" y="1080998"/>
                    </a:cubicBezTo>
                    <a:close/>
                    <a:moveTo>
                      <a:pt x="412338" y="921350"/>
                    </a:moveTo>
                    <a:cubicBezTo>
                      <a:pt x="411500" y="884663"/>
                      <a:pt x="406978" y="833066"/>
                      <a:pt x="424900" y="809445"/>
                    </a:cubicBezTo>
                    <a:lnTo>
                      <a:pt x="489554" y="751148"/>
                    </a:lnTo>
                    <a:cubicBezTo>
                      <a:pt x="495751" y="759189"/>
                      <a:pt x="493909" y="754498"/>
                      <a:pt x="499436" y="767398"/>
                    </a:cubicBezTo>
                    <a:cubicBezTo>
                      <a:pt x="500441" y="769575"/>
                      <a:pt x="502954" y="776444"/>
                      <a:pt x="503624" y="779124"/>
                    </a:cubicBezTo>
                    <a:cubicBezTo>
                      <a:pt x="505299" y="785490"/>
                      <a:pt x="506974" y="798054"/>
                      <a:pt x="506806" y="806430"/>
                    </a:cubicBezTo>
                    <a:cubicBezTo>
                      <a:pt x="505969" y="846468"/>
                      <a:pt x="460074" y="881647"/>
                      <a:pt x="431767" y="906608"/>
                    </a:cubicBezTo>
                    <a:cubicBezTo>
                      <a:pt x="430427" y="907781"/>
                      <a:pt x="428585" y="909456"/>
                      <a:pt x="427413" y="910461"/>
                    </a:cubicBezTo>
                    <a:cubicBezTo>
                      <a:pt x="426240" y="911466"/>
                      <a:pt x="423728" y="913309"/>
                      <a:pt x="422723" y="914146"/>
                    </a:cubicBezTo>
                    <a:lnTo>
                      <a:pt x="412338" y="921350"/>
                    </a:lnTo>
                    <a:close/>
                    <a:moveTo>
                      <a:pt x="152382" y="875449"/>
                    </a:moveTo>
                    <a:cubicBezTo>
                      <a:pt x="122400" y="876119"/>
                      <a:pt x="123070" y="875449"/>
                      <a:pt x="107326" y="857189"/>
                    </a:cubicBezTo>
                    <a:cubicBezTo>
                      <a:pt x="81699" y="827873"/>
                      <a:pt x="88901" y="817989"/>
                      <a:pt x="116035" y="779292"/>
                    </a:cubicBezTo>
                    <a:lnTo>
                      <a:pt x="145850" y="751651"/>
                    </a:lnTo>
                    <a:cubicBezTo>
                      <a:pt x="153555" y="795876"/>
                      <a:pt x="164610" y="832228"/>
                      <a:pt x="152382" y="875449"/>
                    </a:cubicBezTo>
                    <a:close/>
                    <a:moveTo>
                      <a:pt x="87393" y="786998"/>
                    </a:moveTo>
                    <a:cubicBezTo>
                      <a:pt x="87058" y="737746"/>
                      <a:pt x="90743" y="709938"/>
                      <a:pt x="139150" y="699719"/>
                    </a:cubicBezTo>
                    <a:cubicBezTo>
                      <a:pt x="139485" y="738919"/>
                      <a:pt x="119888" y="769240"/>
                      <a:pt x="87393" y="786998"/>
                    </a:cubicBezTo>
                    <a:close/>
                    <a:moveTo>
                      <a:pt x="421215" y="792861"/>
                    </a:moveTo>
                    <a:cubicBezTo>
                      <a:pt x="421383" y="747965"/>
                      <a:pt x="421885" y="752321"/>
                      <a:pt x="418703" y="710608"/>
                    </a:cubicBezTo>
                    <a:lnTo>
                      <a:pt x="490224" y="716136"/>
                    </a:lnTo>
                    <a:cubicBezTo>
                      <a:pt x="480007" y="738081"/>
                      <a:pt x="444330" y="782642"/>
                      <a:pt x="421215" y="792861"/>
                    </a:cubicBezTo>
                    <a:close/>
                    <a:moveTo>
                      <a:pt x="203469" y="785490"/>
                    </a:moveTo>
                    <a:cubicBezTo>
                      <a:pt x="206484" y="758686"/>
                      <a:pt x="209164" y="746625"/>
                      <a:pt x="211676" y="715466"/>
                    </a:cubicBezTo>
                    <a:lnTo>
                      <a:pt x="257570" y="713121"/>
                    </a:lnTo>
                    <a:cubicBezTo>
                      <a:pt x="248693" y="737244"/>
                      <a:pt x="225579" y="773093"/>
                      <a:pt x="203469" y="785490"/>
                    </a:cubicBezTo>
                    <a:close/>
                    <a:moveTo>
                      <a:pt x="200789" y="953347"/>
                    </a:moveTo>
                    <a:cubicBezTo>
                      <a:pt x="204641" y="864560"/>
                      <a:pt x="199784" y="813298"/>
                      <a:pt x="237303" y="764717"/>
                    </a:cubicBezTo>
                    <a:cubicBezTo>
                      <a:pt x="291572" y="694191"/>
                      <a:pt x="271640" y="693521"/>
                      <a:pt x="384198" y="708597"/>
                    </a:cubicBezTo>
                    <a:cubicBezTo>
                      <a:pt x="365941" y="734396"/>
                      <a:pt x="325072" y="766895"/>
                      <a:pt x="316529" y="799227"/>
                    </a:cubicBezTo>
                    <a:lnTo>
                      <a:pt x="338974" y="783815"/>
                    </a:lnTo>
                    <a:cubicBezTo>
                      <a:pt x="360079" y="763545"/>
                      <a:pt x="356226" y="751148"/>
                      <a:pt x="386711" y="735736"/>
                    </a:cubicBezTo>
                    <a:cubicBezTo>
                      <a:pt x="382858" y="787165"/>
                      <a:pt x="386208" y="835914"/>
                      <a:pt x="361419" y="865733"/>
                    </a:cubicBezTo>
                    <a:cubicBezTo>
                      <a:pt x="352206" y="849986"/>
                      <a:pt x="358906" y="815141"/>
                      <a:pt x="360246" y="786663"/>
                    </a:cubicBezTo>
                    <a:cubicBezTo>
                      <a:pt x="327082" y="813466"/>
                      <a:pt x="348521" y="867073"/>
                      <a:pt x="329427" y="908786"/>
                    </a:cubicBezTo>
                    <a:cubicBezTo>
                      <a:pt x="320884" y="927548"/>
                      <a:pt x="281020" y="978140"/>
                      <a:pt x="268793" y="997405"/>
                    </a:cubicBezTo>
                    <a:cubicBezTo>
                      <a:pt x="236968" y="986013"/>
                      <a:pt x="224909" y="968423"/>
                      <a:pt x="200789" y="953347"/>
                    </a:cubicBezTo>
                    <a:close/>
                    <a:moveTo>
                      <a:pt x="214021" y="939107"/>
                    </a:moveTo>
                    <a:cubicBezTo>
                      <a:pt x="231273" y="936427"/>
                      <a:pt x="228426" y="934919"/>
                      <a:pt x="245176" y="908618"/>
                    </a:cubicBezTo>
                    <a:cubicBezTo>
                      <a:pt x="253383" y="895384"/>
                      <a:pt x="260753" y="884495"/>
                      <a:pt x="269295" y="872434"/>
                    </a:cubicBezTo>
                    <a:cubicBezTo>
                      <a:pt x="299947" y="829548"/>
                      <a:pt x="312007" y="826198"/>
                      <a:pt x="316529" y="799227"/>
                    </a:cubicBezTo>
                    <a:cubicBezTo>
                      <a:pt x="292745" y="811121"/>
                      <a:pt x="217539" y="930899"/>
                      <a:pt x="214021" y="939107"/>
                    </a:cubicBezTo>
                    <a:close/>
                    <a:moveTo>
                      <a:pt x="79186" y="673920"/>
                    </a:moveTo>
                    <a:cubicBezTo>
                      <a:pt x="39824" y="604399"/>
                      <a:pt x="72989" y="605739"/>
                      <a:pt x="65116" y="544594"/>
                    </a:cubicBezTo>
                    <a:cubicBezTo>
                      <a:pt x="60594" y="509749"/>
                      <a:pt x="49874" y="512262"/>
                      <a:pt x="71649" y="479260"/>
                    </a:cubicBezTo>
                    <a:cubicBezTo>
                      <a:pt x="150037" y="360823"/>
                      <a:pt x="94428" y="379250"/>
                      <a:pt x="193252" y="365848"/>
                    </a:cubicBezTo>
                    <a:lnTo>
                      <a:pt x="561075" y="379585"/>
                    </a:lnTo>
                    <a:cubicBezTo>
                      <a:pt x="587540" y="388464"/>
                      <a:pt x="588042" y="397175"/>
                      <a:pt x="589885" y="429339"/>
                    </a:cubicBezTo>
                    <a:cubicBezTo>
                      <a:pt x="595580" y="528512"/>
                      <a:pt x="589717" y="633883"/>
                      <a:pt x="557055" y="708262"/>
                    </a:cubicBezTo>
                    <a:cubicBezTo>
                      <a:pt x="489219" y="692013"/>
                      <a:pt x="473139" y="685144"/>
                      <a:pt x="390061" y="679281"/>
                    </a:cubicBezTo>
                    <a:cubicBezTo>
                      <a:pt x="391233" y="614115"/>
                      <a:pt x="436290" y="446929"/>
                      <a:pt x="410663" y="404043"/>
                    </a:cubicBezTo>
                    <a:cubicBezTo>
                      <a:pt x="396928" y="421633"/>
                      <a:pt x="403963" y="507236"/>
                      <a:pt x="396091" y="546437"/>
                    </a:cubicBezTo>
                    <a:lnTo>
                      <a:pt x="378336" y="678946"/>
                    </a:lnTo>
                    <a:cubicBezTo>
                      <a:pt x="378336" y="678611"/>
                      <a:pt x="377331" y="679114"/>
                      <a:pt x="376828" y="678946"/>
                    </a:cubicBezTo>
                    <a:cubicBezTo>
                      <a:pt x="351871" y="672580"/>
                      <a:pt x="369459" y="687155"/>
                      <a:pt x="360749" y="662529"/>
                    </a:cubicBezTo>
                    <a:cubicBezTo>
                      <a:pt x="354886" y="646279"/>
                      <a:pt x="366109" y="595855"/>
                      <a:pt x="368621" y="581281"/>
                    </a:cubicBezTo>
                    <a:cubicBezTo>
                      <a:pt x="372138" y="560006"/>
                      <a:pt x="384533" y="499698"/>
                      <a:pt x="376661" y="482443"/>
                    </a:cubicBezTo>
                    <a:lnTo>
                      <a:pt x="346846" y="678946"/>
                    </a:lnTo>
                    <a:cubicBezTo>
                      <a:pt x="285877" y="677606"/>
                      <a:pt x="253383" y="667890"/>
                      <a:pt x="201291" y="660351"/>
                    </a:cubicBezTo>
                    <a:cubicBezTo>
                      <a:pt x="132785" y="650635"/>
                      <a:pt x="144677" y="669230"/>
                      <a:pt x="89738" y="674088"/>
                    </a:cubicBezTo>
                    <a:cubicBezTo>
                      <a:pt x="88733" y="674256"/>
                      <a:pt x="85383" y="675763"/>
                      <a:pt x="84546" y="674088"/>
                    </a:cubicBezTo>
                    <a:cubicBezTo>
                      <a:pt x="83876" y="672413"/>
                      <a:pt x="81029" y="674256"/>
                      <a:pt x="79186" y="673920"/>
                    </a:cubicBezTo>
                    <a:close/>
                    <a:moveTo>
                      <a:pt x="452370" y="332009"/>
                    </a:moveTo>
                    <a:cubicBezTo>
                      <a:pt x="456892" y="317099"/>
                      <a:pt x="458399" y="313079"/>
                      <a:pt x="466942" y="302525"/>
                    </a:cubicBezTo>
                    <a:cubicBezTo>
                      <a:pt x="484027" y="281585"/>
                      <a:pt x="466774" y="295154"/>
                      <a:pt x="489386" y="286443"/>
                    </a:cubicBezTo>
                    <a:lnTo>
                      <a:pt x="492401" y="333014"/>
                    </a:lnTo>
                    <a:lnTo>
                      <a:pt x="452370" y="332009"/>
                    </a:lnTo>
                    <a:close/>
                    <a:moveTo>
                      <a:pt x="192917" y="326983"/>
                    </a:moveTo>
                    <a:cubicBezTo>
                      <a:pt x="191744" y="303028"/>
                      <a:pt x="190404" y="199499"/>
                      <a:pt x="195262" y="181072"/>
                    </a:cubicBezTo>
                    <a:cubicBezTo>
                      <a:pt x="200454" y="161472"/>
                      <a:pt x="187724" y="139862"/>
                      <a:pt x="283030" y="192128"/>
                    </a:cubicBezTo>
                    <a:cubicBezTo>
                      <a:pt x="341319" y="224125"/>
                      <a:pt x="346511" y="254111"/>
                      <a:pt x="353546" y="264163"/>
                    </a:cubicBezTo>
                    <a:cubicBezTo>
                      <a:pt x="378336" y="299845"/>
                      <a:pt x="339309" y="227475"/>
                      <a:pt x="394918" y="314587"/>
                    </a:cubicBezTo>
                    <a:cubicBezTo>
                      <a:pt x="403460" y="328323"/>
                      <a:pt x="393243" y="301687"/>
                      <a:pt x="409155" y="335359"/>
                    </a:cubicBezTo>
                    <a:lnTo>
                      <a:pt x="192917" y="326983"/>
                    </a:lnTo>
                    <a:close/>
                    <a:moveTo>
                      <a:pt x="426743" y="326816"/>
                    </a:moveTo>
                    <a:cubicBezTo>
                      <a:pt x="410495" y="295657"/>
                      <a:pt x="402120" y="304200"/>
                      <a:pt x="424565" y="267848"/>
                    </a:cubicBezTo>
                    <a:cubicBezTo>
                      <a:pt x="438635" y="245065"/>
                      <a:pt x="440812" y="236857"/>
                      <a:pt x="459404" y="223622"/>
                    </a:cubicBezTo>
                    <a:cubicBezTo>
                      <a:pt x="464597" y="229486"/>
                      <a:pt x="466774" y="227810"/>
                      <a:pt x="471632" y="238197"/>
                    </a:cubicBezTo>
                    <a:cubicBezTo>
                      <a:pt x="486371" y="269858"/>
                      <a:pt x="454380" y="314922"/>
                      <a:pt x="426743" y="326816"/>
                    </a:cubicBezTo>
                    <a:close/>
                    <a:moveTo>
                      <a:pt x="426240" y="149578"/>
                    </a:moveTo>
                    <a:lnTo>
                      <a:pt x="443325" y="168508"/>
                    </a:lnTo>
                    <a:cubicBezTo>
                      <a:pt x="464932" y="205195"/>
                      <a:pt x="425738" y="253609"/>
                      <a:pt x="397263" y="277062"/>
                    </a:cubicBezTo>
                    <a:lnTo>
                      <a:pt x="370799" y="241547"/>
                    </a:lnTo>
                    <a:lnTo>
                      <a:pt x="426240" y="149578"/>
                    </a:lnTo>
                    <a:close/>
                    <a:moveTo>
                      <a:pt x="382356" y="103342"/>
                    </a:moveTo>
                    <a:lnTo>
                      <a:pt x="420880" y="128303"/>
                    </a:lnTo>
                    <a:cubicBezTo>
                      <a:pt x="409323" y="160969"/>
                      <a:pt x="379843" y="206033"/>
                      <a:pt x="359576" y="235851"/>
                    </a:cubicBezTo>
                    <a:lnTo>
                      <a:pt x="324234" y="196651"/>
                    </a:lnTo>
                    <a:lnTo>
                      <a:pt x="382356" y="103342"/>
                    </a:lnTo>
                    <a:close/>
                    <a:moveTo>
                      <a:pt x="270970" y="166497"/>
                    </a:moveTo>
                    <a:cubicBezTo>
                      <a:pt x="283365" y="139694"/>
                      <a:pt x="276330" y="129643"/>
                      <a:pt x="294587" y="100159"/>
                    </a:cubicBezTo>
                    <a:lnTo>
                      <a:pt x="332274" y="48395"/>
                    </a:lnTo>
                    <a:lnTo>
                      <a:pt x="377666" y="66655"/>
                    </a:lnTo>
                    <a:cubicBezTo>
                      <a:pt x="374148" y="96138"/>
                      <a:pt x="329929" y="168843"/>
                      <a:pt x="308490" y="190118"/>
                    </a:cubicBezTo>
                    <a:lnTo>
                      <a:pt x="270970" y="166497"/>
                    </a:lnTo>
                    <a:close/>
                    <a:moveTo>
                      <a:pt x="259078" y="162309"/>
                    </a:moveTo>
                    <a:cubicBezTo>
                      <a:pt x="167290" y="150080"/>
                      <a:pt x="224239" y="53420"/>
                      <a:pt x="304302" y="48730"/>
                    </a:cubicBezTo>
                    <a:cubicBezTo>
                      <a:pt x="283700" y="112891"/>
                      <a:pt x="291740" y="50070"/>
                      <a:pt x="259078" y="162309"/>
                    </a:cubicBezTo>
                    <a:close/>
                    <a:moveTo>
                      <a:pt x="56574" y="467534"/>
                    </a:moveTo>
                    <a:lnTo>
                      <a:pt x="24582" y="482611"/>
                    </a:lnTo>
                    <a:cubicBezTo>
                      <a:pt x="22070" y="521308"/>
                      <a:pt x="30109" y="570392"/>
                      <a:pt x="29774" y="618471"/>
                    </a:cubicBezTo>
                    <a:cubicBezTo>
                      <a:pt x="29439" y="692850"/>
                      <a:pt x="56741" y="673585"/>
                      <a:pt x="51047" y="742604"/>
                    </a:cubicBezTo>
                    <a:lnTo>
                      <a:pt x="47697" y="946143"/>
                    </a:lnTo>
                    <a:cubicBezTo>
                      <a:pt x="60426" y="1006618"/>
                      <a:pt x="43844" y="1446530"/>
                      <a:pt x="41499" y="1544195"/>
                    </a:cubicBezTo>
                    <a:cubicBezTo>
                      <a:pt x="36977" y="1738855"/>
                      <a:pt x="33794" y="1918606"/>
                      <a:pt x="13192" y="2104388"/>
                    </a:cubicBezTo>
                    <a:cubicBezTo>
                      <a:pt x="-7745" y="2292179"/>
                      <a:pt x="1970" y="3022071"/>
                      <a:pt x="4147" y="3252916"/>
                    </a:cubicBezTo>
                    <a:cubicBezTo>
                      <a:pt x="4315" y="3274694"/>
                      <a:pt x="18050" y="3305015"/>
                      <a:pt x="24247" y="3327128"/>
                    </a:cubicBezTo>
                    <a:cubicBezTo>
                      <a:pt x="32454" y="3356947"/>
                      <a:pt x="33962" y="3375207"/>
                      <a:pt x="39824" y="3408879"/>
                    </a:cubicBezTo>
                    <a:cubicBezTo>
                      <a:pt x="58416" y="3514250"/>
                      <a:pt x="83206" y="3618281"/>
                      <a:pt x="112183" y="3720134"/>
                    </a:cubicBezTo>
                    <a:cubicBezTo>
                      <a:pt x="137475" y="3808585"/>
                      <a:pt x="159920" y="3954664"/>
                      <a:pt x="211174" y="4008438"/>
                    </a:cubicBezTo>
                    <a:lnTo>
                      <a:pt x="242328" y="3987498"/>
                    </a:lnTo>
                    <a:cubicBezTo>
                      <a:pt x="237303" y="4013297"/>
                      <a:pt x="226918" y="4020835"/>
                      <a:pt x="228426" y="4041440"/>
                    </a:cubicBezTo>
                    <a:cubicBezTo>
                      <a:pt x="230101" y="4061878"/>
                      <a:pt x="226081" y="4046131"/>
                      <a:pt x="233618" y="4057857"/>
                    </a:cubicBezTo>
                    <a:lnTo>
                      <a:pt x="282863" y="4009276"/>
                    </a:lnTo>
                    <a:cubicBezTo>
                      <a:pt x="298272" y="3987498"/>
                      <a:pt x="318204" y="3872913"/>
                      <a:pt x="324904" y="3841587"/>
                    </a:cubicBezTo>
                    <a:cubicBezTo>
                      <a:pt x="332107" y="3808250"/>
                      <a:pt x="342491" y="3787310"/>
                      <a:pt x="345674" y="3755816"/>
                    </a:cubicBezTo>
                    <a:cubicBezTo>
                      <a:pt x="354886" y="3661501"/>
                      <a:pt x="433610" y="3499843"/>
                      <a:pt x="429422" y="3429819"/>
                    </a:cubicBezTo>
                    <a:cubicBezTo>
                      <a:pt x="424230" y="3342372"/>
                      <a:pt x="473809" y="3253418"/>
                      <a:pt x="485199" y="3069815"/>
                    </a:cubicBezTo>
                    <a:cubicBezTo>
                      <a:pt x="499269" y="2844498"/>
                      <a:pt x="543656" y="1769512"/>
                      <a:pt x="516353" y="1652079"/>
                    </a:cubicBezTo>
                    <a:cubicBezTo>
                      <a:pt x="501111" y="1587081"/>
                      <a:pt x="510324" y="1513874"/>
                      <a:pt x="510156" y="1445860"/>
                    </a:cubicBezTo>
                    <a:cubicBezTo>
                      <a:pt x="509821" y="1387060"/>
                      <a:pt x="505466" y="1056037"/>
                      <a:pt x="519536" y="1032919"/>
                    </a:cubicBezTo>
                    <a:cubicBezTo>
                      <a:pt x="521881" y="1037107"/>
                      <a:pt x="528581" y="1424082"/>
                      <a:pt x="538463" y="1519570"/>
                    </a:cubicBezTo>
                    <a:cubicBezTo>
                      <a:pt x="544158" y="1575522"/>
                      <a:pt x="544493" y="1630301"/>
                      <a:pt x="546000" y="1691279"/>
                    </a:cubicBezTo>
                    <a:cubicBezTo>
                      <a:pt x="577322" y="1667994"/>
                      <a:pt x="552198" y="1531129"/>
                      <a:pt x="550188" y="1491091"/>
                    </a:cubicBezTo>
                    <a:cubicBezTo>
                      <a:pt x="546000" y="1412188"/>
                      <a:pt x="547173" y="1329433"/>
                      <a:pt x="546670" y="1250195"/>
                    </a:cubicBezTo>
                    <a:cubicBezTo>
                      <a:pt x="545665" y="1086861"/>
                      <a:pt x="544660" y="923528"/>
                      <a:pt x="548010" y="761032"/>
                    </a:cubicBezTo>
                    <a:cubicBezTo>
                      <a:pt x="567440" y="739924"/>
                      <a:pt x="567105" y="748803"/>
                      <a:pt x="584860" y="721329"/>
                    </a:cubicBezTo>
                    <a:lnTo>
                      <a:pt x="614842" y="675931"/>
                    </a:lnTo>
                    <a:cubicBezTo>
                      <a:pt x="638794" y="621989"/>
                      <a:pt x="627404" y="462508"/>
                      <a:pt x="621542" y="400190"/>
                    </a:cubicBezTo>
                    <a:cubicBezTo>
                      <a:pt x="615847" y="340050"/>
                      <a:pt x="592230" y="341558"/>
                      <a:pt x="535113" y="331841"/>
                    </a:cubicBezTo>
                    <a:cubicBezTo>
                      <a:pt x="527743" y="258299"/>
                      <a:pt x="482017" y="143212"/>
                      <a:pt x="447680" y="95133"/>
                    </a:cubicBezTo>
                    <a:lnTo>
                      <a:pt x="419708" y="47725"/>
                    </a:lnTo>
                    <a:cubicBezTo>
                      <a:pt x="409825" y="31810"/>
                      <a:pt x="418870" y="41861"/>
                      <a:pt x="401115" y="30135"/>
                    </a:cubicBezTo>
                    <a:cubicBezTo>
                      <a:pt x="305810" y="-32183"/>
                      <a:pt x="205646" y="4672"/>
                      <a:pt x="178177" y="117414"/>
                    </a:cubicBezTo>
                    <a:cubicBezTo>
                      <a:pt x="170807" y="147568"/>
                      <a:pt x="166285" y="156446"/>
                      <a:pt x="158915" y="180904"/>
                    </a:cubicBezTo>
                    <a:cubicBezTo>
                      <a:pt x="142500" y="235014"/>
                      <a:pt x="161762" y="304870"/>
                      <a:pt x="107158" y="326816"/>
                    </a:cubicBezTo>
                    <a:cubicBezTo>
                      <a:pt x="33459" y="356467"/>
                      <a:pt x="56741" y="412419"/>
                      <a:pt x="56574" y="46753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" name="任意多边形: 形状 837">
                <a:extLst>
                  <a:ext uri="{FF2B5EF4-FFF2-40B4-BE49-F238E27FC236}">
                    <a16:creationId xmlns:a16="http://schemas.microsoft.com/office/drawing/2014/main" id="{C005832B-EEDD-4155-8D0F-73BAF9CCDD21}"/>
                  </a:ext>
                </a:extLst>
              </p:cNvPr>
              <p:cNvSpPr/>
              <p:nvPr/>
            </p:nvSpPr>
            <p:spPr>
              <a:xfrm>
                <a:off x="9187004" y="2910018"/>
                <a:ext cx="32472" cy="228499"/>
              </a:xfrm>
              <a:custGeom>
                <a:avLst/>
                <a:gdLst>
                  <a:gd name="connsiteX0" fmla="*/ 13804 w 32472"/>
                  <a:gd name="connsiteY0" fmla="*/ 228499 h 228499"/>
                  <a:gd name="connsiteX1" fmla="*/ 24524 w 32472"/>
                  <a:gd name="connsiteY1" fmla="*/ 0 h 228499"/>
                  <a:gd name="connsiteX2" fmla="*/ 4760 w 32472"/>
                  <a:gd name="connsiteY2" fmla="*/ 174222 h 228499"/>
                  <a:gd name="connsiteX3" fmla="*/ 70 w 32472"/>
                  <a:gd name="connsiteY3" fmla="*/ 206554 h 228499"/>
                  <a:gd name="connsiteX4" fmla="*/ 13804 w 32472"/>
                  <a:gd name="connsiteY4" fmla="*/ 228499 h 22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472" h="228499">
                    <a:moveTo>
                      <a:pt x="13804" y="228499"/>
                    </a:moveTo>
                    <a:cubicBezTo>
                      <a:pt x="15814" y="222469"/>
                      <a:pt x="46634" y="27306"/>
                      <a:pt x="24524" y="0"/>
                    </a:cubicBezTo>
                    <a:cubicBezTo>
                      <a:pt x="-6630" y="12732"/>
                      <a:pt x="14474" y="96325"/>
                      <a:pt x="4760" y="174222"/>
                    </a:cubicBezTo>
                    <a:cubicBezTo>
                      <a:pt x="3755" y="182766"/>
                      <a:pt x="-600" y="196670"/>
                      <a:pt x="70" y="206554"/>
                    </a:cubicBezTo>
                    <a:cubicBezTo>
                      <a:pt x="2917" y="243409"/>
                      <a:pt x="-3448" y="220291"/>
                      <a:pt x="13804" y="22849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9" name="任意多边形: 形状 838">
                <a:extLst>
                  <a:ext uri="{FF2B5EF4-FFF2-40B4-BE49-F238E27FC236}">
                    <a16:creationId xmlns:a16="http://schemas.microsoft.com/office/drawing/2014/main" id="{F5435D39-0CBE-4563-9FD9-899C342CA81A}"/>
                  </a:ext>
                </a:extLst>
              </p:cNvPr>
              <p:cNvSpPr/>
              <p:nvPr/>
            </p:nvSpPr>
            <p:spPr>
              <a:xfrm>
                <a:off x="9292313" y="4578700"/>
                <a:ext cx="27227" cy="389990"/>
              </a:xfrm>
              <a:custGeom>
                <a:avLst/>
                <a:gdLst>
                  <a:gd name="connsiteX0" fmla="*/ 7487 w 27227"/>
                  <a:gd name="connsiteY0" fmla="*/ 0 h 389990"/>
                  <a:gd name="connsiteX1" fmla="*/ 10669 w 27227"/>
                  <a:gd name="connsiteY1" fmla="*/ 347272 h 389990"/>
                  <a:gd name="connsiteX2" fmla="*/ 14689 w 27227"/>
                  <a:gd name="connsiteY2" fmla="*/ 389990 h 389990"/>
                  <a:gd name="connsiteX3" fmla="*/ 7487 w 27227"/>
                  <a:gd name="connsiteY3" fmla="*/ 0 h 38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27" h="389990">
                    <a:moveTo>
                      <a:pt x="7487" y="0"/>
                    </a:moveTo>
                    <a:cubicBezTo>
                      <a:pt x="-21155" y="40038"/>
                      <a:pt x="44001" y="158643"/>
                      <a:pt x="10669" y="347272"/>
                    </a:cubicBezTo>
                    <a:cubicBezTo>
                      <a:pt x="3132" y="390325"/>
                      <a:pt x="8826" y="381112"/>
                      <a:pt x="14689" y="389990"/>
                    </a:cubicBezTo>
                    <a:cubicBezTo>
                      <a:pt x="19379" y="354978"/>
                      <a:pt x="44168" y="30656"/>
                      <a:pt x="7487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0" name="任意多边形: 形状 839">
                <a:extLst>
                  <a:ext uri="{FF2B5EF4-FFF2-40B4-BE49-F238E27FC236}">
                    <a16:creationId xmlns:a16="http://schemas.microsoft.com/office/drawing/2014/main" id="{EE7503E1-1C64-45BF-BF6F-3A60719B286D}"/>
                  </a:ext>
                </a:extLst>
              </p:cNvPr>
              <p:cNvSpPr/>
              <p:nvPr/>
            </p:nvSpPr>
            <p:spPr>
              <a:xfrm>
                <a:off x="9467770" y="2922749"/>
                <a:ext cx="51934" cy="257815"/>
              </a:xfrm>
              <a:custGeom>
                <a:avLst/>
                <a:gdLst>
                  <a:gd name="connsiteX0" fmla="*/ 2542 w 51934"/>
                  <a:gd name="connsiteY0" fmla="*/ 257816 h 257815"/>
                  <a:gd name="connsiteX1" fmla="*/ 49106 w 51934"/>
                  <a:gd name="connsiteY1" fmla="*/ 0 h 257815"/>
                  <a:gd name="connsiteX2" fmla="*/ 46258 w 51934"/>
                  <a:gd name="connsiteY2" fmla="*/ 3853 h 257815"/>
                  <a:gd name="connsiteX3" fmla="*/ 2542 w 51934"/>
                  <a:gd name="connsiteY3" fmla="*/ 257816 h 257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934" h="257815">
                    <a:moveTo>
                      <a:pt x="2542" y="257816"/>
                    </a:moveTo>
                    <a:cubicBezTo>
                      <a:pt x="10079" y="239053"/>
                      <a:pt x="64851" y="31662"/>
                      <a:pt x="49106" y="0"/>
                    </a:cubicBezTo>
                    <a:cubicBezTo>
                      <a:pt x="48101" y="1340"/>
                      <a:pt x="46426" y="1675"/>
                      <a:pt x="46258" y="3853"/>
                    </a:cubicBezTo>
                    <a:cubicBezTo>
                      <a:pt x="40563" y="63323"/>
                      <a:pt x="-12031" y="222134"/>
                      <a:pt x="2542" y="25781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1" name="任意多边形: 形状 840">
                <a:extLst>
                  <a:ext uri="{FF2B5EF4-FFF2-40B4-BE49-F238E27FC236}">
                    <a16:creationId xmlns:a16="http://schemas.microsoft.com/office/drawing/2014/main" id="{91AC2DC7-CBF2-4A6E-9D4E-50FBFC0CC0A1}"/>
                  </a:ext>
                </a:extLst>
              </p:cNvPr>
              <p:cNvSpPr/>
              <p:nvPr/>
            </p:nvSpPr>
            <p:spPr>
              <a:xfrm>
                <a:off x="9299309" y="2951730"/>
                <a:ext cx="23206" cy="215935"/>
              </a:xfrm>
              <a:custGeom>
                <a:avLst/>
                <a:gdLst>
                  <a:gd name="connsiteX0" fmla="*/ 14393 w 23206"/>
                  <a:gd name="connsiteY0" fmla="*/ 215935 h 215935"/>
                  <a:gd name="connsiteX1" fmla="*/ 22433 w 23206"/>
                  <a:gd name="connsiteY1" fmla="*/ 104031 h 215935"/>
                  <a:gd name="connsiteX2" fmla="*/ 6856 w 23206"/>
                  <a:gd name="connsiteY2" fmla="*/ 0 h 215935"/>
                  <a:gd name="connsiteX3" fmla="*/ 7526 w 23206"/>
                  <a:gd name="connsiteY3" fmla="*/ 43556 h 215935"/>
                  <a:gd name="connsiteX4" fmla="*/ 14393 w 23206"/>
                  <a:gd name="connsiteY4" fmla="*/ 215935 h 21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06" h="215935">
                    <a:moveTo>
                      <a:pt x="14393" y="215935"/>
                    </a:moveTo>
                    <a:cubicBezTo>
                      <a:pt x="26620" y="187289"/>
                      <a:pt x="22265" y="138875"/>
                      <a:pt x="22433" y="104031"/>
                    </a:cubicBezTo>
                    <a:cubicBezTo>
                      <a:pt x="22433" y="64496"/>
                      <a:pt x="28463" y="20605"/>
                      <a:pt x="6856" y="0"/>
                    </a:cubicBezTo>
                    <a:cubicBezTo>
                      <a:pt x="-5874" y="21610"/>
                      <a:pt x="1998" y="-4523"/>
                      <a:pt x="7526" y="43556"/>
                    </a:cubicBezTo>
                    <a:cubicBezTo>
                      <a:pt x="13723" y="97833"/>
                      <a:pt x="4343" y="190137"/>
                      <a:pt x="14393" y="21593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2" name="任意多边形: 形状 841">
                <a:extLst>
                  <a:ext uri="{FF2B5EF4-FFF2-40B4-BE49-F238E27FC236}">
                    <a16:creationId xmlns:a16="http://schemas.microsoft.com/office/drawing/2014/main" id="{660072B7-D8C2-4095-8091-3CBF953FB6A5}"/>
                  </a:ext>
                </a:extLst>
              </p:cNvPr>
              <p:cNvSpPr/>
              <p:nvPr/>
            </p:nvSpPr>
            <p:spPr>
              <a:xfrm>
                <a:off x="9241861" y="2935816"/>
                <a:ext cx="32678" cy="191812"/>
              </a:xfrm>
              <a:custGeom>
                <a:avLst/>
                <a:gdLst>
                  <a:gd name="connsiteX0" fmla="*/ 4172 w 32678"/>
                  <a:gd name="connsiteY0" fmla="*/ 191812 h 191812"/>
                  <a:gd name="connsiteX1" fmla="*/ 32144 w 32678"/>
                  <a:gd name="connsiteY1" fmla="*/ 0 h 191812"/>
                  <a:gd name="connsiteX2" fmla="*/ 13049 w 32678"/>
                  <a:gd name="connsiteY2" fmla="*/ 89624 h 191812"/>
                  <a:gd name="connsiteX3" fmla="*/ 4172 w 32678"/>
                  <a:gd name="connsiteY3" fmla="*/ 191812 h 191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678" h="191812">
                    <a:moveTo>
                      <a:pt x="4172" y="191812"/>
                    </a:moveTo>
                    <a:cubicBezTo>
                      <a:pt x="18241" y="168024"/>
                      <a:pt x="35996" y="42383"/>
                      <a:pt x="32144" y="0"/>
                    </a:cubicBezTo>
                    <a:cubicBezTo>
                      <a:pt x="822" y="8879"/>
                      <a:pt x="25611" y="-11894"/>
                      <a:pt x="13049" y="89624"/>
                    </a:cubicBezTo>
                    <a:cubicBezTo>
                      <a:pt x="9699" y="117768"/>
                      <a:pt x="-7888" y="171375"/>
                      <a:pt x="4172" y="19181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3" name="任意多边形: 形状 842">
                <a:extLst>
                  <a:ext uri="{FF2B5EF4-FFF2-40B4-BE49-F238E27FC236}">
                    <a16:creationId xmlns:a16="http://schemas.microsoft.com/office/drawing/2014/main" id="{CB5B5DCA-1243-496D-AECD-336C0AC61724}"/>
                  </a:ext>
                </a:extLst>
              </p:cNvPr>
              <p:cNvSpPr/>
              <p:nvPr/>
            </p:nvSpPr>
            <p:spPr>
              <a:xfrm>
                <a:off x="9555400" y="2934308"/>
                <a:ext cx="36082" cy="211747"/>
              </a:xfrm>
              <a:custGeom>
                <a:avLst/>
                <a:gdLst>
                  <a:gd name="connsiteX0" fmla="*/ 0 w 36082"/>
                  <a:gd name="connsiteY0" fmla="*/ 211747 h 211747"/>
                  <a:gd name="connsiteX1" fmla="*/ 22780 w 36082"/>
                  <a:gd name="connsiteY1" fmla="*/ 109559 h 211747"/>
                  <a:gd name="connsiteX2" fmla="*/ 29144 w 36082"/>
                  <a:gd name="connsiteY2" fmla="*/ 0 h 211747"/>
                  <a:gd name="connsiteX3" fmla="*/ 20937 w 36082"/>
                  <a:gd name="connsiteY3" fmla="*/ 52769 h 211747"/>
                  <a:gd name="connsiteX4" fmla="*/ 10385 w 36082"/>
                  <a:gd name="connsiteY4" fmla="*/ 108722 h 211747"/>
                  <a:gd name="connsiteX5" fmla="*/ 0 w 36082"/>
                  <a:gd name="connsiteY5" fmla="*/ 211747 h 21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82" h="211747">
                    <a:moveTo>
                      <a:pt x="0" y="211747"/>
                    </a:moveTo>
                    <a:cubicBezTo>
                      <a:pt x="10552" y="185279"/>
                      <a:pt x="16247" y="143566"/>
                      <a:pt x="22780" y="109559"/>
                    </a:cubicBezTo>
                    <a:cubicBezTo>
                      <a:pt x="28810" y="77730"/>
                      <a:pt x="45392" y="27474"/>
                      <a:pt x="29144" y="0"/>
                    </a:cubicBezTo>
                    <a:cubicBezTo>
                      <a:pt x="17755" y="23621"/>
                      <a:pt x="24622" y="21275"/>
                      <a:pt x="20937" y="52769"/>
                    </a:cubicBezTo>
                    <a:cubicBezTo>
                      <a:pt x="19095" y="69521"/>
                      <a:pt x="13232" y="91969"/>
                      <a:pt x="10385" y="108722"/>
                    </a:cubicBezTo>
                    <a:cubicBezTo>
                      <a:pt x="2345" y="155125"/>
                      <a:pt x="3350" y="167354"/>
                      <a:pt x="0" y="21174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4" name="任意多边形: 形状 843">
                <a:extLst>
                  <a:ext uri="{FF2B5EF4-FFF2-40B4-BE49-F238E27FC236}">
                    <a16:creationId xmlns:a16="http://schemas.microsoft.com/office/drawing/2014/main" id="{7866B8BD-C490-4875-ABF9-1561F2DD51B0}"/>
                  </a:ext>
                </a:extLst>
              </p:cNvPr>
              <p:cNvSpPr/>
              <p:nvPr/>
            </p:nvSpPr>
            <p:spPr>
              <a:xfrm>
                <a:off x="9339329" y="4728967"/>
                <a:ext cx="25723" cy="199183"/>
              </a:xfrm>
              <a:custGeom>
                <a:avLst/>
                <a:gdLst>
                  <a:gd name="connsiteX0" fmla="*/ 0 w 25723"/>
                  <a:gd name="connsiteY0" fmla="*/ 199183 h 199183"/>
                  <a:gd name="connsiteX1" fmla="*/ 15912 w 25723"/>
                  <a:gd name="connsiteY1" fmla="*/ 0 h 199183"/>
                  <a:gd name="connsiteX2" fmla="*/ 0 w 25723"/>
                  <a:gd name="connsiteY2" fmla="*/ 199183 h 19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5723" h="199183">
                    <a:moveTo>
                      <a:pt x="0" y="199183"/>
                    </a:moveTo>
                    <a:cubicBezTo>
                      <a:pt x="11725" y="165846"/>
                      <a:pt x="40869" y="33337"/>
                      <a:pt x="15912" y="0"/>
                    </a:cubicBezTo>
                    <a:lnTo>
                      <a:pt x="0" y="199183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5" name="任意多边形: 形状 844">
                <a:extLst>
                  <a:ext uri="{FF2B5EF4-FFF2-40B4-BE49-F238E27FC236}">
                    <a16:creationId xmlns:a16="http://schemas.microsoft.com/office/drawing/2014/main" id="{29990C5B-8064-49E0-A52E-693FDF0CEC30}"/>
                  </a:ext>
                </a:extLst>
              </p:cNvPr>
              <p:cNvSpPr/>
              <p:nvPr/>
            </p:nvSpPr>
            <p:spPr>
              <a:xfrm>
                <a:off x="9341820" y="3071508"/>
                <a:ext cx="23109" cy="81415"/>
              </a:xfrm>
              <a:custGeom>
                <a:avLst/>
                <a:gdLst>
                  <a:gd name="connsiteX0" fmla="*/ 9233 w 23109"/>
                  <a:gd name="connsiteY0" fmla="*/ 81416 h 81415"/>
                  <a:gd name="connsiteX1" fmla="*/ 22131 w 23109"/>
                  <a:gd name="connsiteY1" fmla="*/ 20270 h 81415"/>
                  <a:gd name="connsiteX2" fmla="*/ 16938 w 23109"/>
                  <a:gd name="connsiteY2" fmla="*/ 0 h 81415"/>
                  <a:gd name="connsiteX3" fmla="*/ 9233 w 23109"/>
                  <a:gd name="connsiteY3" fmla="*/ 81416 h 81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109" h="81415">
                    <a:moveTo>
                      <a:pt x="9233" y="81416"/>
                    </a:moveTo>
                    <a:lnTo>
                      <a:pt x="22131" y="20270"/>
                    </a:lnTo>
                    <a:cubicBezTo>
                      <a:pt x="24308" y="-16585"/>
                      <a:pt x="22968" y="11056"/>
                      <a:pt x="16938" y="0"/>
                    </a:cubicBezTo>
                    <a:cubicBezTo>
                      <a:pt x="4041" y="21443"/>
                      <a:pt x="-9526" y="60475"/>
                      <a:pt x="9233" y="8141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6" name="任意多边形: 形状 845">
                <a:extLst>
                  <a:ext uri="{FF2B5EF4-FFF2-40B4-BE49-F238E27FC236}">
                    <a16:creationId xmlns:a16="http://schemas.microsoft.com/office/drawing/2014/main" id="{20C2E0B3-8B43-4336-B59D-6DFFAD41AFD0}"/>
                  </a:ext>
                </a:extLst>
              </p:cNvPr>
              <p:cNvSpPr/>
              <p:nvPr/>
            </p:nvSpPr>
            <p:spPr>
              <a:xfrm>
                <a:off x="9271158" y="6016873"/>
                <a:ext cx="23342" cy="24114"/>
              </a:xfrm>
              <a:custGeom>
                <a:avLst/>
                <a:gdLst>
                  <a:gd name="connsiteX0" fmla="*/ 0 w 23342"/>
                  <a:gd name="connsiteY0" fmla="*/ 9884 h 24114"/>
                  <a:gd name="connsiteX1" fmla="*/ 23115 w 23342"/>
                  <a:gd name="connsiteY1" fmla="*/ 22113 h 24114"/>
                  <a:gd name="connsiteX2" fmla="*/ 17085 w 23342"/>
                  <a:gd name="connsiteY2" fmla="*/ 0 h 24114"/>
                  <a:gd name="connsiteX3" fmla="*/ 0 w 23342"/>
                  <a:gd name="connsiteY3" fmla="*/ 9884 h 24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342" h="24114">
                    <a:moveTo>
                      <a:pt x="0" y="9884"/>
                    </a:moveTo>
                    <a:cubicBezTo>
                      <a:pt x="16917" y="30824"/>
                      <a:pt x="-3182" y="22615"/>
                      <a:pt x="23115" y="22113"/>
                    </a:cubicBezTo>
                    <a:cubicBezTo>
                      <a:pt x="23282" y="2680"/>
                      <a:pt x="24790" y="12397"/>
                      <a:pt x="17085" y="0"/>
                    </a:cubicBezTo>
                    <a:lnTo>
                      <a:pt x="0" y="9884"/>
                    </a:ln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7" name="任意多边形: 形状 846">
                <a:extLst>
                  <a:ext uri="{FF2B5EF4-FFF2-40B4-BE49-F238E27FC236}">
                    <a16:creationId xmlns:a16="http://schemas.microsoft.com/office/drawing/2014/main" id="{6674F827-5C40-49A5-A9E8-E81ECB4296F6}"/>
                  </a:ext>
                </a:extLst>
              </p:cNvPr>
              <p:cNvSpPr/>
              <p:nvPr/>
            </p:nvSpPr>
            <p:spPr>
              <a:xfrm>
                <a:off x="9372173" y="5969391"/>
                <a:ext cx="24774" cy="16210"/>
              </a:xfrm>
              <a:custGeom>
                <a:avLst/>
                <a:gdLst>
                  <a:gd name="connsiteX0" fmla="*/ 152 w 24774"/>
                  <a:gd name="connsiteY0" fmla="*/ 6272 h 16210"/>
                  <a:gd name="connsiteX1" fmla="*/ 24775 w 24774"/>
                  <a:gd name="connsiteY1" fmla="*/ 7445 h 16210"/>
                  <a:gd name="connsiteX2" fmla="*/ 152 w 24774"/>
                  <a:gd name="connsiteY2" fmla="*/ 6272 h 16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774" h="16210">
                    <a:moveTo>
                      <a:pt x="152" y="6272"/>
                    </a:moveTo>
                    <a:cubicBezTo>
                      <a:pt x="6685" y="10125"/>
                      <a:pt x="-14922" y="25872"/>
                      <a:pt x="24775" y="7445"/>
                    </a:cubicBezTo>
                    <a:cubicBezTo>
                      <a:pt x="8025" y="-5790"/>
                      <a:pt x="7355" y="1749"/>
                      <a:pt x="152" y="627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8" name="任意多边形: 形状 847">
                <a:extLst>
                  <a:ext uri="{FF2B5EF4-FFF2-40B4-BE49-F238E27FC236}">
                    <a16:creationId xmlns:a16="http://schemas.microsoft.com/office/drawing/2014/main" id="{C30F2461-5AF3-4F93-B410-9B2D9B0A6615}"/>
                  </a:ext>
                </a:extLst>
              </p:cNvPr>
              <p:cNvSpPr/>
              <p:nvPr/>
            </p:nvSpPr>
            <p:spPr>
              <a:xfrm>
                <a:off x="9336345" y="5994386"/>
                <a:ext cx="16647" cy="26507"/>
              </a:xfrm>
              <a:custGeom>
                <a:avLst/>
                <a:gdLst>
                  <a:gd name="connsiteX0" fmla="*/ 7506 w 16647"/>
                  <a:gd name="connsiteY0" fmla="*/ 26508 h 26507"/>
                  <a:gd name="connsiteX1" fmla="*/ 7506 w 16647"/>
                  <a:gd name="connsiteY1" fmla="*/ 5233 h 26507"/>
                  <a:gd name="connsiteX2" fmla="*/ 2147 w 16647"/>
                  <a:gd name="connsiteY2" fmla="*/ 13609 h 26507"/>
                  <a:gd name="connsiteX3" fmla="*/ 7506 w 16647"/>
                  <a:gd name="connsiteY3" fmla="*/ 26508 h 26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47" h="26507">
                    <a:moveTo>
                      <a:pt x="7506" y="26508"/>
                    </a:moveTo>
                    <a:cubicBezTo>
                      <a:pt x="24424" y="1380"/>
                      <a:pt x="13871" y="13944"/>
                      <a:pt x="7506" y="5233"/>
                    </a:cubicBezTo>
                    <a:cubicBezTo>
                      <a:pt x="-2208" y="18132"/>
                      <a:pt x="-701" y="-18555"/>
                      <a:pt x="2147" y="13609"/>
                    </a:cubicBezTo>
                    <a:cubicBezTo>
                      <a:pt x="3654" y="30193"/>
                      <a:pt x="-3381" y="16624"/>
                      <a:pt x="7506" y="2650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9" name="任意多边形: 形状 848">
                <a:extLst>
                  <a:ext uri="{FF2B5EF4-FFF2-40B4-BE49-F238E27FC236}">
                    <a16:creationId xmlns:a16="http://schemas.microsoft.com/office/drawing/2014/main" id="{561EB2A8-FFAF-406C-A87D-771CE85389C7}"/>
                  </a:ext>
                </a:extLst>
              </p:cNvPr>
              <p:cNvSpPr/>
              <p:nvPr/>
            </p:nvSpPr>
            <p:spPr>
              <a:xfrm>
                <a:off x="9327840" y="6217062"/>
                <a:ext cx="13665" cy="22615"/>
              </a:xfrm>
              <a:custGeom>
                <a:avLst/>
                <a:gdLst>
                  <a:gd name="connsiteX0" fmla="*/ 13666 w 13665"/>
                  <a:gd name="connsiteY0" fmla="*/ 8879 h 22615"/>
                  <a:gd name="connsiteX1" fmla="*/ 8474 w 13665"/>
                  <a:gd name="connsiteY1" fmla="*/ 0 h 22615"/>
                  <a:gd name="connsiteX2" fmla="*/ 8474 w 13665"/>
                  <a:gd name="connsiteY2" fmla="*/ 22615 h 22615"/>
                  <a:gd name="connsiteX3" fmla="*/ 13666 w 13665"/>
                  <a:gd name="connsiteY3" fmla="*/ 8879 h 2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65" h="22615">
                    <a:moveTo>
                      <a:pt x="13666" y="8879"/>
                    </a:moveTo>
                    <a:lnTo>
                      <a:pt x="8474" y="0"/>
                    </a:lnTo>
                    <a:cubicBezTo>
                      <a:pt x="-5931" y="17925"/>
                      <a:pt x="769" y="7874"/>
                      <a:pt x="8474" y="22615"/>
                    </a:cubicBezTo>
                    <a:cubicBezTo>
                      <a:pt x="13666" y="14407"/>
                      <a:pt x="12493" y="23788"/>
                      <a:pt x="13666" y="887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0" name="任意多边形: 形状 849">
                <a:extLst>
                  <a:ext uri="{FF2B5EF4-FFF2-40B4-BE49-F238E27FC236}">
                    <a16:creationId xmlns:a16="http://schemas.microsoft.com/office/drawing/2014/main" id="{DBF107CD-1570-41E4-984E-83F03F0135C0}"/>
                  </a:ext>
                </a:extLst>
              </p:cNvPr>
              <p:cNvSpPr/>
              <p:nvPr/>
            </p:nvSpPr>
            <p:spPr>
              <a:xfrm>
                <a:off x="9310854" y="6100467"/>
                <a:ext cx="15104" cy="14517"/>
              </a:xfrm>
              <a:custGeom>
                <a:avLst/>
                <a:gdLst>
                  <a:gd name="connsiteX0" fmla="*/ 0 w 15104"/>
                  <a:gd name="connsiteY0" fmla="*/ 0 h 14517"/>
                  <a:gd name="connsiteX1" fmla="*/ 0 w 15104"/>
                  <a:gd name="connsiteY1" fmla="*/ 0 h 14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104" h="14517">
                    <a:moveTo>
                      <a:pt x="0" y="0"/>
                    </a:moveTo>
                    <a:cubicBezTo>
                      <a:pt x="7035" y="28814"/>
                      <a:pt x="30149" y="7036"/>
                      <a:pt x="0" y="0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1" name="任意多边形: 形状 850">
                <a:extLst>
                  <a:ext uri="{FF2B5EF4-FFF2-40B4-BE49-F238E27FC236}">
                    <a16:creationId xmlns:a16="http://schemas.microsoft.com/office/drawing/2014/main" id="{4A354045-1C94-4F00-B205-9D719AF92AE1}"/>
                  </a:ext>
                </a:extLst>
              </p:cNvPr>
              <p:cNvSpPr/>
              <p:nvPr/>
            </p:nvSpPr>
            <p:spPr>
              <a:xfrm>
                <a:off x="9307504" y="6169885"/>
                <a:ext cx="10748" cy="17190"/>
              </a:xfrm>
              <a:custGeom>
                <a:avLst/>
                <a:gdLst>
                  <a:gd name="connsiteX0" fmla="*/ 0 w 10748"/>
                  <a:gd name="connsiteY0" fmla="*/ 1778 h 17190"/>
                  <a:gd name="connsiteX1" fmla="*/ 6197 w 10748"/>
                  <a:gd name="connsiteY1" fmla="*/ 17190 h 17190"/>
                  <a:gd name="connsiteX2" fmla="*/ 9212 w 10748"/>
                  <a:gd name="connsiteY2" fmla="*/ 5966 h 17190"/>
                  <a:gd name="connsiteX3" fmla="*/ 0 w 10748"/>
                  <a:gd name="connsiteY3" fmla="*/ 1778 h 17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8" h="17190">
                    <a:moveTo>
                      <a:pt x="0" y="1778"/>
                    </a:moveTo>
                    <a:lnTo>
                      <a:pt x="6197" y="17190"/>
                    </a:lnTo>
                    <a:cubicBezTo>
                      <a:pt x="10887" y="9149"/>
                      <a:pt x="12060" y="21043"/>
                      <a:pt x="9212" y="5966"/>
                    </a:cubicBezTo>
                    <a:cubicBezTo>
                      <a:pt x="6867" y="-6095"/>
                      <a:pt x="7705" y="4291"/>
                      <a:pt x="0" y="1778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2" name="图形 636">
              <a:extLst>
                <a:ext uri="{FF2B5EF4-FFF2-40B4-BE49-F238E27FC236}">
                  <a16:creationId xmlns:a16="http://schemas.microsoft.com/office/drawing/2014/main" id="{37134915-3148-4B53-8B18-1B8C1C008E3D}"/>
                </a:ext>
              </a:extLst>
            </p:cNvPr>
            <p:cNvGrpSpPr/>
            <p:nvPr/>
          </p:nvGrpSpPr>
          <p:grpSpPr>
            <a:xfrm>
              <a:off x="7813508" y="2627074"/>
              <a:ext cx="625736" cy="3887004"/>
              <a:chOff x="7813508" y="2627074"/>
              <a:chExt cx="625736" cy="3887004"/>
            </a:xfrm>
            <a:grpFill/>
          </p:grpSpPr>
          <p:sp>
            <p:nvSpPr>
              <p:cNvPr id="853" name="任意多边形: 形状 852">
                <a:extLst>
                  <a:ext uri="{FF2B5EF4-FFF2-40B4-BE49-F238E27FC236}">
                    <a16:creationId xmlns:a16="http://schemas.microsoft.com/office/drawing/2014/main" id="{94B90F9F-96FE-4B07-83C7-FAEF6C1CF233}"/>
                  </a:ext>
                </a:extLst>
              </p:cNvPr>
              <p:cNvSpPr/>
              <p:nvPr/>
            </p:nvSpPr>
            <p:spPr>
              <a:xfrm>
                <a:off x="7813508" y="2627074"/>
                <a:ext cx="625736" cy="3887004"/>
              </a:xfrm>
              <a:custGeom>
                <a:avLst/>
                <a:gdLst>
                  <a:gd name="connsiteX0" fmla="*/ 422182 w 625736"/>
                  <a:gd name="connsiteY0" fmla="*/ 3055427 h 3887004"/>
                  <a:gd name="connsiteX1" fmla="*/ 500906 w 625736"/>
                  <a:gd name="connsiteY1" fmla="*/ 2829943 h 3887004"/>
                  <a:gd name="connsiteX2" fmla="*/ 457859 w 625736"/>
                  <a:gd name="connsiteY2" fmla="*/ 3010531 h 3887004"/>
                  <a:gd name="connsiteX3" fmla="*/ 422182 w 625736"/>
                  <a:gd name="connsiteY3" fmla="*/ 3055427 h 3887004"/>
                  <a:gd name="connsiteX4" fmla="*/ 447307 w 625736"/>
                  <a:gd name="connsiteY4" fmla="*/ 2726079 h 3887004"/>
                  <a:gd name="connsiteX5" fmla="*/ 471259 w 625736"/>
                  <a:gd name="connsiteY5" fmla="*/ 2683696 h 3887004"/>
                  <a:gd name="connsiteX6" fmla="*/ 476451 w 625736"/>
                  <a:gd name="connsiteY6" fmla="*/ 2688220 h 3887004"/>
                  <a:gd name="connsiteX7" fmla="*/ 447307 w 625736"/>
                  <a:gd name="connsiteY7" fmla="*/ 2726079 h 3887004"/>
                  <a:gd name="connsiteX8" fmla="*/ 455012 w 625736"/>
                  <a:gd name="connsiteY8" fmla="*/ 2418342 h 3887004"/>
                  <a:gd name="connsiteX9" fmla="*/ 416152 w 625736"/>
                  <a:gd name="connsiteY9" fmla="*/ 2494900 h 3887004"/>
                  <a:gd name="connsiteX10" fmla="*/ 410793 w 625736"/>
                  <a:gd name="connsiteY10" fmla="*/ 2506961 h 3887004"/>
                  <a:gd name="connsiteX11" fmla="*/ 401078 w 625736"/>
                  <a:gd name="connsiteY11" fmla="*/ 2523881 h 3887004"/>
                  <a:gd name="connsiteX12" fmla="*/ 432065 w 625736"/>
                  <a:gd name="connsiteY12" fmla="*/ 2303422 h 3887004"/>
                  <a:gd name="connsiteX13" fmla="*/ 404428 w 625736"/>
                  <a:gd name="connsiteY13" fmla="*/ 2360715 h 3887004"/>
                  <a:gd name="connsiteX14" fmla="*/ 388850 w 625736"/>
                  <a:gd name="connsiteY14" fmla="*/ 2234739 h 3887004"/>
                  <a:gd name="connsiteX15" fmla="*/ 379638 w 625736"/>
                  <a:gd name="connsiteY15" fmla="*/ 2110437 h 3887004"/>
                  <a:gd name="connsiteX16" fmla="*/ 377126 w 625736"/>
                  <a:gd name="connsiteY16" fmla="*/ 1961008 h 3887004"/>
                  <a:gd name="connsiteX17" fmla="*/ 409620 w 625736"/>
                  <a:gd name="connsiteY17" fmla="*/ 1846591 h 3887004"/>
                  <a:gd name="connsiteX18" fmla="*/ 374781 w 625736"/>
                  <a:gd name="connsiteY18" fmla="*/ 1911254 h 3887004"/>
                  <a:gd name="connsiteX19" fmla="*/ 432065 w 625736"/>
                  <a:gd name="connsiteY19" fmla="*/ 1643387 h 3887004"/>
                  <a:gd name="connsiteX20" fmla="*/ 370593 w 625736"/>
                  <a:gd name="connsiteY20" fmla="*/ 1735357 h 3887004"/>
                  <a:gd name="connsiteX21" fmla="*/ 469416 w 625736"/>
                  <a:gd name="connsiteY21" fmla="*/ 1441356 h 3887004"/>
                  <a:gd name="connsiteX22" fmla="*/ 496384 w 625736"/>
                  <a:gd name="connsiteY22" fmla="*/ 1401821 h 3887004"/>
                  <a:gd name="connsiteX23" fmla="*/ 516651 w 625736"/>
                  <a:gd name="connsiteY23" fmla="*/ 1369489 h 3887004"/>
                  <a:gd name="connsiteX24" fmla="*/ 513133 w 625736"/>
                  <a:gd name="connsiteY24" fmla="*/ 1369489 h 3887004"/>
                  <a:gd name="connsiteX25" fmla="*/ 509616 w 625736"/>
                  <a:gd name="connsiteY25" fmla="*/ 1369992 h 3887004"/>
                  <a:gd name="connsiteX26" fmla="*/ 480136 w 625736"/>
                  <a:gd name="connsiteY26" fmla="*/ 1409694 h 3887004"/>
                  <a:gd name="connsiteX27" fmla="*/ 372603 w 625736"/>
                  <a:gd name="connsiteY27" fmla="*/ 1591120 h 3887004"/>
                  <a:gd name="connsiteX28" fmla="*/ 394378 w 625736"/>
                  <a:gd name="connsiteY28" fmla="*/ 1433148 h 3887004"/>
                  <a:gd name="connsiteX29" fmla="*/ 391363 w 625736"/>
                  <a:gd name="connsiteY29" fmla="*/ 1433148 h 3887004"/>
                  <a:gd name="connsiteX30" fmla="*/ 385165 w 625736"/>
                  <a:gd name="connsiteY30" fmla="*/ 1433315 h 3887004"/>
                  <a:gd name="connsiteX31" fmla="*/ 381816 w 625736"/>
                  <a:gd name="connsiteY31" fmla="*/ 1433483 h 3887004"/>
                  <a:gd name="connsiteX32" fmla="*/ 371766 w 625736"/>
                  <a:gd name="connsiteY32" fmla="*/ 1433148 h 3887004"/>
                  <a:gd name="connsiteX33" fmla="*/ 380643 w 625736"/>
                  <a:gd name="connsiteY33" fmla="*/ 1329117 h 3887004"/>
                  <a:gd name="connsiteX34" fmla="*/ 462047 w 625736"/>
                  <a:gd name="connsiteY34" fmla="*/ 1290922 h 3887004"/>
                  <a:gd name="connsiteX35" fmla="*/ 455682 w 625736"/>
                  <a:gd name="connsiteY35" fmla="*/ 1310522 h 3887004"/>
                  <a:gd name="connsiteX36" fmla="*/ 446972 w 625736"/>
                  <a:gd name="connsiteY36" fmla="*/ 1326939 h 3887004"/>
                  <a:gd name="connsiteX37" fmla="*/ 394545 w 625736"/>
                  <a:gd name="connsiteY37" fmla="*/ 1423766 h 3887004"/>
                  <a:gd name="connsiteX38" fmla="*/ 542445 w 625736"/>
                  <a:gd name="connsiteY38" fmla="*/ 1269646 h 3887004"/>
                  <a:gd name="connsiteX39" fmla="*/ 521173 w 625736"/>
                  <a:gd name="connsiteY39" fmla="*/ 1345199 h 3887004"/>
                  <a:gd name="connsiteX40" fmla="*/ 532228 w 625736"/>
                  <a:gd name="connsiteY40" fmla="*/ 1346204 h 3887004"/>
                  <a:gd name="connsiteX41" fmla="*/ 543785 w 625736"/>
                  <a:gd name="connsiteY41" fmla="*/ 1345199 h 3887004"/>
                  <a:gd name="connsiteX42" fmla="*/ 506601 w 625736"/>
                  <a:gd name="connsiteY42" fmla="*/ 1510878 h 3887004"/>
                  <a:gd name="connsiteX43" fmla="*/ 432065 w 625736"/>
                  <a:gd name="connsiteY43" fmla="*/ 1643387 h 3887004"/>
                  <a:gd name="connsiteX44" fmla="*/ 539095 w 625736"/>
                  <a:gd name="connsiteY44" fmla="*/ 1493120 h 3887004"/>
                  <a:gd name="connsiteX45" fmla="*/ 494709 w 625736"/>
                  <a:gd name="connsiteY45" fmla="*/ 1690461 h 3887004"/>
                  <a:gd name="connsiteX46" fmla="*/ 409620 w 625736"/>
                  <a:gd name="connsiteY46" fmla="*/ 1846591 h 3887004"/>
                  <a:gd name="connsiteX47" fmla="*/ 440774 w 625736"/>
                  <a:gd name="connsiteY47" fmla="*/ 1847931 h 3887004"/>
                  <a:gd name="connsiteX48" fmla="*/ 508276 w 625736"/>
                  <a:gd name="connsiteY48" fmla="*/ 1681415 h 3887004"/>
                  <a:gd name="connsiteX49" fmla="*/ 534238 w 625736"/>
                  <a:gd name="connsiteY49" fmla="*/ 1655951 h 3887004"/>
                  <a:gd name="connsiteX50" fmla="*/ 479969 w 625736"/>
                  <a:gd name="connsiteY50" fmla="*/ 1892994 h 3887004"/>
                  <a:gd name="connsiteX51" fmla="*/ 388850 w 625736"/>
                  <a:gd name="connsiteY51" fmla="*/ 2083131 h 3887004"/>
                  <a:gd name="connsiteX52" fmla="*/ 412970 w 625736"/>
                  <a:gd name="connsiteY52" fmla="*/ 2088325 h 3887004"/>
                  <a:gd name="connsiteX53" fmla="*/ 406438 w 625736"/>
                  <a:gd name="connsiteY53" fmla="*/ 2066547 h 3887004"/>
                  <a:gd name="connsiteX54" fmla="*/ 530050 w 625736"/>
                  <a:gd name="connsiteY54" fmla="*/ 1846256 h 3887004"/>
                  <a:gd name="connsiteX55" fmla="*/ 475781 w 625736"/>
                  <a:gd name="connsiteY55" fmla="*/ 2037733 h 3887004"/>
                  <a:gd name="connsiteX56" fmla="*/ 394378 w 625736"/>
                  <a:gd name="connsiteY56" fmla="*/ 2206595 h 3887004"/>
                  <a:gd name="connsiteX57" fmla="*/ 490521 w 625736"/>
                  <a:gd name="connsiteY57" fmla="*/ 2029022 h 3887004"/>
                  <a:gd name="connsiteX58" fmla="*/ 530218 w 625736"/>
                  <a:gd name="connsiteY58" fmla="*/ 1977928 h 3887004"/>
                  <a:gd name="connsiteX59" fmla="*/ 503753 w 625736"/>
                  <a:gd name="connsiteY59" fmla="*/ 2158181 h 3887004"/>
                  <a:gd name="connsiteX60" fmla="*/ 432065 w 625736"/>
                  <a:gd name="connsiteY60" fmla="*/ 2303422 h 3887004"/>
                  <a:gd name="connsiteX61" fmla="*/ 504423 w 625736"/>
                  <a:gd name="connsiteY61" fmla="*/ 2176441 h 3887004"/>
                  <a:gd name="connsiteX62" fmla="*/ 526031 w 625736"/>
                  <a:gd name="connsiteY62" fmla="*/ 2157008 h 3887004"/>
                  <a:gd name="connsiteX63" fmla="*/ 455012 w 625736"/>
                  <a:gd name="connsiteY63" fmla="*/ 2418342 h 3887004"/>
                  <a:gd name="connsiteX64" fmla="*/ 489349 w 625736"/>
                  <a:gd name="connsiteY64" fmla="*/ 2362390 h 3887004"/>
                  <a:gd name="connsiteX65" fmla="*/ 522513 w 625736"/>
                  <a:gd name="connsiteY65" fmla="*/ 2303925 h 3887004"/>
                  <a:gd name="connsiteX66" fmla="*/ 499398 w 625736"/>
                  <a:gd name="connsiteY66" fmla="*/ 2488869 h 3887004"/>
                  <a:gd name="connsiteX67" fmla="*/ 499063 w 625736"/>
                  <a:gd name="connsiteY67" fmla="*/ 2515672 h 3887004"/>
                  <a:gd name="connsiteX68" fmla="*/ 504591 w 625736"/>
                  <a:gd name="connsiteY68" fmla="*/ 2522708 h 3887004"/>
                  <a:gd name="connsiteX69" fmla="*/ 499733 w 625736"/>
                  <a:gd name="connsiteY69" fmla="*/ 2647679 h 3887004"/>
                  <a:gd name="connsiteX70" fmla="*/ 429050 w 625736"/>
                  <a:gd name="connsiteY70" fmla="*/ 2723232 h 3887004"/>
                  <a:gd name="connsiteX71" fmla="*/ 375618 w 625736"/>
                  <a:gd name="connsiteY71" fmla="*/ 2845020 h 3887004"/>
                  <a:gd name="connsiteX72" fmla="*/ 378466 w 625736"/>
                  <a:gd name="connsiteY72" fmla="*/ 2839157 h 3887004"/>
                  <a:gd name="connsiteX73" fmla="*/ 424192 w 625736"/>
                  <a:gd name="connsiteY73" fmla="*/ 2751878 h 3887004"/>
                  <a:gd name="connsiteX74" fmla="*/ 447307 w 625736"/>
                  <a:gd name="connsiteY74" fmla="*/ 2726079 h 3887004"/>
                  <a:gd name="connsiteX75" fmla="*/ 415985 w 625736"/>
                  <a:gd name="connsiteY75" fmla="*/ 2814698 h 3887004"/>
                  <a:gd name="connsiteX76" fmla="*/ 427040 w 625736"/>
                  <a:gd name="connsiteY76" fmla="*/ 2798951 h 3887004"/>
                  <a:gd name="connsiteX77" fmla="*/ 507438 w 625736"/>
                  <a:gd name="connsiteY77" fmla="*/ 2673310 h 3887004"/>
                  <a:gd name="connsiteX78" fmla="*/ 498561 w 625736"/>
                  <a:gd name="connsiteY78" fmla="*/ 2784712 h 3887004"/>
                  <a:gd name="connsiteX79" fmla="*/ 457692 w 625736"/>
                  <a:gd name="connsiteY79" fmla="*/ 2870986 h 3887004"/>
                  <a:gd name="connsiteX80" fmla="*/ 425030 w 625736"/>
                  <a:gd name="connsiteY80" fmla="*/ 2856914 h 3887004"/>
                  <a:gd name="connsiteX81" fmla="*/ 421512 w 625736"/>
                  <a:gd name="connsiteY81" fmla="*/ 2869980 h 3887004"/>
                  <a:gd name="connsiteX82" fmla="*/ 412635 w 625736"/>
                  <a:gd name="connsiteY82" fmla="*/ 3026111 h 3887004"/>
                  <a:gd name="connsiteX83" fmla="*/ 381313 w 625736"/>
                  <a:gd name="connsiteY83" fmla="*/ 3172692 h 3887004"/>
                  <a:gd name="connsiteX84" fmla="*/ 428380 w 625736"/>
                  <a:gd name="connsiteY84" fmla="*/ 3072849 h 3887004"/>
                  <a:gd name="connsiteX85" fmla="*/ 442449 w 625736"/>
                  <a:gd name="connsiteY85" fmla="*/ 3054589 h 3887004"/>
                  <a:gd name="connsiteX86" fmla="*/ 471091 w 625736"/>
                  <a:gd name="connsiteY86" fmla="*/ 3016562 h 3887004"/>
                  <a:gd name="connsiteX87" fmla="*/ 460874 w 625736"/>
                  <a:gd name="connsiteY87" fmla="*/ 3128299 h 3887004"/>
                  <a:gd name="connsiteX88" fmla="*/ 459534 w 625736"/>
                  <a:gd name="connsiteY88" fmla="*/ 3173865 h 3887004"/>
                  <a:gd name="connsiteX89" fmla="*/ 403590 w 625736"/>
                  <a:gd name="connsiteY89" fmla="*/ 3428330 h 3887004"/>
                  <a:gd name="connsiteX90" fmla="*/ 285337 w 625736"/>
                  <a:gd name="connsiteY90" fmla="*/ 3803076 h 3887004"/>
                  <a:gd name="connsiteX91" fmla="*/ 282155 w 625736"/>
                  <a:gd name="connsiteY91" fmla="*/ 3808772 h 3887004"/>
                  <a:gd name="connsiteX92" fmla="*/ 188859 w 625736"/>
                  <a:gd name="connsiteY92" fmla="*/ 3387957 h 3887004"/>
                  <a:gd name="connsiteX93" fmla="*/ 122028 w 625736"/>
                  <a:gd name="connsiteY93" fmla="*/ 2928278 h 3887004"/>
                  <a:gd name="connsiteX94" fmla="*/ 83838 w 625736"/>
                  <a:gd name="connsiteY94" fmla="*/ 2435764 h 3887004"/>
                  <a:gd name="connsiteX95" fmla="*/ 87858 w 625736"/>
                  <a:gd name="connsiteY95" fmla="*/ 2272933 h 3887004"/>
                  <a:gd name="connsiteX96" fmla="*/ 91208 w 625736"/>
                  <a:gd name="connsiteY96" fmla="*/ 1609213 h 3887004"/>
                  <a:gd name="connsiteX97" fmla="*/ 107288 w 625736"/>
                  <a:gd name="connsiteY97" fmla="*/ 1263951 h 3887004"/>
                  <a:gd name="connsiteX98" fmla="*/ 300077 w 625736"/>
                  <a:gd name="connsiteY98" fmla="*/ 1304156 h 3887004"/>
                  <a:gd name="connsiteX99" fmla="*/ 327546 w 625736"/>
                  <a:gd name="connsiteY99" fmla="*/ 1327776 h 3887004"/>
                  <a:gd name="connsiteX100" fmla="*/ 326206 w 625736"/>
                  <a:gd name="connsiteY100" fmla="*/ 1406847 h 3887004"/>
                  <a:gd name="connsiteX101" fmla="*/ 330394 w 625736"/>
                  <a:gd name="connsiteY101" fmla="*/ 1408522 h 3887004"/>
                  <a:gd name="connsiteX102" fmla="*/ 356021 w 625736"/>
                  <a:gd name="connsiteY102" fmla="*/ 1416228 h 3887004"/>
                  <a:gd name="connsiteX103" fmla="*/ 349824 w 625736"/>
                  <a:gd name="connsiteY103" fmla="*/ 1652601 h 3887004"/>
                  <a:gd name="connsiteX104" fmla="*/ 364563 w 625736"/>
                  <a:gd name="connsiteY104" fmla="*/ 2074923 h 3887004"/>
                  <a:gd name="connsiteX105" fmla="*/ 371933 w 625736"/>
                  <a:gd name="connsiteY105" fmla="*/ 2426383 h 3887004"/>
                  <a:gd name="connsiteX106" fmla="*/ 373106 w 625736"/>
                  <a:gd name="connsiteY106" fmla="*/ 2479990 h 3887004"/>
                  <a:gd name="connsiteX107" fmla="*/ 348651 w 625736"/>
                  <a:gd name="connsiteY107" fmla="*/ 2690565 h 3887004"/>
                  <a:gd name="connsiteX108" fmla="*/ 388850 w 625736"/>
                  <a:gd name="connsiteY108" fmla="*/ 2636288 h 3887004"/>
                  <a:gd name="connsiteX109" fmla="*/ 364563 w 625736"/>
                  <a:gd name="connsiteY109" fmla="*/ 2751878 h 3887004"/>
                  <a:gd name="connsiteX110" fmla="*/ 435917 w 625736"/>
                  <a:gd name="connsiteY110" fmla="*/ 2624896 h 3887004"/>
                  <a:gd name="connsiteX111" fmla="*/ 453169 w 625736"/>
                  <a:gd name="connsiteY111" fmla="*/ 2663259 h 3887004"/>
                  <a:gd name="connsiteX112" fmla="*/ 492364 w 625736"/>
                  <a:gd name="connsiteY112" fmla="*/ 2523043 h 3887004"/>
                  <a:gd name="connsiteX113" fmla="*/ 453672 w 625736"/>
                  <a:gd name="connsiteY113" fmla="*/ 2583854 h 3887004"/>
                  <a:gd name="connsiteX114" fmla="*/ 406605 w 625736"/>
                  <a:gd name="connsiteY114" fmla="*/ 2640978 h 3887004"/>
                  <a:gd name="connsiteX115" fmla="*/ 468244 w 625736"/>
                  <a:gd name="connsiteY115" fmla="*/ 2499590 h 3887004"/>
                  <a:gd name="connsiteX116" fmla="*/ 408615 w 625736"/>
                  <a:gd name="connsiteY116" fmla="*/ 2561238 h 3887004"/>
                  <a:gd name="connsiteX117" fmla="*/ 428882 w 625736"/>
                  <a:gd name="connsiteY117" fmla="*/ 2485183 h 3887004"/>
                  <a:gd name="connsiteX118" fmla="*/ 455012 w 625736"/>
                  <a:gd name="connsiteY118" fmla="*/ 2418342 h 3887004"/>
                  <a:gd name="connsiteX119" fmla="*/ 357026 w 625736"/>
                  <a:gd name="connsiteY119" fmla="*/ 1338665 h 3887004"/>
                  <a:gd name="connsiteX120" fmla="*/ 343291 w 625736"/>
                  <a:gd name="connsiteY120" fmla="*/ 1300973 h 3887004"/>
                  <a:gd name="connsiteX121" fmla="*/ 384998 w 625736"/>
                  <a:gd name="connsiteY121" fmla="*/ 1302983 h 3887004"/>
                  <a:gd name="connsiteX122" fmla="*/ 357026 w 625736"/>
                  <a:gd name="connsiteY122" fmla="*/ 1338665 h 3887004"/>
                  <a:gd name="connsiteX123" fmla="*/ 458697 w 625736"/>
                  <a:gd name="connsiteY123" fmla="*/ 1282211 h 3887004"/>
                  <a:gd name="connsiteX124" fmla="*/ 464894 w 625736"/>
                  <a:gd name="connsiteY124" fmla="*/ 1286734 h 3887004"/>
                  <a:gd name="connsiteX125" fmla="*/ 463052 w 625736"/>
                  <a:gd name="connsiteY125" fmla="*/ 1285393 h 3887004"/>
                  <a:gd name="connsiteX126" fmla="*/ 458697 w 625736"/>
                  <a:gd name="connsiteY126" fmla="*/ 1282211 h 3887004"/>
                  <a:gd name="connsiteX127" fmla="*/ 527035 w 625736"/>
                  <a:gd name="connsiteY127" fmla="*/ 1216877 h 3887004"/>
                  <a:gd name="connsiteX128" fmla="*/ 584152 w 625736"/>
                  <a:gd name="connsiteY128" fmla="*/ 1116197 h 3887004"/>
                  <a:gd name="connsiteX129" fmla="*/ 589177 w 625736"/>
                  <a:gd name="connsiteY129" fmla="*/ 1194597 h 3887004"/>
                  <a:gd name="connsiteX130" fmla="*/ 527035 w 625736"/>
                  <a:gd name="connsiteY130" fmla="*/ 1216877 h 3887004"/>
                  <a:gd name="connsiteX131" fmla="*/ 470756 w 625736"/>
                  <a:gd name="connsiteY131" fmla="*/ 1230781 h 3887004"/>
                  <a:gd name="connsiteX132" fmla="*/ 496216 w 625736"/>
                  <a:gd name="connsiteY132" fmla="*/ 1165280 h 3887004"/>
                  <a:gd name="connsiteX133" fmla="*/ 540268 w 625736"/>
                  <a:gd name="connsiteY133" fmla="*/ 1113349 h 3887004"/>
                  <a:gd name="connsiteX134" fmla="*/ 520503 w 625736"/>
                  <a:gd name="connsiteY134" fmla="*/ 1192419 h 3887004"/>
                  <a:gd name="connsiteX135" fmla="*/ 470756 w 625736"/>
                  <a:gd name="connsiteY135" fmla="*/ 1230781 h 3887004"/>
                  <a:gd name="connsiteX136" fmla="*/ 406103 w 625736"/>
                  <a:gd name="connsiteY136" fmla="*/ 1244853 h 3887004"/>
                  <a:gd name="connsiteX137" fmla="*/ 451159 w 625736"/>
                  <a:gd name="connsiteY137" fmla="*/ 1147356 h 3887004"/>
                  <a:gd name="connsiteX138" fmla="*/ 517153 w 625736"/>
                  <a:gd name="connsiteY138" fmla="*/ 1089058 h 3887004"/>
                  <a:gd name="connsiteX139" fmla="*/ 498058 w 625736"/>
                  <a:gd name="connsiteY139" fmla="*/ 1139817 h 3887004"/>
                  <a:gd name="connsiteX140" fmla="*/ 406103 w 625736"/>
                  <a:gd name="connsiteY140" fmla="*/ 1244853 h 3887004"/>
                  <a:gd name="connsiteX141" fmla="*/ 76971 w 625736"/>
                  <a:gd name="connsiteY141" fmla="*/ 1169301 h 3887004"/>
                  <a:gd name="connsiteX142" fmla="*/ 148325 w 625736"/>
                  <a:gd name="connsiteY142" fmla="*/ 1095256 h 3887004"/>
                  <a:gd name="connsiteX143" fmla="*/ 99583 w 625736"/>
                  <a:gd name="connsiteY143" fmla="*/ 1196607 h 3887004"/>
                  <a:gd name="connsiteX144" fmla="*/ 76971 w 625736"/>
                  <a:gd name="connsiteY144" fmla="*/ 1169301 h 3887004"/>
                  <a:gd name="connsiteX145" fmla="*/ 345804 w 625736"/>
                  <a:gd name="connsiteY145" fmla="*/ 1252224 h 3887004"/>
                  <a:gd name="connsiteX146" fmla="*/ 391363 w 625736"/>
                  <a:gd name="connsiteY146" fmla="*/ 1147858 h 3887004"/>
                  <a:gd name="connsiteX147" fmla="*/ 466234 w 625736"/>
                  <a:gd name="connsiteY147" fmla="*/ 1079007 h 3887004"/>
                  <a:gd name="connsiteX148" fmla="*/ 441947 w 625736"/>
                  <a:gd name="connsiteY148" fmla="*/ 1135964 h 3887004"/>
                  <a:gd name="connsiteX149" fmla="*/ 420675 w 625736"/>
                  <a:gd name="connsiteY149" fmla="*/ 1181530 h 3887004"/>
                  <a:gd name="connsiteX150" fmla="*/ 345804 w 625736"/>
                  <a:gd name="connsiteY150" fmla="*/ 1252224 h 3887004"/>
                  <a:gd name="connsiteX151" fmla="*/ 131407 w 625736"/>
                  <a:gd name="connsiteY151" fmla="*/ 1218552 h 3887004"/>
                  <a:gd name="connsiteX152" fmla="*/ 123702 w 625736"/>
                  <a:gd name="connsiteY152" fmla="*/ 1189069 h 3887004"/>
                  <a:gd name="connsiteX153" fmla="*/ 206279 w 625736"/>
                  <a:gd name="connsiteY153" fmla="*/ 1074149 h 3887004"/>
                  <a:gd name="connsiteX154" fmla="*/ 147655 w 625736"/>
                  <a:gd name="connsiteY154" fmla="*/ 1206658 h 3887004"/>
                  <a:gd name="connsiteX155" fmla="*/ 131407 w 625736"/>
                  <a:gd name="connsiteY155" fmla="*/ 1218552 h 3887004"/>
                  <a:gd name="connsiteX156" fmla="*/ 241620 w 625736"/>
                  <a:gd name="connsiteY156" fmla="*/ 1241168 h 3887004"/>
                  <a:gd name="connsiteX157" fmla="*/ 315487 w 625736"/>
                  <a:gd name="connsiteY157" fmla="*/ 1067113 h 3887004"/>
                  <a:gd name="connsiteX158" fmla="*/ 411127 w 625736"/>
                  <a:gd name="connsiteY158" fmla="*/ 1079342 h 3887004"/>
                  <a:gd name="connsiteX159" fmla="*/ 361883 w 625736"/>
                  <a:gd name="connsiteY159" fmla="*/ 1174494 h 3887004"/>
                  <a:gd name="connsiteX160" fmla="*/ 293210 w 625736"/>
                  <a:gd name="connsiteY160" fmla="*/ 1251554 h 3887004"/>
                  <a:gd name="connsiteX161" fmla="*/ 372101 w 625736"/>
                  <a:gd name="connsiteY161" fmla="*/ 1089393 h 3887004"/>
                  <a:gd name="connsiteX162" fmla="*/ 336256 w 625736"/>
                  <a:gd name="connsiteY162" fmla="*/ 1127253 h 3887004"/>
                  <a:gd name="connsiteX163" fmla="*/ 241620 w 625736"/>
                  <a:gd name="connsiteY163" fmla="*/ 1241168 h 3887004"/>
                  <a:gd name="connsiteX164" fmla="*/ 161389 w 625736"/>
                  <a:gd name="connsiteY164" fmla="*/ 1225588 h 3887004"/>
                  <a:gd name="connsiteX165" fmla="*/ 174622 w 625736"/>
                  <a:gd name="connsiteY165" fmla="*/ 1176672 h 3887004"/>
                  <a:gd name="connsiteX166" fmla="*/ 260213 w 625736"/>
                  <a:gd name="connsiteY166" fmla="*/ 1063595 h 3887004"/>
                  <a:gd name="connsiteX167" fmla="*/ 194554 w 625736"/>
                  <a:gd name="connsiteY167" fmla="*/ 1198115 h 3887004"/>
                  <a:gd name="connsiteX168" fmla="*/ 166917 w 625736"/>
                  <a:gd name="connsiteY168" fmla="*/ 1232122 h 3887004"/>
                  <a:gd name="connsiteX169" fmla="*/ 161389 w 625736"/>
                  <a:gd name="connsiteY169" fmla="*/ 1225588 h 3887004"/>
                  <a:gd name="connsiteX170" fmla="*/ 60556 w 625736"/>
                  <a:gd name="connsiteY170" fmla="*/ 971960 h 3887004"/>
                  <a:gd name="connsiteX171" fmla="*/ 58211 w 625736"/>
                  <a:gd name="connsiteY171" fmla="*/ 715652 h 3887004"/>
                  <a:gd name="connsiteX172" fmla="*/ 105445 w 625736"/>
                  <a:gd name="connsiteY172" fmla="*/ 620333 h 3887004"/>
                  <a:gd name="connsiteX173" fmla="*/ 258873 w 625736"/>
                  <a:gd name="connsiteY173" fmla="*/ 368715 h 3887004"/>
                  <a:gd name="connsiteX174" fmla="*/ 339104 w 625736"/>
                  <a:gd name="connsiteY174" fmla="*/ 169867 h 3887004"/>
                  <a:gd name="connsiteX175" fmla="*/ 350829 w 625736"/>
                  <a:gd name="connsiteY175" fmla="*/ 192817 h 3887004"/>
                  <a:gd name="connsiteX176" fmla="*/ 359371 w 625736"/>
                  <a:gd name="connsiteY176" fmla="*/ 245252 h 3887004"/>
                  <a:gd name="connsiteX177" fmla="*/ 409788 w 625736"/>
                  <a:gd name="connsiteY177" fmla="*/ 427013 h 3887004"/>
                  <a:gd name="connsiteX178" fmla="*/ 433907 w 625736"/>
                  <a:gd name="connsiteY178" fmla="*/ 283949 h 3887004"/>
                  <a:gd name="connsiteX179" fmla="*/ 456854 w 625736"/>
                  <a:gd name="connsiteY179" fmla="*/ 243576 h 3887004"/>
                  <a:gd name="connsiteX180" fmla="*/ 575777 w 625736"/>
                  <a:gd name="connsiteY180" fmla="*/ 625526 h 3887004"/>
                  <a:gd name="connsiteX181" fmla="*/ 580635 w 625736"/>
                  <a:gd name="connsiteY181" fmla="*/ 714815 h 3887004"/>
                  <a:gd name="connsiteX182" fmla="*/ 589344 w 625736"/>
                  <a:gd name="connsiteY182" fmla="*/ 826217 h 3887004"/>
                  <a:gd name="connsiteX183" fmla="*/ 377461 w 625736"/>
                  <a:gd name="connsiteY183" fmla="*/ 1029588 h 3887004"/>
                  <a:gd name="connsiteX184" fmla="*/ 423857 w 625736"/>
                  <a:gd name="connsiteY184" fmla="*/ 852685 h 3887004"/>
                  <a:gd name="connsiteX185" fmla="*/ 432400 w 625736"/>
                  <a:gd name="connsiteY185" fmla="*/ 678128 h 3887004"/>
                  <a:gd name="connsiteX186" fmla="*/ 412132 w 625736"/>
                  <a:gd name="connsiteY186" fmla="*/ 756695 h 3887004"/>
                  <a:gd name="connsiteX187" fmla="*/ 327044 w 625736"/>
                  <a:gd name="connsiteY187" fmla="*/ 1029588 h 3887004"/>
                  <a:gd name="connsiteX188" fmla="*/ 233078 w 625736"/>
                  <a:gd name="connsiteY188" fmla="*/ 1024060 h 3887004"/>
                  <a:gd name="connsiteX189" fmla="*/ 206614 w 625736"/>
                  <a:gd name="connsiteY189" fmla="*/ 660370 h 3887004"/>
                  <a:gd name="connsiteX190" fmla="*/ 192209 w 625736"/>
                  <a:gd name="connsiteY190" fmla="*/ 1038467 h 3887004"/>
                  <a:gd name="connsiteX191" fmla="*/ 111475 w 625736"/>
                  <a:gd name="connsiteY191" fmla="*/ 931923 h 3887004"/>
                  <a:gd name="connsiteX192" fmla="*/ 116333 w 625736"/>
                  <a:gd name="connsiteY192" fmla="*/ 752675 h 3887004"/>
                  <a:gd name="connsiteX193" fmla="*/ 60556 w 625736"/>
                  <a:gd name="connsiteY193" fmla="*/ 971960 h 3887004"/>
                  <a:gd name="connsiteX194" fmla="*/ 72951 w 625736"/>
                  <a:gd name="connsiteY194" fmla="*/ 1081352 h 3887004"/>
                  <a:gd name="connsiteX195" fmla="*/ 36939 w 625736"/>
                  <a:gd name="connsiteY195" fmla="*/ 1228269 h 3887004"/>
                  <a:gd name="connsiteX196" fmla="*/ 39451 w 625736"/>
                  <a:gd name="connsiteY196" fmla="*/ 1798680 h 3887004"/>
                  <a:gd name="connsiteX197" fmla="*/ 40624 w 625736"/>
                  <a:gd name="connsiteY197" fmla="*/ 2180797 h 3887004"/>
                  <a:gd name="connsiteX198" fmla="*/ 132580 w 625736"/>
                  <a:gd name="connsiteY198" fmla="*/ 3262149 h 3887004"/>
                  <a:gd name="connsiteX199" fmla="*/ 198574 w 625736"/>
                  <a:gd name="connsiteY199" fmla="*/ 3580272 h 3887004"/>
                  <a:gd name="connsiteX200" fmla="*/ 237935 w 625736"/>
                  <a:gd name="connsiteY200" fmla="*/ 3729031 h 3887004"/>
                  <a:gd name="connsiteX201" fmla="*/ 274282 w 625736"/>
                  <a:gd name="connsiteY201" fmla="*/ 3887004 h 3887004"/>
                  <a:gd name="connsiteX202" fmla="*/ 336256 w 625736"/>
                  <a:gd name="connsiteY202" fmla="*/ 3757510 h 3887004"/>
                  <a:gd name="connsiteX203" fmla="*/ 468077 w 625736"/>
                  <a:gd name="connsiteY203" fmla="*/ 3288114 h 3887004"/>
                  <a:gd name="connsiteX204" fmla="*/ 566900 w 625736"/>
                  <a:gd name="connsiteY204" fmla="*/ 2576818 h 3887004"/>
                  <a:gd name="connsiteX205" fmla="*/ 573767 w 625736"/>
                  <a:gd name="connsiteY205" fmla="*/ 2382158 h 3887004"/>
                  <a:gd name="connsiteX206" fmla="*/ 587167 w 625736"/>
                  <a:gd name="connsiteY206" fmla="*/ 1776232 h 3887004"/>
                  <a:gd name="connsiteX207" fmla="*/ 593532 w 625736"/>
                  <a:gd name="connsiteY207" fmla="*/ 1371332 h 3887004"/>
                  <a:gd name="connsiteX208" fmla="*/ 584989 w 625736"/>
                  <a:gd name="connsiteY208" fmla="*/ 1278190 h 3887004"/>
                  <a:gd name="connsiteX209" fmla="*/ 618991 w 625736"/>
                  <a:gd name="connsiteY209" fmla="*/ 1116699 h 3887004"/>
                  <a:gd name="connsiteX210" fmla="*/ 565392 w 625736"/>
                  <a:gd name="connsiteY210" fmla="*/ 1068620 h 3887004"/>
                  <a:gd name="connsiteX211" fmla="*/ 620666 w 625736"/>
                  <a:gd name="connsiteY211" fmla="*/ 843639 h 3887004"/>
                  <a:gd name="connsiteX212" fmla="*/ 556515 w 625736"/>
                  <a:gd name="connsiteY212" fmla="*/ 496032 h 3887004"/>
                  <a:gd name="connsiteX213" fmla="*/ 507773 w 625736"/>
                  <a:gd name="connsiteY213" fmla="*/ 403225 h 3887004"/>
                  <a:gd name="connsiteX214" fmla="*/ 474274 w 625736"/>
                  <a:gd name="connsiteY214" fmla="*/ 145409 h 3887004"/>
                  <a:gd name="connsiteX215" fmla="*/ 439602 w 625736"/>
                  <a:gd name="connsiteY215" fmla="*/ 191477 h 3887004"/>
                  <a:gd name="connsiteX216" fmla="*/ 414980 w 625736"/>
                  <a:gd name="connsiteY216" fmla="*/ 244749 h 3887004"/>
                  <a:gd name="connsiteX217" fmla="*/ 397895 w 625736"/>
                  <a:gd name="connsiteY217" fmla="*/ 260831 h 3887004"/>
                  <a:gd name="connsiteX218" fmla="*/ 390860 w 625736"/>
                  <a:gd name="connsiteY218" fmla="*/ 122458 h 3887004"/>
                  <a:gd name="connsiteX219" fmla="*/ 387175 w 625736"/>
                  <a:gd name="connsiteY219" fmla="*/ 0 h 3887004"/>
                  <a:gd name="connsiteX220" fmla="*/ 328384 w 625736"/>
                  <a:gd name="connsiteY220" fmla="*/ 132007 h 3887004"/>
                  <a:gd name="connsiteX221" fmla="*/ 134590 w 625736"/>
                  <a:gd name="connsiteY221" fmla="*/ 513454 h 3887004"/>
                  <a:gd name="connsiteX222" fmla="*/ 7459 w 625736"/>
                  <a:gd name="connsiteY222" fmla="*/ 766914 h 3887004"/>
                  <a:gd name="connsiteX223" fmla="*/ 72951 w 625736"/>
                  <a:gd name="connsiteY223" fmla="*/ 1081352 h 3887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625736" h="3887004">
                    <a:moveTo>
                      <a:pt x="422182" y="3055427"/>
                    </a:moveTo>
                    <a:cubicBezTo>
                      <a:pt x="427877" y="2976859"/>
                      <a:pt x="435247" y="2872996"/>
                      <a:pt x="500906" y="2829943"/>
                    </a:cubicBezTo>
                    <a:cubicBezTo>
                      <a:pt x="499398" y="2907003"/>
                      <a:pt x="491191" y="2954746"/>
                      <a:pt x="457859" y="3010531"/>
                    </a:cubicBezTo>
                    <a:lnTo>
                      <a:pt x="422182" y="3055427"/>
                    </a:lnTo>
                    <a:close/>
                    <a:moveTo>
                      <a:pt x="447307" y="2726079"/>
                    </a:moveTo>
                    <a:cubicBezTo>
                      <a:pt x="456352" y="2696093"/>
                      <a:pt x="455849" y="2707485"/>
                      <a:pt x="471259" y="2683696"/>
                    </a:cubicBezTo>
                    <a:lnTo>
                      <a:pt x="476451" y="2688220"/>
                    </a:lnTo>
                    <a:cubicBezTo>
                      <a:pt x="477959" y="2691737"/>
                      <a:pt x="447642" y="2725744"/>
                      <a:pt x="447307" y="2726079"/>
                    </a:cubicBezTo>
                    <a:close/>
                    <a:moveTo>
                      <a:pt x="455012" y="2418342"/>
                    </a:moveTo>
                    <a:lnTo>
                      <a:pt x="416152" y="2494900"/>
                    </a:lnTo>
                    <a:cubicBezTo>
                      <a:pt x="414980" y="2497412"/>
                      <a:pt x="411965" y="2504616"/>
                      <a:pt x="410793" y="2506961"/>
                    </a:cubicBezTo>
                    <a:cubicBezTo>
                      <a:pt x="402083" y="2524718"/>
                      <a:pt x="409118" y="2512992"/>
                      <a:pt x="401078" y="2523881"/>
                    </a:cubicBezTo>
                    <a:cubicBezTo>
                      <a:pt x="365401" y="2420017"/>
                      <a:pt x="422685" y="2365070"/>
                      <a:pt x="432065" y="2303422"/>
                    </a:cubicBezTo>
                    <a:cubicBezTo>
                      <a:pt x="414142" y="2321012"/>
                      <a:pt x="413137" y="2330561"/>
                      <a:pt x="404428" y="2360715"/>
                    </a:cubicBezTo>
                    <a:cubicBezTo>
                      <a:pt x="378801" y="2328048"/>
                      <a:pt x="387343" y="2277121"/>
                      <a:pt x="388850" y="2234739"/>
                    </a:cubicBezTo>
                    <a:cubicBezTo>
                      <a:pt x="390190" y="2197214"/>
                      <a:pt x="379638" y="2170913"/>
                      <a:pt x="379638" y="2110437"/>
                    </a:cubicBezTo>
                    <a:cubicBezTo>
                      <a:pt x="379638" y="2065542"/>
                      <a:pt x="374111" y="2002386"/>
                      <a:pt x="377126" y="1961008"/>
                    </a:cubicBezTo>
                    <a:cubicBezTo>
                      <a:pt x="380978" y="1905391"/>
                      <a:pt x="403590" y="1887299"/>
                      <a:pt x="409620" y="1846591"/>
                    </a:cubicBezTo>
                    <a:lnTo>
                      <a:pt x="374781" y="1911254"/>
                    </a:lnTo>
                    <a:cubicBezTo>
                      <a:pt x="349154" y="1706375"/>
                      <a:pt x="406270" y="1756632"/>
                      <a:pt x="432065" y="1643387"/>
                    </a:cubicBezTo>
                    <a:cubicBezTo>
                      <a:pt x="409788" y="1665835"/>
                      <a:pt x="396053" y="1717264"/>
                      <a:pt x="370593" y="1735357"/>
                    </a:cubicBezTo>
                    <a:cubicBezTo>
                      <a:pt x="367746" y="1593131"/>
                      <a:pt x="397225" y="1554266"/>
                      <a:pt x="469416" y="1441356"/>
                    </a:cubicBezTo>
                    <a:cubicBezTo>
                      <a:pt x="478629" y="1426949"/>
                      <a:pt x="486501" y="1414720"/>
                      <a:pt x="496384" y="1401821"/>
                    </a:cubicBezTo>
                    <a:cubicBezTo>
                      <a:pt x="513133" y="1380043"/>
                      <a:pt x="521508" y="1385739"/>
                      <a:pt x="516651" y="1369489"/>
                    </a:cubicBezTo>
                    <a:cubicBezTo>
                      <a:pt x="515478" y="1369154"/>
                      <a:pt x="513468" y="1367982"/>
                      <a:pt x="513133" y="1369489"/>
                    </a:cubicBezTo>
                    <a:cubicBezTo>
                      <a:pt x="512798" y="1370997"/>
                      <a:pt x="510118" y="1369824"/>
                      <a:pt x="509616" y="1369992"/>
                    </a:cubicBezTo>
                    <a:lnTo>
                      <a:pt x="480136" y="1409694"/>
                    </a:lnTo>
                    <a:cubicBezTo>
                      <a:pt x="457524" y="1448559"/>
                      <a:pt x="396555" y="1571688"/>
                      <a:pt x="372603" y="1591120"/>
                    </a:cubicBezTo>
                    <a:cubicBezTo>
                      <a:pt x="372436" y="1512218"/>
                      <a:pt x="363558" y="1488597"/>
                      <a:pt x="394378" y="1433148"/>
                    </a:cubicBezTo>
                    <a:cubicBezTo>
                      <a:pt x="393540" y="1432645"/>
                      <a:pt x="391530" y="1431975"/>
                      <a:pt x="391363" y="1433148"/>
                    </a:cubicBezTo>
                    <a:lnTo>
                      <a:pt x="385165" y="1433315"/>
                    </a:lnTo>
                    <a:cubicBezTo>
                      <a:pt x="384663" y="1433315"/>
                      <a:pt x="382318" y="1433483"/>
                      <a:pt x="381816" y="1433483"/>
                    </a:cubicBezTo>
                    <a:lnTo>
                      <a:pt x="371766" y="1433148"/>
                    </a:lnTo>
                    <a:cubicBezTo>
                      <a:pt x="366573" y="1373342"/>
                      <a:pt x="348986" y="1374682"/>
                      <a:pt x="380643" y="1329117"/>
                    </a:cubicBezTo>
                    <a:cubicBezTo>
                      <a:pt x="402418" y="1297790"/>
                      <a:pt x="412970" y="1285393"/>
                      <a:pt x="462047" y="1290922"/>
                    </a:cubicBezTo>
                    <a:cubicBezTo>
                      <a:pt x="455849" y="1320405"/>
                      <a:pt x="464559" y="1290754"/>
                      <a:pt x="455682" y="1310522"/>
                    </a:cubicBezTo>
                    <a:cubicBezTo>
                      <a:pt x="455179" y="1311694"/>
                      <a:pt x="447139" y="1326604"/>
                      <a:pt x="446972" y="1326939"/>
                    </a:cubicBezTo>
                    <a:cubicBezTo>
                      <a:pt x="429217" y="1357595"/>
                      <a:pt x="403925" y="1384566"/>
                      <a:pt x="394545" y="1423766"/>
                    </a:cubicBezTo>
                    <a:cubicBezTo>
                      <a:pt x="446804" y="1371165"/>
                      <a:pt x="450824" y="1285226"/>
                      <a:pt x="542445" y="1269646"/>
                    </a:cubicBezTo>
                    <a:cubicBezTo>
                      <a:pt x="541105" y="1318898"/>
                      <a:pt x="545963" y="1312197"/>
                      <a:pt x="521173" y="1345199"/>
                    </a:cubicBezTo>
                    <a:cubicBezTo>
                      <a:pt x="534070" y="1352402"/>
                      <a:pt x="520168" y="1346371"/>
                      <a:pt x="532228" y="1346204"/>
                    </a:cubicBezTo>
                    <a:cubicBezTo>
                      <a:pt x="549480" y="1346036"/>
                      <a:pt x="531893" y="1339335"/>
                      <a:pt x="543785" y="1345199"/>
                    </a:cubicBezTo>
                    <a:cubicBezTo>
                      <a:pt x="547973" y="1470002"/>
                      <a:pt x="554338" y="1438676"/>
                      <a:pt x="506601" y="1510878"/>
                    </a:cubicBezTo>
                    <a:cubicBezTo>
                      <a:pt x="485329" y="1542874"/>
                      <a:pt x="442617" y="1604355"/>
                      <a:pt x="432065" y="1643387"/>
                    </a:cubicBezTo>
                    <a:cubicBezTo>
                      <a:pt x="472264" y="1604690"/>
                      <a:pt x="489014" y="1527797"/>
                      <a:pt x="539095" y="1493120"/>
                    </a:cubicBezTo>
                    <a:cubicBezTo>
                      <a:pt x="540268" y="1626970"/>
                      <a:pt x="543785" y="1605360"/>
                      <a:pt x="494709" y="1690461"/>
                    </a:cubicBezTo>
                    <a:cubicBezTo>
                      <a:pt x="474609" y="1725305"/>
                      <a:pt x="419502" y="1805045"/>
                      <a:pt x="409620" y="1846591"/>
                    </a:cubicBezTo>
                    <a:cubicBezTo>
                      <a:pt x="431730" y="1835199"/>
                      <a:pt x="412802" y="1836707"/>
                      <a:pt x="440774" y="1847931"/>
                    </a:cubicBezTo>
                    <a:cubicBezTo>
                      <a:pt x="433740" y="1787288"/>
                      <a:pt x="477121" y="1725138"/>
                      <a:pt x="508276" y="1681415"/>
                    </a:cubicBezTo>
                    <a:lnTo>
                      <a:pt x="534238" y="1655951"/>
                    </a:lnTo>
                    <a:cubicBezTo>
                      <a:pt x="531055" y="1826488"/>
                      <a:pt x="545460" y="1784440"/>
                      <a:pt x="479969" y="1892994"/>
                    </a:cubicBezTo>
                    <a:cubicBezTo>
                      <a:pt x="445799" y="1949784"/>
                      <a:pt x="414142" y="2010427"/>
                      <a:pt x="388850" y="2083131"/>
                    </a:cubicBezTo>
                    <a:cubicBezTo>
                      <a:pt x="403925" y="2092178"/>
                      <a:pt x="388515" y="2090670"/>
                      <a:pt x="412970" y="2088325"/>
                    </a:cubicBezTo>
                    <a:cubicBezTo>
                      <a:pt x="405098" y="2053983"/>
                      <a:pt x="406773" y="2095360"/>
                      <a:pt x="406438" y="2066547"/>
                    </a:cubicBezTo>
                    <a:cubicBezTo>
                      <a:pt x="405768" y="2021316"/>
                      <a:pt x="508108" y="1856977"/>
                      <a:pt x="530050" y="1846256"/>
                    </a:cubicBezTo>
                    <a:cubicBezTo>
                      <a:pt x="534238" y="1974745"/>
                      <a:pt x="523183" y="1957825"/>
                      <a:pt x="475781" y="2037733"/>
                    </a:cubicBezTo>
                    <a:cubicBezTo>
                      <a:pt x="458027" y="2067719"/>
                      <a:pt x="402083" y="2168735"/>
                      <a:pt x="394378" y="2206595"/>
                    </a:cubicBezTo>
                    <a:cubicBezTo>
                      <a:pt x="429887" y="2161197"/>
                      <a:pt x="460037" y="2084639"/>
                      <a:pt x="490521" y="2029022"/>
                    </a:cubicBezTo>
                    <a:cubicBezTo>
                      <a:pt x="501911" y="2008249"/>
                      <a:pt x="510286" y="1989654"/>
                      <a:pt x="530218" y="1977928"/>
                    </a:cubicBezTo>
                    <a:cubicBezTo>
                      <a:pt x="555677" y="2022154"/>
                      <a:pt x="522513" y="2127860"/>
                      <a:pt x="503753" y="2158181"/>
                    </a:cubicBezTo>
                    <a:cubicBezTo>
                      <a:pt x="486836" y="2185487"/>
                      <a:pt x="437760" y="2273939"/>
                      <a:pt x="432065" y="2303422"/>
                    </a:cubicBezTo>
                    <a:cubicBezTo>
                      <a:pt x="465229" y="2268075"/>
                      <a:pt x="473771" y="2213463"/>
                      <a:pt x="504423" y="2176441"/>
                    </a:cubicBezTo>
                    <a:cubicBezTo>
                      <a:pt x="522513" y="2154496"/>
                      <a:pt x="500403" y="2172420"/>
                      <a:pt x="526031" y="2157008"/>
                    </a:cubicBezTo>
                    <a:cubicBezTo>
                      <a:pt x="525361" y="2350161"/>
                      <a:pt x="479131" y="2300072"/>
                      <a:pt x="455012" y="2418342"/>
                    </a:cubicBezTo>
                    <a:lnTo>
                      <a:pt x="489349" y="2362390"/>
                    </a:lnTo>
                    <a:cubicBezTo>
                      <a:pt x="501408" y="2336257"/>
                      <a:pt x="504758" y="2320510"/>
                      <a:pt x="522513" y="2303925"/>
                    </a:cubicBezTo>
                    <a:cubicBezTo>
                      <a:pt x="521173" y="2368253"/>
                      <a:pt x="518326" y="2432079"/>
                      <a:pt x="499398" y="2488869"/>
                    </a:cubicBezTo>
                    <a:cubicBezTo>
                      <a:pt x="485329" y="2531587"/>
                      <a:pt x="498896" y="2515337"/>
                      <a:pt x="499063" y="2515672"/>
                    </a:cubicBezTo>
                    <a:lnTo>
                      <a:pt x="504591" y="2522708"/>
                    </a:lnTo>
                    <a:cubicBezTo>
                      <a:pt x="518828" y="2551857"/>
                      <a:pt x="517656" y="2621378"/>
                      <a:pt x="499733" y="2647679"/>
                    </a:cubicBezTo>
                    <a:cubicBezTo>
                      <a:pt x="472934" y="2686712"/>
                      <a:pt x="475279" y="2631765"/>
                      <a:pt x="429050" y="2723232"/>
                    </a:cubicBezTo>
                    <a:cubicBezTo>
                      <a:pt x="409955" y="2760924"/>
                      <a:pt x="374781" y="2801967"/>
                      <a:pt x="375618" y="2845020"/>
                    </a:cubicBezTo>
                    <a:cubicBezTo>
                      <a:pt x="376623" y="2843010"/>
                      <a:pt x="378131" y="2837816"/>
                      <a:pt x="378466" y="2839157"/>
                    </a:cubicBezTo>
                    <a:lnTo>
                      <a:pt x="424192" y="2751878"/>
                    </a:lnTo>
                    <a:cubicBezTo>
                      <a:pt x="436252" y="2733785"/>
                      <a:pt x="432902" y="2737973"/>
                      <a:pt x="447307" y="2726079"/>
                    </a:cubicBezTo>
                    <a:cubicBezTo>
                      <a:pt x="440272" y="2756401"/>
                      <a:pt x="428715" y="2778849"/>
                      <a:pt x="415985" y="2814698"/>
                    </a:cubicBezTo>
                    <a:lnTo>
                      <a:pt x="427040" y="2798951"/>
                    </a:lnTo>
                    <a:cubicBezTo>
                      <a:pt x="451997" y="2758076"/>
                      <a:pt x="471259" y="2703296"/>
                      <a:pt x="507438" y="2673310"/>
                    </a:cubicBezTo>
                    <a:cubicBezTo>
                      <a:pt x="507271" y="2710165"/>
                      <a:pt x="505931" y="2750370"/>
                      <a:pt x="498561" y="2784712"/>
                    </a:cubicBezTo>
                    <a:cubicBezTo>
                      <a:pt x="488846" y="2830613"/>
                      <a:pt x="472766" y="2835304"/>
                      <a:pt x="457692" y="2870986"/>
                    </a:cubicBezTo>
                    <a:cubicBezTo>
                      <a:pt x="436755" y="2861269"/>
                      <a:pt x="441444" y="2852726"/>
                      <a:pt x="425030" y="2856914"/>
                    </a:cubicBezTo>
                    <a:lnTo>
                      <a:pt x="421512" y="2869980"/>
                    </a:lnTo>
                    <a:cubicBezTo>
                      <a:pt x="415650" y="2918562"/>
                      <a:pt x="420675" y="2977864"/>
                      <a:pt x="412635" y="3026111"/>
                    </a:cubicBezTo>
                    <a:cubicBezTo>
                      <a:pt x="404260" y="3076032"/>
                      <a:pt x="390525" y="3128634"/>
                      <a:pt x="381313" y="3172692"/>
                    </a:cubicBezTo>
                    <a:cubicBezTo>
                      <a:pt x="408783" y="3163478"/>
                      <a:pt x="410793" y="3096972"/>
                      <a:pt x="428380" y="3072849"/>
                    </a:cubicBezTo>
                    <a:cubicBezTo>
                      <a:pt x="437090" y="3060620"/>
                      <a:pt x="428547" y="3075865"/>
                      <a:pt x="442449" y="3054589"/>
                    </a:cubicBezTo>
                    <a:cubicBezTo>
                      <a:pt x="459869" y="3027953"/>
                      <a:pt x="444124" y="3037167"/>
                      <a:pt x="471091" y="3016562"/>
                    </a:cubicBezTo>
                    <a:cubicBezTo>
                      <a:pt x="473101" y="3066316"/>
                      <a:pt x="468077" y="3084743"/>
                      <a:pt x="460874" y="3128299"/>
                    </a:cubicBezTo>
                    <a:cubicBezTo>
                      <a:pt x="453337" y="3174200"/>
                      <a:pt x="460372" y="3142371"/>
                      <a:pt x="459534" y="3173865"/>
                    </a:cubicBezTo>
                    <a:cubicBezTo>
                      <a:pt x="457692" y="3253270"/>
                      <a:pt x="417827" y="3346244"/>
                      <a:pt x="403590" y="3428330"/>
                    </a:cubicBezTo>
                    <a:lnTo>
                      <a:pt x="285337" y="3803076"/>
                    </a:lnTo>
                    <a:cubicBezTo>
                      <a:pt x="284667" y="3804249"/>
                      <a:pt x="283327" y="3806929"/>
                      <a:pt x="282155" y="3808772"/>
                    </a:cubicBezTo>
                    <a:cubicBezTo>
                      <a:pt x="267247" y="3662023"/>
                      <a:pt x="221186" y="3529011"/>
                      <a:pt x="188859" y="3387957"/>
                    </a:cubicBezTo>
                    <a:lnTo>
                      <a:pt x="122028" y="2928278"/>
                    </a:lnTo>
                    <a:cubicBezTo>
                      <a:pt x="117170" y="2763939"/>
                      <a:pt x="90203" y="2598931"/>
                      <a:pt x="83838" y="2435764"/>
                    </a:cubicBezTo>
                    <a:cubicBezTo>
                      <a:pt x="81326" y="2369928"/>
                      <a:pt x="92716" y="2328383"/>
                      <a:pt x="87858" y="2272933"/>
                    </a:cubicBezTo>
                    <a:cubicBezTo>
                      <a:pt x="56704" y="1913432"/>
                      <a:pt x="83503" y="1929682"/>
                      <a:pt x="91208" y="1609213"/>
                    </a:cubicBezTo>
                    <a:cubicBezTo>
                      <a:pt x="94055" y="1490105"/>
                      <a:pt x="107958" y="1376525"/>
                      <a:pt x="107288" y="1263951"/>
                    </a:cubicBezTo>
                    <a:lnTo>
                      <a:pt x="300077" y="1304156"/>
                    </a:lnTo>
                    <a:cubicBezTo>
                      <a:pt x="333409" y="1318898"/>
                      <a:pt x="307447" y="1297287"/>
                      <a:pt x="327546" y="1327776"/>
                    </a:cubicBezTo>
                    <a:cubicBezTo>
                      <a:pt x="349154" y="1360778"/>
                      <a:pt x="338601" y="1370997"/>
                      <a:pt x="326206" y="1406847"/>
                    </a:cubicBezTo>
                    <a:cubicBezTo>
                      <a:pt x="327546" y="1407684"/>
                      <a:pt x="329891" y="1406512"/>
                      <a:pt x="330394" y="1408522"/>
                    </a:cubicBezTo>
                    <a:cubicBezTo>
                      <a:pt x="334749" y="1423934"/>
                      <a:pt x="334916" y="1404669"/>
                      <a:pt x="356021" y="1416228"/>
                    </a:cubicBezTo>
                    <a:cubicBezTo>
                      <a:pt x="356858" y="1480556"/>
                      <a:pt x="360878" y="1593298"/>
                      <a:pt x="349824" y="1652601"/>
                    </a:cubicBezTo>
                    <a:cubicBezTo>
                      <a:pt x="342119" y="1693979"/>
                      <a:pt x="363056" y="2011767"/>
                      <a:pt x="364563" y="2074923"/>
                    </a:cubicBezTo>
                    <a:cubicBezTo>
                      <a:pt x="366238" y="2146287"/>
                      <a:pt x="379973" y="2378472"/>
                      <a:pt x="371933" y="2426383"/>
                    </a:cubicBezTo>
                    <a:lnTo>
                      <a:pt x="373106" y="2479990"/>
                    </a:lnTo>
                    <a:cubicBezTo>
                      <a:pt x="406940" y="2651365"/>
                      <a:pt x="361046" y="2605296"/>
                      <a:pt x="348651" y="2690565"/>
                    </a:cubicBezTo>
                    <a:cubicBezTo>
                      <a:pt x="368416" y="2674650"/>
                      <a:pt x="368918" y="2652872"/>
                      <a:pt x="388850" y="2636288"/>
                    </a:cubicBezTo>
                    <a:cubicBezTo>
                      <a:pt x="393708" y="2711673"/>
                      <a:pt x="353843" y="2717536"/>
                      <a:pt x="364563" y="2751878"/>
                    </a:cubicBezTo>
                    <a:lnTo>
                      <a:pt x="435917" y="2624896"/>
                    </a:lnTo>
                    <a:lnTo>
                      <a:pt x="453169" y="2663259"/>
                    </a:lnTo>
                    <a:cubicBezTo>
                      <a:pt x="461209" y="2609819"/>
                      <a:pt x="482649" y="2570452"/>
                      <a:pt x="492364" y="2523043"/>
                    </a:cubicBezTo>
                    <a:lnTo>
                      <a:pt x="453672" y="2583854"/>
                    </a:lnTo>
                    <a:cubicBezTo>
                      <a:pt x="437090" y="2606301"/>
                      <a:pt x="428882" y="2626907"/>
                      <a:pt x="406605" y="2640978"/>
                    </a:cubicBezTo>
                    <a:cubicBezTo>
                      <a:pt x="408448" y="2532089"/>
                      <a:pt x="468077" y="2565594"/>
                      <a:pt x="468244" y="2499590"/>
                    </a:cubicBezTo>
                    <a:cubicBezTo>
                      <a:pt x="442952" y="2510144"/>
                      <a:pt x="430557" y="2542141"/>
                      <a:pt x="408615" y="2561238"/>
                    </a:cubicBezTo>
                    <a:cubicBezTo>
                      <a:pt x="415985" y="2538455"/>
                      <a:pt x="415650" y="2516677"/>
                      <a:pt x="428882" y="2485183"/>
                    </a:cubicBezTo>
                    <a:cubicBezTo>
                      <a:pt x="439267" y="2460893"/>
                      <a:pt x="449484" y="2447156"/>
                      <a:pt x="455012" y="2418342"/>
                    </a:cubicBezTo>
                    <a:close/>
                    <a:moveTo>
                      <a:pt x="357026" y="1338665"/>
                    </a:moveTo>
                    <a:cubicBezTo>
                      <a:pt x="339104" y="1313202"/>
                      <a:pt x="344966" y="1314375"/>
                      <a:pt x="343291" y="1300973"/>
                    </a:cubicBezTo>
                    <a:lnTo>
                      <a:pt x="384998" y="1302983"/>
                    </a:lnTo>
                    <a:cubicBezTo>
                      <a:pt x="362386" y="1346204"/>
                      <a:pt x="368918" y="1330289"/>
                      <a:pt x="357026" y="1338665"/>
                    </a:cubicBezTo>
                    <a:close/>
                    <a:moveTo>
                      <a:pt x="458697" y="1282211"/>
                    </a:moveTo>
                    <a:lnTo>
                      <a:pt x="464894" y="1286734"/>
                    </a:lnTo>
                    <a:cubicBezTo>
                      <a:pt x="464727" y="1286734"/>
                      <a:pt x="463219" y="1285561"/>
                      <a:pt x="463052" y="1285393"/>
                    </a:cubicBezTo>
                    <a:cubicBezTo>
                      <a:pt x="462549" y="1285058"/>
                      <a:pt x="457357" y="1283383"/>
                      <a:pt x="458697" y="1282211"/>
                    </a:cubicBezTo>
                    <a:close/>
                    <a:moveTo>
                      <a:pt x="527035" y="1216877"/>
                    </a:moveTo>
                    <a:cubicBezTo>
                      <a:pt x="544958" y="1149031"/>
                      <a:pt x="555008" y="1123568"/>
                      <a:pt x="584152" y="1116197"/>
                    </a:cubicBezTo>
                    <a:cubicBezTo>
                      <a:pt x="594202" y="1144005"/>
                      <a:pt x="591857" y="1156904"/>
                      <a:pt x="589177" y="1194597"/>
                    </a:cubicBezTo>
                    <a:cubicBezTo>
                      <a:pt x="567402" y="1210344"/>
                      <a:pt x="554673" y="1213192"/>
                      <a:pt x="527035" y="1216877"/>
                    </a:cubicBezTo>
                    <a:close/>
                    <a:moveTo>
                      <a:pt x="470756" y="1230781"/>
                    </a:moveTo>
                    <a:cubicBezTo>
                      <a:pt x="472599" y="1195267"/>
                      <a:pt x="479801" y="1192754"/>
                      <a:pt x="496216" y="1165280"/>
                    </a:cubicBezTo>
                    <a:cubicBezTo>
                      <a:pt x="535745" y="1099779"/>
                      <a:pt x="510286" y="1126080"/>
                      <a:pt x="540268" y="1113349"/>
                    </a:cubicBezTo>
                    <a:cubicBezTo>
                      <a:pt x="538760" y="1154224"/>
                      <a:pt x="532563" y="1160255"/>
                      <a:pt x="520503" y="1192419"/>
                    </a:cubicBezTo>
                    <a:cubicBezTo>
                      <a:pt x="506601" y="1230111"/>
                      <a:pt x="511961" y="1233294"/>
                      <a:pt x="470756" y="1230781"/>
                    </a:cubicBezTo>
                    <a:close/>
                    <a:moveTo>
                      <a:pt x="406103" y="1244853"/>
                    </a:moveTo>
                    <a:cubicBezTo>
                      <a:pt x="416152" y="1201968"/>
                      <a:pt x="432400" y="1184713"/>
                      <a:pt x="451159" y="1147356"/>
                    </a:cubicBezTo>
                    <a:cubicBezTo>
                      <a:pt x="490186" y="1069291"/>
                      <a:pt x="483989" y="1085205"/>
                      <a:pt x="517153" y="1089058"/>
                    </a:cubicBezTo>
                    <a:cubicBezTo>
                      <a:pt x="513468" y="1126583"/>
                      <a:pt x="516148" y="1109831"/>
                      <a:pt x="498058" y="1139817"/>
                    </a:cubicBezTo>
                    <a:cubicBezTo>
                      <a:pt x="450657" y="1217547"/>
                      <a:pt x="461377" y="1235640"/>
                      <a:pt x="406103" y="1244853"/>
                    </a:cubicBezTo>
                    <a:close/>
                    <a:moveTo>
                      <a:pt x="76971" y="1169301"/>
                    </a:moveTo>
                    <a:cubicBezTo>
                      <a:pt x="80321" y="1109831"/>
                      <a:pt x="104273" y="1108658"/>
                      <a:pt x="148325" y="1095256"/>
                    </a:cubicBezTo>
                    <a:cubicBezTo>
                      <a:pt x="140285" y="1122060"/>
                      <a:pt x="117003" y="1177510"/>
                      <a:pt x="99583" y="1196607"/>
                    </a:cubicBezTo>
                    <a:cubicBezTo>
                      <a:pt x="93051" y="1185048"/>
                      <a:pt x="87188" y="1179352"/>
                      <a:pt x="76971" y="1169301"/>
                    </a:cubicBezTo>
                    <a:close/>
                    <a:moveTo>
                      <a:pt x="345804" y="1252224"/>
                    </a:moveTo>
                    <a:cubicBezTo>
                      <a:pt x="352336" y="1207831"/>
                      <a:pt x="370928" y="1179855"/>
                      <a:pt x="391363" y="1147858"/>
                    </a:cubicBezTo>
                    <a:cubicBezTo>
                      <a:pt x="443119" y="1066443"/>
                      <a:pt x="434410" y="1082190"/>
                      <a:pt x="466234" y="1079007"/>
                    </a:cubicBezTo>
                    <a:cubicBezTo>
                      <a:pt x="459367" y="1117369"/>
                      <a:pt x="459869" y="1102125"/>
                      <a:pt x="441947" y="1135964"/>
                    </a:cubicBezTo>
                    <a:cubicBezTo>
                      <a:pt x="433572" y="1151544"/>
                      <a:pt x="428882" y="1166453"/>
                      <a:pt x="420675" y="1181530"/>
                    </a:cubicBezTo>
                    <a:cubicBezTo>
                      <a:pt x="374613" y="1266128"/>
                      <a:pt x="391865" y="1248874"/>
                      <a:pt x="345804" y="1252224"/>
                    </a:cubicBezTo>
                    <a:close/>
                    <a:moveTo>
                      <a:pt x="131407" y="1218552"/>
                    </a:moveTo>
                    <a:cubicBezTo>
                      <a:pt x="119013" y="1194429"/>
                      <a:pt x="118845" y="1245858"/>
                      <a:pt x="123702" y="1189069"/>
                    </a:cubicBezTo>
                    <a:cubicBezTo>
                      <a:pt x="123702" y="1188398"/>
                      <a:pt x="164237" y="1078672"/>
                      <a:pt x="206279" y="1074149"/>
                    </a:cubicBezTo>
                    <a:cubicBezTo>
                      <a:pt x="203934" y="1097769"/>
                      <a:pt x="152009" y="1201298"/>
                      <a:pt x="147655" y="1206658"/>
                    </a:cubicBezTo>
                    <a:cubicBezTo>
                      <a:pt x="133920" y="1224081"/>
                      <a:pt x="154187" y="1205486"/>
                      <a:pt x="131407" y="1218552"/>
                    </a:cubicBezTo>
                    <a:close/>
                    <a:moveTo>
                      <a:pt x="241620" y="1241168"/>
                    </a:moveTo>
                    <a:cubicBezTo>
                      <a:pt x="241620" y="1169636"/>
                      <a:pt x="292037" y="1116197"/>
                      <a:pt x="315487" y="1067113"/>
                    </a:cubicBezTo>
                    <a:lnTo>
                      <a:pt x="411127" y="1079342"/>
                    </a:lnTo>
                    <a:cubicBezTo>
                      <a:pt x="399403" y="1116364"/>
                      <a:pt x="379638" y="1141827"/>
                      <a:pt x="361883" y="1174494"/>
                    </a:cubicBezTo>
                    <a:cubicBezTo>
                      <a:pt x="312807" y="1265458"/>
                      <a:pt x="351834" y="1252224"/>
                      <a:pt x="293210" y="1251554"/>
                    </a:cubicBezTo>
                    <a:cubicBezTo>
                      <a:pt x="296224" y="1176839"/>
                      <a:pt x="352001" y="1150036"/>
                      <a:pt x="372101" y="1089393"/>
                    </a:cubicBezTo>
                    <a:cubicBezTo>
                      <a:pt x="352169" y="1095424"/>
                      <a:pt x="354011" y="1097602"/>
                      <a:pt x="336256" y="1127253"/>
                    </a:cubicBezTo>
                    <a:cubicBezTo>
                      <a:pt x="276795" y="1226928"/>
                      <a:pt x="287515" y="1241503"/>
                      <a:pt x="241620" y="1241168"/>
                    </a:cubicBezTo>
                    <a:close/>
                    <a:moveTo>
                      <a:pt x="161389" y="1225588"/>
                    </a:moveTo>
                    <a:cubicBezTo>
                      <a:pt x="153014" y="1202470"/>
                      <a:pt x="161892" y="1200460"/>
                      <a:pt x="174622" y="1176672"/>
                    </a:cubicBezTo>
                    <a:cubicBezTo>
                      <a:pt x="205106" y="1119044"/>
                      <a:pt x="212476" y="1066945"/>
                      <a:pt x="260213" y="1063595"/>
                    </a:cubicBezTo>
                    <a:cubicBezTo>
                      <a:pt x="255858" y="1104470"/>
                      <a:pt x="220013" y="1148193"/>
                      <a:pt x="194554" y="1198115"/>
                    </a:cubicBezTo>
                    <a:cubicBezTo>
                      <a:pt x="173952" y="1238655"/>
                      <a:pt x="194219" y="1217380"/>
                      <a:pt x="166917" y="1232122"/>
                    </a:cubicBezTo>
                    <a:lnTo>
                      <a:pt x="161389" y="1225588"/>
                    </a:lnTo>
                    <a:close/>
                    <a:moveTo>
                      <a:pt x="60556" y="971960"/>
                    </a:moveTo>
                    <a:cubicBezTo>
                      <a:pt x="42131" y="884514"/>
                      <a:pt x="17174" y="804439"/>
                      <a:pt x="58211" y="715652"/>
                    </a:cubicBezTo>
                    <a:cubicBezTo>
                      <a:pt x="76636" y="676117"/>
                      <a:pt x="81996" y="653334"/>
                      <a:pt x="105445" y="620333"/>
                    </a:cubicBezTo>
                    <a:lnTo>
                      <a:pt x="258873" y="368715"/>
                    </a:lnTo>
                    <a:cubicBezTo>
                      <a:pt x="287682" y="314941"/>
                      <a:pt x="320009" y="231347"/>
                      <a:pt x="339104" y="169867"/>
                    </a:cubicBezTo>
                    <a:cubicBezTo>
                      <a:pt x="351834" y="186452"/>
                      <a:pt x="342789" y="171040"/>
                      <a:pt x="350829" y="192817"/>
                    </a:cubicBezTo>
                    <a:lnTo>
                      <a:pt x="359371" y="245252"/>
                    </a:lnTo>
                    <a:cubicBezTo>
                      <a:pt x="364563" y="285122"/>
                      <a:pt x="393540" y="402219"/>
                      <a:pt x="409788" y="427013"/>
                    </a:cubicBezTo>
                    <a:cubicBezTo>
                      <a:pt x="461544" y="387813"/>
                      <a:pt x="397728" y="375248"/>
                      <a:pt x="433907" y="283949"/>
                    </a:cubicBezTo>
                    <a:lnTo>
                      <a:pt x="456854" y="243576"/>
                    </a:lnTo>
                    <a:cubicBezTo>
                      <a:pt x="465732" y="524008"/>
                      <a:pt x="523518" y="478777"/>
                      <a:pt x="575777" y="625526"/>
                    </a:cubicBezTo>
                    <a:cubicBezTo>
                      <a:pt x="603582" y="703758"/>
                      <a:pt x="555343" y="628876"/>
                      <a:pt x="580635" y="714815"/>
                    </a:cubicBezTo>
                    <a:cubicBezTo>
                      <a:pt x="592862" y="756360"/>
                      <a:pt x="589177" y="779478"/>
                      <a:pt x="589344" y="826217"/>
                    </a:cubicBezTo>
                    <a:cubicBezTo>
                      <a:pt x="590517" y="1083530"/>
                      <a:pt x="562210" y="1040979"/>
                      <a:pt x="377461" y="1029588"/>
                    </a:cubicBezTo>
                    <a:cubicBezTo>
                      <a:pt x="383658" y="972128"/>
                      <a:pt x="409620" y="911820"/>
                      <a:pt x="423857" y="852685"/>
                    </a:cubicBezTo>
                    <a:cubicBezTo>
                      <a:pt x="444794" y="765741"/>
                      <a:pt x="461712" y="722186"/>
                      <a:pt x="432400" y="678128"/>
                    </a:cubicBezTo>
                    <a:cubicBezTo>
                      <a:pt x="395383" y="699403"/>
                      <a:pt x="421512" y="694377"/>
                      <a:pt x="412132" y="756695"/>
                    </a:cubicBezTo>
                    <a:cubicBezTo>
                      <a:pt x="397728" y="851177"/>
                      <a:pt x="371933" y="958056"/>
                      <a:pt x="327044" y="1029588"/>
                    </a:cubicBezTo>
                    <a:lnTo>
                      <a:pt x="233078" y="1024060"/>
                    </a:lnTo>
                    <a:cubicBezTo>
                      <a:pt x="221353" y="994073"/>
                      <a:pt x="214486" y="680640"/>
                      <a:pt x="206614" y="660370"/>
                    </a:cubicBezTo>
                    <a:cubicBezTo>
                      <a:pt x="176464" y="703926"/>
                      <a:pt x="193549" y="950518"/>
                      <a:pt x="192209" y="1038467"/>
                    </a:cubicBezTo>
                    <a:cubicBezTo>
                      <a:pt x="122530" y="1040309"/>
                      <a:pt x="110135" y="1093749"/>
                      <a:pt x="111475" y="931923"/>
                    </a:cubicBezTo>
                    <a:cubicBezTo>
                      <a:pt x="111643" y="900261"/>
                      <a:pt x="118845" y="759878"/>
                      <a:pt x="116333" y="752675"/>
                    </a:cubicBezTo>
                    <a:cubicBezTo>
                      <a:pt x="111308" y="763731"/>
                      <a:pt x="102430" y="918856"/>
                      <a:pt x="60556" y="971960"/>
                    </a:cubicBezTo>
                    <a:close/>
                    <a:moveTo>
                      <a:pt x="72951" y="1081352"/>
                    </a:moveTo>
                    <a:cubicBezTo>
                      <a:pt x="41629" y="1137304"/>
                      <a:pt x="26722" y="1124238"/>
                      <a:pt x="36939" y="1228269"/>
                    </a:cubicBezTo>
                    <a:lnTo>
                      <a:pt x="39451" y="1798680"/>
                    </a:lnTo>
                    <a:cubicBezTo>
                      <a:pt x="30072" y="1920970"/>
                      <a:pt x="38949" y="2055993"/>
                      <a:pt x="40624" y="2180797"/>
                    </a:cubicBezTo>
                    <a:cubicBezTo>
                      <a:pt x="44644" y="2475132"/>
                      <a:pt x="83838" y="3001317"/>
                      <a:pt x="132580" y="3262149"/>
                    </a:cubicBezTo>
                    <a:cubicBezTo>
                      <a:pt x="155527" y="3385277"/>
                      <a:pt x="154689" y="3466860"/>
                      <a:pt x="198574" y="3580272"/>
                    </a:cubicBezTo>
                    <a:cubicBezTo>
                      <a:pt x="216328" y="3626173"/>
                      <a:pt x="225373" y="3679612"/>
                      <a:pt x="237935" y="3729031"/>
                    </a:cubicBezTo>
                    <a:cubicBezTo>
                      <a:pt x="248320" y="3769907"/>
                      <a:pt x="259878" y="3859698"/>
                      <a:pt x="274282" y="3887004"/>
                    </a:cubicBezTo>
                    <a:cubicBezTo>
                      <a:pt x="320679" y="3873602"/>
                      <a:pt x="313477" y="3810112"/>
                      <a:pt x="336256" y="3757510"/>
                    </a:cubicBezTo>
                    <a:cubicBezTo>
                      <a:pt x="359873" y="3702898"/>
                      <a:pt x="455514" y="3346579"/>
                      <a:pt x="468077" y="3288114"/>
                    </a:cubicBezTo>
                    <a:cubicBezTo>
                      <a:pt x="497891" y="3149239"/>
                      <a:pt x="562210" y="2710165"/>
                      <a:pt x="566900" y="2576818"/>
                    </a:cubicBezTo>
                    <a:cubicBezTo>
                      <a:pt x="569077" y="2512322"/>
                      <a:pt x="564220" y="2437942"/>
                      <a:pt x="573767" y="2382158"/>
                    </a:cubicBezTo>
                    <a:cubicBezTo>
                      <a:pt x="597217" y="2245292"/>
                      <a:pt x="591187" y="1921138"/>
                      <a:pt x="587167" y="1776232"/>
                    </a:cubicBezTo>
                    <a:cubicBezTo>
                      <a:pt x="583315" y="1637524"/>
                      <a:pt x="595709" y="1509872"/>
                      <a:pt x="593532" y="1371332"/>
                    </a:cubicBezTo>
                    <a:cubicBezTo>
                      <a:pt x="592862" y="1330959"/>
                      <a:pt x="585324" y="1311862"/>
                      <a:pt x="584989" y="1278190"/>
                    </a:cubicBezTo>
                    <a:cubicBezTo>
                      <a:pt x="584654" y="1230446"/>
                      <a:pt x="634066" y="1222070"/>
                      <a:pt x="618991" y="1116699"/>
                    </a:cubicBezTo>
                    <a:cubicBezTo>
                      <a:pt x="612124" y="1069123"/>
                      <a:pt x="588842" y="1092409"/>
                      <a:pt x="565392" y="1068620"/>
                    </a:cubicBezTo>
                    <a:cubicBezTo>
                      <a:pt x="612627" y="1020877"/>
                      <a:pt x="619326" y="939294"/>
                      <a:pt x="620666" y="843639"/>
                    </a:cubicBezTo>
                    <a:cubicBezTo>
                      <a:pt x="622509" y="706606"/>
                      <a:pt x="649643" y="653837"/>
                      <a:pt x="556515" y="496032"/>
                    </a:cubicBezTo>
                    <a:cubicBezTo>
                      <a:pt x="537085" y="463030"/>
                      <a:pt x="521341" y="449293"/>
                      <a:pt x="507773" y="403225"/>
                    </a:cubicBezTo>
                    <a:cubicBezTo>
                      <a:pt x="487841" y="335713"/>
                      <a:pt x="496384" y="183771"/>
                      <a:pt x="474274" y="145409"/>
                    </a:cubicBezTo>
                    <a:cubicBezTo>
                      <a:pt x="453839" y="152277"/>
                      <a:pt x="448647" y="169029"/>
                      <a:pt x="439602" y="191477"/>
                    </a:cubicBezTo>
                    <a:cubicBezTo>
                      <a:pt x="430557" y="213423"/>
                      <a:pt x="429217" y="227327"/>
                      <a:pt x="414980" y="244749"/>
                    </a:cubicBezTo>
                    <a:cubicBezTo>
                      <a:pt x="374278" y="294168"/>
                      <a:pt x="455849" y="213255"/>
                      <a:pt x="397895" y="260831"/>
                    </a:cubicBezTo>
                    <a:cubicBezTo>
                      <a:pt x="391363" y="215768"/>
                      <a:pt x="389185" y="174222"/>
                      <a:pt x="390860" y="122458"/>
                    </a:cubicBezTo>
                    <a:cubicBezTo>
                      <a:pt x="392033" y="85939"/>
                      <a:pt x="405098" y="33002"/>
                      <a:pt x="387175" y="0"/>
                    </a:cubicBezTo>
                    <a:cubicBezTo>
                      <a:pt x="354346" y="13569"/>
                      <a:pt x="361213" y="49419"/>
                      <a:pt x="328384" y="132007"/>
                    </a:cubicBezTo>
                    <a:cubicBezTo>
                      <a:pt x="276460" y="263344"/>
                      <a:pt x="213648" y="405737"/>
                      <a:pt x="134590" y="513454"/>
                    </a:cubicBezTo>
                    <a:cubicBezTo>
                      <a:pt x="86351" y="579122"/>
                      <a:pt x="23874" y="660035"/>
                      <a:pt x="7459" y="766914"/>
                    </a:cubicBezTo>
                    <a:cubicBezTo>
                      <a:pt x="-19340" y="942309"/>
                      <a:pt x="31579" y="966432"/>
                      <a:pt x="72951" y="1081352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" name="任意多边形: 形状 853">
                <a:extLst>
                  <a:ext uri="{FF2B5EF4-FFF2-40B4-BE49-F238E27FC236}">
                    <a16:creationId xmlns:a16="http://schemas.microsoft.com/office/drawing/2014/main" id="{983B6509-6B17-4CF9-9B58-490B59A8B43A}"/>
                  </a:ext>
                </a:extLst>
              </p:cNvPr>
              <p:cNvSpPr/>
              <p:nvPr/>
            </p:nvSpPr>
            <p:spPr>
              <a:xfrm>
                <a:off x="7941733" y="4845782"/>
                <a:ext cx="176584" cy="554276"/>
              </a:xfrm>
              <a:custGeom>
                <a:avLst/>
                <a:gdLst>
                  <a:gd name="connsiteX0" fmla="*/ 141200 w 176584"/>
                  <a:gd name="connsiteY0" fmla="*/ 492964 h 554276"/>
                  <a:gd name="connsiteX1" fmla="*/ 46062 w 176584"/>
                  <a:gd name="connsiteY1" fmla="*/ 501675 h 554276"/>
                  <a:gd name="connsiteX2" fmla="*/ 53934 w 176584"/>
                  <a:gd name="connsiteY2" fmla="*/ 488608 h 554276"/>
                  <a:gd name="connsiteX3" fmla="*/ 151250 w 176584"/>
                  <a:gd name="connsiteY3" fmla="*/ 407695 h 554276"/>
                  <a:gd name="connsiteX4" fmla="*/ 141200 w 176584"/>
                  <a:gd name="connsiteY4" fmla="*/ 492964 h 554276"/>
                  <a:gd name="connsiteX5" fmla="*/ 39529 w 176584"/>
                  <a:gd name="connsiteY5" fmla="*/ 484588 h 554276"/>
                  <a:gd name="connsiteX6" fmla="*/ 69009 w 176584"/>
                  <a:gd name="connsiteY6" fmla="*/ 390106 h 554276"/>
                  <a:gd name="connsiteX7" fmla="*/ 150580 w 176584"/>
                  <a:gd name="connsiteY7" fmla="*/ 334824 h 554276"/>
                  <a:gd name="connsiteX8" fmla="*/ 49412 w 176584"/>
                  <a:gd name="connsiteY8" fmla="*/ 475374 h 554276"/>
                  <a:gd name="connsiteX9" fmla="*/ 39529 w 176584"/>
                  <a:gd name="connsiteY9" fmla="*/ 484588 h 554276"/>
                  <a:gd name="connsiteX10" fmla="*/ 30987 w 176584"/>
                  <a:gd name="connsiteY10" fmla="*/ 405518 h 554276"/>
                  <a:gd name="connsiteX11" fmla="*/ 71521 w 176584"/>
                  <a:gd name="connsiteY11" fmla="*/ 305340 h 554276"/>
                  <a:gd name="connsiteX12" fmla="*/ 149910 w 176584"/>
                  <a:gd name="connsiteY12" fmla="*/ 248047 h 554276"/>
                  <a:gd name="connsiteX13" fmla="*/ 105188 w 176584"/>
                  <a:gd name="connsiteY13" fmla="*/ 345712 h 554276"/>
                  <a:gd name="connsiteX14" fmla="*/ 70181 w 176584"/>
                  <a:gd name="connsiteY14" fmla="*/ 374694 h 554276"/>
                  <a:gd name="connsiteX15" fmla="*/ 30987 w 176584"/>
                  <a:gd name="connsiteY15" fmla="*/ 405518 h 554276"/>
                  <a:gd name="connsiteX16" fmla="*/ 39027 w 176584"/>
                  <a:gd name="connsiteY16" fmla="*/ 315391 h 554276"/>
                  <a:gd name="connsiteX17" fmla="*/ 74704 w 176584"/>
                  <a:gd name="connsiteY17" fmla="*/ 221076 h 554276"/>
                  <a:gd name="connsiteX18" fmla="*/ 148235 w 176584"/>
                  <a:gd name="connsiteY18" fmla="*/ 171657 h 554276"/>
                  <a:gd name="connsiteX19" fmla="*/ 134165 w 176584"/>
                  <a:gd name="connsiteY19" fmla="*/ 229955 h 554276"/>
                  <a:gd name="connsiteX20" fmla="*/ 39027 w 176584"/>
                  <a:gd name="connsiteY20" fmla="*/ 315391 h 554276"/>
                  <a:gd name="connsiteX21" fmla="*/ 46564 w 176584"/>
                  <a:gd name="connsiteY21" fmla="*/ 219904 h 554276"/>
                  <a:gd name="connsiteX22" fmla="*/ 87768 w 176584"/>
                  <a:gd name="connsiteY22" fmla="*/ 148372 h 554276"/>
                  <a:gd name="connsiteX23" fmla="*/ 147397 w 176584"/>
                  <a:gd name="connsiteY23" fmla="*/ 109507 h 554276"/>
                  <a:gd name="connsiteX24" fmla="*/ 107198 w 176584"/>
                  <a:gd name="connsiteY24" fmla="*/ 180369 h 554276"/>
                  <a:gd name="connsiteX25" fmla="*/ 46564 w 176584"/>
                  <a:gd name="connsiteY25" fmla="*/ 219904 h 554276"/>
                  <a:gd name="connsiteX26" fmla="*/ 120933 w 176584"/>
                  <a:gd name="connsiteY26" fmla="*/ 54225 h 554276"/>
                  <a:gd name="connsiteX27" fmla="*/ 140530 w 176584"/>
                  <a:gd name="connsiteY27" fmla="*/ 58413 h 554276"/>
                  <a:gd name="connsiteX28" fmla="*/ 50752 w 176584"/>
                  <a:gd name="connsiteY28" fmla="*/ 152225 h 554276"/>
                  <a:gd name="connsiteX29" fmla="*/ 54102 w 176584"/>
                  <a:gd name="connsiteY29" fmla="*/ 98451 h 554276"/>
                  <a:gd name="connsiteX30" fmla="*/ 120933 w 176584"/>
                  <a:gd name="connsiteY30" fmla="*/ 54225 h 554276"/>
                  <a:gd name="connsiteX31" fmla="*/ 78221 w 176584"/>
                  <a:gd name="connsiteY31" fmla="*/ 11842 h 554276"/>
                  <a:gd name="connsiteX32" fmla="*/ 123613 w 176584"/>
                  <a:gd name="connsiteY32" fmla="*/ 23233 h 554276"/>
                  <a:gd name="connsiteX33" fmla="*/ 59461 w 176584"/>
                  <a:gd name="connsiteY33" fmla="*/ 71312 h 554276"/>
                  <a:gd name="connsiteX34" fmla="*/ 78221 w 176584"/>
                  <a:gd name="connsiteY34" fmla="*/ 11842 h 554276"/>
                  <a:gd name="connsiteX35" fmla="*/ 35677 w 176584"/>
                  <a:gd name="connsiteY35" fmla="*/ 239504 h 554276"/>
                  <a:gd name="connsiteX36" fmla="*/ 0 w 176584"/>
                  <a:gd name="connsiteY36" fmla="*/ 275856 h 554276"/>
                  <a:gd name="connsiteX37" fmla="*/ 24622 w 176584"/>
                  <a:gd name="connsiteY37" fmla="*/ 278871 h 554276"/>
                  <a:gd name="connsiteX38" fmla="*/ 28642 w 176584"/>
                  <a:gd name="connsiteY38" fmla="*/ 278704 h 554276"/>
                  <a:gd name="connsiteX39" fmla="*/ 22780 w 176584"/>
                  <a:gd name="connsiteY39" fmla="*/ 370338 h 554276"/>
                  <a:gd name="connsiteX40" fmla="*/ 53934 w 176584"/>
                  <a:gd name="connsiteY40" fmla="*/ 554277 h 554276"/>
                  <a:gd name="connsiteX41" fmla="*/ 63314 w 176584"/>
                  <a:gd name="connsiteY41" fmla="*/ 512229 h 554276"/>
                  <a:gd name="connsiteX42" fmla="*/ 100498 w 176584"/>
                  <a:gd name="connsiteY42" fmla="*/ 516249 h 554276"/>
                  <a:gd name="connsiteX43" fmla="*/ 76211 w 176584"/>
                  <a:gd name="connsiteY43" fmla="*/ 540708 h 554276"/>
                  <a:gd name="connsiteX44" fmla="*/ 166660 w 176584"/>
                  <a:gd name="connsiteY44" fmla="*/ 480902 h 554276"/>
                  <a:gd name="connsiteX45" fmla="*/ 169172 w 176584"/>
                  <a:gd name="connsiteY45" fmla="*/ 323600 h 554276"/>
                  <a:gd name="connsiteX46" fmla="*/ 169675 w 176584"/>
                  <a:gd name="connsiteY46" fmla="*/ 275521 h 554276"/>
                  <a:gd name="connsiteX47" fmla="*/ 79059 w 176584"/>
                  <a:gd name="connsiteY47" fmla="*/ 115 h 554276"/>
                  <a:gd name="connsiteX48" fmla="*/ 42712 w 176584"/>
                  <a:gd name="connsiteY48" fmla="*/ 121233 h 554276"/>
                  <a:gd name="connsiteX49" fmla="*/ 23617 w 176584"/>
                  <a:gd name="connsiteY49" fmla="*/ 210690 h 554276"/>
                  <a:gd name="connsiteX50" fmla="*/ 26465 w 176584"/>
                  <a:gd name="connsiteY50" fmla="*/ 216218 h 554276"/>
                  <a:gd name="connsiteX51" fmla="*/ 35677 w 176584"/>
                  <a:gd name="connsiteY51" fmla="*/ 239504 h 554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76584" h="554276">
                    <a:moveTo>
                      <a:pt x="141200" y="492964"/>
                    </a:moveTo>
                    <a:cubicBezTo>
                      <a:pt x="107198" y="509046"/>
                      <a:pt x="87433" y="502010"/>
                      <a:pt x="46062" y="501675"/>
                    </a:cubicBezTo>
                    <a:lnTo>
                      <a:pt x="53934" y="488608"/>
                    </a:lnTo>
                    <a:cubicBezTo>
                      <a:pt x="76044" y="455942"/>
                      <a:pt x="120765" y="418584"/>
                      <a:pt x="151250" y="407695"/>
                    </a:cubicBezTo>
                    <a:cubicBezTo>
                      <a:pt x="151082" y="446058"/>
                      <a:pt x="150747" y="463815"/>
                      <a:pt x="141200" y="492964"/>
                    </a:cubicBezTo>
                    <a:close/>
                    <a:moveTo>
                      <a:pt x="39529" y="484588"/>
                    </a:moveTo>
                    <a:cubicBezTo>
                      <a:pt x="29814" y="423610"/>
                      <a:pt x="31992" y="420595"/>
                      <a:pt x="69009" y="390106"/>
                    </a:cubicBezTo>
                    <a:cubicBezTo>
                      <a:pt x="96311" y="367993"/>
                      <a:pt x="116243" y="345712"/>
                      <a:pt x="150580" y="334824"/>
                    </a:cubicBezTo>
                    <a:cubicBezTo>
                      <a:pt x="148570" y="425620"/>
                      <a:pt x="149575" y="376201"/>
                      <a:pt x="49412" y="475374"/>
                    </a:cubicBezTo>
                    <a:lnTo>
                      <a:pt x="39529" y="484588"/>
                    </a:lnTo>
                    <a:close/>
                    <a:moveTo>
                      <a:pt x="30987" y="405518"/>
                    </a:moveTo>
                    <a:cubicBezTo>
                      <a:pt x="39027" y="333818"/>
                      <a:pt x="31824" y="342865"/>
                      <a:pt x="71521" y="305340"/>
                    </a:cubicBezTo>
                    <a:cubicBezTo>
                      <a:pt x="99828" y="278536"/>
                      <a:pt x="110548" y="262119"/>
                      <a:pt x="149910" y="248047"/>
                    </a:cubicBezTo>
                    <a:cubicBezTo>
                      <a:pt x="150412" y="320752"/>
                      <a:pt x="147230" y="311035"/>
                      <a:pt x="105188" y="345712"/>
                    </a:cubicBezTo>
                    <a:cubicBezTo>
                      <a:pt x="91956" y="356769"/>
                      <a:pt x="81571" y="364307"/>
                      <a:pt x="70181" y="374694"/>
                    </a:cubicBezTo>
                    <a:lnTo>
                      <a:pt x="30987" y="405518"/>
                    </a:lnTo>
                    <a:close/>
                    <a:moveTo>
                      <a:pt x="39027" y="315391"/>
                    </a:moveTo>
                    <a:cubicBezTo>
                      <a:pt x="39529" y="248215"/>
                      <a:pt x="34337" y="247545"/>
                      <a:pt x="74704" y="221076"/>
                    </a:cubicBezTo>
                    <a:cubicBezTo>
                      <a:pt x="105021" y="201309"/>
                      <a:pt x="118923" y="183049"/>
                      <a:pt x="148235" y="171657"/>
                    </a:cubicBezTo>
                    <a:cubicBezTo>
                      <a:pt x="150747" y="216218"/>
                      <a:pt x="156442" y="203822"/>
                      <a:pt x="134165" y="229955"/>
                    </a:cubicBezTo>
                    <a:lnTo>
                      <a:pt x="39027" y="315391"/>
                    </a:lnTo>
                    <a:close/>
                    <a:moveTo>
                      <a:pt x="46564" y="219904"/>
                    </a:moveTo>
                    <a:cubicBezTo>
                      <a:pt x="49412" y="164287"/>
                      <a:pt x="53264" y="177353"/>
                      <a:pt x="87768" y="148372"/>
                    </a:cubicBezTo>
                    <a:cubicBezTo>
                      <a:pt x="111218" y="128772"/>
                      <a:pt x="118085" y="118386"/>
                      <a:pt x="147397" y="109507"/>
                    </a:cubicBezTo>
                    <a:cubicBezTo>
                      <a:pt x="147062" y="161271"/>
                      <a:pt x="138520" y="153565"/>
                      <a:pt x="107198" y="180369"/>
                    </a:cubicBezTo>
                    <a:cubicBezTo>
                      <a:pt x="84251" y="199969"/>
                      <a:pt x="75541" y="210522"/>
                      <a:pt x="46564" y="219904"/>
                    </a:cubicBezTo>
                    <a:close/>
                    <a:moveTo>
                      <a:pt x="120933" y="54225"/>
                    </a:moveTo>
                    <a:cubicBezTo>
                      <a:pt x="158452" y="42666"/>
                      <a:pt x="128135" y="50539"/>
                      <a:pt x="140530" y="58413"/>
                    </a:cubicBezTo>
                    <a:cubicBezTo>
                      <a:pt x="162472" y="86556"/>
                      <a:pt x="75876" y="143011"/>
                      <a:pt x="50752" y="152225"/>
                    </a:cubicBezTo>
                    <a:lnTo>
                      <a:pt x="54102" y="98451"/>
                    </a:lnTo>
                    <a:lnTo>
                      <a:pt x="120933" y="54225"/>
                    </a:lnTo>
                    <a:close/>
                    <a:moveTo>
                      <a:pt x="78221" y="11842"/>
                    </a:moveTo>
                    <a:lnTo>
                      <a:pt x="123613" y="23233"/>
                    </a:lnTo>
                    <a:cubicBezTo>
                      <a:pt x="111888" y="47189"/>
                      <a:pt x="89108" y="64444"/>
                      <a:pt x="59461" y="71312"/>
                    </a:cubicBezTo>
                    <a:lnTo>
                      <a:pt x="78221" y="11842"/>
                    </a:lnTo>
                    <a:close/>
                    <a:moveTo>
                      <a:pt x="35677" y="239504"/>
                    </a:moveTo>
                    <a:lnTo>
                      <a:pt x="0" y="275856"/>
                    </a:lnTo>
                    <a:lnTo>
                      <a:pt x="24622" y="278871"/>
                    </a:lnTo>
                    <a:cubicBezTo>
                      <a:pt x="25292" y="278704"/>
                      <a:pt x="27302" y="278201"/>
                      <a:pt x="28642" y="278704"/>
                    </a:cubicBezTo>
                    <a:cubicBezTo>
                      <a:pt x="25460" y="356099"/>
                      <a:pt x="13400" y="315726"/>
                      <a:pt x="22780" y="370338"/>
                    </a:cubicBezTo>
                    <a:cubicBezTo>
                      <a:pt x="29814" y="411548"/>
                      <a:pt x="25125" y="494807"/>
                      <a:pt x="53934" y="554277"/>
                    </a:cubicBezTo>
                    <a:lnTo>
                      <a:pt x="63314" y="512229"/>
                    </a:lnTo>
                    <a:lnTo>
                      <a:pt x="100498" y="516249"/>
                    </a:lnTo>
                    <a:cubicBezTo>
                      <a:pt x="85089" y="544896"/>
                      <a:pt x="101001" y="528981"/>
                      <a:pt x="76211" y="540708"/>
                    </a:cubicBezTo>
                    <a:lnTo>
                      <a:pt x="166660" y="480902"/>
                    </a:lnTo>
                    <a:cubicBezTo>
                      <a:pt x="165822" y="440027"/>
                      <a:pt x="162305" y="360287"/>
                      <a:pt x="169172" y="323600"/>
                    </a:cubicBezTo>
                    <a:cubicBezTo>
                      <a:pt x="179389" y="269490"/>
                      <a:pt x="178552" y="317234"/>
                      <a:pt x="169675" y="275521"/>
                    </a:cubicBezTo>
                    <a:cubicBezTo>
                      <a:pt x="150915" y="189247"/>
                      <a:pt x="206859" y="-5413"/>
                      <a:pt x="79059" y="115"/>
                    </a:cubicBezTo>
                    <a:cubicBezTo>
                      <a:pt x="56279" y="29432"/>
                      <a:pt x="45057" y="72987"/>
                      <a:pt x="42712" y="121233"/>
                    </a:cubicBezTo>
                    <a:cubicBezTo>
                      <a:pt x="37184" y="239671"/>
                      <a:pt x="1675" y="158088"/>
                      <a:pt x="23617" y="210690"/>
                    </a:cubicBezTo>
                    <a:cubicBezTo>
                      <a:pt x="24287" y="212198"/>
                      <a:pt x="25795" y="214543"/>
                      <a:pt x="26465" y="216218"/>
                    </a:cubicBezTo>
                    <a:cubicBezTo>
                      <a:pt x="26465" y="216386"/>
                      <a:pt x="31824" y="219234"/>
                      <a:pt x="35677" y="239504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" name="任意多边形: 形状 854">
                <a:extLst>
                  <a:ext uri="{FF2B5EF4-FFF2-40B4-BE49-F238E27FC236}">
                    <a16:creationId xmlns:a16="http://schemas.microsoft.com/office/drawing/2014/main" id="{DF3896D2-89BE-430C-8C02-29BFDCEAA664}"/>
                  </a:ext>
                </a:extLst>
              </p:cNvPr>
              <p:cNvSpPr/>
              <p:nvPr/>
            </p:nvSpPr>
            <p:spPr>
              <a:xfrm>
                <a:off x="7940662" y="3974282"/>
                <a:ext cx="43280" cy="773667"/>
              </a:xfrm>
              <a:custGeom>
                <a:avLst/>
                <a:gdLst>
                  <a:gd name="connsiteX0" fmla="*/ 34905 w 43280"/>
                  <a:gd name="connsiteY0" fmla="*/ 772107 h 773667"/>
                  <a:gd name="connsiteX1" fmla="*/ 16313 w 43280"/>
                  <a:gd name="connsiteY1" fmla="*/ 701916 h 773667"/>
                  <a:gd name="connsiteX2" fmla="*/ 19663 w 43280"/>
                  <a:gd name="connsiteY2" fmla="*/ 392168 h 773667"/>
                  <a:gd name="connsiteX3" fmla="*/ 41773 w 43280"/>
                  <a:gd name="connsiteY3" fmla="*/ 0 h 773667"/>
                  <a:gd name="connsiteX4" fmla="*/ 15643 w 43280"/>
                  <a:gd name="connsiteY4" fmla="*/ 70359 h 773667"/>
                  <a:gd name="connsiteX5" fmla="*/ 5928 w 43280"/>
                  <a:gd name="connsiteY5" fmla="*/ 173552 h 773667"/>
                  <a:gd name="connsiteX6" fmla="*/ 569 w 43280"/>
                  <a:gd name="connsiteY6" fmla="*/ 385300 h 773667"/>
                  <a:gd name="connsiteX7" fmla="*/ 8106 w 43280"/>
                  <a:gd name="connsiteY7" fmla="*/ 596042 h 773667"/>
                  <a:gd name="connsiteX8" fmla="*/ 10618 w 43280"/>
                  <a:gd name="connsiteY8" fmla="*/ 757868 h 773667"/>
                  <a:gd name="connsiteX9" fmla="*/ 30551 w 43280"/>
                  <a:gd name="connsiteY9" fmla="*/ 773615 h 773667"/>
                  <a:gd name="connsiteX10" fmla="*/ 34905 w 43280"/>
                  <a:gd name="connsiteY10" fmla="*/ 772107 h 773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280" h="773667">
                    <a:moveTo>
                      <a:pt x="34905" y="772107"/>
                    </a:moveTo>
                    <a:cubicBezTo>
                      <a:pt x="41270" y="747146"/>
                      <a:pt x="18658" y="770264"/>
                      <a:pt x="16313" y="701916"/>
                    </a:cubicBezTo>
                    <a:cubicBezTo>
                      <a:pt x="14136" y="637587"/>
                      <a:pt x="33733" y="567228"/>
                      <a:pt x="19663" y="392168"/>
                    </a:cubicBezTo>
                    <a:cubicBezTo>
                      <a:pt x="6431" y="228332"/>
                      <a:pt x="51990" y="32332"/>
                      <a:pt x="41773" y="0"/>
                    </a:cubicBezTo>
                    <a:cubicBezTo>
                      <a:pt x="26698" y="4691"/>
                      <a:pt x="25693" y="-20605"/>
                      <a:pt x="15643" y="70359"/>
                    </a:cubicBezTo>
                    <a:cubicBezTo>
                      <a:pt x="11623" y="107884"/>
                      <a:pt x="7101" y="134352"/>
                      <a:pt x="5928" y="173552"/>
                    </a:cubicBezTo>
                    <a:cubicBezTo>
                      <a:pt x="3751" y="246424"/>
                      <a:pt x="-1776" y="310250"/>
                      <a:pt x="569" y="385300"/>
                    </a:cubicBezTo>
                    <a:cubicBezTo>
                      <a:pt x="2913" y="456831"/>
                      <a:pt x="9613" y="516469"/>
                      <a:pt x="8106" y="596042"/>
                    </a:cubicBezTo>
                    <a:cubicBezTo>
                      <a:pt x="7436" y="636582"/>
                      <a:pt x="-1776" y="722186"/>
                      <a:pt x="10618" y="757868"/>
                    </a:cubicBezTo>
                    <a:cubicBezTo>
                      <a:pt x="15978" y="773112"/>
                      <a:pt x="12963" y="773950"/>
                      <a:pt x="30551" y="773615"/>
                    </a:cubicBezTo>
                    <a:cubicBezTo>
                      <a:pt x="31221" y="773615"/>
                      <a:pt x="33565" y="772777"/>
                      <a:pt x="34905" y="77210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" name="任意多边形: 形状 855">
                <a:extLst>
                  <a:ext uri="{FF2B5EF4-FFF2-40B4-BE49-F238E27FC236}">
                    <a16:creationId xmlns:a16="http://schemas.microsoft.com/office/drawing/2014/main" id="{9E6F1675-CBD8-44F8-BAEA-97A96B11A726}"/>
                  </a:ext>
                </a:extLst>
              </p:cNvPr>
              <p:cNvSpPr/>
              <p:nvPr/>
            </p:nvSpPr>
            <p:spPr>
              <a:xfrm>
                <a:off x="8008230" y="2918193"/>
                <a:ext cx="150450" cy="259356"/>
              </a:xfrm>
              <a:custGeom>
                <a:avLst/>
                <a:gdLst>
                  <a:gd name="connsiteX0" fmla="*/ 75876 w 150450"/>
                  <a:gd name="connsiteY0" fmla="*/ 189835 h 259356"/>
                  <a:gd name="connsiteX1" fmla="*/ 82911 w 150450"/>
                  <a:gd name="connsiteY1" fmla="*/ 123999 h 259356"/>
                  <a:gd name="connsiteX2" fmla="*/ 90951 w 150450"/>
                  <a:gd name="connsiteY2" fmla="*/ 159346 h 259356"/>
                  <a:gd name="connsiteX3" fmla="*/ 75876 w 150450"/>
                  <a:gd name="connsiteY3" fmla="*/ 189835 h 259356"/>
                  <a:gd name="connsiteX4" fmla="*/ 0 w 150450"/>
                  <a:gd name="connsiteY4" fmla="*/ 259357 h 259356"/>
                  <a:gd name="connsiteX5" fmla="*/ 27972 w 150450"/>
                  <a:gd name="connsiteY5" fmla="*/ 229203 h 259356"/>
                  <a:gd name="connsiteX6" fmla="*/ 53432 w 150450"/>
                  <a:gd name="connsiteY6" fmla="*/ 177774 h 259356"/>
                  <a:gd name="connsiteX7" fmla="*/ 72024 w 150450"/>
                  <a:gd name="connsiteY7" fmla="*/ 213456 h 259356"/>
                  <a:gd name="connsiteX8" fmla="*/ 122273 w 150450"/>
                  <a:gd name="connsiteY8" fmla="*/ 115121 h 259356"/>
                  <a:gd name="connsiteX9" fmla="*/ 94636 w 150450"/>
                  <a:gd name="connsiteY9" fmla="*/ 130365 h 259356"/>
                  <a:gd name="connsiteX10" fmla="*/ 132993 w 150450"/>
                  <a:gd name="connsiteY10" fmla="*/ 8074 h 259356"/>
                  <a:gd name="connsiteX11" fmla="*/ 0 w 150450"/>
                  <a:gd name="connsiteY11" fmla="*/ 259357 h 259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0450" h="259356">
                    <a:moveTo>
                      <a:pt x="75876" y="189835"/>
                    </a:moveTo>
                    <a:cubicBezTo>
                      <a:pt x="49747" y="147452"/>
                      <a:pt x="55944" y="205415"/>
                      <a:pt x="82911" y="123999"/>
                    </a:cubicBezTo>
                    <a:cubicBezTo>
                      <a:pt x="95808" y="144605"/>
                      <a:pt x="102508" y="116628"/>
                      <a:pt x="90951" y="159346"/>
                    </a:cubicBezTo>
                    <a:cubicBezTo>
                      <a:pt x="90783" y="160184"/>
                      <a:pt x="79059" y="182297"/>
                      <a:pt x="75876" y="189835"/>
                    </a:cubicBezTo>
                    <a:close/>
                    <a:moveTo>
                      <a:pt x="0" y="259357"/>
                    </a:moveTo>
                    <a:cubicBezTo>
                      <a:pt x="18592" y="253326"/>
                      <a:pt x="16080" y="249976"/>
                      <a:pt x="27972" y="229203"/>
                    </a:cubicBezTo>
                    <a:cubicBezTo>
                      <a:pt x="39362" y="209100"/>
                      <a:pt x="45392" y="199049"/>
                      <a:pt x="53432" y="177774"/>
                    </a:cubicBezTo>
                    <a:cubicBezTo>
                      <a:pt x="75039" y="206588"/>
                      <a:pt x="60131" y="185145"/>
                      <a:pt x="72024" y="213456"/>
                    </a:cubicBezTo>
                    <a:cubicBezTo>
                      <a:pt x="78724" y="206420"/>
                      <a:pt x="117583" y="130365"/>
                      <a:pt x="122273" y="115121"/>
                    </a:cubicBezTo>
                    <a:lnTo>
                      <a:pt x="94636" y="130365"/>
                    </a:lnTo>
                    <a:cubicBezTo>
                      <a:pt x="96311" y="83627"/>
                      <a:pt x="187764" y="-31293"/>
                      <a:pt x="132993" y="8074"/>
                    </a:cubicBezTo>
                    <a:cubicBezTo>
                      <a:pt x="123613" y="14775"/>
                      <a:pt x="36179" y="203070"/>
                      <a:pt x="0" y="25935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" name="任意多边形: 形状 856">
                <a:extLst>
                  <a:ext uri="{FF2B5EF4-FFF2-40B4-BE49-F238E27FC236}">
                    <a16:creationId xmlns:a16="http://schemas.microsoft.com/office/drawing/2014/main" id="{AB736807-8545-46D1-B23D-EC254FE9C088}"/>
                  </a:ext>
                </a:extLst>
              </p:cNvPr>
              <p:cNvSpPr/>
              <p:nvPr/>
            </p:nvSpPr>
            <p:spPr>
              <a:xfrm>
                <a:off x="8026774" y="4130915"/>
                <a:ext cx="31126" cy="286964"/>
              </a:xfrm>
              <a:custGeom>
                <a:avLst/>
                <a:gdLst>
                  <a:gd name="connsiteX0" fmla="*/ 8423 w 31126"/>
                  <a:gd name="connsiteY0" fmla="*/ 286965 h 286964"/>
                  <a:gd name="connsiteX1" fmla="*/ 31035 w 31126"/>
                  <a:gd name="connsiteY1" fmla="*/ 0 h 286964"/>
                  <a:gd name="connsiteX2" fmla="*/ 2058 w 31126"/>
                  <a:gd name="connsiteY2" fmla="*/ 211077 h 286964"/>
                  <a:gd name="connsiteX3" fmla="*/ 48 w 31126"/>
                  <a:gd name="connsiteY3" fmla="*/ 255470 h 286964"/>
                  <a:gd name="connsiteX4" fmla="*/ 8423 w 31126"/>
                  <a:gd name="connsiteY4" fmla="*/ 286965 h 28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6" h="286964">
                    <a:moveTo>
                      <a:pt x="8423" y="286965"/>
                    </a:moveTo>
                    <a:cubicBezTo>
                      <a:pt x="15123" y="270882"/>
                      <a:pt x="32542" y="4858"/>
                      <a:pt x="31035" y="0"/>
                    </a:cubicBezTo>
                    <a:cubicBezTo>
                      <a:pt x="5743" y="31662"/>
                      <a:pt x="10098" y="124469"/>
                      <a:pt x="2058" y="211077"/>
                    </a:cubicBezTo>
                    <a:cubicBezTo>
                      <a:pt x="1220" y="220458"/>
                      <a:pt x="-287" y="246759"/>
                      <a:pt x="48" y="255470"/>
                    </a:cubicBezTo>
                    <a:cubicBezTo>
                      <a:pt x="1555" y="289142"/>
                      <a:pt x="-622" y="273060"/>
                      <a:pt x="8423" y="28696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" name="任意多边形: 形状 857">
                <a:extLst>
                  <a:ext uri="{FF2B5EF4-FFF2-40B4-BE49-F238E27FC236}">
                    <a16:creationId xmlns:a16="http://schemas.microsoft.com/office/drawing/2014/main" id="{00F76A4B-6E70-4A39-8AC7-28113B15515B}"/>
                  </a:ext>
                </a:extLst>
              </p:cNvPr>
              <p:cNvSpPr/>
              <p:nvPr/>
            </p:nvSpPr>
            <p:spPr>
              <a:xfrm>
                <a:off x="8143944" y="5978511"/>
                <a:ext cx="26925" cy="94314"/>
              </a:xfrm>
              <a:custGeom>
                <a:avLst/>
                <a:gdLst>
                  <a:gd name="connsiteX0" fmla="*/ 4146 w 26925"/>
                  <a:gd name="connsiteY0" fmla="*/ 94315 h 94314"/>
                  <a:gd name="connsiteX1" fmla="*/ 26926 w 26925"/>
                  <a:gd name="connsiteY1" fmla="*/ 0 h 94314"/>
                  <a:gd name="connsiteX2" fmla="*/ 5318 w 26925"/>
                  <a:gd name="connsiteY2" fmla="*/ 42886 h 94314"/>
                  <a:gd name="connsiteX3" fmla="*/ 4146 w 26925"/>
                  <a:gd name="connsiteY3" fmla="*/ 94315 h 94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925" h="94314">
                    <a:moveTo>
                      <a:pt x="4146" y="94315"/>
                    </a:moveTo>
                    <a:cubicBezTo>
                      <a:pt x="21566" y="76055"/>
                      <a:pt x="22906" y="45901"/>
                      <a:pt x="26926" y="0"/>
                    </a:cubicBezTo>
                    <a:cubicBezTo>
                      <a:pt x="6491" y="13904"/>
                      <a:pt x="12856" y="5863"/>
                      <a:pt x="5318" y="42886"/>
                    </a:cubicBezTo>
                    <a:cubicBezTo>
                      <a:pt x="796" y="64831"/>
                      <a:pt x="-3391" y="71699"/>
                      <a:pt x="4146" y="9431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9" name="任意多边形: 形状 858">
                <a:extLst>
                  <a:ext uri="{FF2B5EF4-FFF2-40B4-BE49-F238E27FC236}">
                    <a16:creationId xmlns:a16="http://schemas.microsoft.com/office/drawing/2014/main" id="{65A10D3B-FD62-4756-9ADA-1EF8F8FF135E}"/>
                  </a:ext>
                </a:extLst>
              </p:cNvPr>
              <p:cNvSpPr/>
              <p:nvPr/>
            </p:nvSpPr>
            <p:spPr>
              <a:xfrm>
                <a:off x="8064915" y="4317702"/>
                <a:ext cx="20699" cy="75384"/>
              </a:xfrm>
              <a:custGeom>
                <a:avLst/>
                <a:gdLst>
                  <a:gd name="connsiteX0" fmla="*/ 7801 w 20699"/>
                  <a:gd name="connsiteY0" fmla="*/ 75385 h 75384"/>
                  <a:gd name="connsiteX1" fmla="*/ 7801 w 20699"/>
                  <a:gd name="connsiteY1" fmla="*/ 0 h 75384"/>
                  <a:gd name="connsiteX2" fmla="*/ 7801 w 20699"/>
                  <a:gd name="connsiteY2" fmla="*/ 75385 h 7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699" h="75384">
                    <a:moveTo>
                      <a:pt x="7801" y="75385"/>
                    </a:moveTo>
                    <a:cubicBezTo>
                      <a:pt x="13161" y="66841"/>
                      <a:pt x="33931" y="16585"/>
                      <a:pt x="7801" y="0"/>
                    </a:cubicBezTo>
                    <a:cubicBezTo>
                      <a:pt x="-3421" y="20103"/>
                      <a:pt x="-1746" y="53104"/>
                      <a:pt x="7801" y="7538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0" name="任意多边形: 形状 859">
                <a:extLst>
                  <a:ext uri="{FF2B5EF4-FFF2-40B4-BE49-F238E27FC236}">
                    <a16:creationId xmlns:a16="http://schemas.microsoft.com/office/drawing/2014/main" id="{7761CAD7-DEC4-4F55-82AC-5612F1C59F5C}"/>
                  </a:ext>
                </a:extLst>
              </p:cNvPr>
              <p:cNvSpPr/>
              <p:nvPr/>
            </p:nvSpPr>
            <p:spPr>
              <a:xfrm>
                <a:off x="8335295" y="3234114"/>
                <a:ext cx="21495" cy="19323"/>
              </a:xfrm>
              <a:custGeom>
                <a:avLst/>
                <a:gdLst>
                  <a:gd name="connsiteX0" fmla="*/ 1396 w 21495"/>
                  <a:gd name="connsiteY0" fmla="*/ 8266 h 19323"/>
                  <a:gd name="connsiteX1" fmla="*/ 21496 w 21495"/>
                  <a:gd name="connsiteY1" fmla="*/ 8266 h 19323"/>
                  <a:gd name="connsiteX2" fmla="*/ 1396 w 21495"/>
                  <a:gd name="connsiteY2" fmla="*/ 8266 h 19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495" h="19323">
                    <a:moveTo>
                      <a:pt x="1396" y="8266"/>
                    </a:moveTo>
                    <a:cubicBezTo>
                      <a:pt x="2234" y="8769"/>
                      <a:pt x="-9156" y="32892"/>
                      <a:pt x="21496" y="8266"/>
                    </a:cubicBezTo>
                    <a:cubicBezTo>
                      <a:pt x="559" y="-6141"/>
                      <a:pt x="13288" y="1230"/>
                      <a:pt x="1396" y="8266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1" name="任意多边形: 形状 860">
                <a:extLst>
                  <a:ext uri="{FF2B5EF4-FFF2-40B4-BE49-F238E27FC236}">
                    <a16:creationId xmlns:a16="http://schemas.microsoft.com/office/drawing/2014/main" id="{41F5F920-A645-4F8A-B680-B611564A3E48}"/>
                  </a:ext>
                </a:extLst>
              </p:cNvPr>
              <p:cNvSpPr/>
              <p:nvPr/>
            </p:nvSpPr>
            <p:spPr>
              <a:xfrm>
                <a:off x="8333509" y="3369362"/>
                <a:ext cx="13895" cy="18277"/>
              </a:xfrm>
              <a:custGeom>
                <a:avLst/>
                <a:gdLst>
                  <a:gd name="connsiteX0" fmla="*/ 0 w 13895"/>
                  <a:gd name="connsiteY0" fmla="*/ 17255 h 18277"/>
                  <a:gd name="connsiteX1" fmla="*/ 13735 w 13895"/>
                  <a:gd name="connsiteY1" fmla="*/ 0 h 18277"/>
                  <a:gd name="connsiteX2" fmla="*/ 0 w 13895"/>
                  <a:gd name="connsiteY2" fmla="*/ 17255 h 18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895" h="18277">
                    <a:moveTo>
                      <a:pt x="0" y="17255"/>
                    </a:moveTo>
                    <a:cubicBezTo>
                      <a:pt x="19597" y="16920"/>
                      <a:pt x="12227" y="25128"/>
                      <a:pt x="13735" y="0"/>
                    </a:cubicBezTo>
                    <a:cubicBezTo>
                      <a:pt x="7705" y="2680"/>
                      <a:pt x="670" y="-3685"/>
                      <a:pt x="0" y="1725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2" name="任意多边形: 形状 861">
                <a:extLst>
                  <a:ext uri="{FF2B5EF4-FFF2-40B4-BE49-F238E27FC236}">
                    <a16:creationId xmlns:a16="http://schemas.microsoft.com/office/drawing/2014/main" id="{A5A1620F-A103-4409-953B-340E1E208906}"/>
                  </a:ext>
                </a:extLst>
              </p:cNvPr>
              <p:cNvSpPr/>
              <p:nvPr/>
            </p:nvSpPr>
            <p:spPr>
              <a:xfrm>
                <a:off x="8168850" y="5878118"/>
                <a:ext cx="12188" cy="22762"/>
              </a:xfrm>
              <a:custGeom>
                <a:avLst/>
                <a:gdLst>
                  <a:gd name="connsiteX0" fmla="*/ 9 w 12188"/>
                  <a:gd name="connsiteY0" fmla="*/ 11439 h 22762"/>
                  <a:gd name="connsiteX1" fmla="*/ 11734 w 12188"/>
                  <a:gd name="connsiteY1" fmla="*/ 9932 h 22762"/>
                  <a:gd name="connsiteX2" fmla="*/ 9 w 12188"/>
                  <a:gd name="connsiteY2" fmla="*/ 11439 h 22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188" h="22762">
                    <a:moveTo>
                      <a:pt x="9" y="11439"/>
                    </a:moveTo>
                    <a:cubicBezTo>
                      <a:pt x="-326" y="31374"/>
                      <a:pt x="8719" y="21156"/>
                      <a:pt x="11734" y="9932"/>
                    </a:cubicBezTo>
                    <a:cubicBezTo>
                      <a:pt x="14916" y="-2130"/>
                      <a:pt x="344" y="-4978"/>
                      <a:pt x="9" y="11439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3" name="任意多边形: 形状 862">
                <a:extLst>
                  <a:ext uri="{FF2B5EF4-FFF2-40B4-BE49-F238E27FC236}">
                    <a16:creationId xmlns:a16="http://schemas.microsoft.com/office/drawing/2014/main" id="{1573A599-BC5F-45F4-B62D-B9BC72AEFDF7}"/>
                  </a:ext>
                </a:extLst>
              </p:cNvPr>
              <p:cNvSpPr/>
              <p:nvPr/>
            </p:nvSpPr>
            <p:spPr>
              <a:xfrm>
                <a:off x="8125776" y="3090367"/>
                <a:ext cx="15365" cy="24410"/>
              </a:xfrm>
              <a:custGeom>
                <a:avLst/>
                <a:gdLst>
                  <a:gd name="connsiteX0" fmla="*/ 36 w 15365"/>
                  <a:gd name="connsiteY0" fmla="*/ 11295 h 24410"/>
                  <a:gd name="connsiteX1" fmla="*/ 11258 w 15365"/>
                  <a:gd name="connsiteY1" fmla="*/ 11798 h 24410"/>
                  <a:gd name="connsiteX2" fmla="*/ 7908 w 15365"/>
                  <a:gd name="connsiteY2" fmla="*/ 8950 h 24410"/>
                  <a:gd name="connsiteX3" fmla="*/ 36 w 15365"/>
                  <a:gd name="connsiteY3" fmla="*/ 11295 h 24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365" h="24410">
                    <a:moveTo>
                      <a:pt x="36" y="11295"/>
                    </a:moveTo>
                    <a:cubicBezTo>
                      <a:pt x="-801" y="32738"/>
                      <a:pt x="13268" y="24194"/>
                      <a:pt x="11258" y="11798"/>
                    </a:cubicBezTo>
                    <a:cubicBezTo>
                      <a:pt x="6736" y="-14503"/>
                      <a:pt x="24993" y="11798"/>
                      <a:pt x="7908" y="8950"/>
                    </a:cubicBezTo>
                    <a:cubicBezTo>
                      <a:pt x="1878" y="7945"/>
                      <a:pt x="538" y="-3782"/>
                      <a:pt x="36" y="11295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4" name="任意多边形: 形状 863">
                <a:extLst>
                  <a:ext uri="{FF2B5EF4-FFF2-40B4-BE49-F238E27FC236}">
                    <a16:creationId xmlns:a16="http://schemas.microsoft.com/office/drawing/2014/main" id="{E6028331-07B0-495D-B06D-0754607FE411}"/>
                  </a:ext>
                </a:extLst>
              </p:cNvPr>
              <p:cNvSpPr/>
              <p:nvPr/>
            </p:nvSpPr>
            <p:spPr>
              <a:xfrm>
                <a:off x="8232328" y="4366890"/>
                <a:ext cx="16390" cy="22102"/>
              </a:xfrm>
              <a:custGeom>
                <a:avLst/>
                <a:gdLst>
                  <a:gd name="connsiteX0" fmla="*/ 13 w 16390"/>
                  <a:gd name="connsiteY0" fmla="*/ 9947 h 22102"/>
                  <a:gd name="connsiteX1" fmla="*/ 10732 w 16390"/>
                  <a:gd name="connsiteY1" fmla="*/ 10450 h 22102"/>
                  <a:gd name="connsiteX2" fmla="*/ 7717 w 16390"/>
                  <a:gd name="connsiteY2" fmla="*/ 7769 h 22102"/>
                  <a:gd name="connsiteX3" fmla="*/ 13 w 16390"/>
                  <a:gd name="connsiteY3" fmla="*/ 9947 h 22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90" h="22102">
                    <a:moveTo>
                      <a:pt x="13" y="9947"/>
                    </a:moveTo>
                    <a:cubicBezTo>
                      <a:pt x="-490" y="21003"/>
                      <a:pt x="14250" y="30385"/>
                      <a:pt x="10732" y="10450"/>
                    </a:cubicBezTo>
                    <a:cubicBezTo>
                      <a:pt x="6712" y="-13003"/>
                      <a:pt x="27482" y="10785"/>
                      <a:pt x="7717" y="7769"/>
                    </a:cubicBezTo>
                    <a:cubicBezTo>
                      <a:pt x="2023" y="6932"/>
                      <a:pt x="515" y="-3287"/>
                      <a:pt x="13" y="9947"/>
                    </a:cubicBezTo>
                    <a:close/>
                  </a:path>
                </a:pathLst>
              </a:custGeom>
              <a:grpFill/>
              <a:ln w="1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F03E4FBF-8208-4A23-BA5C-612D41B8D3F6}"/>
              </a:ext>
            </a:extLst>
          </p:cNvPr>
          <p:cNvGrpSpPr/>
          <p:nvPr/>
        </p:nvGrpSpPr>
        <p:grpSpPr>
          <a:xfrm>
            <a:off x="-22362" y="3697160"/>
            <a:ext cx="12201211" cy="5523946"/>
            <a:chOff x="4732916" y="706894"/>
            <a:chExt cx="2840156" cy="2037054"/>
          </a:xfrm>
        </p:grpSpPr>
        <p:grpSp>
          <p:nvGrpSpPr>
            <p:cNvPr id="621" name="组合 620">
              <a:extLst>
                <a:ext uri="{FF2B5EF4-FFF2-40B4-BE49-F238E27FC236}">
                  <a16:creationId xmlns:a16="http://schemas.microsoft.com/office/drawing/2014/main" id="{33C58CF3-F797-4FBA-83F0-A42F61730DBB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622" name="任意多边形: 形状 621">
                <a:extLst>
                  <a:ext uri="{FF2B5EF4-FFF2-40B4-BE49-F238E27FC236}">
                    <a16:creationId xmlns:a16="http://schemas.microsoft.com/office/drawing/2014/main" id="{0AED0D60-9382-4BF6-8831-0AB32DFA931F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3" name="任意多边形: 形状 622">
                <a:extLst>
                  <a:ext uri="{FF2B5EF4-FFF2-40B4-BE49-F238E27FC236}">
                    <a16:creationId xmlns:a16="http://schemas.microsoft.com/office/drawing/2014/main" id="{28338189-E5B5-4525-B03E-C7815E3479A6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4" name="任意多边形: 形状 623">
                <a:extLst>
                  <a:ext uri="{FF2B5EF4-FFF2-40B4-BE49-F238E27FC236}">
                    <a16:creationId xmlns:a16="http://schemas.microsoft.com/office/drawing/2014/main" id="{3397C7AE-76A2-4FC6-82BB-E6EE939E1261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29" name="组合 628">
              <a:extLst>
                <a:ext uri="{FF2B5EF4-FFF2-40B4-BE49-F238E27FC236}">
                  <a16:creationId xmlns:a16="http://schemas.microsoft.com/office/drawing/2014/main" id="{3E349C69-5A2E-4322-832E-35FA6F767239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630" name="任意多边形: 形状 629">
                <a:extLst>
                  <a:ext uri="{FF2B5EF4-FFF2-40B4-BE49-F238E27FC236}">
                    <a16:creationId xmlns:a16="http://schemas.microsoft.com/office/drawing/2014/main" id="{511CD0ED-0DDD-4B0D-9DEE-C43B1F9377E3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1" name="任意多边形: 形状 630">
                <a:extLst>
                  <a:ext uri="{FF2B5EF4-FFF2-40B4-BE49-F238E27FC236}">
                    <a16:creationId xmlns:a16="http://schemas.microsoft.com/office/drawing/2014/main" id="{D73B3508-8DC9-4923-8B45-F7FC5D2B983F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4" name="任意多边形: 形状 633">
                <a:extLst>
                  <a:ext uri="{FF2B5EF4-FFF2-40B4-BE49-F238E27FC236}">
                    <a16:creationId xmlns:a16="http://schemas.microsoft.com/office/drawing/2014/main" id="{220EE405-FC5F-4A17-9BE4-459E846EE1A8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6" name="文本框 10"/>
          <p:cNvSpPr txBox="1"/>
          <p:nvPr/>
        </p:nvSpPr>
        <p:spPr>
          <a:xfrm>
            <a:off x="1618116" y="903751"/>
            <a:ext cx="8779145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800" dirty="0">
                <a:solidFill>
                  <a:schemeClr val="tx1">
                    <a:lumMod val="95000"/>
                    <a:lumOff val="5000"/>
                  </a:schemeClr>
                </a:solidFill>
                <a:latin typeface="演示秋鸿楷" panose="00000500000000000000" pitchFamily="2" charset="-122"/>
                <a:ea typeface="演示秋鸿楷" panose="00000500000000000000" pitchFamily="2" charset="-122"/>
                <a:cs typeface="+mn-ea"/>
                <a:sym typeface="+mn-lt"/>
              </a:rPr>
              <a:t>感谢您的指正</a:t>
            </a:r>
          </a:p>
        </p:txBody>
      </p:sp>
      <p:sp>
        <p:nvSpPr>
          <p:cNvPr id="16" name="文本框 136"/>
          <p:cNvSpPr txBox="1"/>
          <p:nvPr/>
        </p:nvSpPr>
        <p:spPr>
          <a:xfrm>
            <a:off x="3312834" y="2441882"/>
            <a:ext cx="55045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论文答辩 </a:t>
            </a:r>
            <a:r>
              <a:rPr lang="en-US" altLang="zh-CN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/ </a:t>
            </a:r>
            <a:r>
              <a:rPr lang="zh-CN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毕业设计 </a:t>
            </a:r>
            <a:r>
              <a:rPr lang="en-US" altLang="zh-CN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/ </a:t>
            </a:r>
            <a:r>
              <a:rPr lang="zh-CN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学术报告 </a:t>
            </a:r>
            <a:r>
              <a:rPr lang="en-US" altLang="zh-CN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/ </a:t>
            </a:r>
            <a:r>
              <a:rPr lang="zh-CN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开题报告</a:t>
            </a:r>
            <a:endParaRPr lang="en-US" altLang="zh-CN" sz="1400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627" name="组合 626">
            <a:extLst>
              <a:ext uri="{FF2B5EF4-FFF2-40B4-BE49-F238E27FC236}">
                <a16:creationId xmlns:a16="http://schemas.microsoft.com/office/drawing/2014/main" id="{AB14A331-7B0B-403A-B01C-440C653F172D}"/>
              </a:ext>
            </a:extLst>
          </p:cNvPr>
          <p:cNvGrpSpPr/>
          <p:nvPr/>
        </p:nvGrpSpPr>
        <p:grpSpPr>
          <a:xfrm>
            <a:off x="2553026" y="3060118"/>
            <a:ext cx="7333918" cy="368882"/>
            <a:chOff x="1113077" y="3312562"/>
            <a:chExt cx="7333918" cy="368882"/>
          </a:xfrm>
        </p:grpSpPr>
        <p:grpSp>
          <p:nvGrpSpPr>
            <p:cNvPr id="626" name="组合 625">
              <a:extLst>
                <a:ext uri="{FF2B5EF4-FFF2-40B4-BE49-F238E27FC236}">
                  <a16:creationId xmlns:a16="http://schemas.microsoft.com/office/drawing/2014/main" id="{BD7EBD59-7ED0-4C12-B721-8DB72A4A2484}"/>
                </a:ext>
              </a:extLst>
            </p:cNvPr>
            <p:cNvGrpSpPr/>
            <p:nvPr/>
          </p:nvGrpSpPr>
          <p:grpSpPr>
            <a:xfrm>
              <a:off x="1113077" y="3312562"/>
              <a:ext cx="3421078" cy="362779"/>
              <a:chOff x="1113077" y="3312562"/>
              <a:chExt cx="3421078" cy="362779"/>
            </a:xfrm>
          </p:grpSpPr>
          <p:sp>
            <p:nvSpPr>
              <p:cNvPr id="18" name="文本框 138"/>
              <p:cNvSpPr txBox="1"/>
              <p:nvPr/>
            </p:nvSpPr>
            <p:spPr>
              <a:xfrm>
                <a:off x="1397550" y="3342924"/>
                <a:ext cx="143661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答辩人：</a:t>
                </a:r>
                <a:r>
                  <a:rPr lang="en-US" altLang="zh-CN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Sunny</a:t>
                </a:r>
              </a:p>
            </p:txBody>
          </p:sp>
          <p:grpSp>
            <p:nvGrpSpPr>
              <p:cNvPr id="32" name="组合 31"/>
              <p:cNvGrpSpPr/>
              <p:nvPr/>
            </p:nvGrpSpPr>
            <p:grpSpPr>
              <a:xfrm>
                <a:off x="1113077" y="3312562"/>
                <a:ext cx="247621" cy="353323"/>
                <a:chOff x="33337500" y="3175"/>
                <a:chExt cx="2930525" cy="4181475"/>
              </a:xfrm>
              <a:blipFill dpi="0" rotWithShape="1">
                <a:blip r:embed="rId3"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</p:grpSpPr>
            <p:sp>
              <p:nvSpPr>
                <p:cNvPr id="33" name="Freeform 25"/>
                <p:cNvSpPr>
                  <a:spLocks/>
                </p:cNvSpPr>
                <p:nvPr/>
              </p:nvSpPr>
              <p:spPr bwMode="auto">
                <a:xfrm>
                  <a:off x="35061525" y="2049463"/>
                  <a:ext cx="1163638" cy="2033588"/>
                </a:xfrm>
                <a:custGeom>
                  <a:avLst/>
                  <a:gdLst>
                    <a:gd name="T0" fmla="*/ 64 w 275"/>
                    <a:gd name="T1" fmla="*/ 480 h 480"/>
                    <a:gd name="T2" fmla="*/ 275 w 275"/>
                    <a:gd name="T3" fmla="*/ 421 h 480"/>
                    <a:gd name="T4" fmla="*/ 258 w 275"/>
                    <a:gd name="T5" fmla="*/ 163 h 480"/>
                    <a:gd name="T6" fmla="*/ 135 w 275"/>
                    <a:gd name="T7" fmla="*/ 52 h 480"/>
                    <a:gd name="T8" fmla="*/ 36 w 275"/>
                    <a:gd name="T9" fmla="*/ 0 h 480"/>
                    <a:gd name="T10" fmla="*/ 0 w 275"/>
                    <a:gd name="T11" fmla="*/ 26 h 480"/>
                    <a:gd name="T12" fmla="*/ 64 w 275"/>
                    <a:gd name="T13" fmla="*/ 48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5" h="480">
                      <a:moveTo>
                        <a:pt x="64" y="480"/>
                      </a:moveTo>
                      <a:cubicBezTo>
                        <a:pt x="196" y="460"/>
                        <a:pt x="275" y="421"/>
                        <a:pt x="275" y="421"/>
                      </a:cubicBezTo>
                      <a:cubicBezTo>
                        <a:pt x="275" y="421"/>
                        <a:pt x="268" y="194"/>
                        <a:pt x="258" y="163"/>
                      </a:cubicBezTo>
                      <a:cubicBezTo>
                        <a:pt x="248" y="133"/>
                        <a:pt x="173" y="76"/>
                        <a:pt x="135" y="52"/>
                      </a:cubicBezTo>
                      <a:cubicBezTo>
                        <a:pt x="98" y="29"/>
                        <a:pt x="36" y="0"/>
                        <a:pt x="36" y="0"/>
                      </a:cubicBezTo>
                      <a:cubicBezTo>
                        <a:pt x="36" y="0"/>
                        <a:pt x="21" y="13"/>
                        <a:pt x="0" y="26"/>
                      </a:cubicBezTo>
                      <a:lnTo>
                        <a:pt x="64" y="48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4" name="Freeform 26"/>
                <p:cNvSpPr>
                  <a:spLocks/>
                </p:cNvSpPr>
                <p:nvPr/>
              </p:nvSpPr>
              <p:spPr bwMode="auto">
                <a:xfrm>
                  <a:off x="34378900" y="2189163"/>
                  <a:ext cx="263525" cy="1931988"/>
                </a:xfrm>
                <a:custGeom>
                  <a:avLst/>
                  <a:gdLst>
                    <a:gd name="T0" fmla="*/ 0 w 62"/>
                    <a:gd name="T1" fmla="*/ 453 h 456"/>
                    <a:gd name="T2" fmla="*/ 28 w 62"/>
                    <a:gd name="T3" fmla="*/ 456 h 456"/>
                    <a:gd name="T4" fmla="*/ 62 w 62"/>
                    <a:gd name="T5" fmla="*/ 7 h 456"/>
                    <a:gd name="T6" fmla="*/ 48 w 62"/>
                    <a:gd name="T7" fmla="*/ 0 h 456"/>
                    <a:gd name="T8" fmla="*/ 0 w 62"/>
                    <a:gd name="T9" fmla="*/ 453 h 4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456">
                      <a:moveTo>
                        <a:pt x="0" y="453"/>
                      </a:moveTo>
                      <a:cubicBezTo>
                        <a:pt x="9" y="454"/>
                        <a:pt x="18" y="455"/>
                        <a:pt x="28" y="456"/>
                      </a:cubicBezTo>
                      <a:cubicBezTo>
                        <a:pt x="62" y="7"/>
                        <a:pt x="62" y="7"/>
                        <a:pt x="62" y="7"/>
                      </a:cubicBezTo>
                      <a:cubicBezTo>
                        <a:pt x="57" y="5"/>
                        <a:pt x="53" y="3"/>
                        <a:pt x="48" y="0"/>
                      </a:cubicBezTo>
                      <a:lnTo>
                        <a:pt x="0" y="45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5" name="Freeform 27"/>
                <p:cNvSpPr>
                  <a:spLocks/>
                </p:cNvSpPr>
                <p:nvPr/>
              </p:nvSpPr>
              <p:spPr bwMode="auto">
                <a:xfrm>
                  <a:off x="33396238" y="2032000"/>
                  <a:ext cx="1127125" cy="2058988"/>
                </a:xfrm>
                <a:custGeom>
                  <a:avLst/>
                  <a:gdLst>
                    <a:gd name="T0" fmla="*/ 266 w 266"/>
                    <a:gd name="T1" fmla="*/ 27 h 486"/>
                    <a:gd name="T2" fmla="*/ 235 w 266"/>
                    <a:gd name="T3" fmla="*/ 0 h 486"/>
                    <a:gd name="T4" fmla="*/ 67 w 266"/>
                    <a:gd name="T5" fmla="*/ 101 h 486"/>
                    <a:gd name="T6" fmla="*/ 7 w 266"/>
                    <a:gd name="T7" fmla="*/ 235 h 486"/>
                    <a:gd name="T8" fmla="*/ 0 w 266"/>
                    <a:gd name="T9" fmla="*/ 428 h 486"/>
                    <a:gd name="T10" fmla="*/ 201 w 266"/>
                    <a:gd name="T11" fmla="*/ 486 h 486"/>
                    <a:gd name="T12" fmla="*/ 266 w 266"/>
                    <a:gd name="T13" fmla="*/ 27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6" h="486">
                      <a:moveTo>
                        <a:pt x="266" y="27"/>
                      </a:moveTo>
                      <a:cubicBezTo>
                        <a:pt x="248" y="14"/>
                        <a:pt x="235" y="0"/>
                        <a:pt x="235" y="0"/>
                      </a:cubicBezTo>
                      <a:cubicBezTo>
                        <a:pt x="235" y="0"/>
                        <a:pt x="91" y="70"/>
                        <a:pt x="67" y="101"/>
                      </a:cubicBezTo>
                      <a:cubicBezTo>
                        <a:pt x="43" y="131"/>
                        <a:pt x="9" y="156"/>
                        <a:pt x="7" y="235"/>
                      </a:cubicBezTo>
                      <a:cubicBezTo>
                        <a:pt x="5" y="315"/>
                        <a:pt x="0" y="428"/>
                        <a:pt x="0" y="428"/>
                      </a:cubicBezTo>
                      <a:cubicBezTo>
                        <a:pt x="0" y="428"/>
                        <a:pt x="83" y="467"/>
                        <a:pt x="201" y="486"/>
                      </a:cubicBezTo>
                      <a:lnTo>
                        <a:pt x="266" y="2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Freeform 28"/>
                <p:cNvSpPr>
                  <a:spLocks/>
                </p:cNvSpPr>
                <p:nvPr/>
              </p:nvSpPr>
              <p:spPr bwMode="auto">
                <a:xfrm>
                  <a:off x="34947225" y="2197100"/>
                  <a:ext cx="254000" cy="1914525"/>
                </a:xfrm>
                <a:custGeom>
                  <a:avLst/>
                  <a:gdLst>
                    <a:gd name="T0" fmla="*/ 12 w 60"/>
                    <a:gd name="T1" fmla="*/ 0 h 452"/>
                    <a:gd name="T2" fmla="*/ 0 w 60"/>
                    <a:gd name="T3" fmla="*/ 6 h 452"/>
                    <a:gd name="T4" fmla="*/ 36 w 60"/>
                    <a:gd name="T5" fmla="*/ 452 h 452"/>
                    <a:gd name="T6" fmla="*/ 60 w 60"/>
                    <a:gd name="T7" fmla="*/ 450 h 452"/>
                    <a:gd name="T8" fmla="*/ 12 w 60"/>
                    <a:gd name="T9" fmla="*/ 0 h 4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0" h="452">
                      <a:moveTo>
                        <a:pt x="12" y="0"/>
                      </a:moveTo>
                      <a:cubicBezTo>
                        <a:pt x="8" y="2"/>
                        <a:pt x="4" y="4"/>
                        <a:pt x="0" y="6"/>
                      </a:cubicBezTo>
                      <a:cubicBezTo>
                        <a:pt x="36" y="452"/>
                        <a:pt x="36" y="452"/>
                        <a:pt x="36" y="452"/>
                      </a:cubicBezTo>
                      <a:cubicBezTo>
                        <a:pt x="44" y="452"/>
                        <a:pt x="52" y="451"/>
                        <a:pt x="60" y="450"/>
                      </a:cubicBezTo>
                      <a:lnTo>
                        <a:pt x="1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7" name="Freeform 29"/>
                <p:cNvSpPr>
                  <a:spLocks/>
                </p:cNvSpPr>
                <p:nvPr/>
              </p:nvSpPr>
              <p:spPr bwMode="auto">
                <a:xfrm>
                  <a:off x="33337500" y="1981200"/>
                  <a:ext cx="2930525" cy="2203450"/>
                </a:xfrm>
                <a:custGeom>
                  <a:avLst/>
                  <a:gdLst>
                    <a:gd name="T0" fmla="*/ 692 w 692"/>
                    <a:gd name="T1" fmla="*/ 438 h 520"/>
                    <a:gd name="T2" fmla="*/ 681 w 692"/>
                    <a:gd name="T3" fmla="*/ 209 h 520"/>
                    <a:gd name="T4" fmla="*/ 593 w 692"/>
                    <a:gd name="T5" fmla="*/ 86 h 520"/>
                    <a:gd name="T6" fmla="*/ 550 w 692"/>
                    <a:gd name="T7" fmla="*/ 62 h 520"/>
                    <a:gd name="T8" fmla="*/ 456 w 692"/>
                    <a:gd name="T9" fmla="*/ 4 h 520"/>
                    <a:gd name="T10" fmla="*/ 452 w 692"/>
                    <a:gd name="T11" fmla="*/ 0 h 520"/>
                    <a:gd name="T12" fmla="*/ 447 w 692"/>
                    <a:gd name="T13" fmla="*/ 0 h 520"/>
                    <a:gd name="T14" fmla="*/ 424 w 692"/>
                    <a:gd name="T15" fmla="*/ 24 h 520"/>
                    <a:gd name="T16" fmla="*/ 442 w 692"/>
                    <a:gd name="T17" fmla="*/ 24 h 520"/>
                    <a:gd name="T18" fmla="*/ 539 w 692"/>
                    <a:gd name="T19" fmla="*/ 84 h 520"/>
                    <a:gd name="T20" fmla="*/ 580 w 692"/>
                    <a:gd name="T21" fmla="*/ 106 h 520"/>
                    <a:gd name="T22" fmla="*/ 657 w 692"/>
                    <a:gd name="T23" fmla="*/ 211 h 520"/>
                    <a:gd name="T24" fmla="*/ 667 w 692"/>
                    <a:gd name="T25" fmla="*/ 430 h 520"/>
                    <a:gd name="T26" fmla="*/ 343 w 692"/>
                    <a:gd name="T27" fmla="*/ 496 h 520"/>
                    <a:gd name="T28" fmla="*/ 25 w 692"/>
                    <a:gd name="T29" fmla="*/ 431 h 520"/>
                    <a:gd name="T30" fmla="*/ 36 w 692"/>
                    <a:gd name="T31" fmla="*/ 211 h 520"/>
                    <a:gd name="T32" fmla="*/ 112 w 692"/>
                    <a:gd name="T33" fmla="*/ 106 h 520"/>
                    <a:gd name="T34" fmla="*/ 154 w 692"/>
                    <a:gd name="T35" fmla="*/ 84 h 520"/>
                    <a:gd name="T36" fmla="*/ 251 w 692"/>
                    <a:gd name="T37" fmla="*/ 24 h 520"/>
                    <a:gd name="T38" fmla="*/ 260 w 692"/>
                    <a:gd name="T39" fmla="*/ 24 h 520"/>
                    <a:gd name="T40" fmla="*/ 241 w 692"/>
                    <a:gd name="T41" fmla="*/ 0 h 520"/>
                    <a:gd name="T42" fmla="*/ 240 w 692"/>
                    <a:gd name="T43" fmla="*/ 0 h 520"/>
                    <a:gd name="T44" fmla="*/ 237 w 692"/>
                    <a:gd name="T45" fmla="*/ 4 h 520"/>
                    <a:gd name="T46" fmla="*/ 142 w 692"/>
                    <a:gd name="T47" fmla="*/ 62 h 520"/>
                    <a:gd name="T48" fmla="*/ 100 w 692"/>
                    <a:gd name="T49" fmla="*/ 86 h 520"/>
                    <a:gd name="T50" fmla="*/ 12 w 692"/>
                    <a:gd name="T51" fmla="*/ 209 h 520"/>
                    <a:gd name="T52" fmla="*/ 1 w 692"/>
                    <a:gd name="T53" fmla="*/ 438 h 520"/>
                    <a:gd name="T54" fmla="*/ 0 w 692"/>
                    <a:gd name="T55" fmla="*/ 446 h 520"/>
                    <a:gd name="T56" fmla="*/ 8 w 692"/>
                    <a:gd name="T57" fmla="*/ 449 h 520"/>
                    <a:gd name="T58" fmla="*/ 343 w 692"/>
                    <a:gd name="T59" fmla="*/ 520 h 520"/>
                    <a:gd name="T60" fmla="*/ 685 w 692"/>
                    <a:gd name="T61" fmla="*/ 449 h 520"/>
                    <a:gd name="T62" fmla="*/ 692 w 692"/>
                    <a:gd name="T63" fmla="*/ 446 h 520"/>
                    <a:gd name="T64" fmla="*/ 692 w 692"/>
                    <a:gd name="T65" fmla="*/ 438 h 5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92" h="520">
                      <a:moveTo>
                        <a:pt x="692" y="438"/>
                      </a:moveTo>
                      <a:cubicBezTo>
                        <a:pt x="692" y="436"/>
                        <a:pt x="685" y="268"/>
                        <a:pt x="681" y="209"/>
                      </a:cubicBezTo>
                      <a:cubicBezTo>
                        <a:pt x="677" y="137"/>
                        <a:pt x="614" y="99"/>
                        <a:pt x="593" y="86"/>
                      </a:cubicBezTo>
                      <a:cubicBezTo>
                        <a:pt x="582" y="80"/>
                        <a:pt x="567" y="72"/>
                        <a:pt x="550" y="62"/>
                      </a:cubicBezTo>
                      <a:cubicBezTo>
                        <a:pt x="516" y="44"/>
                        <a:pt x="469" y="19"/>
                        <a:pt x="456" y="4"/>
                      </a:cubicBezTo>
                      <a:cubicBezTo>
                        <a:pt x="452" y="0"/>
                        <a:pt x="452" y="0"/>
                        <a:pt x="452" y="0"/>
                      </a:cubicBezTo>
                      <a:cubicBezTo>
                        <a:pt x="447" y="0"/>
                        <a:pt x="447" y="0"/>
                        <a:pt x="447" y="0"/>
                      </a:cubicBezTo>
                      <a:cubicBezTo>
                        <a:pt x="441" y="7"/>
                        <a:pt x="433" y="16"/>
                        <a:pt x="424" y="24"/>
                      </a:cubicBezTo>
                      <a:cubicBezTo>
                        <a:pt x="442" y="24"/>
                        <a:pt x="442" y="24"/>
                        <a:pt x="442" y="24"/>
                      </a:cubicBezTo>
                      <a:cubicBezTo>
                        <a:pt x="460" y="42"/>
                        <a:pt x="502" y="64"/>
                        <a:pt x="539" y="84"/>
                      </a:cubicBezTo>
                      <a:cubicBezTo>
                        <a:pt x="555" y="92"/>
                        <a:pt x="570" y="100"/>
                        <a:pt x="580" y="106"/>
                      </a:cubicBezTo>
                      <a:cubicBezTo>
                        <a:pt x="612" y="126"/>
                        <a:pt x="654" y="158"/>
                        <a:pt x="657" y="211"/>
                      </a:cubicBezTo>
                      <a:cubicBezTo>
                        <a:pt x="660" y="262"/>
                        <a:pt x="666" y="396"/>
                        <a:pt x="667" y="430"/>
                      </a:cubicBezTo>
                      <a:cubicBezTo>
                        <a:pt x="634" y="444"/>
                        <a:pt x="496" y="496"/>
                        <a:pt x="343" y="496"/>
                      </a:cubicBezTo>
                      <a:cubicBezTo>
                        <a:pt x="190" y="496"/>
                        <a:pt x="57" y="444"/>
                        <a:pt x="25" y="431"/>
                      </a:cubicBezTo>
                      <a:cubicBezTo>
                        <a:pt x="27" y="396"/>
                        <a:pt x="32" y="262"/>
                        <a:pt x="36" y="211"/>
                      </a:cubicBezTo>
                      <a:cubicBezTo>
                        <a:pt x="39" y="158"/>
                        <a:pt x="81" y="126"/>
                        <a:pt x="112" y="106"/>
                      </a:cubicBezTo>
                      <a:cubicBezTo>
                        <a:pt x="122" y="100"/>
                        <a:pt x="137" y="92"/>
                        <a:pt x="154" y="84"/>
                      </a:cubicBezTo>
                      <a:cubicBezTo>
                        <a:pt x="191" y="64"/>
                        <a:pt x="232" y="42"/>
                        <a:pt x="251" y="24"/>
                      </a:cubicBezTo>
                      <a:cubicBezTo>
                        <a:pt x="260" y="24"/>
                        <a:pt x="260" y="24"/>
                        <a:pt x="260" y="24"/>
                      </a:cubicBezTo>
                      <a:cubicBezTo>
                        <a:pt x="253" y="17"/>
                        <a:pt x="247" y="9"/>
                        <a:pt x="241" y="0"/>
                      </a:cubicBezTo>
                      <a:cubicBezTo>
                        <a:pt x="240" y="0"/>
                        <a:pt x="240" y="0"/>
                        <a:pt x="240" y="0"/>
                      </a:cubicBezTo>
                      <a:cubicBezTo>
                        <a:pt x="237" y="4"/>
                        <a:pt x="237" y="4"/>
                        <a:pt x="237" y="4"/>
                      </a:cubicBezTo>
                      <a:cubicBezTo>
                        <a:pt x="223" y="19"/>
                        <a:pt x="177" y="44"/>
                        <a:pt x="142" y="62"/>
                      </a:cubicBezTo>
                      <a:cubicBezTo>
                        <a:pt x="125" y="72"/>
                        <a:pt x="110" y="80"/>
                        <a:pt x="100" y="86"/>
                      </a:cubicBezTo>
                      <a:cubicBezTo>
                        <a:pt x="79" y="99"/>
                        <a:pt x="16" y="137"/>
                        <a:pt x="12" y="209"/>
                      </a:cubicBezTo>
                      <a:cubicBezTo>
                        <a:pt x="8" y="268"/>
                        <a:pt x="1" y="436"/>
                        <a:pt x="1" y="438"/>
                      </a:cubicBezTo>
                      <a:cubicBezTo>
                        <a:pt x="0" y="446"/>
                        <a:pt x="0" y="446"/>
                        <a:pt x="0" y="446"/>
                      </a:cubicBezTo>
                      <a:cubicBezTo>
                        <a:pt x="8" y="449"/>
                        <a:pt x="8" y="449"/>
                        <a:pt x="8" y="449"/>
                      </a:cubicBezTo>
                      <a:cubicBezTo>
                        <a:pt x="14" y="452"/>
                        <a:pt x="163" y="520"/>
                        <a:pt x="343" y="520"/>
                      </a:cubicBezTo>
                      <a:cubicBezTo>
                        <a:pt x="522" y="520"/>
                        <a:pt x="678" y="452"/>
                        <a:pt x="685" y="449"/>
                      </a:cubicBezTo>
                      <a:cubicBezTo>
                        <a:pt x="692" y="446"/>
                        <a:pt x="692" y="446"/>
                        <a:pt x="692" y="446"/>
                      </a:cubicBezTo>
                      <a:lnTo>
                        <a:pt x="692" y="43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8" name="Freeform 30"/>
                <p:cNvSpPr>
                  <a:spLocks/>
                </p:cNvSpPr>
                <p:nvPr/>
              </p:nvSpPr>
              <p:spPr bwMode="auto">
                <a:xfrm>
                  <a:off x="33951863" y="1265238"/>
                  <a:ext cx="258763" cy="482600"/>
                </a:xfrm>
                <a:custGeom>
                  <a:avLst/>
                  <a:gdLst>
                    <a:gd name="T0" fmla="*/ 40 w 61"/>
                    <a:gd name="T1" fmla="*/ 7 h 114"/>
                    <a:gd name="T2" fmla="*/ 5 w 61"/>
                    <a:gd name="T3" fmla="*/ 14 h 114"/>
                    <a:gd name="T4" fmla="*/ 17 w 61"/>
                    <a:gd name="T5" fmla="*/ 69 h 114"/>
                    <a:gd name="T6" fmla="*/ 35 w 61"/>
                    <a:gd name="T7" fmla="*/ 93 h 114"/>
                    <a:gd name="T8" fmla="*/ 54 w 61"/>
                    <a:gd name="T9" fmla="*/ 98 h 114"/>
                    <a:gd name="T10" fmla="*/ 40 w 61"/>
                    <a:gd name="T11" fmla="*/ 7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114">
                      <a:moveTo>
                        <a:pt x="40" y="7"/>
                      </a:moveTo>
                      <a:cubicBezTo>
                        <a:pt x="29" y="0"/>
                        <a:pt x="12" y="0"/>
                        <a:pt x="5" y="14"/>
                      </a:cubicBezTo>
                      <a:cubicBezTo>
                        <a:pt x="0" y="25"/>
                        <a:pt x="7" y="54"/>
                        <a:pt x="17" y="69"/>
                      </a:cubicBezTo>
                      <a:cubicBezTo>
                        <a:pt x="26" y="83"/>
                        <a:pt x="33" y="88"/>
                        <a:pt x="35" y="93"/>
                      </a:cubicBezTo>
                      <a:cubicBezTo>
                        <a:pt x="37" y="100"/>
                        <a:pt x="48" y="114"/>
                        <a:pt x="54" y="98"/>
                      </a:cubicBezTo>
                      <a:cubicBezTo>
                        <a:pt x="61" y="81"/>
                        <a:pt x="40" y="7"/>
                        <a:pt x="4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9" name="Freeform 31"/>
                <p:cNvSpPr>
                  <a:spLocks/>
                </p:cNvSpPr>
                <p:nvPr/>
              </p:nvSpPr>
              <p:spPr bwMode="auto">
                <a:xfrm>
                  <a:off x="35399663" y="1252538"/>
                  <a:ext cx="258763" cy="482600"/>
                </a:xfrm>
                <a:custGeom>
                  <a:avLst/>
                  <a:gdLst>
                    <a:gd name="T0" fmla="*/ 21 w 61"/>
                    <a:gd name="T1" fmla="*/ 7 h 114"/>
                    <a:gd name="T2" fmla="*/ 56 w 61"/>
                    <a:gd name="T3" fmla="*/ 14 h 114"/>
                    <a:gd name="T4" fmla="*/ 44 w 61"/>
                    <a:gd name="T5" fmla="*/ 69 h 114"/>
                    <a:gd name="T6" fmla="*/ 26 w 61"/>
                    <a:gd name="T7" fmla="*/ 93 h 114"/>
                    <a:gd name="T8" fmla="*/ 6 w 61"/>
                    <a:gd name="T9" fmla="*/ 97 h 114"/>
                    <a:gd name="T10" fmla="*/ 21 w 61"/>
                    <a:gd name="T11" fmla="*/ 7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114">
                      <a:moveTo>
                        <a:pt x="21" y="7"/>
                      </a:moveTo>
                      <a:cubicBezTo>
                        <a:pt x="32" y="0"/>
                        <a:pt x="49" y="0"/>
                        <a:pt x="56" y="14"/>
                      </a:cubicBezTo>
                      <a:cubicBezTo>
                        <a:pt x="61" y="25"/>
                        <a:pt x="54" y="54"/>
                        <a:pt x="44" y="69"/>
                      </a:cubicBezTo>
                      <a:cubicBezTo>
                        <a:pt x="35" y="82"/>
                        <a:pt x="28" y="88"/>
                        <a:pt x="26" y="93"/>
                      </a:cubicBezTo>
                      <a:cubicBezTo>
                        <a:pt x="23" y="100"/>
                        <a:pt x="13" y="114"/>
                        <a:pt x="6" y="97"/>
                      </a:cubicBezTo>
                      <a:cubicBezTo>
                        <a:pt x="0" y="81"/>
                        <a:pt x="21" y="7"/>
                        <a:pt x="2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0" name="Freeform 32"/>
                <p:cNvSpPr>
                  <a:spLocks/>
                </p:cNvSpPr>
                <p:nvPr/>
              </p:nvSpPr>
              <p:spPr bwMode="auto">
                <a:xfrm>
                  <a:off x="33977263" y="815975"/>
                  <a:ext cx="1630363" cy="1495425"/>
                </a:xfrm>
                <a:custGeom>
                  <a:avLst/>
                  <a:gdLst>
                    <a:gd name="T0" fmla="*/ 201 w 385"/>
                    <a:gd name="T1" fmla="*/ 24 h 353"/>
                    <a:gd name="T2" fmla="*/ 361 w 385"/>
                    <a:gd name="T3" fmla="*/ 24 h 353"/>
                    <a:gd name="T4" fmla="*/ 193 w 385"/>
                    <a:gd name="T5" fmla="*/ 329 h 353"/>
                    <a:gd name="T6" fmla="*/ 24 w 385"/>
                    <a:gd name="T7" fmla="*/ 24 h 353"/>
                    <a:gd name="T8" fmla="*/ 183 w 385"/>
                    <a:gd name="T9" fmla="*/ 24 h 353"/>
                    <a:gd name="T10" fmla="*/ 111 w 385"/>
                    <a:gd name="T11" fmla="*/ 0 h 353"/>
                    <a:gd name="T12" fmla="*/ 0 w 385"/>
                    <a:gd name="T13" fmla="*/ 0 h 353"/>
                    <a:gd name="T14" fmla="*/ 0 w 385"/>
                    <a:gd name="T15" fmla="*/ 12 h 353"/>
                    <a:gd name="T16" fmla="*/ 193 w 385"/>
                    <a:gd name="T17" fmla="*/ 353 h 353"/>
                    <a:gd name="T18" fmla="*/ 385 w 385"/>
                    <a:gd name="T19" fmla="*/ 12 h 353"/>
                    <a:gd name="T20" fmla="*/ 385 w 385"/>
                    <a:gd name="T21" fmla="*/ 0 h 353"/>
                    <a:gd name="T22" fmla="*/ 273 w 385"/>
                    <a:gd name="T23" fmla="*/ 0 h 353"/>
                    <a:gd name="T24" fmla="*/ 201 w 385"/>
                    <a:gd name="T25" fmla="*/ 24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5" h="353">
                      <a:moveTo>
                        <a:pt x="201" y="24"/>
                      </a:moveTo>
                      <a:cubicBezTo>
                        <a:pt x="361" y="24"/>
                        <a:pt x="361" y="24"/>
                        <a:pt x="361" y="24"/>
                      </a:cubicBezTo>
                      <a:cubicBezTo>
                        <a:pt x="357" y="156"/>
                        <a:pt x="299" y="329"/>
                        <a:pt x="193" y="329"/>
                      </a:cubicBezTo>
                      <a:cubicBezTo>
                        <a:pt x="86" y="329"/>
                        <a:pt x="28" y="156"/>
                        <a:pt x="24" y="24"/>
                      </a:cubicBezTo>
                      <a:cubicBezTo>
                        <a:pt x="183" y="24"/>
                        <a:pt x="183" y="24"/>
                        <a:pt x="183" y="24"/>
                      </a:cubicBezTo>
                      <a:cubicBezTo>
                        <a:pt x="111" y="0"/>
                        <a:pt x="111" y="0"/>
                        <a:pt x="11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50"/>
                        <a:pt x="61" y="353"/>
                        <a:pt x="193" y="353"/>
                      </a:cubicBezTo>
                      <a:cubicBezTo>
                        <a:pt x="324" y="353"/>
                        <a:pt x="385" y="150"/>
                        <a:pt x="385" y="12"/>
                      </a:cubicBezTo>
                      <a:cubicBezTo>
                        <a:pt x="385" y="0"/>
                        <a:pt x="385" y="0"/>
                        <a:pt x="385" y="0"/>
                      </a:cubicBezTo>
                      <a:cubicBezTo>
                        <a:pt x="273" y="0"/>
                        <a:pt x="273" y="0"/>
                        <a:pt x="273" y="0"/>
                      </a:cubicBezTo>
                      <a:lnTo>
                        <a:pt x="201" y="2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1" name="Freeform 33"/>
                <p:cNvSpPr>
                  <a:spLocks/>
                </p:cNvSpPr>
                <p:nvPr/>
              </p:nvSpPr>
              <p:spPr bwMode="auto">
                <a:xfrm>
                  <a:off x="33918525" y="638175"/>
                  <a:ext cx="1743075" cy="636588"/>
                </a:xfrm>
                <a:custGeom>
                  <a:avLst/>
                  <a:gdLst>
                    <a:gd name="T0" fmla="*/ 206 w 412"/>
                    <a:gd name="T1" fmla="*/ 69 h 150"/>
                    <a:gd name="T2" fmla="*/ 0 w 412"/>
                    <a:gd name="T3" fmla="*/ 0 h 150"/>
                    <a:gd name="T4" fmla="*/ 0 w 412"/>
                    <a:gd name="T5" fmla="*/ 98 h 150"/>
                    <a:gd name="T6" fmla="*/ 206 w 412"/>
                    <a:gd name="T7" fmla="*/ 150 h 150"/>
                    <a:gd name="T8" fmla="*/ 412 w 412"/>
                    <a:gd name="T9" fmla="*/ 98 h 150"/>
                    <a:gd name="T10" fmla="*/ 412 w 412"/>
                    <a:gd name="T11" fmla="*/ 0 h 150"/>
                    <a:gd name="T12" fmla="*/ 206 w 412"/>
                    <a:gd name="T13" fmla="*/ 69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2" h="150">
                      <a:moveTo>
                        <a:pt x="206" y="69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0" y="118"/>
                        <a:pt x="92" y="150"/>
                        <a:pt x="206" y="150"/>
                      </a:cubicBezTo>
                      <a:cubicBezTo>
                        <a:pt x="320" y="150"/>
                        <a:pt x="412" y="118"/>
                        <a:pt x="412" y="98"/>
                      </a:cubicBezTo>
                      <a:cubicBezTo>
                        <a:pt x="412" y="0"/>
                        <a:pt x="412" y="0"/>
                        <a:pt x="412" y="0"/>
                      </a:cubicBezTo>
                      <a:lnTo>
                        <a:pt x="206" y="6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2" name="Freeform 34"/>
                <p:cNvSpPr>
                  <a:spLocks/>
                </p:cNvSpPr>
                <p:nvPr/>
              </p:nvSpPr>
              <p:spPr bwMode="auto">
                <a:xfrm>
                  <a:off x="33570863" y="3175"/>
                  <a:ext cx="2438400" cy="822325"/>
                </a:xfrm>
                <a:custGeom>
                  <a:avLst/>
                  <a:gdLst>
                    <a:gd name="T0" fmla="*/ 1536 w 1536"/>
                    <a:gd name="T1" fmla="*/ 259 h 518"/>
                    <a:gd name="T2" fmla="*/ 768 w 1536"/>
                    <a:gd name="T3" fmla="*/ 518 h 518"/>
                    <a:gd name="T4" fmla="*/ 0 w 1536"/>
                    <a:gd name="T5" fmla="*/ 259 h 518"/>
                    <a:gd name="T6" fmla="*/ 768 w 1536"/>
                    <a:gd name="T7" fmla="*/ 0 h 518"/>
                    <a:gd name="T8" fmla="*/ 1536 w 1536"/>
                    <a:gd name="T9" fmla="*/ 259 h 5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36" h="518">
                      <a:moveTo>
                        <a:pt x="1536" y="259"/>
                      </a:moveTo>
                      <a:lnTo>
                        <a:pt x="768" y="518"/>
                      </a:lnTo>
                      <a:lnTo>
                        <a:pt x="0" y="259"/>
                      </a:lnTo>
                      <a:lnTo>
                        <a:pt x="768" y="0"/>
                      </a:lnTo>
                      <a:lnTo>
                        <a:pt x="1536" y="25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3" name="Rectangle 35"/>
                <p:cNvSpPr>
                  <a:spLocks noChangeArrowheads="1"/>
                </p:cNvSpPr>
                <p:nvPr/>
              </p:nvSpPr>
              <p:spPr bwMode="auto">
                <a:xfrm>
                  <a:off x="35869563" y="427038"/>
                  <a:ext cx="55563" cy="34766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4" name="Freeform 36"/>
                <p:cNvSpPr>
                  <a:spLocks/>
                </p:cNvSpPr>
                <p:nvPr/>
              </p:nvSpPr>
              <p:spPr bwMode="auto">
                <a:xfrm>
                  <a:off x="35840988" y="688975"/>
                  <a:ext cx="122238" cy="284163"/>
                </a:xfrm>
                <a:custGeom>
                  <a:avLst/>
                  <a:gdLst>
                    <a:gd name="T0" fmla="*/ 29 w 29"/>
                    <a:gd name="T1" fmla="*/ 52 h 67"/>
                    <a:gd name="T2" fmla="*/ 14 w 29"/>
                    <a:gd name="T3" fmla="*/ 67 h 67"/>
                    <a:gd name="T4" fmla="*/ 14 w 29"/>
                    <a:gd name="T5" fmla="*/ 67 h 67"/>
                    <a:gd name="T6" fmla="*/ 0 w 29"/>
                    <a:gd name="T7" fmla="*/ 52 h 67"/>
                    <a:gd name="T8" fmla="*/ 0 w 29"/>
                    <a:gd name="T9" fmla="*/ 15 h 67"/>
                    <a:gd name="T10" fmla="*/ 14 w 29"/>
                    <a:gd name="T11" fmla="*/ 0 h 67"/>
                    <a:gd name="T12" fmla="*/ 14 w 29"/>
                    <a:gd name="T13" fmla="*/ 0 h 67"/>
                    <a:gd name="T14" fmla="*/ 29 w 29"/>
                    <a:gd name="T15" fmla="*/ 15 h 67"/>
                    <a:gd name="T16" fmla="*/ 29 w 29"/>
                    <a:gd name="T17" fmla="*/ 52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67">
                      <a:moveTo>
                        <a:pt x="29" y="52"/>
                      </a:moveTo>
                      <a:cubicBezTo>
                        <a:pt x="29" y="60"/>
                        <a:pt x="23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6" y="67"/>
                        <a:pt x="0" y="60"/>
                        <a:pt x="0" y="52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7"/>
                        <a:pt x="6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23" y="0"/>
                        <a:pt x="29" y="7"/>
                        <a:pt x="29" y="15"/>
                      </a:cubicBezTo>
                      <a:lnTo>
                        <a:pt x="29" y="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19" name="组合 18"/>
              <p:cNvGrpSpPr/>
              <p:nvPr/>
            </p:nvGrpSpPr>
            <p:grpSpPr>
              <a:xfrm>
                <a:off x="3040265" y="3338518"/>
                <a:ext cx="215802" cy="336823"/>
                <a:chOff x="4763" y="15501938"/>
                <a:chExt cx="3094038" cy="4829175"/>
              </a:xfrm>
              <a:blipFill dpi="0" rotWithShape="1">
                <a:blip r:embed="rId3"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</p:grpSpPr>
            <p:sp>
              <p:nvSpPr>
                <p:cNvPr id="20" name="Freeform 13"/>
                <p:cNvSpPr>
                  <a:spLocks/>
                </p:cNvSpPr>
                <p:nvPr/>
              </p:nvSpPr>
              <p:spPr bwMode="auto">
                <a:xfrm>
                  <a:off x="4763" y="15501938"/>
                  <a:ext cx="3094038" cy="3508375"/>
                </a:xfrm>
                <a:custGeom>
                  <a:avLst/>
                  <a:gdLst>
                    <a:gd name="T0" fmla="*/ 482 w 731"/>
                    <a:gd name="T1" fmla="*/ 828 h 828"/>
                    <a:gd name="T2" fmla="*/ 443 w 731"/>
                    <a:gd name="T3" fmla="*/ 788 h 828"/>
                    <a:gd name="T4" fmla="*/ 443 w 731"/>
                    <a:gd name="T5" fmla="*/ 732 h 828"/>
                    <a:gd name="T6" fmla="*/ 492 w 731"/>
                    <a:gd name="T7" fmla="*/ 635 h 828"/>
                    <a:gd name="T8" fmla="*/ 652 w 731"/>
                    <a:gd name="T9" fmla="*/ 366 h 828"/>
                    <a:gd name="T10" fmla="*/ 365 w 731"/>
                    <a:gd name="T11" fmla="*/ 79 h 828"/>
                    <a:gd name="T12" fmla="*/ 79 w 731"/>
                    <a:gd name="T13" fmla="*/ 366 h 828"/>
                    <a:gd name="T14" fmla="*/ 239 w 731"/>
                    <a:gd name="T15" fmla="*/ 635 h 828"/>
                    <a:gd name="T16" fmla="*/ 288 w 731"/>
                    <a:gd name="T17" fmla="*/ 732 h 828"/>
                    <a:gd name="T18" fmla="*/ 288 w 731"/>
                    <a:gd name="T19" fmla="*/ 788 h 828"/>
                    <a:gd name="T20" fmla="*/ 248 w 731"/>
                    <a:gd name="T21" fmla="*/ 828 h 828"/>
                    <a:gd name="T22" fmla="*/ 209 w 731"/>
                    <a:gd name="T23" fmla="*/ 788 h 828"/>
                    <a:gd name="T24" fmla="*/ 209 w 731"/>
                    <a:gd name="T25" fmla="*/ 732 h 828"/>
                    <a:gd name="T26" fmla="*/ 192 w 731"/>
                    <a:gd name="T27" fmla="*/ 699 h 828"/>
                    <a:gd name="T28" fmla="*/ 0 w 731"/>
                    <a:gd name="T29" fmla="*/ 366 h 828"/>
                    <a:gd name="T30" fmla="*/ 365 w 731"/>
                    <a:gd name="T31" fmla="*/ 0 h 828"/>
                    <a:gd name="T32" fmla="*/ 731 w 731"/>
                    <a:gd name="T33" fmla="*/ 366 h 828"/>
                    <a:gd name="T34" fmla="*/ 539 w 731"/>
                    <a:gd name="T35" fmla="*/ 699 h 828"/>
                    <a:gd name="T36" fmla="*/ 522 w 731"/>
                    <a:gd name="T37" fmla="*/ 732 h 828"/>
                    <a:gd name="T38" fmla="*/ 522 w 731"/>
                    <a:gd name="T39" fmla="*/ 788 h 828"/>
                    <a:gd name="T40" fmla="*/ 482 w 731"/>
                    <a:gd name="T41" fmla="*/ 828 h 8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31" h="828">
                      <a:moveTo>
                        <a:pt x="482" y="828"/>
                      </a:moveTo>
                      <a:cubicBezTo>
                        <a:pt x="460" y="828"/>
                        <a:pt x="443" y="810"/>
                        <a:pt x="443" y="788"/>
                      </a:cubicBezTo>
                      <a:cubicBezTo>
                        <a:pt x="443" y="732"/>
                        <a:pt x="443" y="732"/>
                        <a:pt x="443" y="732"/>
                      </a:cubicBezTo>
                      <a:cubicBezTo>
                        <a:pt x="443" y="697"/>
                        <a:pt x="463" y="656"/>
                        <a:pt x="492" y="635"/>
                      </a:cubicBezTo>
                      <a:cubicBezTo>
                        <a:pt x="493" y="634"/>
                        <a:pt x="652" y="516"/>
                        <a:pt x="652" y="366"/>
                      </a:cubicBezTo>
                      <a:cubicBezTo>
                        <a:pt x="652" y="208"/>
                        <a:pt x="523" y="79"/>
                        <a:pt x="365" y="79"/>
                      </a:cubicBezTo>
                      <a:cubicBezTo>
                        <a:pt x="207" y="79"/>
                        <a:pt x="79" y="208"/>
                        <a:pt x="79" y="366"/>
                      </a:cubicBezTo>
                      <a:cubicBezTo>
                        <a:pt x="79" y="517"/>
                        <a:pt x="237" y="634"/>
                        <a:pt x="239" y="635"/>
                      </a:cubicBezTo>
                      <a:cubicBezTo>
                        <a:pt x="267" y="656"/>
                        <a:pt x="288" y="697"/>
                        <a:pt x="288" y="732"/>
                      </a:cubicBezTo>
                      <a:cubicBezTo>
                        <a:pt x="288" y="788"/>
                        <a:pt x="288" y="788"/>
                        <a:pt x="288" y="788"/>
                      </a:cubicBezTo>
                      <a:cubicBezTo>
                        <a:pt x="288" y="810"/>
                        <a:pt x="270" y="828"/>
                        <a:pt x="248" y="828"/>
                      </a:cubicBezTo>
                      <a:cubicBezTo>
                        <a:pt x="226" y="828"/>
                        <a:pt x="209" y="810"/>
                        <a:pt x="209" y="788"/>
                      </a:cubicBezTo>
                      <a:cubicBezTo>
                        <a:pt x="209" y="732"/>
                        <a:pt x="209" y="732"/>
                        <a:pt x="209" y="732"/>
                      </a:cubicBezTo>
                      <a:cubicBezTo>
                        <a:pt x="209" y="722"/>
                        <a:pt x="200" y="705"/>
                        <a:pt x="192" y="699"/>
                      </a:cubicBezTo>
                      <a:cubicBezTo>
                        <a:pt x="184" y="693"/>
                        <a:pt x="0" y="556"/>
                        <a:pt x="0" y="366"/>
                      </a:cubicBezTo>
                      <a:cubicBezTo>
                        <a:pt x="0" y="164"/>
                        <a:pt x="164" y="0"/>
                        <a:pt x="365" y="0"/>
                      </a:cubicBezTo>
                      <a:cubicBezTo>
                        <a:pt x="567" y="0"/>
                        <a:pt x="731" y="164"/>
                        <a:pt x="731" y="366"/>
                      </a:cubicBezTo>
                      <a:cubicBezTo>
                        <a:pt x="731" y="556"/>
                        <a:pt x="546" y="693"/>
                        <a:pt x="539" y="699"/>
                      </a:cubicBezTo>
                      <a:cubicBezTo>
                        <a:pt x="531" y="705"/>
                        <a:pt x="522" y="722"/>
                        <a:pt x="522" y="732"/>
                      </a:cubicBezTo>
                      <a:cubicBezTo>
                        <a:pt x="522" y="788"/>
                        <a:pt x="522" y="788"/>
                        <a:pt x="522" y="788"/>
                      </a:cubicBezTo>
                      <a:cubicBezTo>
                        <a:pt x="522" y="810"/>
                        <a:pt x="504" y="828"/>
                        <a:pt x="482" y="8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Freeform 14"/>
                <p:cNvSpPr>
                  <a:spLocks/>
                </p:cNvSpPr>
                <p:nvPr/>
              </p:nvSpPr>
              <p:spPr bwMode="auto">
                <a:xfrm>
                  <a:off x="914400" y="19137313"/>
                  <a:ext cx="1274763" cy="1193800"/>
                </a:xfrm>
                <a:custGeom>
                  <a:avLst/>
                  <a:gdLst>
                    <a:gd name="T0" fmla="*/ 301 w 301"/>
                    <a:gd name="T1" fmla="*/ 0 h 282"/>
                    <a:gd name="T2" fmla="*/ 301 w 301"/>
                    <a:gd name="T3" fmla="*/ 107 h 282"/>
                    <a:gd name="T4" fmla="*/ 249 w 301"/>
                    <a:gd name="T5" fmla="*/ 195 h 282"/>
                    <a:gd name="T6" fmla="*/ 190 w 301"/>
                    <a:gd name="T7" fmla="*/ 252 h 282"/>
                    <a:gd name="T8" fmla="*/ 150 w 301"/>
                    <a:gd name="T9" fmla="*/ 282 h 282"/>
                    <a:gd name="T10" fmla="*/ 111 w 301"/>
                    <a:gd name="T11" fmla="*/ 252 h 282"/>
                    <a:gd name="T12" fmla="*/ 52 w 301"/>
                    <a:gd name="T13" fmla="*/ 195 h 282"/>
                    <a:gd name="T14" fmla="*/ 0 w 301"/>
                    <a:gd name="T15" fmla="*/ 107 h 282"/>
                    <a:gd name="T16" fmla="*/ 0 w 301"/>
                    <a:gd name="T17" fmla="*/ 0 h 282"/>
                    <a:gd name="T18" fmla="*/ 301 w 301"/>
                    <a:gd name="T19" fmla="*/ 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1" h="282">
                      <a:moveTo>
                        <a:pt x="301" y="0"/>
                      </a:moveTo>
                      <a:cubicBezTo>
                        <a:pt x="301" y="0"/>
                        <a:pt x="301" y="85"/>
                        <a:pt x="301" y="107"/>
                      </a:cubicBezTo>
                      <a:cubicBezTo>
                        <a:pt x="301" y="152"/>
                        <a:pt x="277" y="176"/>
                        <a:pt x="249" y="195"/>
                      </a:cubicBezTo>
                      <a:cubicBezTo>
                        <a:pt x="221" y="213"/>
                        <a:pt x="199" y="230"/>
                        <a:pt x="190" y="252"/>
                      </a:cubicBezTo>
                      <a:cubicBezTo>
                        <a:pt x="190" y="252"/>
                        <a:pt x="185" y="282"/>
                        <a:pt x="150" y="282"/>
                      </a:cubicBezTo>
                      <a:cubicBezTo>
                        <a:pt x="116" y="282"/>
                        <a:pt x="111" y="252"/>
                        <a:pt x="111" y="252"/>
                      </a:cubicBezTo>
                      <a:cubicBezTo>
                        <a:pt x="102" y="230"/>
                        <a:pt x="79" y="213"/>
                        <a:pt x="52" y="195"/>
                      </a:cubicBezTo>
                      <a:cubicBezTo>
                        <a:pt x="24" y="176"/>
                        <a:pt x="0" y="152"/>
                        <a:pt x="0" y="107"/>
                      </a:cubicBezTo>
                      <a:cubicBezTo>
                        <a:pt x="0" y="85"/>
                        <a:pt x="0" y="0"/>
                        <a:pt x="0" y="0"/>
                      </a:cubicBezTo>
                      <a:lnTo>
                        <a:pt x="30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15"/>
                <p:cNvSpPr>
                  <a:spLocks/>
                </p:cNvSpPr>
                <p:nvPr/>
              </p:nvSpPr>
              <p:spPr bwMode="auto">
                <a:xfrm>
                  <a:off x="744538" y="19229388"/>
                  <a:ext cx="1614488" cy="225425"/>
                </a:xfrm>
                <a:custGeom>
                  <a:avLst/>
                  <a:gdLst>
                    <a:gd name="T0" fmla="*/ 354 w 381"/>
                    <a:gd name="T1" fmla="*/ 53 h 53"/>
                    <a:gd name="T2" fmla="*/ 26 w 381"/>
                    <a:gd name="T3" fmla="*/ 53 h 53"/>
                    <a:gd name="T4" fmla="*/ 0 w 381"/>
                    <a:gd name="T5" fmla="*/ 27 h 53"/>
                    <a:gd name="T6" fmla="*/ 26 w 381"/>
                    <a:gd name="T7" fmla="*/ 0 h 53"/>
                    <a:gd name="T8" fmla="*/ 354 w 381"/>
                    <a:gd name="T9" fmla="*/ 0 h 53"/>
                    <a:gd name="T10" fmla="*/ 381 w 381"/>
                    <a:gd name="T11" fmla="*/ 27 h 53"/>
                    <a:gd name="T12" fmla="*/ 354 w 381"/>
                    <a:gd name="T13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53">
                      <a:moveTo>
                        <a:pt x="354" y="53"/>
                      </a:move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12" y="53"/>
                        <a:pt x="0" y="41"/>
                        <a:pt x="0" y="27"/>
                      </a:cubicBezTo>
                      <a:cubicBezTo>
                        <a:pt x="0" y="12"/>
                        <a:pt x="12" y="0"/>
                        <a:pt x="26" y="0"/>
                      </a:cubicBezTo>
                      <a:cubicBezTo>
                        <a:pt x="354" y="0"/>
                        <a:pt x="354" y="0"/>
                        <a:pt x="354" y="0"/>
                      </a:cubicBezTo>
                      <a:cubicBezTo>
                        <a:pt x="369" y="0"/>
                        <a:pt x="381" y="12"/>
                        <a:pt x="381" y="27"/>
                      </a:cubicBezTo>
                      <a:cubicBezTo>
                        <a:pt x="381" y="41"/>
                        <a:pt x="369" y="53"/>
                        <a:pt x="354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3" name="Freeform 16"/>
                <p:cNvSpPr>
                  <a:spLocks/>
                </p:cNvSpPr>
                <p:nvPr/>
              </p:nvSpPr>
              <p:spPr bwMode="auto">
                <a:xfrm>
                  <a:off x="744538" y="19513550"/>
                  <a:ext cx="1614488" cy="220663"/>
                </a:xfrm>
                <a:custGeom>
                  <a:avLst/>
                  <a:gdLst>
                    <a:gd name="T0" fmla="*/ 354 w 381"/>
                    <a:gd name="T1" fmla="*/ 52 h 52"/>
                    <a:gd name="T2" fmla="*/ 26 w 381"/>
                    <a:gd name="T3" fmla="*/ 52 h 52"/>
                    <a:gd name="T4" fmla="*/ 0 w 381"/>
                    <a:gd name="T5" fmla="*/ 26 h 52"/>
                    <a:gd name="T6" fmla="*/ 26 w 381"/>
                    <a:gd name="T7" fmla="*/ 0 h 52"/>
                    <a:gd name="T8" fmla="*/ 354 w 381"/>
                    <a:gd name="T9" fmla="*/ 0 h 52"/>
                    <a:gd name="T10" fmla="*/ 381 w 381"/>
                    <a:gd name="T11" fmla="*/ 26 h 52"/>
                    <a:gd name="T12" fmla="*/ 354 w 381"/>
                    <a:gd name="T13" fmla="*/ 5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1" h="52">
                      <a:moveTo>
                        <a:pt x="354" y="52"/>
                      </a:move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12" y="52"/>
                        <a:pt x="0" y="41"/>
                        <a:pt x="0" y="26"/>
                      </a:cubicBezTo>
                      <a:cubicBezTo>
                        <a:pt x="0" y="12"/>
                        <a:pt x="12" y="0"/>
                        <a:pt x="26" y="0"/>
                      </a:cubicBezTo>
                      <a:cubicBezTo>
                        <a:pt x="354" y="0"/>
                        <a:pt x="354" y="0"/>
                        <a:pt x="354" y="0"/>
                      </a:cubicBezTo>
                      <a:cubicBezTo>
                        <a:pt x="369" y="0"/>
                        <a:pt x="381" y="12"/>
                        <a:pt x="381" y="26"/>
                      </a:cubicBezTo>
                      <a:cubicBezTo>
                        <a:pt x="381" y="41"/>
                        <a:pt x="369" y="52"/>
                        <a:pt x="354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Freeform 17"/>
                <p:cNvSpPr>
                  <a:spLocks/>
                </p:cNvSpPr>
                <p:nvPr/>
              </p:nvSpPr>
              <p:spPr bwMode="auto">
                <a:xfrm>
                  <a:off x="1254125" y="18060988"/>
                  <a:ext cx="592138" cy="147638"/>
                </a:xfrm>
                <a:custGeom>
                  <a:avLst/>
                  <a:gdLst>
                    <a:gd name="T0" fmla="*/ 123 w 140"/>
                    <a:gd name="T1" fmla="*/ 35 h 35"/>
                    <a:gd name="T2" fmla="*/ 18 w 140"/>
                    <a:gd name="T3" fmla="*/ 35 h 35"/>
                    <a:gd name="T4" fmla="*/ 0 w 140"/>
                    <a:gd name="T5" fmla="*/ 17 h 35"/>
                    <a:gd name="T6" fmla="*/ 18 w 140"/>
                    <a:gd name="T7" fmla="*/ 0 h 35"/>
                    <a:gd name="T8" fmla="*/ 123 w 140"/>
                    <a:gd name="T9" fmla="*/ 0 h 35"/>
                    <a:gd name="T10" fmla="*/ 140 w 140"/>
                    <a:gd name="T11" fmla="*/ 17 h 35"/>
                    <a:gd name="T12" fmla="*/ 123 w 140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0" h="35">
                      <a:moveTo>
                        <a:pt x="123" y="35"/>
                      </a:move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8" y="35"/>
                        <a:pt x="0" y="27"/>
                        <a:pt x="0" y="17"/>
                      </a:cubicBezTo>
                      <a:cubicBezTo>
                        <a:pt x="0" y="8"/>
                        <a:pt x="8" y="0"/>
                        <a:pt x="18" y="0"/>
                      </a:cubicBezTo>
                      <a:cubicBezTo>
                        <a:pt x="123" y="0"/>
                        <a:pt x="123" y="0"/>
                        <a:pt x="123" y="0"/>
                      </a:cubicBezTo>
                      <a:cubicBezTo>
                        <a:pt x="133" y="0"/>
                        <a:pt x="140" y="8"/>
                        <a:pt x="140" y="17"/>
                      </a:cubicBezTo>
                      <a:cubicBezTo>
                        <a:pt x="140" y="27"/>
                        <a:pt x="133" y="35"/>
                        <a:pt x="123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5" name="Freeform 18"/>
                <p:cNvSpPr>
                  <a:spLocks/>
                </p:cNvSpPr>
                <p:nvPr/>
              </p:nvSpPr>
              <p:spPr bwMode="auto">
                <a:xfrm>
                  <a:off x="1198563" y="17806988"/>
                  <a:ext cx="706438" cy="147638"/>
                </a:xfrm>
                <a:custGeom>
                  <a:avLst/>
                  <a:gdLst>
                    <a:gd name="T0" fmla="*/ 149 w 167"/>
                    <a:gd name="T1" fmla="*/ 35 h 35"/>
                    <a:gd name="T2" fmla="*/ 18 w 167"/>
                    <a:gd name="T3" fmla="*/ 35 h 35"/>
                    <a:gd name="T4" fmla="*/ 0 w 167"/>
                    <a:gd name="T5" fmla="*/ 17 h 35"/>
                    <a:gd name="T6" fmla="*/ 18 w 167"/>
                    <a:gd name="T7" fmla="*/ 0 h 35"/>
                    <a:gd name="T8" fmla="*/ 149 w 167"/>
                    <a:gd name="T9" fmla="*/ 0 h 35"/>
                    <a:gd name="T10" fmla="*/ 167 w 167"/>
                    <a:gd name="T11" fmla="*/ 17 h 35"/>
                    <a:gd name="T12" fmla="*/ 149 w 167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" h="35">
                      <a:moveTo>
                        <a:pt x="149" y="35"/>
                      </a:move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8" y="35"/>
                        <a:pt x="0" y="27"/>
                        <a:pt x="0" y="17"/>
                      </a:cubicBezTo>
                      <a:cubicBezTo>
                        <a:pt x="0" y="8"/>
                        <a:pt x="8" y="0"/>
                        <a:pt x="18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59" y="0"/>
                        <a:pt x="167" y="8"/>
                        <a:pt x="167" y="17"/>
                      </a:cubicBezTo>
                      <a:cubicBezTo>
                        <a:pt x="167" y="27"/>
                        <a:pt x="159" y="35"/>
                        <a:pt x="14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6" name="Freeform 19"/>
                <p:cNvSpPr>
                  <a:spLocks/>
                </p:cNvSpPr>
                <p:nvPr/>
              </p:nvSpPr>
              <p:spPr bwMode="auto">
                <a:xfrm>
                  <a:off x="1104900" y="17548225"/>
                  <a:ext cx="889000" cy="149225"/>
                </a:xfrm>
                <a:custGeom>
                  <a:avLst/>
                  <a:gdLst>
                    <a:gd name="T0" fmla="*/ 193 w 210"/>
                    <a:gd name="T1" fmla="*/ 35 h 35"/>
                    <a:gd name="T2" fmla="*/ 18 w 210"/>
                    <a:gd name="T3" fmla="*/ 35 h 35"/>
                    <a:gd name="T4" fmla="*/ 0 w 210"/>
                    <a:gd name="T5" fmla="*/ 18 h 35"/>
                    <a:gd name="T6" fmla="*/ 18 w 210"/>
                    <a:gd name="T7" fmla="*/ 0 h 35"/>
                    <a:gd name="T8" fmla="*/ 193 w 210"/>
                    <a:gd name="T9" fmla="*/ 0 h 35"/>
                    <a:gd name="T10" fmla="*/ 210 w 210"/>
                    <a:gd name="T11" fmla="*/ 18 h 35"/>
                    <a:gd name="T12" fmla="*/ 193 w 210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0" h="35">
                      <a:moveTo>
                        <a:pt x="193" y="35"/>
                      </a:move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8" y="35"/>
                        <a:pt x="0" y="28"/>
                        <a:pt x="0" y="18"/>
                      </a:cubicBezTo>
                      <a:cubicBezTo>
                        <a:pt x="0" y="8"/>
                        <a:pt x="8" y="0"/>
                        <a:pt x="18" y="0"/>
                      </a:cubicBezTo>
                      <a:cubicBezTo>
                        <a:pt x="193" y="0"/>
                        <a:pt x="193" y="0"/>
                        <a:pt x="193" y="0"/>
                      </a:cubicBezTo>
                      <a:cubicBezTo>
                        <a:pt x="203" y="0"/>
                        <a:pt x="210" y="8"/>
                        <a:pt x="210" y="18"/>
                      </a:cubicBezTo>
                      <a:cubicBezTo>
                        <a:pt x="210" y="28"/>
                        <a:pt x="203" y="35"/>
                        <a:pt x="193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7" name="Freeform 20"/>
                <p:cNvSpPr>
                  <a:spLocks/>
                </p:cNvSpPr>
                <p:nvPr/>
              </p:nvSpPr>
              <p:spPr bwMode="auto">
                <a:xfrm>
                  <a:off x="584200" y="17243425"/>
                  <a:ext cx="525463" cy="147638"/>
                </a:xfrm>
                <a:custGeom>
                  <a:avLst/>
                  <a:gdLst>
                    <a:gd name="T0" fmla="*/ 106 w 124"/>
                    <a:gd name="T1" fmla="*/ 35 h 35"/>
                    <a:gd name="T2" fmla="*/ 17 w 124"/>
                    <a:gd name="T3" fmla="*/ 35 h 35"/>
                    <a:gd name="T4" fmla="*/ 0 w 124"/>
                    <a:gd name="T5" fmla="*/ 18 h 35"/>
                    <a:gd name="T6" fmla="*/ 17 w 124"/>
                    <a:gd name="T7" fmla="*/ 0 h 35"/>
                    <a:gd name="T8" fmla="*/ 106 w 124"/>
                    <a:gd name="T9" fmla="*/ 0 h 35"/>
                    <a:gd name="T10" fmla="*/ 124 w 124"/>
                    <a:gd name="T11" fmla="*/ 18 h 35"/>
                    <a:gd name="T12" fmla="*/ 106 w 124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4" h="35">
                      <a:moveTo>
                        <a:pt x="106" y="35"/>
                      </a:move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7" y="35"/>
                        <a:pt x="0" y="27"/>
                        <a:pt x="0" y="18"/>
                      </a:cubicBezTo>
                      <a:cubicBezTo>
                        <a:pt x="0" y="8"/>
                        <a:pt x="7" y="0"/>
                        <a:pt x="17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16" y="0"/>
                        <a:pt x="124" y="8"/>
                        <a:pt x="124" y="18"/>
                      </a:cubicBezTo>
                      <a:cubicBezTo>
                        <a:pt x="124" y="27"/>
                        <a:pt x="116" y="35"/>
                        <a:pt x="10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8" name="Freeform 21"/>
                <p:cNvSpPr>
                  <a:spLocks/>
                </p:cNvSpPr>
                <p:nvPr/>
              </p:nvSpPr>
              <p:spPr bwMode="auto">
                <a:xfrm>
                  <a:off x="1993900" y="17243425"/>
                  <a:ext cx="525463" cy="147638"/>
                </a:xfrm>
                <a:custGeom>
                  <a:avLst/>
                  <a:gdLst>
                    <a:gd name="T0" fmla="*/ 106 w 124"/>
                    <a:gd name="T1" fmla="*/ 35 h 35"/>
                    <a:gd name="T2" fmla="*/ 17 w 124"/>
                    <a:gd name="T3" fmla="*/ 35 h 35"/>
                    <a:gd name="T4" fmla="*/ 0 w 124"/>
                    <a:gd name="T5" fmla="*/ 18 h 35"/>
                    <a:gd name="T6" fmla="*/ 17 w 124"/>
                    <a:gd name="T7" fmla="*/ 0 h 35"/>
                    <a:gd name="T8" fmla="*/ 106 w 124"/>
                    <a:gd name="T9" fmla="*/ 0 h 35"/>
                    <a:gd name="T10" fmla="*/ 124 w 124"/>
                    <a:gd name="T11" fmla="*/ 18 h 35"/>
                    <a:gd name="T12" fmla="*/ 106 w 124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4" h="35">
                      <a:moveTo>
                        <a:pt x="106" y="35"/>
                      </a:move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8" y="35"/>
                        <a:pt x="0" y="27"/>
                        <a:pt x="0" y="18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16" y="0"/>
                        <a:pt x="124" y="8"/>
                        <a:pt x="124" y="18"/>
                      </a:cubicBezTo>
                      <a:cubicBezTo>
                        <a:pt x="124" y="27"/>
                        <a:pt x="116" y="35"/>
                        <a:pt x="10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9" name="Freeform 22"/>
                <p:cNvSpPr>
                  <a:spLocks/>
                </p:cNvSpPr>
                <p:nvPr/>
              </p:nvSpPr>
              <p:spPr bwMode="auto">
                <a:xfrm>
                  <a:off x="1833563" y="16603663"/>
                  <a:ext cx="431800" cy="423863"/>
                </a:xfrm>
                <a:custGeom>
                  <a:avLst/>
                  <a:gdLst>
                    <a:gd name="T0" fmla="*/ 20 w 102"/>
                    <a:gd name="T1" fmla="*/ 100 h 100"/>
                    <a:gd name="T2" fmla="*/ 7 w 102"/>
                    <a:gd name="T3" fmla="*/ 95 h 100"/>
                    <a:gd name="T4" fmla="*/ 7 w 102"/>
                    <a:gd name="T5" fmla="*/ 70 h 100"/>
                    <a:gd name="T6" fmla="*/ 70 w 102"/>
                    <a:gd name="T7" fmla="*/ 7 h 100"/>
                    <a:gd name="T8" fmla="*/ 95 w 102"/>
                    <a:gd name="T9" fmla="*/ 7 h 100"/>
                    <a:gd name="T10" fmla="*/ 95 w 102"/>
                    <a:gd name="T11" fmla="*/ 32 h 100"/>
                    <a:gd name="T12" fmla="*/ 32 w 102"/>
                    <a:gd name="T13" fmla="*/ 95 h 100"/>
                    <a:gd name="T14" fmla="*/ 20 w 102"/>
                    <a:gd name="T15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2" h="100">
                      <a:moveTo>
                        <a:pt x="20" y="100"/>
                      </a:moveTo>
                      <a:cubicBezTo>
                        <a:pt x="15" y="100"/>
                        <a:pt x="11" y="98"/>
                        <a:pt x="7" y="95"/>
                      </a:cubicBezTo>
                      <a:cubicBezTo>
                        <a:pt x="0" y="88"/>
                        <a:pt x="0" y="77"/>
                        <a:pt x="7" y="70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7" y="0"/>
                        <a:pt x="88" y="0"/>
                        <a:pt x="95" y="7"/>
                      </a:cubicBezTo>
                      <a:cubicBezTo>
                        <a:pt x="102" y="14"/>
                        <a:pt x="102" y="25"/>
                        <a:pt x="95" y="32"/>
                      </a:cubicBezTo>
                      <a:cubicBezTo>
                        <a:pt x="32" y="95"/>
                        <a:pt x="32" y="95"/>
                        <a:pt x="32" y="95"/>
                      </a:cubicBezTo>
                      <a:cubicBezTo>
                        <a:pt x="28" y="98"/>
                        <a:pt x="24" y="100"/>
                        <a:pt x="20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0" name="Freeform 23"/>
                <p:cNvSpPr>
                  <a:spLocks/>
                </p:cNvSpPr>
                <p:nvPr/>
              </p:nvSpPr>
              <p:spPr bwMode="auto">
                <a:xfrm>
                  <a:off x="1477963" y="16349663"/>
                  <a:ext cx="147638" cy="525463"/>
                </a:xfrm>
                <a:custGeom>
                  <a:avLst/>
                  <a:gdLst>
                    <a:gd name="T0" fmla="*/ 17 w 35"/>
                    <a:gd name="T1" fmla="*/ 124 h 124"/>
                    <a:gd name="T2" fmla="*/ 0 w 35"/>
                    <a:gd name="T3" fmla="*/ 107 h 124"/>
                    <a:gd name="T4" fmla="*/ 0 w 35"/>
                    <a:gd name="T5" fmla="*/ 17 h 124"/>
                    <a:gd name="T6" fmla="*/ 17 w 35"/>
                    <a:gd name="T7" fmla="*/ 0 h 124"/>
                    <a:gd name="T8" fmla="*/ 35 w 35"/>
                    <a:gd name="T9" fmla="*/ 17 h 124"/>
                    <a:gd name="T10" fmla="*/ 35 w 35"/>
                    <a:gd name="T11" fmla="*/ 107 h 124"/>
                    <a:gd name="T12" fmla="*/ 17 w 35"/>
                    <a:gd name="T13" fmla="*/ 12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24">
                      <a:moveTo>
                        <a:pt x="17" y="124"/>
                      </a:moveTo>
                      <a:cubicBezTo>
                        <a:pt x="8" y="124"/>
                        <a:pt x="0" y="116"/>
                        <a:pt x="0" y="10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8"/>
                        <a:pt x="8" y="0"/>
                        <a:pt x="17" y="0"/>
                      </a:cubicBezTo>
                      <a:cubicBezTo>
                        <a:pt x="27" y="0"/>
                        <a:pt x="35" y="8"/>
                        <a:pt x="35" y="17"/>
                      </a:cubicBez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16"/>
                        <a:pt x="27" y="124"/>
                        <a:pt x="17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1" name="Freeform 24"/>
                <p:cNvSpPr>
                  <a:spLocks/>
                </p:cNvSpPr>
                <p:nvPr/>
              </p:nvSpPr>
              <p:spPr bwMode="auto">
                <a:xfrm>
                  <a:off x="838200" y="16603663"/>
                  <a:ext cx="428625" cy="423863"/>
                </a:xfrm>
                <a:custGeom>
                  <a:avLst/>
                  <a:gdLst>
                    <a:gd name="T0" fmla="*/ 82 w 101"/>
                    <a:gd name="T1" fmla="*/ 100 h 100"/>
                    <a:gd name="T2" fmla="*/ 70 w 101"/>
                    <a:gd name="T3" fmla="*/ 95 h 100"/>
                    <a:gd name="T4" fmla="*/ 7 w 101"/>
                    <a:gd name="T5" fmla="*/ 32 h 100"/>
                    <a:gd name="T6" fmla="*/ 7 w 101"/>
                    <a:gd name="T7" fmla="*/ 7 h 100"/>
                    <a:gd name="T8" fmla="*/ 31 w 101"/>
                    <a:gd name="T9" fmla="*/ 7 h 100"/>
                    <a:gd name="T10" fmla="*/ 94 w 101"/>
                    <a:gd name="T11" fmla="*/ 70 h 100"/>
                    <a:gd name="T12" fmla="*/ 94 w 101"/>
                    <a:gd name="T13" fmla="*/ 95 h 100"/>
                    <a:gd name="T14" fmla="*/ 82 w 101"/>
                    <a:gd name="T15" fmla="*/ 10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1" h="100">
                      <a:moveTo>
                        <a:pt x="82" y="100"/>
                      </a:moveTo>
                      <a:cubicBezTo>
                        <a:pt x="77" y="100"/>
                        <a:pt x="73" y="98"/>
                        <a:pt x="70" y="95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0" y="25"/>
                        <a:pt x="0" y="14"/>
                        <a:pt x="7" y="7"/>
                      </a:cubicBezTo>
                      <a:cubicBezTo>
                        <a:pt x="13" y="0"/>
                        <a:pt x="24" y="0"/>
                        <a:pt x="31" y="7"/>
                      </a:cubicBezTo>
                      <a:cubicBezTo>
                        <a:pt x="94" y="70"/>
                        <a:pt x="94" y="70"/>
                        <a:pt x="94" y="70"/>
                      </a:cubicBezTo>
                      <a:cubicBezTo>
                        <a:pt x="101" y="77"/>
                        <a:pt x="101" y="88"/>
                        <a:pt x="94" y="95"/>
                      </a:cubicBezTo>
                      <a:cubicBezTo>
                        <a:pt x="91" y="98"/>
                        <a:pt x="86" y="100"/>
                        <a:pt x="82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5" name="文本框 175"/>
              <p:cNvSpPr txBox="1"/>
              <p:nvPr/>
            </p:nvSpPr>
            <p:spPr>
              <a:xfrm>
                <a:off x="3291507" y="3337519"/>
                <a:ext cx="124264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导师：张老师</a:t>
                </a:r>
              </a:p>
            </p:txBody>
          </p:sp>
        </p:grpSp>
        <p:grpSp>
          <p:nvGrpSpPr>
            <p:cNvPr id="625" name="组合 624">
              <a:extLst>
                <a:ext uri="{FF2B5EF4-FFF2-40B4-BE49-F238E27FC236}">
                  <a16:creationId xmlns:a16="http://schemas.microsoft.com/office/drawing/2014/main" id="{0AFF129F-4D51-48C4-9CC3-6635B8DF313F}"/>
                </a:ext>
              </a:extLst>
            </p:cNvPr>
            <p:cNvGrpSpPr/>
            <p:nvPr/>
          </p:nvGrpSpPr>
          <p:grpSpPr>
            <a:xfrm>
              <a:off x="4924478" y="3335344"/>
              <a:ext cx="3522517" cy="346100"/>
              <a:chOff x="1135541" y="3815520"/>
              <a:chExt cx="3522517" cy="346100"/>
            </a:xfrm>
          </p:grpSpPr>
          <p:grpSp>
            <p:nvGrpSpPr>
              <p:cNvPr id="45" name="组合 44"/>
              <p:cNvGrpSpPr/>
              <p:nvPr/>
            </p:nvGrpSpPr>
            <p:grpSpPr>
              <a:xfrm>
                <a:off x="1135541" y="3839861"/>
                <a:ext cx="241339" cy="282655"/>
                <a:chOff x="11055350" y="11304588"/>
                <a:chExt cx="3273426" cy="3833813"/>
              </a:xfrm>
              <a:blipFill dpi="0" rotWithShape="1">
                <a:blip r:embed="rId3"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</p:grpSpPr>
            <p:sp>
              <p:nvSpPr>
                <p:cNvPr id="46" name="Freeform 37"/>
                <p:cNvSpPr>
                  <a:spLocks/>
                </p:cNvSpPr>
                <p:nvPr/>
              </p:nvSpPr>
              <p:spPr bwMode="auto">
                <a:xfrm>
                  <a:off x="11055350" y="11304588"/>
                  <a:ext cx="1808163" cy="2927350"/>
                </a:xfrm>
                <a:custGeom>
                  <a:avLst/>
                  <a:gdLst>
                    <a:gd name="T0" fmla="*/ 41 w 427"/>
                    <a:gd name="T1" fmla="*/ 202 h 691"/>
                    <a:gd name="T2" fmla="*/ 81 w 427"/>
                    <a:gd name="T3" fmla="*/ 150 h 691"/>
                    <a:gd name="T4" fmla="*/ 427 w 427"/>
                    <a:gd name="T5" fmla="*/ 45 h 691"/>
                    <a:gd name="T6" fmla="*/ 427 w 427"/>
                    <a:gd name="T7" fmla="*/ 34 h 691"/>
                    <a:gd name="T8" fmla="*/ 387 w 427"/>
                    <a:gd name="T9" fmla="*/ 7 h 691"/>
                    <a:gd name="T10" fmla="*/ 39 w 427"/>
                    <a:gd name="T11" fmla="*/ 113 h 691"/>
                    <a:gd name="T12" fmla="*/ 0 w 427"/>
                    <a:gd name="T13" fmla="*/ 164 h 691"/>
                    <a:gd name="T14" fmla="*/ 0 w 427"/>
                    <a:gd name="T15" fmla="*/ 657 h 691"/>
                    <a:gd name="T16" fmla="*/ 39 w 427"/>
                    <a:gd name="T17" fmla="*/ 684 h 691"/>
                    <a:gd name="T18" fmla="*/ 41 w 427"/>
                    <a:gd name="T19" fmla="*/ 683 h 691"/>
                    <a:gd name="T20" fmla="*/ 41 w 427"/>
                    <a:gd name="T21" fmla="*/ 202 h 6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1">
                      <a:moveTo>
                        <a:pt x="41" y="202"/>
                      </a:moveTo>
                      <a:cubicBezTo>
                        <a:pt x="41" y="180"/>
                        <a:pt x="59" y="157"/>
                        <a:pt x="81" y="150"/>
                      </a:cubicBezTo>
                      <a:cubicBezTo>
                        <a:pt x="427" y="45"/>
                        <a:pt x="427" y="45"/>
                        <a:pt x="427" y="45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3"/>
                        <a:pt x="409" y="0"/>
                        <a:pt x="387" y="7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17" y="120"/>
                        <a:pt x="0" y="143"/>
                        <a:pt x="0" y="164"/>
                      </a:cubicBezTo>
                      <a:cubicBezTo>
                        <a:pt x="0" y="657"/>
                        <a:pt x="0" y="657"/>
                        <a:pt x="0" y="657"/>
                      </a:cubicBezTo>
                      <a:cubicBezTo>
                        <a:pt x="0" y="678"/>
                        <a:pt x="17" y="691"/>
                        <a:pt x="39" y="684"/>
                      </a:cubicBezTo>
                      <a:cubicBezTo>
                        <a:pt x="41" y="683"/>
                        <a:pt x="41" y="683"/>
                        <a:pt x="41" y="683"/>
                      </a:cubicBezTo>
                      <a:lnTo>
                        <a:pt x="41" y="2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7" name="Freeform 38"/>
                <p:cNvSpPr>
                  <a:spLocks/>
                </p:cNvSpPr>
                <p:nvPr/>
              </p:nvSpPr>
              <p:spPr bwMode="auto">
                <a:xfrm>
                  <a:off x="11514138" y="11631613"/>
                  <a:ext cx="1806575" cy="2922588"/>
                </a:xfrm>
                <a:custGeom>
                  <a:avLst/>
                  <a:gdLst>
                    <a:gd name="T0" fmla="*/ 109 w 427"/>
                    <a:gd name="T1" fmla="*/ 206 h 690"/>
                    <a:gd name="T2" fmla="*/ 148 w 427"/>
                    <a:gd name="T3" fmla="*/ 154 h 690"/>
                    <a:gd name="T4" fmla="*/ 427 w 427"/>
                    <a:gd name="T5" fmla="*/ 69 h 690"/>
                    <a:gd name="T6" fmla="*/ 427 w 427"/>
                    <a:gd name="T7" fmla="*/ 34 h 690"/>
                    <a:gd name="T8" fmla="*/ 388 w 427"/>
                    <a:gd name="T9" fmla="*/ 6 h 690"/>
                    <a:gd name="T10" fmla="*/ 40 w 427"/>
                    <a:gd name="T11" fmla="*/ 112 h 690"/>
                    <a:gd name="T12" fmla="*/ 0 w 427"/>
                    <a:gd name="T13" fmla="*/ 164 h 690"/>
                    <a:gd name="T14" fmla="*/ 0 w 427"/>
                    <a:gd name="T15" fmla="*/ 656 h 690"/>
                    <a:gd name="T16" fmla="*/ 40 w 427"/>
                    <a:gd name="T17" fmla="*/ 683 h 690"/>
                    <a:gd name="T18" fmla="*/ 109 w 427"/>
                    <a:gd name="T19" fmla="*/ 662 h 690"/>
                    <a:gd name="T20" fmla="*/ 109 w 427"/>
                    <a:gd name="T21" fmla="*/ 206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0">
                      <a:moveTo>
                        <a:pt x="109" y="206"/>
                      </a:moveTo>
                      <a:cubicBezTo>
                        <a:pt x="109" y="184"/>
                        <a:pt x="126" y="161"/>
                        <a:pt x="148" y="154"/>
                      </a:cubicBezTo>
                      <a:cubicBezTo>
                        <a:pt x="427" y="69"/>
                        <a:pt x="427" y="69"/>
                        <a:pt x="427" y="69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2"/>
                        <a:pt x="410" y="0"/>
                        <a:pt x="388" y="6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18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8" y="690"/>
                        <a:pt x="40" y="683"/>
                      </a:cubicBezTo>
                      <a:cubicBezTo>
                        <a:pt x="109" y="662"/>
                        <a:pt x="109" y="662"/>
                        <a:pt x="109" y="662"/>
                      </a:cubicBezTo>
                      <a:lnTo>
                        <a:pt x="109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8" name="Freeform 39"/>
                <p:cNvSpPr>
                  <a:spLocks/>
                </p:cNvSpPr>
                <p:nvPr/>
              </p:nvSpPr>
              <p:spPr bwMode="auto">
                <a:xfrm>
                  <a:off x="12060238" y="11893550"/>
                  <a:ext cx="1808163" cy="2922588"/>
                </a:xfrm>
                <a:custGeom>
                  <a:avLst/>
                  <a:gdLst>
                    <a:gd name="T0" fmla="*/ 41 w 427"/>
                    <a:gd name="T1" fmla="*/ 201 h 690"/>
                    <a:gd name="T2" fmla="*/ 81 w 427"/>
                    <a:gd name="T3" fmla="*/ 149 h 690"/>
                    <a:gd name="T4" fmla="*/ 427 w 427"/>
                    <a:gd name="T5" fmla="*/ 44 h 690"/>
                    <a:gd name="T6" fmla="*/ 427 w 427"/>
                    <a:gd name="T7" fmla="*/ 34 h 690"/>
                    <a:gd name="T8" fmla="*/ 387 w 427"/>
                    <a:gd name="T9" fmla="*/ 6 h 690"/>
                    <a:gd name="T10" fmla="*/ 39 w 427"/>
                    <a:gd name="T11" fmla="*/ 112 h 690"/>
                    <a:gd name="T12" fmla="*/ 0 w 427"/>
                    <a:gd name="T13" fmla="*/ 164 h 690"/>
                    <a:gd name="T14" fmla="*/ 0 w 427"/>
                    <a:gd name="T15" fmla="*/ 656 h 690"/>
                    <a:gd name="T16" fmla="*/ 39 w 427"/>
                    <a:gd name="T17" fmla="*/ 683 h 690"/>
                    <a:gd name="T18" fmla="*/ 41 w 427"/>
                    <a:gd name="T19" fmla="*/ 683 h 690"/>
                    <a:gd name="T20" fmla="*/ 41 w 427"/>
                    <a:gd name="T21" fmla="*/ 201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0">
                      <a:moveTo>
                        <a:pt x="41" y="201"/>
                      </a:moveTo>
                      <a:cubicBezTo>
                        <a:pt x="41" y="179"/>
                        <a:pt x="59" y="156"/>
                        <a:pt x="81" y="149"/>
                      </a:cubicBezTo>
                      <a:cubicBezTo>
                        <a:pt x="427" y="44"/>
                        <a:pt x="427" y="44"/>
                        <a:pt x="427" y="44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2"/>
                        <a:pt x="409" y="0"/>
                        <a:pt x="387" y="6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17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7" y="690"/>
                        <a:pt x="39" y="683"/>
                      </a:cubicBezTo>
                      <a:cubicBezTo>
                        <a:pt x="41" y="683"/>
                        <a:pt x="41" y="683"/>
                        <a:pt x="41" y="683"/>
                      </a:cubicBezTo>
                      <a:lnTo>
                        <a:pt x="41" y="2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9" name="Freeform 40"/>
                <p:cNvSpPr>
                  <a:spLocks noEditPoints="1"/>
                </p:cNvSpPr>
                <p:nvPr/>
              </p:nvSpPr>
              <p:spPr bwMode="auto">
                <a:xfrm>
                  <a:off x="12517438" y="12215813"/>
                  <a:ext cx="1811338" cy="2922588"/>
                </a:xfrm>
                <a:custGeom>
                  <a:avLst/>
                  <a:gdLst>
                    <a:gd name="T0" fmla="*/ 388 w 428"/>
                    <a:gd name="T1" fmla="*/ 7 h 690"/>
                    <a:gd name="T2" fmla="*/ 40 w 428"/>
                    <a:gd name="T3" fmla="*/ 113 h 690"/>
                    <a:gd name="T4" fmla="*/ 0 w 428"/>
                    <a:gd name="T5" fmla="*/ 164 h 690"/>
                    <a:gd name="T6" fmla="*/ 0 w 428"/>
                    <a:gd name="T7" fmla="*/ 656 h 690"/>
                    <a:gd name="T8" fmla="*/ 40 w 428"/>
                    <a:gd name="T9" fmla="*/ 684 h 690"/>
                    <a:gd name="T10" fmla="*/ 388 w 428"/>
                    <a:gd name="T11" fmla="*/ 578 h 690"/>
                    <a:gd name="T12" fmla="*/ 428 w 428"/>
                    <a:gd name="T13" fmla="*/ 526 h 690"/>
                    <a:gd name="T14" fmla="*/ 428 w 428"/>
                    <a:gd name="T15" fmla="*/ 34 h 690"/>
                    <a:gd name="T16" fmla="*/ 388 w 428"/>
                    <a:gd name="T17" fmla="*/ 7 h 690"/>
                    <a:gd name="T18" fmla="*/ 291 w 428"/>
                    <a:gd name="T19" fmla="*/ 477 h 690"/>
                    <a:gd name="T20" fmla="*/ 291 w 428"/>
                    <a:gd name="T21" fmla="*/ 477 h 690"/>
                    <a:gd name="T22" fmla="*/ 279 w 428"/>
                    <a:gd name="T23" fmla="*/ 492 h 690"/>
                    <a:gd name="T24" fmla="*/ 176 w 428"/>
                    <a:gd name="T25" fmla="*/ 523 h 690"/>
                    <a:gd name="T26" fmla="*/ 165 w 428"/>
                    <a:gd name="T27" fmla="*/ 515 h 690"/>
                    <a:gd name="T28" fmla="*/ 165 w 428"/>
                    <a:gd name="T29" fmla="*/ 515 h 690"/>
                    <a:gd name="T30" fmla="*/ 165 w 428"/>
                    <a:gd name="T31" fmla="*/ 515 h 690"/>
                    <a:gd name="T32" fmla="*/ 165 w 428"/>
                    <a:gd name="T33" fmla="*/ 515 h 690"/>
                    <a:gd name="T34" fmla="*/ 176 w 428"/>
                    <a:gd name="T35" fmla="*/ 500 h 690"/>
                    <a:gd name="T36" fmla="*/ 279 w 428"/>
                    <a:gd name="T37" fmla="*/ 469 h 690"/>
                    <a:gd name="T38" fmla="*/ 291 w 428"/>
                    <a:gd name="T39" fmla="*/ 477 h 690"/>
                    <a:gd name="T40" fmla="*/ 291 w 428"/>
                    <a:gd name="T41" fmla="*/ 476 h 690"/>
                    <a:gd name="T42" fmla="*/ 291 w 428"/>
                    <a:gd name="T43" fmla="*/ 477 h 690"/>
                    <a:gd name="T44" fmla="*/ 291 w 428"/>
                    <a:gd name="T45" fmla="*/ 437 h 690"/>
                    <a:gd name="T46" fmla="*/ 291 w 428"/>
                    <a:gd name="T47" fmla="*/ 437 h 690"/>
                    <a:gd name="T48" fmla="*/ 279 w 428"/>
                    <a:gd name="T49" fmla="*/ 452 h 690"/>
                    <a:gd name="T50" fmla="*/ 176 w 428"/>
                    <a:gd name="T51" fmla="*/ 483 h 690"/>
                    <a:gd name="T52" fmla="*/ 165 w 428"/>
                    <a:gd name="T53" fmla="*/ 475 h 690"/>
                    <a:gd name="T54" fmla="*/ 165 w 428"/>
                    <a:gd name="T55" fmla="*/ 475 h 690"/>
                    <a:gd name="T56" fmla="*/ 165 w 428"/>
                    <a:gd name="T57" fmla="*/ 475 h 690"/>
                    <a:gd name="T58" fmla="*/ 165 w 428"/>
                    <a:gd name="T59" fmla="*/ 475 h 690"/>
                    <a:gd name="T60" fmla="*/ 176 w 428"/>
                    <a:gd name="T61" fmla="*/ 460 h 690"/>
                    <a:gd name="T62" fmla="*/ 279 w 428"/>
                    <a:gd name="T63" fmla="*/ 429 h 690"/>
                    <a:gd name="T64" fmla="*/ 291 w 428"/>
                    <a:gd name="T65" fmla="*/ 437 h 690"/>
                    <a:gd name="T66" fmla="*/ 291 w 428"/>
                    <a:gd name="T67" fmla="*/ 436 h 690"/>
                    <a:gd name="T68" fmla="*/ 291 w 428"/>
                    <a:gd name="T69" fmla="*/ 437 h 690"/>
                    <a:gd name="T70" fmla="*/ 321 w 428"/>
                    <a:gd name="T71" fmla="*/ 266 h 690"/>
                    <a:gd name="T72" fmla="*/ 304 w 428"/>
                    <a:gd name="T73" fmla="*/ 288 h 690"/>
                    <a:gd name="T74" fmla="*/ 151 w 428"/>
                    <a:gd name="T75" fmla="*/ 335 h 690"/>
                    <a:gd name="T76" fmla="*/ 134 w 428"/>
                    <a:gd name="T77" fmla="*/ 323 h 690"/>
                    <a:gd name="T78" fmla="*/ 134 w 428"/>
                    <a:gd name="T79" fmla="*/ 241 h 690"/>
                    <a:gd name="T80" fmla="*/ 151 w 428"/>
                    <a:gd name="T81" fmla="*/ 218 h 690"/>
                    <a:gd name="T82" fmla="*/ 304 w 428"/>
                    <a:gd name="T83" fmla="*/ 172 h 690"/>
                    <a:gd name="T84" fmla="*/ 321 w 428"/>
                    <a:gd name="T85" fmla="*/ 184 h 690"/>
                    <a:gd name="T86" fmla="*/ 321 w 428"/>
                    <a:gd name="T87" fmla="*/ 266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28" h="690">
                      <a:moveTo>
                        <a:pt x="388" y="7"/>
                      </a:move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18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8" y="690"/>
                        <a:pt x="40" y="684"/>
                      </a:cubicBezTo>
                      <a:cubicBezTo>
                        <a:pt x="388" y="578"/>
                        <a:pt x="388" y="578"/>
                        <a:pt x="388" y="578"/>
                      </a:cubicBezTo>
                      <a:cubicBezTo>
                        <a:pt x="410" y="571"/>
                        <a:pt x="428" y="548"/>
                        <a:pt x="428" y="526"/>
                      </a:cubicBezTo>
                      <a:cubicBezTo>
                        <a:pt x="428" y="34"/>
                        <a:pt x="428" y="34"/>
                        <a:pt x="428" y="34"/>
                      </a:cubicBezTo>
                      <a:cubicBezTo>
                        <a:pt x="428" y="12"/>
                        <a:pt x="410" y="0"/>
                        <a:pt x="388" y="7"/>
                      </a:cubicBezTo>
                      <a:close/>
                      <a:moveTo>
                        <a:pt x="291" y="477"/>
                      </a:moveTo>
                      <a:cubicBezTo>
                        <a:pt x="291" y="477"/>
                        <a:pt x="291" y="477"/>
                        <a:pt x="291" y="477"/>
                      </a:cubicBezTo>
                      <a:cubicBezTo>
                        <a:pt x="291" y="483"/>
                        <a:pt x="286" y="490"/>
                        <a:pt x="279" y="492"/>
                      </a:cubicBezTo>
                      <a:cubicBezTo>
                        <a:pt x="176" y="523"/>
                        <a:pt x="176" y="523"/>
                        <a:pt x="176" y="523"/>
                      </a:cubicBezTo>
                      <a:cubicBezTo>
                        <a:pt x="170" y="525"/>
                        <a:pt x="165" y="521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09"/>
                        <a:pt x="170" y="502"/>
                        <a:pt x="176" y="500"/>
                      </a:cubicBezTo>
                      <a:cubicBezTo>
                        <a:pt x="279" y="469"/>
                        <a:pt x="279" y="469"/>
                        <a:pt x="279" y="469"/>
                      </a:cubicBezTo>
                      <a:cubicBezTo>
                        <a:pt x="286" y="467"/>
                        <a:pt x="291" y="470"/>
                        <a:pt x="291" y="477"/>
                      </a:cubicBezTo>
                      <a:cubicBezTo>
                        <a:pt x="291" y="476"/>
                        <a:pt x="291" y="476"/>
                        <a:pt x="291" y="476"/>
                      </a:cubicBezTo>
                      <a:lnTo>
                        <a:pt x="291" y="477"/>
                      </a:lnTo>
                      <a:close/>
                      <a:moveTo>
                        <a:pt x="291" y="437"/>
                      </a:moveTo>
                      <a:cubicBezTo>
                        <a:pt x="291" y="437"/>
                        <a:pt x="291" y="437"/>
                        <a:pt x="291" y="437"/>
                      </a:cubicBezTo>
                      <a:cubicBezTo>
                        <a:pt x="291" y="443"/>
                        <a:pt x="286" y="450"/>
                        <a:pt x="279" y="452"/>
                      </a:cubicBezTo>
                      <a:cubicBezTo>
                        <a:pt x="176" y="483"/>
                        <a:pt x="176" y="483"/>
                        <a:pt x="176" y="483"/>
                      </a:cubicBezTo>
                      <a:cubicBezTo>
                        <a:pt x="170" y="485"/>
                        <a:pt x="165" y="481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69"/>
                        <a:pt x="170" y="462"/>
                        <a:pt x="176" y="460"/>
                      </a:cubicBezTo>
                      <a:cubicBezTo>
                        <a:pt x="279" y="429"/>
                        <a:pt x="279" y="429"/>
                        <a:pt x="279" y="429"/>
                      </a:cubicBezTo>
                      <a:cubicBezTo>
                        <a:pt x="286" y="427"/>
                        <a:pt x="291" y="430"/>
                        <a:pt x="291" y="437"/>
                      </a:cubicBezTo>
                      <a:cubicBezTo>
                        <a:pt x="291" y="437"/>
                        <a:pt x="291" y="437"/>
                        <a:pt x="291" y="436"/>
                      </a:cubicBezTo>
                      <a:lnTo>
                        <a:pt x="291" y="437"/>
                      </a:lnTo>
                      <a:close/>
                      <a:moveTo>
                        <a:pt x="321" y="266"/>
                      </a:moveTo>
                      <a:cubicBezTo>
                        <a:pt x="321" y="275"/>
                        <a:pt x="314" y="285"/>
                        <a:pt x="304" y="288"/>
                      </a:cubicBezTo>
                      <a:cubicBezTo>
                        <a:pt x="151" y="335"/>
                        <a:pt x="151" y="335"/>
                        <a:pt x="151" y="335"/>
                      </a:cubicBezTo>
                      <a:cubicBezTo>
                        <a:pt x="142" y="338"/>
                        <a:pt x="134" y="332"/>
                        <a:pt x="134" y="323"/>
                      </a:cubicBezTo>
                      <a:cubicBezTo>
                        <a:pt x="134" y="241"/>
                        <a:pt x="134" y="241"/>
                        <a:pt x="134" y="241"/>
                      </a:cubicBezTo>
                      <a:cubicBezTo>
                        <a:pt x="134" y="231"/>
                        <a:pt x="142" y="221"/>
                        <a:pt x="151" y="218"/>
                      </a:cubicBezTo>
                      <a:cubicBezTo>
                        <a:pt x="304" y="172"/>
                        <a:pt x="304" y="172"/>
                        <a:pt x="304" y="172"/>
                      </a:cubicBezTo>
                      <a:cubicBezTo>
                        <a:pt x="314" y="169"/>
                        <a:pt x="321" y="174"/>
                        <a:pt x="321" y="184"/>
                      </a:cubicBezTo>
                      <a:lnTo>
                        <a:pt x="321" y="2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0" name="Freeform 41"/>
                <p:cNvSpPr>
                  <a:spLocks/>
                </p:cNvSpPr>
                <p:nvPr/>
              </p:nvSpPr>
              <p:spPr bwMode="auto">
                <a:xfrm>
                  <a:off x="11055350" y="11304588"/>
                  <a:ext cx="1808163" cy="2927350"/>
                </a:xfrm>
                <a:custGeom>
                  <a:avLst/>
                  <a:gdLst>
                    <a:gd name="T0" fmla="*/ 41 w 427"/>
                    <a:gd name="T1" fmla="*/ 202 h 691"/>
                    <a:gd name="T2" fmla="*/ 81 w 427"/>
                    <a:gd name="T3" fmla="*/ 150 h 691"/>
                    <a:gd name="T4" fmla="*/ 427 w 427"/>
                    <a:gd name="T5" fmla="*/ 45 h 691"/>
                    <a:gd name="T6" fmla="*/ 427 w 427"/>
                    <a:gd name="T7" fmla="*/ 34 h 691"/>
                    <a:gd name="T8" fmla="*/ 387 w 427"/>
                    <a:gd name="T9" fmla="*/ 7 h 691"/>
                    <a:gd name="T10" fmla="*/ 39 w 427"/>
                    <a:gd name="T11" fmla="*/ 113 h 691"/>
                    <a:gd name="T12" fmla="*/ 0 w 427"/>
                    <a:gd name="T13" fmla="*/ 164 h 691"/>
                    <a:gd name="T14" fmla="*/ 0 w 427"/>
                    <a:gd name="T15" fmla="*/ 657 h 691"/>
                    <a:gd name="T16" fmla="*/ 39 w 427"/>
                    <a:gd name="T17" fmla="*/ 684 h 691"/>
                    <a:gd name="T18" fmla="*/ 41 w 427"/>
                    <a:gd name="T19" fmla="*/ 683 h 691"/>
                    <a:gd name="T20" fmla="*/ 41 w 427"/>
                    <a:gd name="T21" fmla="*/ 202 h 6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1">
                      <a:moveTo>
                        <a:pt x="41" y="202"/>
                      </a:moveTo>
                      <a:cubicBezTo>
                        <a:pt x="41" y="180"/>
                        <a:pt x="59" y="157"/>
                        <a:pt x="81" y="150"/>
                      </a:cubicBezTo>
                      <a:cubicBezTo>
                        <a:pt x="427" y="45"/>
                        <a:pt x="427" y="45"/>
                        <a:pt x="427" y="45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3"/>
                        <a:pt x="409" y="0"/>
                        <a:pt x="387" y="7"/>
                      </a:cubicBezTo>
                      <a:cubicBezTo>
                        <a:pt x="39" y="113"/>
                        <a:pt x="39" y="113"/>
                        <a:pt x="39" y="113"/>
                      </a:cubicBezTo>
                      <a:cubicBezTo>
                        <a:pt x="17" y="120"/>
                        <a:pt x="0" y="143"/>
                        <a:pt x="0" y="164"/>
                      </a:cubicBezTo>
                      <a:cubicBezTo>
                        <a:pt x="0" y="657"/>
                        <a:pt x="0" y="657"/>
                        <a:pt x="0" y="657"/>
                      </a:cubicBezTo>
                      <a:cubicBezTo>
                        <a:pt x="0" y="678"/>
                        <a:pt x="17" y="691"/>
                        <a:pt x="39" y="684"/>
                      </a:cubicBezTo>
                      <a:cubicBezTo>
                        <a:pt x="41" y="683"/>
                        <a:pt x="41" y="683"/>
                        <a:pt x="41" y="683"/>
                      </a:cubicBezTo>
                      <a:lnTo>
                        <a:pt x="41" y="20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1" name="Freeform 42"/>
                <p:cNvSpPr>
                  <a:spLocks/>
                </p:cNvSpPr>
                <p:nvPr/>
              </p:nvSpPr>
              <p:spPr bwMode="auto">
                <a:xfrm>
                  <a:off x="11514138" y="11631613"/>
                  <a:ext cx="1806575" cy="2922588"/>
                </a:xfrm>
                <a:custGeom>
                  <a:avLst/>
                  <a:gdLst>
                    <a:gd name="T0" fmla="*/ 109 w 427"/>
                    <a:gd name="T1" fmla="*/ 206 h 690"/>
                    <a:gd name="T2" fmla="*/ 148 w 427"/>
                    <a:gd name="T3" fmla="*/ 154 h 690"/>
                    <a:gd name="T4" fmla="*/ 427 w 427"/>
                    <a:gd name="T5" fmla="*/ 69 h 690"/>
                    <a:gd name="T6" fmla="*/ 427 w 427"/>
                    <a:gd name="T7" fmla="*/ 34 h 690"/>
                    <a:gd name="T8" fmla="*/ 388 w 427"/>
                    <a:gd name="T9" fmla="*/ 6 h 690"/>
                    <a:gd name="T10" fmla="*/ 40 w 427"/>
                    <a:gd name="T11" fmla="*/ 112 h 690"/>
                    <a:gd name="T12" fmla="*/ 0 w 427"/>
                    <a:gd name="T13" fmla="*/ 164 h 690"/>
                    <a:gd name="T14" fmla="*/ 0 w 427"/>
                    <a:gd name="T15" fmla="*/ 656 h 690"/>
                    <a:gd name="T16" fmla="*/ 40 w 427"/>
                    <a:gd name="T17" fmla="*/ 683 h 690"/>
                    <a:gd name="T18" fmla="*/ 109 w 427"/>
                    <a:gd name="T19" fmla="*/ 662 h 690"/>
                    <a:gd name="T20" fmla="*/ 109 w 427"/>
                    <a:gd name="T21" fmla="*/ 206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0">
                      <a:moveTo>
                        <a:pt x="109" y="206"/>
                      </a:moveTo>
                      <a:cubicBezTo>
                        <a:pt x="109" y="184"/>
                        <a:pt x="126" y="161"/>
                        <a:pt x="148" y="154"/>
                      </a:cubicBezTo>
                      <a:cubicBezTo>
                        <a:pt x="427" y="69"/>
                        <a:pt x="427" y="69"/>
                        <a:pt x="427" y="69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2"/>
                        <a:pt x="410" y="0"/>
                        <a:pt x="388" y="6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18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8" y="690"/>
                        <a:pt x="40" y="683"/>
                      </a:cubicBezTo>
                      <a:cubicBezTo>
                        <a:pt x="109" y="662"/>
                        <a:pt x="109" y="662"/>
                        <a:pt x="109" y="662"/>
                      </a:cubicBezTo>
                      <a:lnTo>
                        <a:pt x="109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2" name="Freeform 43"/>
                <p:cNvSpPr>
                  <a:spLocks/>
                </p:cNvSpPr>
                <p:nvPr/>
              </p:nvSpPr>
              <p:spPr bwMode="auto">
                <a:xfrm>
                  <a:off x="12060238" y="11893550"/>
                  <a:ext cx="1808163" cy="2922588"/>
                </a:xfrm>
                <a:custGeom>
                  <a:avLst/>
                  <a:gdLst>
                    <a:gd name="T0" fmla="*/ 41 w 427"/>
                    <a:gd name="T1" fmla="*/ 201 h 690"/>
                    <a:gd name="T2" fmla="*/ 81 w 427"/>
                    <a:gd name="T3" fmla="*/ 149 h 690"/>
                    <a:gd name="T4" fmla="*/ 427 w 427"/>
                    <a:gd name="T5" fmla="*/ 44 h 690"/>
                    <a:gd name="T6" fmla="*/ 427 w 427"/>
                    <a:gd name="T7" fmla="*/ 34 h 690"/>
                    <a:gd name="T8" fmla="*/ 387 w 427"/>
                    <a:gd name="T9" fmla="*/ 6 h 690"/>
                    <a:gd name="T10" fmla="*/ 39 w 427"/>
                    <a:gd name="T11" fmla="*/ 112 h 690"/>
                    <a:gd name="T12" fmla="*/ 0 w 427"/>
                    <a:gd name="T13" fmla="*/ 164 h 690"/>
                    <a:gd name="T14" fmla="*/ 0 w 427"/>
                    <a:gd name="T15" fmla="*/ 656 h 690"/>
                    <a:gd name="T16" fmla="*/ 39 w 427"/>
                    <a:gd name="T17" fmla="*/ 683 h 690"/>
                    <a:gd name="T18" fmla="*/ 41 w 427"/>
                    <a:gd name="T19" fmla="*/ 683 h 690"/>
                    <a:gd name="T20" fmla="*/ 41 w 427"/>
                    <a:gd name="T21" fmla="*/ 201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27" h="690">
                      <a:moveTo>
                        <a:pt x="41" y="201"/>
                      </a:moveTo>
                      <a:cubicBezTo>
                        <a:pt x="41" y="179"/>
                        <a:pt x="59" y="156"/>
                        <a:pt x="81" y="149"/>
                      </a:cubicBezTo>
                      <a:cubicBezTo>
                        <a:pt x="427" y="44"/>
                        <a:pt x="427" y="44"/>
                        <a:pt x="427" y="44"/>
                      </a:cubicBezTo>
                      <a:cubicBezTo>
                        <a:pt x="427" y="34"/>
                        <a:pt x="427" y="34"/>
                        <a:pt x="427" y="34"/>
                      </a:cubicBezTo>
                      <a:cubicBezTo>
                        <a:pt x="427" y="12"/>
                        <a:pt x="409" y="0"/>
                        <a:pt x="387" y="6"/>
                      </a:cubicBezTo>
                      <a:cubicBezTo>
                        <a:pt x="39" y="112"/>
                        <a:pt x="39" y="112"/>
                        <a:pt x="39" y="112"/>
                      </a:cubicBezTo>
                      <a:cubicBezTo>
                        <a:pt x="17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7" y="690"/>
                        <a:pt x="39" y="683"/>
                      </a:cubicBezTo>
                      <a:cubicBezTo>
                        <a:pt x="41" y="683"/>
                        <a:pt x="41" y="683"/>
                        <a:pt x="41" y="683"/>
                      </a:cubicBezTo>
                      <a:lnTo>
                        <a:pt x="41" y="2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53" name="Freeform 44"/>
                <p:cNvSpPr>
                  <a:spLocks noEditPoints="1"/>
                </p:cNvSpPr>
                <p:nvPr/>
              </p:nvSpPr>
              <p:spPr bwMode="auto">
                <a:xfrm>
                  <a:off x="12517438" y="12215813"/>
                  <a:ext cx="1811338" cy="2922588"/>
                </a:xfrm>
                <a:custGeom>
                  <a:avLst/>
                  <a:gdLst>
                    <a:gd name="T0" fmla="*/ 388 w 428"/>
                    <a:gd name="T1" fmla="*/ 7 h 690"/>
                    <a:gd name="T2" fmla="*/ 40 w 428"/>
                    <a:gd name="T3" fmla="*/ 113 h 690"/>
                    <a:gd name="T4" fmla="*/ 0 w 428"/>
                    <a:gd name="T5" fmla="*/ 164 h 690"/>
                    <a:gd name="T6" fmla="*/ 0 w 428"/>
                    <a:gd name="T7" fmla="*/ 656 h 690"/>
                    <a:gd name="T8" fmla="*/ 40 w 428"/>
                    <a:gd name="T9" fmla="*/ 684 h 690"/>
                    <a:gd name="T10" fmla="*/ 388 w 428"/>
                    <a:gd name="T11" fmla="*/ 578 h 690"/>
                    <a:gd name="T12" fmla="*/ 428 w 428"/>
                    <a:gd name="T13" fmla="*/ 526 h 690"/>
                    <a:gd name="T14" fmla="*/ 428 w 428"/>
                    <a:gd name="T15" fmla="*/ 34 h 690"/>
                    <a:gd name="T16" fmla="*/ 388 w 428"/>
                    <a:gd name="T17" fmla="*/ 7 h 690"/>
                    <a:gd name="T18" fmla="*/ 291 w 428"/>
                    <a:gd name="T19" fmla="*/ 477 h 690"/>
                    <a:gd name="T20" fmla="*/ 291 w 428"/>
                    <a:gd name="T21" fmla="*/ 477 h 690"/>
                    <a:gd name="T22" fmla="*/ 279 w 428"/>
                    <a:gd name="T23" fmla="*/ 492 h 690"/>
                    <a:gd name="T24" fmla="*/ 176 w 428"/>
                    <a:gd name="T25" fmla="*/ 523 h 690"/>
                    <a:gd name="T26" fmla="*/ 165 w 428"/>
                    <a:gd name="T27" fmla="*/ 515 h 690"/>
                    <a:gd name="T28" fmla="*/ 165 w 428"/>
                    <a:gd name="T29" fmla="*/ 515 h 690"/>
                    <a:gd name="T30" fmla="*/ 165 w 428"/>
                    <a:gd name="T31" fmla="*/ 515 h 690"/>
                    <a:gd name="T32" fmla="*/ 165 w 428"/>
                    <a:gd name="T33" fmla="*/ 515 h 690"/>
                    <a:gd name="T34" fmla="*/ 176 w 428"/>
                    <a:gd name="T35" fmla="*/ 500 h 690"/>
                    <a:gd name="T36" fmla="*/ 279 w 428"/>
                    <a:gd name="T37" fmla="*/ 469 h 690"/>
                    <a:gd name="T38" fmla="*/ 291 w 428"/>
                    <a:gd name="T39" fmla="*/ 477 h 690"/>
                    <a:gd name="T40" fmla="*/ 291 w 428"/>
                    <a:gd name="T41" fmla="*/ 476 h 690"/>
                    <a:gd name="T42" fmla="*/ 291 w 428"/>
                    <a:gd name="T43" fmla="*/ 477 h 690"/>
                    <a:gd name="T44" fmla="*/ 291 w 428"/>
                    <a:gd name="T45" fmla="*/ 437 h 690"/>
                    <a:gd name="T46" fmla="*/ 291 w 428"/>
                    <a:gd name="T47" fmla="*/ 437 h 690"/>
                    <a:gd name="T48" fmla="*/ 279 w 428"/>
                    <a:gd name="T49" fmla="*/ 452 h 690"/>
                    <a:gd name="T50" fmla="*/ 176 w 428"/>
                    <a:gd name="T51" fmla="*/ 483 h 690"/>
                    <a:gd name="T52" fmla="*/ 165 w 428"/>
                    <a:gd name="T53" fmla="*/ 475 h 690"/>
                    <a:gd name="T54" fmla="*/ 165 w 428"/>
                    <a:gd name="T55" fmla="*/ 475 h 690"/>
                    <a:gd name="T56" fmla="*/ 165 w 428"/>
                    <a:gd name="T57" fmla="*/ 475 h 690"/>
                    <a:gd name="T58" fmla="*/ 165 w 428"/>
                    <a:gd name="T59" fmla="*/ 475 h 690"/>
                    <a:gd name="T60" fmla="*/ 176 w 428"/>
                    <a:gd name="T61" fmla="*/ 460 h 690"/>
                    <a:gd name="T62" fmla="*/ 279 w 428"/>
                    <a:gd name="T63" fmla="*/ 429 h 690"/>
                    <a:gd name="T64" fmla="*/ 291 w 428"/>
                    <a:gd name="T65" fmla="*/ 437 h 690"/>
                    <a:gd name="T66" fmla="*/ 291 w 428"/>
                    <a:gd name="T67" fmla="*/ 436 h 690"/>
                    <a:gd name="T68" fmla="*/ 291 w 428"/>
                    <a:gd name="T69" fmla="*/ 437 h 690"/>
                    <a:gd name="T70" fmla="*/ 321 w 428"/>
                    <a:gd name="T71" fmla="*/ 266 h 690"/>
                    <a:gd name="T72" fmla="*/ 304 w 428"/>
                    <a:gd name="T73" fmla="*/ 288 h 690"/>
                    <a:gd name="T74" fmla="*/ 151 w 428"/>
                    <a:gd name="T75" fmla="*/ 335 h 690"/>
                    <a:gd name="T76" fmla="*/ 134 w 428"/>
                    <a:gd name="T77" fmla="*/ 323 h 690"/>
                    <a:gd name="T78" fmla="*/ 134 w 428"/>
                    <a:gd name="T79" fmla="*/ 241 h 690"/>
                    <a:gd name="T80" fmla="*/ 151 w 428"/>
                    <a:gd name="T81" fmla="*/ 218 h 690"/>
                    <a:gd name="T82" fmla="*/ 304 w 428"/>
                    <a:gd name="T83" fmla="*/ 172 h 690"/>
                    <a:gd name="T84" fmla="*/ 321 w 428"/>
                    <a:gd name="T85" fmla="*/ 184 h 690"/>
                    <a:gd name="T86" fmla="*/ 321 w 428"/>
                    <a:gd name="T87" fmla="*/ 266 h 6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28" h="690">
                      <a:moveTo>
                        <a:pt x="388" y="7"/>
                      </a:moveTo>
                      <a:cubicBezTo>
                        <a:pt x="40" y="113"/>
                        <a:pt x="40" y="113"/>
                        <a:pt x="40" y="113"/>
                      </a:cubicBezTo>
                      <a:cubicBezTo>
                        <a:pt x="18" y="119"/>
                        <a:pt x="0" y="142"/>
                        <a:pt x="0" y="164"/>
                      </a:cubicBezTo>
                      <a:cubicBezTo>
                        <a:pt x="0" y="656"/>
                        <a:pt x="0" y="656"/>
                        <a:pt x="0" y="656"/>
                      </a:cubicBezTo>
                      <a:cubicBezTo>
                        <a:pt x="0" y="678"/>
                        <a:pt x="18" y="690"/>
                        <a:pt x="40" y="684"/>
                      </a:cubicBezTo>
                      <a:cubicBezTo>
                        <a:pt x="388" y="578"/>
                        <a:pt x="388" y="578"/>
                        <a:pt x="388" y="578"/>
                      </a:cubicBezTo>
                      <a:cubicBezTo>
                        <a:pt x="410" y="571"/>
                        <a:pt x="428" y="548"/>
                        <a:pt x="428" y="526"/>
                      </a:cubicBezTo>
                      <a:cubicBezTo>
                        <a:pt x="428" y="34"/>
                        <a:pt x="428" y="34"/>
                        <a:pt x="428" y="34"/>
                      </a:cubicBezTo>
                      <a:cubicBezTo>
                        <a:pt x="428" y="12"/>
                        <a:pt x="410" y="0"/>
                        <a:pt x="388" y="7"/>
                      </a:cubicBezTo>
                      <a:close/>
                      <a:moveTo>
                        <a:pt x="291" y="477"/>
                      </a:moveTo>
                      <a:cubicBezTo>
                        <a:pt x="291" y="477"/>
                        <a:pt x="291" y="477"/>
                        <a:pt x="291" y="477"/>
                      </a:cubicBezTo>
                      <a:cubicBezTo>
                        <a:pt x="291" y="483"/>
                        <a:pt x="286" y="490"/>
                        <a:pt x="279" y="492"/>
                      </a:cubicBezTo>
                      <a:cubicBezTo>
                        <a:pt x="176" y="523"/>
                        <a:pt x="176" y="523"/>
                        <a:pt x="176" y="523"/>
                      </a:cubicBezTo>
                      <a:cubicBezTo>
                        <a:pt x="170" y="525"/>
                        <a:pt x="165" y="521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15"/>
                        <a:pt x="165" y="515"/>
                        <a:pt x="165" y="515"/>
                      </a:cubicBezTo>
                      <a:cubicBezTo>
                        <a:pt x="165" y="509"/>
                        <a:pt x="170" y="502"/>
                        <a:pt x="176" y="500"/>
                      </a:cubicBezTo>
                      <a:cubicBezTo>
                        <a:pt x="279" y="469"/>
                        <a:pt x="279" y="469"/>
                        <a:pt x="279" y="469"/>
                      </a:cubicBezTo>
                      <a:cubicBezTo>
                        <a:pt x="286" y="467"/>
                        <a:pt x="291" y="470"/>
                        <a:pt x="291" y="477"/>
                      </a:cubicBezTo>
                      <a:cubicBezTo>
                        <a:pt x="291" y="476"/>
                        <a:pt x="291" y="476"/>
                        <a:pt x="291" y="476"/>
                      </a:cubicBezTo>
                      <a:lnTo>
                        <a:pt x="291" y="477"/>
                      </a:lnTo>
                      <a:close/>
                      <a:moveTo>
                        <a:pt x="291" y="437"/>
                      </a:moveTo>
                      <a:cubicBezTo>
                        <a:pt x="291" y="437"/>
                        <a:pt x="291" y="437"/>
                        <a:pt x="291" y="437"/>
                      </a:cubicBezTo>
                      <a:cubicBezTo>
                        <a:pt x="291" y="443"/>
                        <a:pt x="286" y="450"/>
                        <a:pt x="279" y="452"/>
                      </a:cubicBezTo>
                      <a:cubicBezTo>
                        <a:pt x="176" y="483"/>
                        <a:pt x="176" y="483"/>
                        <a:pt x="176" y="483"/>
                      </a:cubicBezTo>
                      <a:cubicBezTo>
                        <a:pt x="170" y="485"/>
                        <a:pt x="165" y="481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75"/>
                        <a:pt x="165" y="475"/>
                        <a:pt x="165" y="475"/>
                      </a:cubicBezTo>
                      <a:cubicBezTo>
                        <a:pt x="165" y="469"/>
                        <a:pt x="170" y="462"/>
                        <a:pt x="176" y="460"/>
                      </a:cubicBezTo>
                      <a:cubicBezTo>
                        <a:pt x="279" y="429"/>
                        <a:pt x="279" y="429"/>
                        <a:pt x="279" y="429"/>
                      </a:cubicBezTo>
                      <a:cubicBezTo>
                        <a:pt x="286" y="427"/>
                        <a:pt x="291" y="430"/>
                        <a:pt x="291" y="437"/>
                      </a:cubicBezTo>
                      <a:cubicBezTo>
                        <a:pt x="291" y="437"/>
                        <a:pt x="291" y="437"/>
                        <a:pt x="291" y="436"/>
                      </a:cubicBezTo>
                      <a:lnTo>
                        <a:pt x="291" y="437"/>
                      </a:lnTo>
                      <a:close/>
                      <a:moveTo>
                        <a:pt x="321" y="266"/>
                      </a:moveTo>
                      <a:cubicBezTo>
                        <a:pt x="321" y="275"/>
                        <a:pt x="314" y="285"/>
                        <a:pt x="304" y="288"/>
                      </a:cubicBezTo>
                      <a:cubicBezTo>
                        <a:pt x="151" y="335"/>
                        <a:pt x="151" y="335"/>
                        <a:pt x="151" y="335"/>
                      </a:cubicBezTo>
                      <a:cubicBezTo>
                        <a:pt x="142" y="338"/>
                        <a:pt x="134" y="332"/>
                        <a:pt x="134" y="323"/>
                      </a:cubicBezTo>
                      <a:cubicBezTo>
                        <a:pt x="134" y="241"/>
                        <a:pt x="134" y="241"/>
                        <a:pt x="134" y="241"/>
                      </a:cubicBezTo>
                      <a:cubicBezTo>
                        <a:pt x="134" y="231"/>
                        <a:pt x="142" y="221"/>
                        <a:pt x="151" y="218"/>
                      </a:cubicBezTo>
                      <a:cubicBezTo>
                        <a:pt x="304" y="172"/>
                        <a:pt x="304" y="172"/>
                        <a:pt x="304" y="172"/>
                      </a:cubicBezTo>
                      <a:cubicBezTo>
                        <a:pt x="314" y="169"/>
                        <a:pt x="321" y="174"/>
                        <a:pt x="321" y="184"/>
                      </a:cubicBezTo>
                      <a:lnTo>
                        <a:pt x="321" y="26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4" name="文本框 174"/>
              <p:cNvSpPr txBox="1"/>
              <p:nvPr/>
            </p:nvSpPr>
            <p:spPr>
              <a:xfrm>
                <a:off x="1388779" y="3819099"/>
                <a:ext cx="124264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专业：新媒体</a:t>
                </a:r>
              </a:p>
            </p:txBody>
          </p:sp>
          <p:sp>
            <p:nvSpPr>
              <p:cNvPr id="17" name="KSO_Shape"/>
              <p:cNvSpPr>
                <a:spLocks/>
              </p:cNvSpPr>
              <p:nvPr/>
            </p:nvSpPr>
            <p:spPr bwMode="auto">
              <a:xfrm>
                <a:off x="2977021" y="3834824"/>
                <a:ext cx="326252" cy="326796"/>
              </a:xfrm>
              <a:custGeom>
                <a:avLst/>
                <a:gdLst>
                  <a:gd name="T0" fmla="*/ 923363 w 1752600"/>
                  <a:gd name="T1" fmla="*/ 1417153 h 1754188"/>
                  <a:gd name="T2" fmla="*/ 958587 w 1752600"/>
                  <a:gd name="T3" fmla="*/ 1476612 h 1754188"/>
                  <a:gd name="T4" fmla="*/ 945181 w 1752600"/>
                  <a:gd name="T5" fmla="*/ 1530763 h 1754188"/>
                  <a:gd name="T6" fmla="*/ 886299 w 1752600"/>
                  <a:gd name="T7" fmla="*/ 1566067 h 1754188"/>
                  <a:gd name="T8" fmla="*/ 832675 w 1752600"/>
                  <a:gd name="T9" fmla="*/ 1552795 h 1754188"/>
                  <a:gd name="T10" fmla="*/ 797714 w 1752600"/>
                  <a:gd name="T11" fmla="*/ 1493335 h 1754188"/>
                  <a:gd name="T12" fmla="*/ 810857 w 1752600"/>
                  <a:gd name="T13" fmla="*/ 1439185 h 1754188"/>
                  <a:gd name="T14" fmla="*/ 869739 w 1752600"/>
                  <a:gd name="T15" fmla="*/ 1403616 h 1754188"/>
                  <a:gd name="T16" fmla="*/ 1526266 w 1752600"/>
                  <a:gd name="T17" fmla="*/ 809406 h 1754188"/>
                  <a:gd name="T18" fmla="*/ 1561836 w 1752600"/>
                  <a:gd name="T19" fmla="*/ 868866 h 1754188"/>
                  <a:gd name="T20" fmla="*/ 1548298 w 1752600"/>
                  <a:gd name="T21" fmla="*/ 923016 h 1754188"/>
                  <a:gd name="T22" fmla="*/ 1488839 w 1752600"/>
                  <a:gd name="T23" fmla="*/ 958586 h 1754188"/>
                  <a:gd name="T24" fmla="*/ 1434954 w 1752600"/>
                  <a:gd name="T25" fmla="*/ 945048 h 1754188"/>
                  <a:gd name="T26" fmla="*/ 1399385 w 1752600"/>
                  <a:gd name="T27" fmla="*/ 885589 h 1754188"/>
                  <a:gd name="T28" fmla="*/ 1412922 w 1752600"/>
                  <a:gd name="T29" fmla="*/ 831438 h 1754188"/>
                  <a:gd name="T30" fmla="*/ 1472116 w 1752600"/>
                  <a:gd name="T31" fmla="*/ 795869 h 1754188"/>
                  <a:gd name="T32" fmla="*/ 931422 w 1752600"/>
                  <a:gd name="T33" fmla="*/ 210375 h 1754188"/>
                  <a:gd name="T34" fmla="*/ 985331 w 1752600"/>
                  <a:gd name="T35" fmla="*/ 812351 h 1754188"/>
                  <a:gd name="T36" fmla="*/ 997223 w 1752600"/>
                  <a:gd name="T37" fmla="*/ 915108 h 1754188"/>
                  <a:gd name="T38" fmla="*/ 946749 w 1752600"/>
                  <a:gd name="T39" fmla="*/ 982906 h 1754188"/>
                  <a:gd name="T40" fmla="*/ 857693 w 1752600"/>
                  <a:gd name="T41" fmla="*/ 1003564 h 1754188"/>
                  <a:gd name="T42" fmla="*/ 763351 w 1752600"/>
                  <a:gd name="T43" fmla="*/ 937354 h 1754188"/>
                  <a:gd name="T44" fmla="*/ 353480 w 1752600"/>
                  <a:gd name="T45" fmla="*/ 893921 h 1754188"/>
                  <a:gd name="T46" fmla="*/ 383342 w 1752600"/>
                  <a:gd name="T47" fmla="*/ 820296 h 1754188"/>
                  <a:gd name="T48" fmla="*/ 815147 w 1752600"/>
                  <a:gd name="T49" fmla="*/ 764945 h 1754188"/>
                  <a:gd name="T50" fmla="*/ 858486 w 1752600"/>
                  <a:gd name="T51" fmla="*/ 180713 h 1754188"/>
                  <a:gd name="T52" fmla="*/ 670516 w 1752600"/>
                  <a:gd name="T53" fmla="*/ 152975 h 1754188"/>
                  <a:gd name="T54" fmla="*/ 441192 w 1752600"/>
                  <a:gd name="T55" fmla="*/ 263340 h 1754188"/>
                  <a:gd name="T56" fmla="*/ 263181 w 1752600"/>
                  <a:gd name="T57" fmla="*/ 441458 h 1754188"/>
                  <a:gd name="T58" fmla="*/ 152883 w 1752600"/>
                  <a:gd name="T59" fmla="*/ 670921 h 1754188"/>
                  <a:gd name="T60" fmla="*/ 126168 w 1752600"/>
                  <a:gd name="T61" fmla="*/ 934791 h 1754188"/>
                  <a:gd name="T62" fmla="*/ 190707 w 1752600"/>
                  <a:gd name="T63" fmla="*/ 1186485 h 1754188"/>
                  <a:gd name="T64" fmla="*/ 332216 w 1752600"/>
                  <a:gd name="T65" fmla="*/ 1396099 h 1754188"/>
                  <a:gd name="T66" fmla="*/ 534297 w 1752600"/>
                  <a:gd name="T67" fmla="*/ 1547221 h 1754188"/>
                  <a:gd name="T68" fmla="*/ 780550 w 1752600"/>
                  <a:gd name="T69" fmla="*/ 1623709 h 1754188"/>
                  <a:gd name="T70" fmla="*/ 1045847 w 1752600"/>
                  <a:gd name="T71" fmla="*/ 1610476 h 1754188"/>
                  <a:gd name="T72" fmla="*/ 1281255 w 1752600"/>
                  <a:gd name="T73" fmla="*/ 1511227 h 1754188"/>
                  <a:gd name="T74" fmla="*/ 1467730 w 1752600"/>
                  <a:gd name="T75" fmla="*/ 1341578 h 1754188"/>
                  <a:gd name="T76" fmla="*/ 1588873 w 1752600"/>
                  <a:gd name="T77" fmla="*/ 1118202 h 1754188"/>
                  <a:gd name="T78" fmla="*/ 1628019 w 1752600"/>
                  <a:gd name="T79" fmla="*/ 857509 h 1754188"/>
                  <a:gd name="T80" fmla="*/ 1576176 w 1752600"/>
                  <a:gd name="T81" fmla="*/ 601315 h 1754188"/>
                  <a:gd name="T82" fmla="*/ 1444718 w 1752600"/>
                  <a:gd name="T83" fmla="*/ 384820 h 1754188"/>
                  <a:gd name="T84" fmla="*/ 1250573 w 1752600"/>
                  <a:gd name="T85" fmla="*/ 224170 h 1754188"/>
                  <a:gd name="T86" fmla="*/ 1009345 w 1752600"/>
                  <a:gd name="T87" fmla="*/ 136037 h 1754188"/>
                  <a:gd name="T88" fmla="*/ 987656 w 1752600"/>
                  <a:gd name="T89" fmla="*/ 7146 h 1754188"/>
                  <a:gd name="T90" fmla="*/ 1274907 w 1752600"/>
                  <a:gd name="T91" fmla="*/ 96337 h 1754188"/>
                  <a:gd name="T92" fmla="*/ 1510315 w 1752600"/>
                  <a:gd name="T93" fmla="*/ 272074 h 1754188"/>
                  <a:gd name="T94" fmla="*/ 1675101 w 1752600"/>
                  <a:gd name="T95" fmla="*/ 516358 h 1754188"/>
                  <a:gd name="T96" fmla="*/ 1749955 w 1752600"/>
                  <a:gd name="T97" fmla="*/ 809605 h 1754188"/>
                  <a:gd name="T98" fmla="*/ 1719273 w 1752600"/>
                  <a:gd name="T99" fmla="*/ 1116879 h 1754188"/>
                  <a:gd name="T100" fmla="*/ 1590724 w 1752600"/>
                  <a:gd name="T101" fmla="*/ 1384453 h 1754188"/>
                  <a:gd name="T102" fmla="*/ 1383353 w 1752600"/>
                  <a:gd name="T103" fmla="*/ 1591949 h 1754188"/>
                  <a:gd name="T104" fmla="*/ 1115940 w 1752600"/>
                  <a:gd name="T105" fmla="*/ 1720576 h 1754188"/>
                  <a:gd name="T106" fmla="*/ 809116 w 1752600"/>
                  <a:gd name="T107" fmla="*/ 1751277 h 1754188"/>
                  <a:gd name="T108" fmla="*/ 516046 w 1752600"/>
                  <a:gd name="T109" fmla="*/ 1676377 h 1754188"/>
                  <a:gd name="T110" fmla="*/ 271909 w 1752600"/>
                  <a:gd name="T111" fmla="*/ 1511492 h 1754188"/>
                  <a:gd name="T112" fmla="*/ 95750 w 1752600"/>
                  <a:gd name="T113" fmla="*/ 1275941 h 1754188"/>
                  <a:gd name="T114" fmla="*/ 6877 w 1752600"/>
                  <a:gd name="T115" fmla="*/ 988782 h 1754188"/>
                  <a:gd name="T116" fmla="*/ 22483 w 1752600"/>
                  <a:gd name="T117" fmla="*/ 679126 h 1754188"/>
                  <a:gd name="T118" fmla="*/ 138071 w 1752600"/>
                  <a:gd name="T119" fmla="*/ 404935 h 1754188"/>
                  <a:gd name="T120" fmla="*/ 335655 w 1752600"/>
                  <a:gd name="T121" fmla="*/ 187117 h 1754188"/>
                  <a:gd name="T122" fmla="*/ 595662 w 1752600"/>
                  <a:gd name="T123" fmla="*/ 46051 h 1754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52600" h="1754188">
                    <a:moveTo>
                      <a:pt x="873945" y="1403350"/>
                    </a:moveTo>
                    <a:lnTo>
                      <a:pt x="877888" y="1403350"/>
                    </a:lnTo>
                    <a:lnTo>
                      <a:pt x="882356" y="1403350"/>
                    </a:lnTo>
                    <a:lnTo>
                      <a:pt x="886299" y="1403616"/>
                    </a:lnTo>
                    <a:lnTo>
                      <a:pt x="890505" y="1404146"/>
                    </a:lnTo>
                    <a:lnTo>
                      <a:pt x="894448" y="1404943"/>
                    </a:lnTo>
                    <a:lnTo>
                      <a:pt x="898128" y="1405739"/>
                    </a:lnTo>
                    <a:lnTo>
                      <a:pt x="901808" y="1406801"/>
                    </a:lnTo>
                    <a:lnTo>
                      <a:pt x="906014" y="1408393"/>
                    </a:lnTo>
                    <a:lnTo>
                      <a:pt x="909432" y="1409455"/>
                    </a:lnTo>
                    <a:lnTo>
                      <a:pt x="913112" y="1411048"/>
                    </a:lnTo>
                    <a:lnTo>
                      <a:pt x="916529" y="1412906"/>
                    </a:lnTo>
                    <a:lnTo>
                      <a:pt x="919946" y="1415030"/>
                    </a:lnTo>
                    <a:lnTo>
                      <a:pt x="923363" y="1417153"/>
                    </a:lnTo>
                    <a:lnTo>
                      <a:pt x="929672" y="1421931"/>
                    </a:lnTo>
                    <a:lnTo>
                      <a:pt x="935192" y="1427240"/>
                    </a:lnTo>
                    <a:lnTo>
                      <a:pt x="940450" y="1432814"/>
                    </a:lnTo>
                    <a:lnTo>
                      <a:pt x="945181" y="1439185"/>
                    </a:lnTo>
                    <a:lnTo>
                      <a:pt x="947284" y="1442636"/>
                    </a:lnTo>
                    <a:lnTo>
                      <a:pt x="949124" y="1446086"/>
                    </a:lnTo>
                    <a:lnTo>
                      <a:pt x="951227" y="1449537"/>
                    </a:lnTo>
                    <a:lnTo>
                      <a:pt x="952804" y="1452988"/>
                    </a:lnTo>
                    <a:lnTo>
                      <a:pt x="953856" y="1456704"/>
                    </a:lnTo>
                    <a:lnTo>
                      <a:pt x="955433" y="1460420"/>
                    </a:lnTo>
                    <a:lnTo>
                      <a:pt x="956484" y="1464667"/>
                    </a:lnTo>
                    <a:lnTo>
                      <a:pt x="957273" y="1468384"/>
                    </a:lnTo>
                    <a:lnTo>
                      <a:pt x="958062" y="1472365"/>
                    </a:lnTo>
                    <a:lnTo>
                      <a:pt x="958587" y="1476612"/>
                    </a:lnTo>
                    <a:lnTo>
                      <a:pt x="958850" y="1480594"/>
                    </a:lnTo>
                    <a:lnTo>
                      <a:pt x="958850" y="1485107"/>
                    </a:lnTo>
                    <a:lnTo>
                      <a:pt x="958850" y="1489088"/>
                    </a:lnTo>
                    <a:lnTo>
                      <a:pt x="958587" y="1493335"/>
                    </a:lnTo>
                    <a:lnTo>
                      <a:pt x="958062" y="1497317"/>
                    </a:lnTo>
                    <a:lnTo>
                      <a:pt x="957273" y="1501299"/>
                    </a:lnTo>
                    <a:lnTo>
                      <a:pt x="956484" y="1505546"/>
                    </a:lnTo>
                    <a:lnTo>
                      <a:pt x="955433" y="1509262"/>
                    </a:lnTo>
                    <a:lnTo>
                      <a:pt x="953856" y="1512978"/>
                    </a:lnTo>
                    <a:lnTo>
                      <a:pt x="952804" y="1516694"/>
                    </a:lnTo>
                    <a:lnTo>
                      <a:pt x="951227" y="1520145"/>
                    </a:lnTo>
                    <a:lnTo>
                      <a:pt x="949124" y="1524127"/>
                    </a:lnTo>
                    <a:lnTo>
                      <a:pt x="947284" y="1527312"/>
                    </a:lnTo>
                    <a:lnTo>
                      <a:pt x="945181" y="1530763"/>
                    </a:lnTo>
                    <a:lnTo>
                      <a:pt x="940450" y="1536868"/>
                    </a:lnTo>
                    <a:lnTo>
                      <a:pt x="935192" y="1542973"/>
                    </a:lnTo>
                    <a:lnTo>
                      <a:pt x="929672" y="1548017"/>
                    </a:lnTo>
                    <a:lnTo>
                      <a:pt x="923363" y="1552795"/>
                    </a:lnTo>
                    <a:lnTo>
                      <a:pt x="919946" y="1554918"/>
                    </a:lnTo>
                    <a:lnTo>
                      <a:pt x="916529" y="1556776"/>
                    </a:lnTo>
                    <a:lnTo>
                      <a:pt x="913112" y="1558634"/>
                    </a:lnTo>
                    <a:lnTo>
                      <a:pt x="909432" y="1560227"/>
                    </a:lnTo>
                    <a:lnTo>
                      <a:pt x="906014" y="1561820"/>
                    </a:lnTo>
                    <a:lnTo>
                      <a:pt x="901808" y="1563147"/>
                    </a:lnTo>
                    <a:lnTo>
                      <a:pt x="898128" y="1564209"/>
                    </a:lnTo>
                    <a:lnTo>
                      <a:pt x="894448" y="1565005"/>
                    </a:lnTo>
                    <a:lnTo>
                      <a:pt x="890505" y="1565801"/>
                    </a:lnTo>
                    <a:lnTo>
                      <a:pt x="886299" y="1566067"/>
                    </a:lnTo>
                    <a:lnTo>
                      <a:pt x="882356" y="1566598"/>
                    </a:lnTo>
                    <a:lnTo>
                      <a:pt x="877888" y="1566863"/>
                    </a:lnTo>
                    <a:lnTo>
                      <a:pt x="873945" y="1566598"/>
                    </a:lnTo>
                    <a:lnTo>
                      <a:pt x="869739" y="1566067"/>
                    </a:lnTo>
                    <a:lnTo>
                      <a:pt x="865796" y="1565801"/>
                    </a:lnTo>
                    <a:lnTo>
                      <a:pt x="861853" y="1565005"/>
                    </a:lnTo>
                    <a:lnTo>
                      <a:pt x="857647" y="1564209"/>
                    </a:lnTo>
                    <a:lnTo>
                      <a:pt x="853967" y="1563147"/>
                    </a:lnTo>
                    <a:lnTo>
                      <a:pt x="850287" y="1561820"/>
                    </a:lnTo>
                    <a:lnTo>
                      <a:pt x="846607" y="1560227"/>
                    </a:lnTo>
                    <a:lnTo>
                      <a:pt x="842664" y="1558634"/>
                    </a:lnTo>
                    <a:lnTo>
                      <a:pt x="839247" y="1556776"/>
                    </a:lnTo>
                    <a:lnTo>
                      <a:pt x="835829" y="1554918"/>
                    </a:lnTo>
                    <a:lnTo>
                      <a:pt x="832675" y="1552795"/>
                    </a:lnTo>
                    <a:lnTo>
                      <a:pt x="826629" y="1548017"/>
                    </a:lnTo>
                    <a:lnTo>
                      <a:pt x="820583" y="1542973"/>
                    </a:lnTo>
                    <a:lnTo>
                      <a:pt x="815589" y="1536868"/>
                    </a:lnTo>
                    <a:lnTo>
                      <a:pt x="810857" y="1530763"/>
                    </a:lnTo>
                    <a:lnTo>
                      <a:pt x="808754" y="1527312"/>
                    </a:lnTo>
                    <a:lnTo>
                      <a:pt x="806914" y="1524127"/>
                    </a:lnTo>
                    <a:lnTo>
                      <a:pt x="805074" y="1520145"/>
                    </a:lnTo>
                    <a:lnTo>
                      <a:pt x="803497" y="1516694"/>
                    </a:lnTo>
                    <a:lnTo>
                      <a:pt x="801920" y="1512978"/>
                    </a:lnTo>
                    <a:lnTo>
                      <a:pt x="800605" y="1509262"/>
                    </a:lnTo>
                    <a:lnTo>
                      <a:pt x="799554" y="1505546"/>
                    </a:lnTo>
                    <a:lnTo>
                      <a:pt x="798765" y="1501299"/>
                    </a:lnTo>
                    <a:lnTo>
                      <a:pt x="797977" y="1497317"/>
                    </a:lnTo>
                    <a:lnTo>
                      <a:pt x="797714" y="1493335"/>
                    </a:lnTo>
                    <a:lnTo>
                      <a:pt x="797188" y="1489088"/>
                    </a:lnTo>
                    <a:lnTo>
                      <a:pt x="796925" y="1485107"/>
                    </a:lnTo>
                    <a:lnTo>
                      <a:pt x="797188" y="1480594"/>
                    </a:lnTo>
                    <a:lnTo>
                      <a:pt x="797714" y="1476612"/>
                    </a:lnTo>
                    <a:lnTo>
                      <a:pt x="797977" y="1472365"/>
                    </a:lnTo>
                    <a:lnTo>
                      <a:pt x="798765" y="1468384"/>
                    </a:lnTo>
                    <a:lnTo>
                      <a:pt x="799554" y="1464667"/>
                    </a:lnTo>
                    <a:lnTo>
                      <a:pt x="800605" y="1460420"/>
                    </a:lnTo>
                    <a:lnTo>
                      <a:pt x="801920" y="1456704"/>
                    </a:lnTo>
                    <a:lnTo>
                      <a:pt x="803497" y="1452988"/>
                    </a:lnTo>
                    <a:lnTo>
                      <a:pt x="805074" y="1449537"/>
                    </a:lnTo>
                    <a:lnTo>
                      <a:pt x="806914" y="1446086"/>
                    </a:lnTo>
                    <a:lnTo>
                      <a:pt x="808754" y="1442636"/>
                    </a:lnTo>
                    <a:lnTo>
                      <a:pt x="810857" y="1439185"/>
                    </a:lnTo>
                    <a:lnTo>
                      <a:pt x="815589" y="1432814"/>
                    </a:lnTo>
                    <a:lnTo>
                      <a:pt x="820583" y="1427240"/>
                    </a:lnTo>
                    <a:lnTo>
                      <a:pt x="826629" y="1421931"/>
                    </a:lnTo>
                    <a:lnTo>
                      <a:pt x="832675" y="1417153"/>
                    </a:lnTo>
                    <a:lnTo>
                      <a:pt x="835829" y="1415030"/>
                    </a:lnTo>
                    <a:lnTo>
                      <a:pt x="839247" y="1412906"/>
                    </a:lnTo>
                    <a:lnTo>
                      <a:pt x="842664" y="1411048"/>
                    </a:lnTo>
                    <a:lnTo>
                      <a:pt x="846607" y="1409455"/>
                    </a:lnTo>
                    <a:lnTo>
                      <a:pt x="850287" y="1408393"/>
                    </a:lnTo>
                    <a:lnTo>
                      <a:pt x="853967" y="1406801"/>
                    </a:lnTo>
                    <a:lnTo>
                      <a:pt x="857647" y="1405739"/>
                    </a:lnTo>
                    <a:lnTo>
                      <a:pt x="861853" y="1404943"/>
                    </a:lnTo>
                    <a:lnTo>
                      <a:pt x="865796" y="1404146"/>
                    </a:lnTo>
                    <a:lnTo>
                      <a:pt x="869739" y="1403616"/>
                    </a:lnTo>
                    <a:lnTo>
                      <a:pt x="873945" y="1403350"/>
                    </a:lnTo>
                    <a:close/>
                    <a:moveTo>
                      <a:pt x="1480345" y="795338"/>
                    </a:moveTo>
                    <a:lnTo>
                      <a:pt x="1484857" y="795603"/>
                    </a:lnTo>
                    <a:lnTo>
                      <a:pt x="1488839" y="795869"/>
                    </a:lnTo>
                    <a:lnTo>
                      <a:pt x="1493086" y="796134"/>
                    </a:lnTo>
                    <a:lnTo>
                      <a:pt x="1497068" y="797196"/>
                    </a:lnTo>
                    <a:lnTo>
                      <a:pt x="1500784" y="797727"/>
                    </a:lnTo>
                    <a:lnTo>
                      <a:pt x="1505031" y="799054"/>
                    </a:lnTo>
                    <a:lnTo>
                      <a:pt x="1508747" y="800381"/>
                    </a:lnTo>
                    <a:lnTo>
                      <a:pt x="1512198" y="801974"/>
                    </a:lnTo>
                    <a:lnTo>
                      <a:pt x="1515914" y="803567"/>
                    </a:lnTo>
                    <a:lnTo>
                      <a:pt x="1519365" y="805425"/>
                    </a:lnTo>
                    <a:lnTo>
                      <a:pt x="1522816" y="807283"/>
                    </a:lnTo>
                    <a:lnTo>
                      <a:pt x="1526266" y="809406"/>
                    </a:lnTo>
                    <a:lnTo>
                      <a:pt x="1532637" y="814184"/>
                    </a:lnTo>
                    <a:lnTo>
                      <a:pt x="1538211" y="819228"/>
                    </a:lnTo>
                    <a:lnTo>
                      <a:pt x="1543520" y="825068"/>
                    </a:lnTo>
                    <a:lnTo>
                      <a:pt x="1548298" y="831438"/>
                    </a:lnTo>
                    <a:lnTo>
                      <a:pt x="1550422" y="834624"/>
                    </a:lnTo>
                    <a:lnTo>
                      <a:pt x="1552545" y="838074"/>
                    </a:lnTo>
                    <a:lnTo>
                      <a:pt x="1554403" y="841791"/>
                    </a:lnTo>
                    <a:lnTo>
                      <a:pt x="1555996" y="845241"/>
                    </a:lnTo>
                    <a:lnTo>
                      <a:pt x="1557589" y="848958"/>
                    </a:lnTo>
                    <a:lnTo>
                      <a:pt x="1558650" y="852939"/>
                    </a:lnTo>
                    <a:lnTo>
                      <a:pt x="1559712" y="856655"/>
                    </a:lnTo>
                    <a:lnTo>
                      <a:pt x="1560509" y="860637"/>
                    </a:lnTo>
                    <a:lnTo>
                      <a:pt x="1561305" y="864884"/>
                    </a:lnTo>
                    <a:lnTo>
                      <a:pt x="1561836" y="868866"/>
                    </a:lnTo>
                    <a:lnTo>
                      <a:pt x="1562101" y="872847"/>
                    </a:lnTo>
                    <a:lnTo>
                      <a:pt x="1562101" y="877094"/>
                    </a:lnTo>
                    <a:lnTo>
                      <a:pt x="1562101" y="881342"/>
                    </a:lnTo>
                    <a:lnTo>
                      <a:pt x="1561836" y="885589"/>
                    </a:lnTo>
                    <a:lnTo>
                      <a:pt x="1561305" y="889570"/>
                    </a:lnTo>
                    <a:lnTo>
                      <a:pt x="1560509" y="893817"/>
                    </a:lnTo>
                    <a:lnTo>
                      <a:pt x="1559712" y="897534"/>
                    </a:lnTo>
                    <a:lnTo>
                      <a:pt x="1558650" y="901515"/>
                    </a:lnTo>
                    <a:lnTo>
                      <a:pt x="1557589" y="905497"/>
                    </a:lnTo>
                    <a:lnTo>
                      <a:pt x="1555996" y="908948"/>
                    </a:lnTo>
                    <a:lnTo>
                      <a:pt x="1554403" y="912664"/>
                    </a:lnTo>
                    <a:lnTo>
                      <a:pt x="1552545" y="916115"/>
                    </a:lnTo>
                    <a:lnTo>
                      <a:pt x="1550422" y="919565"/>
                    </a:lnTo>
                    <a:lnTo>
                      <a:pt x="1548298" y="923016"/>
                    </a:lnTo>
                    <a:lnTo>
                      <a:pt x="1543520" y="929387"/>
                    </a:lnTo>
                    <a:lnTo>
                      <a:pt x="1538211" y="934961"/>
                    </a:lnTo>
                    <a:lnTo>
                      <a:pt x="1532637" y="940270"/>
                    </a:lnTo>
                    <a:lnTo>
                      <a:pt x="1526266" y="945048"/>
                    </a:lnTo>
                    <a:lnTo>
                      <a:pt x="1522816" y="947171"/>
                    </a:lnTo>
                    <a:lnTo>
                      <a:pt x="1519365" y="949030"/>
                    </a:lnTo>
                    <a:lnTo>
                      <a:pt x="1515914" y="950888"/>
                    </a:lnTo>
                    <a:lnTo>
                      <a:pt x="1512198" y="952480"/>
                    </a:lnTo>
                    <a:lnTo>
                      <a:pt x="1508747" y="953808"/>
                    </a:lnTo>
                    <a:lnTo>
                      <a:pt x="1505031" y="955400"/>
                    </a:lnTo>
                    <a:lnTo>
                      <a:pt x="1500784" y="956197"/>
                    </a:lnTo>
                    <a:lnTo>
                      <a:pt x="1497068" y="957258"/>
                    </a:lnTo>
                    <a:lnTo>
                      <a:pt x="1493086" y="957789"/>
                    </a:lnTo>
                    <a:lnTo>
                      <a:pt x="1488839" y="958586"/>
                    </a:lnTo>
                    <a:lnTo>
                      <a:pt x="1484857" y="958851"/>
                    </a:lnTo>
                    <a:lnTo>
                      <a:pt x="1480345" y="958851"/>
                    </a:lnTo>
                    <a:lnTo>
                      <a:pt x="1476363" y="958851"/>
                    </a:lnTo>
                    <a:lnTo>
                      <a:pt x="1472116" y="958586"/>
                    </a:lnTo>
                    <a:lnTo>
                      <a:pt x="1468134" y="957789"/>
                    </a:lnTo>
                    <a:lnTo>
                      <a:pt x="1464153" y="957258"/>
                    </a:lnTo>
                    <a:lnTo>
                      <a:pt x="1459906" y="956197"/>
                    </a:lnTo>
                    <a:lnTo>
                      <a:pt x="1456189" y="955400"/>
                    </a:lnTo>
                    <a:lnTo>
                      <a:pt x="1452473" y="953808"/>
                    </a:lnTo>
                    <a:lnTo>
                      <a:pt x="1448757" y="952480"/>
                    </a:lnTo>
                    <a:lnTo>
                      <a:pt x="1445306" y="950888"/>
                    </a:lnTo>
                    <a:lnTo>
                      <a:pt x="1441325" y="949030"/>
                    </a:lnTo>
                    <a:lnTo>
                      <a:pt x="1437874" y="947171"/>
                    </a:lnTo>
                    <a:lnTo>
                      <a:pt x="1434954" y="945048"/>
                    </a:lnTo>
                    <a:lnTo>
                      <a:pt x="1428583" y="940270"/>
                    </a:lnTo>
                    <a:lnTo>
                      <a:pt x="1422478" y="934961"/>
                    </a:lnTo>
                    <a:lnTo>
                      <a:pt x="1417435" y="929387"/>
                    </a:lnTo>
                    <a:lnTo>
                      <a:pt x="1412922" y="923016"/>
                    </a:lnTo>
                    <a:lnTo>
                      <a:pt x="1410533" y="919565"/>
                    </a:lnTo>
                    <a:lnTo>
                      <a:pt x="1408675" y="916115"/>
                    </a:lnTo>
                    <a:lnTo>
                      <a:pt x="1406817" y="912664"/>
                    </a:lnTo>
                    <a:lnTo>
                      <a:pt x="1405224" y="908948"/>
                    </a:lnTo>
                    <a:lnTo>
                      <a:pt x="1403632" y="905497"/>
                    </a:lnTo>
                    <a:lnTo>
                      <a:pt x="1402304" y="901515"/>
                    </a:lnTo>
                    <a:lnTo>
                      <a:pt x="1401243" y="897534"/>
                    </a:lnTo>
                    <a:lnTo>
                      <a:pt x="1400446" y="893817"/>
                    </a:lnTo>
                    <a:lnTo>
                      <a:pt x="1399650" y="889570"/>
                    </a:lnTo>
                    <a:lnTo>
                      <a:pt x="1399385" y="885589"/>
                    </a:lnTo>
                    <a:lnTo>
                      <a:pt x="1398854" y="881342"/>
                    </a:lnTo>
                    <a:lnTo>
                      <a:pt x="1398588" y="877094"/>
                    </a:lnTo>
                    <a:lnTo>
                      <a:pt x="1398854" y="872847"/>
                    </a:lnTo>
                    <a:lnTo>
                      <a:pt x="1399385" y="868866"/>
                    </a:lnTo>
                    <a:lnTo>
                      <a:pt x="1399650" y="864884"/>
                    </a:lnTo>
                    <a:lnTo>
                      <a:pt x="1400446" y="860637"/>
                    </a:lnTo>
                    <a:lnTo>
                      <a:pt x="1401243" y="856655"/>
                    </a:lnTo>
                    <a:lnTo>
                      <a:pt x="1402304" y="852939"/>
                    </a:lnTo>
                    <a:lnTo>
                      <a:pt x="1403632" y="848958"/>
                    </a:lnTo>
                    <a:lnTo>
                      <a:pt x="1405224" y="845241"/>
                    </a:lnTo>
                    <a:lnTo>
                      <a:pt x="1406817" y="841791"/>
                    </a:lnTo>
                    <a:lnTo>
                      <a:pt x="1408675" y="838074"/>
                    </a:lnTo>
                    <a:lnTo>
                      <a:pt x="1410533" y="834624"/>
                    </a:lnTo>
                    <a:lnTo>
                      <a:pt x="1412922" y="831438"/>
                    </a:lnTo>
                    <a:lnTo>
                      <a:pt x="1417435" y="825068"/>
                    </a:lnTo>
                    <a:lnTo>
                      <a:pt x="1422478" y="819228"/>
                    </a:lnTo>
                    <a:lnTo>
                      <a:pt x="1428583" y="814184"/>
                    </a:lnTo>
                    <a:lnTo>
                      <a:pt x="1434954" y="809406"/>
                    </a:lnTo>
                    <a:lnTo>
                      <a:pt x="1437874" y="807283"/>
                    </a:lnTo>
                    <a:lnTo>
                      <a:pt x="1441325" y="805425"/>
                    </a:lnTo>
                    <a:lnTo>
                      <a:pt x="1445306" y="803567"/>
                    </a:lnTo>
                    <a:lnTo>
                      <a:pt x="1448757" y="801974"/>
                    </a:lnTo>
                    <a:lnTo>
                      <a:pt x="1452473" y="800381"/>
                    </a:lnTo>
                    <a:lnTo>
                      <a:pt x="1456189" y="799054"/>
                    </a:lnTo>
                    <a:lnTo>
                      <a:pt x="1459906" y="797727"/>
                    </a:lnTo>
                    <a:lnTo>
                      <a:pt x="1464153" y="797196"/>
                    </a:lnTo>
                    <a:lnTo>
                      <a:pt x="1468134" y="796134"/>
                    </a:lnTo>
                    <a:lnTo>
                      <a:pt x="1472116" y="795869"/>
                    </a:lnTo>
                    <a:lnTo>
                      <a:pt x="1476363" y="795603"/>
                    </a:lnTo>
                    <a:lnTo>
                      <a:pt x="1480345" y="795338"/>
                    </a:lnTo>
                    <a:close/>
                    <a:moveTo>
                      <a:pt x="876984" y="177800"/>
                    </a:moveTo>
                    <a:lnTo>
                      <a:pt x="883326" y="178065"/>
                    </a:lnTo>
                    <a:lnTo>
                      <a:pt x="889669" y="179124"/>
                    </a:lnTo>
                    <a:lnTo>
                      <a:pt x="895482" y="180713"/>
                    </a:lnTo>
                    <a:lnTo>
                      <a:pt x="901032" y="182832"/>
                    </a:lnTo>
                    <a:lnTo>
                      <a:pt x="906581" y="185215"/>
                    </a:lnTo>
                    <a:lnTo>
                      <a:pt x="911867" y="188393"/>
                    </a:lnTo>
                    <a:lnTo>
                      <a:pt x="916359" y="191836"/>
                    </a:lnTo>
                    <a:lnTo>
                      <a:pt x="920851" y="196074"/>
                    </a:lnTo>
                    <a:lnTo>
                      <a:pt x="924815" y="200311"/>
                    </a:lnTo>
                    <a:lnTo>
                      <a:pt x="928251" y="205078"/>
                    </a:lnTo>
                    <a:lnTo>
                      <a:pt x="931422" y="210375"/>
                    </a:lnTo>
                    <a:lnTo>
                      <a:pt x="934065" y="215672"/>
                    </a:lnTo>
                    <a:lnTo>
                      <a:pt x="936179" y="221498"/>
                    </a:lnTo>
                    <a:lnTo>
                      <a:pt x="937764" y="227325"/>
                    </a:lnTo>
                    <a:lnTo>
                      <a:pt x="938821" y="233681"/>
                    </a:lnTo>
                    <a:lnTo>
                      <a:pt x="939086" y="240037"/>
                    </a:lnTo>
                    <a:lnTo>
                      <a:pt x="939086" y="766534"/>
                    </a:lnTo>
                    <a:lnTo>
                      <a:pt x="945956" y="770772"/>
                    </a:lnTo>
                    <a:lnTo>
                      <a:pt x="952827" y="775539"/>
                    </a:lnTo>
                    <a:lnTo>
                      <a:pt x="959169" y="780835"/>
                    </a:lnTo>
                    <a:lnTo>
                      <a:pt x="964983" y="786397"/>
                    </a:lnTo>
                    <a:lnTo>
                      <a:pt x="971061" y="792488"/>
                    </a:lnTo>
                    <a:lnTo>
                      <a:pt x="976082" y="798844"/>
                    </a:lnTo>
                    <a:lnTo>
                      <a:pt x="980839" y="805465"/>
                    </a:lnTo>
                    <a:lnTo>
                      <a:pt x="985331" y="812351"/>
                    </a:lnTo>
                    <a:lnTo>
                      <a:pt x="989295" y="819502"/>
                    </a:lnTo>
                    <a:lnTo>
                      <a:pt x="992995" y="826917"/>
                    </a:lnTo>
                    <a:lnTo>
                      <a:pt x="995902" y="834862"/>
                    </a:lnTo>
                    <a:lnTo>
                      <a:pt x="998545" y="843072"/>
                    </a:lnTo>
                    <a:lnTo>
                      <a:pt x="1000394" y="851282"/>
                    </a:lnTo>
                    <a:lnTo>
                      <a:pt x="1001980" y="859757"/>
                    </a:lnTo>
                    <a:lnTo>
                      <a:pt x="1002773" y="868497"/>
                    </a:lnTo>
                    <a:lnTo>
                      <a:pt x="1003301" y="877236"/>
                    </a:lnTo>
                    <a:lnTo>
                      <a:pt x="1002773" y="883857"/>
                    </a:lnTo>
                    <a:lnTo>
                      <a:pt x="1002244" y="889948"/>
                    </a:lnTo>
                    <a:lnTo>
                      <a:pt x="1001716" y="896569"/>
                    </a:lnTo>
                    <a:lnTo>
                      <a:pt x="1000394" y="902925"/>
                    </a:lnTo>
                    <a:lnTo>
                      <a:pt x="999073" y="909017"/>
                    </a:lnTo>
                    <a:lnTo>
                      <a:pt x="997223" y="915108"/>
                    </a:lnTo>
                    <a:lnTo>
                      <a:pt x="995373" y="921199"/>
                    </a:lnTo>
                    <a:lnTo>
                      <a:pt x="993259" y="926761"/>
                    </a:lnTo>
                    <a:lnTo>
                      <a:pt x="990352" y="932322"/>
                    </a:lnTo>
                    <a:lnTo>
                      <a:pt x="987445" y="938149"/>
                    </a:lnTo>
                    <a:lnTo>
                      <a:pt x="984803" y="943446"/>
                    </a:lnTo>
                    <a:lnTo>
                      <a:pt x="981367" y="948478"/>
                    </a:lnTo>
                    <a:lnTo>
                      <a:pt x="977932" y="953509"/>
                    </a:lnTo>
                    <a:lnTo>
                      <a:pt x="973968" y="958541"/>
                    </a:lnTo>
                    <a:lnTo>
                      <a:pt x="970004" y="962779"/>
                    </a:lnTo>
                    <a:lnTo>
                      <a:pt x="965512" y="967281"/>
                    </a:lnTo>
                    <a:lnTo>
                      <a:pt x="961284" y="971783"/>
                    </a:lnTo>
                    <a:lnTo>
                      <a:pt x="956527" y="975756"/>
                    </a:lnTo>
                    <a:lnTo>
                      <a:pt x="951770" y="979464"/>
                    </a:lnTo>
                    <a:lnTo>
                      <a:pt x="946749" y="982906"/>
                    </a:lnTo>
                    <a:lnTo>
                      <a:pt x="941728" y="986349"/>
                    </a:lnTo>
                    <a:lnTo>
                      <a:pt x="936443" y="989527"/>
                    </a:lnTo>
                    <a:lnTo>
                      <a:pt x="930893" y="992441"/>
                    </a:lnTo>
                    <a:lnTo>
                      <a:pt x="925344" y="994824"/>
                    </a:lnTo>
                    <a:lnTo>
                      <a:pt x="919530" y="996943"/>
                    </a:lnTo>
                    <a:lnTo>
                      <a:pt x="913716" y="999062"/>
                    </a:lnTo>
                    <a:lnTo>
                      <a:pt x="907374" y="1000915"/>
                    </a:lnTo>
                    <a:lnTo>
                      <a:pt x="901560" y="1001975"/>
                    </a:lnTo>
                    <a:lnTo>
                      <a:pt x="895218" y="1003299"/>
                    </a:lnTo>
                    <a:lnTo>
                      <a:pt x="888611" y="1004358"/>
                    </a:lnTo>
                    <a:lnTo>
                      <a:pt x="882269" y="1004623"/>
                    </a:lnTo>
                    <a:lnTo>
                      <a:pt x="875663" y="1004888"/>
                    </a:lnTo>
                    <a:lnTo>
                      <a:pt x="866678" y="1004623"/>
                    </a:lnTo>
                    <a:lnTo>
                      <a:pt x="857693" y="1003564"/>
                    </a:lnTo>
                    <a:lnTo>
                      <a:pt x="849236" y="1001975"/>
                    </a:lnTo>
                    <a:lnTo>
                      <a:pt x="840780" y="999856"/>
                    </a:lnTo>
                    <a:lnTo>
                      <a:pt x="832324" y="997473"/>
                    </a:lnTo>
                    <a:lnTo>
                      <a:pt x="824396" y="994030"/>
                    </a:lnTo>
                    <a:lnTo>
                      <a:pt x="816732" y="990587"/>
                    </a:lnTo>
                    <a:lnTo>
                      <a:pt x="809333" y="986084"/>
                    </a:lnTo>
                    <a:lnTo>
                      <a:pt x="802198" y="981317"/>
                    </a:lnTo>
                    <a:lnTo>
                      <a:pt x="795591" y="976286"/>
                    </a:lnTo>
                    <a:lnTo>
                      <a:pt x="788984" y="970724"/>
                    </a:lnTo>
                    <a:lnTo>
                      <a:pt x="783170" y="964633"/>
                    </a:lnTo>
                    <a:lnTo>
                      <a:pt x="777357" y="958541"/>
                    </a:lnTo>
                    <a:lnTo>
                      <a:pt x="772600" y="951920"/>
                    </a:lnTo>
                    <a:lnTo>
                      <a:pt x="767843" y="944770"/>
                    </a:lnTo>
                    <a:lnTo>
                      <a:pt x="763351" y="937354"/>
                    </a:lnTo>
                    <a:lnTo>
                      <a:pt x="413204" y="937354"/>
                    </a:lnTo>
                    <a:lnTo>
                      <a:pt x="406597" y="937090"/>
                    </a:lnTo>
                    <a:lnTo>
                      <a:pt x="400519" y="936295"/>
                    </a:lnTo>
                    <a:lnTo>
                      <a:pt x="394705" y="934706"/>
                    </a:lnTo>
                    <a:lnTo>
                      <a:pt x="388627" y="932322"/>
                    </a:lnTo>
                    <a:lnTo>
                      <a:pt x="383342" y="929939"/>
                    </a:lnTo>
                    <a:lnTo>
                      <a:pt x="378321" y="926761"/>
                    </a:lnTo>
                    <a:lnTo>
                      <a:pt x="373564" y="923053"/>
                    </a:lnTo>
                    <a:lnTo>
                      <a:pt x="368808" y="919345"/>
                    </a:lnTo>
                    <a:lnTo>
                      <a:pt x="365108" y="914843"/>
                    </a:lnTo>
                    <a:lnTo>
                      <a:pt x="361408" y="909811"/>
                    </a:lnTo>
                    <a:lnTo>
                      <a:pt x="358237" y="904779"/>
                    </a:lnTo>
                    <a:lnTo>
                      <a:pt x="355859" y="899483"/>
                    </a:lnTo>
                    <a:lnTo>
                      <a:pt x="353480" y="893921"/>
                    </a:lnTo>
                    <a:lnTo>
                      <a:pt x="352159" y="887830"/>
                    </a:lnTo>
                    <a:lnTo>
                      <a:pt x="351102" y="881474"/>
                    </a:lnTo>
                    <a:lnTo>
                      <a:pt x="350838" y="875382"/>
                    </a:lnTo>
                    <a:lnTo>
                      <a:pt x="351102" y="868761"/>
                    </a:lnTo>
                    <a:lnTo>
                      <a:pt x="352159" y="862670"/>
                    </a:lnTo>
                    <a:lnTo>
                      <a:pt x="353480" y="856844"/>
                    </a:lnTo>
                    <a:lnTo>
                      <a:pt x="355859" y="850752"/>
                    </a:lnTo>
                    <a:lnTo>
                      <a:pt x="358237" y="845456"/>
                    </a:lnTo>
                    <a:lnTo>
                      <a:pt x="361408" y="840424"/>
                    </a:lnTo>
                    <a:lnTo>
                      <a:pt x="365108" y="835392"/>
                    </a:lnTo>
                    <a:lnTo>
                      <a:pt x="368808" y="831154"/>
                    </a:lnTo>
                    <a:lnTo>
                      <a:pt x="373564" y="827447"/>
                    </a:lnTo>
                    <a:lnTo>
                      <a:pt x="378321" y="823474"/>
                    </a:lnTo>
                    <a:lnTo>
                      <a:pt x="383342" y="820296"/>
                    </a:lnTo>
                    <a:lnTo>
                      <a:pt x="388627" y="817913"/>
                    </a:lnTo>
                    <a:lnTo>
                      <a:pt x="394705" y="815794"/>
                    </a:lnTo>
                    <a:lnTo>
                      <a:pt x="400519" y="814205"/>
                    </a:lnTo>
                    <a:lnTo>
                      <a:pt x="406597" y="813146"/>
                    </a:lnTo>
                    <a:lnTo>
                      <a:pt x="413204" y="812881"/>
                    </a:lnTo>
                    <a:lnTo>
                      <a:pt x="765465" y="812881"/>
                    </a:lnTo>
                    <a:lnTo>
                      <a:pt x="770222" y="805730"/>
                    </a:lnTo>
                    <a:lnTo>
                      <a:pt x="775507" y="798579"/>
                    </a:lnTo>
                    <a:lnTo>
                      <a:pt x="780792" y="791959"/>
                    </a:lnTo>
                    <a:lnTo>
                      <a:pt x="786870" y="785602"/>
                    </a:lnTo>
                    <a:lnTo>
                      <a:pt x="793477" y="779511"/>
                    </a:lnTo>
                    <a:lnTo>
                      <a:pt x="800348" y="774214"/>
                    </a:lnTo>
                    <a:lnTo>
                      <a:pt x="807483" y="769183"/>
                    </a:lnTo>
                    <a:lnTo>
                      <a:pt x="815147" y="764945"/>
                    </a:lnTo>
                    <a:lnTo>
                      <a:pt x="815147" y="240037"/>
                    </a:lnTo>
                    <a:lnTo>
                      <a:pt x="815411" y="233681"/>
                    </a:lnTo>
                    <a:lnTo>
                      <a:pt x="816204" y="227325"/>
                    </a:lnTo>
                    <a:lnTo>
                      <a:pt x="817789" y="221498"/>
                    </a:lnTo>
                    <a:lnTo>
                      <a:pt x="819639" y="215672"/>
                    </a:lnTo>
                    <a:lnTo>
                      <a:pt x="822546" y="210375"/>
                    </a:lnTo>
                    <a:lnTo>
                      <a:pt x="825717" y="205078"/>
                    </a:lnTo>
                    <a:lnTo>
                      <a:pt x="829153" y="200311"/>
                    </a:lnTo>
                    <a:lnTo>
                      <a:pt x="833116" y="196074"/>
                    </a:lnTo>
                    <a:lnTo>
                      <a:pt x="837609" y="191836"/>
                    </a:lnTo>
                    <a:lnTo>
                      <a:pt x="842366" y="188393"/>
                    </a:lnTo>
                    <a:lnTo>
                      <a:pt x="847387" y="185215"/>
                    </a:lnTo>
                    <a:lnTo>
                      <a:pt x="852936" y="182832"/>
                    </a:lnTo>
                    <a:lnTo>
                      <a:pt x="858486" y="180713"/>
                    </a:lnTo>
                    <a:lnTo>
                      <a:pt x="864564" y="179124"/>
                    </a:lnTo>
                    <a:lnTo>
                      <a:pt x="870642" y="178065"/>
                    </a:lnTo>
                    <a:lnTo>
                      <a:pt x="876984" y="177800"/>
                    </a:lnTo>
                    <a:close/>
                    <a:moveTo>
                      <a:pt x="856991" y="124392"/>
                    </a:moveTo>
                    <a:lnTo>
                      <a:pt x="837683" y="125450"/>
                    </a:lnTo>
                    <a:lnTo>
                      <a:pt x="818374" y="126774"/>
                    </a:lnTo>
                    <a:lnTo>
                      <a:pt x="799594" y="128362"/>
                    </a:lnTo>
                    <a:lnTo>
                      <a:pt x="780550" y="130479"/>
                    </a:lnTo>
                    <a:lnTo>
                      <a:pt x="762034" y="132861"/>
                    </a:lnTo>
                    <a:lnTo>
                      <a:pt x="743255" y="136037"/>
                    </a:lnTo>
                    <a:lnTo>
                      <a:pt x="725004" y="139478"/>
                    </a:lnTo>
                    <a:lnTo>
                      <a:pt x="706489" y="143712"/>
                    </a:lnTo>
                    <a:lnTo>
                      <a:pt x="688502" y="147947"/>
                    </a:lnTo>
                    <a:lnTo>
                      <a:pt x="670516" y="152975"/>
                    </a:lnTo>
                    <a:lnTo>
                      <a:pt x="653059" y="158269"/>
                    </a:lnTo>
                    <a:lnTo>
                      <a:pt x="635337" y="164091"/>
                    </a:lnTo>
                    <a:lnTo>
                      <a:pt x="617880" y="169914"/>
                    </a:lnTo>
                    <a:lnTo>
                      <a:pt x="600687" y="176530"/>
                    </a:lnTo>
                    <a:lnTo>
                      <a:pt x="583759" y="183412"/>
                    </a:lnTo>
                    <a:lnTo>
                      <a:pt x="567095" y="191087"/>
                    </a:lnTo>
                    <a:lnTo>
                      <a:pt x="550432" y="198762"/>
                    </a:lnTo>
                    <a:lnTo>
                      <a:pt x="534297" y="206967"/>
                    </a:lnTo>
                    <a:lnTo>
                      <a:pt x="517898" y="215436"/>
                    </a:lnTo>
                    <a:lnTo>
                      <a:pt x="502292" y="224170"/>
                    </a:lnTo>
                    <a:lnTo>
                      <a:pt x="486686" y="233698"/>
                    </a:lnTo>
                    <a:lnTo>
                      <a:pt x="471345" y="242961"/>
                    </a:lnTo>
                    <a:lnTo>
                      <a:pt x="456268" y="253018"/>
                    </a:lnTo>
                    <a:lnTo>
                      <a:pt x="441192" y="263340"/>
                    </a:lnTo>
                    <a:lnTo>
                      <a:pt x="426379" y="274191"/>
                    </a:lnTo>
                    <a:lnTo>
                      <a:pt x="412361" y="285042"/>
                    </a:lnTo>
                    <a:lnTo>
                      <a:pt x="398342" y="296423"/>
                    </a:lnTo>
                    <a:lnTo>
                      <a:pt x="384588" y="308333"/>
                    </a:lnTo>
                    <a:lnTo>
                      <a:pt x="371098" y="320243"/>
                    </a:lnTo>
                    <a:lnTo>
                      <a:pt x="357608" y="332417"/>
                    </a:lnTo>
                    <a:lnTo>
                      <a:pt x="344648" y="344856"/>
                    </a:lnTo>
                    <a:lnTo>
                      <a:pt x="332216" y="358089"/>
                    </a:lnTo>
                    <a:lnTo>
                      <a:pt x="319784" y="371323"/>
                    </a:lnTo>
                    <a:lnTo>
                      <a:pt x="307617" y="384820"/>
                    </a:lnTo>
                    <a:lnTo>
                      <a:pt x="295979" y="398583"/>
                    </a:lnTo>
                    <a:lnTo>
                      <a:pt x="284870" y="412610"/>
                    </a:lnTo>
                    <a:lnTo>
                      <a:pt x="273761" y="427167"/>
                    </a:lnTo>
                    <a:lnTo>
                      <a:pt x="263181" y="441458"/>
                    </a:lnTo>
                    <a:lnTo>
                      <a:pt x="252865" y="456544"/>
                    </a:lnTo>
                    <a:lnTo>
                      <a:pt x="242814" y="471630"/>
                    </a:lnTo>
                    <a:lnTo>
                      <a:pt x="233027" y="486980"/>
                    </a:lnTo>
                    <a:lnTo>
                      <a:pt x="224034" y="502596"/>
                    </a:lnTo>
                    <a:lnTo>
                      <a:pt x="215041" y="518740"/>
                    </a:lnTo>
                    <a:lnTo>
                      <a:pt x="206577" y="534620"/>
                    </a:lnTo>
                    <a:lnTo>
                      <a:pt x="198377" y="551029"/>
                    </a:lnTo>
                    <a:lnTo>
                      <a:pt x="190707" y="567438"/>
                    </a:lnTo>
                    <a:lnTo>
                      <a:pt x="183301" y="584112"/>
                    </a:lnTo>
                    <a:lnTo>
                      <a:pt x="176424" y="601315"/>
                    </a:lnTo>
                    <a:lnTo>
                      <a:pt x="169811" y="618253"/>
                    </a:lnTo>
                    <a:lnTo>
                      <a:pt x="163992" y="635986"/>
                    </a:lnTo>
                    <a:lnTo>
                      <a:pt x="157908" y="653454"/>
                    </a:lnTo>
                    <a:lnTo>
                      <a:pt x="152883" y="670921"/>
                    </a:lnTo>
                    <a:lnTo>
                      <a:pt x="147857" y="689183"/>
                    </a:lnTo>
                    <a:lnTo>
                      <a:pt x="143625" y="707180"/>
                    </a:lnTo>
                    <a:lnTo>
                      <a:pt x="139393" y="725707"/>
                    </a:lnTo>
                    <a:lnTo>
                      <a:pt x="135955" y="743704"/>
                    </a:lnTo>
                    <a:lnTo>
                      <a:pt x="132781" y="762495"/>
                    </a:lnTo>
                    <a:lnTo>
                      <a:pt x="130400" y="781551"/>
                    </a:lnTo>
                    <a:lnTo>
                      <a:pt x="128019" y="800342"/>
                    </a:lnTo>
                    <a:lnTo>
                      <a:pt x="126168" y="819133"/>
                    </a:lnTo>
                    <a:lnTo>
                      <a:pt x="125110" y="838189"/>
                    </a:lnTo>
                    <a:lnTo>
                      <a:pt x="124316" y="857509"/>
                    </a:lnTo>
                    <a:lnTo>
                      <a:pt x="124052" y="877094"/>
                    </a:lnTo>
                    <a:lnTo>
                      <a:pt x="124316" y="896414"/>
                    </a:lnTo>
                    <a:lnTo>
                      <a:pt x="125110" y="915735"/>
                    </a:lnTo>
                    <a:lnTo>
                      <a:pt x="126168" y="934791"/>
                    </a:lnTo>
                    <a:lnTo>
                      <a:pt x="128019" y="953846"/>
                    </a:lnTo>
                    <a:lnTo>
                      <a:pt x="130400" y="972637"/>
                    </a:lnTo>
                    <a:lnTo>
                      <a:pt x="132781" y="991428"/>
                    </a:lnTo>
                    <a:lnTo>
                      <a:pt x="135955" y="1009955"/>
                    </a:lnTo>
                    <a:lnTo>
                      <a:pt x="139393" y="1028481"/>
                    </a:lnTo>
                    <a:lnTo>
                      <a:pt x="143625" y="1046743"/>
                    </a:lnTo>
                    <a:lnTo>
                      <a:pt x="147857" y="1065005"/>
                    </a:lnTo>
                    <a:lnTo>
                      <a:pt x="152883" y="1082737"/>
                    </a:lnTo>
                    <a:lnTo>
                      <a:pt x="157908" y="1100734"/>
                    </a:lnTo>
                    <a:lnTo>
                      <a:pt x="163992" y="1118202"/>
                    </a:lnTo>
                    <a:lnTo>
                      <a:pt x="169811" y="1135405"/>
                    </a:lnTo>
                    <a:lnTo>
                      <a:pt x="176424" y="1152608"/>
                    </a:lnTo>
                    <a:lnTo>
                      <a:pt x="183301" y="1169547"/>
                    </a:lnTo>
                    <a:lnTo>
                      <a:pt x="190707" y="1186485"/>
                    </a:lnTo>
                    <a:lnTo>
                      <a:pt x="198377" y="1203159"/>
                    </a:lnTo>
                    <a:lnTo>
                      <a:pt x="206577" y="1219568"/>
                    </a:lnTo>
                    <a:lnTo>
                      <a:pt x="215041" y="1235448"/>
                    </a:lnTo>
                    <a:lnTo>
                      <a:pt x="224034" y="1251592"/>
                    </a:lnTo>
                    <a:lnTo>
                      <a:pt x="233027" y="1267208"/>
                    </a:lnTo>
                    <a:lnTo>
                      <a:pt x="242814" y="1282558"/>
                    </a:lnTo>
                    <a:lnTo>
                      <a:pt x="252865" y="1297644"/>
                    </a:lnTo>
                    <a:lnTo>
                      <a:pt x="263181" y="1312200"/>
                    </a:lnTo>
                    <a:lnTo>
                      <a:pt x="273761" y="1327021"/>
                    </a:lnTo>
                    <a:lnTo>
                      <a:pt x="284870" y="1341578"/>
                    </a:lnTo>
                    <a:lnTo>
                      <a:pt x="295979" y="1355605"/>
                    </a:lnTo>
                    <a:lnTo>
                      <a:pt x="307617" y="1369368"/>
                    </a:lnTo>
                    <a:lnTo>
                      <a:pt x="319784" y="1382865"/>
                    </a:lnTo>
                    <a:lnTo>
                      <a:pt x="332216" y="1396099"/>
                    </a:lnTo>
                    <a:lnTo>
                      <a:pt x="344648" y="1408803"/>
                    </a:lnTo>
                    <a:lnTo>
                      <a:pt x="357608" y="1421771"/>
                    </a:lnTo>
                    <a:lnTo>
                      <a:pt x="371098" y="1433946"/>
                    </a:lnTo>
                    <a:lnTo>
                      <a:pt x="384588" y="1445855"/>
                    </a:lnTo>
                    <a:lnTo>
                      <a:pt x="398342" y="1457501"/>
                    </a:lnTo>
                    <a:lnTo>
                      <a:pt x="412361" y="1469146"/>
                    </a:lnTo>
                    <a:lnTo>
                      <a:pt x="426379" y="1479997"/>
                    </a:lnTo>
                    <a:lnTo>
                      <a:pt x="441192" y="1490848"/>
                    </a:lnTo>
                    <a:lnTo>
                      <a:pt x="456268" y="1501170"/>
                    </a:lnTo>
                    <a:lnTo>
                      <a:pt x="471345" y="1511227"/>
                    </a:lnTo>
                    <a:lnTo>
                      <a:pt x="486686" y="1520490"/>
                    </a:lnTo>
                    <a:lnTo>
                      <a:pt x="502292" y="1530018"/>
                    </a:lnTo>
                    <a:lnTo>
                      <a:pt x="517898" y="1538752"/>
                    </a:lnTo>
                    <a:lnTo>
                      <a:pt x="534297" y="1547221"/>
                    </a:lnTo>
                    <a:lnTo>
                      <a:pt x="550432" y="1555426"/>
                    </a:lnTo>
                    <a:lnTo>
                      <a:pt x="567095" y="1563101"/>
                    </a:lnTo>
                    <a:lnTo>
                      <a:pt x="583759" y="1570512"/>
                    </a:lnTo>
                    <a:lnTo>
                      <a:pt x="600687" y="1577393"/>
                    </a:lnTo>
                    <a:lnTo>
                      <a:pt x="617880" y="1583745"/>
                    </a:lnTo>
                    <a:lnTo>
                      <a:pt x="635337" y="1590097"/>
                    </a:lnTo>
                    <a:lnTo>
                      <a:pt x="653059" y="1595655"/>
                    </a:lnTo>
                    <a:lnTo>
                      <a:pt x="670516" y="1601213"/>
                    </a:lnTo>
                    <a:lnTo>
                      <a:pt x="688502" y="1605712"/>
                    </a:lnTo>
                    <a:lnTo>
                      <a:pt x="706489" y="1610476"/>
                    </a:lnTo>
                    <a:lnTo>
                      <a:pt x="725004" y="1614181"/>
                    </a:lnTo>
                    <a:lnTo>
                      <a:pt x="743255" y="1618151"/>
                    </a:lnTo>
                    <a:lnTo>
                      <a:pt x="762034" y="1620798"/>
                    </a:lnTo>
                    <a:lnTo>
                      <a:pt x="780550" y="1623709"/>
                    </a:lnTo>
                    <a:lnTo>
                      <a:pt x="799594" y="1625826"/>
                    </a:lnTo>
                    <a:lnTo>
                      <a:pt x="818374" y="1627414"/>
                    </a:lnTo>
                    <a:lnTo>
                      <a:pt x="837683" y="1628738"/>
                    </a:lnTo>
                    <a:lnTo>
                      <a:pt x="856991" y="1629267"/>
                    </a:lnTo>
                    <a:lnTo>
                      <a:pt x="876300" y="1629532"/>
                    </a:lnTo>
                    <a:lnTo>
                      <a:pt x="895873" y="1629267"/>
                    </a:lnTo>
                    <a:lnTo>
                      <a:pt x="914918" y="1628738"/>
                    </a:lnTo>
                    <a:lnTo>
                      <a:pt x="933962" y="1627414"/>
                    </a:lnTo>
                    <a:lnTo>
                      <a:pt x="953271" y="1625826"/>
                    </a:lnTo>
                    <a:lnTo>
                      <a:pt x="972050" y="1623709"/>
                    </a:lnTo>
                    <a:lnTo>
                      <a:pt x="990830" y="1620798"/>
                    </a:lnTo>
                    <a:lnTo>
                      <a:pt x="1009345" y="1618151"/>
                    </a:lnTo>
                    <a:lnTo>
                      <a:pt x="1027861" y="1614181"/>
                    </a:lnTo>
                    <a:lnTo>
                      <a:pt x="1045847" y="1610476"/>
                    </a:lnTo>
                    <a:lnTo>
                      <a:pt x="1064098" y="1605712"/>
                    </a:lnTo>
                    <a:lnTo>
                      <a:pt x="1082084" y="1601213"/>
                    </a:lnTo>
                    <a:lnTo>
                      <a:pt x="1099806" y="1595655"/>
                    </a:lnTo>
                    <a:lnTo>
                      <a:pt x="1117263" y="1590097"/>
                    </a:lnTo>
                    <a:lnTo>
                      <a:pt x="1134720" y="1583745"/>
                    </a:lnTo>
                    <a:lnTo>
                      <a:pt x="1151913" y="1577393"/>
                    </a:lnTo>
                    <a:lnTo>
                      <a:pt x="1168841" y="1570512"/>
                    </a:lnTo>
                    <a:lnTo>
                      <a:pt x="1185769" y="1563101"/>
                    </a:lnTo>
                    <a:lnTo>
                      <a:pt x="1201904" y="1555426"/>
                    </a:lnTo>
                    <a:lnTo>
                      <a:pt x="1218568" y="1547221"/>
                    </a:lnTo>
                    <a:lnTo>
                      <a:pt x="1234702" y="1538752"/>
                    </a:lnTo>
                    <a:lnTo>
                      <a:pt x="1250573" y="1530018"/>
                    </a:lnTo>
                    <a:lnTo>
                      <a:pt x="1265914" y="1520490"/>
                    </a:lnTo>
                    <a:lnTo>
                      <a:pt x="1281255" y="1511227"/>
                    </a:lnTo>
                    <a:lnTo>
                      <a:pt x="1296596" y="1501170"/>
                    </a:lnTo>
                    <a:lnTo>
                      <a:pt x="1311408" y="1490848"/>
                    </a:lnTo>
                    <a:lnTo>
                      <a:pt x="1325956" y="1479997"/>
                    </a:lnTo>
                    <a:lnTo>
                      <a:pt x="1340504" y="1469146"/>
                    </a:lnTo>
                    <a:lnTo>
                      <a:pt x="1354522" y="1457501"/>
                    </a:lnTo>
                    <a:lnTo>
                      <a:pt x="1368277" y="1445855"/>
                    </a:lnTo>
                    <a:lnTo>
                      <a:pt x="1381766" y="1433946"/>
                    </a:lnTo>
                    <a:lnTo>
                      <a:pt x="1394991" y="1421771"/>
                    </a:lnTo>
                    <a:lnTo>
                      <a:pt x="1407952" y="1408803"/>
                    </a:lnTo>
                    <a:lnTo>
                      <a:pt x="1420384" y="1396099"/>
                    </a:lnTo>
                    <a:lnTo>
                      <a:pt x="1432815" y="1382865"/>
                    </a:lnTo>
                    <a:lnTo>
                      <a:pt x="1444718" y="1369368"/>
                    </a:lnTo>
                    <a:lnTo>
                      <a:pt x="1456356" y="1355605"/>
                    </a:lnTo>
                    <a:lnTo>
                      <a:pt x="1467730" y="1341578"/>
                    </a:lnTo>
                    <a:lnTo>
                      <a:pt x="1479104" y="1327021"/>
                    </a:lnTo>
                    <a:lnTo>
                      <a:pt x="1489684" y="1312200"/>
                    </a:lnTo>
                    <a:lnTo>
                      <a:pt x="1499735" y="1297644"/>
                    </a:lnTo>
                    <a:lnTo>
                      <a:pt x="1509786" y="1282558"/>
                    </a:lnTo>
                    <a:lnTo>
                      <a:pt x="1519308" y="1267208"/>
                    </a:lnTo>
                    <a:lnTo>
                      <a:pt x="1528830" y="1251592"/>
                    </a:lnTo>
                    <a:lnTo>
                      <a:pt x="1537559" y="1235448"/>
                    </a:lnTo>
                    <a:lnTo>
                      <a:pt x="1546023" y="1219568"/>
                    </a:lnTo>
                    <a:lnTo>
                      <a:pt x="1554223" y="1203159"/>
                    </a:lnTo>
                    <a:lnTo>
                      <a:pt x="1561893" y="1186485"/>
                    </a:lnTo>
                    <a:lnTo>
                      <a:pt x="1569299" y="1169547"/>
                    </a:lnTo>
                    <a:lnTo>
                      <a:pt x="1576176" y="1152608"/>
                    </a:lnTo>
                    <a:lnTo>
                      <a:pt x="1582789" y="1135405"/>
                    </a:lnTo>
                    <a:lnTo>
                      <a:pt x="1588873" y="1118202"/>
                    </a:lnTo>
                    <a:lnTo>
                      <a:pt x="1594692" y="1100734"/>
                    </a:lnTo>
                    <a:lnTo>
                      <a:pt x="1599982" y="1082737"/>
                    </a:lnTo>
                    <a:lnTo>
                      <a:pt x="1604743" y="1065005"/>
                    </a:lnTo>
                    <a:lnTo>
                      <a:pt x="1608975" y="1046743"/>
                    </a:lnTo>
                    <a:lnTo>
                      <a:pt x="1613207" y="1028481"/>
                    </a:lnTo>
                    <a:lnTo>
                      <a:pt x="1616645" y="1009955"/>
                    </a:lnTo>
                    <a:lnTo>
                      <a:pt x="1619555" y="991428"/>
                    </a:lnTo>
                    <a:lnTo>
                      <a:pt x="1622464" y="972637"/>
                    </a:lnTo>
                    <a:lnTo>
                      <a:pt x="1624581" y="953846"/>
                    </a:lnTo>
                    <a:lnTo>
                      <a:pt x="1626168" y="934791"/>
                    </a:lnTo>
                    <a:lnTo>
                      <a:pt x="1627490" y="915735"/>
                    </a:lnTo>
                    <a:lnTo>
                      <a:pt x="1628019" y="896414"/>
                    </a:lnTo>
                    <a:lnTo>
                      <a:pt x="1628548" y="877094"/>
                    </a:lnTo>
                    <a:lnTo>
                      <a:pt x="1628019" y="857509"/>
                    </a:lnTo>
                    <a:lnTo>
                      <a:pt x="1627490" y="838189"/>
                    </a:lnTo>
                    <a:lnTo>
                      <a:pt x="1626168" y="819133"/>
                    </a:lnTo>
                    <a:lnTo>
                      <a:pt x="1624581" y="800342"/>
                    </a:lnTo>
                    <a:lnTo>
                      <a:pt x="1622464" y="781551"/>
                    </a:lnTo>
                    <a:lnTo>
                      <a:pt x="1619555" y="762495"/>
                    </a:lnTo>
                    <a:lnTo>
                      <a:pt x="1616645" y="743704"/>
                    </a:lnTo>
                    <a:lnTo>
                      <a:pt x="1613207" y="725707"/>
                    </a:lnTo>
                    <a:lnTo>
                      <a:pt x="1608975" y="707180"/>
                    </a:lnTo>
                    <a:lnTo>
                      <a:pt x="1604743" y="689183"/>
                    </a:lnTo>
                    <a:lnTo>
                      <a:pt x="1599982" y="670921"/>
                    </a:lnTo>
                    <a:lnTo>
                      <a:pt x="1594692" y="653454"/>
                    </a:lnTo>
                    <a:lnTo>
                      <a:pt x="1588873" y="635986"/>
                    </a:lnTo>
                    <a:lnTo>
                      <a:pt x="1582789" y="618253"/>
                    </a:lnTo>
                    <a:lnTo>
                      <a:pt x="1576176" y="601315"/>
                    </a:lnTo>
                    <a:lnTo>
                      <a:pt x="1569299" y="584112"/>
                    </a:lnTo>
                    <a:lnTo>
                      <a:pt x="1561893" y="567438"/>
                    </a:lnTo>
                    <a:lnTo>
                      <a:pt x="1554223" y="551029"/>
                    </a:lnTo>
                    <a:lnTo>
                      <a:pt x="1546023" y="534620"/>
                    </a:lnTo>
                    <a:lnTo>
                      <a:pt x="1537559" y="518740"/>
                    </a:lnTo>
                    <a:lnTo>
                      <a:pt x="1528830" y="502596"/>
                    </a:lnTo>
                    <a:lnTo>
                      <a:pt x="1519308" y="486980"/>
                    </a:lnTo>
                    <a:lnTo>
                      <a:pt x="1509786" y="471630"/>
                    </a:lnTo>
                    <a:lnTo>
                      <a:pt x="1499735" y="456544"/>
                    </a:lnTo>
                    <a:lnTo>
                      <a:pt x="1489684" y="441458"/>
                    </a:lnTo>
                    <a:lnTo>
                      <a:pt x="1479104" y="427167"/>
                    </a:lnTo>
                    <a:lnTo>
                      <a:pt x="1467730" y="412610"/>
                    </a:lnTo>
                    <a:lnTo>
                      <a:pt x="1456356" y="398583"/>
                    </a:lnTo>
                    <a:lnTo>
                      <a:pt x="1444718" y="384820"/>
                    </a:lnTo>
                    <a:lnTo>
                      <a:pt x="1432815" y="371323"/>
                    </a:lnTo>
                    <a:lnTo>
                      <a:pt x="1420384" y="358089"/>
                    </a:lnTo>
                    <a:lnTo>
                      <a:pt x="1407952" y="344856"/>
                    </a:lnTo>
                    <a:lnTo>
                      <a:pt x="1394991" y="332417"/>
                    </a:lnTo>
                    <a:lnTo>
                      <a:pt x="1381766" y="320243"/>
                    </a:lnTo>
                    <a:lnTo>
                      <a:pt x="1368277" y="308333"/>
                    </a:lnTo>
                    <a:lnTo>
                      <a:pt x="1354522" y="296423"/>
                    </a:lnTo>
                    <a:lnTo>
                      <a:pt x="1340504" y="285042"/>
                    </a:lnTo>
                    <a:lnTo>
                      <a:pt x="1325956" y="274191"/>
                    </a:lnTo>
                    <a:lnTo>
                      <a:pt x="1311408" y="263340"/>
                    </a:lnTo>
                    <a:lnTo>
                      <a:pt x="1296596" y="253018"/>
                    </a:lnTo>
                    <a:lnTo>
                      <a:pt x="1281255" y="242961"/>
                    </a:lnTo>
                    <a:lnTo>
                      <a:pt x="1265914" y="233698"/>
                    </a:lnTo>
                    <a:lnTo>
                      <a:pt x="1250573" y="224170"/>
                    </a:lnTo>
                    <a:lnTo>
                      <a:pt x="1234702" y="215436"/>
                    </a:lnTo>
                    <a:lnTo>
                      <a:pt x="1218568" y="206967"/>
                    </a:lnTo>
                    <a:lnTo>
                      <a:pt x="1201904" y="198762"/>
                    </a:lnTo>
                    <a:lnTo>
                      <a:pt x="1185769" y="191087"/>
                    </a:lnTo>
                    <a:lnTo>
                      <a:pt x="1168841" y="183412"/>
                    </a:lnTo>
                    <a:lnTo>
                      <a:pt x="1151913" y="176530"/>
                    </a:lnTo>
                    <a:lnTo>
                      <a:pt x="1134720" y="169914"/>
                    </a:lnTo>
                    <a:lnTo>
                      <a:pt x="1117263" y="164091"/>
                    </a:lnTo>
                    <a:lnTo>
                      <a:pt x="1099806" y="158269"/>
                    </a:lnTo>
                    <a:lnTo>
                      <a:pt x="1082084" y="152975"/>
                    </a:lnTo>
                    <a:lnTo>
                      <a:pt x="1064098" y="147947"/>
                    </a:lnTo>
                    <a:lnTo>
                      <a:pt x="1045847" y="143712"/>
                    </a:lnTo>
                    <a:lnTo>
                      <a:pt x="1027861" y="139478"/>
                    </a:lnTo>
                    <a:lnTo>
                      <a:pt x="1009345" y="136037"/>
                    </a:lnTo>
                    <a:lnTo>
                      <a:pt x="990830" y="132861"/>
                    </a:lnTo>
                    <a:lnTo>
                      <a:pt x="972050" y="130479"/>
                    </a:lnTo>
                    <a:lnTo>
                      <a:pt x="953271" y="128362"/>
                    </a:lnTo>
                    <a:lnTo>
                      <a:pt x="933962" y="126774"/>
                    </a:lnTo>
                    <a:lnTo>
                      <a:pt x="914918" y="125450"/>
                    </a:lnTo>
                    <a:lnTo>
                      <a:pt x="895873" y="124392"/>
                    </a:lnTo>
                    <a:lnTo>
                      <a:pt x="876300" y="124392"/>
                    </a:lnTo>
                    <a:lnTo>
                      <a:pt x="856991" y="124392"/>
                    </a:lnTo>
                    <a:close/>
                    <a:moveTo>
                      <a:pt x="876300" y="0"/>
                    </a:moveTo>
                    <a:lnTo>
                      <a:pt x="899048" y="265"/>
                    </a:lnTo>
                    <a:lnTo>
                      <a:pt x="921266" y="1323"/>
                    </a:lnTo>
                    <a:lnTo>
                      <a:pt x="943749" y="2382"/>
                    </a:lnTo>
                    <a:lnTo>
                      <a:pt x="965702" y="4764"/>
                    </a:lnTo>
                    <a:lnTo>
                      <a:pt x="987656" y="7146"/>
                    </a:lnTo>
                    <a:lnTo>
                      <a:pt x="1009610" y="10057"/>
                    </a:lnTo>
                    <a:lnTo>
                      <a:pt x="1031299" y="13763"/>
                    </a:lnTo>
                    <a:lnTo>
                      <a:pt x="1052724" y="17997"/>
                    </a:lnTo>
                    <a:lnTo>
                      <a:pt x="1074149" y="22496"/>
                    </a:lnTo>
                    <a:lnTo>
                      <a:pt x="1095045" y="27525"/>
                    </a:lnTo>
                    <a:lnTo>
                      <a:pt x="1115940" y="33348"/>
                    </a:lnTo>
                    <a:lnTo>
                      <a:pt x="1136572" y="39435"/>
                    </a:lnTo>
                    <a:lnTo>
                      <a:pt x="1157203" y="46051"/>
                    </a:lnTo>
                    <a:lnTo>
                      <a:pt x="1177305" y="53197"/>
                    </a:lnTo>
                    <a:lnTo>
                      <a:pt x="1197407" y="60873"/>
                    </a:lnTo>
                    <a:lnTo>
                      <a:pt x="1216981" y="69077"/>
                    </a:lnTo>
                    <a:lnTo>
                      <a:pt x="1236818" y="77811"/>
                    </a:lnTo>
                    <a:lnTo>
                      <a:pt x="1255863" y="86545"/>
                    </a:lnTo>
                    <a:lnTo>
                      <a:pt x="1274907" y="96337"/>
                    </a:lnTo>
                    <a:lnTo>
                      <a:pt x="1293687" y="105865"/>
                    </a:lnTo>
                    <a:lnTo>
                      <a:pt x="1312202" y="116452"/>
                    </a:lnTo>
                    <a:lnTo>
                      <a:pt x="1330453" y="127303"/>
                    </a:lnTo>
                    <a:lnTo>
                      <a:pt x="1348439" y="138154"/>
                    </a:lnTo>
                    <a:lnTo>
                      <a:pt x="1365896" y="149799"/>
                    </a:lnTo>
                    <a:lnTo>
                      <a:pt x="1383353" y="162239"/>
                    </a:lnTo>
                    <a:lnTo>
                      <a:pt x="1400282" y="174413"/>
                    </a:lnTo>
                    <a:lnTo>
                      <a:pt x="1416945" y="187117"/>
                    </a:lnTo>
                    <a:lnTo>
                      <a:pt x="1433609" y="200615"/>
                    </a:lnTo>
                    <a:lnTo>
                      <a:pt x="1449479" y="214113"/>
                    </a:lnTo>
                    <a:lnTo>
                      <a:pt x="1465085" y="228404"/>
                    </a:lnTo>
                    <a:lnTo>
                      <a:pt x="1480426" y="242432"/>
                    </a:lnTo>
                    <a:lnTo>
                      <a:pt x="1495503" y="257253"/>
                    </a:lnTo>
                    <a:lnTo>
                      <a:pt x="1510315" y="272074"/>
                    </a:lnTo>
                    <a:lnTo>
                      <a:pt x="1524863" y="287424"/>
                    </a:lnTo>
                    <a:lnTo>
                      <a:pt x="1538881" y="303569"/>
                    </a:lnTo>
                    <a:lnTo>
                      <a:pt x="1552371" y="319449"/>
                    </a:lnTo>
                    <a:lnTo>
                      <a:pt x="1565596" y="335858"/>
                    </a:lnTo>
                    <a:lnTo>
                      <a:pt x="1578292" y="352796"/>
                    </a:lnTo>
                    <a:lnTo>
                      <a:pt x="1590724" y="369735"/>
                    </a:lnTo>
                    <a:lnTo>
                      <a:pt x="1602627" y="386938"/>
                    </a:lnTo>
                    <a:lnTo>
                      <a:pt x="1614265" y="404935"/>
                    </a:lnTo>
                    <a:lnTo>
                      <a:pt x="1625639" y="422667"/>
                    </a:lnTo>
                    <a:lnTo>
                      <a:pt x="1636219" y="440929"/>
                    </a:lnTo>
                    <a:lnTo>
                      <a:pt x="1646534" y="459455"/>
                    </a:lnTo>
                    <a:lnTo>
                      <a:pt x="1656585" y="478247"/>
                    </a:lnTo>
                    <a:lnTo>
                      <a:pt x="1666108" y="497038"/>
                    </a:lnTo>
                    <a:lnTo>
                      <a:pt x="1675101" y="516358"/>
                    </a:lnTo>
                    <a:lnTo>
                      <a:pt x="1683565" y="535943"/>
                    </a:lnTo>
                    <a:lnTo>
                      <a:pt x="1691764" y="555528"/>
                    </a:lnTo>
                    <a:lnTo>
                      <a:pt x="1699170" y="575643"/>
                    </a:lnTo>
                    <a:lnTo>
                      <a:pt x="1706577" y="596022"/>
                    </a:lnTo>
                    <a:lnTo>
                      <a:pt x="1712925" y="616401"/>
                    </a:lnTo>
                    <a:lnTo>
                      <a:pt x="1719273" y="637309"/>
                    </a:lnTo>
                    <a:lnTo>
                      <a:pt x="1725092" y="658218"/>
                    </a:lnTo>
                    <a:lnTo>
                      <a:pt x="1730382" y="679126"/>
                    </a:lnTo>
                    <a:lnTo>
                      <a:pt x="1734614" y="700564"/>
                    </a:lnTo>
                    <a:lnTo>
                      <a:pt x="1739111" y="721737"/>
                    </a:lnTo>
                    <a:lnTo>
                      <a:pt x="1742549" y="743439"/>
                    </a:lnTo>
                    <a:lnTo>
                      <a:pt x="1745723" y="765406"/>
                    </a:lnTo>
                    <a:lnTo>
                      <a:pt x="1748104" y="787373"/>
                    </a:lnTo>
                    <a:lnTo>
                      <a:pt x="1749955" y="809605"/>
                    </a:lnTo>
                    <a:lnTo>
                      <a:pt x="1751542" y="831837"/>
                    </a:lnTo>
                    <a:lnTo>
                      <a:pt x="1752336" y="854598"/>
                    </a:lnTo>
                    <a:lnTo>
                      <a:pt x="1752600" y="877094"/>
                    </a:lnTo>
                    <a:lnTo>
                      <a:pt x="1752336" y="899590"/>
                    </a:lnTo>
                    <a:lnTo>
                      <a:pt x="1751542" y="922351"/>
                    </a:lnTo>
                    <a:lnTo>
                      <a:pt x="1749955" y="944583"/>
                    </a:lnTo>
                    <a:lnTo>
                      <a:pt x="1748104" y="966550"/>
                    </a:lnTo>
                    <a:lnTo>
                      <a:pt x="1745723" y="988782"/>
                    </a:lnTo>
                    <a:lnTo>
                      <a:pt x="1742549" y="1010220"/>
                    </a:lnTo>
                    <a:lnTo>
                      <a:pt x="1739111" y="1031922"/>
                    </a:lnTo>
                    <a:lnTo>
                      <a:pt x="1734614" y="1053624"/>
                    </a:lnTo>
                    <a:lnTo>
                      <a:pt x="1730382" y="1075062"/>
                    </a:lnTo>
                    <a:lnTo>
                      <a:pt x="1725092" y="1095970"/>
                    </a:lnTo>
                    <a:lnTo>
                      <a:pt x="1719273" y="1116879"/>
                    </a:lnTo>
                    <a:lnTo>
                      <a:pt x="1712925" y="1137523"/>
                    </a:lnTo>
                    <a:lnTo>
                      <a:pt x="1706577" y="1157902"/>
                    </a:lnTo>
                    <a:lnTo>
                      <a:pt x="1699170" y="1178016"/>
                    </a:lnTo>
                    <a:lnTo>
                      <a:pt x="1691764" y="1198130"/>
                    </a:lnTo>
                    <a:lnTo>
                      <a:pt x="1683565" y="1217980"/>
                    </a:lnTo>
                    <a:lnTo>
                      <a:pt x="1675101" y="1237565"/>
                    </a:lnTo>
                    <a:lnTo>
                      <a:pt x="1666108" y="1256886"/>
                    </a:lnTo>
                    <a:lnTo>
                      <a:pt x="1656585" y="1275941"/>
                    </a:lnTo>
                    <a:lnTo>
                      <a:pt x="1646534" y="1294733"/>
                    </a:lnTo>
                    <a:lnTo>
                      <a:pt x="1636219" y="1313259"/>
                    </a:lnTo>
                    <a:lnTo>
                      <a:pt x="1625639" y="1331521"/>
                    </a:lnTo>
                    <a:lnTo>
                      <a:pt x="1614265" y="1349253"/>
                    </a:lnTo>
                    <a:lnTo>
                      <a:pt x="1602627" y="1366986"/>
                    </a:lnTo>
                    <a:lnTo>
                      <a:pt x="1590724" y="1384453"/>
                    </a:lnTo>
                    <a:lnTo>
                      <a:pt x="1578292" y="1401392"/>
                    </a:lnTo>
                    <a:lnTo>
                      <a:pt x="1565596" y="1418066"/>
                    </a:lnTo>
                    <a:lnTo>
                      <a:pt x="1552371" y="1434475"/>
                    </a:lnTo>
                    <a:lnTo>
                      <a:pt x="1538881" y="1450619"/>
                    </a:lnTo>
                    <a:lnTo>
                      <a:pt x="1524863" y="1466234"/>
                    </a:lnTo>
                    <a:lnTo>
                      <a:pt x="1510315" y="1481585"/>
                    </a:lnTo>
                    <a:lnTo>
                      <a:pt x="1495503" y="1496671"/>
                    </a:lnTo>
                    <a:lnTo>
                      <a:pt x="1480426" y="1511492"/>
                    </a:lnTo>
                    <a:lnTo>
                      <a:pt x="1465085" y="1525784"/>
                    </a:lnTo>
                    <a:lnTo>
                      <a:pt x="1449479" y="1540075"/>
                    </a:lnTo>
                    <a:lnTo>
                      <a:pt x="1433609" y="1553573"/>
                    </a:lnTo>
                    <a:lnTo>
                      <a:pt x="1416945" y="1566542"/>
                    </a:lnTo>
                    <a:lnTo>
                      <a:pt x="1400282" y="1579510"/>
                    </a:lnTo>
                    <a:lnTo>
                      <a:pt x="1383353" y="1591949"/>
                    </a:lnTo>
                    <a:lnTo>
                      <a:pt x="1365896" y="1603859"/>
                    </a:lnTo>
                    <a:lnTo>
                      <a:pt x="1348439" y="1615505"/>
                    </a:lnTo>
                    <a:lnTo>
                      <a:pt x="1330453" y="1626885"/>
                    </a:lnTo>
                    <a:lnTo>
                      <a:pt x="1312202" y="1637472"/>
                    </a:lnTo>
                    <a:lnTo>
                      <a:pt x="1293687" y="1647793"/>
                    </a:lnTo>
                    <a:lnTo>
                      <a:pt x="1274907" y="1657851"/>
                    </a:lnTo>
                    <a:lnTo>
                      <a:pt x="1255863" y="1667379"/>
                    </a:lnTo>
                    <a:lnTo>
                      <a:pt x="1236818" y="1676377"/>
                    </a:lnTo>
                    <a:lnTo>
                      <a:pt x="1216981" y="1684846"/>
                    </a:lnTo>
                    <a:lnTo>
                      <a:pt x="1197407" y="1693051"/>
                    </a:lnTo>
                    <a:lnTo>
                      <a:pt x="1177305" y="1700726"/>
                    </a:lnTo>
                    <a:lnTo>
                      <a:pt x="1157203" y="1707607"/>
                    </a:lnTo>
                    <a:lnTo>
                      <a:pt x="1136572" y="1714753"/>
                    </a:lnTo>
                    <a:lnTo>
                      <a:pt x="1115940" y="1720576"/>
                    </a:lnTo>
                    <a:lnTo>
                      <a:pt x="1095045" y="1726134"/>
                    </a:lnTo>
                    <a:lnTo>
                      <a:pt x="1074149" y="1731427"/>
                    </a:lnTo>
                    <a:lnTo>
                      <a:pt x="1052724" y="1736191"/>
                    </a:lnTo>
                    <a:lnTo>
                      <a:pt x="1031299" y="1740426"/>
                    </a:lnTo>
                    <a:lnTo>
                      <a:pt x="1009610" y="1743866"/>
                    </a:lnTo>
                    <a:lnTo>
                      <a:pt x="987656" y="1747042"/>
                    </a:lnTo>
                    <a:lnTo>
                      <a:pt x="965702" y="1749424"/>
                    </a:lnTo>
                    <a:lnTo>
                      <a:pt x="943749" y="1751277"/>
                    </a:lnTo>
                    <a:lnTo>
                      <a:pt x="921266" y="1752865"/>
                    </a:lnTo>
                    <a:lnTo>
                      <a:pt x="899048" y="1753923"/>
                    </a:lnTo>
                    <a:lnTo>
                      <a:pt x="876300" y="1754188"/>
                    </a:lnTo>
                    <a:lnTo>
                      <a:pt x="853817" y="1753923"/>
                    </a:lnTo>
                    <a:lnTo>
                      <a:pt x="831335" y="1752865"/>
                    </a:lnTo>
                    <a:lnTo>
                      <a:pt x="809116" y="1751277"/>
                    </a:lnTo>
                    <a:lnTo>
                      <a:pt x="786898" y="1749424"/>
                    </a:lnTo>
                    <a:lnTo>
                      <a:pt x="764944" y="1747042"/>
                    </a:lnTo>
                    <a:lnTo>
                      <a:pt x="742990" y="1743866"/>
                    </a:lnTo>
                    <a:lnTo>
                      <a:pt x="721301" y="1740426"/>
                    </a:lnTo>
                    <a:lnTo>
                      <a:pt x="699876" y="1736191"/>
                    </a:lnTo>
                    <a:lnTo>
                      <a:pt x="678716" y="1731427"/>
                    </a:lnTo>
                    <a:lnTo>
                      <a:pt x="657820" y="1726134"/>
                    </a:lnTo>
                    <a:lnTo>
                      <a:pt x="636660" y="1720576"/>
                    </a:lnTo>
                    <a:lnTo>
                      <a:pt x="616028" y="1714753"/>
                    </a:lnTo>
                    <a:lnTo>
                      <a:pt x="595662" y="1707607"/>
                    </a:lnTo>
                    <a:lnTo>
                      <a:pt x="575295" y="1700726"/>
                    </a:lnTo>
                    <a:lnTo>
                      <a:pt x="555193" y="1693051"/>
                    </a:lnTo>
                    <a:lnTo>
                      <a:pt x="535619" y="1684846"/>
                    </a:lnTo>
                    <a:lnTo>
                      <a:pt x="516046" y="1676377"/>
                    </a:lnTo>
                    <a:lnTo>
                      <a:pt x="496737" y="1667379"/>
                    </a:lnTo>
                    <a:lnTo>
                      <a:pt x="477958" y="1657851"/>
                    </a:lnTo>
                    <a:lnTo>
                      <a:pt x="458913" y="1647793"/>
                    </a:lnTo>
                    <a:lnTo>
                      <a:pt x="440663" y="1637472"/>
                    </a:lnTo>
                    <a:lnTo>
                      <a:pt x="422412" y="1626885"/>
                    </a:lnTo>
                    <a:lnTo>
                      <a:pt x="404161" y="1615505"/>
                    </a:lnTo>
                    <a:lnTo>
                      <a:pt x="386704" y="1603859"/>
                    </a:lnTo>
                    <a:lnTo>
                      <a:pt x="369511" y="1591949"/>
                    </a:lnTo>
                    <a:lnTo>
                      <a:pt x="352318" y="1579510"/>
                    </a:lnTo>
                    <a:lnTo>
                      <a:pt x="335655" y="1566542"/>
                    </a:lnTo>
                    <a:lnTo>
                      <a:pt x="319255" y="1553573"/>
                    </a:lnTo>
                    <a:lnTo>
                      <a:pt x="303121" y="1540075"/>
                    </a:lnTo>
                    <a:lnTo>
                      <a:pt x="287251" y="1525784"/>
                    </a:lnTo>
                    <a:lnTo>
                      <a:pt x="271909" y="1511492"/>
                    </a:lnTo>
                    <a:lnTo>
                      <a:pt x="256833" y="1496671"/>
                    </a:lnTo>
                    <a:lnTo>
                      <a:pt x="242285" y="1481585"/>
                    </a:lnTo>
                    <a:lnTo>
                      <a:pt x="227737" y="1466234"/>
                    </a:lnTo>
                    <a:lnTo>
                      <a:pt x="213983" y="1450619"/>
                    </a:lnTo>
                    <a:lnTo>
                      <a:pt x="200229" y="1434475"/>
                    </a:lnTo>
                    <a:lnTo>
                      <a:pt x="187004" y="1418066"/>
                    </a:lnTo>
                    <a:lnTo>
                      <a:pt x="174308" y="1401392"/>
                    </a:lnTo>
                    <a:lnTo>
                      <a:pt x="161876" y="1384453"/>
                    </a:lnTo>
                    <a:lnTo>
                      <a:pt x="149709" y="1366986"/>
                    </a:lnTo>
                    <a:lnTo>
                      <a:pt x="138071" y="1349253"/>
                    </a:lnTo>
                    <a:lnTo>
                      <a:pt x="126961" y="1331521"/>
                    </a:lnTo>
                    <a:lnTo>
                      <a:pt x="116117" y="1313259"/>
                    </a:lnTo>
                    <a:lnTo>
                      <a:pt x="105801" y="1294733"/>
                    </a:lnTo>
                    <a:lnTo>
                      <a:pt x="95750" y="1275941"/>
                    </a:lnTo>
                    <a:lnTo>
                      <a:pt x="86492" y="1256886"/>
                    </a:lnTo>
                    <a:lnTo>
                      <a:pt x="77499" y="1237565"/>
                    </a:lnTo>
                    <a:lnTo>
                      <a:pt x="69035" y="1217980"/>
                    </a:lnTo>
                    <a:lnTo>
                      <a:pt x="60836" y="1198130"/>
                    </a:lnTo>
                    <a:lnTo>
                      <a:pt x="53165" y="1178016"/>
                    </a:lnTo>
                    <a:lnTo>
                      <a:pt x="46023" y="1157902"/>
                    </a:lnTo>
                    <a:lnTo>
                      <a:pt x="39411" y="1137523"/>
                    </a:lnTo>
                    <a:lnTo>
                      <a:pt x="33327" y="1116879"/>
                    </a:lnTo>
                    <a:lnTo>
                      <a:pt x="27508" y="1095970"/>
                    </a:lnTo>
                    <a:lnTo>
                      <a:pt x="22483" y="1075062"/>
                    </a:lnTo>
                    <a:lnTo>
                      <a:pt x="17721" y="1053624"/>
                    </a:lnTo>
                    <a:lnTo>
                      <a:pt x="13754" y="1031922"/>
                    </a:lnTo>
                    <a:lnTo>
                      <a:pt x="10051" y="1010220"/>
                    </a:lnTo>
                    <a:lnTo>
                      <a:pt x="6877" y="988782"/>
                    </a:lnTo>
                    <a:lnTo>
                      <a:pt x="4496" y="966550"/>
                    </a:lnTo>
                    <a:lnTo>
                      <a:pt x="2380" y="944583"/>
                    </a:lnTo>
                    <a:lnTo>
                      <a:pt x="1322" y="922351"/>
                    </a:lnTo>
                    <a:lnTo>
                      <a:pt x="264" y="899590"/>
                    </a:lnTo>
                    <a:lnTo>
                      <a:pt x="0" y="877094"/>
                    </a:lnTo>
                    <a:lnTo>
                      <a:pt x="264" y="854598"/>
                    </a:lnTo>
                    <a:lnTo>
                      <a:pt x="1322" y="831837"/>
                    </a:lnTo>
                    <a:lnTo>
                      <a:pt x="2380" y="809605"/>
                    </a:lnTo>
                    <a:lnTo>
                      <a:pt x="4496" y="787373"/>
                    </a:lnTo>
                    <a:lnTo>
                      <a:pt x="6877" y="765406"/>
                    </a:lnTo>
                    <a:lnTo>
                      <a:pt x="10051" y="743439"/>
                    </a:lnTo>
                    <a:lnTo>
                      <a:pt x="13754" y="721737"/>
                    </a:lnTo>
                    <a:lnTo>
                      <a:pt x="17721" y="700564"/>
                    </a:lnTo>
                    <a:lnTo>
                      <a:pt x="22483" y="679126"/>
                    </a:lnTo>
                    <a:lnTo>
                      <a:pt x="27508" y="658218"/>
                    </a:lnTo>
                    <a:lnTo>
                      <a:pt x="33327" y="637309"/>
                    </a:lnTo>
                    <a:lnTo>
                      <a:pt x="39411" y="616401"/>
                    </a:lnTo>
                    <a:lnTo>
                      <a:pt x="46023" y="596022"/>
                    </a:lnTo>
                    <a:lnTo>
                      <a:pt x="53165" y="575643"/>
                    </a:lnTo>
                    <a:lnTo>
                      <a:pt x="60836" y="555528"/>
                    </a:lnTo>
                    <a:lnTo>
                      <a:pt x="69035" y="535943"/>
                    </a:lnTo>
                    <a:lnTo>
                      <a:pt x="77499" y="516358"/>
                    </a:lnTo>
                    <a:lnTo>
                      <a:pt x="86492" y="497038"/>
                    </a:lnTo>
                    <a:lnTo>
                      <a:pt x="95750" y="478247"/>
                    </a:lnTo>
                    <a:lnTo>
                      <a:pt x="105801" y="459455"/>
                    </a:lnTo>
                    <a:lnTo>
                      <a:pt x="116117" y="440929"/>
                    </a:lnTo>
                    <a:lnTo>
                      <a:pt x="126961" y="422667"/>
                    </a:lnTo>
                    <a:lnTo>
                      <a:pt x="138071" y="404935"/>
                    </a:lnTo>
                    <a:lnTo>
                      <a:pt x="149709" y="386938"/>
                    </a:lnTo>
                    <a:lnTo>
                      <a:pt x="161876" y="369735"/>
                    </a:lnTo>
                    <a:lnTo>
                      <a:pt x="174308" y="352796"/>
                    </a:lnTo>
                    <a:lnTo>
                      <a:pt x="187004" y="335858"/>
                    </a:lnTo>
                    <a:lnTo>
                      <a:pt x="200229" y="319449"/>
                    </a:lnTo>
                    <a:lnTo>
                      <a:pt x="213983" y="303569"/>
                    </a:lnTo>
                    <a:lnTo>
                      <a:pt x="227737" y="287424"/>
                    </a:lnTo>
                    <a:lnTo>
                      <a:pt x="242285" y="272074"/>
                    </a:lnTo>
                    <a:lnTo>
                      <a:pt x="256833" y="257253"/>
                    </a:lnTo>
                    <a:lnTo>
                      <a:pt x="271909" y="242432"/>
                    </a:lnTo>
                    <a:lnTo>
                      <a:pt x="287251" y="228404"/>
                    </a:lnTo>
                    <a:lnTo>
                      <a:pt x="303121" y="214113"/>
                    </a:lnTo>
                    <a:lnTo>
                      <a:pt x="319255" y="200615"/>
                    </a:lnTo>
                    <a:lnTo>
                      <a:pt x="335655" y="187117"/>
                    </a:lnTo>
                    <a:lnTo>
                      <a:pt x="352318" y="174413"/>
                    </a:lnTo>
                    <a:lnTo>
                      <a:pt x="369511" y="162239"/>
                    </a:lnTo>
                    <a:lnTo>
                      <a:pt x="386704" y="149799"/>
                    </a:lnTo>
                    <a:lnTo>
                      <a:pt x="404161" y="138154"/>
                    </a:lnTo>
                    <a:lnTo>
                      <a:pt x="422412" y="127303"/>
                    </a:lnTo>
                    <a:lnTo>
                      <a:pt x="440663" y="116452"/>
                    </a:lnTo>
                    <a:lnTo>
                      <a:pt x="458913" y="105865"/>
                    </a:lnTo>
                    <a:lnTo>
                      <a:pt x="477958" y="96337"/>
                    </a:lnTo>
                    <a:lnTo>
                      <a:pt x="496737" y="86545"/>
                    </a:lnTo>
                    <a:lnTo>
                      <a:pt x="516046" y="77811"/>
                    </a:lnTo>
                    <a:lnTo>
                      <a:pt x="535619" y="69077"/>
                    </a:lnTo>
                    <a:lnTo>
                      <a:pt x="555193" y="60873"/>
                    </a:lnTo>
                    <a:lnTo>
                      <a:pt x="575295" y="53197"/>
                    </a:lnTo>
                    <a:lnTo>
                      <a:pt x="595662" y="46051"/>
                    </a:lnTo>
                    <a:lnTo>
                      <a:pt x="616028" y="39435"/>
                    </a:lnTo>
                    <a:lnTo>
                      <a:pt x="636660" y="33348"/>
                    </a:lnTo>
                    <a:lnTo>
                      <a:pt x="657820" y="27525"/>
                    </a:lnTo>
                    <a:lnTo>
                      <a:pt x="678716" y="22496"/>
                    </a:lnTo>
                    <a:lnTo>
                      <a:pt x="699876" y="17997"/>
                    </a:lnTo>
                    <a:lnTo>
                      <a:pt x="721301" y="13763"/>
                    </a:lnTo>
                    <a:lnTo>
                      <a:pt x="742990" y="10057"/>
                    </a:lnTo>
                    <a:lnTo>
                      <a:pt x="764944" y="7146"/>
                    </a:lnTo>
                    <a:lnTo>
                      <a:pt x="786898" y="4764"/>
                    </a:lnTo>
                    <a:lnTo>
                      <a:pt x="809116" y="2382"/>
                    </a:lnTo>
                    <a:lnTo>
                      <a:pt x="831335" y="1323"/>
                    </a:lnTo>
                    <a:lnTo>
                      <a:pt x="853817" y="265"/>
                    </a:lnTo>
                    <a:lnTo>
                      <a:pt x="876300" y="0"/>
                    </a:lnTo>
                    <a:close/>
                  </a:path>
                </a:pathLst>
              </a:custGeom>
              <a:blipFill dpi="0" rotWithShape="1">
                <a:blip r:embed="rId4" cstate="print">
                  <a:biLevel thresh="75000"/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ln>
                <a:noFill/>
              </a:ln>
            </p:spPr>
            <p:txBody>
              <a:bodyPr anchor="ctr">
                <a:scene3d>
                  <a:camera prst="orthographicFront"/>
                  <a:lightRig rig="threePt" dir="t"/>
                </a:scene3d>
                <a:sp3d>
                  <a:contourClr>
                    <a:srgbClr val="FFFFFF"/>
                  </a:contourClr>
                </a:sp3d>
              </a:bodyPr>
              <a:lstStyle>
                <a:defPPr>
                  <a:defRPr lang="zh-CN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  <a:cs typeface="+mn-cs"/>
                  </a:defRPr>
                </a:lvl9pPr>
              </a:lstStyle>
              <a:p>
                <a:pPr algn="ctr">
                  <a:defRPr/>
                </a:pPr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文本框 176"/>
              <p:cNvSpPr txBox="1"/>
              <p:nvPr/>
            </p:nvSpPr>
            <p:spPr>
              <a:xfrm>
                <a:off x="3298390" y="3815520"/>
                <a:ext cx="135966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时间：</a:t>
                </a:r>
                <a:r>
                  <a:rPr lang="en-US" altLang="zh-CN" sz="1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2022.04</a:t>
                </a:r>
                <a:endParaRPr lang="zh-CN" altLang="en-US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08" name="图形 304">
            <a:extLst>
              <a:ext uri="{FF2B5EF4-FFF2-40B4-BE49-F238E27FC236}">
                <a16:creationId xmlns:a16="http://schemas.microsoft.com/office/drawing/2014/main" id="{C0163616-3921-4BEC-9EC3-CEA3B6791307}"/>
              </a:ext>
            </a:extLst>
          </p:cNvPr>
          <p:cNvGrpSpPr/>
          <p:nvPr/>
        </p:nvGrpSpPr>
        <p:grpSpPr>
          <a:xfrm>
            <a:off x="3579914" y="3754296"/>
            <a:ext cx="4865531" cy="3133086"/>
            <a:chOff x="3982783" y="1993334"/>
            <a:chExt cx="4225976" cy="2721254"/>
          </a:xfrm>
        </p:grpSpPr>
        <p:grpSp>
          <p:nvGrpSpPr>
            <p:cNvPr id="314" name="图形 304">
              <a:extLst>
                <a:ext uri="{FF2B5EF4-FFF2-40B4-BE49-F238E27FC236}">
                  <a16:creationId xmlns:a16="http://schemas.microsoft.com/office/drawing/2014/main" id="{FF4B2E76-FF32-4BA3-9CC4-F950E56A932B}"/>
                </a:ext>
              </a:extLst>
            </p:cNvPr>
            <p:cNvGrpSpPr/>
            <p:nvPr/>
          </p:nvGrpSpPr>
          <p:grpSpPr>
            <a:xfrm>
              <a:off x="4724152" y="3976306"/>
              <a:ext cx="2868558" cy="738282"/>
              <a:chOff x="4724152" y="3976306"/>
              <a:chExt cx="2868558" cy="738282"/>
            </a:xfrm>
          </p:grpSpPr>
          <p:grpSp>
            <p:nvGrpSpPr>
              <p:cNvPr id="315" name="图形 304">
                <a:extLst>
                  <a:ext uri="{FF2B5EF4-FFF2-40B4-BE49-F238E27FC236}">
                    <a16:creationId xmlns:a16="http://schemas.microsoft.com/office/drawing/2014/main" id="{411ADF5C-CF4D-4EF7-9E4C-9B1E5872BF0B}"/>
                  </a:ext>
                </a:extLst>
              </p:cNvPr>
              <p:cNvGrpSpPr/>
              <p:nvPr/>
            </p:nvGrpSpPr>
            <p:grpSpPr>
              <a:xfrm>
                <a:off x="4724152" y="4320444"/>
                <a:ext cx="233410" cy="376237"/>
                <a:chOff x="4724152" y="4320444"/>
                <a:chExt cx="233410" cy="376237"/>
              </a:xfrm>
            </p:grpSpPr>
            <p:sp>
              <p:nvSpPr>
                <p:cNvPr id="316" name="任意多边形: 形状 315">
                  <a:extLst>
                    <a:ext uri="{FF2B5EF4-FFF2-40B4-BE49-F238E27FC236}">
                      <a16:creationId xmlns:a16="http://schemas.microsoft.com/office/drawing/2014/main" id="{2A747A8C-9294-4353-8DB7-CC397442E056}"/>
                    </a:ext>
                  </a:extLst>
                </p:cNvPr>
                <p:cNvSpPr/>
                <p:nvPr/>
              </p:nvSpPr>
              <p:spPr>
                <a:xfrm>
                  <a:off x="4724152" y="4320444"/>
                  <a:ext cx="233410" cy="376237"/>
                </a:xfrm>
                <a:custGeom>
                  <a:avLst/>
                  <a:gdLst>
                    <a:gd name="connsiteX0" fmla="*/ 219798 w 233410"/>
                    <a:gd name="connsiteY0" fmla="*/ 376238 h 376237"/>
                    <a:gd name="connsiteX1" fmla="*/ 2438 w 233410"/>
                    <a:gd name="connsiteY1" fmla="*/ 0 h 376237"/>
                    <a:gd name="connsiteX2" fmla="*/ 219798 w 233410"/>
                    <a:gd name="connsiteY2" fmla="*/ 376238 h 3762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3410" h="376237">
                      <a:moveTo>
                        <a:pt x="219798" y="376238"/>
                      </a:moveTo>
                      <a:cubicBezTo>
                        <a:pt x="219798" y="376238"/>
                        <a:pt x="-26994" y="317468"/>
                        <a:pt x="2438" y="0"/>
                      </a:cubicBezTo>
                      <a:cubicBezTo>
                        <a:pt x="2343" y="0"/>
                        <a:pt x="299618" y="152400"/>
                        <a:pt x="219798" y="376238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7" name="任意多边形: 形状 316">
                  <a:extLst>
                    <a:ext uri="{FF2B5EF4-FFF2-40B4-BE49-F238E27FC236}">
                      <a16:creationId xmlns:a16="http://schemas.microsoft.com/office/drawing/2014/main" id="{E4F78596-A787-4193-9A2F-7550460AEF4B}"/>
                    </a:ext>
                  </a:extLst>
                </p:cNvPr>
                <p:cNvSpPr/>
                <p:nvPr/>
              </p:nvSpPr>
              <p:spPr>
                <a:xfrm>
                  <a:off x="4758205" y="4384983"/>
                  <a:ext cx="179314" cy="297284"/>
                </a:xfrm>
                <a:custGeom>
                  <a:avLst/>
                  <a:gdLst>
                    <a:gd name="connsiteX0" fmla="*/ 484 w 179314"/>
                    <a:gd name="connsiteY0" fmla="*/ 5661 h 297284"/>
                    <a:gd name="connsiteX1" fmla="*/ 171172 w 179314"/>
                    <a:gd name="connsiteY1" fmla="*/ 295411 h 297284"/>
                    <a:gd name="connsiteX2" fmla="*/ 178507 w 179314"/>
                    <a:gd name="connsiteY2" fmla="*/ 290363 h 297284"/>
                    <a:gd name="connsiteX3" fmla="*/ 8866 w 179314"/>
                    <a:gd name="connsiteY3" fmla="*/ 2613 h 297284"/>
                    <a:gd name="connsiteX4" fmla="*/ 484 w 179314"/>
                    <a:gd name="connsiteY4" fmla="*/ 5661 h 297284"/>
                    <a:gd name="connsiteX5" fmla="*/ 484 w 179314"/>
                    <a:gd name="connsiteY5" fmla="*/ 5661 h 297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9314" h="297284">
                      <a:moveTo>
                        <a:pt x="484" y="5661"/>
                      </a:moveTo>
                      <a:cubicBezTo>
                        <a:pt x="50586" y="106245"/>
                        <a:pt x="107450" y="202923"/>
                        <a:pt x="171172" y="295411"/>
                      </a:cubicBezTo>
                      <a:cubicBezTo>
                        <a:pt x="174411" y="300078"/>
                        <a:pt x="181745" y="295125"/>
                        <a:pt x="178507" y="290363"/>
                      </a:cubicBezTo>
                      <a:cubicBezTo>
                        <a:pt x="115261" y="198447"/>
                        <a:pt x="58587" y="102530"/>
                        <a:pt x="8866" y="2613"/>
                      </a:cubicBezTo>
                      <a:cubicBezTo>
                        <a:pt x="6295" y="-2436"/>
                        <a:pt x="-2087" y="517"/>
                        <a:pt x="484" y="5661"/>
                      </a:cubicBezTo>
                      <a:lnTo>
                        <a:pt x="484" y="566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8" name="任意多边形: 形状 317">
                  <a:extLst>
                    <a:ext uri="{FF2B5EF4-FFF2-40B4-BE49-F238E27FC236}">
                      <a16:creationId xmlns:a16="http://schemas.microsoft.com/office/drawing/2014/main" id="{E5E03041-B12A-467B-B955-534333E3C760}"/>
                    </a:ext>
                  </a:extLst>
                </p:cNvPr>
                <p:cNvSpPr/>
                <p:nvPr/>
              </p:nvSpPr>
              <p:spPr>
                <a:xfrm>
                  <a:off x="4818184" y="4408141"/>
                  <a:ext cx="13500" cy="93724"/>
                </a:xfrm>
                <a:custGeom>
                  <a:avLst/>
                  <a:gdLst>
                    <a:gd name="connsiteX0" fmla="*/ 4609 w 13500"/>
                    <a:gd name="connsiteY0" fmla="*/ 4601 h 93724"/>
                    <a:gd name="connsiteX1" fmla="*/ 37 w 13500"/>
                    <a:gd name="connsiteY1" fmla="*/ 88516 h 93724"/>
                    <a:gd name="connsiteX2" fmla="*/ 8800 w 13500"/>
                    <a:gd name="connsiteY2" fmla="*/ 90230 h 93724"/>
                    <a:gd name="connsiteX3" fmla="*/ 13467 w 13500"/>
                    <a:gd name="connsiteY3" fmla="*/ 3934 h 93724"/>
                    <a:gd name="connsiteX4" fmla="*/ 4609 w 13500"/>
                    <a:gd name="connsiteY4" fmla="*/ 4601 h 93724"/>
                    <a:gd name="connsiteX5" fmla="*/ 4609 w 13500"/>
                    <a:gd name="connsiteY5" fmla="*/ 4601 h 93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00" h="93724">
                      <a:moveTo>
                        <a:pt x="4609" y="4601"/>
                      </a:moveTo>
                      <a:cubicBezTo>
                        <a:pt x="4894" y="32700"/>
                        <a:pt x="3370" y="60608"/>
                        <a:pt x="37" y="88516"/>
                      </a:cubicBezTo>
                      <a:cubicBezTo>
                        <a:pt x="-630" y="94136"/>
                        <a:pt x="8038" y="95946"/>
                        <a:pt x="8800" y="90230"/>
                      </a:cubicBezTo>
                      <a:cubicBezTo>
                        <a:pt x="12229" y="61560"/>
                        <a:pt x="13753" y="32795"/>
                        <a:pt x="13467" y="3934"/>
                      </a:cubicBezTo>
                      <a:cubicBezTo>
                        <a:pt x="13467" y="-1781"/>
                        <a:pt x="4609" y="-1019"/>
                        <a:pt x="4609" y="4601"/>
                      </a:cubicBezTo>
                      <a:lnTo>
                        <a:pt x="4609" y="460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9" name="任意多边形: 形状 318">
                  <a:extLst>
                    <a:ext uri="{FF2B5EF4-FFF2-40B4-BE49-F238E27FC236}">
                      <a16:creationId xmlns:a16="http://schemas.microsoft.com/office/drawing/2014/main" id="{264736CE-FA52-4174-8E49-F3CE117358CC}"/>
                    </a:ext>
                  </a:extLst>
                </p:cNvPr>
                <p:cNvSpPr/>
                <p:nvPr/>
              </p:nvSpPr>
              <p:spPr>
                <a:xfrm>
                  <a:off x="4751564" y="4482480"/>
                  <a:ext cx="92303" cy="62017"/>
                </a:xfrm>
                <a:custGeom>
                  <a:avLst/>
                  <a:gdLst>
                    <a:gd name="connsiteX0" fmla="*/ 934 w 92303"/>
                    <a:gd name="connsiteY0" fmla="*/ 6843 h 62017"/>
                    <a:gd name="connsiteX1" fmla="*/ 87135 w 92303"/>
                    <a:gd name="connsiteY1" fmla="*/ 61897 h 62017"/>
                    <a:gd name="connsiteX2" fmla="*/ 88850 w 92303"/>
                    <a:gd name="connsiteY2" fmla="*/ 53134 h 62017"/>
                    <a:gd name="connsiteX3" fmla="*/ 8268 w 92303"/>
                    <a:gd name="connsiteY3" fmla="*/ 1699 h 62017"/>
                    <a:gd name="connsiteX4" fmla="*/ 934 w 92303"/>
                    <a:gd name="connsiteY4" fmla="*/ 6843 h 62017"/>
                    <a:gd name="connsiteX5" fmla="*/ 934 w 92303"/>
                    <a:gd name="connsiteY5" fmla="*/ 6843 h 620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303" h="62017">
                      <a:moveTo>
                        <a:pt x="934" y="6843"/>
                      </a:moveTo>
                      <a:cubicBezTo>
                        <a:pt x="22556" y="35037"/>
                        <a:pt x="52369" y="54182"/>
                        <a:pt x="87135" y="61897"/>
                      </a:cubicBezTo>
                      <a:cubicBezTo>
                        <a:pt x="92755" y="63135"/>
                        <a:pt x="94469" y="54468"/>
                        <a:pt x="88850" y="53134"/>
                      </a:cubicBezTo>
                      <a:cubicBezTo>
                        <a:pt x="56465" y="45895"/>
                        <a:pt x="28461" y="28083"/>
                        <a:pt x="8268" y="1699"/>
                      </a:cubicBezTo>
                      <a:cubicBezTo>
                        <a:pt x="4744" y="-2682"/>
                        <a:pt x="-2590" y="2271"/>
                        <a:pt x="934" y="6843"/>
                      </a:cubicBezTo>
                      <a:lnTo>
                        <a:pt x="934" y="6843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id="{08510330-09B0-4FA7-97F2-FCB2076B5645}"/>
                    </a:ext>
                  </a:extLst>
                </p:cNvPr>
                <p:cNvSpPr/>
                <p:nvPr/>
              </p:nvSpPr>
              <p:spPr>
                <a:xfrm>
                  <a:off x="4870573" y="4490594"/>
                  <a:ext cx="38604" cy="101317"/>
                </a:xfrm>
                <a:custGeom>
                  <a:avLst/>
                  <a:gdLst>
                    <a:gd name="connsiteX0" fmla="*/ 29182 w 38604"/>
                    <a:gd name="connsiteY0" fmla="*/ 4634 h 101317"/>
                    <a:gd name="connsiteX1" fmla="*/ 607 w 38604"/>
                    <a:gd name="connsiteY1" fmla="*/ 95122 h 101317"/>
                    <a:gd name="connsiteX2" fmla="*/ 8608 w 38604"/>
                    <a:gd name="connsiteY2" fmla="*/ 99027 h 101317"/>
                    <a:gd name="connsiteX3" fmla="*/ 38040 w 38604"/>
                    <a:gd name="connsiteY3" fmla="*/ 3967 h 101317"/>
                    <a:gd name="connsiteX4" fmla="*/ 29182 w 38604"/>
                    <a:gd name="connsiteY4" fmla="*/ 4634 h 101317"/>
                    <a:gd name="connsiteX5" fmla="*/ 29182 w 38604"/>
                    <a:gd name="connsiteY5" fmla="*/ 4634 h 101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604" h="101317">
                      <a:moveTo>
                        <a:pt x="29182" y="4634"/>
                      </a:moveTo>
                      <a:cubicBezTo>
                        <a:pt x="32802" y="38257"/>
                        <a:pt x="16895" y="67023"/>
                        <a:pt x="607" y="95122"/>
                      </a:cubicBezTo>
                      <a:cubicBezTo>
                        <a:pt x="-2250" y="100075"/>
                        <a:pt x="5751" y="103980"/>
                        <a:pt x="8608" y="99027"/>
                      </a:cubicBezTo>
                      <a:cubicBezTo>
                        <a:pt x="25753" y="69499"/>
                        <a:pt x="41850" y="39210"/>
                        <a:pt x="38040" y="3967"/>
                      </a:cubicBezTo>
                      <a:cubicBezTo>
                        <a:pt x="37469" y="-1748"/>
                        <a:pt x="28611" y="-1081"/>
                        <a:pt x="29182" y="4634"/>
                      </a:cubicBezTo>
                      <a:lnTo>
                        <a:pt x="29182" y="463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1" name="任意多边形: 形状 320">
                  <a:extLst>
                    <a:ext uri="{FF2B5EF4-FFF2-40B4-BE49-F238E27FC236}">
                      <a16:creationId xmlns:a16="http://schemas.microsoft.com/office/drawing/2014/main" id="{7DC74044-7CE4-4691-94BB-C44AE5F69E7A}"/>
                    </a:ext>
                  </a:extLst>
                </p:cNvPr>
                <p:cNvSpPr/>
                <p:nvPr/>
              </p:nvSpPr>
              <p:spPr>
                <a:xfrm>
                  <a:off x="4806785" y="4583158"/>
                  <a:ext cx="94331" cy="49999"/>
                </a:xfrm>
                <a:custGeom>
                  <a:avLst/>
                  <a:gdLst>
                    <a:gd name="connsiteX0" fmla="*/ 1244 w 94331"/>
                    <a:gd name="connsiteY0" fmla="*/ 8082 h 49999"/>
                    <a:gd name="connsiteX1" fmla="*/ 90398 w 94331"/>
                    <a:gd name="connsiteY1" fmla="*/ 49993 h 49999"/>
                    <a:gd name="connsiteX2" fmla="*/ 89731 w 94331"/>
                    <a:gd name="connsiteY2" fmla="*/ 41134 h 49999"/>
                    <a:gd name="connsiteX3" fmla="*/ 7054 w 94331"/>
                    <a:gd name="connsiteY3" fmla="*/ 1320 h 49999"/>
                    <a:gd name="connsiteX4" fmla="*/ 1244 w 94331"/>
                    <a:gd name="connsiteY4" fmla="*/ 8082 h 49999"/>
                    <a:gd name="connsiteX5" fmla="*/ 1244 w 94331"/>
                    <a:gd name="connsiteY5" fmla="*/ 8082 h 499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331" h="49999">
                      <a:moveTo>
                        <a:pt x="1244" y="8082"/>
                      </a:moveTo>
                      <a:cubicBezTo>
                        <a:pt x="24580" y="33800"/>
                        <a:pt x="55822" y="48183"/>
                        <a:pt x="90398" y="49993"/>
                      </a:cubicBezTo>
                      <a:cubicBezTo>
                        <a:pt x="96113" y="50278"/>
                        <a:pt x="95351" y="41420"/>
                        <a:pt x="89731" y="41134"/>
                      </a:cubicBezTo>
                      <a:cubicBezTo>
                        <a:pt x="57441" y="39420"/>
                        <a:pt x="28676" y="25228"/>
                        <a:pt x="7054" y="1320"/>
                      </a:cubicBezTo>
                      <a:cubicBezTo>
                        <a:pt x="3244" y="-2871"/>
                        <a:pt x="-2566" y="3891"/>
                        <a:pt x="1244" y="8082"/>
                      </a:cubicBezTo>
                      <a:lnTo>
                        <a:pt x="1244" y="8082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2" name="图形 304">
                <a:extLst>
                  <a:ext uri="{FF2B5EF4-FFF2-40B4-BE49-F238E27FC236}">
                    <a16:creationId xmlns:a16="http://schemas.microsoft.com/office/drawing/2014/main" id="{4C994B9B-E3EE-4E9A-A267-D2AF6E76070F}"/>
                  </a:ext>
                </a:extLst>
              </p:cNvPr>
              <p:cNvGrpSpPr/>
              <p:nvPr/>
            </p:nvGrpSpPr>
            <p:grpSpPr>
              <a:xfrm>
                <a:off x="5933578" y="4253388"/>
                <a:ext cx="281612" cy="436816"/>
                <a:chOff x="5933578" y="4253388"/>
                <a:chExt cx="281612" cy="436816"/>
              </a:xfrm>
            </p:grpSpPr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C4342A9E-C8D2-4FE8-92A4-C407057E9ED4}"/>
                    </a:ext>
                  </a:extLst>
                </p:cNvPr>
                <p:cNvSpPr/>
                <p:nvPr/>
              </p:nvSpPr>
              <p:spPr>
                <a:xfrm>
                  <a:off x="5933578" y="4253388"/>
                  <a:ext cx="281612" cy="436816"/>
                </a:xfrm>
                <a:custGeom>
                  <a:avLst/>
                  <a:gdLst>
                    <a:gd name="connsiteX0" fmla="*/ 267578 w 281612"/>
                    <a:gd name="connsiteY0" fmla="*/ 436817 h 436816"/>
                    <a:gd name="connsiteX1" fmla="*/ 1639 w 281612"/>
                    <a:gd name="connsiteY1" fmla="*/ 0 h 436816"/>
                    <a:gd name="connsiteX2" fmla="*/ 267578 w 281612"/>
                    <a:gd name="connsiteY2" fmla="*/ 436817 h 436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1612" h="436816">
                      <a:moveTo>
                        <a:pt x="267578" y="436817"/>
                      </a:moveTo>
                      <a:cubicBezTo>
                        <a:pt x="267578" y="436817"/>
                        <a:pt x="-24364" y="374333"/>
                        <a:pt x="1639" y="0"/>
                      </a:cubicBezTo>
                      <a:cubicBezTo>
                        <a:pt x="1639" y="95"/>
                        <a:pt x="355493" y="171355"/>
                        <a:pt x="267578" y="436817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3C2A595E-A6F9-43FB-8C53-E1B33B0F574B}"/>
                    </a:ext>
                  </a:extLst>
                </p:cNvPr>
                <p:cNvSpPr/>
                <p:nvPr/>
              </p:nvSpPr>
              <p:spPr>
                <a:xfrm>
                  <a:off x="5973891" y="4327288"/>
                  <a:ext cx="220177" cy="346757"/>
                </a:xfrm>
                <a:custGeom>
                  <a:avLst/>
                  <a:gdLst>
                    <a:gd name="connsiteX0" fmla="*/ 760 w 220177"/>
                    <a:gd name="connsiteY0" fmla="*/ 8968 h 346757"/>
                    <a:gd name="connsiteX1" fmla="*/ 208786 w 220177"/>
                    <a:gd name="connsiteY1" fmla="*/ 344153 h 346757"/>
                    <a:gd name="connsiteX2" fmla="*/ 219073 w 220177"/>
                    <a:gd name="connsiteY2" fmla="*/ 338152 h 346757"/>
                    <a:gd name="connsiteX3" fmla="*/ 11047 w 220177"/>
                    <a:gd name="connsiteY3" fmla="*/ 2967 h 346757"/>
                    <a:gd name="connsiteX4" fmla="*/ 760 w 220177"/>
                    <a:gd name="connsiteY4" fmla="*/ 8968 h 346757"/>
                    <a:gd name="connsiteX5" fmla="*/ 760 w 220177"/>
                    <a:gd name="connsiteY5" fmla="*/ 8968 h 346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0177" h="346757">
                      <a:moveTo>
                        <a:pt x="760" y="8968"/>
                      </a:moveTo>
                      <a:cubicBezTo>
                        <a:pt x="62196" y="125554"/>
                        <a:pt x="131634" y="237282"/>
                        <a:pt x="208786" y="344153"/>
                      </a:cubicBezTo>
                      <a:cubicBezTo>
                        <a:pt x="213263" y="350344"/>
                        <a:pt x="223550" y="344343"/>
                        <a:pt x="219073" y="338152"/>
                      </a:cubicBezTo>
                      <a:cubicBezTo>
                        <a:pt x="141921" y="231377"/>
                        <a:pt x="72483" y="119553"/>
                        <a:pt x="11047" y="2967"/>
                      </a:cubicBezTo>
                      <a:cubicBezTo>
                        <a:pt x="7428" y="-3796"/>
                        <a:pt x="-2859" y="2205"/>
                        <a:pt x="760" y="8968"/>
                      </a:cubicBezTo>
                      <a:lnTo>
                        <a:pt x="760" y="8968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5" name="任意多边形: 形状 324">
                  <a:extLst>
                    <a:ext uri="{FF2B5EF4-FFF2-40B4-BE49-F238E27FC236}">
                      <a16:creationId xmlns:a16="http://schemas.microsoft.com/office/drawing/2014/main" id="{B77B1277-6EBF-441E-9AC2-37C129B363F9}"/>
                    </a:ext>
                  </a:extLst>
                </p:cNvPr>
                <p:cNvSpPr/>
                <p:nvPr/>
              </p:nvSpPr>
              <p:spPr>
                <a:xfrm>
                  <a:off x="6047101" y="4353210"/>
                  <a:ext cx="15531" cy="111692"/>
                </a:xfrm>
                <a:custGeom>
                  <a:avLst/>
                  <a:gdLst>
                    <a:gd name="connsiteX0" fmla="*/ 3178 w 15531"/>
                    <a:gd name="connsiteY0" fmla="*/ 5715 h 111692"/>
                    <a:gd name="connsiteX1" fmla="*/ 35 w 15531"/>
                    <a:gd name="connsiteY1" fmla="*/ 106013 h 111692"/>
                    <a:gd name="connsiteX2" fmla="*/ 11941 w 15531"/>
                    <a:gd name="connsiteY2" fmla="*/ 106013 h 111692"/>
                    <a:gd name="connsiteX3" fmla="*/ 15085 w 15531"/>
                    <a:gd name="connsiteY3" fmla="*/ 5715 h 111692"/>
                    <a:gd name="connsiteX4" fmla="*/ 3178 w 15531"/>
                    <a:gd name="connsiteY4" fmla="*/ 5715 h 111692"/>
                    <a:gd name="connsiteX5" fmla="*/ 3178 w 15531"/>
                    <a:gd name="connsiteY5" fmla="*/ 5715 h 111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31" h="111692">
                      <a:moveTo>
                        <a:pt x="3178" y="5715"/>
                      </a:moveTo>
                      <a:cubicBezTo>
                        <a:pt x="4321" y="39243"/>
                        <a:pt x="3274" y="72676"/>
                        <a:pt x="35" y="106013"/>
                      </a:cubicBezTo>
                      <a:cubicBezTo>
                        <a:pt x="-727" y="113633"/>
                        <a:pt x="11179" y="113538"/>
                        <a:pt x="11941" y="106013"/>
                      </a:cubicBezTo>
                      <a:cubicBezTo>
                        <a:pt x="15180" y="72581"/>
                        <a:pt x="16228" y="39243"/>
                        <a:pt x="15085" y="5715"/>
                      </a:cubicBezTo>
                      <a:cubicBezTo>
                        <a:pt x="14799" y="-1905"/>
                        <a:pt x="2893" y="-1905"/>
                        <a:pt x="3178" y="5715"/>
                      </a:cubicBezTo>
                      <a:lnTo>
                        <a:pt x="3178" y="571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1E1AACF9-F870-4690-8F30-C4AB6A91284F}"/>
                    </a:ext>
                  </a:extLst>
                </p:cNvPr>
                <p:cNvSpPr/>
                <p:nvPr/>
              </p:nvSpPr>
              <p:spPr>
                <a:xfrm>
                  <a:off x="5968902" y="4442078"/>
                  <a:ext cx="111121" cy="72529"/>
                </a:xfrm>
                <a:custGeom>
                  <a:avLst/>
                  <a:gdLst>
                    <a:gd name="connsiteX0" fmla="*/ 1463 w 111121"/>
                    <a:gd name="connsiteY0" fmla="*/ 10478 h 72529"/>
                    <a:gd name="connsiteX1" fmla="*/ 103666 w 111121"/>
                    <a:gd name="connsiteY1" fmla="*/ 72391 h 72529"/>
                    <a:gd name="connsiteX2" fmla="*/ 106810 w 111121"/>
                    <a:gd name="connsiteY2" fmla="*/ 60865 h 72529"/>
                    <a:gd name="connsiteX3" fmla="*/ 9940 w 111121"/>
                    <a:gd name="connsiteY3" fmla="*/ 2001 h 72529"/>
                    <a:gd name="connsiteX4" fmla="*/ 1463 w 111121"/>
                    <a:gd name="connsiteY4" fmla="*/ 10478 h 72529"/>
                    <a:gd name="connsiteX5" fmla="*/ 1463 w 111121"/>
                    <a:gd name="connsiteY5" fmla="*/ 10478 h 725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121" h="72529">
                      <a:moveTo>
                        <a:pt x="1463" y="10478"/>
                      </a:moveTo>
                      <a:cubicBezTo>
                        <a:pt x="27562" y="42768"/>
                        <a:pt x="62995" y="64199"/>
                        <a:pt x="103666" y="72391"/>
                      </a:cubicBezTo>
                      <a:cubicBezTo>
                        <a:pt x="111191" y="73915"/>
                        <a:pt x="114335" y="62389"/>
                        <a:pt x="106810" y="60865"/>
                      </a:cubicBezTo>
                      <a:cubicBezTo>
                        <a:pt x="68043" y="53055"/>
                        <a:pt x="34801" y="32767"/>
                        <a:pt x="9940" y="2001"/>
                      </a:cubicBezTo>
                      <a:cubicBezTo>
                        <a:pt x="4987" y="-3904"/>
                        <a:pt x="-3395" y="4573"/>
                        <a:pt x="1463" y="10478"/>
                      </a:cubicBezTo>
                      <a:lnTo>
                        <a:pt x="1463" y="10478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0D47215A-6C30-48F6-8AF9-C1C8166209FB}"/>
                    </a:ext>
                  </a:extLst>
                </p:cNvPr>
                <p:cNvSpPr/>
                <p:nvPr/>
              </p:nvSpPr>
              <p:spPr>
                <a:xfrm>
                  <a:off x="6111396" y="4448210"/>
                  <a:ext cx="44494" cy="121613"/>
                </a:xfrm>
                <a:custGeom>
                  <a:avLst/>
                  <a:gdLst>
                    <a:gd name="connsiteX0" fmla="*/ 31657 w 44494"/>
                    <a:gd name="connsiteY0" fmla="*/ 5679 h 121613"/>
                    <a:gd name="connsiteX1" fmla="*/ 796 w 44494"/>
                    <a:gd name="connsiteY1" fmla="*/ 112645 h 121613"/>
                    <a:gd name="connsiteX2" fmla="*/ 11083 w 44494"/>
                    <a:gd name="connsiteY2" fmla="*/ 118646 h 121613"/>
                    <a:gd name="connsiteX3" fmla="*/ 43563 w 44494"/>
                    <a:gd name="connsiteY3" fmla="*/ 5679 h 121613"/>
                    <a:gd name="connsiteX4" fmla="*/ 31657 w 44494"/>
                    <a:gd name="connsiteY4" fmla="*/ 5679 h 121613"/>
                    <a:gd name="connsiteX5" fmla="*/ 31657 w 44494"/>
                    <a:gd name="connsiteY5" fmla="*/ 5679 h 121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494" h="121613">
                      <a:moveTo>
                        <a:pt x="31657" y="5679"/>
                      </a:moveTo>
                      <a:cubicBezTo>
                        <a:pt x="36800" y="45208"/>
                        <a:pt x="19275" y="79022"/>
                        <a:pt x="796" y="112645"/>
                      </a:cubicBezTo>
                      <a:cubicBezTo>
                        <a:pt x="-2919" y="119408"/>
                        <a:pt x="7368" y="125409"/>
                        <a:pt x="11083" y="118646"/>
                      </a:cubicBezTo>
                      <a:cubicBezTo>
                        <a:pt x="30419" y="83499"/>
                        <a:pt x="48897" y="47018"/>
                        <a:pt x="43563" y="5679"/>
                      </a:cubicBezTo>
                      <a:cubicBezTo>
                        <a:pt x="42515" y="-1845"/>
                        <a:pt x="30609" y="-1941"/>
                        <a:pt x="31657" y="5679"/>
                      </a:cubicBezTo>
                      <a:lnTo>
                        <a:pt x="31657" y="5679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8" name="任意多边形: 形状 327">
                  <a:extLst>
                    <a:ext uri="{FF2B5EF4-FFF2-40B4-BE49-F238E27FC236}">
                      <a16:creationId xmlns:a16="http://schemas.microsoft.com/office/drawing/2014/main" id="{F9EE0F9B-5893-4940-BB06-D5FFF0FCB693}"/>
                    </a:ext>
                  </a:extLst>
                </p:cNvPr>
                <p:cNvSpPr/>
                <p:nvPr/>
              </p:nvSpPr>
              <p:spPr>
                <a:xfrm>
                  <a:off x="6035903" y="4559853"/>
                  <a:ext cx="113817" cy="57773"/>
                </a:xfrm>
                <a:custGeom>
                  <a:avLst/>
                  <a:gdLst>
                    <a:gd name="connsiteX0" fmla="*/ 1708 w 113817"/>
                    <a:gd name="connsiteY0" fmla="*/ 10242 h 57773"/>
                    <a:gd name="connsiteX1" fmla="*/ 108103 w 113817"/>
                    <a:gd name="connsiteY1" fmla="*/ 57772 h 57773"/>
                    <a:gd name="connsiteX2" fmla="*/ 108103 w 113817"/>
                    <a:gd name="connsiteY2" fmla="*/ 45865 h 57773"/>
                    <a:gd name="connsiteX3" fmla="*/ 10090 w 113817"/>
                    <a:gd name="connsiteY3" fmla="*/ 1860 h 57773"/>
                    <a:gd name="connsiteX4" fmla="*/ 1708 w 113817"/>
                    <a:gd name="connsiteY4" fmla="*/ 10242 h 57773"/>
                    <a:gd name="connsiteX5" fmla="*/ 1708 w 113817"/>
                    <a:gd name="connsiteY5" fmla="*/ 10242 h 57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817" h="57773">
                      <a:moveTo>
                        <a:pt x="1708" y="10242"/>
                      </a:moveTo>
                      <a:cubicBezTo>
                        <a:pt x="29902" y="39960"/>
                        <a:pt x="67145" y="56438"/>
                        <a:pt x="108103" y="57772"/>
                      </a:cubicBezTo>
                      <a:cubicBezTo>
                        <a:pt x="115723" y="57962"/>
                        <a:pt x="115723" y="46056"/>
                        <a:pt x="108103" y="45865"/>
                      </a:cubicBezTo>
                      <a:cubicBezTo>
                        <a:pt x="70193" y="44722"/>
                        <a:pt x="36284" y="29387"/>
                        <a:pt x="10090" y="1860"/>
                      </a:cubicBezTo>
                      <a:cubicBezTo>
                        <a:pt x="4756" y="-3760"/>
                        <a:pt x="-3626" y="4622"/>
                        <a:pt x="1708" y="10242"/>
                      </a:cubicBezTo>
                      <a:lnTo>
                        <a:pt x="1708" y="10242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29" name="图形 304">
                <a:extLst>
                  <a:ext uri="{FF2B5EF4-FFF2-40B4-BE49-F238E27FC236}">
                    <a16:creationId xmlns:a16="http://schemas.microsoft.com/office/drawing/2014/main" id="{3BB2CCD4-F9C4-4818-8EE2-8E8A71B42C7A}"/>
                  </a:ext>
                </a:extLst>
              </p:cNvPr>
              <p:cNvGrpSpPr/>
              <p:nvPr/>
            </p:nvGrpSpPr>
            <p:grpSpPr>
              <a:xfrm>
                <a:off x="4917044" y="3976306"/>
                <a:ext cx="277946" cy="738282"/>
                <a:chOff x="4917044" y="3976306"/>
                <a:chExt cx="277946" cy="738282"/>
              </a:xfrm>
            </p:grpSpPr>
            <p:sp>
              <p:nvSpPr>
                <p:cNvPr id="330" name="任意多边形: 形状 329">
                  <a:extLst>
                    <a:ext uri="{FF2B5EF4-FFF2-40B4-BE49-F238E27FC236}">
                      <a16:creationId xmlns:a16="http://schemas.microsoft.com/office/drawing/2014/main" id="{59A81E13-75CD-4852-BF8A-6E85F68B0E40}"/>
                    </a:ext>
                  </a:extLst>
                </p:cNvPr>
                <p:cNvSpPr/>
                <p:nvPr/>
              </p:nvSpPr>
              <p:spPr>
                <a:xfrm>
                  <a:off x="4917044" y="3976306"/>
                  <a:ext cx="277946" cy="738282"/>
                </a:xfrm>
                <a:custGeom>
                  <a:avLst/>
                  <a:gdLst>
                    <a:gd name="connsiteX0" fmla="*/ 151017 w 277946"/>
                    <a:gd name="connsiteY0" fmla="*/ 738283 h 738282"/>
                    <a:gd name="connsiteX1" fmla="*/ 126633 w 277946"/>
                    <a:gd name="connsiteY1" fmla="*/ 0 h 738282"/>
                    <a:gd name="connsiteX2" fmla="*/ 151017 w 277946"/>
                    <a:gd name="connsiteY2" fmla="*/ 738283 h 738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7946" h="738282">
                      <a:moveTo>
                        <a:pt x="151017" y="738283"/>
                      </a:moveTo>
                      <a:cubicBezTo>
                        <a:pt x="151017" y="738283"/>
                        <a:pt x="-171880" y="452438"/>
                        <a:pt x="126633" y="0"/>
                      </a:cubicBezTo>
                      <a:cubicBezTo>
                        <a:pt x="126633" y="0"/>
                        <a:pt x="450197" y="466820"/>
                        <a:pt x="151017" y="738283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1" name="任意多边形: 形状 330">
                  <a:extLst>
                    <a:ext uri="{FF2B5EF4-FFF2-40B4-BE49-F238E27FC236}">
                      <a16:creationId xmlns:a16="http://schemas.microsoft.com/office/drawing/2014/main" id="{9DB5A758-DD09-4C4E-9B5A-AAE11BECDAB2}"/>
                    </a:ext>
                  </a:extLst>
                </p:cNvPr>
                <p:cNvSpPr/>
                <p:nvPr/>
              </p:nvSpPr>
              <p:spPr>
                <a:xfrm>
                  <a:off x="5035355" y="4102537"/>
                  <a:ext cx="37323" cy="580954"/>
                </a:xfrm>
                <a:custGeom>
                  <a:avLst/>
                  <a:gdLst>
                    <a:gd name="connsiteX0" fmla="*/ 1750 w 37323"/>
                    <a:gd name="connsiteY0" fmla="*/ 5214 h 580954"/>
                    <a:gd name="connsiteX1" fmla="*/ 25563 w 37323"/>
                    <a:gd name="connsiteY1" fmla="*/ 576142 h 580954"/>
                    <a:gd name="connsiteX2" fmla="*/ 37279 w 37323"/>
                    <a:gd name="connsiteY2" fmla="*/ 574142 h 580954"/>
                    <a:gd name="connsiteX3" fmla="*/ 13657 w 37323"/>
                    <a:gd name="connsiteY3" fmla="*/ 6357 h 580954"/>
                    <a:gd name="connsiteX4" fmla="*/ 1750 w 37323"/>
                    <a:gd name="connsiteY4" fmla="*/ 5214 h 580954"/>
                    <a:gd name="connsiteX5" fmla="*/ 1750 w 37323"/>
                    <a:gd name="connsiteY5" fmla="*/ 5214 h 58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323" h="580954">
                      <a:moveTo>
                        <a:pt x="1750" y="5214"/>
                      </a:moveTo>
                      <a:cubicBezTo>
                        <a:pt x="-3869" y="196000"/>
                        <a:pt x="4036" y="386500"/>
                        <a:pt x="25563" y="576142"/>
                      </a:cubicBezTo>
                      <a:cubicBezTo>
                        <a:pt x="26420" y="583762"/>
                        <a:pt x="38136" y="581762"/>
                        <a:pt x="37279" y="574142"/>
                      </a:cubicBezTo>
                      <a:cubicBezTo>
                        <a:pt x="15943" y="385547"/>
                        <a:pt x="8037" y="196095"/>
                        <a:pt x="13657" y="6357"/>
                      </a:cubicBezTo>
                      <a:cubicBezTo>
                        <a:pt x="13847" y="-1263"/>
                        <a:pt x="2036" y="-2501"/>
                        <a:pt x="1750" y="5214"/>
                      </a:cubicBezTo>
                      <a:lnTo>
                        <a:pt x="1750" y="521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2" name="任意多边形: 形状 331">
                  <a:extLst>
                    <a:ext uri="{FF2B5EF4-FFF2-40B4-BE49-F238E27FC236}">
                      <a16:creationId xmlns:a16="http://schemas.microsoft.com/office/drawing/2014/main" id="{A4EB1811-F62E-41F7-B838-C73037A54DF6}"/>
                    </a:ext>
                  </a:extLst>
                </p:cNvPr>
                <p:cNvSpPr/>
                <p:nvPr/>
              </p:nvSpPr>
              <p:spPr>
                <a:xfrm>
                  <a:off x="5039806" y="4189440"/>
                  <a:ext cx="87419" cy="135399"/>
                </a:xfrm>
                <a:custGeom>
                  <a:avLst/>
                  <a:gdLst>
                    <a:gd name="connsiteX0" fmla="*/ 75595 w 87419"/>
                    <a:gd name="connsiteY0" fmla="*/ 3464 h 135399"/>
                    <a:gd name="connsiteX1" fmla="*/ 1109 w 87419"/>
                    <a:gd name="connsiteY1" fmla="*/ 126051 h 135399"/>
                    <a:gd name="connsiteX2" fmla="*/ 10825 w 87419"/>
                    <a:gd name="connsiteY2" fmla="*/ 132909 h 135399"/>
                    <a:gd name="connsiteX3" fmla="*/ 86739 w 87419"/>
                    <a:gd name="connsiteY3" fmla="*/ 7560 h 135399"/>
                    <a:gd name="connsiteX4" fmla="*/ 75595 w 87419"/>
                    <a:gd name="connsiteY4" fmla="*/ 3464 h 135399"/>
                    <a:gd name="connsiteX5" fmla="*/ 75595 w 87419"/>
                    <a:gd name="connsiteY5" fmla="*/ 3464 h 135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19" h="135399">
                      <a:moveTo>
                        <a:pt x="75595" y="3464"/>
                      </a:moveTo>
                      <a:cubicBezTo>
                        <a:pt x="53497" y="45946"/>
                        <a:pt x="28637" y="86808"/>
                        <a:pt x="1109" y="126051"/>
                      </a:cubicBezTo>
                      <a:cubicBezTo>
                        <a:pt x="-3272" y="132338"/>
                        <a:pt x="6443" y="139196"/>
                        <a:pt x="10825" y="132909"/>
                      </a:cubicBezTo>
                      <a:cubicBezTo>
                        <a:pt x="38924" y="92809"/>
                        <a:pt x="64165" y="50994"/>
                        <a:pt x="86739" y="7560"/>
                      </a:cubicBezTo>
                      <a:cubicBezTo>
                        <a:pt x="90263" y="797"/>
                        <a:pt x="79119" y="-3299"/>
                        <a:pt x="75595" y="3464"/>
                      </a:cubicBezTo>
                      <a:lnTo>
                        <a:pt x="75595" y="346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3" name="任意多边形: 形状 332">
                  <a:extLst>
                    <a:ext uri="{FF2B5EF4-FFF2-40B4-BE49-F238E27FC236}">
                      <a16:creationId xmlns:a16="http://schemas.microsoft.com/office/drawing/2014/main" id="{F05779BD-AE62-42DF-8C89-A9B6A66A95F0}"/>
                    </a:ext>
                  </a:extLst>
                </p:cNvPr>
                <p:cNvSpPr/>
                <p:nvPr/>
              </p:nvSpPr>
              <p:spPr>
                <a:xfrm>
                  <a:off x="4948717" y="4243693"/>
                  <a:ext cx="93927" cy="158641"/>
                </a:xfrm>
                <a:custGeom>
                  <a:avLst/>
                  <a:gdLst>
                    <a:gd name="connsiteX0" fmla="*/ 92 w 93927"/>
                    <a:gd name="connsiteY0" fmla="*/ 6742 h 158641"/>
                    <a:gd name="connsiteX1" fmla="*/ 84864 w 93927"/>
                    <a:gd name="connsiteY1" fmla="*/ 157237 h 158641"/>
                    <a:gd name="connsiteX2" fmla="*/ 91722 w 93927"/>
                    <a:gd name="connsiteY2" fmla="*/ 147522 h 158641"/>
                    <a:gd name="connsiteX3" fmla="*/ 11807 w 93927"/>
                    <a:gd name="connsiteY3" fmla="*/ 4742 h 158641"/>
                    <a:gd name="connsiteX4" fmla="*/ 92 w 93927"/>
                    <a:gd name="connsiteY4" fmla="*/ 6742 h 158641"/>
                    <a:gd name="connsiteX5" fmla="*/ 92 w 93927"/>
                    <a:gd name="connsiteY5" fmla="*/ 6742 h 158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927" h="158641">
                      <a:moveTo>
                        <a:pt x="92" y="6742"/>
                      </a:moveTo>
                      <a:cubicBezTo>
                        <a:pt x="10188" y="66273"/>
                        <a:pt x="39334" y="117709"/>
                        <a:pt x="84864" y="157237"/>
                      </a:cubicBezTo>
                      <a:cubicBezTo>
                        <a:pt x="90674" y="162286"/>
                        <a:pt x="97532" y="152475"/>
                        <a:pt x="91722" y="147522"/>
                      </a:cubicBezTo>
                      <a:cubicBezTo>
                        <a:pt x="48574" y="109993"/>
                        <a:pt x="21332" y="61130"/>
                        <a:pt x="11807" y="4742"/>
                      </a:cubicBezTo>
                      <a:cubicBezTo>
                        <a:pt x="10569" y="-2783"/>
                        <a:pt x="-1147" y="-782"/>
                        <a:pt x="92" y="6742"/>
                      </a:cubicBezTo>
                      <a:lnTo>
                        <a:pt x="92" y="6742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4" name="任意多边形: 形状 333">
                  <a:extLst>
                    <a:ext uri="{FF2B5EF4-FFF2-40B4-BE49-F238E27FC236}">
                      <a16:creationId xmlns:a16="http://schemas.microsoft.com/office/drawing/2014/main" id="{E520A8F7-2A75-4481-AE26-F1A90CB57B23}"/>
                    </a:ext>
                  </a:extLst>
                </p:cNvPr>
                <p:cNvSpPr/>
                <p:nvPr/>
              </p:nvSpPr>
              <p:spPr>
                <a:xfrm>
                  <a:off x="5046838" y="4374466"/>
                  <a:ext cx="129415" cy="127861"/>
                </a:xfrm>
                <a:custGeom>
                  <a:avLst/>
                  <a:gdLst>
                    <a:gd name="connsiteX0" fmla="*/ 117807 w 129415"/>
                    <a:gd name="connsiteY0" fmla="*/ 3700 h 127861"/>
                    <a:gd name="connsiteX1" fmla="*/ 3031 w 129415"/>
                    <a:gd name="connsiteY1" fmla="*/ 116190 h 127861"/>
                    <a:gd name="connsiteX2" fmla="*/ 8079 w 129415"/>
                    <a:gd name="connsiteY2" fmla="*/ 126953 h 127861"/>
                    <a:gd name="connsiteX3" fmla="*/ 128951 w 129415"/>
                    <a:gd name="connsiteY3" fmla="*/ 7891 h 127861"/>
                    <a:gd name="connsiteX4" fmla="*/ 117807 w 129415"/>
                    <a:gd name="connsiteY4" fmla="*/ 3700 h 127861"/>
                    <a:gd name="connsiteX5" fmla="*/ 117807 w 129415"/>
                    <a:gd name="connsiteY5" fmla="*/ 3700 h 127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415" h="127861">
                      <a:moveTo>
                        <a:pt x="117807" y="3700"/>
                      </a:moveTo>
                      <a:cubicBezTo>
                        <a:pt x="96852" y="56754"/>
                        <a:pt x="49608" y="87425"/>
                        <a:pt x="3031" y="116190"/>
                      </a:cubicBezTo>
                      <a:cubicBezTo>
                        <a:pt x="-3446" y="120191"/>
                        <a:pt x="1507" y="131049"/>
                        <a:pt x="8079" y="126953"/>
                      </a:cubicBezTo>
                      <a:cubicBezTo>
                        <a:pt x="57418" y="96473"/>
                        <a:pt x="106853" y="63898"/>
                        <a:pt x="128951" y="7891"/>
                      </a:cubicBezTo>
                      <a:cubicBezTo>
                        <a:pt x="131809" y="747"/>
                        <a:pt x="120664" y="-3444"/>
                        <a:pt x="117807" y="3700"/>
                      </a:cubicBezTo>
                      <a:lnTo>
                        <a:pt x="117807" y="3700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5" name="任意多边形: 形状 334">
                  <a:extLst>
                    <a:ext uri="{FF2B5EF4-FFF2-40B4-BE49-F238E27FC236}">
                      <a16:creationId xmlns:a16="http://schemas.microsoft.com/office/drawing/2014/main" id="{09D286A4-43DC-472F-A026-96C49E2D3404}"/>
                    </a:ext>
                  </a:extLst>
                </p:cNvPr>
                <p:cNvSpPr/>
                <p:nvPr/>
              </p:nvSpPr>
              <p:spPr>
                <a:xfrm>
                  <a:off x="4949840" y="4439312"/>
                  <a:ext cx="108217" cy="141507"/>
                </a:xfrm>
                <a:custGeom>
                  <a:avLst/>
                  <a:gdLst>
                    <a:gd name="connsiteX0" fmla="*/ 207 w 108217"/>
                    <a:gd name="connsiteY0" fmla="*/ 6672 h 141507"/>
                    <a:gd name="connsiteX1" fmla="*/ 98696 w 108217"/>
                    <a:gd name="connsiteY1" fmla="*/ 140593 h 141507"/>
                    <a:gd name="connsiteX2" fmla="*/ 105554 w 108217"/>
                    <a:gd name="connsiteY2" fmla="*/ 130878 h 141507"/>
                    <a:gd name="connsiteX3" fmla="*/ 11923 w 108217"/>
                    <a:gd name="connsiteY3" fmla="*/ 4672 h 141507"/>
                    <a:gd name="connsiteX4" fmla="*/ 207 w 108217"/>
                    <a:gd name="connsiteY4" fmla="*/ 6672 h 141507"/>
                    <a:gd name="connsiteX5" fmla="*/ 207 w 108217"/>
                    <a:gd name="connsiteY5" fmla="*/ 6672 h 141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17" h="141507">
                      <a:moveTo>
                        <a:pt x="207" y="6672"/>
                      </a:moveTo>
                      <a:cubicBezTo>
                        <a:pt x="14304" y="63346"/>
                        <a:pt x="48594" y="110399"/>
                        <a:pt x="98696" y="140593"/>
                      </a:cubicBezTo>
                      <a:cubicBezTo>
                        <a:pt x="105268" y="144499"/>
                        <a:pt x="112126" y="134879"/>
                        <a:pt x="105554" y="130878"/>
                      </a:cubicBezTo>
                      <a:cubicBezTo>
                        <a:pt x="58214" y="102303"/>
                        <a:pt x="25353" y="58393"/>
                        <a:pt x="11923" y="4672"/>
                      </a:cubicBezTo>
                      <a:cubicBezTo>
                        <a:pt x="10113" y="-2758"/>
                        <a:pt x="-1698" y="-758"/>
                        <a:pt x="207" y="6672"/>
                      </a:cubicBezTo>
                      <a:lnTo>
                        <a:pt x="207" y="6672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36" name="图形 304">
                <a:extLst>
                  <a:ext uri="{FF2B5EF4-FFF2-40B4-BE49-F238E27FC236}">
                    <a16:creationId xmlns:a16="http://schemas.microsoft.com/office/drawing/2014/main" id="{4F33EF73-1B04-4857-9776-3A4E49F611BA}"/>
                  </a:ext>
                </a:extLst>
              </p:cNvPr>
              <p:cNvGrpSpPr/>
              <p:nvPr/>
            </p:nvGrpSpPr>
            <p:grpSpPr>
              <a:xfrm>
                <a:off x="5117411" y="4225861"/>
                <a:ext cx="238770" cy="466248"/>
                <a:chOff x="5117411" y="4225861"/>
                <a:chExt cx="238770" cy="466248"/>
              </a:xfrm>
            </p:grpSpPr>
            <p:sp>
              <p:nvSpPr>
                <p:cNvPr id="337" name="任意多边形: 形状 336">
                  <a:extLst>
                    <a:ext uri="{FF2B5EF4-FFF2-40B4-BE49-F238E27FC236}">
                      <a16:creationId xmlns:a16="http://schemas.microsoft.com/office/drawing/2014/main" id="{3C4C6D70-0758-4611-8074-C77173B5F10F}"/>
                    </a:ext>
                  </a:extLst>
                </p:cNvPr>
                <p:cNvSpPr/>
                <p:nvPr/>
              </p:nvSpPr>
              <p:spPr>
                <a:xfrm>
                  <a:off x="5117411" y="4225861"/>
                  <a:ext cx="238770" cy="466248"/>
                </a:xfrm>
                <a:custGeom>
                  <a:avLst/>
                  <a:gdLst>
                    <a:gd name="connsiteX0" fmla="*/ 29137 w 238770"/>
                    <a:gd name="connsiteY0" fmla="*/ 466249 h 466248"/>
                    <a:gd name="connsiteX1" fmla="*/ 223828 w 238770"/>
                    <a:gd name="connsiteY1" fmla="*/ 0 h 466248"/>
                    <a:gd name="connsiteX2" fmla="*/ 29137 w 238770"/>
                    <a:gd name="connsiteY2" fmla="*/ 466249 h 466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38770" h="466248">
                      <a:moveTo>
                        <a:pt x="29137" y="466249"/>
                      </a:moveTo>
                      <a:cubicBezTo>
                        <a:pt x="29137" y="466249"/>
                        <a:pt x="304981" y="361760"/>
                        <a:pt x="223828" y="0"/>
                      </a:cubicBezTo>
                      <a:cubicBezTo>
                        <a:pt x="223923" y="0"/>
                        <a:pt x="-96308" y="220028"/>
                        <a:pt x="29137" y="466249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8" name="任意多边形: 形状 337">
                  <a:extLst>
                    <a:ext uri="{FF2B5EF4-FFF2-40B4-BE49-F238E27FC236}">
                      <a16:creationId xmlns:a16="http://schemas.microsoft.com/office/drawing/2014/main" id="{7CAA2E81-52A3-4BB9-9275-0E935609CF97}"/>
                    </a:ext>
                  </a:extLst>
                </p:cNvPr>
                <p:cNvSpPr/>
                <p:nvPr/>
              </p:nvSpPr>
              <p:spPr>
                <a:xfrm>
                  <a:off x="5150559" y="4304652"/>
                  <a:ext cx="164558" cy="369624"/>
                </a:xfrm>
                <a:custGeom>
                  <a:avLst/>
                  <a:gdLst>
                    <a:gd name="connsiteX0" fmla="*/ 153913 w 164558"/>
                    <a:gd name="connsiteY0" fmla="*/ 3314 h 369624"/>
                    <a:gd name="connsiteX1" fmla="*/ 656 w 164558"/>
                    <a:gd name="connsiteY1" fmla="*/ 361644 h 369624"/>
                    <a:gd name="connsiteX2" fmla="*/ 10943 w 164558"/>
                    <a:gd name="connsiteY2" fmla="*/ 366502 h 369624"/>
                    <a:gd name="connsiteX3" fmla="*/ 164200 w 164558"/>
                    <a:gd name="connsiteY3" fmla="*/ 8172 h 369624"/>
                    <a:gd name="connsiteX4" fmla="*/ 153913 w 164558"/>
                    <a:gd name="connsiteY4" fmla="*/ 3314 h 369624"/>
                    <a:gd name="connsiteX5" fmla="*/ 153913 w 164558"/>
                    <a:gd name="connsiteY5" fmla="*/ 3314 h 36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4558" h="369624">
                      <a:moveTo>
                        <a:pt x="153913" y="3314"/>
                      </a:moveTo>
                      <a:cubicBezTo>
                        <a:pt x="111241" y="126282"/>
                        <a:pt x="60092" y="245820"/>
                        <a:pt x="656" y="361644"/>
                      </a:cubicBezTo>
                      <a:cubicBezTo>
                        <a:pt x="-2678" y="368217"/>
                        <a:pt x="7609" y="373075"/>
                        <a:pt x="10943" y="366502"/>
                      </a:cubicBezTo>
                      <a:cubicBezTo>
                        <a:pt x="70379" y="250678"/>
                        <a:pt x="121528" y="131140"/>
                        <a:pt x="164200" y="8172"/>
                      </a:cubicBezTo>
                      <a:cubicBezTo>
                        <a:pt x="166582" y="1314"/>
                        <a:pt x="156390" y="-3544"/>
                        <a:pt x="153913" y="3314"/>
                      </a:cubicBezTo>
                      <a:lnTo>
                        <a:pt x="153913" y="331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9" name="任意多边形: 形状 338">
                  <a:extLst>
                    <a:ext uri="{FF2B5EF4-FFF2-40B4-BE49-F238E27FC236}">
                      <a16:creationId xmlns:a16="http://schemas.microsoft.com/office/drawing/2014/main" id="{B27469D8-9860-412E-9B4A-4D26E3431AEF}"/>
                    </a:ext>
                  </a:extLst>
                </p:cNvPr>
                <p:cNvSpPr/>
                <p:nvPr/>
              </p:nvSpPr>
              <p:spPr>
                <a:xfrm>
                  <a:off x="5233084" y="4341438"/>
                  <a:ext cx="29208" cy="108647"/>
                </a:xfrm>
                <a:custGeom>
                  <a:avLst/>
                  <a:gdLst>
                    <a:gd name="connsiteX0" fmla="*/ 46 w 29208"/>
                    <a:gd name="connsiteY0" fmla="*/ 5962 h 108647"/>
                    <a:gd name="connsiteX1" fmla="*/ 18334 w 29208"/>
                    <a:gd name="connsiteY1" fmla="*/ 104927 h 108647"/>
                    <a:gd name="connsiteX2" fmla="*/ 29002 w 29208"/>
                    <a:gd name="connsiteY2" fmla="*/ 101022 h 108647"/>
                    <a:gd name="connsiteX3" fmla="*/ 11381 w 29208"/>
                    <a:gd name="connsiteY3" fmla="*/ 5010 h 108647"/>
                    <a:gd name="connsiteX4" fmla="*/ 46 w 29208"/>
                    <a:gd name="connsiteY4" fmla="*/ 5962 h 108647"/>
                    <a:gd name="connsiteX5" fmla="*/ 46 w 29208"/>
                    <a:gd name="connsiteY5" fmla="*/ 5962 h 108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208" h="108647">
                      <a:moveTo>
                        <a:pt x="46" y="5962"/>
                      </a:moveTo>
                      <a:cubicBezTo>
                        <a:pt x="4047" y="39395"/>
                        <a:pt x="10143" y="72352"/>
                        <a:pt x="18334" y="104927"/>
                      </a:cubicBezTo>
                      <a:cubicBezTo>
                        <a:pt x="20144" y="111975"/>
                        <a:pt x="30812" y="108070"/>
                        <a:pt x="29002" y="101022"/>
                      </a:cubicBezTo>
                      <a:cubicBezTo>
                        <a:pt x="21001" y="69399"/>
                        <a:pt x="15191" y="37395"/>
                        <a:pt x="11381" y="5010"/>
                      </a:cubicBezTo>
                      <a:cubicBezTo>
                        <a:pt x="10524" y="-2229"/>
                        <a:pt x="-811" y="-1372"/>
                        <a:pt x="46" y="5962"/>
                      </a:cubicBezTo>
                      <a:lnTo>
                        <a:pt x="46" y="5962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0" name="任意多边形: 形状 339">
                  <a:extLst>
                    <a:ext uri="{FF2B5EF4-FFF2-40B4-BE49-F238E27FC236}">
                      <a16:creationId xmlns:a16="http://schemas.microsoft.com/office/drawing/2014/main" id="{1EB86B03-C183-45C8-8942-30814AD42B58}"/>
                    </a:ext>
                  </a:extLst>
                </p:cNvPr>
                <p:cNvSpPr/>
                <p:nvPr/>
              </p:nvSpPr>
              <p:spPr>
                <a:xfrm>
                  <a:off x="5238115" y="4416745"/>
                  <a:ext cx="99729" cy="84972"/>
                </a:xfrm>
                <a:custGeom>
                  <a:avLst/>
                  <a:gdLst>
                    <a:gd name="connsiteX0" fmla="*/ 88646 w 99729"/>
                    <a:gd name="connsiteY0" fmla="*/ 2949 h 84972"/>
                    <a:gd name="connsiteX1" fmla="*/ 3588 w 99729"/>
                    <a:gd name="connsiteY1" fmla="*/ 73910 h 84972"/>
                    <a:gd name="connsiteX2" fmla="*/ 7493 w 99729"/>
                    <a:gd name="connsiteY2" fmla="*/ 84578 h 84972"/>
                    <a:gd name="connsiteX3" fmla="*/ 98933 w 99729"/>
                    <a:gd name="connsiteY3" fmla="*/ 7902 h 84972"/>
                    <a:gd name="connsiteX4" fmla="*/ 88646 w 99729"/>
                    <a:gd name="connsiteY4" fmla="*/ 2949 h 84972"/>
                    <a:gd name="connsiteX5" fmla="*/ 88646 w 99729"/>
                    <a:gd name="connsiteY5" fmla="*/ 2949 h 84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729" h="84972">
                      <a:moveTo>
                        <a:pt x="88646" y="2949"/>
                      </a:moveTo>
                      <a:cubicBezTo>
                        <a:pt x="69310" y="36192"/>
                        <a:pt x="39688" y="60671"/>
                        <a:pt x="3588" y="73910"/>
                      </a:cubicBezTo>
                      <a:cubicBezTo>
                        <a:pt x="-3270" y="76387"/>
                        <a:pt x="635" y="87150"/>
                        <a:pt x="7493" y="84578"/>
                      </a:cubicBezTo>
                      <a:cubicBezTo>
                        <a:pt x="46546" y="70386"/>
                        <a:pt x="77978" y="43811"/>
                        <a:pt x="98933" y="7902"/>
                      </a:cubicBezTo>
                      <a:cubicBezTo>
                        <a:pt x="102648" y="1425"/>
                        <a:pt x="92361" y="-3337"/>
                        <a:pt x="88646" y="2949"/>
                      </a:cubicBezTo>
                      <a:lnTo>
                        <a:pt x="88646" y="2949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1" name="任意多边形: 形状 340">
                  <a:extLst>
                    <a:ext uri="{FF2B5EF4-FFF2-40B4-BE49-F238E27FC236}">
                      <a16:creationId xmlns:a16="http://schemas.microsoft.com/office/drawing/2014/main" id="{E00B77AB-45AA-4846-900B-65CAF758E957}"/>
                    </a:ext>
                  </a:extLst>
                </p:cNvPr>
                <p:cNvSpPr/>
                <p:nvPr/>
              </p:nvSpPr>
              <p:spPr>
                <a:xfrm>
                  <a:off x="5156643" y="4447923"/>
                  <a:ext cx="58811" cy="113666"/>
                </a:xfrm>
                <a:custGeom>
                  <a:avLst/>
                  <a:gdLst>
                    <a:gd name="connsiteX0" fmla="*/ 1 w 58811"/>
                    <a:gd name="connsiteY0" fmla="*/ 5967 h 113666"/>
                    <a:gd name="connsiteX1" fmla="*/ 48292 w 58811"/>
                    <a:gd name="connsiteY1" fmla="*/ 111409 h 113666"/>
                    <a:gd name="connsiteX2" fmla="*/ 57627 w 58811"/>
                    <a:gd name="connsiteY2" fmla="*/ 104836 h 113666"/>
                    <a:gd name="connsiteX3" fmla="*/ 11335 w 58811"/>
                    <a:gd name="connsiteY3" fmla="*/ 5014 h 113666"/>
                    <a:gd name="connsiteX4" fmla="*/ 1 w 58811"/>
                    <a:gd name="connsiteY4" fmla="*/ 5967 h 113666"/>
                    <a:gd name="connsiteX5" fmla="*/ 1 w 58811"/>
                    <a:gd name="connsiteY5" fmla="*/ 5967 h 11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811" h="113666">
                      <a:moveTo>
                        <a:pt x="1" y="5967"/>
                      </a:moveTo>
                      <a:cubicBezTo>
                        <a:pt x="953" y="47210"/>
                        <a:pt x="24099" y="79881"/>
                        <a:pt x="48292" y="111409"/>
                      </a:cubicBezTo>
                      <a:cubicBezTo>
                        <a:pt x="52769" y="117219"/>
                        <a:pt x="62103" y="110647"/>
                        <a:pt x="57627" y="104836"/>
                      </a:cubicBezTo>
                      <a:cubicBezTo>
                        <a:pt x="34576" y="74832"/>
                        <a:pt x="12193" y="44257"/>
                        <a:pt x="11335" y="5014"/>
                      </a:cubicBezTo>
                      <a:cubicBezTo>
                        <a:pt x="11240" y="-2320"/>
                        <a:pt x="-95" y="-1272"/>
                        <a:pt x="1" y="5967"/>
                      </a:cubicBezTo>
                      <a:lnTo>
                        <a:pt x="1" y="5967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2" name="任意多边形: 形状 341">
                  <a:extLst>
                    <a:ext uri="{FF2B5EF4-FFF2-40B4-BE49-F238E27FC236}">
                      <a16:creationId xmlns:a16="http://schemas.microsoft.com/office/drawing/2014/main" id="{5C5A9231-67BD-4B3A-9F10-BE88BB1604B2}"/>
                    </a:ext>
                  </a:extLst>
                </p:cNvPr>
                <p:cNvSpPr/>
                <p:nvPr/>
              </p:nvSpPr>
              <p:spPr>
                <a:xfrm>
                  <a:off x="5185233" y="4540919"/>
                  <a:ext cx="103875" cy="71575"/>
                </a:xfrm>
                <a:custGeom>
                  <a:avLst/>
                  <a:gdLst>
                    <a:gd name="connsiteX0" fmla="*/ 94093 w 103875"/>
                    <a:gd name="connsiteY0" fmla="*/ 2220 h 71575"/>
                    <a:gd name="connsiteX1" fmla="*/ 4939 w 103875"/>
                    <a:gd name="connsiteY1" fmla="*/ 60132 h 71575"/>
                    <a:gd name="connsiteX2" fmla="*/ 5891 w 103875"/>
                    <a:gd name="connsiteY2" fmla="*/ 71467 h 71575"/>
                    <a:gd name="connsiteX3" fmla="*/ 102760 w 103875"/>
                    <a:gd name="connsiteY3" fmla="*/ 9554 h 71575"/>
                    <a:gd name="connsiteX4" fmla="*/ 94093 w 103875"/>
                    <a:gd name="connsiteY4" fmla="*/ 2220 h 71575"/>
                    <a:gd name="connsiteX5" fmla="*/ 94093 w 103875"/>
                    <a:gd name="connsiteY5" fmla="*/ 2220 h 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875" h="71575">
                      <a:moveTo>
                        <a:pt x="94093" y="2220"/>
                      </a:moveTo>
                      <a:cubicBezTo>
                        <a:pt x="72757" y="32890"/>
                        <a:pt x="41800" y="53369"/>
                        <a:pt x="4939" y="60132"/>
                      </a:cubicBezTo>
                      <a:cubicBezTo>
                        <a:pt x="-2205" y="61465"/>
                        <a:pt x="-1348" y="72800"/>
                        <a:pt x="5891" y="71467"/>
                      </a:cubicBezTo>
                      <a:cubicBezTo>
                        <a:pt x="45610" y="64228"/>
                        <a:pt x="79710" y="42796"/>
                        <a:pt x="102760" y="9554"/>
                      </a:cubicBezTo>
                      <a:cubicBezTo>
                        <a:pt x="106951" y="3649"/>
                        <a:pt x="98284" y="-3781"/>
                        <a:pt x="94093" y="2220"/>
                      </a:cubicBezTo>
                      <a:lnTo>
                        <a:pt x="94093" y="2220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3" name="图形 304">
                <a:extLst>
                  <a:ext uri="{FF2B5EF4-FFF2-40B4-BE49-F238E27FC236}">
                    <a16:creationId xmlns:a16="http://schemas.microsoft.com/office/drawing/2014/main" id="{3F0AAD93-F4D6-4C6B-B920-6110B7EA3794}"/>
                  </a:ext>
                </a:extLst>
              </p:cNvPr>
              <p:cNvGrpSpPr/>
              <p:nvPr/>
            </p:nvGrpSpPr>
            <p:grpSpPr>
              <a:xfrm>
                <a:off x="6977060" y="4212526"/>
                <a:ext cx="263089" cy="476345"/>
                <a:chOff x="6977060" y="4212526"/>
                <a:chExt cx="263089" cy="476345"/>
              </a:xfrm>
            </p:grpSpPr>
            <p:sp>
              <p:nvSpPr>
                <p:cNvPr id="344" name="任意多边形: 形状 343">
                  <a:extLst>
                    <a:ext uri="{FF2B5EF4-FFF2-40B4-BE49-F238E27FC236}">
                      <a16:creationId xmlns:a16="http://schemas.microsoft.com/office/drawing/2014/main" id="{244C8ABA-240D-40EF-A1BC-CC29ABBF5A87}"/>
                    </a:ext>
                  </a:extLst>
                </p:cNvPr>
                <p:cNvSpPr/>
                <p:nvPr/>
              </p:nvSpPr>
              <p:spPr>
                <a:xfrm>
                  <a:off x="6977060" y="4212526"/>
                  <a:ext cx="263089" cy="476345"/>
                </a:xfrm>
                <a:custGeom>
                  <a:avLst/>
                  <a:gdLst>
                    <a:gd name="connsiteX0" fmla="*/ 238888 w 263089"/>
                    <a:gd name="connsiteY0" fmla="*/ 476345 h 476345"/>
                    <a:gd name="connsiteX1" fmla="*/ 9241 w 263089"/>
                    <a:gd name="connsiteY1" fmla="*/ 0 h 476345"/>
                    <a:gd name="connsiteX2" fmla="*/ 238888 w 263089"/>
                    <a:gd name="connsiteY2" fmla="*/ 476345 h 476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63089" h="476345">
                      <a:moveTo>
                        <a:pt x="238888" y="476345"/>
                      </a:moveTo>
                      <a:cubicBezTo>
                        <a:pt x="238888" y="476345"/>
                        <a:pt x="-55243" y="382619"/>
                        <a:pt x="9241" y="0"/>
                      </a:cubicBezTo>
                      <a:cubicBezTo>
                        <a:pt x="9241" y="0"/>
                        <a:pt x="356141" y="211931"/>
                        <a:pt x="238888" y="476345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5" name="任意多边形: 形状 344">
                  <a:extLst>
                    <a:ext uri="{FF2B5EF4-FFF2-40B4-BE49-F238E27FC236}">
                      <a16:creationId xmlns:a16="http://schemas.microsoft.com/office/drawing/2014/main" id="{CF774EF2-0ADD-4B38-A2F6-54434C714386}"/>
                    </a:ext>
                  </a:extLst>
                </p:cNvPr>
                <p:cNvSpPr/>
                <p:nvPr/>
              </p:nvSpPr>
              <p:spPr>
                <a:xfrm>
                  <a:off x="7017854" y="4293588"/>
                  <a:ext cx="192488" cy="377382"/>
                </a:xfrm>
                <a:custGeom>
                  <a:avLst/>
                  <a:gdLst>
                    <a:gd name="connsiteX0" fmla="*/ 452 w 192488"/>
                    <a:gd name="connsiteY0" fmla="*/ 7140 h 377382"/>
                    <a:gd name="connsiteX1" fmla="*/ 181332 w 192488"/>
                    <a:gd name="connsiteY1" fmla="*/ 374519 h 377382"/>
                    <a:gd name="connsiteX2" fmla="*/ 191618 w 192488"/>
                    <a:gd name="connsiteY2" fmla="*/ 368518 h 377382"/>
                    <a:gd name="connsiteX3" fmla="*/ 11977 w 192488"/>
                    <a:gd name="connsiteY3" fmla="*/ 3996 h 377382"/>
                    <a:gd name="connsiteX4" fmla="*/ 452 w 192488"/>
                    <a:gd name="connsiteY4" fmla="*/ 7140 h 377382"/>
                    <a:gd name="connsiteX5" fmla="*/ 452 w 192488"/>
                    <a:gd name="connsiteY5" fmla="*/ 7140 h 377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488" h="377382">
                      <a:moveTo>
                        <a:pt x="452" y="7140"/>
                      </a:moveTo>
                      <a:cubicBezTo>
                        <a:pt x="52173" y="133822"/>
                        <a:pt x="112466" y="256314"/>
                        <a:pt x="181332" y="374519"/>
                      </a:cubicBezTo>
                      <a:cubicBezTo>
                        <a:pt x="185237" y="381091"/>
                        <a:pt x="195524" y="375186"/>
                        <a:pt x="191618" y="368518"/>
                      </a:cubicBezTo>
                      <a:cubicBezTo>
                        <a:pt x="123229" y="251265"/>
                        <a:pt x="63222" y="129727"/>
                        <a:pt x="11977" y="3996"/>
                      </a:cubicBezTo>
                      <a:cubicBezTo>
                        <a:pt x="9119" y="-3052"/>
                        <a:pt x="-2406" y="-4"/>
                        <a:pt x="452" y="7140"/>
                      </a:cubicBezTo>
                      <a:lnTo>
                        <a:pt x="452" y="7140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6" name="任意多边形: 形状 345">
                  <a:extLst>
                    <a:ext uri="{FF2B5EF4-FFF2-40B4-BE49-F238E27FC236}">
                      <a16:creationId xmlns:a16="http://schemas.microsoft.com/office/drawing/2014/main" id="{2E18A703-2ABA-44D0-ACFA-1E61E10E665B}"/>
                    </a:ext>
                  </a:extLst>
                </p:cNvPr>
                <p:cNvSpPr/>
                <p:nvPr/>
              </p:nvSpPr>
              <p:spPr>
                <a:xfrm>
                  <a:off x="7080952" y="4327588"/>
                  <a:ext cx="25187" cy="114515"/>
                </a:xfrm>
                <a:custGeom>
                  <a:avLst/>
                  <a:gdLst>
                    <a:gd name="connsiteX0" fmla="*/ 13268 w 25187"/>
                    <a:gd name="connsiteY0" fmla="*/ 5715 h 114515"/>
                    <a:gd name="connsiteX1" fmla="*/ 123 w 25187"/>
                    <a:gd name="connsiteY1" fmla="*/ 107061 h 114515"/>
                    <a:gd name="connsiteX2" fmla="*/ 11648 w 25187"/>
                    <a:gd name="connsiteY2" fmla="*/ 110204 h 114515"/>
                    <a:gd name="connsiteX3" fmla="*/ 25174 w 25187"/>
                    <a:gd name="connsiteY3" fmla="*/ 5715 h 114515"/>
                    <a:gd name="connsiteX4" fmla="*/ 13268 w 25187"/>
                    <a:gd name="connsiteY4" fmla="*/ 5715 h 114515"/>
                    <a:gd name="connsiteX5" fmla="*/ 13268 w 25187"/>
                    <a:gd name="connsiteY5" fmla="*/ 5715 h 114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87" h="114515">
                      <a:moveTo>
                        <a:pt x="13268" y="5715"/>
                      </a:moveTo>
                      <a:cubicBezTo>
                        <a:pt x="11077" y="39814"/>
                        <a:pt x="6695" y="73533"/>
                        <a:pt x="123" y="107061"/>
                      </a:cubicBezTo>
                      <a:cubicBezTo>
                        <a:pt x="-1306" y="114586"/>
                        <a:pt x="10124" y="117729"/>
                        <a:pt x="11648" y="110204"/>
                      </a:cubicBezTo>
                      <a:cubicBezTo>
                        <a:pt x="18411" y="75628"/>
                        <a:pt x="22983" y="40862"/>
                        <a:pt x="25174" y="5715"/>
                      </a:cubicBezTo>
                      <a:cubicBezTo>
                        <a:pt x="25650" y="-1905"/>
                        <a:pt x="13744" y="-1905"/>
                        <a:pt x="13268" y="5715"/>
                      </a:cubicBezTo>
                      <a:lnTo>
                        <a:pt x="13268" y="571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7" name="任意多边形: 形状 346">
                  <a:extLst>
                    <a:ext uri="{FF2B5EF4-FFF2-40B4-BE49-F238E27FC236}">
                      <a16:creationId xmlns:a16="http://schemas.microsoft.com/office/drawing/2014/main" id="{DF6EE2FE-AC76-401B-B2CC-EE27DB1E34D9}"/>
                    </a:ext>
                  </a:extLst>
                </p:cNvPr>
                <p:cNvSpPr/>
                <p:nvPr/>
              </p:nvSpPr>
              <p:spPr>
                <a:xfrm>
                  <a:off x="7000938" y="4411351"/>
                  <a:ext cx="108219" cy="83964"/>
                </a:xfrm>
                <a:custGeom>
                  <a:avLst/>
                  <a:gdLst>
                    <a:gd name="connsiteX0" fmla="*/ 984 w 108219"/>
                    <a:gd name="connsiteY0" fmla="*/ 8725 h 83964"/>
                    <a:gd name="connsiteX1" fmla="*/ 100902 w 108219"/>
                    <a:gd name="connsiteY1" fmla="*/ 83687 h 83964"/>
                    <a:gd name="connsiteX2" fmla="*/ 104045 w 108219"/>
                    <a:gd name="connsiteY2" fmla="*/ 72162 h 83964"/>
                    <a:gd name="connsiteX3" fmla="*/ 11272 w 108219"/>
                    <a:gd name="connsiteY3" fmla="*/ 2725 h 83964"/>
                    <a:gd name="connsiteX4" fmla="*/ 984 w 108219"/>
                    <a:gd name="connsiteY4" fmla="*/ 8725 h 83964"/>
                    <a:gd name="connsiteX5" fmla="*/ 984 w 108219"/>
                    <a:gd name="connsiteY5" fmla="*/ 8725 h 839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219" h="83964">
                      <a:moveTo>
                        <a:pt x="984" y="8725"/>
                      </a:moveTo>
                      <a:cubicBezTo>
                        <a:pt x="24797" y="45015"/>
                        <a:pt x="59373" y="71019"/>
                        <a:pt x="100902" y="83687"/>
                      </a:cubicBezTo>
                      <a:cubicBezTo>
                        <a:pt x="108236" y="85878"/>
                        <a:pt x="111379" y="74448"/>
                        <a:pt x="104045" y="72162"/>
                      </a:cubicBezTo>
                      <a:cubicBezTo>
                        <a:pt x="65469" y="60446"/>
                        <a:pt x="33370" y="36443"/>
                        <a:pt x="11272" y="2725"/>
                      </a:cubicBezTo>
                      <a:cubicBezTo>
                        <a:pt x="7081" y="-3657"/>
                        <a:pt x="-3206" y="2343"/>
                        <a:pt x="984" y="8725"/>
                      </a:cubicBezTo>
                      <a:lnTo>
                        <a:pt x="984" y="872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8" name="任意多边形: 形状 347">
                  <a:extLst>
                    <a:ext uri="{FF2B5EF4-FFF2-40B4-BE49-F238E27FC236}">
                      <a16:creationId xmlns:a16="http://schemas.microsoft.com/office/drawing/2014/main" id="{B12415B6-691A-472D-9610-BF4CC2F56449}"/>
                    </a:ext>
                  </a:extLst>
                </p:cNvPr>
                <p:cNvSpPr/>
                <p:nvPr/>
              </p:nvSpPr>
              <p:spPr>
                <a:xfrm>
                  <a:off x="7136215" y="4434613"/>
                  <a:ext cx="55883" cy="121381"/>
                </a:xfrm>
                <a:custGeom>
                  <a:avLst/>
                  <a:gdLst>
                    <a:gd name="connsiteX0" fmla="*/ 43920 w 55883"/>
                    <a:gd name="connsiteY0" fmla="*/ 5751 h 121381"/>
                    <a:gd name="connsiteX1" fmla="*/ 1057 w 55883"/>
                    <a:gd name="connsiteY1" fmla="*/ 112717 h 121381"/>
                    <a:gd name="connsiteX2" fmla="*/ 11344 w 55883"/>
                    <a:gd name="connsiteY2" fmla="*/ 118717 h 121381"/>
                    <a:gd name="connsiteX3" fmla="*/ 55826 w 55883"/>
                    <a:gd name="connsiteY3" fmla="*/ 5751 h 121381"/>
                    <a:gd name="connsiteX4" fmla="*/ 43920 w 55883"/>
                    <a:gd name="connsiteY4" fmla="*/ 5751 h 121381"/>
                    <a:gd name="connsiteX5" fmla="*/ 43920 w 55883"/>
                    <a:gd name="connsiteY5" fmla="*/ 5751 h 121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883" h="121381">
                      <a:moveTo>
                        <a:pt x="43920" y="5751"/>
                      </a:moveTo>
                      <a:cubicBezTo>
                        <a:pt x="45253" y="46803"/>
                        <a:pt x="23441" y="80141"/>
                        <a:pt x="1057" y="112717"/>
                      </a:cubicBezTo>
                      <a:cubicBezTo>
                        <a:pt x="-3325" y="119003"/>
                        <a:pt x="7058" y="125004"/>
                        <a:pt x="11344" y="118717"/>
                      </a:cubicBezTo>
                      <a:cubicBezTo>
                        <a:pt x="34966" y="84332"/>
                        <a:pt x="57159" y="48899"/>
                        <a:pt x="55826" y="5751"/>
                      </a:cubicBezTo>
                      <a:cubicBezTo>
                        <a:pt x="55540" y="-1869"/>
                        <a:pt x="43634" y="-1965"/>
                        <a:pt x="43920" y="5751"/>
                      </a:cubicBezTo>
                      <a:lnTo>
                        <a:pt x="43920" y="575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9" name="任意多边形: 形状 348">
                  <a:extLst>
                    <a:ext uri="{FF2B5EF4-FFF2-40B4-BE49-F238E27FC236}">
                      <a16:creationId xmlns:a16="http://schemas.microsoft.com/office/drawing/2014/main" id="{F216180C-1D1E-4013-8C3F-B3C3353C1D6F}"/>
                    </a:ext>
                  </a:extLst>
                </p:cNvPr>
                <p:cNvSpPr/>
                <p:nvPr/>
              </p:nvSpPr>
              <p:spPr>
                <a:xfrm>
                  <a:off x="7058846" y="4538460"/>
                  <a:ext cx="111823" cy="69693"/>
                </a:xfrm>
                <a:custGeom>
                  <a:avLst/>
                  <a:gdLst>
                    <a:gd name="connsiteX0" fmla="*/ 1369 w 111823"/>
                    <a:gd name="connsiteY0" fmla="*/ 10489 h 69693"/>
                    <a:gd name="connsiteX1" fmla="*/ 106144 w 111823"/>
                    <a:gd name="connsiteY1" fmla="*/ 69639 h 69693"/>
                    <a:gd name="connsiteX2" fmla="*/ 106144 w 111823"/>
                    <a:gd name="connsiteY2" fmla="*/ 57733 h 69693"/>
                    <a:gd name="connsiteX3" fmla="*/ 9846 w 111823"/>
                    <a:gd name="connsiteY3" fmla="*/ 2107 h 69693"/>
                    <a:gd name="connsiteX4" fmla="*/ 1369 w 111823"/>
                    <a:gd name="connsiteY4" fmla="*/ 10489 h 69693"/>
                    <a:gd name="connsiteX5" fmla="*/ 1369 w 111823"/>
                    <a:gd name="connsiteY5" fmla="*/ 10489 h 69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1823" h="69693">
                      <a:moveTo>
                        <a:pt x="1369" y="10489"/>
                      </a:moveTo>
                      <a:cubicBezTo>
                        <a:pt x="27372" y="43922"/>
                        <a:pt x="64234" y="64210"/>
                        <a:pt x="106144" y="69639"/>
                      </a:cubicBezTo>
                      <a:cubicBezTo>
                        <a:pt x="113764" y="70592"/>
                        <a:pt x="113668" y="58686"/>
                        <a:pt x="106144" y="57733"/>
                      </a:cubicBezTo>
                      <a:cubicBezTo>
                        <a:pt x="67282" y="52780"/>
                        <a:pt x="33754" y="32873"/>
                        <a:pt x="9846" y="2107"/>
                      </a:cubicBezTo>
                      <a:cubicBezTo>
                        <a:pt x="5083" y="-3989"/>
                        <a:pt x="-3299" y="4488"/>
                        <a:pt x="1369" y="10489"/>
                      </a:cubicBezTo>
                      <a:lnTo>
                        <a:pt x="1369" y="10489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0" name="图形 304">
                <a:extLst>
                  <a:ext uri="{FF2B5EF4-FFF2-40B4-BE49-F238E27FC236}">
                    <a16:creationId xmlns:a16="http://schemas.microsoft.com/office/drawing/2014/main" id="{24825596-866F-4B73-B51D-8E7E2B34911E}"/>
                  </a:ext>
                </a:extLst>
              </p:cNvPr>
              <p:cNvGrpSpPr/>
              <p:nvPr/>
            </p:nvGrpSpPr>
            <p:grpSpPr>
              <a:xfrm>
                <a:off x="7260979" y="4166139"/>
                <a:ext cx="199847" cy="526922"/>
                <a:chOff x="7260979" y="4166139"/>
                <a:chExt cx="199847" cy="526922"/>
              </a:xfrm>
            </p:grpSpPr>
            <p:sp>
              <p:nvSpPr>
                <p:cNvPr id="351" name="任意多边形: 形状 350">
                  <a:extLst>
                    <a:ext uri="{FF2B5EF4-FFF2-40B4-BE49-F238E27FC236}">
                      <a16:creationId xmlns:a16="http://schemas.microsoft.com/office/drawing/2014/main" id="{E427AE12-CDFF-499E-8106-C282CF23FD65}"/>
                    </a:ext>
                  </a:extLst>
                </p:cNvPr>
                <p:cNvSpPr/>
                <p:nvPr/>
              </p:nvSpPr>
              <p:spPr>
                <a:xfrm>
                  <a:off x="7260979" y="4166139"/>
                  <a:ext cx="199847" cy="526922"/>
                </a:xfrm>
                <a:custGeom>
                  <a:avLst/>
                  <a:gdLst>
                    <a:gd name="connsiteX0" fmla="*/ 68698 w 199847"/>
                    <a:gd name="connsiteY0" fmla="*/ 526923 h 526922"/>
                    <a:gd name="connsiteX1" fmla="*/ 140326 w 199847"/>
                    <a:gd name="connsiteY1" fmla="*/ 0 h 526922"/>
                    <a:gd name="connsiteX2" fmla="*/ 68698 w 199847"/>
                    <a:gd name="connsiteY2" fmla="*/ 526923 h 526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9847" h="526922">
                      <a:moveTo>
                        <a:pt x="68698" y="526923"/>
                      </a:moveTo>
                      <a:cubicBezTo>
                        <a:pt x="68698" y="526923"/>
                        <a:pt x="-126088" y="285178"/>
                        <a:pt x="140326" y="0"/>
                      </a:cubicBezTo>
                      <a:cubicBezTo>
                        <a:pt x="140326" y="95"/>
                        <a:pt x="313681" y="370237"/>
                        <a:pt x="68698" y="526923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2" name="任意多边形: 形状 351">
                  <a:extLst>
                    <a:ext uri="{FF2B5EF4-FFF2-40B4-BE49-F238E27FC236}">
                      <a16:creationId xmlns:a16="http://schemas.microsoft.com/office/drawing/2014/main" id="{9D251B55-C699-47DC-887E-7E9C3F7308A2}"/>
                    </a:ext>
                  </a:extLst>
                </p:cNvPr>
                <p:cNvSpPr/>
                <p:nvPr/>
              </p:nvSpPr>
              <p:spPr>
                <a:xfrm>
                  <a:off x="7327282" y="4253962"/>
                  <a:ext cx="63573" cy="418431"/>
                </a:xfrm>
                <a:custGeom>
                  <a:avLst/>
                  <a:gdLst>
                    <a:gd name="connsiteX0" fmla="*/ 51925 w 63573"/>
                    <a:gd name="connsiteY0" fmla="*/ 4284 h 418431"/>
                    <a:gd name="connsiteX1" fmla="*/ 14 w 63573"/>
                    <a:gd name="connsiteY1" fmla="*/ 412716 h 418431"/>
                    <a:gd name="connsiteX2" fmla="*/ 11920 w 63573"/>
                    <a:gd name="connsiteY2" fmla="*/ 412716 h 418431"/>
                    <a:gd name="connsiteX3" fmla="*/ 63450 w 63573"/>
                    <a:gd name="connsiteY3" fmla="*/ 7428 h 418431"/>
                    <a:gd name="connsiteX4" fmla="*/ 51925 w 63573"/>
                    <a:gd name="connsiteY4" fmla="*/ 4284 h 418431"/>
                    <a:gd name="connsiteX5" fmla="*/ 51925 w 63573"/>
                    <a:gd name="connsiteY5" fmla="*/ 4284 h 418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573" h="418431">
                      <a:moveTo>
                        <a:pt x="51925" y="4284"/>
                      </a:moveTo>
                      <a:cubicBezTo>
                        <a:pt x="25065" y="139158"/>
                        <a:pt x="7729" y="275366"/>
                        <a:pt x="14" y="412716"/>
                      </a:cubicBezTo>
                      <a:cubicBezTo>
                        <a:pt x="-462" y="420336"/>
                        <a:pt x="11444" y="420336"/>
                        <a:pt x="11920" y="412716"/>
                      </a:cubicBezTo>
                      <a:cubicBezTo>
                        <a:pt x="19635" y="276413"/>
                        <a:pt x="36781" y="141254"/>
                        <a:pt x="63450" y="7428"/>
                      </a:cubicBezTo>
                      <a:cubicBezTo>
                        <a:pt x="64879" y="-2"/>
                        <a:pt x="53449" y="-3241"/>
                        <a:pt x="51925" y="4284"/>
                      </a:cubicBezTo>
                      <a:lnTo>
                        <a:pt x="51925" y="428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3" name="任意多边形: 形状 352">
                  <a:extLst>
                    <a:ext uri="{FF2B5EF4-FFF2-40B4-BE49-F238E27FC236}">
                      <a16:creationId xmlns:a16="http://schemas.microsoft.com/office/drawing/2014/main" id="{859E3F11-88B3-4EEC-AEEB-F1B96778D990}"/>
                    </a:ext>
                  </a:extLst>
                </p:cNvPr>
                <p:cNvSpPr/>
                <p:nvPr/>
              </p:nvSpPr>
              <p:spPr>
                <a:xfrm>
                  <a:off x="7355553" y="4325138"/>
                  <a:ext cx="80502" cy="90448"/>
                </a:xfrm>
                <a:custGeom>
                  <a:avLst/>
                  <a:gdLst>
                    <a:gd name="connsiteX0" fmla="*/ 69089 w 80502"/>
                    <a:gd name="connsiteY0" fmla="*/ 2545 h 90448"/>
                    <a:gd name="connsiteX1" fmla="*/ 1747 w 80502"/>
                    <a:gd name="connsiteY1" fmla="*/ 80269 h 90448"/>
                    <a:gd name="connsiteX2" fmla="*/ 10129 w 80502"/>
                    <a:gd name="connsiteY2" fmla="*/ 88651 h 90448"/>
                    <a:gd name="connsiteX3" fmla="*/ 79280 w 80502"/>
                    <a:gd name="connsiteY3" fmla="*/ 8546 h 90448"/>
                    <a:gd name="connsiteX4" fmla="*/ 69089 w 80502"/>
                    <a:gd name="connsiteY4" fmla="*/ 2545 h 90448"/>
                    <a:gd name="connsiteX5" fmla="*/ 69089 w 80502"/>
                    <a:gd name="connsiteY5" fmla="*/ 2545 h 90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502" h="90448">
                      <a:moveTo>
                        <a:pt x="69089" y="2545"/>
                      </a:moveTo>
                      <a:cubicBezTo>
                        <a:pt x="48419" y="29977"/>
                        <a:pt x="25845" y="55790"/>
                        <a:pt x="1747" y="80269"/>
                      </a:cubicBezTo>
                      <a:cubicBezTo>
                        <a:pt x="-3682" y="85698"/>
                        <a:pt x="4795" y="94175"/>
                        <a:pt x="10129" y="88651"/>
                      </a:cubicBezTo>
                      <a:cubicBezTo>
                        <a:pt x="34989" y="63505"/>
                        <a:pt x="58040" y="36740"/>
                        <a:pt x="79280" y="8546"/>
                      </a:cubicBezTo>
                      <a:cubicBezTo>
                        <a:pt x="84043" y="2450"/>
                        <a:pt x="73661" y="-3551"/>
                        <a:pt x="69089" y="2545"/>
                      </a:cubicBezTo>
                      <a:lnTo>
                        <a:pt x="69089" y="254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4" name="任意多边形: 形状 353">
                  <a:extLst>
                    <a:ext uri="{FF2B5EF4-FFF2-40B4-BE49-F238E27FC236}">
                      <a16:creationId xmlns:a16="http://schemas.microsoft.com/office/drawing/2014/main" id="{D120924D-8EEC-4D08-8648-C80D8E09DA01}"/>
                    </a:ext>
                  </a:extLst>
                </p:cNvPr>
                <p:cNvSpPr/>
                <p:nvPr/>
              </p:nvSpPr>
              <p:spPr>
                <a:xfrm>
                  <a:off x="7299293" y="4343602"/>
                  <a:ext cx="52327" cy="125910"/>
                </a:xfrm>
                <a:custGeom>
                  <a:avLst/>
                  <a:gdLst>
                    <a:gd name="connsiteX0" fmla="*/ 0 w 52327"/>
                    <a:gd name="connsiteY0" fmla="*/ 5703 h 125910"/>
                    <a:gd name="connsiteX1" fmla="*/ 42482 w 52327"/>
                    <a:gd name="connsiteY1" fmla="*/ 123908 h 125910"/>
                    <a:gd name="connsiteX2" fmla="*/ 50864 w 52327"/>
                    <a:gd name="connsiteY2" fmla="*/ 115526 h 125910"/>
                    <a:gd name="connsiteX3" fmla="*/ 11811 w 52327"/>
                    <a:gd name="connsiteY3" fmla="*/ 5798 h 125910"/>
                    <a:gd name="connsiteX4" fmla="*/ 0 w 52327"/>
                    <a:gd name="connsiteY4" fmla="*/ 5703 h 125910"/>
                    <a:gd name="connsiteX5" fmla="*/ 0 w 52327"/>
                    <a:gd name="connsiteY5" fmla="*/ 5703 h 125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2327" h="125910">
                      <a:moveTo>
                        <a:pt x="0" y="5703"/>
                      </a:moveTo>
                      <a:cubicBezTo>
                        <a:pt x="0" y="49613"/>
                        <a:pt x="14669" y="89999"/>
                        <a:pt x="42482" y="123908"/>
                      </a:cubicBezTo>
                      <a:cubicBezTo>
                        <a:pt x="47339" y="129814"/>
                        <a:pt x="55721" y="121337"/>
                        <a:pt x="50864" y="115526"/>
                      </a:cubicBezTo>
                      <a:cubicBezTo>
                        <a:pt x="25051" y="84094"/>
                        <a:pt x="11811" y="46470"/>
                        <a:pt x="11811" y="5798"/>
                      </a:cubicBezTo>
                      <a:cubicBezTo>
                        <a:pt x="11906" y="-1917"/>
                        <a:pt x="0" y="-1917"/>
                        <a:pt x="0" y="5703"/>
                      </a:cubicBezTo>
                      <a:lnTo>
                        <a:pt x="0" y="5703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5" name="任意多边形: 形状 354">
                  <a:extLst>
                    <a:ext uri="{FF2B5EF4-FFF2-40B4-BE49-F238E27FC236}">
                      <a16:creationId xmlns:a16="http://schemas.microsoft.com/office/drawing/2014/main" id="{FF45BF47-43A7-4AFD-B33A-1AE76122338F}"/>
                    </a:ext>
                  </a:extLst>
                </p:cNvPr>
                <p:cNvSpPr/>
                <p:nvPr/>
              </p:nvSpPr>
              <p:spPr>
                <a:xfrm>
                  <a:off x="7339329" y="4462284"/>
                  <a:ext cx="109175" cy="80068"/>
                </a:xfrm>
                <a:custGeom>
                  <a:avLst/>
                  <a:gdLst>
                    <a:gd name="connsiteX0" fmla="*/ 97981 w 109175"/>
                    <a:gd name="connsiteY0" fmla="*/ 2845 h 80068"/>
                    <a:gd name="connsiteX1" fmla="*/ 3970 w 109175"/>
                    <a:gd name="connsiteY1" fmla="*/ 68092 h 80068"/>
                    <a:gd name="connsiteX2" fmla="*/ 7113 w 109175"/>
                    <a:gd name="connsiteY2" fmla="*/ 79617 h 80068"/>
                    <a:gd name="connsiteX3" fmla="*/ 108268 w 109175"/>
                    <a:gd name="connsiteY3" fmla="*/ 8846 h 80068"/>
                    <a:gd name="connsiteX4" fmla="*/ 97981 w 109175"/>
                    <a:gd name="connsiteY4" fmla="*/ 2845 h 80068"/>
                    <a:gd name="connsiteX5" fmla="*/ 97981 w 109175"/>
                    <a:gd name="connsiteY5" fmla="*/ 2845 h 80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9175" h="80068">
                      <a:moveTo>
                        <a:pt x="97981" y="2845"/>
                      </a:moveTo>
                      <a:cubicBezTo>
                        <a:pt x="76931" y="37516"/>
                        <a:pt x="40069" y="53518"/>
                        <a:pt x="3970" y="68092"/>
                      </a:cubicBezTo>
                      <a:cubicBezTo>
                        <a:pt x="-3079" y="70949"/>
                        <a:pt x="64" y="82475"/>
                        <a:pt x="7113" y="79617"/>
                      </a:cubicBezTo>
                      <a:cubicBezTo>
                        <a:pt x="46261" y="63805"/>
                        <a:pt x="85504" y="46375"/>
                        <a:pt x="108268" y="8846"/>
                      </a:cubicBezTo>
                      <a:cubicBezTo>
                        <a:pt x="112269" y="2274"/>
                        <a:pt x="101982" y="-3727"/>
                        <a:pt x="97981" y="2845"/>
                      </a:cubicBezTo>
                      <a:lnTo>
                        <a:pt x="97981" y="284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6" name="任意多边形: 形状 355">
                  <a:extLst>
                    <a:ext uri="{FF2B5EF4-FFF2-40B4-BE49-F238E27FC236}">
                      <a16:creationId xmlns:a16="http://schemas.microsoft.com/office/drawing/2014/main" id="{744158FB-9D16-43AD-B764-470193609F49}"/>
                    </a:ext>
                  </a:extLst>
                </p:cNvPr>
                <p:cNvSpPr/>
                <p:nvPr/>
              </p:nvSpPr>
              <p:spPr>
                <a:xfrm>
                  <a:off x="7276603" y="4482500"/>
                  <a:ext cx="64561" cy="115300"/>
                </a:xfrm>
                <a:custGeom>
                  <a:avLst/>
                  <a:gdLst>
                    <a:gd name="connsiteX0" fmla="*/ 20 w 64561"/>
                    <a:gd name="connsiteY0" fmla="*/ 5679 h 115300"/>
                    <a:gd name="connsiteX1" fmla="*/ 54217 w 64561"/>
                    <a:gd name="connsiteY1" fmla="*/ 113788 h 115300"/>
                    <a:gd name="connsiteX2" fmla="*/ 62599 w 64561"/>
                    <a:gd name="connsiteY2" fmla="*/ 105406 h 115300"/>
                    <a:gd name="connsiteX3" fmla="*/ 11831 w 64561"/>
                    <a:gd name="connsiteY3" fmla="*/ 5679 h 115300"/>
                    <a:gd name="connsiteX4" fmla="*/ 20 w 64561"/>
                    <a:gd name="connsiteY4" fmla="*/ 5679 h 115300"/>
                    <a:gd name="connsiteX5" fmla="*/ 20 w 64561"/>
                    <a:gd name="connsiteY5" fmla="*/ 5679 h 11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561" h="115300">
                      <a:moveTo>
                        <a:pt x="20" y="5679"/>
                      </a:moveTo>
                      <a:cubicBezTo>
                        <a:pt x="3258" y="48066"/>
                        <a:pt x="22023" y="85975"/>
                        <a:pt x="54217" y="113788"/>
                      </a:cubicBezTo>
                      <a:cubicBezTo>
                        <a:pt x="60027" y="118741"/>
                        <a:pt x="68409" y="110359"/>
                        <a:pt x="62599" y="105406"/>
                      </a:cubicBezTo>
                      <a:cubicBezTo>
                        <a:pt x="32786" y="79689"/>
                        <a:pt x="14879" y="45017"/>
                        <a:pt x="11831" y="5679"/>
                      </a:cubicBezTo>
                      <a:cubicBezTo>
                        <a:pt x="11355" y="-1845"/>
                        <a:pt x="-552" y="-1941"/>
                        <a:pt x="20" y="5679"/>
                      </a:cubicBezTo>
                      <a:lnTo>
                        <a:pt x="20" y="5679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57" name="图形 304">
                <a:extLst>
                  <a:ext uri="{FF2B5EF4-FFF2-40B4-BE49-F238E27FC236}">
                    <a16:creationId xmlns:a16="http://schemas.microsoft.com/office/drawing/2014/main" id="{134005A2-388D-4D41-A0B7-386877D50B56}"/>
                  </a:ext>
                </a:extLst>
              </p:cNvPr>
              <p:cNvGrpSpPr/>
              <p:nvPr/>
            </p:nvGrpSpPr>
            <p:grpSpPr>
              <a:xfrm>
                <a:off x="7390259" y="4343018"/>
                <a:ext cx="202451" cy="349472"/>
                <a:chOff x="7390259" y="4343018"/>
                <a:chExt cx="202451" cy="349472"/>
              </a:xfrm>
            </p:grpSpPr>
            <p:sp>
              <p:nvSpPr>
                <p:cNvPr id="358" name="任意多边形: 形状 357">
                  <a:extLst>
                    <a:ext uri="{FF2B5EF4-FFF2-40B4-BE49-F238E27FC236}">
                      <a16:creationId xmlns:a16="http://schemas.microsoft.com/office/drawing/2014/main" id="{5212F022-FB87-434D-9A10-A91B33C5FB0E}"/>
                    </a:ext>
                  </a:extLst>
                </p:cNvPr>
                <p:cNvSpPr/>
                <p:nvPr/>
              </p:nvSpPr>
              <p:spPr>
                <a:xfrm>
                  <a:off x="7390259" y="4343018"/>
                  <a:ext cx="202451" cy="349472"/>
                </a:xfrm>
                <a:custGeom>
                  <a:avLst/>
                  <a:gdLst>
                    <a:gd name="connsiteX0" fmla="*/ 15523 w 202451"/>
                    <a:gd name="connsiteY0" fmla="*/ 349472 h 349472"/>
                    <a:gd name="connsiteX1" fmla="*/ 197832 w 202451"/>
                    <a:gd name="connsiteY1" fmla="*/ 0 h 349472"/>
                    <a:gd name="connsiteX2" fmla="*/ 15523 w 202451"/>
                    <a:gd name="connsiteY2" fmla="*/ 349472 h 3494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2451" h="349472">
                      <a:moveTo>
                        <a:pt x="15523" y="349472"/>
                      </a:moveTo>
                      <a:cubicBezTo>
                        <a:pt x="15523" y="349472"/>
                        <a:pt x="236884" y="286607"/>
                        <a:pt x="197832" y="0"/>
                      </a:cubicBezTo>
                      <a:cubicBezTo>
                        <a:pt x="197832" y="95"/>
                        <a:pt x="-65630" y="149828"/>
                        <a:pt x="15523" y="349472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9" name="任意多边形: 形状 358">
                  <a:extLst>
                    <a:ext uri="{FF2B5EF4-FFF2-40B4-BE49-F238E27FC236}">
                      <a16:creationId xmlns:a16="http://schemas.microsoft.com/office/drawing/2014/main" id="{733FC1D1-0728-4F5E-8B6A-0C254B3FFF4E}"/>
                    </a:ext>
                  </a:extLst>
                </p:cNvPr>
                <p:cNvSpPr/>
                <p:nvPr/>
              </p:nvSpPr>
              <p:spPr>
                <a:xfrm>
                  <a:off x="7408932" y="4400622"/>
                  <a:ext cx="154669" cy="280175"/>
                </a:xfrm>
                <a:custGeom>
                  <a:avLst/>
                  <a:gdLst>
                    <a:gd name="connsiteX0" fmla="*/ 143821 w 154669"/>
                    <a:gd name="connsiteY0" fmla="*/ 3071 h 280175"/>
                    <a:gd name="connsiteX1" fmla="*/ 946 w 154669"/>
                    <a:gd name="connsiteY1" fmla="*/ 271390 h 280175"/>
                    <a:gd name="connsiteX2" fmla="*/ 11233 w 154669"/>
                    <a:gd name="connsiteY2" fmla="*/ 277391 h 280175"/>
                    <a:gd name="connsiteX3" fmla="*/ 154108 w 154669"/>
                    <a:gd name="connsiteY3" fmla="*/ 9071 h 280175"/>
                    <a:gd name="connsiteX4" fmla="*/ 143821 w 154669"/>
                    <a:gd name="connsiteY4" fmla="*/ 3071 h 280175"/>
                    <a:gd name="connsiteX5" fmla="*/ 143821 w 154669"/>
                    <a:gd name="connsiteY5" fmla="*/ 3071 h 28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669" h="280175">
                      <a:moveTo>
                        <a:pt x="143821" y="3071"/>
                      </a:moveTo>
                      <a:cubicBezTo>
                        <a:pt x="102387" y="95844"/>
                        <a:pt x="54762" y="185284"/>
                        <a:pt x="946" y="271390"/>
                      </a:cubicBezTo>
                      <a:cubicBezTo>
                        <a:pt x="-3150" y="277867"/>
                        <a:pt x="7137" y="283868"/>
                        <a:pt x="11233" y="277391"/>
                      </a:cubicBezTo>
                      <a:cubicBezTo>
                        <a:pt x="65049" y="191189"/>
                        <a:pt x="112674" y="101845"/>
                        <a:pt x="154108" y="9071"/>
                      </a:cubicBezTo>
                      <a:cubicBezTo>
                        <a:pt x="157156" y="2213"/>
                        <a:pt x="146964" y="-3883"/>
                        <a:pt x="143821" y="3071"/>
                      </a:cubicBezTo>
                      <a:lnTo>
                        <a:pt x="143821" y="307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0" name="任意多边形: 形状 359">
                  <a:extLst>
                    <a:ext uri="{FF2B5EF4-FFF2-40B4-BE49-F238E27FC236}">
                      <a16:creationId xmlns:a16="http://schemas.microsoft.com/office/drawing/2014/main" id="{DAA3A24D-F3FB-421B-82F1-F2AFC0F3E80C}"/>
                    </a:ext>
                  </a:extLst>
                </p:cNvPr>
                <p:cNvSpPr/>
                <p:nvPr/>
              </p:nvSpPr>
              <p:spPr>
                <a:xfrm>
                  <a:off x="7494455" y="4424648"/>
                  <a:ext cx="19325" cy="88607"/>
                </a:xfrm>
                <a:custGeom>
                  <a:avLst/>
                  <a:gdLst>
                    <a:gd name="connsiteX0" fmla="*/ 5 w 19325"/>
                    <a:gd name="connsiteY0" fmla="*/ 5715 h 88607"/>
                    <a:gd name="connsiteX1" fmla="*/ 7720 w 19325"/>
                    <a:gd name="connsiteY1" fmla="*/ 84296 h 88607"/>
                    <a:gd name="connsiteX2" fmla="*/ 19245 w 19325"/>
                    <a:gd name="connsiteY2" fmla="*/ 81153 h 88607"/>
                    <a:gd name="connsiteX3" fmla="*/ 11911 w 19325"/>
                    <a:gd name="connsiteY3" fmla="*/ 5715 h 88607"/>
                    <a:gd name="connsiteX4" fmla="*/ 5 w 19325"/>
                    <a:gd name="connsiteY4" fmla="*/ 5715 h 88607"/>
                    <a:gd name="connsiteX5" fmla="*/ 5 w 19325"/>
                    <a:gd name="connsiteY5" fmla="*/ 5715 h 886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25" h="88607">
                      <a:moveTo>
                        <a:pt x="5" y="5715"/>
                      </a:moveTo>
                      <a:cubicBezTo>
                        <a:pt x="862" y="32099"/>
                        <a:pt x="3434" y="58198"/>
                        <a:pt x="7720" y="84296"/>
                      </a:cubicBezTo>
                      <a:cubicBezTo>
                        <a:pt x="8959" y="91821"/>
                        <a:pt x="20388" y="88678"/>
                        <a:pt x="19245" y="81153"/>
                      </a:cubicBezTo>
                      <a:cubicBezTo>
                        <a:pt x="15150" y="56198"/>
                        <a:pt x="12769" y="31052"/>
                        <a:pt x="11911" y="5715"/>
                      </a:cubicBezTo>
                      <a:cubicBezTo>
                        <a:pt x="11626" y="-1905"/>
                        <a:pt x="-281" y="-1905"/>
                        <a:pt x="5" y="5715"/>
                      </a:cubicBezTo>
                      <a:lnTo>
                        <a:pt x="5" y="571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1" name="任意多边形: 形状 360">
                  <a:extLst>
                    <a:ext uri="{FF2B5EF4-FFF2-40B4-BE49-F238E27FC236}">
                      <a16:creationId xmlns:a16="http://schemas.microsoft.com/office/drawing/2014/main" id="{5CE9D436-A0C6-42E1-85A9-DFD92CB1673D}"/>
                    </a:ext>
                  </a:extLst>
                </p:cNvPr>
                <p:cNvSpPr/>
                <p:nvPr/>
              </p:nvSpPr>
              <p:spPr>
                <a:xfrm>
                  <a:off x="7488503" y="4489370"/>
                  <a:ext cx="85507" cy="63145"/>
                </a:xfrm>
                <a:custGeom>
                  <a:avLst/>
                  <a:gdLst>
                    <a:gd name="connsiteX0" fmla="*/ 74156 w 85507"/>
                    <a:gd name="connsiteY0" fmla="*/ 2620 h 63145"/>
                    <a:gd name="connsiteX1" fmla="*/ 4243 w 85507"/>
                    <a:gd name="connsiteY1" fmla="*/ 51388 h 63145"/>
                    <a:gd name="connsiteX2" fmla="*/ 7386 w 85507"/>
                    <a:gd name="connsiteY2" fmla="*/ 62913 h 63145"/>
                    <a:gd name="connsiteX3" fmla="*/ 84443 w 85507"/>
                    <a:gd name="connsiteY3" fmla="*/ 8716 h 63145"/>
                    <a:gd name="connsiteX4" fmla="*/ 74156 w 85507"/>
                    <a:gd name="connsiteY4" fmla="*/ 2620 h 63145"/>
                    <a:gd name="connsiteX5" fmla="*/ 74156 w 85507"/>
                    <a:gd name="connsiteY5" fmla="*/ 2620 h 63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5507" h="63145">
                      <a:moveTo>
                        <a:pt x="74156" y="2620"/>
                      </a:moveTo>
                      <a:cubicBezTo>
                        <a:pt x="57107" y="26908"/>
                        <a:pt x="32818" y="43672"/>
                        <a:pt x="4243" y="51388"/>
                      </a:cubicBezTo>
                      <a:cubicBezTo>
                        <a:pt x="-3187" y="53388"/>
                        <a:pt x="-43" y="64913"/>
                        <a:pt x="7386" y="62913"/>
                      </a:cubicBezTo>
                      <a:cubicBezTo>
                        <a:pt x="39104" y="54340"/>
                        <a:pt x="65584" y="35481"/>
                        <a:pt x="84443" y="8716"/>
                      </a:cubicBezTo>
                      <a:cubicBezTo>
                        <a:pt x="88825" y="2334"/>
                        <a:pt x="78538" y="-3571"/>
                        <a:pt x="74156" y="2620"/>
                      </a:cubicBezTo>
                      <a:lnTo>
                        <a:pt x="74156" y="2620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2" name="任意多边形: 形状 361">
                  <a:extLst>
                    <a:ext uri="{FF2B5EF4-FFF2-40B4-BE49-F238E27FC236}">
                      <a16:creationId xmlns:a16="http://schemas.microsoft.com/office/drawing/2014/main" id="{6BA92FC1-2A98-41FE-B9ED-DC49713F8FDB}"/>
                    </a:ext>
                  </a:extLst>
                </p:cNvPr>
                <p:cNvSpPr/>
                <p:nvPr/>
              </p:nvSpPr>
              <p:spPr>
                <a:xfrm>
                  <a:off x="7427805" y="4502372"/>
                  <a:ext cx="42169" cy="94415"/>
                </a:xfrm>
                <a:custGeom>
                  <a:avLst/>
                  <a:gdLst>
                    <a:gd name="connsiteX0" fmla="*/ 171 w 42169"/>
                    <a:gd name="connsiteY0" fmla="*/ 5715 h 94415"/>
                    <a:gd name="connsiteX1" fmla="*/ 30936 w 42169"/>
                    <a:gd name="connsiteY1" fmla="*/ 91631 h 94415"/>
                    <a:gd name="connsiteX2" fmla="*/ 41223 w 42169"/>
                    <a:gd name="connsiteY2" fmla="*/ 85630 h 94415"/>
                    <a:gd name="connsiteX3" fmla="*/ 12077 w 42169"/>
                    <a:gd name="connsiteY3" fmla="*/ 5715 h 94415"/>
                    <a:gd name="connsiteX4" fmla="*/ 171 w 42169"/>
                    <a:gd name="connsiteY4" fmla="*/ 5715 h 94415"/>
                    <a:gd name="connsiteX5" fmla="*/ 171 w 42169"/>
                    <a:gd name="connsiteY5" fmla="*/ 5715 h 94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169" h="94415">
                      <a:moveTo>
                        <a:pt x="171" y="5715"/>
                      </a:moveTo>
                      <a:cubicBezTo>
                        <a:pt x="-1830" y="38100"/>
                        <a:pt x="14077" y="65341"/>
                        <a:pt x="30936" y="91631"/>
                      </a:cubicBezTo>
                      <a:cubicBezTo>
                        <a:pt x="35032" y="98107"/>
                        <a:pt x="45319" y="92107"/>
                        <a:pt x="41223" y="85630"/>
                      </a:cubicBezTo>
                      <a:cubicBezTo>
                        <a:pt x="25507" y="61055"/>
                        <a:pt x="10172" y="36100"/>
                        <a:pt x="12077" y="5715"/>
                      </a:cubicBezTo>
                      <a:cubicBezTo>
                        <a:pt x="12553" y="-1905"/>
                        <a:pt x="647" y="-1905"/>
                        <a:pt x="171" y="5715"/>
                      </a:cubicBezTo>
                      <a:lnTo>
                        <a:pt x="171" y="5715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3" name="任意多边形: 形状 362">
                  <a:extLst>
                    <a:ext uri="{FF2B5EF4-FFF2-40B4-BE49-F238E27FC236}">
                      <a16:creationId xmlns:a16="http://schemas.microsoft.com/office/drawing/2014/main" id="{560FB48D-3F1D-466C-8F94-A2124BA1A1E2}"/>
                    </a:ext>
                  </a:extLst>
                </p:cNvPr>
                <p:cNvSpPr/>
                <p:nvPr/>
              </p:nvSpPr>
              <p:spPr>
                <a:xfrm>
                  <a:off x="7440108" y="4582572"/>
                  <a:ext cx="87628" cy="52613"/>
                </a:xfrm>
                <a:custGeom>
                  <a:avLst/>
                  <a:gdLst>
                    <a:gd name="connsiteX0" fmla="*/ 77688 w 87628"/>
                    <a:gd name="connsiteY0" fmla="*/ 2001 h 52613"/>
                    <a:gd name="connsiteX1" fmla="*/ 5679 w 87628"/>
                    <a:gd name="connsiteY1" fmla="*/ 40673 h 52613"/>
                    <a:gd name="connsiteX2" fmla="*/ 5679 w 87628"/>
                    <a:gd name="connsiteY2" fmla="*/ 52579 h 52613"/>
                    <a:gd name="connsiteX3" fmla="*/ 86166 w 87628"/>
                    <a:gd name="connsiteY3" fmla="*/ 10478 h 52613"/>
                    <a:gd name="connsiteX4" fmla="*/ 77688 w 87628"/>
                    <a:gd name="connsiteY4" fmla="*/ 2001 h 52613"/>
                    <a:gd name="connsiteX5" fmla="*/ 77688 w 87628"/>
                    <a:gd name="connsiteY5" fmla="*/ 2001 h 52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628" h="52613">
                      <a:moveTo>
                        <a:pt x="77688" y="2001"/>
                      </a:moveTo>
                      <a:cubicBezTo>
                        <a:pt x="59400" y="24099"/>
                        <a:pt x="34350" y="37910"/>
                        <a:pt x="5679" y="40673"/>
                      </a:cubicBezTo>
                      <a:cubicBezTo>
                        <a:pt x="-1845" y="41434"/>
                        <a:pt x="-1941" y="53341"/>
                        <a:pt x="5679" y="52579"/>
                      </a:cubicBezTo>
                      <a:cubicBezTo>
                        <a:pt x="37398" y="49531"/>
                        <a:pt x="65687" y="35053"/>
                        <a:pt x="86166" y="10478"/>
                      </a:cubicBezTo>
                      <a:cubicBezTo>
                        <a:pt x="91023" y="4573"/>
                        <a:pt x="82641" y="-3904"/>
                        <a:pt x="77688" y="2001"/>
                      </a:cubicBezTo>
                      <a:lnTo>
                        <a:pt x="77688" y="200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4" name="图形 304">
                <a:extLst>
                  <a:ext uri="{FF2B5EF4-FFF2-40B4-BE49-F238E27FC236}">
                    <a16:creationId xmlns:a16="http://schemas.microsoft.com/office/drawing/2014/main" id="{4517B4FB-BFFB-44F1-8EA6-F8598BB0DE16}"/>
                  </a:ext>
                </a:extLst>
              </p:cNvPr>
              <p:cNvGrpSpPr/>
              <p:nvPr/>
            </p:nvGrpSpPr>
            <p:grpSpPr>
              <a:xfrm>
                <a:off x="6185782" y="4084415"/>
                <a:ext cx="246688" cy="609600"/>
                <a:chOff x="6185782" y="4084415"/>
                <a:chExt cx="246688" cy="609600"/>
              </a:xfrm>
            </p:grpSpPr>
            <p:sp>
              <p:nvSpPr>
                <p:cNvPr id="365" name="任意多边形: 形状 364">
                  <a:extLst>
                    <a:ext uri="{FF2B5EF4-FFF2-40B4-BE49-F238E27FC236}">
                      <a16:creationId xmlns:a16="http://schemas.microsoft.com/office/drawing/2014/main" id="{E10315C2-00CC-45B4-9FDF-9415FF888DAD}"/>
                    </a:ext>
                  </a:extLst>
                </p:cNvPr>
                <p:cNvSpPr/>
                <p:nvPr/>
              </p:nvSpPr>
              <p:spPr>
                <a:xfrm>
                  <a:off x="6185782" y="4084415"/>
                  <a:ext cx="246688" cy="609600"/>
                </a:xfrm>
                <a:custGeom>
                  <a:avLst/>
                  <a:gdLst>
                    <a:gd name="connsiteX0" fmla="*/ 74714 w 246688"/>
                    <a:gd name="connsiteY0" fmla="*/ 609600 h 609600"/>
                    <a:gd name="connsiteX1" fmla="*/ 181109 w 246688"/>
                    <a:gd name="connsiteY1" fmla="*/ 0 h 609600"/>
                    <a:gd name="connsiteX2" fmla="*/ 74714 w 246688"/>
                    <a:gd name="connsiteY2" fmla="*/ 609600 h 609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46688" h="609600">
                      <a:moveTo>
                        <a:pt x="74714" y="609600"/>
                      </a:moveTo>
                      <a:cubicBezTo>
                        <a:pt x="74714" y="609600"/>
                        <a:pt x="375895" y="410146"/>
                        <a:pt x="181109" y="0"/>
                      </a:cubicBezTo>
                      <a:cubicBezTo>
                        <a:pt x="181109" y="0"/>
                        <a:pt x="-141789" y="349472"/>
                        <a:pt x="74714" y="609600"/>
                      </a:cubicBezTo>
                      <a:close/>
                    </a:path>
                  </a:pathLst>
                </a:custGeom>
                <a:solidFill>
                  <a:srgbClr val="55A09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6" name="任意多边形: 形状 365">
                  <a:extLst>
                    <a:ext uri="{FF2B5EF4-FFF2-40B4-BE49-F238E27FC236}">
                      <a16:creationId xmlns:a16="http://schemas.microsoft.com/office/drawing/2014/main" id="{95AB561D-F9A9-42AB-AAB5-774373CDF0E3}"/>
                    </a:ext>
                  </a:extLst>
                </p:cNvPr>
                <p:cNvSpPr/>
                <p:nvPr/>
              </p:nvSpPr>
              <p:spPr>
                <a:xfrm>
                  <a:off x="6259902" y="4188368"/>
                  <a:ext cx="98079" cy="481028"/>
                </a:xfrm>
                <a:custGeom>
                  <a:avLst/>
                  <a:gdLst>
                    <a:gd name="connsiteX0" fmla="*/ 86129 w 98079"/>
                    <a:gd name="connsiteY0" fmla="*/ 5679 h 481028"/>
                    <a:gd name="connsiteX1" fmla="*/ 213 w 98079"/>
                    <a:gd name="connsiteY1" fmla="*/ 473643 h 481028"/>
                    <a:gd name="connsiteX2" fmla="*/ 11738 w 98079"/>
                    <a:gd name="connsiteY2" fmla="*/ 476786 h 481028"/>
                    <a:gd name="connsiteX3" fmla="*/ 98035 w 98079"/>
                    <a:gd name="connsiteY3" fmla="*/ 5679 h 481028"/>
                    <a:gd name="connsiteX4" fmla="*/ 86129 w 98079"/>
                    <a:gd name="connsiteY4" fmla="*/ 5679 h 481028"/>
                    <a:gd name="connsiteX5" fmla="*/ 86129 w 98079"/>
                    <a:gd name="connsiteY5" fmla="*/ 5679 h 481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079" h="481028">
                      <a:moveTo>
                        <a:pt x="86129" y="5679"/>
                      </a:moveTo>
                      <a:cubicBezTo>
                        <a:pt x="68603" y="163604"/>
                        <a:pt x="39837" y="319719"/>
                        <a:pt x="213" y="473643"/>
                      </a:cubicBezTo>
                      <a:cubicBezTo>
                        <a:pt x="-1692" y="481072"/>
                        <a:pt x="9738" y="484215"/>
                        <a:pt x="11738" y="476786"/>
                      </a:cubicBezTo>
                      <a:cubicBezTo>
                        <a:pt x="51648" y="321909"/>
                        <a:pt x="80319" y="164652"/>
                        <a:pt x="98035" y="5679"/>
                      </a:cubicBezTo>
                      <a:cubicBezTo>
                        <a:pt x="98892" y="-1941"/>
                        <a:pt x="86986" y="-1845"/>
                        <a:pt x="86129" y="5679"/>
                      </a:cubicBezTo>
                      <a:lnTo>
                        <a:pt x="86129" y="5679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7" name="任意多边形: 形状 366">
                  <a:extLst>
                    <a:ext uri="{FF2B5EF4-FFF2-40B4-BE49-F238E27FC236}">
                      <a16:creationId xmlns:a16="http://schemas.microsoft.com/office/drawing/2014/main" id="{AEF3ED06-4086-4658-BE0C-4CB224C71DD0}"/>
                    </a:ext>
                  </a:extLst>
                </p:cNvPr>
                <p:cNvSpPr/>
                <p:nvPr/>
              </p:nvSpPr>
              <p:spPr>
                <a:xfrm>
                  <a:off x="6271078" y="4251133"/>
                  <a:ext cx="59831" cy="123298"/>
                </a:xfrm>
                <a:custGeom>
                  <a:avLst/>
                  <a:gdLst>
                    <a:gd name="connsiteX0" fmla="*/ 372 w 59831"/>
                    <a:gd name="connsiteY0" fmla="*/ 7208 h 123298"/>
                    <a:gd name="connsiteX1" fmla="*/ 48854 w 59831"/>
                    <a:gd name="connsiteY1" fmla="*/ 120270 h 123298"/>
                    <a:gd name="connsiteX2" fmla="*/ 59141 w 59831"/>
                    <a:gd name="connsiteY2" fmla="*/ 114269 h 123298"/>
                    <a:gd name="connsiteX3" fmla="*/ 11802 w 59831"/>
                    <a:gd name="connsiteY3" fmla="*/ 4065 h 123298"/>
                    <a:gd name="connsiteX4" fmla="*/ 372 w 59831"/>
                    <a:gd name="connsiteY4" fmla="*/ 7208 h 123298"/>
                    <a:gd name="connsiteX5" fmla="*/ 372 w 59831"/>
                    <a:gd name="connsiteY5" fmla="*/ 7208 h 123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831" h="123298">
                      <a:moveTo>
                        <a:pt x="372" y="7208"/>
                      </a:moveTo>
                      <a:cubicBezTo>
                        <a:pt x="14088" y="45975"/>
                        <a:pt x="30185" y="83599"/>
                        <a:pt x="48854" y="120270"/>
                      </a:cubicBezTo>
                      <a:cubicBezTo>
                        <a:pt x="52283" y="127128"/>
                        <a:pt x="62570" y="121127"/>
                        <a:pt x="59141" y="114269"/>
                      </a:cubicBezTo>
                      <a:cubicBezTo>
                        <a:pt x="40948" y="78550"/>
                        <a:pt x="25232" y="41879"/>
                        <a:pt x="11802" y="4065"/>
                      </a:cubicBezTo>
                      <a:cubicBezTo>
                        <a:pt x="9325" y="-3079"/>
                        <a:pt x="-2200" y="-31"/>
                        <a:pt x="372" y="7208"/>
                      </a:cubicBezTo>
                      <a:lnTo>
                        <a:pt x="372" y="7208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8" name="任意多边形: 形状 367">
                  <a:extLst>
                    <a:ext uri="{FF2B5EF4-FFF2-40B4-BE49-F238E27FC236}">
                      <a16:creationId xmlns:a16="http://schemas.microsoft.com/office/drawing/2014/main" id="{22020013-9C64-40B4-B36C-E5621DDD1874}"/>
                    </a:ext>
                  </a:extLst>
                </p:cNvPr>
                <p:cNvSpPr/>
                <p:nvPr/>
              </p:nvSpPr>
              <p:spPr>
                <a:xfrm>
                  <a:off x="6317666" y="4315672"/>
                  <a:ext cx="97150" cy="123860"/>
                </a:xfrm>
                <a:custGeom>
                  <a:avLst/>
                  <a:gdLst>
                    <a:gd name="connsiteX0" fmla="*/ 85420 w 97150"/>
                    <a:gd name="connsiteY0" fmla="*/ 4106 h 123860"/>
                    <a:gd name="connsiteX1" fmla="*/ 2743 w 97150"/>
                    <a:gd name="connsiteY1" fmla="*/ 112596 h 123860"/>
                    <a:gd name="connsiteX2" fmla="*/ 8743 w 97150"/>
                    <a:gd name="connsiteY2" fmla="*/ 122883 h 123860"/>
                    <a:gd name="connsiteX3" fmla="*/ 96850 w 97150"/>
                    <a:gd name="connsiteY3" fmla="*/ 7249 h 123860"/>
                    <a:gd name="connsiteX4" fmla="*/ 85420 w 97150"/>
                    <a:gd name="connsiteY4" fmla="*/ 4106 h 123860"/>
                    <a:gd name="connsiteX5" fmla="*/ 85420 w 97150"/>
                    <a:gd name="connsiteY5" fmla="*/ 4106 h 123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150" h="123860">
                      <a:moveTo>
                        <a:pt x="85420" y="4106"/>
                      </a:moveTo>
                      <a:cubicBezTo>
                        <a:pt x="71227" y="49350"/>
                        <a:pt x="42652" y="86974"/>
                        <a:pt x="2743" y="112596"/>
                      </a:cubicBezTo>
                      <a:cubicBezTo>
                        <a:pt x="-3639" y="116691"/>
                        <a:pt x="2266" y="127074"/>
                        <a:pt x="8743" y="122883"/>
                      </a:cubicBezTo>
                      <a:cubicBezTo>
                        <a:pt x="51225" y="95546"/>
                        <a:pt x="81800" y="55541"/>
                        <a:pt x="96850" y="7249"/>
                      </a:cubicBezTo>
                      <a:cubicBezTo>
                        <a:pt x="99136" y="10"/>
                        <a:pt x="87706" y="-3133"/>
                        <a:pt x="85420" y="4106"/>
                      </a:cubicBezTo>
                      <a:lnTo>
                        <a:pt x="85420" y="4106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9" name="任意多边形: 形状 368">
                  <a:extLst>
                    <a:ext uri="{FF2B5EF4-FFF2-40B4-BE49-F238E27FC236}">
                      <a16:creationId xmlns:a16="http://schemas.microsoft.com/office/drawing/2014/main" id="{1BD318D2-90F3-4370-90AE-02352D0936CC}"/>
                    </a:ext>
                  </a:extLst>
                </p:cNvPr>
                <p:cNvSpPr/>
                <p:nvPr/>
              </p:nvSpPr>
              <p:spPr>
                <a:xfrm>
                  <a:off x="6208774" y="4398926"/>
                  <a:ext cx="96396" cy="121388"/>
                </a:xfrm>
                <a:custGeom>
                  <a:avLst/>
                  <a:gdLst>
                    <a:gd name="connsiteX0" fmla="*/ 192 w 96396"/>
                    <a:gd name="connsiteY0" fmla="*/ 7434 h 121388"/>
                    <a:gd name="connsiteX1" fmla="*/ 86012 w 96396"/>
                    <a:gd name="connsiteY1" fmla="*/ 119925 h 121388"/>
                    <a:gd name="connsiteX2" fmla="*/ 94395 w 96396"/>
                    <a:gd name="connsiteY2" fmla="*/ 111543 h 121388"/>
                    <a:gd name="connsiteX3" fmla="*/ 11622 w 96396"/>
                    <a:gd name="connsiteY3" fmla="*/ 4386 h 121388"/>
                    <a:gd name="connsiteX4" fmla="*/ 192 w 96396"/>
                    <a:gd name="connsiteY4" fmla="*/ 7434 h 121388"/>
                    <a:gd name="connsiteX5" fmla="*/ 192 w 96396"/>
                    <a:gd name="connsiteY5" fmla="*/ 7434 h 1213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396" h="121388">
                      <a:moveTo>
                        <a:pt x="192" y="7434"/>
                      </a:moveTo>
                      <a:cubicBezTo>
                        <a:pt x="12003" y="56202"/>
                        <a:pt x="48865" y="89063"/>
                        <a:pt x="86012" y="119925"/>
                      </a:cubicBezTo>
                      <a:cubicBezTo>
                        <a:pt x="91823" y="124782"/>
                        <a:pt x="100300" y="116400"/>
                        <a:pt x="94395" y="111543"/>
                      </a:cubicBezTo>
                      <a:cubicBezTo>
                        <a:pt x="58961" y="82110"/>
                        <a:pt x="22957" y="50963"/>
                        <a:pt x="11622" y="4386"/>
                      </a:cubicBezTo>
                      <a:cubicBezTo>
                        <a:pt x="9908" y="-3234"/>
                        <a:pt x="-1617" y="-91"/>
                        <a:pt x="192" y="7434"/>
                      </a:cubicBezTo>
                      <a:lnTo>
                        <a:pt x="192" y="7434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37875FF2-69F3-418B-8DBA-AB651EF79A5C}"/>
                    </a:ext>
                  </a:extLst>
                </p:cNvPr>
                <p:cNvSpPr/>
                <p:nvPr/>
              </p:nvSpPr>
              <p:spPr>
                <a:xfrm>
                  <a:off x="6284667" y="4477902"/>
                  <a:ext cx="106487" cy="108578"/>
                </a:xfrm>
                <a:custGeom>
                  <a:avLst/>
                  <a:gdLst>
                    <a:gd name="connsiteX0" fmla="*/ 94606 w 106487"/>
                    <a:gd name="connsiteY0" fmla="*/ 3991 h 108578"/>
                    <a:gd name="connsiteX1" fmla="*/ 3928 w 106487"/>
                    <a:gd name="connsiteY1" fmla="*/ 96574 h 108578"/>
                    <a:gd name="connsiteX2" fmla="*/ 7071 w 106487"/>
                    <a:gd name="connsiteY2" fmla="*/ 108099 h 108578"/>
                    <a:gd name="connsiteX3" fmla="*/ 106036 w 106487"/>
                    <a:gd name="connsiteY3" fmla="*/ 7229 h 108578"/>
                    <a:gd name="connsiteX4" fmla="*/ 94606 w 106487"/>
                    <a:gd name="connsiteY4" fmla="*/ 3991 h 108578"/>
                    <a:gd name="connsiteX5" fmla="*/ 94606 w 106487"/>
                    <a:gd name="connsiteY5" fmla="*/ 3991 h 108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487" h="108578">
                      <a:moveTo>
                        <a:pt x="94606" y="3991"/>
                      </a:moveTo>
                      <a:cubicBezTo>
                        <a:pt x="77937" y="45805"/>
                        <a:pt x="45457" y="79048"/>
                        <a:pt x="3928" y="96574"/>
                      </a:cubicBezTo>
                      <a:cubicBezTo>
                        <a:pt x="-3025" y="99526"/>
                        <a:pt x="23" y="111052"/>
                        <a:pt x="7071" y="108099"/>
                      </a:cubicBezTo>
                      <a:cubicBezTo>
                        <a:pt x="52887" y="88763"/>
                        <a:pt x="87653" y="53425"/>
                        <a:pt x="106036" y="7229"/>
                      </a:cubicBezTo>
                      <a:cubicBezTo>
                        <a:pt x="108894" y="-10"/>
                        <a:pt x="97368" y="-3058"/>
                        <a:pt x="94606" y="3991"/>
                      </a:cubicBezTo>
                      <a:lnTo>
                        <a:pt x="94606" y="3991"/>
                      </a:lnTo>
                      <a:close/>
                    </a:path>
                  </a:pathLst>
                </a:custGeom>
                <a:solidFill>
                  <a:srgbClr val="86BCB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71" name="图形 304">
              <a:extLst>
                <a:ext uri="{FF2B5EF4-FFF2-40B4-BE49-F238E27FC236}">
                  <a16:creationId xmlns:a16="http://schemas.microsoft.com/office/drawing/2014/main" id="{1E732502-256D-4E4A-967A-1928530C4AA7}"/>
                </a:ext>
              </a:extLst>
            </p:cNvPr>
            <p:cNvGrpSpPr/>
            <p:nvPr/>
          </p:nvGrpSpPr>
          <p:grpSpPr>
            <a:xfrm>
              <a:off x="4138683" y="2123011"/>
              <a:ext cx="3886926" cy="1451941"/>
              <a:chOff x="4138683" y="2123011"/>
              <a:chExt cx="3886926" cy="1451941"/>
            </a:xfrm>
          </p:grpSpPr>
          <p:grpSp>
            <p:nvGrpSpPr>
              <p:cNvPr id="372" name="图形 304">
                <a:extLst>
                  <a:ext uri="{FF2B5EF4-FFF2-40B4-BE49-F238E27FC236}">
                    <a16:creationId xmlns:a16="http://schemas.microsoft.com/office/drawing/2014/main" id="{EF6FB0F0-C7B2-44E5-B366-D6C30CF73242}"/>
                  </a:ext>
                </a:extLst>
              </p:cNvPr>
              <p:cNvGrpSpPr/>
              <p:nvPr/>
            </p:nvGrpSpPr>
            <p:grpSpPr>
              <a:xfrm>
                <a:off x="4830171" y="2123011"/>
                <a:ext cx="2801771" cy="445329"/>
                <a:chOff x="4830171" y="2123011"/>
                <a:chExt cx="2801771" cy="445329"/>
              </a:xfrm>
              <a:solidFill>
                <a:srgbClr val="214D8E"/>
              </a:solidFill>
            </p:grpSpPr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CC01E1BF-1333-4DB7-8EDA-518ACE098DBD}"/>
                    </a:ext>
                  </a:extLst>
                </p:cNvPr>
                <p:cNvSpPr/>
                <p:nvPr/>
              </p:nvSpPr>
              <p:spPr>
                <a:xfrm>
                  <a:off x="4830171" y="2460855"/>
                  <a:ext cx="34785" cy="107485"/>
                </a:xfrm>
                <a:custGeom>
                  <a:avLst/>
                  <a:gdLst>
                    <a:gd name="connsiteX0" fmla="*/ 4910 w 34785"/>
                    <a:gd name="connsiteY0" fmla="*/ 13645 h 107485"/>
                    <a:gd name="connsiteX1" fmla="*/ 433 w 34785"/>
                    <a:gd name="connsiteY1" fmla="*/ 89654 h 107485"/>
                    <a:gd name="connsiteX2" fmla="*/ 27960 w 34785"/>
                    <a:gd name="connsiteY2" fmla="*/ 97274 h 107485"/>
                    <a:gd name="connsiteX3" fmla="*/ 33389 w 34785"/>
                    <a:gd name="connsiteY3" fmla="*/ 13645 h 107485"/>
                    <a:gd name="connsiteX4" fmla="*/ 4910 w 34785"/>
                    <a:gd name="connsiteY4" fmla="*/ 13645 h 107485"/>
                    <a:gd name="connsiteX5" fmla="*/ 4910 w 34785"/>
                    <a:gd name="connsiteY5" fmla="*/ 13645 h 107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785" h="107485">
                      <a:moveTo>
                        <a:pt x="4910" y="13645"/>
                      </a:moveTo>
                      <a:cubicBezTo>
                        <a:pt x="7672" y="39362"/>
                        <a:pt x="6338" y="64508"/>
                        <a:pt x="433" y="89654"/>
                      </a:cubicBezTo>
                      <a:cubicBezTo>
                        <a:pt x="-3758" y="107561"/>
                        <a:pt x="23769" y="115181"/>
                        <a:pt x="27960" y="97274"/>
                      </a:cubicBezTo>
                      <a:cubicBezTo>
                        <a:pt x="34437" y="69652"/>
                        <a:pt x="36437" y="41839"/>
                        <a:pt x="33389" y="13645"/>
                      </a:cubicBezTo>
                      <a:cubicBezTo>
                        <a:pt x="31579" y="-4453"/>
                        <a:pt x="2909" y="-4643"/>
                        <a:pt x="4910" y="13645"/>
                      </a:cubicBezTo>
                      <a:lnTo>
                        <a:pt x="4910" y="13645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A2B5ED13-34B8-4F5A-B49D-E185391B16EE}"/>
                    </a:ext>
                  </a:extLst>
                </p:cNvPr>
                <p:cNvSpPr/>
                <p:nvPr/>
              </p:nvSpPr>
              <p:spPr>
                <a:xfrm>
                  <a:off x="7436641" y="2123011"/>
                  <a:ext cx="195300" cy="163077"/>
                </a:xfrm>
                <a:custGeom>
                  <a:avLst/>
                  <a:gdLst>
                    <a:gd name="connsiteX0" fmla="*/ 9908 w 195300"/>
                    <a:gd name="connsiteY0" fmla="*/ 56785 h 163077"/>
                    <a:gd name="connsiteX1" fmla="*/ 168023 w 195300"/>
                    <a:gd name="connsiteY1" fmla="*/ 72025 h 163077"/>
                    <a:gd name="connsiteX2" fmla="*/ 183739 w 195300"/>
                    <a:gd name="connsiteY2" fmla="*/ 9446 h 163077"/>
                    <a:gd name="connsiteX3" fmla="*/ 99348 w 195300"/>
                    <a:gd name="connsiteY3" fmla="*/ 21733 h 163077"/>
                    <a:gd name="connsiteX4" fmla="*/ 113445 w 195300"/>
                    <a:gd name="connsiteY4" fmla="*/ 155750 h 163077"/>
                    <a:gd name="connsiteX5" fmla="*/ 138115 w 195300"/>
                    <a:gd name="connsiteY5" fmla="*/ 141367 h 163077"/>
                    <a:gd name="connsiteX6" fmla="*/ 119731 w 195300"/>
                    <a:gd name="connsiteY6" fmla="*/ 64310 h 163077"/>
                    <a:gd name="connsiteX7" fmla="*/ 127256 w 195300"/>
                    <a:gd name="connsiteY7" fmla="*/ 35259 h 163077"/>
                    <a:gd name="connsiteX8" fmla="*/ 161737 w 195300"/>
                    <a:gd name="connsiteY8" fmla="*/ 29544 h 163077"/>
                    <a:gd name="connsiteX9" fmla="*/ 151354 w 195300"/>
                    <a:gd name="connsiteY9" fmla="*/ 48117 h 163077"/>
                    <a:gd name="connsiteX10" fmla="*/ 126018 w 195300"/>
                    <a:gd name="connsiteY10" fmla="*/ 49832 h 163077"/>
                    <a:gd name="connsiteX11" fmla="*/ 84108 w 195300"/>
                    <a:gd name="connsiteY11" fmla="*/ 45831 h 163077"/>
                    <a:gd name="connsiteX12" fmla="*/ 17338 w 195300"/>
                    <a:gd name="connsiteY12" fmla="*/ 29258 h 163077"/>
                    <a:gd name="connsiteX13" fmla="*/ 9908 w 195300"/>
                    <a:gd name="connsiteY13" fmla="*/ 56785 h 163077"/>
                    <a:gd name="connsiteX14" fmla="*/ 9908 w 195300"/>
                    <a:gd name="connsiteY14" fmla="*/ 56785 h 1630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95300" h="163077">
                      <a:moveTo>
                        <a:pt x="9908" y="56785"/>
                      </a:moveTo>
                      <a:cubicBezTo>
                        <a:pt x="52961" y="70787"/>
                        <a:pt x="124113" y="92980"/>
                        <a:pt x="168023" y="72025"/>
                      </a:cubicBezTo>
                      <a:cubicBezTo>
                        <a:pt x="191264" y="60976"/>
                        <a:pt x="207266" y="28591"/>
                        <a:pt x="183739" y="9446"/>
                      </a:cubicBezTo>
                      <a:cubicBezTo>
                        <a:pt x="163356" y="-7223"/>
                        <a:pt x="113635" y="-1032"/>
                        <a:pt x="99348" y="21733"/>
                      </a:cubicBezTo>
                      <a:cubicBezTo>
                        <a:pt x="76107" y="58595"/>
                        <a:pt x="96586" y="120888"/>
                        <a:pt x="113445" y="155750"/>
                      </a:cubicBezTo>
                      <a:cubicBezTo>
                        <a:pt x="121446" y="172323"/>
                        <a:pt x="146115" y="157845"/>
                        <a:pt x="138115" y="141367"/>
                      </a:cubicBezTo>
                      <a:cubicBezTo>
                        <a:pt x="126399" y="117174"/>
                        <a:pt x="119065" y="91361"/>
                        <a:pt x="119731" y="64310"/>
                      </a:cubicBezTo>
                      <a:cubicBezTo>
                        <a:pt x="120017" y="54404"/>
                        <a:pt x="119446" y="42021"/>
                        <a:pt x="127256" y="35259"/>
                      </a:cubicBezTo>
                      <a:cubicBezTo>
                        <a:pt x="131257" y="31734"/>
                        <a:pt x="160117" y="27543"/>
                        <a:pt x="161737" y="29544"/>
                      </a:cubicBezTo>
                      <a:cubicBezTo>
                        <a:pt x="158307" y="35735"/>
                        <a:pt x="154879" y="41926"/>
                        <a:pt x="151354" y="48117"/>
                      </a:cubicBezTo>
                      <a:cubicBezTo>
                        <a:pt x="142972" y="49927"/>
                        <a:pt x="134590" y="50499"/>
                        <a:pt x="126018" y="49832"/>
                      </a:cubicBezTo>
                      <a:cubicBezTo>
                        <a:pt x="112111" y="49737"/>
                        <a:pt x="97729" y="47927"/>
                        <a:pt x="84108" y="45831"/>
                      </a:cubicBezTo>
                      <a:cubicBezTo>
                        <a:pt x="61343" y="42307"/>
                        <a:pt x="39150" y="36402"/>
                        <a:pt x="17338" y="29258"/>
                      </a:cubicBezTo>
                      <a:cubicBezTo>
                        <a:pt x="2" y="23543"/>
                        <a:pt x="-7523" y="51165"/>
                        <a:pt x="9908" y="56785"/>
                      </a:cubicBezTo>
                      <a:lnTo>
                        <a:pt x="9908" y="56785"/>
                      </a:lnTo>
                      <a:close/>
                    </a:path>
                  </a:pathLst>
                </a:custGeom>
                <a:solidFill>
                  <a:srgbClr val="8AE0D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5" name="任意多边形: 形状 374">
                  <a:extLst>
                    <a:ext uri="{FF2B5EF4-FFF2-40B4-BE49-F238E27FC236}">
                      <a16:creationId xmlns:a16="http://schemas.microsoft.com/office/drawing/2014/main" id="{F513D3CA-1153-43D3-BFB7-4C347D6EB6D4}"/>
                    </a:ext>
                  </a:extLst>
                </p:cNvPr>
                <p:cNvSpPr/>
                <p:nvPr/>
              </p:nvSpPr>
              <p:spPr>
                <a:xfrm>
                  <a:off x="6332814" y="2236552"/>
                  <a:ext cx="178416" cy="103970"/>
                </a:xfrm>
                <a:custGeom>
                  <a:avLst/>
                  <a:gdLst>
                    <a:gd name="connsiteX0" fmla="*/ 28362 w 178416"/>
                    <a:gd name="connsiteY0" fmla="*/ 72213 h 103970"/>
                    <a:gd name="connsiteX1" fmla="*/ 68843 w 178416"/>
                    <a:gd name="connsiteY1" fmla="*/ 63354 h 103970"/>
                    <a:gd name="connsiteX2" fmla="*/ 81988 w 178416"/>
                    <a:gd name="connsiteY2" fmla="*/ 65069 h 103970"/>
                    <a:gd name="connsiteX3" fmla="*/ 94656 w 178416"/>
                    <a:gd name="connsiteY3" fmla="*/ 52401 h 103970"/>
                    <a:gd name="connsiteX4" fmla="*/ 164665 w 178416"/>
                    <a:gd name="connsiteY4" fmla="*/ 29064 h 103970"/>
                    <a:gd name="connsiteX5" fmla="*/ 164665 w 178416"/>
                    <a:gd name="connsiteY5" fmla="*/ 489 h 103970"/>
                    <a:gd name="connsiteX6" fmla="*/ 67033 w 178416"/>
                    <a:gd name="connsiteY6" fmla="*/ 44781 h 103970"/>
                    <a:gd name="connsiteX7" fmla="*/ 114849 w 178416"/>
                    <a:gd name="connsiteY7" fmla="*/ 99168 h 103970"/>
                    <a:gd name="connsiteX8" fmla="*/ 79321 w 178416"/>
                    <a:gd name="connsiteY8" fmla="*/ 35732 h 103970"/>
                    <a:gd name="connsiteX9" fmla="*/ 739 w 178416"/>
                    <a:gd name="connsiteY9" fmla="*/ 79833 h 103970"/>
                    <a:gd name="connsiteX10" fmla="*/ 28362 w 178416"/>
                    <a:gd name="connsiteY10" fmla="*/ 72213 h 103970"/>
                    <a:gd name="connsiteX11" fmla="*/ 28362 w 178416"/>
                    <a:gd name="connsiteY11" fmla="*/ 72213 h 1039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416" h="103970">
                      <a:moveTo>
                        <a:pt x="28362" y="72213"/>
                      </a:moveTo>
                      <a:cubicBezTo>
                        <a:pt x="26838" y="63259"/>
                        <a:pt x="64081" y="63069"/>
                        <a:pt x="68843" y="63354"/>
                      </a:cubicBezTo>
                      <a:cubicBezTo>
                        <a:pt x="73225" y="63926"/>
                        <a:pt x="77606" y="64497"/>
                        <a:pt x="81988" y="65069"/>
                      </a:cubicBezTo>
                      <a:cubicBezTo>
                        <a:pt x="91989" y="66117"/>
                        <a:pt x="96275" y="61926"/>
                        <a:pt x="94656" y="52401"/>
                      </a:cubicBezTo>
                      <a:cubicBezTo>
                        <a:pt x="110753" y="26588"/>
                        <a:pt x="136566" y="27350"/>
                        <a:pt x="164665" y="29064"/>
                      </a:cubicBezTo>
                      <a:cubicBezTo>
                        <a:pt x="183048" y="30207"/>
                        <a:pt x="182953" y="1632"/>
                        <a:pt x="164665" y="489"/>
                      </a:cubicBezTo>
                      <a:cubicBezTo>
                        <a:pt x="127327" y="-1797"/>
                        <a:pt x="79892" y="2490"/>
                        <a:pt x="67033" y="44781"/>
                      </a:cubicBezTo>
                      <a:cubicBezTo>
                        <a:pt x="58747" y="71927"/>
                        <a:pt x="81035" y="119171"/>
                        <a:pt x="114849" y="99168"/>
                      </a:cubicBezTo>
                      <a:cubicBezTo>
                        <a:pt x="152854" y="76689"/>
                        <a:pt x="104562" y="39256"/>
                        <a:pt x="79321" y="35732"/>
                      </a:cubicBezTo>
                      <a:cubicBezTo>
                        <a:pt x="47507" y="31255"/>
                        <a:pt x="-6976" y="35922"/>
                        <a:pt x="739" y="79833"/>
                      </a:cubicBezTo>
                      <a:cubicBezTo>
                        <a:pt x="3978" y="97930"/>
                        <a:pt x="31505" y="90215"/>
                        <a:pt x="28362" y="72213"/>
                      </a:cubicBezTo>
                      <a:lnTo>
                        <a:pt x="28362" y="72213"/>
                      </a:lnTo>
                      <a:close/>
                    </a:path>
                  </a:pathLst>
                </a:custGeom>
                <a:solidFill>
                  <a:srgbClr val="FAAA6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76" name="图形 304">
                <a:extLst>
                  <a:ext uri="{FF2B5EF4-FFF2-40B4-BE49-F238E27FC236}">
                    <a16:creationId xmlns:a16="http://schemas.microsoft.com/office/drawing/2014/main" id="{1CFCA6F0-D980-462B-9865-B7ACE5BE8091}"/>
                  </a:ext>
                </a:extLst>
              </p:cNvPr>
              <p:cNvGrpSpPr/>
              <p:nvPr/>
            </p:nvGrpSpPr>
            <p:grpSpPr>
              <a:xfrm>
                <a:off x="4138683" y="2214474"/>
                <a:ext cx="3886926" cy="1360477"/>
                <a:chOff x="4138683" y="2214474"/>
                <a:chExt cx="3886926" cy="1360477"/>
              </a:xfrm>
              <a:solidFill>
                <a:srgbClr val="EF3749"/>
              </a:solidFill>
            </p:grpSpPr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AC794425-36DA-4B0D-835F-5D1C9695BBE7}"/>
                    </a:ext>
                  </a:extLst>
                </p:cNvPr>
                <p:cNvSpPr/>
                <p:nvPr/>
              </p:nvSpPr>
              <p:spPr>
                <a:xfrm>
                  <a:off x="4138683" y="3498979"/>
                  <a:ext cx="47866" cy="75973"/>
                </a:xfrm>
                <a:custGeom>
                  <a:avLst/>
                  <a:gdLst>
                    <a:gd name="connsiteX0" fmla="*/ 19360 w 47866"/>
                    <a:gd name="connsiteY0" fmla="*/ 9650 h 75973"/>
                    <a:gd name="connsiteX1" fmla="*/ 977 w 47866"/>
                    <a:gd name="connsiteY1" fmla="*/ 58704 h 75973"/>
                    <a:gd name="connsiteX2" fmla="*/ 28504 w 47866"/>
                    <a:gd name="connsiteY2" fmla="*/ 66324 h 75973"/>
                    <a:gd name="connsiteX3" fmla="*/ 46887 w 47866"/>
                    <a:gd name="connsiteY3" fmla="*/ 17270 h 75973"/>
                    <a:gd name="connsiteX4" fmla="*/ 19360 w 47866"/>
                    <a:gd name="connsiteY4" fmla="*/ 9650 h 75973"/>
                    <a:gd name="connsiteX5" fmla="*/ 19360 w 47866"/>
                    <a:gd name="connsiteY5" fmla="*/ 9650 h 75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7866" h="75973">
                      <a:moveTo>
                        <a:pt x="19360" y="9650"/>
                      </a:moveTo>
                      <a:cubicBezTo>
                        <a:pt x="13264" y="26033"/>
                        <a:pt x="7073" y="42321"/>
                        <a:pt x="977" y="58704"/>
                      </a:cubicBezTo>
                      <a:cubicBezTo>
                        <a:pt x="-5500" y="75944"/>
                        <a:pt x="22122" y="83373"/>
                        <a:pt x="28504" y="66324"/>
                      </a:cubicBezTo>
                      <a:cubicBezTo>
                        <a:pt x="34600" y="49941"/>
                        <a:pt x="40791" y="33653"/>
                        <a:pt x="46887" y="17270"/>
                      </a:cubicBezTo>
                      <a:cubicBezTo>
                        <a:pt x="53364" y="30"/>
                        <a:pt x="25837" y="-7400"/>
                        <a:pt x="19360" y="9650"/>
                      </a:cubicBezTo>
                      <a:lnTo>
                        <a:pt x="19360" y="9650"/>
                      </a:ln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3CF09A41-4CAC-4141-B719-10361DF92B21}"/>
                    </a:ext>
                  </a:extLst>
                </p:cNvPr>
                <p:cNvSpPr/>
                <p:nvPr/>
              </p:nvSpPr>
              <p:spPr>
                <a:xfrm>
                  <a:off x="6016341" y="3182065"/>
                  <a:ext cx="54718" cy="71195"/>
                </a:xfrm>
                <a:custGeom>
                  <a:avLst/>
                  <a:gdLst>
                    <a:gd name="connsiteX0" fmla="*/ 696 w 54718"/>
                    <a:gd name="connsiteY0" fmla="*/ 18144 h 71195"/>
                    <a:gd name="connsiteX1" fmla="*/ 30604 w 54718"/>
                    <a:gd name="connsiteY1" fmla="*/ 66722 h 71195"/>
                    <a:gd name="connsiteX2" fmla="*/ 50797 w 54718"/>
                    <a:gd name="connsiteY2" fmla="*/ 46529 h 71195"/>
                    <a:gd name="connsiteX3" fmla="*/ 28223 w 54718"/>
                    <a:gd name="connsiteY3" fmla="*/ 10524 h 71195"/>
                    <a:gd name="connsiteX4" fmla="*/ 10602 w 54718"/>
                    <a:gd name="connsiteY4" fmla="*/ 523 h 71195"/>
                    <a:gd name="connsiteX5" fmla="*/ 696 w 54718"/>
                    <a:gd name="connsiteY5" fmla="*/ 18144 h 71195"/>
                    <a:gd name="connsiteX6" fmla="*/ 696 w 54718"/>
                    <a:gd name="connsiteY6" fmla="*/ 18144 h 71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718" h="71195">
                      <a:moveTo>
                        <a:pt x="696" y="18144"/>
                      </a:moveTo>
                      <a:cubicBezTo>
                        <a:pt x="7649" y="36242"/>
                        <a:pt x="17460" y="52434"/>
                        <a:pt x="30604" y="66722"/>
                      </a:cubicBezTo>
                      <a:cubicBezTo>
                        <a:pt x="43082" y="80247"/>
                        <a:pt x="63275" y="60054"/>
                        <a:pt x="50797" y="46529"/>
                      </a:cubicBezTo>
                      <a:cubicBezTo>
                        <a:pt x="41177" y="36051"/>
                        <a:pt x="33367" y="23859"/>
                        <a:pt x="28223" y="10524"/>
                      </a:cubicBezTo>
                      <a:cubicBezTo>
                        <a:pt x="25461" y="3285"/>
                        <a:pt x="18603" y="-1668"/>
                        <a:pt x="10602" y="523"/>
                      </a:cubicBezTo>
                      <a:cubicBezTo>
                        <a:pt x="3839" y="2428"/>
                        <a:pt x="-2066" y="10905"/>
                        <a:pt x="696" y="18144"/>
                      </a:cubicBezTo>
                      <a:lnTo>
                        <a:pt x="696" y="18144"/>
                      </a:ln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9" name="任意多边形: 形状 378">
                  <a:extLst>
                    <a:ext uri="{FF2B5EF4-FFF2-40B4-BE49-F238E27FC236}">
                      <a16:creationId xmlns:a16="http://schemas.microsoft.com/office/drawing/2014/main" id="{934935FD-9100-4456-81DE-F8DA77016049}"/>
                    </a:ext>
                  </a:extLst>
                </p:cNvPr>
                <p:cNvSpPr/>
                <p:nvPr/>
              </p:nvSpPr>
              <p:spPr>
                <a:xfrm>
                  <a:off x="7168888" y="3246821"/>
                  <a:ext cx="81600" cy="92377"/>
                </a:xfrm>
                <a:custGeom>
                  <a:avLst/>
                  <a:gdLst>
                    <a:gd name="connsiteX0" fmla="*/ 55253 w 81600"/>
                    <a:gd name="connsiteY0" fmla="*/ 7205 h 92377"/>
                    <a:gd name="connsiteX1" fmla="*/ 4770 w 81600"/>
                    <a:gd name="connsiteY1" fmla="*/ 68641 h 92377"/>
                    <a:gd name="connsiteX2" fmla="*/ 24963 w 81600"/>
                    <a:gd name="connsiteY2" fmla="*/ 88834 h 92377"/>
                    <a:gd name="connsiteX3" fmla="*/ 79923 w 81600"/>
                    <a:gd name="connsiteY3" fmla="*/ 21587 h 92377"/>
                    <a:gd name="connsiteX4" fmla="*/ 55253 w 81600"/>
                    <a:gd name="connsiteY4" fmla="*/ 7205 h 92377"/>
                    <a:gd name="connsiteX5" fmla="*/ 55253 w 81600"/>
                    <a:gd name="connsiteY5" fmla="*/ 7205 h 92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600" h="92377">
                      <a:moveTo>
                        <a:pt x="55253" y="7205"/>
                      </a:moveTo>
                      <a:cubicBezTo>
                        <a:pt x="42966" y="31398"/>
                        <a:pt x="25535" y="51305"/>
                        <a:pt x="4770" y="68641"/>
                      </a:cubicBezTo>
                      <a:cubicBezTo>
                        <a:pt x="-9327" y="80452"/>
                        <a:pt x="10962" y="100549"/>
                        <a:pt x="24963" y="88834"/>
                      </a:cubicBezTo>
                      <a:cubicBezTo>
                        <a:pt x="47347" y="70069"/>
                        <a:pt x="66683" y="47781"/>
                        <a:pt x="79923" y="21587"/>
                      </a:cubicBezTo>
                      <a:cubicBezTo>
                        <a:pt x="88209" y="5299"/>
                        <a:pt x="63540" y="-9178"/>
                        <a:pt x="55253" y="7205"/>
                      </a:cubicBezTo>
                      <a:lnTo>
                        <a:pt x="55253" y="7205"/>
                      </a:ln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6E77B0ED-7EB8-459A-8EC1-CE5ED9EFBE3B}"/>
                    </a:ext>
                  </a:extLst>
                </p:cNvPr>
                <p:cNvSpPr/>
                <p:nvPr/>
              </p:nvSpPr>
              <p:spPr>
                <a:xfrm>
                  <a:off x="7990163" y="2474893"/>
                  <a:ext cx="35446" cy="74219"/>
                </a:xfrm>
                <a:custGeom>
                  <a:avLst/>
                  <a:gdLst>
                    <a:gd name="connsiteX0" fmla="*/ 1025 w 35446"/>
                    <a:gd name="connsiteY0" fmla="*/ 10370 h 74219"/>
                    <a:gd name="connsiteX1" fmla="*/ 9122 w 35446"/>
                    <a:gd name="connsiteY1" fmla="*/ 67234 h 74219"/>
                    <a:gd name="connsiteX2" fmla="*/ 28648 w 35446"/>
                    <a:gd name="connsiteY2" fmla="*/ 72377 h 74219"/>
                    <a:gd name="connsiteX3" fmla="*/ 33792 w 35446"/>
                    <a:gd name="connsiteY3" fmla="*/ 52851 h 74219"/>
                    <a:gd name="connsiteX4" fmla="*/ 28553 w 35446"/>
                    <a:gd name="connsiteY4" fmla="*/ 18085 h 74219"/>
                    <a:gd name="connsiteX5" fmla="*/ 18551 w 35446"/>
                    <a:gd name="connsiteY5" fmla="*/ 464 h 74219"/>
                    <a:gd name="connsiteX6" fmla="*/ 1025 w 35446"/>
                    <a:gd name="connsiteY6" fmla="*/ 10370 h 74219"/>
                    <a:gd name="connsiteX7" fmla="*/ 1025 w 35446"/>
                    <a:gd name="connsiteY7" fmla="*/ 10370 h 74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46" h="74219">
                      <a:moveTo>
                        <a:pt x="1025" y="10370"/>
                      </a:moveTo>
                      <a:cubicBezTo>
                        <a:pt x="-1737" y="30563"/>
                        <a:pt x="1121" y="48565"/>
                        <a:pt x="9122" y="67234"/>
                      </a:cubicBezTo>
                      <a:cubicBezTo>
                        <a:pt x="12170" y="74282"/>
                        <a:pt x="22552" y="75997"/>
                        <a:pt x="28648" y="72377"/>
                      </a:cubicBezTo>
                      <a:cubicBezTo>
                        <a:pt x="35982" y="68091"/>
                        <a:pt x="36840" y="59995"/>
                        <a:pt x="33792" y="52851"/>
                      </a:cubicBezTo>
                      <a:cubicBezTo>
                        <a:pt x="29124" y="42088"/>
                        <a:pt x="26934" y="29801"/>
                        <a:pt x="28553" y="18085"/>
                      </a:cubicBezTo>
                      <a:cubicBezTo>
                        <a:pt x="29600" y="10465"/>
                        <a:pt x="26743" y="2750"/>
                        <a:pt x="18551" y="464"/>
                      </a:cubicBezTo>
                      <a:cubicBezTo>
                        <a:pt x="11979" y="-1441"/>
                        <a:pt x="2073" y="2654"/>
                        <a:pt x="1025" y="10370"/>
                      </a:cubicBezTo>
                      <a:lnTo>
                        <a:pt x="1025" y="10370"/>
                      </a:ln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AFC278DD-D4FC-4B8F-A1AB-F2F1AD6F074F}"/>
                    </a:ext>
                  </a:extLst>
                </p:cNvPr>
                <p:cNvSpPr/>
                <p:nvPr/>
              </p:nvSpPr>
              <p:spPr>
                <a:xfrm>
                  <a:off x="4246886" y="2214474"/>
                  <a:ext cx="88237" cy="121586"/>
                </a:xfrm>
                <a:custGeom>
                  <a:avLst/>
                  <a:gdLst>
                    <a:gd name="connsiteX0" fmla="*/ 311 w 88237"/>
                    <a:gd name="connsiteY0" fmla="*/ 17900 h 121586"/>
                    <a:gd name="connsiteX1" fmla="*/ 67462 w 88237"/>
                    <a:gd name="connsiteY1" fmla="*/ 119055 h 121586"/>
                    <a:gd name="connsiteX2" fmla="*/ 81845 w 88237"/>
                    <a:gd name="connsiteY2" fmla="*/ 94385 h 121586"/>
                    <a:gd name="connsiteX3" fmla="*/ 27838 w 88237"/>
                    <a:gd name="connsiteY3" fmla="*/ 10279 h 121586"/>
                    <a:gd name="connsiteX4" fmla="*/ 311 w 88237"/>
                    <a:gd name="connsiteY4" fmla="*/ 17900 h 121586"/>
                    <a:gd name="connsiteX5" fmla="*/ 311 w 88237"/>
                    <a:gd name="connsiteY5" fmla="*/ 17900 h 121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8237" h="121586">
                      <a:moveTo>
                        <a:pt x="311" y="17900"/>
                      </a:moveTo>
                      <a:cubicBezTo>
                        <a:pt x="8502" y="59714"/>
                        <a:pt x="32601" y="94861"/>
                        <a:pt x="67462" y="119055"/>
                      </a:cubicBezTo>
                      <a:cubicBezTo>
                        <a:pt x="82607" y="129532"/>
                        <a:pt x="96894" y="104768"/>
                        <a:pt x="81845" y="94385"/>
                      </a:cubicBezTo>
                      <a:cubicBezTo>
                        <a:pt x="52984" y="74287"/>
                        <a:pt x="34601" y="44569"/>
                        <a:pt x="27838" y="10279"/>
                      </a:cubicBezTo>
                      <a:cubicBezTo>
                        <a:pt x="24314" y="-7723"/>
                        <a:pt x="-3213" y="-103"/>
                        <a:pt x="311" y="17900"/>
                      </a:cubicBezTo>
                      <a:lnTo>
                        <a:pt x="311" y="17900"/>
                      </a:ln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82" name="图形 304">
              <a:extLst>
                <a:ext uri="{FF2B5EF4-FFF2-40B4-BE49-F238E27FC236}">
                  <a16:creationId xmlns:a16="http://schemas.microsoft.com/office/drawing/2014/main" id="{D790BC9A-693E-4BD4-89FB-BD713054118C}"/>
                </a:ext>
              </a:extLst>
            </p:cNvPr>
            <p:cNvGrpSpPr/>
            <p:nvPr/>
          </p:nvGrpSpPr>
          <p:grpSpPr>
            <a:xfrm>
              <a:off x="3982783" y="2567376"/>
              <a:ext cx="1031880" cy="2120214"/>
              <a:chOff x="3982783" y="2567376"/>
              <a:chExt cx="1031880" cy="2120214"/>
            </a:xfrm>
          </p:grpSpPr>
          <p:sp>
            <p:nvSpPr>
              <p:cNvPr id="383" name="任意多边形: 形状 382">
                <a:extLst>
                  <a:ext uri="{FF2B5EF4-FFF2-40B4-BE49-F238E27FC236}">
                    <a16:creationId xmlns:a16="http://schemas.microsoft.com/office/drawing/2014/main" id="{C3970BF3-D52C-41CF-8DF6-DC1194D67711}"/>
                  </a:ext>
                </a:extLst>
              </p:cNvPr>
              <p:cNvSpPr/>
              <p:nvPr/>
            </p:nvSpPr>
            <p:spPr>
              <a:xfrm>
                <a:off x="4240781" y="4560093"/>
                <a:ext cx="216156" cy="127497"/>
              </a:xfrm>
              <a:custGeom>
                <a:avLst/>
                <a:gdLst>
                  <a:gd name="connsiteX0" fmla="*/ 132718 w 216156"/>
                  <a:gd name="connsiteY0" fmla="*/ 16193 h 127497"/>
                  <a:gd name="connsiteX1" fmla="*/ 26990 w 216156"/>
                  <a:gd name="connsiteY1" fmla="*/ 88487 h 127497"/>
                  <a:gd name="connsiteX2" fmla="*/ 216157 w 216156"/>
                  <a:gd name="connsiteY2" fmla="*/ 124968 h 127497"/>
                  <a:gd name="connsiteX3" fmla="*/ 210156 w 216156"/>
                  <a:gd name="connsiteY3" fmla="*/ 0 h 127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156" h="127497">
                    <a:moveTo>
                      <a:pt x="132718" y="16193"/>
                    </a:moveTo>
                    <a:cubicBezTo>
                      <a:pt x="132718" y="16193"/>
                      <a:pt x="117192" y="46196"/>
                      <a:pt x="26990" y="88487"/>
                    </a:cubicBezTo>
                    <a:cubicBezTo>
                      <a:pt x="-34446" y="117253"/>
                      <a:pt x="1082" y="134207"/>
                      <a:pt x="216157" y="124968"/>
                    </a:cubicBezTo>
                    <a:lnTo>
                      <a:pt x="210156" y="0"/>
                    </a:lnTo>
                  </a:path>
                </a:pathLst>
              </a:custGeom>
              <a:solidFill>
                <a:srgbClr val="EF37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4" name="任意多边形: 形状 383">
                <a:extLst>
                  <a:ext uri="{FF2B5EF4-FFF2-40B4-BE49-F238E27FC236}">
                    <a16:creationId xmlns:a16="http://schemas.microsoft.com/office/drawing/2014/main" id="{B0C46B47-CD34-4A75-91A3-3FE2E4AA50A4}"/>
                  </a:ext>
                </a:extLst>
              </p:cNvPr>
              <p:cNvSpPr/>
              <p:nvPr/>
            </p:nvSpPr>
            <p:spPr>
              <a:xfrm>
                <a:off x="4570095" y="4559998"/>
                <a:ext cx="215376" cy="126056"/>
              </a:xfrm>
              <a:custGeom>
                <a:avLst/>
                <a:gdLst>
                  <a:gd name="connsiteX0" fmla="*/ 82010 w 215376"/>
                  <a:gd name="connsiteY0" fmla="*/ 16288 h 126056"/>
                  <a:gd name="connsiteX1" fmla="*/ 187738 w 215376"/>
                  <a:gd name="connsiteY1" fmla="*/ 88583 h 126056"/>
                  <a:gd name="connsiteX2" fmla="*/ 0 w 215376"/>
                  <a:gd name="connsiteY2" fmla="*/ 124396 h 126056"/>
                  <a:gd name="connsiteX3" fmla="*/ 4667 w 215376"/>
                  <a:gd name="connsiteY3" fmla="*/ 0 h 126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376" h="126056">
                    <a:moveTo>
                      <a:pt x="82010" y="16288"/>
                    </a:moveTo>
                    <a:cubicBezTo>
                      <a:pt x="82010" y="16288"/>
                      <a:pt x="97536" y="46292"/>
                      <a:pt x="187738" y="88583"/>
                    </a:cubicBezTo>
                    <a:cubicBezTo>
                      <a:pt x="249174" y="117348"/>
                      <a:pt x="217170" y="131064"/>
                      <a:pt x="0" y="124396"/>
                    </a:cubicBezTo>
                    <a:lnTo>
                      <a:pt x="4667" y="0"/>
                    </a:lnTo>
                  </a:path>
                </a:pathLst>
              </a:custGeom>
              <a:solidFill>
                <a:srgbClr val="EF37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5" name="任意多边形: 形状 384">
                <a:extLst>
                  <a:ext uri="{FF2B5EF4-FFF2-40B4-BE49-F238E27FC236}">
                    <a16:creationId xmlns:a16="http://schemas.microsoft.com/office/drawing/2014/main" id="{78A96289-FC83-44BF-92F9-B71CE12E9A56}"/>
                  </a:ext>
                </a:extLst>
              </p:cNvPr>
              <p:cNvSpPr/>
              <p:nvPr/>
            </p:nvSpPr>
            <p:spPr>
              <a:xfrm>
                <a:off x="4292060" y="3713797"/>
                <a:ext cx="431577" cy="869156"/>
              </a:xfrm>
              <a:custGeom>
                <a:avLst/>
                <a:gdLst>
                  <a:gd name="connsiteX0" fmla="*/ 0 w 431577"/>
                  <a:gd name="connsiteY0" fmla="*/ 20669 h 869156"/>
                  <a:gd name="connsiteX1" fmla="*/ 46958 w 431577"/>
                  <a:gd name="connsiteY1" fmla="*/ 869156 h 869156"/>
                  <a:gd name="connsiteX2" fmla="*/ 179927 w 431577"/>
                  <a:gd name="connsiteY2" fmla="*/ 869156 h 869156"/>
                  <a:gd name="connsiteX3" fmla="*/ 213931 w 431577"/>
                  <a:gd name="connsiteY3" fmla="*/ 230410 h 869156"/>
                  <a:gd name="connsiteX4" fmla="*/ 260794 w 431577"/>
                  <a:gd name="connsiteY4" fmla="*/ 869156 h 869156"/>
                  <a:gd name="connsiteX5" fmla="*/ 390334 w 431577"/>
                  <a:gd name="connsiteY5" fmla="*/ 869156 h 869156"/>
                  <a:gd name="connsiteX6" fmla="*/ 431578 w 431577"/>
                  <a:gd name="connsiteY6" fmla="*/ 0 h 869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1577" h="869156">
                    <a:moveTo>
                      <a:pt x="0" y="20669"/>
                    </a:moveTo>
                    <a:lnTo>
                      <a:pt x="46958" y="869156"/>
                    </a:lnTo>
                    <a:lnTo>
                      <a:pt x="179927" y="869156"/>
                    </a:lnTo>
                    <a:lnTo>
                      <a:pt x="213931" y="230410"/>
                    </a:lnTo>
                    <a:lnTo>
                      <a:pt x="260794" y="869156"/>
                    </a:lnTo>
                    <a:lnTo>
                      <a:pt x="390334" y="869156"/>
                    </a:lnTo>
                    <a:lnTo>
                      <a:pt x="431578" y="0"/>
                    </a:lnTo>
                  </a:path>
                </a:pathLst>
              </a:custGeom>
              <a:solidFill>
                <a:srgbClr val="9EA1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6" name="任意多边形: 形状 385">
                <a:extLst>
                  <a:ext uri="{FF2B5EF4-FFF2-40B4-BE49-F238E27FC236}">
                    <a16:creationId xmlns:a16="http://schemas.microsoft.com/office/drawing/2014/main" id="{C60A5D7B-CDB3-4CA8-BF49-3F26B484B841}"/>
                  </a:ext>
                </a:extLst>
              </p:cNvPr>
              <p:cNvSpPr/>
              <p:nvPr/>
            </p:nvSpPr>
            <p:spPr>
              <a:xfrm>
                <a:off x="4292155" y="3713797"/>
                <a:ext cx="431577" cy="499002"/>
              </a:xfrm>
              <a:custGeom>
                <a:avLst/>
                <a:gdLst>
                  <a:gd name="connsiteX0" fmla="*/ 408813 w 431577"/>
                  <a:gd name="connsiteY0" fmla="*/ 478441 h 499002"/>
                  <a:gd name="connsiteX1" fmla="*/ 431578 w 431577"/>
                  <a:gd name="connsiteY1" fmla="*/ 0 h 499002"/>
                  <a:gd name="connsiteX2" fmla="*/ 0 w 431577"/>
                  <a:gd name="connsiteY2" fmla="*/ 20669 h 499002"/>
                  <a:gd name="connsiteX3" fmla="*/ 25241 w 431577"/>
                  <a:gd name="connsiteY3" fmla="*/ 478060 h 499002"/>
                  <a:gd name="connsiteX4" fmla="*/ 199739 w 431577"/>
                  <a:gd name="connsiteY4" fmla="*/ 495776 h 499002"/>
                  <a:gd name="connsiteX5" fmla="*/ 213836 w 431577"/>
                  <a:gd name="connsiteY5" fmla="*/ 230410 h 499002"/>
                  <a:gd name="connsiteX6" fmla="*/ 233458 w 431577"/>
                  <a:gd name="connsiteY6" fmla="*/ 498062 h 499002"/>
                  <a:gd name="connsiteX7" fmla="*/ 408813 w 431577"/>
                  <a:gd name="connsiteY7" fmla="*/ 478441 h 49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577" h="499002">
                    <a:moveTo>
                      <a:pt x="408813" y="478441"/>
                    </a:moveTo>
                    <a:lnTo>
                      <a:pt x="431578" y="0"/>
                    </a:lnTo>
                    <a:lnTo>
                      <a:pt x="0" y="20669"/>
                    </a:lnTo>
                    <a:lnTo>
                      <a:pt x="25241" y="478060"/>
                    </a:lnTo>
                    <a:cubicBezTo>
                      <a:pt x="82010" y="482251"/>
                      <a:pt x="141065" y="491109"/>
                      <a:pt x="199739" y="495776"/>
                    </a:cubicBezTo>
                    <a:lnTo>
                      <a:pt x="213836" y="230410"/>
                    </a:lnTo>
                    <a:lnTo>
                      <a:pt x="233458" y="498062"/>
                    </a:lnTo>
                    <a:cubicBezTo>
                      <a:pt x="294132" y="501015"/>
                      <a:pt x="353663" y="497681"/>
                      <a:pt x="408813" y="478441"/>
                    </a:cubicBez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7" name="任意多边形: 形状 386">
                <a:extLst>
                  <a:ext uri="{FF2B5EF4-FFF2-40B4-BE49-F238E27FC236}">
                    <a16:creationId xmlns:a16="http://schemas.microsoft.com/office/drawing/2014/main" id="{13115384-B7A7-4D7B-8591-6B35780F9C83}"/>
                  </a:ext>
                </a:extLst>
              </p:cNvPr>
              <p:cNvSpPr/>
              <p:nvPr/>
            </p:nvSpPr>
            <p:spPr>
              <a:xfrm>
                <a:off x="4199382" y="2990754"/>
                <a:ext cx="597312" cy="1182743"/>
              </a:xfrm>
              <a:custGeom>
                <a:avLst/>
                <a:gdLst>
                  <a:gd name="connsiteX0" fmla="*/ 525113 w 597312"/>
                  <a:gd name="connsiteY0" fmla="*/ 54197 h 1182743"/>
                  <a:gd name="connsiteX1" fmla="*/ 393573 w 597312"/>
                  <a:gd name="connsiteY1" fmla="*/ 0 h 1182743"/>
                  <a:gd name="connsiteX2" fmla="*/ 317087 w 597312"/>
                  <a:gd name="connsiteY2" fmla="*/ 214884 h 1182743"/>
                  <a:gd name="connsiteX3" fmla="*/ 247460 w 597312"/>
                  <a:gd name="connsiteY3" fmla="*/ 0 h 1182743"/>
                  <a:gd name="connsiteX4" fmla="*/ 109918 w 597312"/>
                  <a:gd name="connsiteY4" fmla="*/ 55435 h 1182743"/>
                  <a:gd name="connsiteX5" fmla="*/ 0 w 597312"/>
                  <a:gd name="connsiteY5" fmla="*/ 1145477 h 1182743"/>
                  <a:gd name="connsiteX6" fmla="*/ 284988 w 597312"/>
                  <a:gd name="connsiteY6" fmla="*/ 1181100 h 1182743"/>
                  <a:gd name="connsiteX7" fmla="*/ 322326 w 597312"/>
                  <a:gd name="connsiteY7" fmla="*/ 949452 h 1182743"/>
                  <a:gd name="connsiteX8" fmla="*/ 341566 w 597312"/>
                  <a:gd name="connsiteY8" fmla="*/ 1182719 h 1182743"/>
                  <a:gd name="connsiteX9" fmla="*/ 597313 w 597312"/>
                  <a:gd name="connsiteY9" fmla="*/ 1127093 h 1182743"/>
                  <a:gd name="connsiteX10" fmla="*/ 525113 w 597312"/>
                  <a:gd name="connsiteY10" fmla="*/ 54197 h 118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7312" h="1182743">
                    <a:moveTo>
                      <a:pt x="525113" y="54197"/>
                    </a:moveTo>
                    <a:cubicBezTo>
                      <a:pt x="514826" y="42577"/>
                      <a:pt x="393573" y="0"/>
                      <a:pt x="393573" y="0"/>
                    </a:cubicBezTo>
                    <a:lnTo>
                      <a:pt x="317087" y="214884"/>
                    </a:lnTo>
                    <a:lnTo>
                      <a:pt x="247460" y="0"/>
                    </a:lnTo>
                    <a:cubicBezTo>
                      <a:pt x="247460" y="0"/>
                      <a:pt x="116967" y="43243"/>
                      <a:pt x="109918" y="55435"/>
                    </a:cubicBezTo>
                    <a:cubicBezTo>
                      <a:pt x="101251" y="70390"/>
                      <a:pt x="0" y="1145477"/>
                      <a:pt x="0" y="1145477"/>
                    </a:cubicBezTo>
                    <a:cubicBezTo>
                      <a:pt x="0" y="1145477"/>
                      <a:pt x="137731" y="1173956"/>
                      <a:pt x="284988" y="1181100"/>
                    </a:cubicBezTo>
                    <a:lnTo>
                      <a:pt x="322326" y="949452"/>
                    </a:lnTo>
                    <a:lnTo>
                      <a:pt x="341566" y="1182719"/>
                    </a:lnTo>
                    <a:cubicBezTo>
                      <a:pt x="444818" y="1183386"/>
                      <a:pt x="544639" y="1170527"/>
                      <a:pt x="597313" y="1127093"/>
                    </a:cubicBezTo>
                    <a:cubicBezTo>
                      <a:pt x="597313" y="1127093"/>
                      <a:pt x="535400" y="65818"/>
                      <a:pt x="525113" y="54197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8" name="任意多边形: 形状 387">
                <a:extLst>
                  <a:ext uri="{FF2B5EF4-FFF2-40B4-BE49-F238E27FC236}">
                    <a16:creationId xmlns:a16="http://schemas.microsoft.com/office/drawing/2014/main" id="{7B614DE3-0129-46B1-B04A-EBCD457C3C96}"/>
                  </a:ext>
                </a:extLst>
              </p:cNvPr>
              <p:cNvSpPr/>
              <p:nvPr/>
            </p:nvSpPr>
            <p:spPr>
              <a:xfrm>
                <a:off x="4119468" y="2567376"/>
                <a:ext cx="119953" cy="120102"/>
              </a:xfrm>
              <a:custGeom>
                <a:avLst/>
                <a:gdLst>
                  <a:gd name="connsiteX0" fmla="*/ 12096 w 119953"/>
                  <a:gd name="connsiteY0" fmla="*/ 112483 h 120102"/>
                  <a:gd name="connsiteX1" fmla="*/ 2476 w 119953"/>
                  <a:gd name="connsiteY1" fmla="*/ 33616 h 120102"/>
                  <a:gd name="connsiteX2" fmla="*/ 52768 w 119953"/>
                  <a:gd name="connsiteY2" fmla="*/ 87 h 120102"/>
                  <a:gd name="connsiteX3" fmla="*/ 105631 w 119953"/>
                  <a:gd name="connsiteY3" fmla="*/ 23329 h 120102"/>
                  <a:gd name="connsiteX4" fmla="*/ 101726 w 119953"/>
                  <a:gd name="connsiteY4" fmla="*/ 43998 h 120102"/>
                  <a:gd name="connsiteX5" fmla="*/ 119824 w 119953"/>
                  <a:gd name="connsiteY5" fmla="*/ 49141 h 120102"/>
                  <a:gd name="connsiteX6" fmla="*/ 68198 w 119953"/>
                  <a:gd name="connsiteY6" fmla="*/ 120102 h 1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53" h="120102">
                    <a:moveTo>
                      <a:pt x="12096" y="112483"/>
                    </a:moveTo>
                    <a:cubicBezTo>
                      <a:pt x="12096" y="112483"/>
                      <a:pt x="-6573" y="50379"/>
                      <a:pt x="2476" y="33616"/>
                    </a:cubicBezTo>
                    <a:cubicBezTo>
                      <a:pt x="11524" y="16851"/>
                      <a:pt x="29527" y="1421"/>
                      <a:pt x="52768" y="87"/>
                    </a:cubicBezTo>
                    <a:cubicBezTo>
                      <a:pt x="76009" y="-1246"/>
                      <a:pt x="105631" y="12946"/>
                      <a:pt x="105631" y="23329"/>
                    </a:cubicBezTo>
                    <a:cubicBezTo>
                      <a:pt x="105631" y="33616"/>
                      <a:pt x="101726" y="43998"/>
                      <a:pt x="101726" y="43998"/>
                    </a:cubicBezTo>
                    <a:cubicBezTo>
                      <a:pt x="101726" y="43998"/>
                      <a:pt x="114585" y="33044"/>
                      <a:pt x="119824" y="49141"/>
                    </a:cubicBezTo>
                    <a:cubicBezTo>
                      <a:pt x="122967" y="59047"/>
                      <a:pt x="68198" y="120102"/>
                      <a:pt x="68198" y="120102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9" name="任意多边形: 形状 388">
                <a:extLst>
                  <a:ext uri="{FF2B5EF4-FFF2-40B4-BE49-F238E27FC236}">
                    <a16:creationId xmlns:a16="http://schemas.microsoft.com/office/drawing/2014/main" id="{FD766F91-AB8F-4564-9B51-58073136B20F}"/>
                  </a:ext>
                </a:extLst>
              </p:cNvPr>
              <p:cNvSpPr/>
              <p:nvPr/>
            </p:nvSpPr>
            <p:spPr>
              <a:xfrm>
                <a:off x="4830169" y="2998533"/>
                <a:ext cx="139309" cy="180720"/>
              </a:xfrm>
              <a:custGeom>
                <a:avLst/>
                <a:gdLst>
                  <a:gd name="connsiteX0" fmla="*/ 139309 w 139309"/>
                  <a:gd name="connsiteY0" fmla="*/ 172815 h 180720"/>
                  <a:gd name="connsiteX1" fmla="*/ 54 w 139309"/>
                  <a:gd name="connsiteY1" fmla="*/ 31 h 180720"/>
                  <a:gd name="connsiteX2" fmla="*/ 113115 w 139309"/>
                  <a:gd name="connsiteY2" fmla="*/ 180721 h 180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309" h="180720">
                    <a:moveTo>
                      <a:pt x="139309" y="172815"/>
                    </a:moveTo>
                    <a:cubicBezTo>
                      <a:pt x="133213" y="153479"/>
                      <a:pt x="2435" y="-2540"/>
                      <a:pt x="54" y="31"/>
                    </a:cubicBezTo>
                    <a:cubicBezTo>
                      <a:pt x="-2328" y="2603"/>
                      <a:pt x="75206" y="171291"/>
                      <a:pt x="113115" y="180721"/>
                    </a:cubicBezTo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0" name="任意多边形: 形状 389">
                <a:extLst>
                  <a:ext uri="{FF2B5EF4-FFF2-40B4-BE49-F238E27FC236}">
                    <a16:creationId xmlns:a16="http://schemas.microsoft.com/office/drawing/2014/main" id="{53F839D9-1B9F-4AD9-96B3-8B9C30A01AE7}"/>
                  </a:ext>
                </a:extLst>
              </p:cNvPr>
              <p:cNvSpPr/>
              <p:nvPr/>
            </p:nvSpPr>
            <p:spPr>
              <a:xfrm>
                <a:off x="4794115" y="2974181"/>
                <a:ext cx="116117" cy="348147"/>
              </a:xfrm>
              <a:custGeom>
                <a:avLst/>
                <a:gdLst>
                  <a:gd name="connsiteX0" fmla="*/ 116117 w 116117"/>
                  <a:gd name="connsiteY0" fmla="*/ 16002 h 348147"/>
                  <a:gd name="connsiteX1" fmla="*/ 42870 w 116117"/>
                  <a:gd name="connsiteY1" fmla="*/ 347853 h 348147"/>
                  <a:gd name="connsiteX2" fmla="*/ 293 w 116117"/>
                  <a:gd name="connsiteY2" fmla="*/ 279273 h 348147"/>
                  <a:gd name="connsiteX3" fmla="*/ 64111 w 116117"/>
                  <a:gd name="connsiteY3" fmla="*/ 0 h 34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117" h="348147">
                    <a:moveTo>
                      <a:pt x="116117" y="16002"/>
                    </a:moveTo>
                    <a:cubicBezTo>
                      <a:pt x="109450" y="74962"/>
                      <a:pt x="81446" y="343091"/>
                      <a:pt x="42870" y="347853"/>
                    </a:cubicBezTo>
                    <a:cubicBezTo>
                      <a:pt x="4294" y="352711"/>
                      <a:pt x="5627" y="296132"/>
                      <a:pt x="293" y="279273"/>
                    </a:cubicBezTo>
                    <a:cubicBezTo>
                      <a:pt x="-5041" y="262414"/>
                      <a:pt x="64111" y="0"/>
                      <a:pt x="64111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1" name="任意多边形: 形状 390">
                <a:extLst>
                  <a:ext uri="{FF2B5EF4-FFF2-40B4-BE49-F238E27FC236}">
                    <a16:creationId xmlns:a16="http://schemas.microsoft.com/office/drawing/2014/main" id="{4EB8B19E-DC54-4AF9-9FA3-618EA62925ED}"/>
                  </a:ext>
                </a:extLst>
              </p:cNvPr>
              <p:cNvSpPr/>
              <p:nvPr/>
            </p:nvSpPr>
            <p:spPr>
              <a:xfrm>
                <a:off x="4382783" y="2626389"/>
                <a:ext cx="247307" cy="202916"/>
              </a:xfrm>
              <a:custGeom>
                <a:avLst/>
                <a:gdLst>
                  <a:gd name="connsiteX0" fmla="*/ 17100 w 247307"/>
                  <a:gd name="connsiteY0" fmla="*/ 202916 h 202916"/>
                  <a:gd name="connsiteX1" fmla="*/ 121113 w 247307"/>
                  <a:gd name="connsiteY1" fmla="*/ 101856 h 202916"/>
                  <a:gd name="connsiteX2" fmla="*/ 95205 w 247307"/>
                  <a:gd name="connsiteY2" fmla="*/ 151862 h 202916"/>
                  <a:gd name="connsiteX3" fmla="*/ 185121 w 247307"/>
                  <a:gd name="connsiteY3" fmla="*/ 94045 h 202916"/>
                  <a:gd name="connsiteX4" fmla="*/ 233794 w 247307"/>
                  <a:gd name="connsiteY4" fmla="*/ 198154 h 202916"/>
                  <a:gd name="connsiteX5" fmla="*/ 185216 w 247307"/>
                  <a:gd name="connsiteY5" fmla="*/ 22036 h 202916"/>
                  <a:gd name="connsiteX6" fmla="*/ 17100 w 247307"/>
                  <a:gd name="connsiteY6" fmla="*/ 202916 h 202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307" h="202916">
                    <a:moveTo>
                      <a:pt x="17100" y="202916"/>
                    </a:moveTo>
                    <a:cubicBezTo>
                      <a:pt x="17100" y="202916"/>
                      <a:pt x="107016" y="134336"/>
                      <a:pt x="121113" y="101856"/>
                    </a:cubicBezTo>
                    <a:cubicBezTo>
                      <a:pt x="113588" y="137289"/>
                      <a:pt x="95205" y="151862"/>
                      <a:pt x="95205" y="151862"/>
                    </a:cubicBezTo>
                    <a:cubicBezTo>
                      <a:pt x="95205" y="151862"/>
                      <a:pt x="185883" y="134050"/>
                      <a:pt x="185121" y="94045"/>
                    </a:cubicBezTo>
                    <a:cubicBezTo>
                      <a:pt x="189788" y="132526"/>
                      <a:pt x="233794" y="198154"/>
                      <a:pt x="233794" y="198154"/>
                    </a:cubicBezTo>
                    <a:cubicBezTo>
                      <a:pt x="233794" y="198154"/>
                      <a:pt x="285991" y="76043"/>
                      <a:pt x="185216" y="22036"/>
                    </a:cubicBezTo>
                    <a:cubicBezTo>
                      <a:pt x="84537" y="-53783"/>
                      <a:pt x="-47480" y="80710"/>
                      <a:pt x="17100" y="202916"/>
                    </a:cubicBez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2" name="任意多边形: 形状 391">
                <a:extLst>
                  <a:ext uri="{FF2B5EF4-FFF2-40B4-BE49-F238E27FC236}">
                    <a16:creationId xmlns:a16="http://schemas.microsoft.com/office/drawing/2014/main" id="{E139660B-2208-4129-8286-3E3AAF014668}"/>
                  </a:ext>
                </a:extLst>
              </p:cNvPr>
              <p:cNvSpPr/>
              <p:nvPr/>
            </p:nvSpPr>
            <p:spPr>
              <a:xfrm>
                <a:off x="4431047" y="2898171"/>
                <a:ext cx="179052" cy="217360"/>
              </a:xfrm>
              <a:custGeom>
                <a:avLst/>
                <a:gdLst>
                  <a:gd name="connsiteX0" fmla="*/ 144477 w 179052"/>
                  <a:gd name="connsiteY0" fmla="*/ 190 h 217360"/>
                  <a:gd name="connsiteX1" fmla="*/ 86565 w 179052"/>
                  <a:gd name="connsiteY1" fmla="*/ 0 h 217360"/>
                  <a:gd name="connsiteX2" fmla="*/ 21128 w 179052"/>
                  <a:gd name="connsiteY2" fmla="*/ 1429 h 217360"/>
                  <a:gd name="connsiteX3" fmla="*/ 1888 w 179052"/>
                  <a:gd name="connsiteY3" fmla="*/ 104204 h 217360"/>
                  <a:gd name="connsiteX4" fmla="*/ 81136 w 179052"/>
                  <a:gd name="connsiteY4" fmla="*/ 217360 h 217360"/>
                  <a:gd name="connsiteX5" fmla="*/ 179053 w 179052"/>
                  <a:gd name="connsiteY5" fmla="*/ 103442 h 217360"/>
                  <a:gd name="connsiteX6" fmla="*/ 144477 w 179052"/>
                  <a:gd name="connsiteY6" fmla="*/ 190 h 21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052" h="217360">
                    <a:moveTo>
                      <a:pt x="144477" y="190"/>
                    </a:moveTo>
                    <a:lnTo>
                      <a:pt x="86565" y="0"/>
                    </a:lnTo>
                    <a:lnTo>
                      <a:pt x="21128" y="1429"/>
                    </a:lnTo>
                    <a:cubicBezTo>
                      <a:pt x="21128" y="1429"/>
                      <a:pt x="39131" y="93250"/>
                      <a:pt x="1888" y="104204"/>
                    </a:cubicBezTo>
                    <a:cubicBezTo>
                      <a:pt x="-14495" y="166973"/>
                      <a:pt x="81136" y="217360"/>
                      <a:pt x="81136" y="217360"/>
                    </a:cubicBezTo>
                    <a:cubicBezTo>
                      <a:pt x="81136" y="217360"/>
                      <a:pt x="169433" y="185547"/>
                      <a:pt x="179053" y="103442"/>
                    </a:cubicBezTo>
                    <a:cubicBezTo>
                      <a:pt x="132857" y="95250"/>
                      <a:pt x="144477" y="190"/>
                      <a:pt x="144477" y="190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3" name="任意多边形: 形状 392">
                <a:extLst>
                  <a:ext uri="{FF2B5EF4-FFF2-40B4-BE49-F238E27FC236}">
                    <a16:creationId xmlns:a16="http://schemas.microsoft.com/office/drawing/2014/main" id="{D8C07C72-79DB-4FE2-9B06-F58F357ADFD5}"/>
                  </a:ext>
                </a:extLst>
              </p:cNvPr>
              <p:cNvSpPr/>
              <p:nvPr/>
            </p:nvSpPr>
            <p:spPr>
              <a:xfrm>
                <a:off x="4414690" y="2684754"/>
                <a:ext cx="191449" cy="267354"/>
              </a:xfrm>
              <a:custGeom>
                <a:avLst/>
                <a:gdLst>
                  <a:gd name="connsiteX0" fmla="*/ 90539 w 191449"/>
                  <a:gd name="connsiteY0" fmla="*/ 629 h 267354"/>
                  <a:gd name="connsiteX1" fmla="*/ 83396 w 191449"/>
                  <a:gd name="connsiteY1" fmla="*/ 1772 h 267354"/>
                  <a:gd name="connsiteX2" fmla="*/ 76157 w 191449"/>
                  <a:gd name="connsiteY2" fmla="*/ 1677 h 267354"/>
                  <a:gd name="connsiteX3" fmla="*/ 2433 w 191449"/>
                  <a:gd name="connsiteY3" fmla="*/ 178366 h 267354"/>
                  <a:gd name="connsiteX4" fmla="*/ 100160 w 191449"/>
                  <a:gd name="connsiteY4" fmla="*/ 267329 h 267354"/>
                  <a:gd name="connsiteX5" fmla="*/ 190266 w 191449"/>
                  <a:gd name="connsiteY5" fmla="*/ 163888 h 267354"/>
                  <a:gd name="connsiteX6" fmla="*/ 90539 w 191449"/>
                  <a:gd name="connsiteY6" fmla="*/ 629 h 26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449" h="267354">
                    <a:moveTo>
                      <a:pt x="90539" y="629"/>
                    </a:moveTo>
                    <a:cubicBezTo>
                      <a:pt x="88063" y="915"/>
                      <a:pt x="85777" y="1391"/>
                      <a:pt x="83396" y="1772"/>
                    </a:cubicBezTo>
                    <a:cubicBezTo>
                      <a:pt x="81014" y="1772"/>
                      <a:pt x="78728" y="1582"/>
                      <a:pt x="76157" y="1677"/>
                    </a:cubicBezTo>
                    <a:cubicBezTo>
                      <a:pt x="-11569" y="4725"/>
                      <a:pt x="-1377" y="127502"/>
                      <a:pt x="2433" y="178366"/>
                    </a:cubicBezTo>
                    <a:cubicBezTo>
                      <a:pt x="4814" y="210370"/>
                      <a:pt x="38819" y="268758"/>
                      <a:pt x="100160" y="267329"/>
                    </a:cubicBezTo>
                    <a:cubicBezTo>
                      <a:pt x="163120" y="266091"/>
                      <a:pt x="185313" y="203321"/>
                      <a:pt x="190266" y="163888"/>
                    </a:cubicBezTo>
                    <a:cubicBezTo>
                      <a:pt x="196838" y="113310"/>
                      <a:pt x="177693" y="-9848"/>
                      <a:pt x="90539" y="629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4" name="任意多边形: 形状 393">
                <a:extLst>
                  <a:ext uri="{FF2B5EF4-FFF2-40B4-BE49-F238E27FC236}">
                    <a16:creationId xmlns:a16="http://schemas.microsoft.com/office/drawing/2014/main" id="{96E4FCFF-354B-4146-AC40-B3ED13F16C92}"/>
                  </a:ext>
                </a:extLst>
              </p:cNvPr>
              <p:cNvSpPr/>
              <p:nvPr/>
            </p:nvSpPr>
            <p:spPr>
              <a:xfrm>
                <a:off x="4438384" y="2786558"/>
                <a:ext cx="47080" cy="11445"/>
              </a:xfrm>
              <a:custGeom>
                <a:avLst/>
                <a:gdLst>
                  <a:gd name="connsiteX0" fmla="*/ 45604 w 47080"/>
                  <a:gd name="connsiteY0" fmla="*/ 3028 h 11445"/>
                  <a:gd name="connsiteX1" fmla="*/ 1027 w 47080"/>
                  <a:gd name="connsiteY1" fmla="*/ 7410 h 11445"/>
                  <a:gd name="connsiteX2" fmla="*/ 3218 w 47080"/>
                  <a:gd name="connsiteY2" fmla="*/ 11125 h 11445"/>
                  <a:gd name="connsiteX3" fmla="*/ 44461 w 47080"/>
                  <a:gd name="connsiteY3" fmla="*/ 7124 h 11445"/>
                  <a:gd name="connsiteX4" fmla="*/ 45604 w 47080"/>
                  <a:gd name="connsiteY4" fmla="*/ 3028 h 11445"/>
                  <a:gd name="connsiteX5" fmla="*/ 45604 w 47080"/>
                  <a:gd name="connsiteY5" fmla="*/ 3028 h 1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80" h="11445">
                    <a:moveTo>
                      <a:pt x="45604" y="3028"/>
                    </a:moveTo>
                    <a:cubicBezTo>
                      <a:pt x="30555" y="-2210"/>
                      <a:pt x="14743" y="-591"/>
                      <a:pt x="1027" y="7410"/>
                    </a:cubicBezTo>
                    <a:cubicBezTo>
                      <a:pt x="-1354" y="8839"/>
                      <a:pt x="837" y="12553"/>
                      <a:pt x="3218" y="11125"/>
                    </a:cubicBezTo>
                    <a:cubicBezTo>
                      <a:pt x="16077" y="3600"/>
                      <a:pt x="30459" y="2266"/>
                      <a:pt x="44461" y="7124"/>
                    </a:cubicBezTo>
                    <a:cubicBezTo>
                      <a:pt x="47128" y="8077"/>
                      <a:pt x="48176" y="3886"/>
                      <a:pt x="45604" y="3028"/>
                    </a:cubicBezTo>
                    <a:lnTo>
                      <a:pt x="45604" y="302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id="{783FDD3B-BB78-49D6-BFE6-DB65C396DC2B}"/>
                  </a:ext>
                </a:extLst>
              </p:cNvPr>
              <p:cNvSpPr/>
              <p:nvPr/>
            </p:nvSpPr>
            <p:spPr>
              <a:xfrm>
                <a:off x="4527994" y="2784676"/>
                <a:ext cx="47242" cy="10337"/>
              </a:xfrm>
              <a:custGeom>
                <a:avLst/>
                <a:gdLst>
                  <a:gd name="connsiteX0" fmla="*/ 2572 w 47242"/>
                  <a:gd name="connsiteY0" fmla="*/ 7958 h 10337"/>
                  <a:gd name="connsiteX1" fmla="*/ 44005 w 47242"/>
                  <a:gd name="connsiteY1" fmla="*/ 10053 h 10337"/>
                  <a:gd name="connsiteX2" fmla="*/ 46196 w 47242"/>
                  <a:gd name="connsiteY2" fmla="*/ 6339 h 10337"/>
                  <a:gd name="connsiteX3" fmla="*/ 1524 w 47242"/>
                  <a:gd name="connsiteY3" fmla="*/ 3767 h 10337"/>
                  <a:gd name="connsiteX4" fmla="*/ 2572 w 47242"/>
                  <a:gd name="connsiteY4" fmla="*/ 7958 h 10337"/>
                  <a:gd name="connsiteX5" fmla="*/ 2572 w 47242"/>
                  <a:gd name="connsiteY5" fmla="*/ 7958 h 10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242" h="10337">
                    <a:moveTo>
                      <a:pt x="2572" y="7958"/>
                    </a:moveTo>
                    <a:cubicBezTo>
                      <a:pt x="16383" y="2433"/>
                      <a:pt x="30861" y="3100"/>
                      <a:pt x="44005" y="10053"/>
                    </a:cubicBezTo>
                    <a:cubicBezTo>
                      <a:pt x="46482" y="11387"/>
                      <a:pt x="48578" y="7672"/>
                      <a:pt x="46196" y="6339"/>
                    </a:cubicBezTo>
                    <a:cubicBezTo>
                      <a:pt x="32099" y="-1091"/>
                      <a:pt x="16288" y="-2043"/>
                      <a:pt x="1524" y="3767"/>
                    </a:cubicBezTo>
                    <a:cubicBezTo>
                      <a:pt x="-1143" y="4910"/>
                      <a:pt x="0" y="9006"/>
                      <a:pt x="2572" y="7958"/>
                    </a:cubicBezTo>
                    <a:lnTo>
                      <a:pt x="2572" y="795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6" name="任意多边形: 形状 395">
                <a:extLst>
                  <a:ext uri="{FF2B5EF4-FFF2-40B4-BE49-F238E27FC236}">
                    <a16:creationId xmlns:a16="http://schemas.microsoft.com/office/drawing/2014/main" id="{3D9C094F-CFC3-422A-9CD8-62972E6C5B15}"/>
                  </a:ext>
                </a:extLst>
              </p:cNvPr>
              <p:cNvSpPr/>
              <p:nvPr/>
            </p:nvSpPr>
            <p:spPr>
              <a:xfrm>
                <a:off x="4500454" y="2829421"/>
                <a:ext cx="11990" cy="26079"/>
              </a:xfrm>
              <a:custGeom>
                <a:avLst/>
                <a:gdLst>
                  <a:gd name="connsiteX0" fmla="*/ 4680 w 11990"/>
                  <a:gd name="connsiteY0" fmla="*/ 1408 h 26079"/>
                  <a:gd name="connsiteX1" fmla="*/ 203 w 11990"/>
                  <a:gd name="connsiteY1" fmla="*/ 21125 h 26079"/>
                  <a:gd name="connsiteX2" fmla="*/ 9918 w 11990"/>
                  <a:gd name="connsiteY2" fmla="*/ 26078 h 26079"/>
                  <a:gd name="connsiteX3" fmla="*/ 9918 w 11990"/>
                  <a:gd name="connsiteY3" fmla="*/ 21792 h 26079"/>
                  <a:gd name="connsiteX4" fmla="*/ 4394 w 11990"/>
                  <a:gd name="connsiteY4" fmla="*/ 19601 h 26079"/>
                  <a:gd name="connsiteX5" fmla="*/ 5251 w 11990"/>
                  <a:gd name="connsiteY5" fmla="*/ 13886 h 26079"/>
                  <a:gd name="connsiteX6" fmla="*/ 8871 w 11990"/>
                  <a:gd name="connsiteY6" fmla="*/ 2551 h 26079"/>
                  <a:gd name="connsiteX7" fmla="*/ 4680 w 11990"/>
                  <a:gd name="connsiteY7" fmla="*/ 1408 h 26079"/>
                  <a:gd name="connsiteX8" fmla="*/ 4680 w 11990"/>
                  <a:gd name="connsiteY8" fmla="*/ 1408 h 2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90" h="26079">
                    <a:moveTo>
                      <a:pt x="4680" y="1408"/>
                    </a:moveTo>
                    <a:cubicBezTo>
                      <a:pt x="2394" y="6933"/>
                      <a:pt x="-845" y="14934"/>
                      <a:pt x="203" y="21125"/>
                    </a:cubicBezTo>
                    <a:cubicBezTo>
                      <a:pt x="1060" y="26459"/>
                      <a:pt x="5727" y="25888"/>
                      <a:pt x="9918" y="26078"/>
                    </a:cubicBezTo>
                    <a:cubicBezTo>
                      <a:pt x="12681" y="26173"/>
                      <a:pt x="12681" y="21887"/>
                      <a:pt x="9918" y="21792"/>
                    </a:cubicBezTo>
                    <a:cubicBezTo>
                      <a:pt x="7632" y="21697"/>
                      <a:pt x="5442" y="22649"/>
                      <a:pt x="4394" y="19601"/>
                    </a:cubicBezTo>
                    <a:cubicBezTo>
                      <a:pt x="3822" y="18077"/>
                      <a:pt x="4870" y="15410"/>
                      <a:pt x="5251" y="13886"/>
                    </a:cubicBezTo>
                    <a:cubicBezTo>
                      <a:pt x="6108" y="9981"/>
                      <a:pt x="7347" y="6171"/>
                      <a:pt x="8871" y="2551"/>
                    </a:cubicBezTo>
                    <a:cubicBezTo>
                      <a:pt x="9918" y="-20"/>
                      <a:pt x="5727" y="-1068"/>
                      <a:pt x="4680" y="1408"/>
                    </a:cubicBezTo>
                    <a:lnTo>
                      <a:pt x="4680" y="140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7" name="任意多边形: 形状 396">
                <a:extLst>
                  <a:ext uri="{FF2B5EF4-FFF2-40B4-BE49-F238E27FC236}">
                    <a16:creationId xmlns:a16="http://schemas.microsoft.com/office/drawing/2014/main" id="{8F81CDF7-715E-4702-96D3-2D9D72896D65}"/>
                  </a:ext>
                </a:extLst>
              </p:cNvPr>
              <p:cNvSpPr/>
              <p:nvPr/>
            </p:nvSpPr>
            <p:spPr>
              <a:xfrm>
                <a:off x="4495499" y="2890987"/>
                <a:ext cx="31198" cy="9974"/>
              </a:xfrm>
              <a:custGeom>
                <a:avLst/>
                <a:gdLst>
                  <a:gd name="connsiteX0" fmla="*/ 967 w 31198"/>
                  <a:gd name="connsiteY0" fmla="*/ 5279 h 9974"/>
                  <a:gd name="connsiteX1" fmla="*/ 30494 w 31198"/>
                  <a:gd name="connsiteY1" fmla="*/ 3564 h 9974"/>
                  <a:gd name="connsiteX2" fmla="*/ 27446 w 31198"/>
                  <a:gd name="connsiteY2" fmla="*/ 517 h 9974"/>
                  <a:gd name="connsiteX3" fmla="*/ 3158 w 31198"/>
                  <a:gd name="connsiteY3" fmla="*/ 1564 h 9974"/>
                  <a:gd name="connsiteX4" fmla="*/ 967 w 31198"/>
                  <a:gd name="connsiteY4" fmla="*/ 5279 h 9974"/>
                  <a:gd name="connsiteX5" fmla="*/ 967 w 31198"/>
                  <a:gd name="connsiteY5" fmla="*/ 5279 h 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98" h="9974">
                    <a:moveTo>
                      <a:pt x="967" y="5279"/>
                    </a:moveTo>
                    <a:cubicBezTo>
                      <a:pt x="10778" y="12327"/>
                      <a:pt x="21350" y="11184"/>
                      <a:pt x="30494" y="3564"/>
                    </a:cubicBezTo>
                    <a:cubicBezTo>
                      <a:pt x="32590" y="1755"/>
                      <a:pt x="29542" y="-1198"/>
                      <a:pt x="27446" y="517"/>
                    </a:cubicBezTo>
                    <a:cubicBezTo>
                      <a:pt x="19731" y="6993"/>
                      <a:pt x="11254" y="7374"/>
                      <a:pt x="3158" y="1564"/>
                    </a:cubicBezTo>
                    <a:cubicBezTo>
                      <a:pt x="872" y="-55"/>
                      <a:pt x="-1319" y="3660"/>
                      <a:pt x="967" y="5279"/>
                    </a:cubicBezTo>
                    <a:lnTo>
                      <a:pt x="967" y="5279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id="{DE010A3C-5D33-4071-933C-F1A1178D4150}"/>
                  </a:ext>
                </a:extLst>
              </p:cNvPr>
              <p:cNvSpPr/>
              <p:nvPr/>
            </p:nvSpPr>
            <p:spPr>
              <a:xfrm>
                <a:off x="4412397" y="2692303"/>
                <a:ext cx="203835" cy="115570"/>
              </a:xfrm>
              <a:custGeom>
                <a:avLst/>
                <a:gdLst>
                  <a:gd name="connsiteX0" fmla="*/ 2345 w 203835"/>
                  <a:gd name="connsiteY0" fmla="*/ 115571 h 115570"/>
                  <a:gd name="connsiteX1" fmla="*/ 21014 w 203835"/>
                  <a:gd name="connsiteY1" fmla="*/ 50896 h 115570"/>
                  <a:gd name="connsiteX2" fmla="*/ 167032 w 203835"/>
                  <a:gd name="connsiteY2" fmla="*/ 46991 h 115570"/>
                  <a:gd name="connsiteX3" fmla="*/ 191797 w 203835"/>
                  <a:gd name="connsiteY3" fmla="*/ 105665 h 115570"/>
                  <a:gd name="connsiteX4" fmla="*/ 149601 w 203835"/>
                  <a:gd name="connsiteY4" fmla="*/ 4700 h 115570"/>
                  <a:gd name="connsiteX5" fmla="*/ 2345 w 203835"/>
                  <a:gd name="connsiteY5" fmla="*/ 115571 h 11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835" h="115570">
                    <a:moveTo>
                      <a:pt x="2345" y="115571"/>
                    </a:moveTo>
                    <a:cubicBezTo>
                      <a:pt x="2345" y="115571"/>
                      <a:pt x="8822" y="81852"/>
                      <a:pt x="21014" y="50896"/>
                    </a:cubicBezTo>
                    <a:cubicBezTo>
                      <a:pt x="46350" y="38895"/>
                      <a:pt x="167032" y="46991"/>
                      <a:pt x="167032" y="46991"/>
                    </a:cubicBezTo>
                    <a:cubicBezTo>
                      <a:pt x="167032" y="46991"/>
                      <a:pt x="176081" y="70803"/>
                      <a:pt x="191797" y="105665"/>
                    </a:cubicBezTo>
                    <a:cubicBezTo>
                      <a:pt x="214181" y="78709"/>
                      <a:pt x="208180" y="20416"/>
                      <a:pt x="149601" y="4700"/>
                    </a:cubicBezTo>
                    <a:cubicBezTo>
                      <a:pt x="91022" y="-11016"/>
                      <a:pt x="-17277" y="9462"/>
                      <a:pt x="2345" y="115571"/>
                    </a:cubicBez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9" name="任意多边形: 形状 398">
                <a:extLst>
                  <a:ext uri="{FF2B5EF4-FFF2-40B4-BE49-F238E27FC236}">
                    <a16:creationId xmlns:a16="http://schemas.microsoft.com/office/drawing/2014/main" id="{91B0347B-99D2-4472-A4F6-B2D55281E3D7}"/>
                  </a:ext>
                </a:extLst>
              </p:cNvPr>
              <p:cNvSpPr/>
              <p:nvPr/>
            </p:nvSpPr>
            <p:spPr>
              <a:xfrm>
                <a:off x="4276908" y="2573464"/>
                <a:ext cx="442919" cy="174117"/>
              </a:xfrm>
              <a:custGeom>
                <a:avLst/>
                <a:gdLst>
                  <a:gd name="connsiteX0" fmla="*/ 228130 w 442919"/>
                  <a:gd name="connsiteY0" fmla="*/ 0 h 174117"/>
                  <a:gd name="connsiteX1" fmla="*/ 7 w 442919"/>
                  <a:gd name="connsiteY1" fmla="*/ 116586 h 174117"/>
                  <a:gd name="connsiteX2" fmla="*/ 232036 w 442919"/>
                  <a:gd name="connsiteY2" fmla="*/ 174117 h 174117"/>
                  <a:gd name="connsiteX3" fmla="*/ 442919 w 442919"/>
                  <a:gd name="connsiteY3" fmla="*/ 98393 h 174117"/>
                  <a:gd name="connsiteX4" fmla="*/ 228130 w 442919"/>
                  <a:gd name="connsiteY4" fmla="*/ 0 h 17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2919" h="174117">
                    <a:moveTo>
                      <a:pt x="228130" y="0"/>
                    </a:moveTo>
                    <a:cubicBezTo>
                      <a:pt x="228130" y="0"/>
                      <a:pt x="-1422" y="113157"/>
                      <a:pt x="7" y="116586"/>
                    </a:cubicBezTo>
                    <a:cubicBezTo>
                      <a:pt x="1435" y="120015"/>
                      <a:pt x="232036" y="174117"/>
                      <a:pt x="232036" y="174117"/>
                    </a:cubicBezTo>
                    <a:lnTo>
                      <a:pt x="442919" y="98393"/>
                    </a:lnTo>
                    <a:lnTo>
                      <a:pt x="228130" y="0"/>
                    </a:lnTo>
                    <a:close/>
                  </a:path>
                </a:pathLst>
              </a:custGeom>
              <a:solidFill>
                <a:srgbClr val="0932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0" name="任意多边形: 形状 399">
                <a:extLst>
                  <a:ext uri="{FF2B5EF4-FFF2-40B4-BE49-F238E27FC236}">
                    <a16:creationId xmlns:a16="http://schemas.microsoft.com/office/drawing/2014/main" id="{A5BF0616-8B23-45C5-A7E0-10A91C1ECF06}"/>
                  </a:ext>
                </a:extLst>
              </p:cNvPr>
              <p:cNvSpPr/>
              <p:nvPr/>
            </p:nvSpPr>
            <p:spPr>
              <a:xfrm>
                <a:off x="4372737" y="2645730"/>
                <a:ext cx="265937" cy="116043"/>
              </a:xfrm>
              <a:custGeom>
                <a:avLst/>
                <a:gdLst>
                  <a:gd name="connsiteX0" fmla="*/ 9620 w 265937"/>
                  <a:gd name="connsiteY0" fmla="*/ 109471 h 116043"/>
                  <a:gd name="connsiteX1" fmla="*/ 136493 w 265937"/>
                  <a:gd name="connsiteY1" fmla="*/ 116044 h 116043"/>
                  <a:gd name="connsiteX2" fmla="*/ 258509 w 265937"/>
                  <a:gd name="connsiteY2" fmla="*/ 98708 h 116043"/>
                  <a:gd name="connsiteX3" fmla="*/ 265938 w 265937"/>
                  <a:gd name="connsiteY3" fmla="*/ 31462 h 116043"/>
                  <a:gd name="connsiteX4" fmla="*/ 0 w 265937"/>
                  <a:gd name="connsiteY4" fmla="*/ 37367 h 116043"/>
                  <a:gd name="connsiteX5" fmla="*/ 9620 w 265937"/>
                  <a:gd name="connsiteY5" fmla="*/ 109471 h 11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5937" h="116043">
                    <a:moveTo>
                      <a:pt x="9620" y="109471"/>
                    </a:moveTo>
                    <a:cubicBezTo>
                      <a:pt x="9620" y="109471"/>
                      <a:pt x="51244" y="97851"/>
                      <a:pt x="136493" y="116044"/>
                    </a:cubicBezTo>
                    <a:cubicBezTo>
                      <a:pt x="209931" y="86706"/>
                      <a:pt x="258509" y="98708"/>
                      <a:pt x="258509" y="98708"/>
                    </a:cubicBezTo>
                    <a:cubicBezTo>
                      <a:pt x="258509" y="98708"/>
                      <a:pt x="261556" y="62323"/>
                      <a:pt x="265938" y="31462"/>
                    </a:cubicBezTo>
                    <a:cubicBezTo>
                      <a:pt x="203073" y="-10544"/>
                      <a:pt x="67056" y="-12353"/>
                      <a:pt x="0" y="37367"/>
                    </a:cubicBezTo>
                    <a:cubicBezTo>
                      <a:pt x="5715" y="90136"/>
                      <a:pt x="9620" y="109471"/>
                      <a:pt x="9620" y="109471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1" name="任意多边形: 形状 400">
                <a:extLst>
                  <a:ext uri="{FF2B5EF4-FFF2-40B4-BE49-F238E27FC236}">
                    <a16:creationId xmlns:a16="http://schemas.microsoft.com/office/drawing/2014/main" id="{D8C50BE0-8748-4003-9DD9-C096EECE6936}"/>
                  </a:ext>
                </a:extLst>
              </p:cNvPr>
              <p:cNvSpPr/>
              <p:nvPr/>
            </p:nvSpPr>
            <p:spPr>
              <a:xfrm>
                <a:off x="4695549" y="2771775"/>
                <a:ext cx="46376" cy="193371"/>
              </a:xfrm>
              <a:custGeom>
                <a:avLst/>
                <a:gdLst>
                  <a:gd name="connsiteX0" fmla="*/ 9610 w 46376"/>
                  <a:gd name="connsiteY0" fmla="*/ 667 h 193371"/>
                  <a:gd name="connsiteX1" fmla="*/ 3419 w 46376"/>
                  <a:gd name="connsiteY1" fmla="*/ 186976 h 193371"/>
                  <a:gd name="connsiteX2" fmla="*/ 46377 w 46376"/>
                  <a:gd name="connsiteY2" fmla="*/ 190405 h 193371"/>
                  <a:gd name="connsiteX3" fmla="*/ 19897 w 46376"/>
                  <a:gd name="connsiteY3" fmla="*/ 0 h 193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376" h="193371">
                    <a:moveTo>
                      <a:pt x="9610" y="667"/>
                    </a:moveTo>
                    <a:cubicBezTo>
                      <a:pt x="9610" y="667"/>
                      <a:pt x="-6963" y="174974"/>
                      <a:pt x="3419" y="186976"/>
                    </a:cubicBezTo>
                    <a:cubicBezTo>
                      <a:pt x="13706" y="198977"/>
                      <a:pt x="46377" y="190405"/>
                      <a:pt x="46377" y="190405"/>
                    </a:cubicBezTo>
                    <a:cubicBezTo>
                      <a:pt x="46377" y="190405"/>
                      <a:pt x="15611" y="30956"/>
                      <a:pt x="19897" y="0"/>
                    </a:cubicBezTo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02" name="图形 304">
                <a:extLst>
                  <a:ext uri="{FF2B5EF4-FFF2-40B4-BE49-F238E27FC236}">
                    <a16:creationId xmlns:a16="http://schemas.microsoft.com/office/drawing/2014/main" id="{B66952BB-8D99-43C9-9742-9ABF7E6DF4D2}"/>
                  </a:ext>
                </a:extLst>
              </p:cNvPr>
              <p:cNvGrpSpPr/>
              <p:nvPr/>
            </p:nvGrpSpPr>
            <p:grpSpPr>
              <a:xfrm>
                <a:off x="4699061" y="2668995"/>
                <a:ext cx="20862" cy="115640"/>
                <a:chOff x="4699061" y="2668995"/>
                <a:chExt cx="20862" cy="115640"/>
              </a:xfrm>
            </p:grpSpPr>
            <p:sp>
              <p:nvSpPr>
                <p:cNvPr id="403" name="任意多边形: 形状 402">
                  <a:extLst>
                    <a:ext uri="{FF2B5EF4-FFF2-40B4-BE49-F238E27FC236}">
                      <a16:creationId xmlns:a16="http://schemas.microsoft.com/office/drawing/2014/main" id="{0A85B167-8350-4A33-984E-EFFF72A3B929}"/>
                    </a:ext>
                  </a:extLst>
                </p:cNvPr>
                <p:cNvSpPr/>
                <p:nvPr/>
              </p:nvSpPr>
              <p:spPr>
                <a:xfrm>
                  <a:off x="4704587" y="2668995"/>
                  <a:ext cx="7244" cy="101922"/>
                </a:xfrm>
                <a:custGeom>
                  <a:avLst/>
                  <a:gdLst>
                    <a:gd name="connsiteX0" fmla="*/ 4667 w 7244"/>
                    <a:gd name="connsiteY0" fmla="*/ 101923 h 101922"/>
                    <a:gd name="connsiteX1" fmla="*/ 2096 w 7244"/>
                    <a:gd name="connsiteY1" fmla="*/ 99351 h 101922"/>
                    <a:gd name="connsiteX2" fmla="*/ 0 w 7244"/>
                    <a:gd name="connsiteY2" fmla="*/ 2672 h 101922"/>
                    <a:gd name="connsiteX3" fmla="*/ 2477 w 7244"/>
                    <a:gd name="connsiteY3" fmla="*/ 5 h 101922"/>
                    <a:gd name="connsiteX4" fmla="*/ 5144 w 7244"/>
                    <a:gd name="connsiteY4" fmla="*/ 2482 h 101922"/>
                    <a:gd name="connsiteX5" fmla="*/ 7239 w 7244"/>
                    <a:gd name="connsiteY5" fmla="*/ 99160 h 101922"/>
                    <a:gd name="connsiteX6" fmla="*/ 4667 w 7244"/>
                    <a:gd name="connsiteY6" fmla="*/ 101923 h 101922"/>
                    <a:gd name="connsiteX7" fmla="*/ 4667 w 7244"/>
                    <a:gd name="connsiteY7" fmla="*/ 101923 h 101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44" h="101922">
                      <a:moveTo>
                        <a:pt x="4667" y="101923"/>
                      </a:moveTo>
                      <a:cubicBezTo>
                        <a:pt x="3239" y="101923"/>
                        <a:pt x="2096" y="100780"/>
                        <a:pt x="2096" y="99351"/>
                      </a:cubicBezTo>
                      <a:lnTo>
                        <a:pt x="0" y="2672"/>
                      </a:lnTo>
                      <a:cubicBezTo>
                        <a:pt x="0" y="1243"/>
                        <a:pt x="1143" y="100"/>
                        <a:pt x="2477" y="5"/>
                      </a:cubicBezTo>
                      <a:cubicBezTo>
                        <a:pt x="4000" y="-90"/>
                        <a:pt x="5048" y="1148"/>
                        <a:pt x="5144" y="2482"/>
                      </a:cubicBezTo>
                      <a:lnTo>
                        <a:pt x="7239" y="99160"/>
                      </a:lnTo>
                      <a:cubicBezTo>
                        <a:pt x="7334" y="100684"/>
                        <a:pt x="6191" y="101923"/>
                        <a:pt x="4667" y="101923"/>
                      </a:cubicBezTo>
                      <a:cubicBezTo>
                        <a:pt x="4763" y="101923"/>
                        <a:pt x="4763" y="101923"/>
                        <a:pt x="4667" y="101923"/>
                      </a:cubicBezTo>
                      <a:close/>
                    </a:path>
                  </a:pathLst>
                </a:custGeom>
                <a:solidFill>
                  <a:srgbClr val="FF646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FD91B1FF-18F4-4028-8224-6BD28326852C}"/>
                    </a:ext>
                  </a:extLst>
                </p:cNvPr>
                <p:cNvSpPr/>
                <p:nvPr/>
              </p:nvSpPr>
              <p:spPr>
                <a:xfrm>
                  <a:off x="4699061" y="2763772"/>
                  <a:ext cx="20862" cy="20862"/>
                </a:xfrm>
                <a:custGeom>
                  <a:avLst/>
                  <a:gdLst>
                    <a:gd name="connsiteX0" fmla="*/ 1 w 20862"/>
                    <a:gd name="connsiteY0" fmla="*/ 10669 h 20862"/>
                    <a:gd name="connsiteX1" fmla="*/ 10193 w 20862"/>
                    <a:gd name="connsiteY1" fmla="*/ 1 h 20862"/>
                    <a:gd name="connsiteX2" fmla="*/ 20861 w 20862"/>
                    <a:gd name="connsiteY2" fmla="*/ 10193 h 20862"/>
                    <a:gd name="connsiteX3" fmla="*/ 10670 w 20862"/>
                    <a:gd name="connsiteY3" fmla="*/ 20861 h 20862"/>
                    <a:gd name="connsiteX4" fmla="*/ 1 w 20862"/>
                    <a:gd name="connsiteY4" fmla="*/ 10669 h 20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62" h="20862">
                      <a:moveTo>
                        <a:pt x="1" y="10669"/>
                      </a:moveTo>
                      <a:cubicBezTo>
                        <a:pt x="-94" y="4954"/>
                        <a:pt x="4383" y="192"/>
                        <a:pt x="10193" y="1"/>
                      </a:cubicBezTo>
                      <a:cubicBezTo>
                        <a:pt x="15908" y="-94"/>
                        <a:pt x="20671" y="4383"/>
                        <a:pt x="20861" y="10193"/>
                      </a:cubicBezTo>
                      <a:cubicBezTo>
                        <a:pt x="20957" y="15908"/>
                        <a:pt x="16480" y="20671"/>
                        <a:pt x="10670" y="20861"/>
                      </a:cubicBezTo>
                      <a:cubicBezTo>
                        <a:pt x="4859" y="20956"/>
                        <a:pt x="97" y="16385"/>
                        <a:pt x="1" y="10669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FA5080BD-CBE2-4836-A720-1292C4BA4531}"/>
                  </a:ext>
                </a:extLst>
              </p:cNvPr>
              <p:cNvSpPr/>
              <p:nvPr/>
            </p:nvSpPr>
            <p:spPr>
              <a:xfrm>
                <a:off x="4532612" y="2802889"/>
                <a:ext cx="27309" cy="12101"/>
              </a:xfrm>
              <a:custGeom>
                <a:avLst/>
                <a:gdLst>
                  <a:gd name="connsiteX0" fmla="*/ 3764 w 27309"/>
                  <a:gd name="connsiteY0" fmla="*/ 9176 h 12101"/>
                  <a:gd name="connsiteX1" fmla="*/ 14241 w 27309"/>
                  <a:gd name="connsiteY1" fmla="*/ 4223 h 12101"/>
                  <a:gd name="connsiteX2" fmla="*/ 23195 w 27309"/>
                  <a:gd name="connsiteY2" fmla="*/ 11177 h 12101"/>
                  <a:gd name="connsiteX3" fmla="*/ 26910 w 27309"/>
                  <a:gd name="connsiteY3" fmla="*/ 8986 h 12101"/>
                  <a:gd name="connsiteX4" fmla="*/ 15670 w 27309"/>
                  <a:gd name="connsiteY4" fmla="*/ 128 h 12101"/>
                  <a:gd name="connsiteX5" fmla="*/ 811 w 27309"/>
                  <a:gd name="connsiteY5" fmla="*/ 6224 h 12101"/>
                  <a:gd name="connsiteX6" fmla="*/ 3764 w 27309"/>
                  <a:gd name="connsiteY6" fmla="*/ 9176 h 12101"/>
                  <a:gd name="connsiteX7" fmla="*/ 3764 w 27309"/>
                  <a:gd name="connsiteY7" fmla="*/ 9176 h 1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309" h="12101">
                    <a:moveTo>
                      <a:pt x="3764" y="9176"/>
                    </a:moveTo>
                    <a:cubicBezTo>
                      <a:pt x="6526" y="6986"/>
                      <a:pt x="10527" y="3938"/>
                      <a:pt x="14241" y="4223"/>
                    </a:cubicBezTo>
                    <a:cubicBezTo>
                      <a:pt x="18147" y="4414"/>
                      <a:pt x="21004" y="8319"/>
                      <a:pt x="23195" y="11177"/>
                    </a:cubicBezTo>
                    <a:cubicBezTo>
                      <a:pt x="24814" y="13367"/>
                      <a:pt x="28529" y="11272"/>
                      <a:pt x="26910" y="8986"/>
                    </a:cubicBezTo>
                    <a:cubicBezTo>
                      <a:pt x="24052" y="5176"/>
                      <a:pt x="20718" y="890"/>
                      <a:pt x="15670" y="128"/>
                    </a:cubicBezTo>
                    <a:cubicBezTo>
                      <a:pt x="10146" y="-730"/>
                      <a:pt x="4812" y="2890"/>
                      <a:pt x="811" y="6224"/>
                    </a:cubicBezTo>
                    <a:cubicBezTo>
                      <a:pt x="-1475" y="7843"/>
                      <a:pt x="1573" y="10891"/>
                      <a:pt x="3764" y="9176"/>
                    </a:cubicBezTo>
                    <a:lnTo>
                      <a:pt x="3764" y="9176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:a16="http://schemas.microsoft.com/office/drawing/2014/main" id="{71F8FC29-EADC-4C06-9139-ABDDBFFDBABE}"/>
                  </a:ext>
                </a:extLst>
              </p:cNvPr>
              <p:cNvSpPr/>
              <p:nvPr/>
            </p:nvSpPr>
            <p:spPr>
              <a:xfrm>
                <a:off x="4454823" y="2802794"/>
                <a:ext cx="27204" cy="12084"/>
              </a:xfrm>
              <a:custGeom>
                <a:avLst/>
                <a:gdLst>
                  <a:gd name="connsiteX0" fmla="*/ 26498 w 27204"/>
                  <a:gd name="connsiteY0" fmla="*/ 6224 h 12084"/>
                  <a:gd name="connsiteX1" fmla="*/ 11639 w 27204"/>
                  <a:gd name="connsiteY1" fmla="*/ 128 h 12084"/>
                  <a:gd name="connsiteX2" fmla="*/ 400 w 27204"/>
                  <a:gd name="connsiteY2" fmla="*/ 8986 h 12084"/>
                  <a:gd name="connsiteX3" fmla="*/ 4115 w 27204"/>
                  <a:gd name="connsiteY3" fmla="*/ 11177 h 12084"/>
                  <a:gd name="connsiteX4" fmla="*/ 13068 w 27204"/>
                  <a:gd name="connsiteY4" fmla="*/ 4223 h 12084"/>
                  <a:gd name="connsiteX5" fmla="*/ 23546 w 27204"/>
                  <a:gd name="connsiteY5" fmla="*/ 9176 h 12084"/>
                  <a:gd name="connsiteX6" fmla="*/ 26498 w 27204"/>
                  <a:gd name="connsiteY6" fmla="*/ 6224 h 12084"/>
                  <a:gd name="connsiteX7" fmla="*/ 26498 w 27204"/>
                  <a:gd name="connsiteY7" fmla="*/ 6224 h 1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04" h="12084">
                    <a:moveTo>
                      <a:pt x="26498" y="6224"/>
                    </a:moveTo>
                    <a:cubicBezTo>
                      <a:pt x="22498" y="2890"/>
                      <a:pt x="17164" y="-730"/>
                      <a:pt x="11639" y="128"/>
                    </a:cubicBezTo>
                    <a:cubicBezTo>
                      <a:pt x="6591" y="890"/>
                      <a:pt x="3257" y="5176"/>
                      <a:pt x="400" y="8986"/>
                    </a:cubicBezTo>
                    <a:cubicBezTo>
                      <a:pt x="-1219" y="11177"/>
                      <a:pt x="2495" y="13367"/>
                      <a:pt x="4115" y="11177"/>
                    </a:cubicBezTo>
                    <a:cubicBezTo>
                      <a:pt x="6305" y="8319"/>
                      <a:pt x="9068" y="4509"/>
                      <a:pt x="13068" y="4223"/>
                    </a:cubicBezTo>
                    <a:cubicBezTo>
                      <a:pt x="16783" y="4033"/>
                      <a:pt x="20879" y="6986"/>
                      <a:pt x="23546" y="9176"/>
                    </a:cubicBezTo>
                    <a:cubicBezTo>
                      <a:pt x="25546" y="10986"/>
                      <a:pt x="28594" y="7938"/>
                      <a:pt x="26498" y="6224"/>
                    </a:cubicBezTo>
                    <a:lnTo>
                      <a:pt x="26498" y="6224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DD57882B-8704-44BC-8355-E52C55103E95}"/>
                  </a:ext>
                </a:extLst>
              </p:cNvPr>
              <p:cNvSpPr/>
              <p:nvPr/>
            </p:nvSpPr>
            <p:spPr>
              <a:xfrm>
                <a:off x="4473035" y="2935414"/>
                <a:ext cx="90201" cy="39451"/>
              </a:xfrm>
              <a:custGeom>
                <a:avLst/>
                <a:gdLst>
                  <a:gd name="connsiteX0" fmla="*/ 0 w 90201"/>
                  <a:gd name="connsiteY0" fmla="*/ 10287 h 39451"/>
                  <a:gd name="connsiteX1" fmla="*/ 40577 w 90201"/>
                  <a:gd name="connsiteY1" fmla="*/ 39338 h 39451"/>
                  <a:gd name="connsiteX2" fmla="*/ 90202 w 90201"/>
                  <a:gd name="connsiteY2" fmla="*/ 0 h 3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201" h="39451">
                    <a:moveTo>
                      <a:pt x="0" y="10287"/>
                    </a:moveTo>
                    <a:cubicBezTo>
                      <a:pt x="0" y="10287"/>
                      <a:pt x="12287" y="36767"/>
                      <a:pt x="40577" y="39338"/>
                    </a:cubicBezTo>
                    <a:cubicBezTo>
                      <a:pt x="68961" y="41910"/>
                      <a:pt x="90202" y="0"/>
                      <a:pt x="90202" y="0"/>
                    </a:cubicBezTo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08" name="图形 304">
                <a:extLst>
                  <a:ext uri="{FF2B5EF4-FFF2-40B4-BE49-F238E27FC236}">
                    <a16:creationId xmlns:a16="http://schemas.microsoft.com/office/drawing/2014/main" id="{C030A49A-6D64-43DC-8B46-A50D89F8A13F}"/>
                  </a:ext>
                </a:extLst>
              </p:cNvPr>
              <p:cNvGrpSpPr/>
              <p:nvPr/>
            </p:nvGrpSpPr>
            <p:grpSpPr>
              <a:xfrm>
                <a:off x="4380595" y="2795017"/>
                <a:ext cx="253157" cy="163686"/>
                <a:chOff x="4380595" y="2795017"/>
                <a:chExt cx="253157" cy="163686"/>
              </a:xfrm>
            </p:grpSpPr>
            <p:sp>
              <p:nvSpPr>
                <p:cNvPr id="409" name="任意多边形: 形状 408">
                  <a:extLst>
                    <a:ext uri="{FF2B5EF4-FFF2-40B4-BE49-F238E27FC236}">
                      <a16:creationId xmlns:a16="http://schemas.microsoft.com/office/drawing/2014/main" id="{703AA4E3-030D-4380-A515-B2DB7FA37ADA}"/>
                    </a:ext>
                  </a:extLst>
                </p:cNvPr>
                <p:cNvSpPr/>
                <p:nvPr/>
              </p:nvSpPr>
              <p:spPr>
                <a:xfrm>
                  <a:off x="4585335" y="2797913"/>
                  <a:ext cx="36978" cy="111211"/>
                </a:xfrm>
                <a:custGeom>
                  <a:avLst/>
                  <a:gdLst>
                    <a:gd name="connsiteX0" fmla="*/ 0 w 36978"/>
                    <a:gd name="connsiteY0" fmla="*/ 42727 h 111211"/>
                    <a:gd name="connsiteX1" fmla="*/ 31813 w 36978"/>
                    <a:gd name="connsiteY1" fmla="*/ 1674 h 111211"/>
                    <a:gd name="connsiteX2" fmla="*/ 1048 w 36978"/>
                    <a:gd name="connsiteY2" fmla="*/ 111212 h 111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6978" h="111211">
                      <a:moveTo>
                        <a:pt x="0" y="42727"/>
                      </a:moveTo>
                      <a:cubicBezTo>
                        <a:pt x="0" y="42727"/>
                        <a:pt x="10382" y="-9946"/>
                        <a:pt x="31813" y="1674"/>
                      </a:cubicBezTo>
                      <a:cubicBezTo>
                        <a:pt x="53245" y="13295"/>
                        <a:pt x="1048" y="111212"/>
                        <a:pt x="1048" y="11121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0" name="任意多边形: 形状 409">
                  <a:extLst>
                    <a:ext uri="{FF2B5EF4-FFF2-40B4-BE49-F238E27FC236}">
                      <a16:creationId xmlns:a16="http://schemas.microsoft.com/office/drawing/2014/main" id="{3498E0E6-E289-42ED-91D6-CE88A26FF52B}"/>
                    </a:ext>
                  </a:extLst>
                </p:cNvPr>
                <p:cNvSpPr/>
                <p:nvPr/>
              </p:nvSpPr>
              <p:spPr>
                <a:xfrm>
                  <a:off x="4389911" y="2808376"/>
                  <a:ext cx="45213" cy="96462"/>
                </a:xfrm>
                <a:custGeom>
                  <a:avLst/>
                  <a:gdLst>
                    <a:gd name="connsiteX0" fmla="*/ 41690 w 45213"/>
                    <a:gd name="connsiteY0" fmla="*/ 33597 h 96462"/>
                    <a:gd name="connsiteX1" fmla="*/ 5780 w 45213"/>
                    <a:gd name="connsiteY1" fmla="*/ 2736 h 96462"/>
                    <a:gd name="connsiteX2" fmla="*/ 45214 w 45213"/>
                    <a:gd name="connsiteY2" fmla="*/ 96462 h 96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213" h="96462">
                      <a:moveTo>
                        <a:pt x="41690" y="33597"/>
                      </a:moveTo>
                      <a:cubicBezTo>
                        <a:pt x="41690" y="33597"/>
                        <a:pt x="23592" y="-11361"/>
                        <a:pt x="5780" y="2736"/>
                      </a:cubicBezTo>
                      <a:cubicBezTo>
                        <a:pt x="-19270" y="22548"/>
                        <a:pt x="45214" y="96462"/>
                        <a:pt x="45214" y="9646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1" name="任意多边形: 形状 410">
                  <a:extLst>
                    <a:ext uri="{FF2B5EF4-FFF2-40B4-BE49-F238E27FC236}">
                      <a16:creationId xmlns:a16="http://schemas.microsoft.com/office/drawing/2014/main" id="{58DE8A63-832B-47C4-9BAA-A32243EF0259}"/>
                    </a:ext>
                  </a:extLst>
                </p:cNvPr>
                <p:cNvSpPr/>
                <p:nvPr/>
              </p:nvSpPr>
              <p:spPr>
                <a:xfrm>
                  <a:off x="4591455" y="2795017"/>
                  <a:ext cx="42297" cy="72844"/>
                </a:xfrm>
                <a:custGeom>
                  <a:avLst/>
                  <a:gdLst>
                    <a:gd name="connsiteX0" fmla="*/ 1404 w 42297"/>
                    <a:gd name="connsiteY0" fmla="*/ 31526 h 72844"/>
                    <a:gd name="connsiteX1" fmla="*/ 28741 w 42297"/>
                    <a:gd name="connsiteY1" fmla="*/ 284 h 72844"/>
                    <a:gd name="connsiteX2" fmla="*/ 38742 w 42297"/>
                    <a:gd name="connsiteY2" fmla="*/ 41432 h 72844"/>
                    <a:gd name="connsiteX3" fmla="*/ 11405 w 42297"/>
                    <a:gd name="connsiteY3" fmla="*/ 72674 h 72844"/>
                    <a:gd name="connsiteX4" fmla="*/ 1404 w 42297"/>
                    <a:gd name="connsiteY4" fmla="*/ 31526 h 72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297" h="72844">
                      <a:moveTo>
                        <a:pt x="1404" y="31526"/>
                      </a:moveTo>
                      <a:cubicBezTo>
                        <a:pt x="4262" y="11809"/>
                        <a:pt x="16549" y="-2193"/>
                        <a:pt x="28741" y="284"/>
                      </a:cubicBezTo>
                      <a:cubicBezTo>
                        <a:pt x="40933" y="2760"/>
                        <a:pt x="46457" y="23049"/>
                        <a:pt x="38742" y="41432"/>
                      </a:cubicBezTo>
                      <a:cubicBezTo>
                        <a:pt x="28646" y="65625"/>
                        <a:pt x="19597" y="74198"/>
                        <a:pt x="11405" y="72674"/>
                      </a:cubicBezTo>
                      <a:cubicBezTo>
                        <a:pt x="-787" y="70293"/>
                        <a:pt x="-1453" y="51243"/>
                        <a:pt x="1404" y="31526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2" name="任意多边形: 形状 411">
                  <a:extLst>
                    <a:ext uri="{FF2B5EF4-FFF2-40B4-BE49-F238E27FC236}">
                      <a16:creationId xmlns:a16="http://schemas.microsoft.com/office/drawing/2014/main" id="{454CC937-AB6D-4D9D-8CDC-50BDE0FF9590}"/>
                    </a:ext>
                  </a:extLst>
                </p:cNvPr>
                <p:cNvSpPr/>
                <p:nvPr/>
              </p:nvSpPr>
              <p:spPr>
                <a:xfrm>
                  <a:off x="4380595" y="2803688"/>
                  <a:ext cx="47398" cy="69724"/>
                </a:xfrm>
                <a:custGeom>
                  <a:avLst/>
                  <a:gdLst>
                    <a:gd name="connsiteX0" fmla="*/ 41957 w 47398"/>
                    <a:gd name="connsiteY0" fmla="*/ 26665 h 69724"/>
                    <a:gd name="connsiteX1" fmla="*/ 9477 w 47398"/>
                    <a:gd name="connsiteY1" fmla="*/ 1043 h 69724"/>
                    <a:gd name="connsiteX2" fmla="*/ 7001 w 47398"/>
                    <a:gd name="connsiteY2" fmla="*/ 43334 h 69724"/>
                    <a:gd name="connsiteX3" fmla="*/ 39481 w 47398"/>
                    <a:gd name="connsiteY3" fmla="*/ 68956 h 69724"/>
                    <a:gd name="connsiteX4" fmla="*/ 41957 w 47398"/>
                    <a:gd name="connsiteY4" fmla="*/ 26665 h 6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98" h="69724">
                      <a:moveTo>
                        <a:pt x="41957" y="26665"/>
                      </a:moveTo>
                      <a:cubicBezTo>
                        <a:pt x="35576" y="7806"/>
                        <a:pt x="21002" y="-3624"/>
                        <a:pt x="9477" y="1043"/>
                      </a:cubicBezTo>
                      <a:cubicBezTo>
                        <a:pt x="-2048" y="5710"/>
                        <a:pt x="-3286" y="26379"/>
                        <a:pt x="7001" y="43334"/>
                      </a:cubicBezTo>
                      <a:cubicBezTo>
                        <a:pt x="20240" y="64956"/>
                        <a:pt x="31861" y="72290"/>
                        <a:pt x="39481" y="68956"/>
                      </a:cubicBezTo>
                      <a:cubicBezTo>
                        <a:pt x="50911" y="64003"/>
                        <a:pt x="48339" y="45525"/>
                        <a:pt x="41957" y="26665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3" name="任意多边形: 形状 412">
                  <a:extLst>
                    <a:ext uri="{FF2B5EF4-FFF2-40B4-BE49-F238E27FC236}">
                      <a16:creationId xmlns:a16="http://schemas.microsoft.com/office/drawing/2014/main" id="{8FE9792F-6588-476E-896E-B9675D3023EE}"/>
                    </a:ext>
                  </a:extLst>
                </p:cNvPr>
                <p:cNvSpPr/>
                <p:nvPr/>
              </p:nvSpPr>
              <p:spPr>
                <a:xfrm>
                  <a:off x="4426648" y="2819677"/>
                  <a:ext cx="167196" cy="139027"/>
                </a:xfrm>
                <a:custGeom>
                  <a:avLst/>
                  <a:gdLst>
                    <a:gd name="connsiteX0" fmla="*/ 2096 w 167196"/>
                    <a:gd name="connsiteY0" fmla="*/ 19344 h 139027"/>
                    <a:gd name="connsiteX1" fmla="*/ 82487 w 167196"/>
                    <a:gd name="connsiteY1" fmla="*/ 8 h 139027"/>
                    <a:gd name="connsiteX2" fmla="*/ 163259 w 167196"/>
                    <a:gd name="connsiteY2" fmla="*/ 15439 h 139027"/>
                    <a:gd name="connsiteX3" fmla="*/ 166306 w 167196"/>
                    <a:gd name="connsiteY3" fmla="*/ 82114 h 139027"/>
                    <a:gd name="connsiteX4" fmla="*/ 90869 w 167196"/>
                    <a:gd name="connsiteY4" fmla="*/ 138883 h 139027"/>
                    <a:gd name="connsiteX5" fmla="*/ 0 w 167196"/>
                    <a:gd name="connsiteY5" fmla="*/ 80209 h 139027"/>
                    <a:gd name="connsiteX6" fmla="*/ 2096 w 167196"/>
                    <a:gd name="connsiteY6" fmla="*/ 19344 h 139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196" h="139027">
                      <a:moveTo>
                        <a:pt x="2096" y="19344"/>
                      </a:moveTo>
                      <a:cubicBezTo>
                        <a:pt x="2096" y="19344"/>
                        <a:pt x="64008" y="-468"/>
                        <a:pt x="82487" y="8"/>
                      </a:cubicBezTo>
                      <a:cubicBezTo>
                        <a:pt x="100584" y="390"/>
                        <a:pt x="163259" y="15439"/>
                        <a:pt x="163259" y="15439"/>
                      </a:cubicBezTo>
                      <a:cubicBezTo>
                        <a:pt x="163259" y="15439"/>
                        <a:pt x="169450" y="74303"/>
                        <a:pt x="166306" y="82114"/>
                      </a:cubicBezTo>
                      <a:cubicBezTo>
                        <a:pt x="163068" y="89829"/>
                        <a:pt x="141161" y="135645"/>
                        <a:pt x="90869" y="138883"/>
                      </a:cubicBezTo>
                      <a:cubicBezTo>
                        <a:pt x="35433" y="142407"/>
                        <a:pt x="0" y="80209"/>
                        <a:pt x="0" y="80209"/>
                      </a:cubicBezTo>
                      <a:lnTo>
                        <a:pt x="2096" y="193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4" name="任意多边形: 形状 413">
                  <a:extLst>
                    <a:ext uri="{FF2B5EF4-FFF2-40B4-BE49-F238E27FC236}">
                      <a16:creationId xmlns:a16="http://schemas.microsoft.com/office/drawing/2014/main" id="{3D8FCA63-D4EB-436F-AE55-36D067C2757D}"/>
                    </a:ext>
                  </a:extLst>
                </p:cNvPr>
                <p:cNvSpPr/>
                <p:nvPr/>
              </p:nvSpPr>
              <p:spPr>
                <a:xfrm>
                  <a:off x="4459343" y="2847816"/>
                  <a:ext cx="97012" cy="6260"/>
                </a:xfrm>
                <a:custGeom>
                  <a:avLst/>
                  <a:gdLst>
                    <a:gd name="connsiteX0" fmla="*/ 2072 w 97012"/>
                    <a:gd name="connsiteY0" fmla="*/ 6255 h 6260"/>
                    <a:gd name="connsiteX1" fmla="*/ 94940 w 97012"/>
                    <a:gd name="connsiteY1" fmla="*/ 5207 h 6260"/>
                    <a:gd name="connsiteX2" fmla="*/ 94940 w 97012"/>
                    <a:gd name="connsiteY2" fmla="*/ 921 h 6260"/>
                    <a:gd name="connsiteX3" fmla="*/ 2072 w 97012"/>
                    <a:gd name="connsiteY3" fmla="*/ 1968 h 6260"/>
                    <a:gd name="connsiteX4" fmla="*/ 2072 w 97012"/>
                    <a:gd name="connsiteY4" fmla="*/ 6255 h 6260"/>
                    <a:gd name="connsiteX5" fmla="*/ 2072 w 97012"/>
                    <a:gd name="connsiteY5" fmla="*/ 6255 h 6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7012" h="6260">
                      <a:moveTo>
                        <a:pt x="2072" y="6255"/>
                      </a:moveTo>
                      <a:cubicBezTo>
                        <a:pt x="33028" y="4064"/>
                        <a:pt x="63984" y="3683"/>
                        <a:pt x="94940" y="5207"/>
                      </a:cubicBezTo>
                      <a:cubicBezTo>
                        <a:pt x="97703" y="5302"/>
                        <a:pt x="97703" y="1016"/>
                        <a:pt x="94940" y="921"/>
                      </a:cubicBezTo>
                      <a:cubicBezTo>
                        <a:pt x="63984" y="-603"/>
                        <a:pt x="33028" y="-222"/>
                        <a:pt x="2072" y="1968"/>
                      </a:cubicBezTo>
                      <a:cubicBezTo>
                        <a:pt x="-691" y="2159"/>
                        <a:pt x="-691" y="6445"/>
                        <a:pt x="2072" y="6255"/>
                      </a:cubicBezTo>
                      <a:lnTo>
                        <a:pt x="2072" y="625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5" name="任意多边形: 形状 414">
                  <a:extLst>
                    <a:ext uri="{FF2B5EF4-FFF2-40B4-BE49-F238E27FC236}">
                      <a16:creationId xmlns:a16="http://schemas.microsoft.com/office/drawing/2014/main" id="{F72D4171-DED9-4C43-AAD3-FD9F4F3B35BA}"/>
                    </a:ext>
                  </a:extLst>
                </p:cNvPr>
                <p:cNvSpPr/>
                <p:nvPr/>
              </p:nvSpPr>
              <p:spPr>
                <a:xfrm>
                  <a:off x="4454631" y="2873384"/>
                  <a:ext cx="111198" cy="9464"/>
                </a:xfrm>
                <a:custGeom>
                  <a:avLst/>
                  <a:gdLst>
                    <a:gd name="connsiteX0" fmla="*/ 1450 w 111198"/>
                    <a:gd name="connsiteY0" fmla="*/ 4308 h 9464"/>
                    <a:gd name="connsiteX1" fmla="*/ 53170 w 111198"/>
                    <a:gd name="connsiteY1" fmla="*/ 8880 h 9464"/>
                    <a:gd name="connsiteX2" fmla="*/ 109749 w 111198"/>
                    <a:gd name="connsiteY2" fmla="*/ 4404 h 9464"/>
                    <a:gd name="connsiteX3" fmla="*/ 108606 w 111198"/>
                    <a:gd name="connsiteY3" fmla="*/ 308 h 9464"/>
                    <a:gd name="connsiteX4" fmla="*/ 53170 w 111198"/>
                    <a:gd name="connsiteY4" fmla="*/ 4594 h 9464"/>
                    <a:gd name="connsiteX5" fmla="*/ 2593 w 111198"/>
                    <a:gd name="connsiteY5" fmla="*/ 117 h 9464"/>
                    <a:gd name="connsiteX6" fmla="*/ 1450 w 111198"/>
                    <a:gd name="connsiteY6" fmla="*/ 4308 h 9464"/>
                    <a:gd name="connsiteX7" fmla="*/ 1450 w 111198"/>
                    <a:gd name="connsiteY7" fmla="*/ 4308 h 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198" h="9464">
                      <a:moveTo>
                        <a:pt x="1450" y="4308"/>
                      </a:moveTo>
                      <a:cubicBezTo>
                        <a:pt x="17071" y="9738"/>
                        <a:pt x="36787" y="8309"/>
                        <a:pt x="53170" y="8880"/>
                      </a:cubicBezTo>
                      <a:cubicBezTo>
                        <a:pt x="72316" y="9547"/>
                        <a:pt x="91461" y="10880"/>
                        <a:pt x="109749" y="4404"/>
                      </a:cubicBezTo>
                      <a:cubicBezTo>
                        <a:pt x="112321" y="3451"/>
                        <a:pt x="111178" y="-645"/>
                        <a:pt x="108606" y="308"/>
                      </a:cubicBezTo>
                      <a:cubicBezTo>
                        <a:pt x="90699" y="6594"/>
                        <a:pt x="71839" y="5356"/>
                        <a:pt x="53170" y="4594"/>
                      </a:cubicBezTo>
                      <a:cubicBezTo>
                        <a:pt x="37454" y="4022"/>
                        <a:pt x="17547" y="5356"/>
                        <a:pt x="2593" y="117"/>
                      </a:cubicBezTo>
                      <a:cubicBezTo>
                        <a:pt x="21" y="-740"/>
                        <a:pt x="-1122" y="3356"/>
                        <a:pt x="1450" y="4308"/>
                      </a:cubicBezTo>
                      <a:lnTo>
                        <a:pt x="1450" y="4308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6" name="任意多边形: 形状 415">
                  <a:extLst>
                    <a:ext uri="{FF2B5EF4-FFF2-40B4-BE49-F238E27FC236}">
                      <a16:creationId xmlns:a16="http://schemas.microsoft.com/office/drawing/2014/main" id="{3FE10519-5A52-4C78-8D8B-CC4FE6224D78}"/>
                    </a:ext>
                  </a:extLst>
                </p:cNvPr>
                <p:cNvSpPr/>
                <p:nvPr/>
              </p:nvSpPr>
              <p:spPr>
                <a:xfrm>
                  <a:off x="4459492" y="2901526"/>
                  <a:ext cx="101723" cy="24334"/>
                </a:xfrm>
                <a:custGeom>
                  <a:avLst/>
                  <a:gdLst>
                    <a:gd name="connsiteX0" fmla="*/ 970 w 101723"/>
                    <a:gd name="connsiteY0" fmla="*/ 4075 h 24334"/>
                    <a:gd name="connsiteX1" fmla="*/ 50309 w 101723"/>
                    <a:gd name="connsiteY1" fmla="*/ 24268 h 24334"/>
                    <a:gd name="connsiteX2" fmla="*/ 100696 w 101723"/>
                    <a:gd name="connsiteY2" fmla="*/ 6170 h 24334"/>
                    <a:gd name="connsiteX3" fmla="*/ 98506 w 101723"/>
                    <a:gd name="connsiteY3" fmla="*/ 2455 h 24334"/>
                    <a:gd name="connsiteX4" fmla="*/ 47547 w 101723"/>
                    <a:gd name="connsiteY4" fmla="*/ 19505 h 24334"/>
                    <a:gd name="connsiteX5" fmla="*/ 3065 w 101723"/>
                    <a:gd name="connsiteY5" fmla="*/ 360 h 24334"/>
                    <a:gd name="connsiteX6" fmla="*/ 970 w 101723"/>
                    <a:gd name="connsiteY6" fmla="*/ 4075 h 24334"/>
                    <a:gd name="connsiteX7" fmla="*/ 970 w 101723"/>
                    <a:gd name="connsiteY7" fmla="*/ 4075 h 24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723" h="24334">
                      <a:moveTo>
                        <a:pt x="970" y="4075"/>
                      </a:moveTo>
                      <a:cubicBezTo>
                        <a:pt x="15829" y="14076"/>
                        <a:pt x="32021" y="23315"/>
                        <a:pt x="50309" y="24268"/>
                      </a:cubicBezTo>
                      <a:cubicBezTo>
                        <a:pt x="69169" y="25220"/>
                        <a:pt x="85266" y="15790"/>
                        <a:pt x="100696" y="6170"/>
                      </a:cubicBezTo>
                      <a:cubicBezTo>
                        <a:pt x="103078" y="4741"/>
                        <a:pt x="100887" y="1027"/>
                        <a:pt x="98506" y="2455"/>
                      </a:cubicBezTo>
                      <a:cubicBezTo>
                        <a:pt x="82599" y="12266"/>
                        <a:pt x="66978" y="21315"/>
                        <a:pt x="47547" y="19505"/>
                      </a:cubicBezTo>
                      <a:cubicBezTo>
                        <a:pt x="30973" y="17886"/>
                        <a:pt x="16686" y="9504"/>
                        <a:pt x="3065" y="360"/>
                      </a:cubicBezTo>
                      <a:cubicBezTo>
                        <a:pt x="874" y="-1164"/>
                        <a:pt x="-1316" y="2551"/>
                        <a:pt x="970" y="4075"/>
                      </a:cubicBezTo>
                      <a:lnTo>
                        <a:pt x="970" y="407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8ACA7B27-F9D9-4B54-98E8-AF439DE50426}"/>
                  </a:ext>
                </a:extLst>
              </p:cNvPr>
              <p:cNvSpPr/>
              <p:nvPr/>
            </p:nvSpPr>
            <p:spPr>
              <a:xfrm>
                <a:off x="4448175" y="2988659"/>
                <a:ext cx="140017" cy="214502"/>
              </a:xfrm>
              <a:custGeom>
                <a:avLst/>
                <a:gdLst>
                  <a:gd name="connsiteX0" fmla="*/ 0 w 140017"/>
                  <a:gd name="connsiteY0" fmla="*/ 381 h 214502"/>
                  <a:gd name="connsiteX1" fmla="*/ 140017 w 140017"/>
                  <a:gd name="connsiteY1" fmla="*/ 0 h 214502"/>
                  <a:gd name="connsiteX2" fmla="*/ 69056 w 140017"/>
                  <a:gd name="connsiteY2" fmla="*/ 214503 h 214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017" h="214502">
                    <a:moveTo>
                      <a:pt x="0" y="381"/>
                    </a:moveTo>
                    <a:cubicBezTo>
                      <a:pt x="0" y="381"/>
                      <a:pt x="70771" y="54578"/>
                      <a:pt x="140017" y="0"/>
                    </a:cubicBezTo>
                    <a:lnTo>
                      <a:pt x="69056" y="214503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911FB279-4216-4ED1-8C20-3A609331C75A}"/>
                  </a:ext>
                </a:extLst>
              </p:cNvPr>
              <p:cNvSpPr/>
              <p:nvPr/>
            </p:nvSpPr>
            <p:spPr>
              <a:xfrm>
                <a:off x="4705635" y="2998565"/>
                <a:ext cx="263937" cy="430734"/>
              </a:xfrm>
              <a:custGeom>
                <a:avLst/>
                <a:gdLst>
                  <a:gd name="connsiteX0" fmla="*/ 18860 w 263937"/>
                  <a:gd name="connsiteY0" fmla="*/ 46387 h 430734"/>
                  <a:gd name="connsiteX1" fmla="*/ 88773 w 263937"/>
                  <a:gd name="connsiteY1" fmla="*/ 170212 h 430734"/>
                  <a:gd name="connsiteX2" fmla="*/ 124682 w 263937"/>
                  <a:gd name="connsiteY2" fmla="*/ 0 h 430734"/>
                  <a:gd name="connsiteX3" fmla="*/ 263938 w 263937"/>
                  <a:gd name="connsiteY3" fmla="*/ 172784 h 430734"/>
                  <a:gd name="connsiteX4" fmla="*/ 107347 w 263937"/>
                  <a:gd name="connsiteY4" fmla="*/ 430721 h 430734"/>
                  <a:gd name="connsiteX5" fmla="*/ 0 w 263937"/>
                  <a:gd name="connsiteY5" fmla="*/ 290608 h 430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937" h="430734">
                    <a:moveTo>
                      <a:pt x="18860" y="46387"/>
                    </a:moveTo>
                    <a:cubicBezTo>
                      <a:pt x="37814" y="63627"/>
                      <a:pt x="88773" y="170212"/>
                      <a:pt x="88773" y="170212"/>
                    </a:cubicBezTo>
                    <a:lnTo>
                      <a:pt x="124682" y="0"/>
                    </a:lnTo>
                    <a:cubicBezTo>
                      <a:pt x="124682" y="0"/>
                      <a:pt x="225171" y="168974"/>
                      <a:pt x="263938" y="172784"/>
                    </a:cubicBezTo>
                    <a:cubicBezTo>
                      <a:pt x="248221" y="269462"/>
                      <a:pt x="159448" y="429387"/>
                      <a:pt x="107347" y="430721"/>
                    </a:cubicBezTo>
                    <a:cubicBezTo>
                      <a:pt x="42672" y="432340"/>
                      <a:pt x="0" y="290608"/>
                      <a:pt x="0" y="290608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6E84090A-97C1-44A2-9D99-FCF7FF4F71F8}"/>
                  </a:ext>
                </a:extLst>
              </p:cNvPr>
              <p:cNvSpPr/>
              <p:nvPr/>
            </p:nvSpPr>
            <p:spPr>
              <a:xfrm>
                <a:off x="4783637" y="3168727"/>
                <a:ext cx="14369" cy="98633"/>
              </a:xfrm>
              <a:custGeom>
                <a:avLst/>
                <a:gdLst>
                  <a:gd name="connsiteX0" fmla="*/ 7438 w 14369"/>
                  <a:gd name="connsiteY0" fmla="*/ 2621 h 98633"/>
                  <a:gd name="connsiteX1" fmla="*/ 103 w 14369"/>
                  <a:gd name="connsiteY1" fmla="*/ 95204 h 98633"/>
                  <a:gd name="connsiteX2" fmla="*/ 7247 w 14369"/>
                  <a:gd name="connsiteY2" fmla="*/ 95204 h 98633"/>
                  <a:gd name="connsiteX3" fmla="*/ 14296 w 14369"/>
                  <a:gd name="connsiteY3" fmla="*/ 4526 h 98633"/>
                  <a:gd name="connsiteX4" fmla="*/ 7438 w 14369"/>
                  <a:gd name="connsiteY4" fmla="*/ 2621 h 98633"/>
                  <a:gd name="connsiteX5" fmla="*/ 7438 w 14369"/>
                  <a:gd name="connsiteY5" fmla="*/ 2621 h 9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69" h="98633">
                    <a:moveTo>
                      <a:pt x="7438" y="2621"/>
                    </a:moveTo>
                    <a:cubicBezTo>
                      <a:pt x="2008" y="33482"/>
                      <a:pt x="-563" y="63772"/>
                      <a:pt x="103" y="95204"/>
                    </a:cubicBezTo>
                    <a:cubicBezTo>
                      <a:pt x="199" y="99776"/>
                      <a:pt x="7342" y="99776"/>
                      <a:pt x="7247" y="95204"/>
                    </a:cubicBezTo>
                    <a:cubicBezTo>
                      <a:pt x="6580" y="64439"/>
                      <a:pt x="8962" y="34911"/>
                      <a:pt x="14296" y="4526"/>
                    </a:cubicBezTo>
                    <a:cubicBezTo>
                      <a:pt x="15153" y="-46"/>
                      <a:pt x="8295" y="-1951"/>
                      <a:pt x="7438" y="2621"/>
                    </a:cubicBezTo>
                    <a:lnTo>
                      <a:pt x="7438" y="2621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2CF13AB8-768D-4C9A-8B5F-4F49859AF5C7}"/>
                  </a:ext>
                </a:extLst>
              </p:cNvPr>
              <p:cNvSpPr/>
              <p:nvPr/>
            </p:nvSpPr>
            <p:spPr>
              <a:xfrm>
                <a:off x="4839723" y="2846061"/>
                <a:ext cx="102930" cy="154504"/>
              </a:xfrm>
              <a:custGeom>
                <a:avLst/>
                <a:gdLst>
                  <a:gd name="connsiteX0" fmla="*/ 18789 w 102930"/>
                  <a:gd name="connsiteY0" fmla="*/ 143455 h 154504"/>
                  <a:gd name="connsiteX1" fmla="*/ 1358 w 102930"/>
                  <a:gd name="connsiteY1" fmla="*/ 36775 h 154504"/>
                  <a:gd name="connsiteX2" fmla="*/ 28123 w 102930"/>
                  <a:gd name="connsiteY2" fmla="*/ 67636 h 154504"/>
                  <a:gd name="connsiteX3" fmla="*/ 74891 w 102930"/>
                  <a:gd name="connsiteY3" fmla="*/ 2962 h 154504"/>
                  <a:gd name="connsiteX4" fmla="*/ 67176 w 102930"/>
                  <a:gd name="connsiteY4" fmla="*/ 154505 h 154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930" h="154504">
                    <a:moveTo>
                      <a:pt x="18789" y="143455"/>
                    </a:moveTo>
                    <a:cubicBezTo>
                      <a:pt x="18789" y="143455"/>
                      <a:pt x="-5976" y="52682"/>
                      <a:pt x="1358" y="36775"/>
                    </a:cubicBezTo>
                    <a:cubicBezTo>
                      <a:pt x="8787" y="20773"/>
                      <a:pt x="28123" y="67636"/>
                      <a:pt x="28123" y="67636"/>
                    </a:cubicBezTo>
                    <a:cubicBezTo>
                      <a:pt x="28123" y="67636"/>
                      <a:pt x="34219" y="-16660"/>
                      <a:pt x="74891" y="2962"/>
                    </a:cubicBezTo>
                    <a:cubicBezTo>
                      <a:pt x="109752" y="19726"/>
                      <a:pt x="117372" y="62112"/>
                      <a:pt x="67176" y="154505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C659F5E2-AE3F-407C-B223-7E8F61307CEF}"/>
                  </a:ext>
                </a:extLst>
              </p:cNvPr>
              <p:cNvSpPr/>
              <p:nvPr/>
            </p:nvSpPr>
            <p:spPr>
              <a:xfrm>
                <a:off x="4131563" y="2660046"/>
                <a:ext cx="88191" cy="349096"/>
              </a:xfrm>
              <a:custGeom>
                <a:avLst/>
                <a:gdLst>
                  <a:gd name="connsiteX0" fmla="*/ 0 w 88191"/>
                  <a:gd name="connsiteY0" fmla="*/ 14002 h 349096"/>
                  <a:gd name="connsiteX1" fmla="*/ 37624 w 88191"/>
                  <a:gd name="connsiteY1" fmla="*/ 348139 h 349096"/>
                  <a:gd name="connsiteX2" fmla="*/ 87344 w 88191"/>
                  <a:gd name="connsiteY2" fmla="*/ 284512 h 349096"/>
                  <a:gd name="connsiteX3" fmla="*/ 54102 w 88191"/>
                  <a:gd name="connsiteY3" fmla="*/ 0 h 34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191" h="349096">
                    <a:moveTo>
                      <a:pt x="0" y="14002"/>
                    </a:moveTo>
                    <a:cubicBezTo>
                      <a:pt x="191" y="73342"/>
                      <a:pt x="-190" y="339185"/>
                      <a:pt x="37624" y="348139"/>
                    </a:cubicBezTo>
                    <a:cubicBezTo>
                      <a:pt x="75438" y="357092"/>
                      <a:pt x="80201" y="300704"/>
                      <a:pt x="87344" y="284512"/>
                    </a:cubicBezTo>
                    <a:cubicBezTo>
                      <a:pt x="94488" y="268319"/>
                      <a:pt x="54102" y="0"/>
                      <a:pt x="54102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22" name="图形 304">
                <a:extLst>
                  <a:ext uri="{FF2B5EF4-FFF2-40B4-BE49-F238E27FC236}">
                    <a16:creationId xmlns:a16="http://schemas.microsoft.com/office/drawing/2014/main" id="{7A52C53C-9A00-4C25-A1E5-CC1149D54884}"/>
                  </a:ext>
                </a:extLst>
              </p:cNvPr>
              <p:cNvGrpSpPr/>
              <p:nvPr/>
            </p:nvGrpSpPr>
            <p:grpSpPr>
              <a:xfrm>
                <a:off x="4743793" y="2760954"/>
                <a:ext cx="270870" cy="261099"/>
                <a:chOff x="4743793" y="2760954"/>
                <a:chExt cx="270870" cy="261099"/>
              </a:xfrm>
            </p:grpSpPr>
            <p:sp>
              <p:nvSpPr>
                <p:cNvPr id="423" name="任意多边形: 形状 422">
                  <a:extLst>
                    <a:ext uri="{FF2B5EF4-FFF2-40B4-BE49-F238E27FC236}">
                      <a16:creationId xmlns:a16="http://schemas.microsoft.com/office/drawing/2014/main" id="{1ADCBFCB-FA6E-4457-B4EE-DBD3BDA469B4}"/>
                    </a:ext>
                  </a:extLst>
                </p:cNvPr>
                <p:cNvSpPr/>
                <p:nvPr/>
              </p:nvSpPr>
              <p:spPr>
                <a:xfrm rot="-2786545">
                  <a:off x="4853514" y="2729856"/>
                  <a:ext cx="51626" cy="323286"/>
                </a:xfrm>
                <a:custGeom>
                  <a:avLst/>
                  <a:gdLst>
                    <a:gd name="connsiteX0" fmla="*/ 0 w 51626"/>
                    <a:gd name="connsiteY0" fmla="*/ 0 h 323286"/>
                    <a:gd name="connsiteX1" fmla="*/ 51627 w 51626"/>
                    <a:gd name="connsiteY1" fmla="*/ 0 h 323286"/>
                    <a:gd name="connsiteX2" fmla="*/ 51627 w 51626"/>
                    <a:gd name="connsiteY2" fmla="*/ 323287 h 323286"/>
                    <a:gd name="connsiteX3" fmla="*/ 0 w 51626"/>
                    <a:gd name="connsiteY3" fmla="*/ 323287 h 323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26" h="323286">
                      <a:moveTo>
                        <a:pt x="0" y="0"/>
                      </a:moveTo>
                      <a:lnTo>
                        <a:pt x="51627" y="0"/>
                      </a:lnTo>
                      <a:lnTo>
                        <a:pt x="51627" y="323287"/>
                      </a:lnTo>
                      <a:lnTo>
                        <a:pt x="0" y="32328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4" name="任意多边形: 形状 423">
                  <a:extLst>
                    <a:ext uri="{FF2B5EF4-FFF2-40B4-BE49-F238E27FC236}">
                      <a16:creationId xmlns:a16="http://schemas.microsoft.com/office/drawing/2014/main" id="{5D1394BC-A8E7-400D-9AF8-8210169F0D33}"/>
                    </a:ext>
                  </a:extLst>
                </p:cNvPr>
                <p:cNvSpPr/>
                <p:nvPr/>
              </p:nvSpPr>
              <p:spPr>
                <a:xfrm>
                  <a:off x="4977918" y="2983648"/>
                  <a:ext cx="36745" cy="38405"/>
                </a:xfrm>
                <a:custGeom>
                  <a:avLst/>
                  <a:gdLst>
                    <a:gd name="connsiteX0" fmla="*/ 36137 w 36745"/>
                    <a:gd name="connsiteY0" fmla="*/ 534 h 38405"/>
                    <a:gd name="connsiteX1" fmla="*/ 23088 w 36745"/>
                    <a:gd name="connsiteY1" fmla="*/ 23679 h 38405"/>
                    <a:gd name="connsiteX2" fmla="*/ 609 w 36745"/>
                    <a:gd name="connsiteY2" fmla="*/ 37872 h 38405"/>
                    <a:gd name="connsiteX3" fmla="*/ 13658 w 36745"/>
                    <a:gd name="connsiteY3" fmla="*/ 14726 h 38405"/>
                    <a:gd name="connsiteX4" fmla="*/ 36137 w 36745"/>
                    <a:gd name="connsiteY4" fmla="*/ 534 h 3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45" h="38405">
                      <a:moveTo>
                        <a:pt x="36137" y="534"/>
                      </a:moveTo>
                      <a:cubicBezTo>
                        <a:pt x="38709" y="3010"/>
                        <a:pt x="32898" y="13392"/>
                        <a:pt x="23088" y="23679"/>
                      </a:cubicBezTo>
                      <a:cubicBezTo>
                        <a:pt x="13277" y="33966"/>
                        <a:pt x="3180" y="40348"/>
                        <a:pt x="609" y="37872"/>
                      </a:cubicBezTo>
                      <a:cubicBezTo>
                        <a:pt x="-1963" y="35395"/>
                        <a:pt x="3847" y="25013"/>
                        <a:pt x="13658" y="14726"/>
                      </a:cubicBezTo>
                      <a:cubicBezTo>
                        <a:pt x="23469" y="4439"/>
                        <a:pt x="33565" y="-1943"/>
                        <a:pt x="36137" y="534"/>
                      </a:cubicBezTo>
                      <a:close/>
                    </a:path>
                  </a:pathLst>
                </a:custGeom>
                <a:solidFill>
                  <a:srgbClr val="E2E2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5" name="任意多边形: 形状 424">
                  <a:extLst>
                    <a:ext uri="{FF2B5EF4-FFF2-40B4-BE49-F238E27FC236}">
                      <a16:creationId xmlns:a16="http://schemas.microsoft.com/office/drawing/2014/main" id="{012A1BF6-1721-439A-85B4-0BEC1FFE759D}"/>
                    </a:ext>
                  </a:extLst>
                </p:cNvPr>
                <p:cNvSpPr/>
                <p:nvPr/>
              </p:nvSpPr>
              <p:spPr>
                <a:xfrm>
                  <a:off x="4743793" y="2760954"/>
                  <a:ext cx="36745" cy="38405"/>
                </a:xfrm>
                <a:custGeom>
                  <a:avLst/>
                  <a:gdLst>
                    <a:gd name="connsiteX0" fmla="*/ 36137 w 36745"/>
                    <a:gd name="connsiteY0" fmla="*/ 534 h 38405"/>
                    <a:gd name="connsiteX1" fmla="*/ 23088 w 36745"/>
                    <a:gd name="connsiteY1" fmla="*/ 23679 h 38405"/>
                    <a:gd name="connsiteX2" fmla="*/ 609 w 36745"/>
                    <a:gd name="connsiteY2" fmla="*/ 37872 h 38405"/>
                    <a:gd name="connsiteX3" fmla="*/ 13658 w 36745"/>
                    <a:gd name="connsiteY3" fmla="*/ 14726 h 38405"/>
                    <a:gd name="connsiteX4" fmla="*/ 36137 w 36745"/>
                    <a:gd name="connsiteY4" fmla="*/ 534 h 38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45" h="38405">
                      <a:moveTo>
                        <a:pt x="36137" y="534"/>
                      </a:moveTo>
                      <a:cubicBezTo>
                        <a:pt x="38709" y="3010"/>
                        <a:pt x="32898" y="13392"/>
                        <a:pt x="23088" y="23679"/>
                      </a:cubicBezTo>
                      <a:cubicBezTo>
                        <a:pt x="13277" y="33966"/>
                        <a:pt x="3180" y="40348"/>
                        <a:pt x="609" y="37872"/>
                      </a:cubicBezTo>
                      <a:cubicBezTo>
                        <a:pt x="-1963" y="35395"/>
                        <a:pt x="3847" y="25013"/>
                        <a:pt x="13658" y="14726"/>
                      </a:cubicBezTo>
                      <a:cubicBezTo>
                        <a:pt x="23469" y="4439"/>
                        <a:pt x="33565" y="-1943"/>
                        <a:pt x="36137" y="5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6" name="任意多边形: 形状 425">
                  <a:extLst>
                    <a:ext uri="{FF2B5EF4-FFF2-40B4-BE49-F238E27FC236}">
                      <a16:creationId xmlns:a16="http://schemas.microsoft.com/office/drawing/2014/main" id="{54037A11-F1C6-45A2-A689-52220A40AE3C}"/>
                    </a:ext>
                  </a:extLst>
                </p:cNvPr>
                <p:cNvSpPr/>
                <p:nvPr/>
              </p:nvSpPr>
              <p:spPr>
                <a:xfrm>
                  <a:off x="4845009" y="2859214"/>
                  <a:ext cx="48675" cy="51625"/>
                </a:xfrm>
                <a:custGeom>
                  <a:avLst/>
                  <a:gdLst>
                    <a:gd name="connsiteX0" fmla="*/ 38077 w 48675"/>
                    <a:gd name="connsiteY0" fmla="*/ 0 h 51625"/>
                    <a:gd name="connsiteX1" fmla="*/ 73 w 48675"/>
                    <a:gd name="connsiteY1" fmla="*/ 36767 h 51625"/>
                    <a:gd name="connsiteX2" fmla="*/ 14265 w 48675"/>
                    <a:gd name="connsiteY2" fmla="*/ 51626 h 51625"/>
                    <a:gd name="connsiteX3" fmla="*/ 48460 w 48675"/>
                    <a:gd name="connsiteY3" fmla="*/ 8382 h 51625"/>
                    <a:gd name="connsiteX4" fmla="*/ 38077 w 48675"/>
                    <a:gd name="connsiteY4" fmla="*/ 0 h 51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675" h="51625">
                      <a:moveTo>
                        <a:pt x="38077" y="0"/>
                      </a:moveTo>
                      <a:cubicBezTo>
                        <a:pt x="38077" y="0"/>
                        <a:pt x="-1928" y="33528"/>
                        <a:pt x="73" y="36767"/>
                      </a:cubicBezTo>
                      <a:cubicBezTo>
                        <a:pt x="1978" y="40005"/>
                        <a:pt x="11026" y="51626"/>
                        <a:pt x="14265" y="51626"/>
                      </a:cubicBezTo>
                      <a:cubicBezTo>
                        <a:pt x="17503" y="51626"/>
                        <a:pt x="51698" y="11049"/>
                        <a:pt x="48460" y="8382"/>
                      </a:cubicBezTo>
                      <a:cubicBezTo>
                        <a:pt x="45221" y="5810"/>
                        <a:pt x="38077" y="0"/>
                        <a:pt x="38077" y="0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E9C36888-750A-4D8B-B162-734E7CEFAC27}"/>
                  </a:ext>
                </a:extLst>
              </p:cNvPr>
              <p:cNvSpPr/>
              <p:nvPr/>
            </p:nvSpPr>
            <p:spPr>
              <a:xfrm>
                <a:off x="4839108" y="2866224"/>
                <a:ext cx="29785" cy="59474"/>
              </a:xfrm>
              <a:custGeom>
                <a:avLst/>
                <a:gdLst>
                  <a:gd name="connsiteX0" fmla="*/ 5020 w 29785"/>
                  <a:gd name="connsiteY0" fmla="*/ 59474 h 59474"/>
                  <a:gd name="connsiteX1" fmla="*/ 5973 w 29785"/>
                  <a:gd name="connsiteY1" fmla="*/ 133 h 59474"/>
                  <a:gd name="connsiteX2" fmla="*/ 29785 w 29785"/>
                  <a:gd name="connsiteY2" fmla="*/ 53664 h 59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9785" h="59474">
                    <a:moveTo>
                      <a:pt x="5020" y="59474"/>
                    </a:moveTo>
                    <a:cubicBezTo>
                      <a:pt x="5020" y="59474"/>
                      <a:pt x="-6886" y="2705"/>
                      <a:pt x="5973" y="133"/>
                    </a:cubicBezTo>
                    <a:cubicBezTo>
                      <a:pt x="22356" y="-3105"/>
                      <a:pt x="29785" y="53664"/>
                      <a:pt x="29785" y="53664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F59D1624-5FB9-4522-9ACE-FBC7E97CAABE}"/>
                  </a:ext>
                </a:extLst>
              </p:cNvPr>
              <p:cNvSpPr/>
              <p:nvPr/>
            </p:nvSpPr>
            <p:spPr>
              <a:xfrm>
                <a:off x="4735287" y="3200209"/>
                <a:ext cx="17212" cy="180213"/>
              </a:xfrm>
              <a:custGeom>
                <a:avLst/>
                <a:gdLst>
                  <a:gd name="connsiteX0" fmla="*/ 66 w 17212"/>
                  <a:gd name="connsiteY0" fmla="*/ 3429 h 180213"/>
                  <a:gd name="connsiteX1" fmla="*/ 10067 w 17212"/>
                  <a:gd name="connsiteY1" fmla="*/ 176784 h 180213"/>
                  <a:gd name="connsiteX2" fmla="*/ 17211 w 17212"/>
                  <a:gd name="connsiteY2" fmla="*/ 176784 h 180213"/>
                  <a:gd name="connsiteX3" fmla="*/ 7210 w 17212"/>
                  <a:gd name="connsiteY3" fmla="*/ 3429 h 180213"/>
                  <a:gd name="connsiteX4" fmla="*/ 66 w 17212"/>
                  <a:gd name="connsiteY4" fmla="*/ 3429 h 180213"/>
                  <a:gd name="connsiteX5" fmla="*/ 66 w 17212"/>
                  <a:gd name="connsiteY5" fmla="*/ 3429 h 180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12" h="180213">
                    <a:moveTo>
                      <a:pt x="66" y="3429"/>
                    </a:moveTo>
                    <a:cubicBezTo>
                      <a:pt x="-886" y="61341"/>
                      <a:pt x="8734" y="118967"/>
                      <a:pt x="10067" y="176784"/>
                    </a:cubicBezTo>
                    <a:cubicBezTo>
                      <a:pt x="10163" y="181356"/>
                      <a:pt x="17306" y="181356"/>
                      <a:pt x="17211" y="176784"/>
                    </a:cubicBezTo>
                    <a:cubicBezTo>
                      <a:pt x="15878" y="118967"/>
                      <a:pt x="6257" y="61341"/>
                      <a:pt x="7210" y="3429"/>
                    </a:cubicBezTo>
                    <a:cubicBezTo>
                      <a:pt x="7305" y="-1143"/>
                      <a:pt x="161" y="-1143"/>
                      <a:pt x="66" y="3429"/>
                    </a:cubicBezTo>
                    <a:lnTo>
                      <a:pt x="66" y="3429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35C400AD-ED72-480F-A6B6-DEC908821AA5}"/>
                  </a:ext>
                </a:extLst>
              </p:cNvPr>
              <p:cNvSpPr/>
              <p:nvPr/>
            </p:nvSpPr>
            <p:spPr>
              <a:xfrm>
                <a:off x="3982783" y="2707481"/>
                <a:ext cx="468534" cy="485517"/>
              </a:xfrm>
              <a:custGeom>
                <a:avLst/>
                <a:gdLst>
                  <a:gd name="connsiteX0" fmla="*/ 468535 w 468534"/>
                  <a:gd name="connsiteY0" fmla="*/ 273939 h 485517"/>
                  <a:gd name="connsiteX1" fmla="*/ 298799 w 468534"/>
                  <a:gd name="connsiteY1" fmla="*/ 296894 h 485517"/>
                  <a:gd name="connsiteX2" fmla="*/ 247555 w 468534"/>
                  <a:gd name="connsiteY2" fmla="*/ 0 h 485517"/>
                  <a:gd name="connsiteX3" fmla="*/ 0 w 468534"/>
                  <a:gd name="connsiteY3" fmla="*/ 94583 h 485517"/>
                  <a:gd name="connsiteX4" fmla="*/ 197739 w 468534"/>
                  <a:gd name="connsiteY4" fmla="*/ 471107 h 485517"/>
                  <a:gd name="connsiteX5" fmla="*/ 361093 w 468534"/>
                  <a:gd name="connsiteY5" fmla="*/ 479679 h 485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8534" h="485517">
                    <a:moveTo>
                      <a:pt x="468535" y="273939"/>
                    </a:moveTo>
                    <a:cubicBezTo>
                      <a:pt x="468535" y="273939"/>
                      <a:pt x="334899" y="296894"/>
                      <a:pt x="298799" y="296894"/>
                    </a:cubicBezTo>
                    <a:cubicBezTo>
                      <a:pt x="262700" y="296894"/>
                      <a:pt x="247555" y="0"/>
                      <a:pt x="247555" y="0"/>
                    </a:cubicBezTo>
                    <a:cubicBezTo>
                      <a:pt x="247555" y="0"/>
                      <a:pt x="20574" y="27527"/>
                      <a:pt x="0" y="94583"/>
                    </a:cubicBezTo>
                    <a:cubicBezTo>
                      <a:pt x="0" y="94583"/>
                      <a:pt x="92012" y="418719"/>
                      <a:pt x="197739" y="471107"/>
                    </a:cubicBezTo>
                    <a:cubicBezTo>
                      <a:pt x="250698" y="497396"/>
                      <a:pt x="361093" y="479679"/>
                      <a:pt x="361093" y="479679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2D60ECCD-0EE9-4CB6-BBF5-EF2B3483DDE7}"/>
                  </a:ext>
                </a:extLst>
              </p:cNvPr>
              <p:cNvSpPr/>
              <p:nvPr/>
            </p:nvSpPr>
            <p:spPr>
              <a:xfrm>
                <a:off x="4373594" y="3024187"/>
                <a:ext cx="301370" cy="276225"/>
              </a:xfrm>
              <a:custGeom>
                <a:avLst/>
                <a:gdLst>
                  <a:gd name="connsiteX0" fmla="*/ 0 w 301370"/>
                  <a:gd name="connsiteY0" fmla="*/ 0 h 276225"/>
                  <a:gd name="connsiteX1" fmla="*/ 136493 w 301370"/>
                  <a:gd name="connsiteY1" fmla="*/ 276225 h 276225"/>
                  <a:gd name="connsiteX2" fmla="*/ 301371 w 301370"/>
                  <a:gd name="connsiteY2" fmla="*/ 18479 h 276225"/>
                  <a:gd name="connsiteX3" fmla="*/ 137255 w 301370"/>
                  <a:gd name="connsiteY3" fmla="*/ 192881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370" h="276225">
                    <a:moveTo>
                      <a:pt x="0" y="0"/>
                    </a:moveTo>
                    <a:lnTo>
                      <a:pt x="136493" y="276225"/>
                    </a:lnTo>
                    <a:lnTo>
                      <a:pt x="301371" y="18479"/>
                    </a:lnTo>
                    <a:lnTo>
                      <a:pt x="137255" y="192881"/>
                    </a:lnTo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A087EEF3-F12E-41FE-8AE9-11C833E23894}"/>
                  </a:ext>
                </a:extLst>
              </p:cNvPr>
              <p:cNvSpPr/>
              <p:nvPr/>
            </p:nvSpPr>
            <p:spPr>
              <a:xfrm>
                <a:off x="4351400" y="2981229"/>
                <a:ext cx="336149" cy="276891"/>
              </a:xfrm>
              <a:custGeom>
                <a:avLst/>
                <a:gdLst>
                  <a:gd name="connsiteX0" fmla="*/ 99917 w 336149"/>
                  <a:gd name="connsiteY0" fmla="*/ 190 h 276891"/>
                  <a:gd name="connsiteX1" fmla="*/ 0 w 336149"/>
                  <a:gd name="connsiteY1" fmla="*/ 13525 h 276891"/>
                  <a:gd name="connsiteX2" fmla="*/ 160782 w 336149"/>
                  <a:gd name="connsiteY2" fmla="*/ 276892 h 276891"/>
                  <a:gd name="connsiteX3" fmla="*/ 336137 w 336149"/>
                  <a:gd name="connsiteY3" fmla="*/ 43529 h 276891"/>
                  <a:gd name="connsiteX4" fmla="*/ 233839 w 336149"/>
                  <a:gd name="connsiteY4" fmla="*/ 0 h 276891"/>
                  <a:gd name="connsiteX5" fmla="*/ 162687 w 336149"/>
                  <a:gd name="connsiteY5" fmla="*/ 214313 h 276891"/>
                  <a:gd name="connsiteX6" fmla="*/ 99917 w 336149"/>
                  <a:gd name="connsiteY6" fmla="*/ 190 h 27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6149" h="276891">
                    <a:moveTo>
                      <a:pt x="99917" y="190"/>
                    </a:moveTo>
                    <a:lnTo>
                      <a:pt x="0" y="13525"/>
                    </a:lnTo>
                    <a:cubicBezTo>
                      <a:pt x="0" y="13525"/>
                      <a:pt x="148781" y="266509"/>
                      <a:pt x="160782" y="276892"/>
                    </a:cubicBezTo>
                    <a:cubicBezTo>
                      <a:pt x="160782" y="276892"/>
                      <a:pt x="337852" y="48673"/>
                      <a:pt x="336137" y="43529"/>
                    </a:cubicBezTo>
                    <a:cubicBezTo>
                      <a:pt x="334423" y="38386"/>
                      <a:pt x="233839" y="0"/>
                      <a:pt x="233839" y="0"/>
                    </a:cubicBezTo>
                    <a:lnTo>
                      <a:pt x="162687" y="214313"/>
                    </a:lnTo>
                    <a:lnTo>
                      <a:pt x="99917" y="190"/>
                    </a:lnTo>
                    <a:close/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:a16="http://schemas.microsoft.com/office/drawing/2014/main" id="{0A34F3CB-0F50-4E1E-9082-E1031F5B8166}"/>
                  </a:ext>
                </a:extLst>
              </p:cNvPr>
              <p:cNvSpPr/>
              <p:nvPr/>
            </p:nvSpPr>
            <p:spPr>
              <a:xfrm>
                <a:off x="4130569" y="2612446"/>
                <a:ext cx="89318" cy="31459"/>
              </a:xfrm>
              <a:custGeom>
                <a:avLst/>
                <a:gdLst>
                  <a:gd name="connsiteX0" fmla="*/ 42 w 89318"/>
                  <a:gd name="connsiteY0" fmla="*/ 6071 h 31459"/>
                  <a:gd name="connsiteX1" fmla="*/ 38523 w 89318"/>
                  <a:gd name="connsiteY1" fmla="*/ 30932 h 31459"/>
                  <a:gd name="connsiteX2" fmla="*/ 88625 w 89318"/>
                  <a:gd name="connsiteY2" fmla="*/ 5119 h 31459"/>
                  <a:gd name="connsiteX3" fmla="*/ 82434 w 89318"/>
                  <a:gd name="connsiteY3" fmla="*/ 1499 h 31459"/>
                  <a:gd name="connsiteX4" fmla="*/ 47001 w 89318"/>
                  <a:gd name="connsiteY4" fmla="*/ 24454 h 31459"/>
                  <a:gd name="connsiteX5" fmla="*/ 7186 w 89318"/>
                  <a:gd name="connsiteY5" fmla="*/ 5976 h 31459"/>
                  <a:gd name="connsiteX6" fmla="*/ 42 w 89318"/>
                  <a:gd name="connsiteY6" fmla="*/ 6071 h 31459"/>
                  <a:gd name="connsiteX7" fmla="*/ 42 w 89318"/>
                  <a:gd name="connsiteY7" fmla="*/ 6071 h 3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318" h="31459">
                    <a:moveTo>
                      <a:pt x="42" y="6071"/>
                    </a:moveTo>
                    <a:cubicBezTo>
                      <a:pt x="-1101" y="27598"/>
                      <a:pt x="21093" y="29027"/>
                      <a:pt x="38523" y="30932"/>
                    </a:cubicBezTo>
                    <a:cubicBezTo>
                      <a:pt x="63765" y="33789"/>
                      <a:pt x="73385" y="25026"/>
                      <a:pt x="88625" y="5119"/>
                    </a:cubicBezTo>
                    <a:cubicBezTo>
                      <a:pt x="91387" y="1499"/>
                      <a:pt x="85196" y="-2120"/>
                      <a:pt x="82434" y="1499"/>
                    </a:cubicBezTo>
                    <a:cubicBezTo>
                      <a:pt x="73194" y="13596"/>
                      <a:pt x="63765" y="25312"/>
                      <a:pt x="47001" y="24454"/>
                    </a:cubicBezTo>
                    <a:cubicBezTo>
                      <a:pt x="36714" y="23883"/>
                      <a:pt x="6329" y="22645"/>
                      <a:pt x="7186" y="5976"/>
                    </a:cubicBezTo>
                    <a:cubicBezTo>
                      <a:pt x="7377" y="1499"/>
                      <a:pt x="233" y="1499"/>
                      <a:pt x="42" y="6071"/>
                    </a:cubicBezTo>
                    <a:lnTo>
                      <a:pt x="42" y="6071"/>
                    </a:lnTo>
                    <a:close/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:a16="http://schemas.microsoft.com/office/drawing/2014/main" id="{EEF12B60-5ABA-4605-BA02-39AFC2744E6C}"/>
                  </a:ext>
                </a:extLst>
              </p:cNvPr>
              <p:cNvSpPr/>
              <p:nvPr/>
            </p:nvSpPr>
            <p:spPr>
              <a:xfrm>
                <a:off x="4292256" y="3116435"/>
                <a:ext cx="19198" cy="72420"/>
              </a:xfrm>
              <a:custGeom>
                <a:avLst/>
                <a:gdLst>
                  <a:gd name="connsiteX0" fmla="*/ 12281 w 19198"/>
                  <a:gd name="connsiteY0" fmla="*/ 2621 h 72420"/>
                  <a:gd name="connsiteX1" fmla="*/ 89 w 19198"/>
                  <a:gd name="connsiteY1" fmla="*/ 67963 h 72420"/>
                  <a:gd name="connsiteX2" fmla="*/ 6947 w 19198"/>
                  <a:gd name="connsiteY2" fmla="*/ 69868 h 72420"/>
                  <a:gd name="connsiteX3" fmla="*/ 19139 w 19198"/>
                  <a:gd name="connsiteY3" fmla="*/ 4526 h 72420"/>
                  <a:gd name="connsiteX4" fmla="*/ 12281 w 19198"/>
                  <a:gd name="connsiteY4" fmla="*/ 2621 h 72420"/>
                  <a:gd name="connsiteX5" fmla="*/ 12281 w 19198"/>
                  <a:gd name="connsiteY5" fmla="*/ 2621 h 72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98" h="72420">
                    <a:moveTo>
                      <a:pt x="12281" y="2621"/>
                    </a:moveTo>
                    <a:cubicBezTo>
                      <a:pt x="8662" y="24529"/>
                      <a:pt x="4566" y="46246"/>
                      <a:pt x="89" y="67963"/>
                    </a:cubicBezTo>
                    <a:cubicBezTo>
                      <a:pt x="-863" y="72439"/>
                      <a:pt x="6090" y="74345"/>
                      <a:pt x="6947" y="69868"/>
                    </a:cubicBezTo>
                    <a:cubicBezTo>
                      <a:pt x="11424" y="48151"/>
                      <a:pt x="15425" y="26339"/>
                      <a:pt x="19139" y="4526"/>
                    </a:cubicBezTo>
                    <a:cubicBezTo>
                      <a:pt x="19901" y="-46"/>
                      <a:pt x="13043" y="-1951"/>
                      <a:pt x="12281" y="2621"/>
                    </a:cubicBezTo>
                    <a:lnTo>
                      <a:pt x="12281" y="2621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:a16="http://schemas.microsoft.com/office/drawing/2014/main" id="{D6EF90C6-5D1C-4BBB-88BE-E30B75C0AD31}"/>
                  </a:ext>
                </a:extLst>
              </p:cNvPr>
              <p:cNvSpPr/>
              <p:nvPr/>
            </p:nvSpPr>
            <p:spPr>
              <a:xfrm>
                <a:off x="4509382" y="3023200"/>
                <a:ext cx="161663" cy="210875"/>
              </a:xfrm>
              <a:custGeom>
                <a:avLst/>
                <a:gdLst>
                  <a:gd name="connsiteX0" fmla="*/ 154819 w 161663"/>
                  <a:gd name="connsiteY0" fmla="*/ 1559 h 210875"/>
                  <a:gd name="connsiteX1" fmla="*/ 895 w 161663"/>
                  <a:gd name="connsiteY1" fmla="*/ 204632 h 210875"/>
                  <a:gd name="connsiteX2" fmla="*/ 5944 w 161663"/>
                  <a:gd name="connsiteY2" fmla="*/ 209680 h 210875"/>
                  <a:gd name="connsiteX3" fmla="*/ 161011 w 161663"/>
                  <a:gd name="connsiteY3" fmla="*/ 5178 h 210875"/>
                  <a:gd name="connsiteX4" fmla="*/ 154819 w 161663"/>
                  <a:gd name="connsiteY4" fmla="*/ 1559 h 210875"/>
                  <a:gd name="connsiteX5" fmla="*/ 154819 w 161663"/>
                  <a:gd name="connsiteY5" fmla="*/ 1559 h 21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663" h="210875">
                    <a:moveTo>
                      <a:pt x="154819" y="1559"/>
                    </a:moveTo>
                    <a:cubicBezTo>
                      <a:pt x="104718" y="70043"/>
                      <a:pt x="55283" y="139385"/>
                      <a:pt x="895" y="204632"/>
                    </a:cubicBezTo>
                    <a:cubicBezTo>
                      <a:pt x="-2057" y="208156"/>
                      <a:pt x="2991" y="213204"/>
                      <a:pt x="5944" y="209680"/>
                    </a:cubicBezTo>
                    <a:cubicBezTo>
                      <a:pt x="60808" y="144053"/>
                      <a:pt x="110528" y="74234"/>
                      <a:pt x="161011" y="5178"/>
                    </a:cubicBezTo>
                    <a:cubicBezTo>
                      <a:pt x="163678" y="1463"/>
                      <a:pt x="157486" y="-2156"/>
                      <a:pt x="154819" y="1559"/>
                    </a:cubicBezTo>
                    <a:lnTo>
                      <a:pt x="154819" y="155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2ADF227D-C6A4-4BE1-A0D6-0EAA443F890D}"/>
                  </a:ext>
                </a:extLst>
              </p:cNvPr>
              <p:cNvSpPr/>
              <p:nvPr/>
            </p:nvSpPr>
            <p:spPr>
              <a:xfrm>
                <a:off x="4385060" y="3003969"/>
                <a:ext cx="128706" cy="227940"/>
              </a:xfrm>
              <a:custGeom>
                <a:avLst/>
                <a:gdLst>
                  <a:gd name="connsiteX0" fmla="*/ 536 w 128706"/>
                  <a:gd name="connsiteY0" fmla="*/ 5359 h 227940"/>
                  <a:gd name="connsiteX1" fmla="*/ 121979 w 128706"/>
                  <a:gd name="connsiteY1" fmla="*/ 226244 h 227940"/>
                  <a:gd name="connsiteX2" fmla="*/ 128171 w 128706"/>
                  <a:gd name="connsiteY2" fmla="*/ 222624 h 227940"/>
                  <a:gd name="connsiteX3" fmla="*/ 6727 w 128706"/>
                  <a:gd name="connsiteY3" fmla="*/ 1739 h 227940"/>
                  <a:gd name="connsiteX4" fmla="*/ 536 w 128706"/>
                  <a:gd name="connsiteY4" fmla="*/ 5359 h 227940"/>
                  <a:gd name="connsiteX5" fmla="*/ 536 w 128706"/>
                  <a:gd name="connsiteY5" fmla="*/ 5359 h 22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706" h="227940">
                    <a:moveTo>
                      <a:pt x="536" y="5359"/>
                    </a:moveTo>
                    <a:cubicBezTo>
                      <a:pt x="42731" y="78035"/>
                      <a:pt x="78831" y="154044"/>
                      <a:pt x="121979" y="226244"/>
                    </a:cubicBezTo>
                    <a:cubicBezTo>
                      <a:pt x="124361" y="230149"/>
                      <a:pt x="130552" y="226625"/>
                      <a:pt x="128171" y="222624"/>
                    </a:cubicBezTo>
                    <a:cubicBezTo>
                      <a:pt x="85022" y="150520"/>
                      <a:pt x="48923" y="74510"/>
                      <a:pt x="6727" y="1739"/>
                    </a:cubicBezTo>
                    <a:cubicBezTo>
                      <a:pt x="4346" y="-2261"/>
                      <a:pt x="-1846" y="1358"/>
                      <a:pt x="536" y="5359"/>
                    </a:cubicBezTo>
                    <a:lnTo>
                      <a:pt x="536" y="535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95CCA067-6707-4D60-80AC-BA9BE88B960E}"/>
                  </a:ext>
                </a:extLst>
              </p:cNvPr>
              <p:cNvSpPr/>
              <p:nvPr/>
            </p:nvSpPr>
            <p:spPr>
              <a:xfrm>
                <a:off x="4165568" y="4057650"/>
                <a:ext cx="679418" cy="78650"/>
              </a:xfrm>
              <a:custGeom>
                <a:avLst/>
                <a:gdLst>
                  <a:gd name="connsiteX0" fmla="*/ 0 w 679418"/>
                  <a:gd name="connsiteY0" fmla="*/ 19050 h 78650"/>
                  <a:gd name="connsiteX1" fmla="*/ 679418 w 679418"/>
                  <a:gd name="connsiteY1" fmla="*/ 0 h 78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79418" h="78650">
                    <a:moveTo>
                      <a:pt x="0" y="19050"/>
                    </a:moveTo>
                    <a:cubicBezTo>
                      <a:pt x="0" y="19050"/>
                      <a:pt x="377857" y="165068"/>
                      <a:pt x="679418" y="0"/>
                    </a:cubicBezTo>
                  </a:path>
                </a:pathLst>
              </a:custGeom>
              <a:noFill/>
              <a:ln w="19050" cap="flat">
                <a:solidFill>
                  <a:srgbClr val="FF646C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7" name="图形 304">
              <a:extLst>
                <a:ext uri="{FF2B5EF4-FFF2-40B4-BE49-F238E27FC236}">
                  <a16:creationId xmlns:a16="http://schemas.microsoft.com/office/drawing/2014/main" id="{CCA5A748-0B29-487B-9664-82C551469278}"/>
                </a:ext>
              </a:extLst>
            </p:cNvPr>
            <p:cNvGrpSpPr/>
            <p:nvPr/>
          </p:nvGrpSpPr>
          <p:grpSpPr>
            <a:xfrm>
              <a:off x="4953786" y="1993334"/>
              <a:ext cx="1314154" cy="2546835"/>
              <a:chOff x="4953786" y="1993334"/>
              <a:chExt cx="1314154" cy="2546835"/>
            </a:xfrm>
          </p:grpSpPr>
          <p:sp>
            <p:nvSpPr>
              <p:cNvPr id="438" name="任意多边形: 形状 437">
                <a:extLst>
                  <a:ext uri="{FF2B5EF4-FFF2-40B4-BE49-F238E27FC236}">
                    <a16:creationId xmlns:a16="http://schemas.microsoft.com/office/drawing/2014/main" id="{43C2F3A4-6619-4B27-9046-6B4E6BB800C1}"/>
                  </a:ext>
                </a:extLst>
              </p:cNvPr>
              <p:cNvSpPr/>
              <p:nvPr/>
            </p:nvSpPr>
            <p:spPr>
              <a:xfrm>
                <a:off x="5394881" y="3502914"/>
                <a:ext cx="299830" cy="893635"/>
              </a:xfrm>
              <a:custGeom>
                <a:avLst/>
                <a:gdLst>
                  <a:gd name="connsiteX0" fmla="*/ 2079 w 299830"/>
                  <a:gd name="connsiteY0" fmla="*/ 0 h 893635"/>
                  <a:gd name="connsiteX1" fmla="*/ 6651 w 299830"/>
                  <a:gd name="connsiteY1" fmla="*/ 354235 h 893635"/>
                  <a:gd name="connsiteX2" fmla="*/ 205057 w 299830"/>
                  <a:gd name="connsiteY2" fmla="*/ 893635 h 893635"/>
                  <a:gd name="connsiteX3" fmla="*/ 299831 w 299830"/>
                  <a:gd name="connsiteY3" fmla="*/ 848963 h 893635"/>
                  <a:gd name="connsiteX4" fmla="*/ 188007 w 299830"/>
                  <a:gd name="connsiteY4" fmla="*/ 363569 h 893635"/>
                  <a:gd name="connsiteX5" fmla="*/ 227155 w 299830"/>
                  <a:gd name="connsiteY5" fmla="*/ 35909 h 893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9830" h="893635">
                    <a:moveTo>
                      <a:pt x="2079" y="0"/>
                    </a:moveTo>
                    <a:cubicBezTo>
                      <a:pt x="2079" y="0"/>
                      <a:pt x="-4874" y="285369"/>
                      <a:pt x="6651" y="354235"/>
                    </a:cubicBezTo>
                    <a:cubicBezTo>
                      <a:pt x="18081" y="423005"/>
                      <a:pt x="205057" y="893635"/>
                      <a:pt x="205057" y="893635"/>
                    </a:cubicBezTo>
                    <a:lnTo>
                      <a:pt x="299831" y="848963"/>
                    </a:lnTo>
                    <a:cubicBezTo>
                      <a:pt x="299831" y="848963"/>
                      <a:pt x="210867" y="415195"/>
                      <a:pt x="188007" y="363569"/>
                    </a:cubicBezTo>
                    <a:lnTo>
                      <a:pt x="227155" y="35909"/>
                    </a:lnTo>
                  </a:path>
                </a:pathLst>
              </a:custGeom>
              <a:solidFill>
                <a:srgbClr val="1C2B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:a16="http://schemas.microsoft.com/office/drawing/2014/main" id="{0FB6671C-4A49-462A-8EF5-93CB4A119469}"/>
                  </a:ext>
                </a:extLst>
              </p:cNvPr>
              <p:cNvSpPr/>
              <p:nvPr/>
            </p:nvSpPr>
            <p:spPr>
              <a:xfrm>
                <a:off x="5550217" y="3561588"/>
                <a:ext cx="580072" cy="435292"/>
              </a:xfrm>
              <a:custGeom>
                <a:avLst/>
                <a:gdLst>
                  <a:gd name="connsiteX0" fmla="*/ 228219 w 580072"/>
                  <a:gd name="connsiteY0" fmla="*/ 0 h 435292"/>
                  <a:gd name="connsiteX1" fmla="*/ 231458 w 580072"/>
                  <a:gd name="connsiteY1" fmla="*/ 262509 h 435292"/>
                  <a:gd name="connsiteX2" fmla="*/ 516731 w 580072"/>
                  <a:gd name="connsiteY2" fmla="*/ 159639 h 435292"/>
                  <a:gd name="connsiteX3" fmla="*/ 580073 w 580072"/>
                  <a:gd name="connsiteY3" fmla="*/ 238792 h 435292"/>
                  <a:gd name="connsiteX4" fmla="*/ 172784 w 580072"/>
                  <a:gd name="connsiteY4" fmla="*/ 435292 h 435292"/>
                  <a:gd name="connsiteX5" fmla="*/ 0 w 580072"/>
                  <a:gd name="connsiteY5" fmla="*/ 29337 h 435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0072" h="435292">
                    <a:moveTo>
                      <a:pt x="228219" y="0"/>
                    </a:moveTo>
                    <a:lnTo>
                      <a:pt x="231458" y="262509"/>
                    </a:lnTo>
                    <a:lnTo>
                      <a:pt x="516731" y="159639"/>
                    </a:lnTo>
                    <a:lnTo>
                      <a:pt x="580073" y="238792"/>
                    </a:lnTo>
                    <a:cubicBezTo>
                      <a:pt x="580073" y="238792"/>
                      <a:pt x="273082" y="435292"/>
                      <a:pt x="172784" y="435292"/>
                    </a:cubicBezTo>
                    <a:cubicBezTo>
                      <a:pt x="72485" y="435292"/>
                      <a:pt x="0" y="29337"/>
                      <a:pt x="0" y="29337"/>
                    </a:cubicBezTo>
                  </a:path>
                </a:pathLst>
              </a:custGeom>
              <a:solidFill>
                <a:srgbClr val="1C2B3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:a16="http://schemas.microsoft.com/office/drawing/2014/main" id="{A61C7150-A3A4-44AC-968F-D234E485519D}"/>
                  </a:ext>
                </a:extLst>
              </p:cNvPr>
              <p:cNvSpPr/>
              <p:nvPr/>
            </p:nvSpPr>
            <p:spPr>
              <a:xfrm>
                <a:off x="6066948" y="3649599"/>
                <a:ext cx="200992" cy="192101"/>
              </a:xfrm>
              <a:custGeom>
                <a:avLst/>
                <a:gdLst>
                  <a:gd name="connsiteX0" fmla="*/ 0 w 200992"/>
                  <a:gd name="connsiteY0" fmla="*/ 71533 h 192101"/>
                  <a:gd name="connsiteX1" fmla="*/ 53816 w 200992"/>
                  <a:gd name="connsiteY1" fmla="*/ 0 h 192101"/>
                  <a:gd name="connsiteX2" fmla="*/ 200501 w 200992"/>
                  <a:gd name="connsiteY2" fmla="*/ 189071 h 192101"/>
                  <a:gd name="connsiteX3" fmla="*/ 63246 w 200992"/>
                  <a:gd name="connsiteY3" fmla="*/ 150686 h 19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992" h="192101">
                    <a:moveTo>
                      <a:pt x="0" y="71533"/>
                    </a:moveTo>
                    <a:cubicBezTo>
                      <a:pt x="0" y="71533"/>
                      <a:pt x="37529" y="0"/>
                      <a:pt x="53816" y="0"/>
                    </a:cubicBezTo>
                    <a:cubicBezTo>
                      <a:pt x="70104" y="0"/>
                      <a:pt x="210312" y="172783"/>
                      <a:pt x="200501" y="189071"/>
                    </a:cubicBezTo>
                    <a:cubicBezTo>
                      <a:pt x="190691" y="205359"/>
                      <a:pt x="63246" y="150686"/>
                      <a:pt x="63246" y="150686"/>
                    </a:cubicBezTo>
                  </a:path>
                </a:pathLst>
              </a:custGeom>
              <a:solidFill>
                <a:srgbClr val="EF37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:a16="http://schemas.microsoft.com/office/drawing/2014/main" id="{A5DAD97A-1BBA-48EF-9868-A8BE189B1415}"/>
                  </a:ext>
                </a:extLst>
              </p:cNvPr>
              <p:cNvSpPr/>
              <p:nvPr/>
            </p:nvSpPr>
            <p:spPr>
              <a:xfrm>
                <a:off x="5527634" y="4351782"/>
                <a:ext cx="216633" cy="188387"/>
              </a:xfrm>
              <a:custGeom>
                <a:avLst/>
                <a:gdLst>
                  <a:gd name="connsiteX0" fmla="*/ 71732 w 216633"/>
                  <a:gd name="connsiteY0" fmla="*/ 43624 h 188387"/>
                  <a:gd name="connsiteX1" fmla="*/ 581 w 216633"/>
                  <a:gd name="connsiteY1" fmla="*/ 182213 h 188387"/>
                  <a:gd name="connsiteX2" fmla="*/ 216608 w 216633"/>
                  <a:gd name="connsiteY2" fmla="*/ 72962 h 188387"/>
                  <a:gd name="connsiteX3" fmla="*/ 167078 w 216633"/>
                  <a:gd name="connsiteY3" fmla="*/ 0 h 18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633" h="188387">
                    <a:moveTo>
                      <a:pt x="71732" y="43624"/>
                    </a:moveTo>
                    <a:cubicBezTo>
                      <a:pt x="71732" y="43624"/>
                      <a:pt x="-7516" y="160972"/>
                      <a:pt x="581" y="182213"/>
                    </a:cubicBezTo>
                    <a:cubicBezTo>
                      <a:pt x="14201" y="217741"/>
                      <a:pt x="219275" y="89059"/>
                      <a:pt x="216608" y="72962"/>
                    </a:cubicBezTo>
                    <a:cubicBezTo>
                      <a:pt x="213369" y="53435"/>
                      <a:pt x="167078" y="0"/>
                      <a:pt x="167078" y="0"/>
                    </a:cubicBezTo>
                  </a:path>
                </a:pathLst>
              </a:custGeom>
              <a:solidFill>
                <a:srgbClr val="EF374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:a16="http://schemas.microsoft.com/office/drawing/2014/main" id="{64048AC2-CDC9-4C9C-9810-EC2989CA3DEF}"/>
                  </a:ext>
                </a:extLst>
              </p:cNvPr>
              <p:cNvSpPr/>
              <p:nvPr/>
            </p:nvSpPr>
            <p:spPr>
              <a:xfrm>
                <a:off x="5550217" y="3577875"/>
                <a:ext cx="374046" cy="349853"/>
              </a:xfrm>
              <a:custGeom>
                <a:avLst/>
                <a:gdLst>
                  <a:gd name="connsiteX0" fmla="*/ 374047 w 374046"/>
                  <a:gd name="connsiteY0" fmla="*/ 194786 h 349853"/>
                  <a:gd name="connsiteX1" fmla="*/ 231458 w 374046"/>
                  <a:gd name="connsiteY1" fmla="*/ 246221 h 349853"/>
                  <a:gd name="connsiteX2" fmla="*/ 229171 w 374046"/>
                  <a:gd name="connsiteY2" fmla="*/ 60674 h 349853"/>
                  <a:gd name="connsiteX3" fmla="*/ 101346 w 374046"/>
                  <a:gd name="connsiteY3" fmla="*/ 0 h 349853"/>
                  <a:gd name="connsiteX4" fmla="*/ 0 w 374046"/>
                  <a:gd name="connsiteY4" fmla="*/ 13049 h 349853"/>
                  <a:gd name="connsiteX5" fmla="*/ 100394 w 374046"/>
                  <a:gd name="connsiteY5" fmla="*/ 349853 h 349853"/>
                  <a:gd name="connsiteX6" fmla="*/ 374047 w 374046"/>
                  <a:gd name="connsiteY6" fmla="*/ 194786 h 349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4046" h="349853">
                    <a:moveTo>
                      <a:pt x="374047" y="194786"/>
                    </a:moveTo>
                    <a:lnTo>
                      <a:pt x="231458" y="246221"/>
                    </a:lnTo>
                    <a:lnTo>
                      <a:pt x="229171" y="60674"/>
                    </a:lnTo>
                    <a:cubicBezTo>
                      <a:pt x="189071" y="39529"/>
                      <a:pt x="144685" y="18955"/>
                      <a:pt x="101346" y="0"/>
                    </a:cubicBezTo>
                    <a:lnTo>
                      <a:pt x="0" y="13049"/>
                    </a:lnTo>
                    <a:cubicBezTo>
                      <a:pt x="0" y="13049"/>
                      <a:pt x="39433" y="233934"/>
                      <a:pt x="100394" y="349853"/>
                    </a:cubicBezTo>
                    <a:cubicBezTo>
                      <a:pt x="205931" y="327470"/>
                      <a:pt x="350996" y="263557"/>
                      <a:pt x="374047" y="194786"/>
                    </a:cubicBezTo>
                    <a:close/>
                  </a:path>
                </a:pathLst>
              </a:custGeom>
              <a:solidFill>
                <a:srgbClr val="B7B7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:a16="http://schemas.microsoft.com/office/drawing/2014/main" id="{BFCC27CC-8249-4A72-8EA4-E145BD6CDFD4}"/>
                  </a:ext>
                </a:extLst>
              </p:cNvPr>
              <p:cNvSpPr/>
              <p:nvPr/>
            </p:nvSpPr>
            <p:spPr>
              <a:xfrm>
                <a:off x="5394850" y="3503199"/>
                <a:ext cx="224042" cy="432768"/>
              </a:xfrm>
              <a:custGeom>
                <a:avLst/>
                <a:gdLst>
                  <a:gd name="connsiteX0" fmla="*/ 187942 w 224042"/>
                  <a:gd name="connsiteY0" fmla="*/ 363188 h 432768"/>
                  <a:gd name="connsiteX1" fmla="*/ 224042 w 224042"/>
                  <a:gd name="connsiteY1" fmla="*/ 60674 h 432768"/>
                  <a:gd name="connsiteX2" fmla="*/ 117934 w 224042"/>
                  <a:gd name="connsiteY2" fmla="*/ 18097 h 432768"/>
                  <a:gd name="connsiteX3" fmla="*/ 4205 w 224042"/>
                  <a:gd name="connsiteY3" fmla="*/ 0 h 432768"/>
                  <a:gd name="connsiteX4" fmla="*/ 2014 w 224042"/>
                  <a:gd name="connsiteY4" fmla="*/ 1143 h 432768"/>
                  <a:gd name="connsiteX5" fmla="*/ 6586 w 224042"/>
                  <a:gd name="connsiteY5" fmla="*/ 353854 h 432768"/>
                  <a:gd name="connsiteX6" fmla="*/ 18683 w 224042"/>
                  <a:gd name="connsiteY6" fmla="*/ 397478 h 432768"/>
                  <a:gd name="connsiteX7" fmla="*/ 154986 w 224042"/>
                  <a:gd name="connsiteY7" fmla="*/ 427387 h 432768"/>
                  <a:gd name="connsiteX8" fmla="*/ 207945 w 224042"/>
                  <a:gd name="connsiteY8" fmla="*/ 431863 h 432768"/>
                  <a:gd name="connsiteX9" fmla="*/ 187942 w 224042"/>
                  <a:gd name="connsiteY9" fmla="*/ 363188 h 432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042" h="432768">
                    <a:moveTo>
                      <a:pt x="187942" y="363188"/>
                    </a:moveTo>
                    <a:lnTo>
                      <a:pt x="224042" y="60674"/>
                    </a:lnTo>
                    <a:cubicBezTo>
                      <a:pt x="185466" y="44387"/>
                      <a:pt x="148795" y="29908"/>
                      <a:pt x="117934" y="18097"/>
                    </a:cubicBezTo>
                    <a:lnTo>
                      <a:pt x="4205" y="0"/>
                    </a:lnTo>
                    <a:lnTo>
                      <a:pt x="2014" y="1143"/>
                    </a:lnTo>
                    <a:cubicBezTo>
                      <a:pt x="1538" y="22288"/>
                      <a:pt x="-4367" y="287750"/>
                      <a:pt x="6586" y="353854"/>
                    </a:cubicBezTo>
                    <a:cubicBezTo>
                      <a:pt x="8015" y="362521"/>
                      <a:pt x="12301" y="377762"/>
                      <a:pt x="18683" y="397478"/>
                    </a:cubicBezTo>
                    <a:cubicBezTo>
                      <a:pt x="54116" y="400526"/>
                      <a:pt x="114505" y="408241"/>
                      <a:pt x="154986" y="427387"/>
                    </a:cubicBezTo>
                    <a:cubicBezTo>
                      <a:pt x="166130" y="432625"/>
                      <a:pt x="184799" y="433864"/>
                      <a:pt x="207945" y="431863"/>
                    </a:cubicBezTo>
                    <a:cubicBezTo>
                      <a:pt x="199563" y="398335"/>
                      <a:pt x="192514" y="373380"/>
                      <a:pt x="187942" y="363188"/>
                    </a:cubicBezTo>
                    <a:close/>
                  </a:path>
                </a:pathLst>
              </a:custGeom>
              <a:solidFill>
                <a:srgbClr val="B7B7B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:a16="http://schemas.microsoft.com/office/drawing/2014/main" id="{D987B6C9-A65C-4891-A218-42C79E0F4FFA}"/>
                  </a:ext>
                </a:extLst>
              </p:cNvPr>
              <p:cNvSpPr/>
              <p:nvPr/>
            </p:nvSpPr>
            <p:spPr>
              <a:xfrm>
                <a:off x="5397499" y="2514884"/>
                <a:ext cx="461254" cy="444003"/>
              </a:xfrm>
              <a:custGeom>
                <a:avLst/>
                <a:gdLst>
                  <a:gd name="connsiteX0" fmla="*/ 10033 w 461254"/>
                  <a:gd name="connsiteY0" fmla="*/ 73534 h 444003"/>
                  <a:gd name="connsiteX1" fmla="*/ 130620 w 461254"/>
                  <a:gd name="connsiteY1" fmla="*/ 427102 h 444003"/>
                  <a:gd name="connsiteX2" fmla="*/ 443516 w 461254"/>
                  <a:gd name="connsiteY2" fmla="*/ 260319 h 444003"/>
                  <a:gd name="connsiteX3" fmla="*/ 307689 w 461254"/>
                  <a:gd name="connsiteY3" fmla="*/ 131351 h 444003"/>
                  <a:gd name="connsiteX4" fmla="*/ 161576 w 461254"/>
                  <a:gd name="connsiteY4" fmla="*/ 668 h 444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254" h="444003">
                    <a:moveTo>
                      <a:pt x="10033" y="73534"/>
                    </a:moveTo>
                    <a:cubicBezTo>
                      <a:pt x="10033" y="73534"/>
                      <a:pt x="-51594" y="354903"/>
                      <a:pt x="130620" y="427102"/>
                    </a:cubicBezTo>
                    <a:cubicBezTo>
                      <a:pt x="312833" y="499302"/>
                      <a:pt x="524383" y="320517"/>
                      <a:pt x="443516" y="260319"/>
                    </a:cubicBezTo>
                    <a:cubicBezTo>
                      <a:pt x="362744" y="200121"/>
                      <a:pt x="345504" y="194978"/>
                      <a:pt x="307689" y="131351"/>
                    </a:cubicBezTo>
                    <a:cubicBezTo>
                      <a:pt x="269875" y="67724"/>
                      <a:pt x="209677" y="-7905"/>
                      <a:pt x="161576" y="668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8B6F7CF1-DF15-4818-84FE-CFCDD1DFE4CA}"/>
                  </a:ext>
                </a:extLst>
              </p:cNvPr>
              <p:cNvSpPr/>
              <p:nvPr/>
            </p:nvSpPr>
            <p:spPr>
              <a:xfrm>
                <a:off x="5308658" y="2839402"/>
                <a:ext cx="642276" cy="1034939"/>
              </a:xfrm>
              <a:custGeom>
                <a:avLst/>
                <a:gdLst>
                  <a:gd name="connsiteX0" fmla="*/ 411390 w 642276"/>
                  <a:gd name="connsiteY0" fmla="*/ 50482 h 1034939"/>
                  <a:gd name="connsiteX1" fmla="*/ 301091 w 642276"/>
                  <a:gd name="connsiteY1" fmla="*/ 5524 h 1034939"/>
                  <a:gd name="connsiteX2" fmla="*/ 193649 w 642276"/>
                  <a:gd name="connsiteY2" fmla="*/ 223075 h 1034939"/>
                  <a:gd name="connsiteX3" fmla="*/ 151929 w 642276"/>
                  <a:gd name="connsiteY3" fmla="*/ 0 h 1034939"/>
                  <a:gd name="connsiteX4" fmla="*/ 30295 w 642276"/>
                  <a:gd name="connsiteY4" fmla="*/ 7525 h 1034939"/>
                  <a:gd name="connsiteX5" fmla="*/ 5 w 642276"/>
                  <a:gd name="connsiteY5" fmla="*/ 726281 h 1034939"/>
                  <a:gd name="connsiteX6" fmla="*/ 19817 w 642276"/>
                  <a:gd name="connsiteY6" fmla="*/ 1021175 h 1034939"/>
                  <a:gd name="connsiteX7" fmla="*/ 172217 w 642276"/>
                  <a:gd name="connsiteY7" fmla="*/ 1024319 h 1034939"/>
                  <a:gd name="connsiteX8" fmla="*/ 209270 w 642276"/>
                  <a:gd name="connsiteY8" fmla="*/ 1029653 h 1034939"/>
                  <a:gd name="connsiteX9" fmla="*/ 219271 w 642276"/>
                  <a:gd name="connsiteY9" fmla="*/ 803624 h 1034939"/>
                  <a:gd name="connsiteX10" fmla="*/ 285374 w 642276"/>
                  <a:gd name="connsiteY10" fmla="*/ 1034796 h 1034939"/>
                  <a:gd name="connsiteX11" fmla="*/ 642276 w 642276"/>
                  <a:gd name="connsiteY11" fmla="*/ 893826 h 1034939"/>
                  <a:gd name="connsiteX12" fmla="*/ 544264 w 642276"/>
                  <a:gd name="connsiteY12" fmla="*/ 656558 h 1034939"/>
                  <a:gd name="connsiteX13" fmla="*/ 411390 w 642276"/>
                  <a:gd name="connsiteY13" fmla="*/ 50482 h 103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42276" h="1034939">
                    <a:moveTo>
                      <a:pt x="411390" y="50482"/>
                    </a:moveTo>
                    <a:cubicBezTo>
                      <a:pt x="401103" y="38862"/>
                      <a:pt x="301091" y="5524"/>
                      <a:pt x="301091" y="5524"/>
                    </a:cubicBezTo>
                    <a:lnTo>
                      <a:pt x="193649" y="223075"/>
                    </a:lnTo>
                    <a:lnTo>
                      <a:pt x="151929" y="0"/>
                    </a:lnTo>
                    <a:cubicBezTo>
                      <a:pt x="151929" y="0"/>
                      <a:pt x="78396" y="9239"/>
                      <a:pt x="30295" y="7525"/>
                    </a:cubicBezTo>
                    <a:cubicBezTo>
                      <a:pt x="19722" y="7144"/>
                      <a:pt x="-376" y="431768"/>
                      <a:pt x="5" y="726281"/>
                    </a:cubicBezTo>
                    <a:cubicBezTo>
                      <a:pt x="196" y="913924"/>
                      <a:pt x="19817" y="1021175"/>
                      <a:pt x="19817" y="1021175"/>
                    </a:cubicBezTo>
                    <a:cubicBezTo>
                      <a:pt x="19817" y="1021175"/>
                      <a:pt x="70586" y="1006602"/>
                      <a:pt x="172217" y="1024319"/>
                    </a:cubicBezTo>
                    <a:cubicBezTo>
                      <a:pt x="184028" y="1026414"/>
                      <a:pt x="196411" y="1028129"/>
                      <a:pt x="209270" y="1029653"/>
                    </a:cubicBezTo>
                    <a:lnTo>
                      <a:pt x="219271" y="803624"/>
                    </a:lnTo>
                    <a:lnTo>
                      <a:pt x="285374" y="1034796"/>
                    </a:lnTo>
                    <a:cubicBezTo>
                      <a:pt x="425392" y="1037463"/>
                      <a:pt x="584840" y="1003363"/>
                      <a:pt x="642276" y="893826"/>
                    </a:cubicBezTo>
                    <a:cubicBezTo>
                      <a:pt x="642276" y="893826"/>
                      <a:pt x="581697" y="796385"/>
                      <a:pt x="544264" y="656558"/>
                    </a:cubicBezTo>
                    <a:cubicBezTo>
                      <a:pt x="478351" y="410527"/>
                      <a:pt x="417962" y="57912"/>
                      <a:pt x="411390" y="50482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E7878EB7-3DEA-4423-948A-1DF825E85C1C}"/>
                  </a:ext>
                </a:extLst>
              </p:cNvPr>
              <p:cNvSpPr/>
              <p:nvPr/>
            </p:nvSpPr>
            <p:spPr>
              <a:xfrm>
                <a:off x="5972365" y="2515742"/>
                <a:ext cx="163357" cy="232124"/>
              </a:xfrm>
              <a:custGeom>
                <a:avLst/>
                <a:gdLst>
                  <a:gd name="connsiteX0" fmla="*/ 0 w 163357"/>
                  <a:gd name="connsiteY0" fmla="*/ 0 h 232124"/>
                  <a:gd name="connsiteX1" fmla="*/ 163354 w 163357"/>
                  <a:gd name="connsiteY1" fmla="*/ 232124 h 232124"/>
                  <a:gd name="connsiteX2" fmla="*/ 63627 w 163357"/>
                  <a:gd name="connsiteY2" fmla="*/ 120491 h 23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3357" h="232124">
                    <a:moveTo>
                      <a:pt x="0" y="0"/>
                    </a:moveTo>
                    <a:cubicBezTo>
                      <a:pt x="0" y="0"/>
                      <a:pt x="164211" y="180689"/>
                      <a:pt x="163354" y="232124"/>
                    </a:cubicBezTo>
                    <a:cubicBezTo>
                      <a:pt x="163354" y="232124"/>
                      <a:pt x="128968" y="207359"/>
                      <a:pt x="63627" y="120491"/>
                    </a:cubicBezTo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AED76495-6DBC-4C0C-923F-6867A8656CF8}"/>
                  </a:ext>
                </a:extLst>
              </p:cNvPr>
              <p:cNvSpPr/>
              <p:nvPr/>
            </p:nvSpPr>
            <p:spPr>
              <a:xfrm>
                <a:off x="5780627" y="2316956"/>
                <a:ext cx="86010" cy="150875"/>
              </a:xfrm>
              <a:custGeom>
                <a:avLst/>
                <a:gdLst>
                  <a:gd name="connsiteX0" fmla="*/ 0 w 86010"/>
                  <a:gd name="connsiteY0" fmla="*/ 0 h 150875"/>
                  <a:gd name="connsiteX1" fmla="*/ 67056 w 86010"/>
                  <a:gd name="connsiteY1" fmla="*/ 150876 h 150875"/>
                  <a:gd name="connsiteX2" fmla="*/ 86011 w 86010"/>
                  <a:gd name="connsiteY2" fmla="*/ 100965 h 150875"/>
                  <a:gd name="connsiteX3" fmla="*/ 7144 w 86010"/>
                  <a:gd name="connsiteY3" fmla="*/ 2953 h 15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010" h="150875">
                    <a:moveTo>
                      <a:pt x="0" y="0"/>
                    </a:moveTo>
                    <a:cubicBezTo>
                      <a:pt x="0" y="0"/>
                      <a:pt x="0" y="118205"/>
                      <a:pt x="67056" y="150876"/>
                    </a:cubicBezTo>
                    <a:lnTo>
                      <a:pt x="86011" y="100965"/>
                    </a:lnTo>
                    <a:cubicBezTo>
                      <a:pt x="86011" y="100965"/>
                      <a:pt x="19145" y="66675"/>
                      <a:pt x="7144" y="2953"/>
                    </a:cubicBezTo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9400CAA6-0043-455F-BCC9-5BCE0D4711F6}"/>
                  </a:ext>
                </a:extLst>
              </p:cNvPr>
              <p:cNvSpPr/>
              <p:nvPr/>
            </p:nvSpPr>
            <p:spPr>
              <a:xfrm>
                <a:off x="5404796" y="2501768"/>
                <a:ext cx="228479" cy="184091"/>
              </a:xfrm>
              <a:custGeom>
                <a:avLst/>
                <a:gdLst>
                  <a:gd name="connsiteX0" fmla="*/ 27026 w 228479"/>
                  <a:gd name="connsiteY0" fmla="*/ 184091 h 184091"/>
                  <a:gd name="connsiteX1" fmla="*/ 115799 w 228479"/>
                  <a:gd name="connsiteY1" fmla="*/ 80554 h 184091"/>
                  <a:gd name="connsiteX2" fmla="*/ 89891 w 228479"/>
                  <a:gd name="connsiteY2" fmla="*/ 130561 h 184091"/>
                  <a:gd name="connsiteX3" fmla="*/ 179807 w 228479"/>
                  <a:gd name="connsiteY3" fmla="*/ 72744 h 184091"/>
                  <a:gd name="connsiteX4" fmla="*/ 228479 w 228479"/>
                  <a:gd name="connsiteY4" fmla="*/ 176852 h 184091"/>
                  <a:gd name="connsiteX5" fmla="*/ 171329 w 228479"/>
                  <a:gd name="connsiteY5" fmla="*/ 18832 h 184091"/>
                  <a:gd name="connsiteX6" fmla="*/ 27026 w 228479"/>
                  <a:gd name="connsiteY6" fmla="*/ 184091 h 184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8479" h="184091">
                    <a:moveTo>
                      <a:pt x="27026" y="184091"/>
                    </a:moveTo>
                    <a:cubicBezTo>
                      <a:pt x="27026" y="184091"/>
                      <a:pt x="101797" y="113035"/>
                      <a:pt x="115799" y="80554"/>
                    </a:cubicBezTo>
                    <a:cubicBezTo>
                      <a:pt x="108274" y="115987"/>
                      <a:pt x="89891" y="130561"/>
                      <a:pt x="89891" y="130561"/>
                    </a:cubicBezTo>
                    <a:cubicBezTo>
                      <a:pt x="89891" y="130561"/>
                      <a:pt x="180569" y="112749"/>
                      <a:pt x="179807" y="72744"/>
                    </a:cubicBezTo>
                    <a:cubicBezTo>
                      <a:pt x="184474" y="111225"/>
                      <a:pt x="228479" y="176852"/>
                      <a:pt x="228479" y="176852"/>
                    </a:cubicBezTo>
                    <a:cubicBezTo>
                      <a:pt x="213620" y="172090"/>
                      <a:pt x="233242" y="60361"/>
                      <a:pt x="171329" y="18832"/>
                    </a:cubicBezTo>
                    <a:cubicBezTo>
                      <a:pt x="43123" y="-52129"/>
                      <a:pt x="-47746" y="93889"/>
                      <a:pt x="27026" y="184091"/>
                    </a:cubicBez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2FB43F03-6BF6-4818-9727-CB905FE6ECF1}"/>
                  </a:ext>
                </a:extLst>
              </p:cNvPr>
              <p:cNvSpPr/>
              <p:nvPr/>
            </p:nvSpPr>
            <p:spPr>
              <a:xfrm>
                <a:off x="5447745" y="2752248"/>
                <a:ext cx="179052" cy="217360"/>
              </a:xfrm>
              <a:custGeom>
                <a:avLst/>
                <a:gdLst>
                  <a:gd name="connsiteX0" fmla="*/ 144477 w 179052"/>
                  <a:gd name="connsiteY0" fmla="*/ 191 h 217360"/>
                  <a:gd name="connsiteX1" fmla="*/ 86565 w 179052"/>
                  <a:gd name="connsiteY1" fmla="*/ 0 h 217360"/>
                  <a:gd name="connsiteX2" fmla="*/ 21128 w 179052"/>
                  <a:gd name="connsiteY2" fmla="*/ 1429 h 217360"/>
                  <a:gd name="connsiteX3" fmla="*/ 1888 w 179052"/>
                  <a:gd name="connsiteY3" fmla="*/ 104204 h 217360"/>
                  <a:gd name="connsiteX4" fmla="*/ 81136 w 179052"/>
                  <a:gd name="connsiteY4" fmla="*/ 217361 h 217360"/>
                  <a:gd name="connsiteX5" fmla="*/ 179053 w 179052"/>
                  <a:gd name="connsiteY5" fmla="*/ 103442 h 217360"/>
                  <a:gd name="connsiteX6" fmla="*/ 144477 w 179052"/>
                  <a:gd name="connsiteY6" fmla="*/ 191 h 21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052" h="217360">
                    <a:moveTo>
                      <a:pt x="144477" y="191"/>
                    </a:moveTo>
                    <a:lnTo>
                      <a:pt x="86565" y="0"/>
                    </a:lnTo>
                    <a:lnTo>
                      <a:pt x="21128" y="1429"/>
                    </a:lnTo>
                    <a:cubicBezTo>
                      <a:pt x="21128" y="1429"/>
                      <a:pt x="39131" y="93250"/>
                      <a:pt x="1888" y="104204"/>
                    </a:cubicBezTo>
                    <a:cubicBezTo>
                      <a:pt x="-14495" y="166973"/>
                      <a:pt x="81136" y="217361"/>
                      <a:pt x="81136" y="217361"/>
                    </a:cubicBezTo>
                    <a:cubicBezTo>
                      <a:pt x="81136" y="217361"/>
                      <a:pt x="169433" y="185547"/>
                      <a:pt x="179053" y="103442"/>
                    </a:cubicBezTo>
                    <a:cubicBezTo>
                      <a:pt x="118474" y="97536"/>
                      <a:pt x="144477" y="191"/>
                      <a:pt x="144477" y="191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5706540F-0C91-4F7D-86FD-2D69EE8A339F}"/>
                  </a:ext>
                </a:extLst>
              </p:cNvPr>
              <p:cNvSpPr/>
              <p:nvPr/>
            </p:nvSpPr>
            <p:spPr>
              <a:xfrm>
                <a:off x="5429719" y="2538831"/>
                <a:ext cx="193214" cy="268973"/>
              </a:xfrm>
              <a:custGeom>
                <a:avLst/>
                <a:gdLst>
                  <a:gd name="connsiteX0" fmla="*/ 92304 w 193214"/>
                  <a:gd name="connsiteY0" fmla="*/ 629 h 268973"/>
                  <a:gd name="connsiteX1" fmla="*/ 85161 w 193214"/>
                  <a:gd name="connsiteY1" fmla="*/ 1772 h 268973"/>
                  <a:gd name="connsiteX2" fmla="*/ 77922 w 193214"/>
                  <a:gd name="connsiteY2" fmla="*/ 1677 h 268973"/>
                  <a:gd name="connsiteX3" fmla="*/ 4198 w 193214"/>
                  <a:gd name="connsiteY3" fmla="*/ 178366 h 268973"/>
                  <a:gd name="connsiteX4" fmla="*/ 97448 w 193214"/>
                  <a:gd name="connsiteY4" fmla="*/ 268948 h 268973"/>
                  <a:gd name="connsiteX5" fmla="*/ 192031 w 193214"/>
                  <a:gd name="connsiteY5" fmla="*/ 163888 h 268973"/>
                  <a:gd name="connsiteX6" fmla="*/ 92304 w 193214"/>
                  <a:gd name="connsiteY6" fmla="*/ 629 h 268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214" h="268973">
                    <a:moveTo>
                      <a:pt x="92304" y="629"/>
                    </a:moveTo>
                    <a:cubicBezTo>
                      <a:pt x="89828" y="915"/>
                      <a:pt x="87542" y="1391"/>
                      <a:pt x="85161" y="1772"/>
                    </a:cubicBezTo>
                    <a:cubicBezTo>
                      <a:pt x="82779" y="1772"/>
                      <a:pt x="80493" y="1582"/>
                      <a:pt x="77922" y="1677"/>
                    </a:cubicBezTo>
                    <a:cubicBezTo>
                      <a:pt x="-9804" y="4725"/>
                      <a:pt x="-3708" y="111976"/>
                      <a:pt x="4198" y="178366"/>
                    </a:cubicBezTo>
                    <a:cubicBezTo>
                      <a:pt x="8008" y="210274"/>
                      <a:pt x="36107" y="270377"/>
                      <a:pt x="97448" y="268948"/>
                    </a:cubicBezTo>
                    <a:cubicBezTo>
                      <a:pt x="160408" y="267710"/>
                      <a:pt x="186983" y="203321"/>
                      <a:pt x="192031" y="163888"/>
                    </a:cubicBezTo>
                    <a:cubicBezTo>
                      <a:pt x="198603" y="113310"/>
                      <a:pt x="179458" y="-9848"/>
                      <a:pt x="92304" y="629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8DC8ECEE-9709-4BB9-B83A-C1125A4799BE}"/>
                  </a:ext>
                </a:extLst>
              </p:cNvPr>
              <p:cNvSpPr/>
              <p:nvPr/>
            </p:nvSpPr>
            <p:spPr>
              <a:xfrm>
                <a:off x="5434509" y="2651023"/>
                <a:ext cx="47080" cy="11535"/>
              </a:xfrm>
              <a:custGeom>
                <a:avLst/>
                <a:gdLst>
                  <a:gd name="connsiteX0" fmla="*/ 45604 w 47080"/>
                  <a:gd name="connsiteY0" fmla="*/ 3023 h 11535"/>
                  <a:gd name="connsiteX1" fmla="*/ 1027 w 47080"/>
                  <a:gd name="connsiteY1" fmla="*/ 7500 h 11535"/>
                  <a:gd name="connsiteX2" fmla="*/ 3218 w 47080"/>
                  <a:gd name="connsiteY2" fmla="*/ 11214 h 11535"/>
                  <a:gd name="connsiteX3" fmla="*/ 44461 w 47080"/>
                  <a:gd name="connsiteY3" fmla="*/ 7214 h 11535"/>
                  <a:gd name="connsiteX4" fmla="*/ 45604 w 47080"/>
                  <a:gd name="connsiteY4" fmla="*/ 3023 h 11535"/>
                  <a:gd name="connsiteX5" fmla="*/ 45604 w 47080"/>
                  <a:gd name="connsiteY5" fmla="*/ 3023 h 1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80" h="11535">
                    <a:moveTo>
                      <a:pt x="45604" y="3023"/>
                    </a:moveTo>
                    <a:cubicBezTo>
                      <a:pt x="30555" y="-2216"/>
                      <a:pt x="14743" y="-597"/>
                      <a:pt x="1027" y="7500"/>
                    </a:cubicBezTo>
                    <a:cubicBezTo>
                      <a:pt x="-1354" y="8928"/>
                      <a:pt x="837" y="12643"/>
                      <a:pt x="3218" y="11214"/>
                    </a:cubicBezTo>
                    <a:cubicBezTo>
                      <a:pt x="16077" y="3690"/>
                      <a:pt x="30459" y="2356"/>
                      <a:pt x="44461" y="7214"/>
                    </a:cubicBezTo>
                    <a:cubicBezTo>
                      <a:pt x="47128" y="8071"/>
                      <a:pt x="48176" y="3880"/>
                      <a:pt x="45604" y="3023"/>
                    </a:cubicBezTo>
                    <a:lnTo>
                      <a:pt x="45604" y="3023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2DC7AFBD-6503-4B0B-9686-037832A114E1}"/>
                  </a:ext>
                </a:extLst>
              </p:cNvPr>
              <p:cNvSpPr/>
              <p:nvPr/>
            </p:nvSpPr>
            <p:spPr>
              <a:xfrm>
                <a:off x="5524118" y="2649096"/>
                <a:ext cx="47242" cy="10377"/>
              </a:xfrm>
              <a:custGeom>
                <a:avLst/>
                <a:gdLst>
                  <a:gd name="connsiteX0" fmla="*/ 2572 w 47242"/>
                  <a:gd name="connsiteY0" fmla="*/ 7998 h 10377"/>
                  <a:gd name="connsiteX1" fmla="*/ 44006 w 47242"/>
                  <a:gd name="connsiteY1" fmla="*/ 10093 h 10377"/>
                  <a:gd name="connsiteX2" fmla="*/ 46196 w 47242"/>
                  <a:gd name="connsiteY2" fmla="*/ 6378 h 10377"/>
                  <a:gd name="connsiteX3" fmla="*/ 1524 w 47242"/>
                  <a:gd name="connsiteY3" fmla="*/ 3807 h 10377"/>
                  <a:gd name="connsiteX4" fmla="*/ 2572 w 47242"/>
                  <a:gd name="connsiteY4" fmla="*/ 7998 h 10377"/>
                  <a:gd name="connsiteX5" fmla="*/ 2572 w 47242"/>
                  <a:gd name="connsiteY5" fmla="*/ 7998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242" h="10377">
                    <a:moveTo>
                      <a:pt x="2572" y="7998"/>
                    </a:moveTo>
                    <a:cubicBezTo>
                      <a:pt x="16383" y="2473"/>
                      <a:pt x="30861" y="3140"/>
                      <a:pt x="44006" y="10093"/>
                    </a:cubicBezTo>
                    <a:cubicBezTo>
                      <a:pt x="46482" y="11427"/>
                      <a:pt x="48577" y="7712"/>
                      <a:pt x="46196" y="6378"/>
                    </a:cubicBezTo>
                    <a:cubicBezTo>
                      <a:pt x="32099" y="-1051"/>
                      <a:pt x="16288" y="-2099"/>
                      <a:pt x="1524" y="3807"/>
                    </a:cubicBezTo>
                    <a:cubicBezTo>
                      <a:pt x="-1143" y="4950"/>
                      <a:pt x="0" y="9046"/>
                      <a:pt x="2572" y="7998"/>
                    </a:cubicBezTo>
                    <a:lnTo>
                      <a:pt x="2572" y="799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EDF334A7-5F3E-42A3-B70F-8B4F30F51A39}"/>
                  </a:ext>
                </a:extLst>
              </p:cNvPr>
              <p:cNvSpPr/>
              <p:nvPr/>
            </p:nvSpPr>
            <p:spPr>
              <a:xfrm>
                <a:off x="5491435" y="2690451"/>
                <a:ext cx="11990" cy="26079"/>
              </a:xfrm>
              <a:custGeom>
                <a:avLst/>
                <a:gdLst>
                  <a:gd name="connsiteX0" fmla="*/ 4680 w 11990"/>
                  <a:gd name="connsiteY0" fmla="*/ 1408 h 26079"/>
                  <a:gd name="connsiteX1" fmla="*/ 203 w 11990"/>
                  <a:gd name="connsiteY1" fmla="*/ 21125 h 26079"/>
                  <a:gd name="connsiteX2" fmla="*/ 9918 w 11990"/>
                  <a:gd name="connsiteY2" fmla="*/ 26078 h 26079"/>
                  <a:gd name="connsiteX3" fmla="*/ 9918 w 11990"/>
                  <a:gd name="connsiteY3" fmla="*/ 21792 h 26079"/>
                  <a:gd name="connsiteX4" fmla="*/ 4394 w 11990"/>
                  <a:gd name="connsiteY4" fmla="*/ 19601 h 26079"/>
                  <a:gd name="connsiteX5" fmla="*/ 5251 w 11990"/>
                  <a:gd name="connsiteY5" fmla="*/ 13886 h 26079"/>
                  <a:gd name="connsiteX6" fmla="*/ 8871 w 11990"/>
                  <a:gd name="connsiteY6" fmla="*/ 2551 h 26079"/>
                  <a:gd name="connsiteX7" fmla="*/ 4680 w 11990"/>
                  <a:gd name="connsiteY7" fmla="*/ 1408 h 26079"/>
                  <a:gd name="connsiteX8" fmla="*/ 4680 w 11990"/>
                  <a:gd name="connsiteY8" fmla="*/ 1408 h 2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90" h="26079">
                    <a:moveTo>
                      <a:pt x="4680" y="1408"/>
                    </a:moveTo>
                    <a:cubicBezTo>
                      <a:pt x="2394" y="6933"/>
                      <a:pt x="-845" y="14934"/>
                      <a:pt x="203" y="21125"/>
                    </a:cubicBezTo>
                    <a:cubicBezTo>
                      <a:pt x="1060" y="26459"/>
                      <a:pt x="5727" y="25887"/>
                      <a:pt x="9918" y="26078"/>
                    </a:cubicBezTo>
                    <a:cubicBezTo>
                      <a:pt x="12681" y="26173"/>
                      <a:pt x="12681" y="21887"/>
                      <a:pt x="9918" y="21792"/>
                    </a:cubicBezTo>
                    <a:cubicBezTo>
                      <a:pt x="7632" y="21697"/>
                      <a:pt x="5442" y="22649"/>
                      <a:pt x="4394" y="19601"/>
                    </a:cubicBezTo>
                    <a:cubicBezTo>
                      <a:pt x="3822" y="18077"/>
                      <a:pt x="4870" y="15410"/>
                      <a:pt x="5251" y="13886"/>
                    </a:cubicBezTo>
                    <a:cubicBezTo>
                      <a:pt x="6108" y="9981"/>
                      <a:pt x="7347" y="6171"/>
                      <a:pt x="8871" y="2551"/>
                    </a:cubicBezTo>
                    <a:cubicBezTo>
                      <a:pt x="9823" y="-20"/>
                      <a:pt x="5727" y="-1068"/>
                      <a:pt x="4680" y="1408"/>
                    </a:cubicBezTo>
                    <a:lnTo>
                      <a:pt x="4680" y="140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5BF35858-01CB-4E46-9D1E-B28D3133E0D1}"/>
                  </a:ext>
                </a:extLst>
              </p:cNvPr>
              <p:cNvSpPr/>
              <p:nvPr/>
            </p:nvSpPr>
            <p:spPr>
              <a:xfrm>
                <a:off x="5486480" y="2752018"/>
                <a:ext cx="31198" cy="9974"/>
              </a:xfrm>
              <a:custGeom>
                <a:avLst/>
                <a:gdLst>
                  <a:gd name="connsiteX0" fmla="*/ 967 w 31198"/>
                  <a:gd name="connsiteY0" fmla="*/ 5279 h 9974"/>
                  <a:gd name="connsiteX1" fmla="*/ 30495 w 31198"/>
                  <a:gd name="connsiteY1" fmla="*/ 3565 h 9974"/>
                  <a:gd name="connsiteX2" fmla="*/ 27446 w 31198"/>
                  <a:gd name="connsiteY2" fmla="*/ 516 h 9974"/>
                  <a:gd name="connsiteX3" fmla="*/ 3158 w 31198"/>
                  <a:gd name="connsiteY3" fmla="*/ 1564 h 9974"/>
                  <a:gd name="connsiteX4" fmla="*/ 967 w 31198"/>
                  <a:gd name="connsiteY4" fmla="*/ 5279 h 9974"/>
                  <a:gd name="connsiteX5" fmla="*/ 967 w 31198"/>
                  <a:gd name="connsiteY5" fmla="*/ 5279 h 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98" h="9974">
                    <a:moveTo>
                      <a:pt x="967" y="5279"/>
                    </a:moveTo>
                    <a:cubicBezTo>
                      <a:pt x="10778" y="12328"/>
                      <a:pt x="21350" y="11185"/>
                      <a:pt x="30495" y="3565"/>
                    </a:cubicBezTo>
                    <a:cubicBezTo>
                      <a:pt x="32590" y="1755"/>
                      <a:pt x="29542" y="-1198"/>
                      <a:pt x="27446" y="516"/>
                    </a:cubicBezTo>
                    <a:cubicBezTo>
                      <a:pt x="19731" y="6994"/>
                      <a:pt x="11254" y="7374"/>
                      <a:pt x="3158" y="1564"/>
                    </a:cubicBezTo>
                    <a:cubicBezTo>
                      <a:pt x="872" y="-55"/>
                      <a:pt x="-1319" y="3660"/>
                      <a:pt x="967" y="5279"/>
                    </a:cubicBezTo>
                    <a:lnTo>
                      <a:pt x="967" y="5279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32B3B1AB-9DAA-4B82-9171-0041B0995E53}"/>
                  </a:ext>
                </a:extLst>
              </p:cNvPr>
              <p:cNvSpPr/>
              <p:nvPr/>
            </p:nvSpPr>
            <p:spPr>
              <a:xfrm>
                <a:off x="5528737" y="2667348"/>
                <a:ext cx="27309" cy="12101"/>
              </a:xfrm>
              <a:custGeom>
                <a:avLst/>
                <a:gdLst>
                  <a:gd name="connsiteX0" fmla="*/ 3764 w 27309"/>
                  <a:gd name="connsiteY0" fmla="*/ 9176 h 12101"/>
                  <a:gd name="connsiteX1" fmla="*/ 14241 w 27309"/>
                  <a:gd name="connsiteY1" fmla="*/ 4223 h 12101"/>
                  <a:gd name="connsiteX2" fmla="*/ 23195 w 27309"/>
                  <a:gd name="connsiteY2" fmla="*/ 11177 h 12101"/>
                  <a:gd name="connsiteX3" fmla="*/ 26910 w 27309"/>
                  <a:gd name="connsiteY3" fmla="*/ 8986 h 12101"/>
                  <a:gd name="connsiteX4" fmla="*/ 15670 w 27309"/>
                  <a:gd name="connsiteY4" fmla="*/ 128 h 12101"/>
                  <a:gd name="connsiteX5" fmla="*/ 811 w 27309"/>
                  <a:gd name="connsiteY5" fmla="*/ 6224 h 12101"/>
                  <a:gd name="connsiteX6" fmla="*/ 3764 w 27309"/>
                  <a:gd name="connsiteY6" fmla="*/ 9176 h 12101"/>
                  <a:gd name="connsiteX7" fmla="*/ 3764 w 27309"/>
                  <a:gd name="connsiteY7" fmla="*/ 9176 h 1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309" h="12101">
                    <a:moveTo>
                      <a:pt x="3764" y="9176"/>
                    </a:moveTo>
                    <a:cubicBezTo>
                      <a:pt x="6526" y="6986"/>
                      <a:pt x="10527" y="3938"/>
                      <a:pt x="14241" y="4223"/>
                    </a:cubicBezTo>
                    <a:cubicBezTo>
                      <a:pt x="18147" y="4414"/>
                      <a:pt x="21004" y="8319"/>
                      <a:pt x="23195" y="11177"/>
                    </a:cubicBezTo>
                    <a:cubicBezTo>
                      <a:pt x="24814" y="13367"/>
                      <a:pt x="28529" y="11272"/>
                      <a:pt x="26910" y="8986"/>
                    </a:cubicBezTo>
                    <a:cubicBezTo>
                      <a:pt x="24052" y="5176"/>
                      <a:pt x="20718" y="890"/>
                      <a:pt x="15670" y="128"/>
                    </a:cubicBezTo>
                    <a:cubicBezTo>
                      <a:pt x="10146" y="-730"/>
                      <a:pt x="4812" y="2890"/>
                      <a:pt x="811" y="6224"/>
                    </a:cubicBezTo>
                    <a:cubicBezTo>
                      <a:pt x="-1475" y="7843"/>
                      <a:pt x="1573" y="10891"/>
                      <a:pt x="3764" y="9176"/>
                    </a:cubicBezTo>
                    <a:lnTo>
                      <a:pt x="3764" y="9176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6E191CBA-23EA-4891-8B38-753A87346A2F}"/>
                  </a:ext>
                </a:extLst>
              </p:cNvPr>
              <p:cNvSpPr/>
              <p:nvPr/>
            </p:nvSpPr>
            <p:spPr>
              <a:xfrm>
                <a:off x="5450948" y="2667253"/>
                <a:ext cx="27204" cy="12084"/>
              </a:xfrm>
              <a:custGeom>
                <a:avLst/>
                <a:gdLst>
                  <a:gd name="connsiteX0" fmla="*/ 26498 w 27204"/>
                  <a:gd name="connsiteY0" fmla="*/ 6224 h 12084"/>
                  <a:gd name="connsiteX1" fmla="*/ 11639 w 27204"/>
                  <a:gd name="connsiteY1" fmla="*/ 128 h 12084"/>
                  <a:gd name="connsiteX2" fmla="*/ 400 w 27204"/>
                  <a:gd name="connsiteY2" fmla="*/ 8986 h 12084"/>
                  <a:gd name="connsiteX3" fmla="*/ 4115 w 27204"/>
                  <a:gd name="connsiteY3" fmla="*/ 11177 h 12084"/>
                  <a:gd name="connsiteX4" fmla="*/ 13068 w 27204"/>
                  <a:gd name="connsiteY4" fmla="*/ 4223 h 12084"/>
                  <a:gd name="connsiteX5" fmla="*/ 23546 w 27204"/>
                  <a:gd name="connsiteY5" fmla="*/ 9177 h 12084"/>
                  <a:gd name="connsiteX6" fmla="*/ 26498 w 27204"/>
                  <a:gd name="connsiteY6" fmla="*/ 6224 h 12084"/>
                  <a:gd name="connsiteX7" fmla="*/ 26498 w 27204"/>
                  <a:gd name="connsiteY7" fmla="*/ 6224 h 1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04" h="12084">
                    <a:moveTo>
                      <a:pt x="26498" y="6224"/>
                    </a:moveTo>
                    <a:cubicBezTo>
                      <a:pt x="22498" y="2890"/>
                      <a:pt x="17164" y="-730"/>
                      <a:pt x="11639" y="128"/>
                    </a:cubicBezTo>
                    <a:cubicBezTo>
                      <a:pt x="6591" y="890"/>
                      <a:pt x="3257" y="5176"/>
                      <a:pt x="400" y="8986"/>
                    </a:cubicBezTo>
                    <a:cubicBezTo>
                      <a:pt x="-1219" y="11177"/>
                      <a:pt x="2495" y="13367"/>
                      <a:pt x="4115" y="11177"/>
                    </a:cubicBezTo>
                    <a:cubicBezTo>
                      <a:pt x="6305" y="8319"/>
                      <a:pt x="9068" y="4509"/>
                      <a:pt x="13068" y="4223"/>
                    </a:cubicBezTo>
                    <a:cubicBezTo>
                      <a:pt x="16783" y="4033"/>
                      <a:pt x="20879" y="6986"/>
                      <a:pt x="23546" y="9177"/>
                    </a:cubicBezTo>
                    <a:cubicBezTo>
                      <a:pt x="25546" y="10986"/>
                      <a:pt x="28594" y="7938"/>
                      <a:pt x="26498" y="6224"/>
                    </a:cubicBezTo>
                    <a:lnTo>
                      <a:pt x="26498" y="6224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5CBC0812-700B-4A11-B7DD-00944650B43C}"/>
                  </a:ext>
                </a:extLst>
              </p:cNvPr>
              <p:cNvSpPr/>
              <p:nvPr/>
            </p:nvSpPr>
            <p:spPr>
              <a:xfrm>
                <a:off x="5489829" y="2789491"/>
                <a:ext cx="90201" cy="39451"/>
              </a:xfrm>
              <a:custGeom>
                <a:avLst/>
                <a:gdLst>
                  <a:gd name="connsiteX0" fmla="*/ 0 w 90201"/>
                  <a:gd name="connsiteY0" fmla="*/ 10287 h 39451"/>
                  <a:gd name="connsiteX1" fmla="*/ 40576 w 90201"/>
                  <a:gd name="connsiteY1" fmla="*/ 39338 h 39451"/>
                  <a:gd name="connsiteX2" fmla="*/ 90202 w 90201"/>
                  <a:gd name="connsiteY2" fmla="*/ 0 h 3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201" h="39451">
                    <a:moveTo>
                      <a:pt x="0" y="10287"/>
                    </a:moveTo>
                    <a:cubicBezTo>
                      <a:pt x="0" y="10287"/>
                      <a:pt x="12287" y="36767"/>
                      <a:pt x="40576" y="39338"/>
                    </a:cubicBezTo>
                    <a:cubicBezTo>
                      <a:pt x="68866" y="41910"/>
                      <a:pt x="90202" y="0"/>
                      <a:pt x="90202" y="0"/>
                    </a:cubicBezTo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58" name="图形 304">
                <a:extLst>
                  <a:ext uri="{FF2B5EF4-FFF2-40B4-BE49-F238E27FC236}">
                    <a16:creationId xmlns:a16="http://schemas.microsoft.com/office/drawing/2014/main" id="{CCB4DEBF-9641-4ED1-87B0-D9690FD2521F}"/>
                  </a:ext>
                </a:extLst>
              </p:cNvPr>
              <p:cNvGrpSpPr/>
              <p:nvPr/>
            </p:nvGrpSpPr>
            <p:grpSpPr>
              <a:xfrm>
                <a:off x="5431095" y="2649094"/>
                <a:ext cx="219450" cy="163680"/>
                <a:chOff x="5431095" y="2649094"/>
                <a:chExt cx="219450" cy="163680"/>
              </a:xfrm>
            </p:grpSpPr>
            <p:sp>
              <p:nvSpPr>
                <p:cNvPr id="459" name="任意多边形: 形状 458">
                  <a:extLst>
                    <a:ext uri="{FF2B5EF4-FFF2-40B4-BE49-F238E27FC236}">
                      <a16:creationId xmlns:a16="http://schemas.microsoft.com/office/drawing/2014/main" id="{99165E75-B571-4EF0-BD92-BB0D2DEAC45C}"/>
                    </a:ext>
                  </a:extLst>
                </p:cNvPr>
                <p:cNvSpPr/>
                <p:nvPr/>
              </p:nvSpPr>
              <p:spPr>
                <a:xfrm>
                  <a:off x="5601366" y="2652085"/>
                  <a:ext cx="37515" cy="109116"/>
                </a:xfrm>
                <a:custGeom>
                  <a:avLst/>
                  <a:gdLst>
                    <a:gd name="connsiteX0" fmla="*/ 667 w 37515"/>
                    <a:gd name="connsiteY0" fmla="*/ 42727 h 109116"/>
                    <a:gd name="connsiteX1" fmla="*/ 32480 w 37515"/>
                    <a:gd name="connsiteY1" fmla="*/ 1674 h 109116"/>
                    <a:gd name="connsiteX2" fmla="*/ 0 w 37515"/>
                    <a:gd name="connsiteY2" fmla="*/ 109116 h 109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7515" h="109116">
                      <a:moveTo>
                        <a:pt x="667" y="42727"/>
                      </a:moveTo>
                      <a:cubicBezTo>
                        <a:pt x="667" y="42727"/>
                        <a:pt x="11049" y="-9946"/>
                        <a:pt x="32480" y="1674"/>
                      </a:cubicBezTo>
                      <a:cubicBezTo>
                        <a:pt x="53911" y="13295"/>
                        <a:pt x="0" y="109116"/>
                        <a:pt x="0" y="109116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0" name="任意多边形: 形状 459">
                  <a:extLst>
                    <a:ext uri="{FF2B5EF4-FFF2-40B4-BE49-F238E27FC236}">
                      <a16:creationId xmlns:a16="http://schemas.microsoft.com/office/drawing/2014/main" id="{E1FAD246-6D71-4F50-900D-0A19100839FE}"/>
                    </a:ext>
                  </a:extLst>
                </p:cNvPr>
                <p:cNvSpPr/>
                <p:nvPr/>
              </p:nvSpPr>
              <p:spPr>
                <a:xfrm>
                  <a:off x="5608188" y="2649094"/>
                  <a:ext cx="42357" cy="72844"/>
                </a:xfrm>
                <a:custGeom>
                  <a:avLst/>
                  <a:gdLst>
                    <a:gd name="connsiteX0" fmla="*/ 1465 w 42357"/>
                    <a:gd name="connsiteY0" fmla="*/ 31526 h 72844"/>
                    <a:gd name="connsiteX1" fmla="*/ 28801 w 42357"/>
                    <a:gd name="connsiteY1" fmla="*/ 284 h 72844"/>
                    <a:gd name="connsiteX2" fmla="*/ 38803 w 42357"/>
                    <a:gd name="connsiteY2" fmla="*/ 41432 h 72844"/>
                    <a:gd name="connsiteX3" fmla="*/ 11466 w 42357"/>
                    <a:gd name="connsiteY3" fmla="*/ 72674 h 72844"/>
                    <a:gd name="connsiteX4" fmla="*/ 1465 w 42357"/>
                    <a:gd name="connsiteY4" fmla="*/ 31526 h 72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357" h="72844">
                      <a:moveTo>
                        <a:pt x="1465" y="31526"/>
                      </a:moveTo>
                      <a:cubicBezTo>
                        <a:pt x="4322" y="11809"/>
                        <a:pt x="16609" y="-2193"/>
                        <a:pt x="28801" y="284"/>
                      </a:cubicBezTo>
                      <a:cubicBezTo>
                        <a:pt x="40993" y="2760"/>
                        <a:pt x="46518" y="23049"/>
                        <a:pt x="38803" y="41432"/>
                      </a:cubicBezTo>
                      <a:cubicBezTo>
                        <a:pt x="28706" y="65625"/>
                        <a:pt x="19657" y="74198"/>
                        <a:pt x="11466" y="72674"/>
                      </a:cubicBezTo>
                      <a:cubicBezTo>
                        <a:pt x="-821" y="70388"/>
                        <a:pt x="-1488" y="51243"/>
                        <a:pt x="1465" y="31526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1" name="任意多边形: 形状 460">
                  <a:extLst>
                    <a:ext uri="{FF2B5EF4-FFF2-40B4-BE49-F238E27FC236}">
                      <a16:creationId xmlns:a16="http://schemas.microsoft.com/office/drawing/2014/main" id="{E9775337-1CFF-4740-9989-BE1523F86A61}"/>
                    </a:ext>
                  </a:extLst>
                </p:cNvPr>
                <p:cNvSpPr/>
                <p:nvPr/>
              </p:nvSpPr>
              <p:spPr>
                <a:xfrm>
                  <a:off x="5431095" y="2680151"/>
                  <a:ext cx="179364" cy="132623"/>
                </a:xfrm>
                <a:custGeom>
                  <a:avLst/>
                  <a:gdLst>
                    <a:gd name="connsiteX0" fmla="*/ 631 w 179364"/>
                    <a:gd name="connsiteY0" fmla="*/ 22186 h 132623"/>
                    <a:gd name="connsiteX1" fmla="*/ 72926 w 179364"/>
                    <a:gd name="connsiteY1" fmla="*/ 278 h 132623"/>
                    <a:gd name="connsiteX2" fmla="*/ 173510 w 179364"/>
                    <a:gd name="connsiteY2" fmla="*/ 13804 h 132623"/>
                    <a:gd name="connsiteX3" fmla="*/ 178653 w 179364"/>
                    <a:gd name="connsiteY3" fmla="*/ 75716 h 132623"/>
                    <a:gd name="connsiteX4" fmla="*/ 91690 w 179364"/>
                    <a:gd name="connsiteY4" fmla="*/ 132485 h 132623"/>
                    <a:gd name="connsiteX5" fmla="*/ 7679 w 179364"/>
                    <a:gd name="connsiteY5" fmla="*/ 71049 h 132623"/>
                    <a:gd name="connsiteX6" fmla="*/ 631 w 179364"/>
                    <a:gd name="connsiteY6" fmla="*/ 22186 h 132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9364" h="132623">
                      <a:moveTo>
                        <a:pt x="631" y="22186"/>
                      </a:moveTo>
                      <a:cubicBezTo>
                        <a:pt x="1298" y="20186"/>
                        <a:pt x="54637" y="2755"/>
                        <a:pt x="72926" y="278"/>
                      </a:cubicBezTo>
                      <a:cubicBezTo>
                        <a:pt x="92261" y="-2293"/>
                        <a:pt x="173510" y="13804"/>
                        <a:pt x="173510" y="13804"/>
                      </a:cubicBezTo>
                      <a:cubicBezTo>
                        <a:pt x="173510" y="13804"/>
                        <a:pt x="181796" y="68001"/>
                        <a:pt x="178653" y="75716"/>
                      </a:cubicBezTo>
                      <a:cubicBezTo>
                        <a:pt x="175415" y="83432"/>
                        <a:pt x="141982" y="129247"/>
                        <a:pt x="91690" y="132485"/>
                      </a:cubicBezTo>
                      <a:cubicBezTo>
                        <a:pt x="36254" y="136010"/>
                        <a:pt x="7679" y="71049"/>
                        <a:pt x="7679" y="71049"/>
                      </a:cubicBezTo>
                      <a:cubicBezTo>
                        <a:pt x="7679" y="71049"/>
                        <a:pt x="-2608" y="31616"/>
                        <a:pt x="631" y="2218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2" name="任意多边形: 形状 461">
                  <a:extLst>
                    <a:ext uri="{FF2B5EF4-FFF2-40B4-BE49-F238E27FC236}">
                      <a16:creationId xmlns:a16="http://schemas.microsoft.com/office/drawing/2014/main" id="{94928696-F723-4561-953F-9DBC303C87B3}"/>
                    </a:ext>
                  </a:extLst>
                </p:cNvPr>
                <p:cNvSpPr/>
                <p:nvPr/>
              </p:nvSpPr>
              <p:spPr>
                <a:xfrm>
                  <a:off x="5459994" y="2706026"/>
                  <a:ext cx="96961" cy="9264"/>
                </a:xfrm>
                <a:custGeom>
                  <a:avLst/>
                  <a:gdLst>
                    <a:gd name="connsiteX0" fmla="*/ 2593 w 96961"/>
                    <a:gd name="connsiteY0" fmla="*/ 9170 h 9264"/>
                    <a:gd name="connsiteX1" fmla="*/ 94890 w 96961"/>
                    <a:gd name="connsiteY1" fmla="*/ 8218 h 9264"/>
                    <a:gd name="connsiteX2" fmla="*/ 94890 w 96961"/>
                    <a:gd name="connsiteY2" fmla="*/ 3931 h 9264"/>
                    <a:gd name="connsiteX3" fmla="*/ 1450 w 96961"/>
                    <a:gd name="connsiteY3" fmla="*/ 4979 h 9264"/>
                    <a:gd name="connsiteX4" fmla="*/ 2593 w 96961"/>
                    <a:gd name="connsiteY4" fmla="*/ 9170 h 9264"/>
                    <a:gd name="connsiteX5" fmla="*/ 2593 w 96961"/>
                    <a:gd name="connsiteY5" fmla="*/ 9170 h 9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61" h="9264">
                      <a:moveTo>
                        <a:pt x="2593" y="9170"/>
                      </a:moveTo>
                      <a:cubicBezTo>
                        <a:pt x="34597" y="26"/>
                        <a:pt x="62695" y="6027"/>
                        <a:pt x="94890" y="8218"/>
                      </a:cubicBezTo>
                      <a:cubicBezTo>
                        <a:pt x="97652" y="8408"/>
                        <a:pt x="97652" y="4122"/>
                        <a:pt x="94890" y="3931"/>
                      </a:cubicBezTo>
                      <a:cubicBezTo>
                        <a:pt x="62219" y="1646"/>
                        <a:pt x="33739" y="-4165"/>
                        <a:pt x="1450" y="4979"/>
                      </a:cubicBezTo>
                      <a:cubicBezTo>
                        <a:pt x="-1122" y="5837"/>
                        <a:pt x="21" y="9932"/>
                        <a:pt x="2593" y="9170"/>
                      </a:cubicBezTo>
                      <a:lnTo>
                        <a:pt x="2593" y="9170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3" name="任意多边形: 形状 462">
                  <a:extLst>
                    <a:ext uri="{FF2B5EF4-FFF2-40B4-BE49-F238E27FC236}">
                      <a16:creationId xmlns:a16="http://schemas.microsoft.com/office/drawing/2014/main" id="{26942E04-6542-48A4-BC18-FB5687661450}"/>
                    </a:ext>
                  </a:extLst>
                </p:cNvPr>
                <p:cNvSpPr/>
                <p:nvPr/>
              </p:nvSpPr>
              <p:spPr>
                <a:xfrm>
                  <a:off x="5455300" y="2734605"/>
                  <a:ext cx="111225" cy="9464"/>
                </a:xfrm>
                <a:custGeom>
                  <a:avLst/>
                  <a:gdLst>
                    <a:gd name="connsiteX0" fmla="*/ 1477 w 111225"/>
                    <a:gd name="connsiteY0" fmla="*/ 4308 h 9464"/>
                    <a:gd name="connsiteX1" fmla="*/ 53198 w 111225"/>
                    <a:gd name="connsiteY1" fmla="*/ 8880 h 9464"/>
                    <a:gd name="connsiteX2" fmla="*/ 109776 w 111225"/>
                    <a:gd name="connsiteY2" fmla="*/ 4403 h 9464"/>
                    <a:gd name="connsiteX3" fmla="*/ 108633 w 111225"/>
                    <a:gd name="connsiteY3" fmla="*/ 308 h 9464"/>
                    <a:gd name="connsiteX4" fmla="*/ 53198 w 111225"/>
                    <a:gd name="connsiteY4" fmla="*/ 4594 h 9464"/>
                    <a:gd name="connsiteX5" fmla="*/ 2620 w 111225"/>
                    <a:gd name="connsiteY5" fmla="*/ 117 h 9464"/>
                    <a:gd name="connsiteX6" fmla="*/ 1477 w 111225"/>
                    <a:gd name="connsiteY6" fmla="*/ 4308 h 9464"/>
                    <a:gd name="connsiteX7" fmla="*/ 1477 w 111225"/>
                    <a:gd name="connsiteY7" fmla="*/ 4308 h 9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225" h="9464">
                      <a:moveTo>
                        <a:pt x="1477" y="4308"/>
                      </a:moveTo>
                      <a:cubicBezTo>
                        <a:pt x="17098" y="9737"/>
                        <a:pt x="36815" y="8309"/>
                        <a:pt x="53198" y="8880"/>
                      </a:cubicBezTo>
                      <a:cubicBezTo>
                        <a:pt x="72343" y="9547"/>
                        <a:pt x="91488" y="10880"/>
                        <a:pt x="109776" y="4403"/>
                      </a:cubicBezTo>
                      <a:cubicBezTo>
                        <a:pt x="112348" y="3451"/>
                        <a:pt x="111205" y="-645"/>
                        <a:pt x="108633" y="308"/>
                      </a:cubicBezTo>
                      <a:cubicBezTo>
                        <a:pt x="90726" y="6594"/>
                        <a:pt x="71867" y="5356"/>
                        <a:pt x="53198" y="4594"/>
                      </a:cubicBezTo>
                      <a:cubicBezTo>
                        <a:pt x="37481" y="4022"/>
                        <a:pt x="17574" y="5356"/>
                        <a:pt x="2620" y="117"/>
                      </a:cubicBezTo>
                      <a:cubicBezTo>
                        <a:pt x="-47" y="-740"/>
                        <a:pt x="-1095" y="3356"/>
                        <a:pt x="1477" y="4308"/>
                      </a:cubicBezTo>
                      <a:lnTo>
                        <a:pt x="1477" y="4308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4" name="任意多边形: 形状 463">
                  <a:extLst>
                    <a:ext uri="{FF2B5EF4-FFF2-40B4-BE49-F238E27FC236}">
                      <a16:creationId xmlns:a16="http://schemas.microsoft.com/office/drawing/2014/main" id="{8CAD5E7D-33A7-45C1-B8AE-EDC06B3D00ED}"/>
                    </a:ext>
                  </a:extLst>
                </p:cNvPr>
                <p:cNvSpPr/>
                <p:nvPr/>
              </p:nvSpPr>
              <p:spPr>
                <a:xfrm>
                  <a:off x="5460170" y="2762747"/>
                  <a:ext cx="101741" cy="24334"/>
                </a:xfrm>
                <a:custGeom>
                  <a:avLst/>
                  <a:gdLst>
                    <a:gd name="connsiteX0" fmla="*/ 988 w 101741"/>
                    <a:gd name="connsiteY0" fmla="*/ 4075 h 24334"/>
                    <a:gd name="connsiteX1" fmla="*/ 50327 w 101741"/>
                    <a:gd name="connsiteY1" fmla="*/ 24268 h 24334"/>
                    <a:gd name="connsiteX2" fmla="*/ 100715 w 101741"/>
                    <a:gd name="connsiteY2" fmla="*/ 6170 h 24334"/>
                    <a:gd name="connsiteX3" fmla="*/ 98524 w 101741"/>
                    <a:gd name="connsiteY3" fmla="*/ 2455 h 24334"/>
                    <a:gd name="connsiteX4" fmla="*/ 47565 w 101741"/>
                    <a:gd name="connsiteY4" fmla="*/ 19505 h 24334"/>
                    <a:gd name="connsiteX5" fmla="*/ 3083 w 101741"/>
                    <a:gd name="connsiteY5" fmla="*/ 360 h 24334"/>
                    <a:gd name="connsiteX6" fmla="*/ 988 w 101741"/>
                    <a:gd name="connsiteY6" fmla="*/ 4075 h 24334"/>
                    <a:gd name="connsiteX7" fmla="*/ 988 w 101741"/>
                    <a:gd name="connsiteY7" fmla="*/ 4075 h 24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741" h="24334">
                      <a:moveTo>
                        <a:pt x="988" y="4075"/>
                      </a:moveTo>
                      <a:cubicBezTo>
                        <a:pt x="15847" y="14076"/>
                        <a:pt x="32039" y="23315"/>
                        <a:pt x="50327" y="24268"/>
                      </a:cubicBezTo>
                      <a:cubicBezTo>
                        <a:pt x="69187" y="25220"/>
                        <a:pt x="85284" y="15790"/>
                        <a:pt x="100715" y="6170"/>
                      </a:cubicBezTo>
                      <a:cubicBezTo>
                        <a:pt x="103096" y="4741"/>
                        <a:pt x="100905" y="1027"/>
                        <a:pt x="98524" y="2455"/>
                      </a:cubicBezTo>
                      <a:cubicBezTo>
                        <a:pt x="82617" y="12266"/>
                        <a:pt x="66996" y="21315"/>
                        <a:pt x="47565" y="19505"/>
                      </a:cubicBezTo>
                      <a:cubicBezTo>
                        <a:pt x="30992" y="17886"/>
                        <a:pt x="16704" y="9504"/>
                        <a:pt x="3083" y="360"/>
                      </a:cubicBezTo>
                      <a:cubicBezTo>
                        <a:pt x="797" y="-1164"/>
                        <a:pt x="-1298" y="2551"/>
                        <a:pt x="988" y="4075"/>
                      </a:cubicBezTo>
                      <a:lnTo>
                        <a:pt x="988" y="407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5D51C03B-164E-44E6-85E8-E72314CCFD8F}"/>
                  </a:ext>
                </a:extLst>
              </p:cNvPr>
              <p:cNvSpPr/>
              <p:nvPr/>
            </p:nvSpPr>
            <p:spPr>
              <a:xfrm>
                <a:off x="5464968" y="2842736"/>
                <a:ext cx="140017" cy="211931"/>
              </a:xfrm>
              <a:custGeom>
                <a:avLst/>
                <a:gdLst>
                  <a:gd name="connsiteX0" fmla="*/ 0 w 140017"/>
                  <a:gd name="connsiteY0" fmla="*/ 381 h 211931"/>
                  <a:gd name="connsiteX1" fmla="*/ 58293 w 140017"/>
                  <a:gd name="connsiteY1" fmla="*/ 62389 h 211931"/>
                  <a:gd name="connsiteX2" fmla="*/ 140017 w 140017"/>
                  <a:gd name="connsiteY2" fmla="*/ 0 h 211931"/>
                  <a:gd name="connsiteX3" fmla="*/ 35624 w 140017"/>
                  <a:gd name="connsiteY3" fmla="*/ 211931 h 21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017" h="211931">
                    <a:moveTo>
                      <a:pt x="0" y="381"/>
                    </a:moveTo>
                    <a:cubicBezTo>
                      <a:pt x="0" y="381"/>
                      <a:pt x="23146" y="58483"/>
                      <a:pt x="58293" y="62389"/>
                    </a:cubicBezTo>
                    <a:cubicBezTo>
                      <a:pt x="81915" y="65056"/>
                      <a:pt x="112204" y="22003"/>
                      <a:pt x="140017" y="0"/>
                    </a:cubicBezTo>
                    <a:lnTo>
                      <a:pt x="35624" y="211931"/>
                    </a:lnTo>
                  </a:path>
                </a:pathLst>
              </a:custGeom>
              <a:solidFill>
                <a:srgbClr val="9EA1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0FE89FDC-D866-4B7E-BDCF-EF2F725BE967}"/>
                  </a:ext>
                </a:extLst>
              </p:cNvPr>
              <p:cNvSpPr/>
              <p:nvPr/>
            </p:nvSpPr>
            <p:spPr>
              <a:xfrm>
                <a:off x="5043011" y="2464593"/>
                <a:ext cx="182900" cy="330129"/>
              </a:xfrm>
              <a:custGeom>
                <a:avLst/>
                <a:gdLst>
                  <a:gd name="connsiteX0" fmla="*/ 0 w 182900"/>
                  <a:gd name="connsiteY0" fmla="*/ 32766 h 330129"/>
                  <a:gd name="connsiteX1" fmla="*/ 157067 w 182900"/>
                  <a:gd name="connsiteY1" fmla="*/ 330041 h 330129"/>
                  <a:gd name="connsiteX2" fmla="*/ 180118 w 182900"/>
                  <a:gd name="connsiteY2" fmla="*/ 252698 h 330129"/>
                  <a:gd name="connsiteX3" fmla="*/ 45244 w 182900"/>
                  <a:gd name="connsiteY3" fmla="*/ 0 h 330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900" h="330129">
                    <a:moveTo>
                      <a:pt x="0" y="32766"/>
                    </a:moveTo>
                    <a:cubicBezTo>
                      <a:pt x="21908" y="87916"/>
                      <a:pt x="118586" y="335471"/>
                      <a:pt x="157067" y="330041"/>
                    </a:cubicBezTo>
                    <a:cubicBezTo>
                      <a:pt x="195548" y="324612"/>
                      <a:pt x="179451" y="270320"/>
                      <a:pt x="180118" y="252698"/>
                    </a:cubicBezTo>
                    <a:cubicBezTo>
                      <a:pt x="180784" y="235077"/>
                      <a:pt x="45244" y="0"/>
                      <a:pt x="45244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8C12143A-8604-4EC0-AE75-E0B165A0BD04}"/>
                  </a:ext>
                </a:extLst>
              </p:cNvPr>
              <p:cNvSpPr/>
              <p:nvPr/>
            </p:nvSpPr>
            <p:spPr>
              <a:xfrm>
                <a:off x="4968689" y="2345092"/>
                <a:ext cx="123375" cy="159982"/>
              </a:xfrm>
              <a:custGeom>
                <a:avLst/>
                <a:gdLst>
                  <a:gd name="connsiteX0" fmla="*/ 123375 w 123375"/>
                  <a:gd name="connsiteY0" fmla="*/ 134360 h 159982"/>
                  <a:gd name="connsiteX1" fmla="*/ 112136 w 123375"/>
                  <a:gd name="connsiteY1" fmla="*/ 26823 h 159982"/>
                  <a:gd name="connsiteX2" fmla="*/ 94324 w 123375"/>
                  <a:gd name="connsiteY2" fmla="*/ 63589 h 159982"/>
                  <a:gd name="connsiteX3" fmla="*/ 10885 w 123375"/>
                  <a:gd name="connsiteY3" fmla="*/ 8916 h 159982"/>
                  <a:gd name="connsiteX4" fmla="*/ 82037 w 123375"/>
                  <a:gd name="connsiteY4" fmla="*/ 159982 h 159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375" h="159982">
                    <a:moveTo>
                      <a:pt x="123375" y="134360"/>
                    </a:moveTo>
                    <a:cubicBezTo>
                      <a:pt x="123375" y="134360"/>
                      <a:pt x="123471" y="40253"/>
                      <a:pt x="112136" y="26823"/>
                    </a:cubicBezTo>
                    <a:cubicBezTo>
                      <a:pt x="100801" y="13393"/>
                      <a:pt x="94324" y="63589"/>
                      <a:pt x="94324" y="63589"/>
                    </a:cubicBezTo>
                    <a:cubicBezTo>
                      <a:pt x="94324" y="63589"/>
                      <a:pt x="36221" y="-28422"/>
                      <a:pt x="10885" y="8916"/>
                    </a:cubicBezTo>
                    <a:cubicBezTo>
                      <a:pt x="-16166" y="48921"/>
                      <a:pt x="7075" y="91307"/>
                      <a:pt x="82037" y="159982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68" name="图形 304">
                <a:extLst>
                  <a:ext uri="{FF2B5EF4-FFF2-40B4-BE49-F238E27FC236}">
                    <a16:creationId xmlns:a16="http://schemas.microsoft.com/office/drawing/2014/main" id="{AAEF6AA5-364B-4C77-B985-F1B32444A435}"/>
                  </a:ext>
                </a:extLst>
              </p:cNvPr>
              <p:cNvGrpSpPr/>
              <p:nvPr/>
            </p:nvGrpSpPr>
            <p:grpSpPr>
              <a:xfrm>
                <a:off x="5085533" y="2163945"/>
                <a:ext cx="227851" cy="296355"/>
                <a:chOff x="5085533" y="2163945"/>
                <a:chExt cx="227851" cy="296355"/>
              </a:xfrm>
            </p:grpSpPr>
            <p:sp>
              <p:nvSpPr>
                <p:cNvPr id="469" name="任意多边形: 形状 468">
                  <a:extLst>
                    <a:ext uri="{FF2B5EF4-FFF2-40B4-BE49-F238E27FC236}">
                      <a16:creationId xmlns:a16="http://schemas.microsoft.com/office/drawing/2014/main" id="{BD4F0403-F202-40EA-843C-78F26C37E3F8}"/>
                    </a:ext>
                  </a:extLst>
                </p:cNvPr>
                <p:cNvSpPr/>
                <p:nvPr/>
              </p:nvSpPr>
              <p:spPr>
                <a:xfrm rot="-2095015">
                  <a:off x="5173736" y="2150391"/>
                  <a:ext cx="51626" cy="323285"/>
                </a:xfrm>
                <a:custGeom>
                  <a:avLst/>
                  <a:gdLst>
                    <a:gd name="connsiteX0" fmla="*/ 0 w 51626"/>
                    <a:gd name="connsiteY0" fmla="*/ 0 h 323285"/>
                    <a:gd name="connsiteX1" fmla="*/ 51627 w 51626"/>
                    <a:gd name="connsiteY1" fmla="*/ 0 h 323285"/>
                    <a:gd name="connsiteX2" fmla="*/ 51627 w 51626"/>
                    <a:gd name="connsiteY2" fmla="*/ 323285 h 323285"/>
                    <a:gd name="connsiteX3" fmla="*/ 0 w 51626"/>
                    <a:gd name="connsiteY3" fmla="*/ 323285 h 323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26" h="323285">
                      <a:moveTo>
                        <a:pt x="0" y="0"/>
                      </a:moveTo>
                      <a:lnTo>
                        <a:pt x="51627" y="0"/>
                      </a:lnTo>
                      <a:lnTo>
                        <a:pt x="51627" y="323285"/>
                      </a:lnTo>
                      <a:lnTo>
                        <a:pt x="0" y="3232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0" name="任意多边形: 形状 469">
                  <a:extLst>
                    <a:ext uri="{FF2B5EF4-FFF2-40B4-BE49-F238E27FC236}">
                      <a16:creationId xmlns:a16="http://schemas.microsoft.com/office/drawing/2014/main" id="{175E52EC-9519-49E8-AC57-73AA6E824BAC}"/>
                    </a:ext>
                  </a:extLst>
                </p:cNvPr>
                <p:cNvSpPr/>
                <p:nvPr/>
              </p:nvSpPr>
              <p:spPr>
                <a:xfrm>
                  <a:off x="5270414" y="2428892"/>
                  <a:ext cx="42970" cy="31407"/>
                </a:xfrm>
                <a:custGeom>
                  <a:avLst/>
                  <a:gdLst>
                    <a:gd name="connsiteX0" fmla="*/ 42631 w 42970"/>
                    <a:gd name="connsiteY0" fmla="*/ 935 h 31407"/>
                    <a:gd name="connsiteX1" fmla="*/ 25200 w 42970"/>
                    <a:gd name="connsiteY1" fmla="*/ 21033 h 31407"/>
                    <a:gd name="connsiteX2" fmla="*/ 340 w 42970"/>
                    <a:gd name="connsiteY2" fmla="*/ 30462 h 31407"/>
                    <a:gd name="connsiteX3" fmla="*/ 17771 w 42970"/>
                    <a:gd name="connsiteY3" fmla="*/ 10364 h 31407"/>
                    <a:gd name="connsiteX4" fmla="*/ 42631 w 42970"/>
                    <a:gd name="connsiteY4" fmla="*/ 935 h 31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970" h="31407">
                      <a:moveTo>
                        <a:pt x="42631" y="935"/>
                      </a:moveTo>
                      <a:cubicBezTo>
                        <a:pt x="44726" y="3888"/>
                        <a:pt x="36916" y="12841"/>
                        <a:pt x="25200" y="21033"/>
                      </a:cubicBezTo>
                      <a:cubicBezTo>
                        <a:pt x="13484" y="29224"/>
                        <a:pt x="2435" y="33415"/>
                        <a:pt x="340" y="30462"/>
                      </a:cubicBezTo>
                      <a:cubicBezTo>
                        <a:pt x="-1756" y="27509"/>
                        <a:pt x="6055" y="18556"/>
                        <a:pt x="17771" y="10364"/>
                      </a:cubicBezTo>
                      <a:cubicBezTo>
                        <a:pt x="29486" y="2268"/>
                        <a:pt x="40631" y="-2018"/>
                        <a:pt x="42631" y="935"/>
                      </a:cubicBezTo>
                      <a:close/>
                    </a:path>
                  </a:pathLst>
                </a:custGeom>
                <a:solidFill>
                  <a:srgbClr val="E2E2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1" name="任意多边形: 形状 470">
                  <a:extLst>
                    <a:ext uri="{FF2B5EF4-FFF2-40B4-BE49-F238E27FC236}">
                      <a16:creationId xmlns:a16="http://schemas.microsoft.com/office/drawing/2014/main" id="{43132E9E-7C1A-4A40-84E6-64A7D72F08DB}"/>
                    </a:ext>
                  </a:extLst>
                </p:cNvPr>
                <p:cNvSpPr/>
                <p:nvPr/>
              </p:nvSpPr>
              <p:spPr>
                <a:xfrm>
                  <a:off x="5085533" y="2163945"/>
                  <a:ext cx="42970" cy="31369"/>
                </a:xfrm>
                <a:custGeom>
                  <a:avLst/>
                  <a:gdLst>
                    <a:gd name="connsiteX0" fmla="*/ 42631 w 42970"/>
                    <a:gd name="connsiteY0" fmla="*/ 897 h 31369"/>
                    <a:gd name="connsiteX1" fmla="*/ 25200 w 42970"/>
                    <a:gd name="connsiteY1" fmla="*/ 20995 h 31369"/>
                    <a:gd name="connsiteX2" fmla="*/ 340 w 42970"/>
                    <a:gd name="connsiteY2" fmla="*/ 30424 h 31369"/>
                    <a:gd name="connsiteX3" fmla="*/ 17771 w 42970"/>
                    <a:gd name="connsiteY3" fmla="*/ 10327 h 31369"/>
                    <a:gd name="connsiteX4" fmla="*/ 42631 w 42970"/>
                    <a:gd name="connsiteY4" fmla="*/ 897 h 31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970" h="31369">
                      <a:moveTo>
                        <a:pt x="42631" y="897"/>
                      </a:moveTo>
                      <a:cubicBezTo>
                        <a:pt x="44726" y="3850"/>
                        <a:pt x="36916" y="12803"/>
                        <a:pt x="25200" y="20995"/>
                      </a:cubicBezTo>
                      <a:cubicBezTo>
                        <a:pt x="13484" y="29186"/>
                        <a:pt x="2435" y="33377"/>
                        <a:pt x="340" y="30424"/>
                      </a:cubicBezTo>
                      <a:cubicBezTo>
                        <a:pt x="-1756" y="27472"/>
                        <a:pt x="6055" y="18518"/>
                        <a:pt x="17771" y="10327"/>
                      </a:cubicBezTo>
                      <a:cubicBezTo>
                        <a:pt x="29486" y="2230"/>
                        <a:pt x="40535" y="-1961"/>
                        <a:pt x="42631" y="89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2" name="任意多边形: 形状 471">
                  <a:extLst>
                    <a:ext uri="{FF2B5EF4-FFF2-40B4-BE49-F238E27FC236}">
                      <a16:creationId xmlns:a16="http://schemas.microsoft.com/office/drawing/2014/main" id="{27AA29F9-464E-4DFE-8471-9312CCE1F740}"/>
                    </a:ext>
                  </a:extLst>
                </p:cNvPr>
                <p:cNvSpPr/>
                <p:nvPr/>
              </p:nvSpPr>
              <p:spPr>
                <a:xfrm>
                  <a:off x="5165093" y="2281332"/>
                  <a:ext cx="53205" cy="45730"/>
                </a:xfrm>
                <a:custGeom>
                  <a:avLst/>
                  <a:gdLst>
                    <a:gd name="connsiteX0" fmla="*/ 44605 w 53205"/>
                    <a:gd name="connsiteY0" fmla="*/ 0 h 45730"/>
                    <a:gd name="connsiteX1" fmla="*/ 28 w 53205"/>
                    <a:gd name="connsiteY1" fmla="*/ 28385 h 45730"/>
                    <a:gd name="connsiteX2" fmla="*/ 10982 w 53205"/>
                    <a:gd name="connsiteY2" fmla="*/ 45720 h 45730"/>
                    <a:gd name="connsiteX3" fmla="*/ 53083 w 53205"/>
                    <a:gd name="connsiteY3" fmla="*/ 10192 h 45730"/>
                    <a:gd name="connsiteX4" fmla="*/ 44605 w 53205"/>
                    <a:gd name="connsiteY4" fmla="*/ 0 h 45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205" h="45730">
                      <a:moveTo>
                        <a:pt x="44605" y="0"/>
                      </a:moveTo>
                      <a:cubicBezTo>
                        <a:pt x="44605" y="0"/>
                        <a:pt x="-1305" y="24860"/>
                        <a:pt x="28" y="28385"/>
                      </a:cubicBezTo>
                      <a:cubicBezTo>
                        <a:pt x="1267" y="31909"/>
                        <a:pt x="7839" y="45149"/>
                        <a:pt x="10982" y="45720"/>
                      </a:cubicBezTo>
                      <a:cubicBezTo>
                        <a:pt x="14125" y="46387"/>
                        <a:pt x="55750" y="13430"/>
                        <a:pt x="53083" y="10192"/>
                      </a:cubicBezTo>
                      <a:cubicBezTo>
                        <a:pt x="50416" y="7049"/>
                        <a:pt x="44605" y="0"/>
                        <a:pt x="44605" y="0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ED0A92E6-58EC-4B12-9FF0-850B4989D85F}"/>
                  </a:ext>
                </a:extLst>
              </p:cNvPr>
              <p:cNvSpPr/>
              <p:nvPr/>
            </p:nvSpPr>
            <p:spPr>
              <a:xfrm>
                <a:off x="5419280" y="2528411"/>
                <a:ext cx="168561" cy="133436"/>
              </a:xfrm>
              <a:custGeom>
                <a:avLst/>
                <a:gdLst>
                  <a:gd name="connsiteX0" fmla="*/ 165323 w 168561"/>
                  <a:gd name="connsiteY0" fmla="*/ 29623 h 133436"/>
                  <a:gd name="connsiteX1" fmla="*/ 31211 w 168561"/>
                  <a:gd name="connsiteY1" fmla="*/ 110871 h 133436"/>
                  <a:gd name="connsiteX2" fmla="*/ 40926 w 168561"/>
                  <a:gd name="connsiteY2" fmla="*/ 80582 h 133436"/>
                  <a:gd name="connsiteX3" fmla="*/ 9684 w 168561"/>
                  <a:gd name="connsiteY3" fmla="*/ 133350 h 133436"/>
                  <a:gd name="connsiteX4" fmla="*/ 540 w 168561"/>
                  <a:gd name="connsiteY4" fmla="*/ 56959 h 133436"/>
                  <a:gd name="connsiteX5" fmla="*/ 79598 w 168561"/>
                  <a:gd name="connsiteY5" fmla="*/ 0 h 133436"/>
                  <a:gd name="connsiteX6" fmla="*/ 168561 w 168561"/>
                  <a:gd name="connsiteY6" fmla="*/ 10287 h 133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61" h="133436">
                    <a:moveTo>
                      <a:pt x="165323" y="29623"/>
                    </a:moveTo>
                    <a:cubicBezTo>
                      <a:pt x="165323" y="29623"/>
                      <a:pt x="117602" y="101822"/>
                      <a:pt x="31211" y="110871"/>
                    </a:cubicBezTo>
                    <a:lnTo>
                      <a:pt x="40926" y="80582"/>
                    </a:lnTo>
                    <a:cubicBezTo>
                      <a:pt x="40926" y="80582"/>
                      <a:pt x="9684" y="135922"/>
                      <a:pt x="9684" y="133350"/>
                    </a:cubicBezTo>
                    <a:cubicBezTo>
                      <a:pt x="9684" y="130778"/>
                      <a:pt x="-2698" y="62103"/>
                      <a:pt x="540" y="56959"/>
                    </a:cubicBezTo>
                    <a:cubicBezTo>
                      <a:pt x="3779" y="51816"/>
                      <a:pt x="62262" y="667"/>
                      <a:pt x="79598" y="0"/>
                    </a:cubicBezTo>
                    <a:lnTo>
                      <a:pt x="168561" y="10287"/>
                    </a:ln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BD01BC44-15C4-41F1-86EF-53383F7BC177}"/>
                  </a:ext>
                </a:extLst>
              </p:cNvPr>
              <p:cNvSpPr/>
              <p:nvPr/>
            </p:nvSpPr>
            <p:spPr>
              <a:xfrm>
                <a:off x="5565933" y="2552223"/>
                <a:ext cx="54768" cy="97821"/>
              </a:xfrm>
              <a:custGeom>
                <a:avLst/>
                <a:gdLst>
                  <a:gd name="connsiteX0" fmla="*/ 0 w 54768"/>
                  <a:gd name="connsiteY0" fmla="*/ 6382 h 97821"/>
                  <a:gd name="connsiteX1" fmla="*/ 54769 w 54768"/>
                  <a:gd name="connsiteY1" fmla="*/ 97822 h 97821"/>
                  <a:gd name="connsiteX2" fmla="*/ 31242 w 54768"/>
                  <a:gd name="connsiteY2" fmla="*/ 0 h 97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68" h="97821">
                    <a:moveTo>
                      <a:pt x="0" y="6382"/>
                    </a:moveTo>
                    <a:cubicBezTo>
                      <a:pt x="0" y="6382"/>
                      <a:pt x="13525" y="86582"/>
                      <a:pt x="54769" y="97822"/>
                    </a:cubicBezTo>
                    <a:cubicBezTo>
                      <a:pt x="54769" y="97822"/>
                      <a:pt x="54483" y="19717"/>
                      <a:pt x="31242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99768C8A-CC2E-4C4F-9056-28EC2D4B35E8}"/>
                  </a:ext>
                </a:extLst>
              </p:cNvPr>
              <p:cNvSpPr/>
              <p:nvPr/>
            </p:nvSpPr>
            <p:spPr>
              <a:xfrm>
                <a:off x="5451726" y="1993334"/>
                <a:ext cx="374906" cy="236753"/>
              </a:xfrm>
              <a:custGeom>
                <a:avLst/>
                <a:gdLst>
                  <a:gd name="connsiteX0" fmla="*/ 253939 w 374906"/>
                  <a:gd name="connsiteY0" fmla="*/ 33871 h 236753"/>
                  <a:gd name="connsiteX1" fmla="*/ 3 w 374906"/>
                  <a:gd name="connsiteY1" fmla="*/ 248 h 236753"/>
                  <a:gd name="connsiteX2" fmla="*/ 158308 w 374906"/>
                  <a:gd name="connsiteY2" fmla="*/ 179318 h 236753"/>
                  <a:gd name="connsiteX3" fmla="*/ 374907 w 374906"/>
                  <a:gd name="connsiteY3" fmla="*/ 236753 h 236753"/>
                  <a:gd name="connsiteX4" fmla="*/ 253939 w 374906"/>
                  <a:gd name="connsiteY4" fmla="*/ 33871 h 236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906" h="236753">
                    <a:moveTo>
                      <a:pt x="253939" y="33871"/>
                    </a:moveTo>
                    <a:cubicBezTo>
                      <a:pt x="253939" y="33871"/>
                      <a:pt x="669" y="-3372"/>
                      <a:pt x="3" y="248"/>
                    </a:cubicBezTo>
                    <a:cubicBezTo>
                      <a:pt x="-759" y="3867"/>
                      <a:pt x="158308" y="179318"/>
                      <a:pt x="158308" y="179318"/>
                    </a:cubicBezTo>
                    <a:lnTo>
                      <a:pt x="374907" y="236753"/>
                    </a:lnTo>
                    <a:lnTo>
                      <a:pt x="253939" y="33871"/>
                    </a:lnTo>
                    <a:close/>
                  </a:path>
                </a:pathLst>
              </a:custGeom>
              <a:solidFill>
                <a:srgbClr val="0932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E1579496-025F-43ED-8986-C8D00610C987}"/>
                  </a:ext>
                </a:extLst>
              </p:cNvPr>
              <p:cNvSpPr/>
              <p:nvPr/>
            </p:nvSpPr>
            <p:spPr>
              <a:xfrm>
                <a:off x="5504878" y="2042370"/>
                <a:ext cx="251936" cy="202196"/>
              </a:xfrm>
              <a:custGeom>
                <a:avLst/>
                <a:gdLst>
                  <a:gd name="connsiteX0" fmla="*/ 0 w 251936"/>
                  <a:gd name="connsiteY0" fmla="*/ 58083 h 202196"/>
                  <a:gd name="connsiteX1" fmla="*/ 64294 w 251936"/>
                  <a:gd name="connsiteY1" fmla="*/ 129711 h 202196"/>
                  <a:gd name="connsiteX2" fmla="*/ 199930 w 251936"/>
                  <a:gd name="connsiteY2" fmla="*/ 202196 h 202196"/>
                  <a:gd name="connsiteX3" fmla="*/ 251936 w 251936"/>
                  <a:gd name="connsiteY3" fmla="*/ 146189 h 202196"/>
                  <a:gd name="connsiteX4" fmla="*/ 29718 w 251936"/>
                  <a:gd name="connsiteY4" fmla="*/ 76 h 202196"/>
                  <a:gd name="connsiteX5" fmla="*/ 0 w 251936"/>
                  <a:gd name="connsiteY5" fmla="*/ 58083 h 202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936" h="202196">
                    <a:moveTo>
                      <a:pt x="0" y="58083"/>
                    </a:moveTo>
                    <a:cubicBezTo>
                      <a:pt x="0" y="58083"/>
                      <a:pt x="8477" y="68751"/>
                      <a:pt x="64294" y="129711"/>
                    </a:cubicBezTo>
                    <a:cubicBezTo>
                      <a:pt x="141446" y="147237"/>
                      <a:pt x="199930" y="202196"/>
                      <a:pt x="199930" y="202196"/>
                    </a:cubicBezTo>
                    <a:cubicBezTo>
                      <a:pt x="199930" y="202196"/>
                      <a:pt x="230791" y="169049"/>
                      <a:pt x="251936" y="146189"/>
                    </a:cubicBezTo>
                    <a:cubicBezTo>
                      <a:pt x="224028" y="75895"/>
                      <a:pt x="113062" y="-2782"/>
                      <a:pt x="29718" y="76"/>
                    </a:cubicBezTo>
                    <a:cubicBezTo>
                      <a:pt x="4477" y="46748"/>
                      <a:pt x="0" y="58083"/>
                      <a:pt x="0" y="58083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C539D60E-FF8A-430E-BE15-3B1D8AA3A1DF}"/>
                  </a:ext>
                </a:extLst>
              </p:cNvPr>
              <p:cNvSpPr/>
              <p:nvPr/>
            </p:nvSpPr>
            <p:spPr>
              <a:xfrm>
                <a:off x="4953786" y="2465736"/>
                <a:ext cx="397167" cy="581120"/>
              </a:xfrm>
              <a:custGeom>
                <a:avLst/>
                <a:gdLst>
                  <a:gd name="connsiteX0" fmla="*/ 397168 w 397167"/>
                  <a:gd name="connsiteY0" fmla="*/ 382048 h 581120"/>
                  <a:gd name="connsiteX1" fmla="*/ 163424 w 397167"/>
                  <a:gd name="connsiteY1" fmla="*/ 0 h 581120"/>
                  <a:gd name="connsiteX2" fmla="*/ 70 w 397167"/>
                  <a:gd name="connsiteY2" fmla="*/ 232124 h 581120"/>
                  <a:gd name="connsiteX3" fmla="*/ 376594 w 397167"/>
                  <a:gd name="connsiteY3" fmla="*/ 581120 h 581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167" h="581120">
                    <a:moveTo>
                      <a:pt x="397168" y="382048"/>
                    </a:moveTo>
                    <a:cubicBezTo>
                      <a:pt x="332683" y="350234"/>
                      <a:pt x="163424" y="0"/>
                      <a:pt x="163424" y="0"/>
                    </a:cubicBezTo>
                    <a:cubicBezTo>
                      <a:pt x="163424" y="0"/>
                      <a:pt x="5214" y="196025"/>
                      <a:pt x="70" y="232124"/>
                    </a:cubicBezTo>
                    <a:cubicBezTo>
                      <a:pt x="-5073" y="268224"/>
                      <a:pt x="273438" y="512350"/>
                      <a:pt x="376594" y="581120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51ABFBF7-9C58-4401-9E21-8CD68A0BC74D}"/>
                  </a:ext>
                </a:extLst>
              </p:cNvPr>
              <p:cNvSpPr/>
              <p:nvPr/>
            </p:nvSpPr>
            <p:spPr>
              <a:xfrm>
                <a:off x="5879952" y="2482786"/>
                <a:ext cx="182900" cy="330129"/>
              </a:xfrm>
              <a:custGeom>
                <a:avLst/>
                <a:gdLst>
                  <a:gd name="connsiteX0" fmla="*/ 182901 w 182900"/>
                  <a:gd name="connsiteY0" fmla="*/ 32766 h 330129"/>
                  <a:gd name="connsiteX1" fmla="*/ 25833 w 182900"/>
                  <a:gd name="connsiteY1" fmla="*/ 330041 h 330129"/>
                  <a:gd name="connsiteX2" fmla="*/ 2783 w 182900"/>
                  <a:gd name="connsiteY2" fmla="*/ 252698 h 330129"/>
                  <a:gd name="connsiteX3" fmla="*/ 137657 w 182900"/>
                  <a:gd name="connsiteY3" fmla="*/ 0 h 330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900" h="330129">
                    <a:moveTo>
                      <a:pt x="182901" y="32766"/>
                    </a:moveTo>
                    <a:cubicBezTo>
                      <a:pt x="160993" y="87916"/>
                      <a:pt x="64315" y="335471"/>
                      <a:pt x="25833" y="330041"/>
                    </a:cubicBezTo>
                    <a:cubicBezTo>
                      <a:pt x="-12647" y="324517"/>
                      <a:pt x="3450" y="270319"/>
                      <a:pt x="2783" y="252698"/>
                    </a:cubicBezTo>
                    <a:cubicBezTo>
                      <a:pt x="2116" y="235077"/>
                      <a:pt x="137657" y="0"/>
                      <a:pt x="137657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B79F8452-3298-4F77-9FE2-832BF7DE8AD1}"/>
                  </a:ext>
                </a:extLst>
              </p:cNvPr>
              <p:cNvSpPr/>
              <p:nvPr/>
            </p:nvSpPr>
            <p:spPr>
              <a:xfrm>
                <a:off x="6013799" y="2363190"/>
                <a:ext cx="123375" cy="159982"/>
              </a:xfrm>
              <a:custGeom>
                <a:avLst/>
                <a:gdLst>
                  <a:gd name="connsiteX0" fmla="*/ 0 w 123375"/>
                  <a:gd name="connsiteY0" fmla="*/ 134360 h 159982"/>
                  <a:gd name="connsiteX1" fmla="*/ 11240 w 123375"/>
                  <a:gd name="connsiteY1" fmla="*/ 26823 h 159982"/>
                  <a:gd name="connsiteX2" fmla="*/ 29051 w 123375"/>
                  <a:gd name="connsiteY2" fmla="*/ 63589 h 159982"/>
                  <a:gd name="connsiteX3" fmla="*/ 112490 w 123375"/>
                  <a:gd name="connsiteY3" fmla="*/ 8916 h 159982"/>
                  <a:gd name="connsiteX4" fmla="*/ 41339 w 123375"/>
                  <a:gd name="connsiteY4" fmla="*/ 159982 h 159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375" h="159982">
                    <a:moveTo>
                      <a:pt x="0" y="134360"/>
                    </a:moveTo>
                    <a:cubicBezTo>
                      <a:pt x="0" y="134360"/>
                      <a:pt x="-95" y="40253"/>
                      <a:pt x="11240" y="26823"/>
                    </a:cubicBezTo>
                    <a:cubicBezTo>
                      <a:pt x="22574" y="13393"/>
                      <a:pt x="29051" y="63589"/>
                      <a:pt x="29051" y="63589"/>
                    </a:cubicBezTo>
                    <a:cubicBezTo>
                      <a:pt x="29051" y="63589"/>
                      <a:pt x="87154" y="-28422"/>
                      <a:pt x="112490" y="8916"/>
                    </a:cubicBezTo>
                    <a:cubicBezTo>
                      <a:pt x="139541" y="48921"/>
                      <a:pt x="116300" y="91307"/>
                      <a:pt x="41339" y="159982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01E03D39-C359-427A-92C1-E13D359BC840}"/>
                  </a:ext>
                </a:extLst>
              </p:cNvPr>
              <p:cNvSpPr/>
              <p:nvPr/>
            </p:nvSpPr>
            <p:spPr>
              <a:xfrm>
                <a:off x="5694711" y="2515742"/>
                <a:ext cx="441026" cy="552069"/>
              </a:xfrm>
              <a:custGeom>
                <a:avLst/>
                <a:gdLst>
                  <a:gd name="connsiteX0" fmla="*/ 0 w 441026"/>
                  <a:gd name="connsiteY0" fmla="*/ 364712 h 552069"/>
                  <a:gd name="connsiteX1" fmla="*/ 277654 w 441026"/>
                  <a:gd name="connsiteY1" fmla="*/ 0 h 552069"/>
                  <a:gd name="connsiteX2" fmla="*/ 350330 w 441026"/>
                  <a:gd name="connsiteY2" fmla="*/ 124778 h 552069"/>
                  <a:gd name="connsiteX3" fmla="*/ 441008 w 441026"/>
                  <a:gd name="connsiteY3" fmla="*/ 232124 h 552069"/>
                  <a:gd name="connsiteX4" fmla="*/ 60198 w 441026"/>
                  <a:gd name="connsiteY4" fmla="*/ 552069 h 55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26" h="552069">
                    <a:moveTo>
                      <a:pt x="0" y="364712"/>
                    </a:moveTo>
                    <a:cubicBezTo>
                      <a:pt x="64484" y="332899"/>
                      <a:pt x="277654" y="0"/>
                      <a:pt x="277654" y="0"/>
                    </a:cubicBezTo>
                    <a:cubicBezTo>
                      <a:pt x="277654" y="0"/>
                      <a:pt x="309944" y="61627"/>
                      <a:pt x="350330" y="124778"/>
                    </a:cubicBezTo>
                    <a:cubicBezTo>
                      <a:pt x="383286" y="176403"/>
                      <a:pt x="442246" y="231934"/>
                      <a:pt x="441008" y="232124"/>
                    </a:cubicBezTo>
                    <a:cubicBezTo>
                      <a:pt x="389477" y="320802"/>
                      <a:pt x="163354" y="483299"/>
                      <a:pt x="60198" y="552069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81" name="图形 304">
                <a:extLst>
                  <a:ext uri="{FF2B5EF4-FFF2-40B4-BE49-F238E27FC236}">
                    <a16:creationId xmlns:a16="http://schemas.microsoft.com/office/drawing/2014/main" id="{3BF1AB6B-B554-4229-A64D-E93BEF45F840}"/>
                  </a:ext>
                </a:extLst>
              </p:cNvPr>
              <p:cNvGrpSpPr/>
              <p:nvPr/>
            </p:nvGrpSpPr>
            <p:grpSpPr>
              <a:xfrm>
                <a:off x="5775390" y="2212823"/>
                <a:ext cx="26884" cy="114535"/>
                <a:chOff x="5775390" y="2212823"/>
                <a:chExt cx="26884" cy="114535"/>
              </a:xfrm>
            </p:grpSpPr>
            <p:sp>
              <p:nvSpPr>
                <p:cNvPr id="482" name="任意多边形: 形状 481">
                  <a:extLst>
                    <a:ext uri="{FF2B5EF4-FFF2-40B4-BE49-F238E27FC236}">
                      <a16:creationId xmlns:a16="http://schemas.microsoft.com/office/drawing/2014/main" id="{9A26EA89-C44A-4F91-AC25-3135ADEF1218}"/>
                    </a:ext>
                  </a:extLst>
                </p:cNvPr>
                <p:cNvSpPr/>
                <p:nvPr/>
              </p:nvSpPr>
              <p:spPr>
                <a:xfrm>
                  <a:off x="5783936" y="2212823"/>
                  <a:ext cx="18338" cy="100918"/>
                </a:xfrm>
                <a:custGeom>
                  <a:avLst/>
                  <a:gdLst>
                    <a:gd name="connsiteX0" fmla="*/ 2215 w 18338"/>
                    <a:gd name="connsiteY0" fmla="*/ 100894 h 100918"/>
                    <a:gd name="connsiteX1" fmla="*/ 24 w 18338"/>
                    <a:gd name="connsiteY1" fmla="*/ 98036 h 100918"/>
                    <a:gd name="connsiteX2" fmla="*/ 13169 w 18338"/>
                    <a:gd name="connsiteY2" fmla="*/ 2215 h 100918"/>
                    <a:gd name="connsiteX3" fmla="*/ 16121 w 18338"/>
                    <a:gd name="connsiteY3" fmla="*/ 24 h 100918"/>
                    <a:gd name="connsiteX4" fmla="*/ 18312 w 18338"/>
                    <a:gd name="connsiteY4" fmla="*/ 2977 h 100918"/>
                    <a:gd name="connsiteX5" fmla="*/ 5168 w 18338"/>
                    <a:gd name="connsiteY5" fmla="*/ 98798 h 100918"/>
                    <a:gd name="connsiteX6" fmla="*/ 2215 w 18338"/>
                    <a:gd name="connsiteY6" fmla="*/ 100894 h 100918"/>
                    <a:gd name="connsiteX7" fmla="*/ 2215 w 18338"/>
                    <a:gd name="connsiteY7" fmla="*/ 100894 h 100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338" h="100918">
                      <a:moveTo>
                        <a:pt x="2215" y="100894"/>
                      </a:moveTo>
                      <a:cubicBezTo>
                        <a:pt x="786" y="100703"/>
                        <a:pt x="-166" y="99370"/>
                        <a:pt x="24" y="98036"/>
                      </a:cubicBezTo>
                      <a:lnTo>
                        <a:pt x="13169" y="2215"/>
                      </a:lnTo>
                      <a:cubicBezTo>
                        <a:pt x="13359" y="786"/>
                        <a:pt x="14693" y="-166"/>
                        <a:pt x="16121" y="24"/>
                      </a:cubicBezTo>
                      <a:cubicBezTo>
                        <a:pt x="17645" y="215"/>
                        <a:pt x="18503" y="1548"/>
                        <a:pt x="18312" y="2977"/>
                      </a:cubicBezTo>
                      <a:lnTo>
                        <a:pt x="5168" y="98798"/>
                      </a:lnTo>
                      <a:cubicBezTo>
                        <a:pt x="4977" y="100132"/>
                        <a:pt x="3739" y="101084"/>
                        <a:pt x="2215" y="100894"/>
                      </a:cubicBezTo>
                      <a:cubicBezTo>
                        <a:pt x="2310" y="100894"/>
                        <a:pt x="2310" y="100894"/>
                        <a:pt x="2215" y="100894"/>
                      </a:cubicBezTo>
                      <a:close/>
                    </a:path>
                  </a:pathLst>
                </a:custGeom>
                <a:solidFill>
                  <a:srgbClr val="FF646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3" name="任意多边形: 形状 482">
                  <a:extLst>
                    <a:ext uri="{FF2B5EF4-FFF2-40B4-BE49-F238E27FC236}">
                      <a16:creationId xmlns:a16="http://schemas.microsoft.com/office/drawing/2014/main" id="{149134FD-2204-421D-BE60-3DD9209C3DD4}"/>
                    </a:ext>
                  </a:extLst>
                </p:cNvPr>
                <p:cNvSpPr/>
                <p:nvPr/>
              </p:nvSpPr>
              <p:spPr>
                <a:xfrm>
                  <a:off x="5775390" y="2306553"/>
                  <a:ext cx="20782" cy="20805"/>
                </a:xfrm>
                <a:custGeom>
                  <a:avLst/>
                  <a:gdLst>
                    <a:gd name="connsiteX0" fmla="*/ 93 w 20782"/>
                    <a:gd name="connsiteY0" fmla="*/ 8974 h 20805"/>
                    <a:gd name="connsiteX1" fmla="*/ 11809 w 20782"/>
                    <a:gd name="connsiteY1" fmla="*/ 116 h 20805"/>
                    <a:gd name="connsiteX2" fmla="*/ 20667 w 20782"/>
                    <a:gd name="connsiteY2" fmla="*/ 11831 h 20805"/>
                    <a:gd name="connsiteX3" fmla="*/ 8951 w 20782"/>
                    <a:gd name="connsiteY3" fmla="*/ 20690 h 20805"/>
                    <a:gd name="connsiteX4" fmla="*/ 93 w 20782"/>
                    <a:gd name="connsiteY4" fmla="*/ 8974 h 20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782" h="20805">
                      <a:moveTo>
                        <a:pt x="93" y="8974"/>
                      </a:moveTo>
                      <a:cubicBezTo>
                        <a:pt x="855" y="3259"/>
                        <a:pt x="6094" y="-742"/>
                        <a:pt x="11809" y="116"/>
                      </a:cubicBezTo>
                      <a:cubicBezTo>
                        <a:pt x="17524" y="878"/>
                        <a:pt x="21524" y="6117"/>
                        <a:pt x="20667" y="11831"/>
                      </a:cubicBezTo>
                      <a:cubicBezTo>
                        <a:pt x="19905" y="17546"/>
                        <a:pt x="14666" y="21547"/>
                        <a:pt x="8951" y="20690"/>
                      </a:cubicBezTo>
                      <a:cubicBezTo>
                        <a:pt x="3332" y="19928"/>
                        <a:pt x="-669" y="14689"/>
                        <a:pt x="93" y="8974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F867EA9F-3275-46E9-97AF-F9C913A6AC37}"/>
                  </a:ext>
                </a:extLst>
              </p:cNvPr>
              <p:cNvSpPr/>
              <p:nvPr/>
            </p:nvSpPr>
            <p:spPr>
              <a:xfrm>
                <a:off x="5740716" y="2996088"/>
                <a:ext cx="15031" cy="61090"/>
              </a:xfrm>
              <a:custGeom>
                <a:avLst/>
                <a:gdLst>
                  <a:gd name="connsiteX0" fmla="*/ 1 w 15031"/>
                  <a:gd name="connsiteY0" fmla="*/ 3429 h 61090"/>
                  <a:gd name="connsiteX1" fmla="*/ 8002 w 15031"/>
                  <a:gd name="connsiteY1" fmla="*/ 58579 h 61090"/>
                  <a:gd name="connsiteX2" fmla="*/ 14860 w 15031"/>
                  <a:gd name="connsiteY2" fmla="*/ 56674 h 61090"/>
                  <a:gd name="connsiteX3" fmla="*/ 7145 w 15031"/>
                  <a:gd name="connsiteY3" fmla="*/ 3429 h 61090"/>
                  <a:gd name="connsiteX4" fmla="*/ 1 w 15031"/>
                  <a:gd name="connsiteY4" fmla="*/ 3429 h 61090"/>
                  <a:gd name="connsiteX5" fmla="*/ 1 w 15031"/>
                  <a:gd name="connsiteY5" fmla="*/ 3429 h 61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31" h="61090">
                    <a:moveTo>
                      <a:pt x="1" y="3429"/>
                    </a:moveTo>
                    <a:cubicBezTo>
                      <a:pt x="1" y="22193"/>
                      <a:pt x="2668" y="40481"/>
                      <a:pt x="8002" y="58579"/>
                    </a:cubicBezTo>
                    <a:cubicBezTo>
                      <a:pt x="9335" y="62960"/>
                      <a:pt x="16193" y="61151"/>
                      <a:pt x="14860" y="56674"/>
                    </a:cubicBezTo>
                    <a:cubicBezTo>
                      <a:pt x="9716" y="39243"/>
                      <a:pt x="7145" y="21622"/>
                      <a:pt x="7145" y="3429"/>
                    </a:cubicBezTo>
                    <a:cubicBezTo>
                      <a:pt x="7049" y="-1143"/>
                      <a:pt x="-94" y="-1143"/>
                      <a:pt x="1" y="3429"/>
                    </a:cubicBezTo>
                    <a:lnTo>
                      <a:pt x="1" y="3429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18C1F3C2-9C8C-41C8-81F4-E1E5D1ACD80E}"/>
                  </a:ext>
                </a:extLst>
              </p:cNvPr>
              <p:cNvSpPr/>
              <p:nvPr/>
            </p:nvSpPr>
            <p:spPr>
              <a:xfrm>
                <a:off x="5320333" y="2963703"/>
                <a:ext cx="10856" cy="75746"/>
              </a:xfrm>
              <a:custGeom>
                <a:avLst/>
                <a:gdLst>
                  <a:gd name="connsiteX0" fmla="*/ 3189 w 10856"/>
                  <a:gd name="connsiteY0" fmla="*/ 3429 h 75746"/>
                  <a:gd name="connsiteX1" fmla="*/ 46 w 10856"/>
                  <a:gd name="connsiteY1" fmla="*/ 71247 h 75746"/>
                  <a:gd name="connsiteX2" fmla="*/ 6903 w 10856"/>
                  <a:gd name="connsiteY2" fmla="*/ 73152 h 75746"/>
                  <a:gd name="connsiteX3" fmla="*/ 10332 w 10856"/>
                  <a:gd name="connsiteY3" fmla="*/ 3429 h 75746"/>
                  <a:gd name="connsiteX4" fmla="*/ 3189 w 10856"/>
                  <a:gd name="connsiteY4" fmla="*/ 3429 h 75746"/>
                  <a:gd name="connsiteX5" fmla="*/ 3189 w 10856"/>
                  <a:gd name="connsiteY5" fmla="*/ 3429 h 75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56" h="75746">
                    <a:moveTo>
                      <a:pt x="3189" y="3429"/>
                    </a:moveTo>
                    <a:cubicBezTo>
                      <a:pt x="4522" y="26194"/>
                      <a:pt x="3474" y="48673"/>
                      <a:pt x="46" y="71247"/>
                    </a:cubicBezTo>
                    <a:cubicBezTo>
                      <a:pt x="-621" y="75724"/>
                      <a:pt x="6237" y="77724"/>
                      <a:pt x="6903" y="73152"/>
                    </a:cubicBezTo>
                    <a:cubicBezTo>
                      <a:pt x="10428" y="50006"/>
                      <a:pt x="11666" y="26861"/>
                      <a:pt x="10332" y="3429"/>
                    </a:cubicBezTo>
                    <a:cubicBezTo>
                      <a:pt x="10047" y="-1143"/>
                      <a:pt x="2903" y="-1143"/>
                      <a:pt x="3189" y="3429"/>
                    </a:cubicBezTo>
                    <a:lnTo>
                      <a:pt x="3189" y="3429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6" name="任意多边形: 形状 485">
                <a:extLst>
                  <a:ext uri="{FF2B5EF4-FFF2-40B4-BE49-F238E27FC236}">
                    <a16:creationId xmlns:a16="http://schemas.microsoft.com/office/drawing/2014/main" id="{7D7A1BBF-C161-4EAC-A2AB-720BD72F6BA5}"/>
                  </a:ext>
                </a:extLst>
              </p:cNvPr>
              <p:cNvSpPr/>
              <p:nvPr/>
            </p:nvSpPr>
            <p:spPr>
              <a:xfrm>
                <a:off x="5403818" y="2877312"/>
                <a:ext cx="283178" cy="267557"/>
              </a:xfrm>
              <a:custGeom>
                <a:avLst/>
                <a:gdLst>
                  <a:gd name="connsiteX0" fmla="*/ 0 w 283178"/>
                  <a:gd name="connsiteY0" fmla="*/ 0 h 267557"/>
                  <a:gd name="connsiteX1" fmla="*/ 103251 w 283178"/>
                  <a:gd name="connsiteY1" fmla="*/ 267557 h 267557"/>
                  <a:gd name="connsiteX2" fmla="*/ 283178 w 283178"/>
                  <a:gd name="connsiteY2" fmla="*/ 4191 h 267557"/>
                  <a:gd name="connsiteX3" fmla="*/ 98488 w 283178"/>
                  <a:gd name="connsiteY3" fmla="*/ 185071 h 267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178" h="267557">
                    <a:moveTo>
                      <a:pt x="0" y="0"/>
                    </a:moveTo>
                    <a:lnTo>
                      <a:pt x="103251" y="267557"/>
                    </a:lnTo>
                    <a:lnTo>
                      <a:pt x="283178" y="4191"/>
                    </a:lnTo>
                    <a:lnTo>
                      <a:pt x="98488" y="185071"/>
                    </a:lnTo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7" name="任意多边形: 形状 486">
                <a:extLst>
                  <a:ext uri="{FF2B5EF4-FFF2-40B4-BE49-F238E27FC236}">
                    <a16:creationId xmlns:a16="http://schemas.microsoft.com/office/drawing/2014/main" id="{FFB32293-2A73-4022-AE9B-F183B69AE139}"/>
                  </a:ext>
                </a:extLst>
              </p:cNvPr>
              <p:cNvSpPr/>
              <p:nvPr/>
            </p:nvSpPr>
            <p:spPr>
              <a:xfrm>
                <a:off x="5388863" y="2834925"/>
                <a:ext cx="302334" cy="262794"/>
              </a:xfrm>
              <a:custGeom>
                <a:avLst/>
                <a:gdLst>
                  <a:gd name="connsiteX0" fmla="*/ 79153 w 302334"/>
                  <a:gd name="connsiteY0" fmla="*/ 667 h 262794"/>
                  <a:gd name="connsiteX1" fmla="*/ 0 w 302334"/>
                  <a:gd name="connsiteY1" fmla="*/ 10001 h 262794"/>
                  <a:gd name="connsiteX2" fmla="*/ 110871 w 302334"/>
                  <a:gd name="connsiteY2" fmla="*/ 262795 h 262794"/>
                  <a:gd name="connsiteX3" fmla="*/ 302324 w 302334"/>
                  <a:gd name="connsiteY3" fmla="*/ 40196 h 262794"/>
                  <a:gd name="connsiteX4" fmla="*/ 205835 w 302334"/>
                  <a:gd name="connsiteY4" fmla="*/ 0 h 262794"/>
                  <a:gd name="connsiteX5" fmla="*/ 115157 w 302334"/>
                  <a:gd name="connsiteY5" fmla="*/ 212503 h 262794"/>
                  <a:gd name="connsiteX6" fmla="*/ 79153 w 302334"/>
                  <a:gd name="connsiteY6" fmla="*/ 667 h 262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334" h="262794">
                    <a:moveTo>
                      <a:pt x="79153" y="667"/>
                    </a:moveTo>
                    <a:lnTo>
                      <a:pt x="0" y="10001"/>
                    </a:lnTo>
                    <a:cubicBezTo>
                      <a:pt x="0" y="10001"/>
                      <a:pt x="98870" y="252413"/>
                      <a:pt x="110871" y="262795"/>
                    </a:cubicBezTo>
                    <a:cubicBezTo>
                      <a:pt x="110871" y="262795"/>
                      <a:pt x="304038" y="45339"/>
                      <a:pt x="302324" y="40196"/>
                    </a:cubicBezTo>
                    <a:cubicBezTo>
                      <a:pt x="300609" y="35052"/>
                      <a:pt x="205835" y="0"/>
                      <a:pt x="205835" y="0"/>
                    </a:cubicBezTo>
                    <a:lnTo>
                      <a:pt x="115157" y="212503"/>
                    </a:lnTo>
                    <a:lnTo>
                      <a:pt x="79153" y="667"/>
                    </a:lnTo>
                    <a:close/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8" name="任意多边形: 形状 487">
                <a:extLst>
                  <a:ext uri="{FF2B5EF4-FFF2-40B4-BE49-F238E27FC236}">
                    <a16:creationId xmlns:a16="http://schemas.microsoft.com/office/drawing/2014/main" id="{67F2CA7E-AE73-46B7-90A0-CE2916FC7342}"/>
                  </a:ext>
                </a:extLst>
              </p:cNvPr>
              <p:cNvSpPr/>
              <p:nvPr/>
            </p:nvSpPr>
            <p:spPr>
              <a:xfrm>
                <a:off x="5407582" y="2856209"/>
                <a:ext cx="96608" cy="221655"/>
              </a:xfrm>
              <a:custGeom>
                <a:avLst/>
                <a:gdLst>
                  <a:gd name="connsiteX0" fmla="*/ 332 w 96608"/>
                  <a:gd name="connsiteY0" fmla="*/ 5481 h 221655"/>
                  <a:gd name="connsiteX1" fmla="*/ 90057 w 96608"/>
                  <a:gd name="connsiteY1" fmla="*/ 219794 h 221655"/>
                  <a:gd name="connsiteX2" fmla="*/ 96249 w 96608"/>
                  <a:gd name="connsiteY2" fmla="*/ 216174 h 221655"/>
                  <a:gd name="connsiteX3" fmla="*/ 6523 w 96608"/>
                  <a:gd name="connsiteY3" fmla="*/ 1862 h 221655"/>
                  <a:gd name="connsiteX4" fmla="*/ 332 w 96608"/>
                  <a:gd name="connsiteY4" fmla="*/ 5481 h 221655"/>
                  <a:gd name="connsiteX5" fmla="*/ 332 w 96608"/>
                  <a:gd name="connsiteY5" fmla="*/ 5481 h 221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608" h="221655">
                    <a:moveTo>
                      <a:pt x="332" y="5481"/>
                    </a:moveTo>
                    <a:cubicBezTo>
                      <a:pt x="31764" y="76252"/>
                      <a:pt x="57196" y="149595"/>
                      <a:pt x="90057" y="219794"/>
                    </a:cubicBezTo>
                    <a:cubicBezTo>
                      <a:pt x="91962" y="223985"/>
                      <a:pt x="98154" y="220365"/>
                      <a:pt x="96249" y="216174"/>
                    </a:cubicBezTo>
                    <a:cubicBezTo>
                      <a:pt x="63387" y="146070"/>
                      <a:pt x="37956" y="72633"/>
                      <a:pt x="6523" y="1862"/>
                    </a:cubicBezTo>
                    <a:cubicBezTo>
                      <a:pt x="4618" y="-2329"/>
                      <a:pt x="-1478" y="1290"/>
                      <a:pt x="332" y="5481"/>
                    </a:cubicBezTo>
                    <a:lnTo>
                      <a:pt x="332" y="548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9" name="任意多边形: 形状 488">
                <a:extLst>
                  <a:ext uri="{FF2B5EF4-FFF2-40B4-BE49-F238E27FC236}">
                    <a16:creationId xmlns:a16="http://schemas.microsoft.com/office/drawing/2014/main" id="{AD2C3176-75FD-4AAB-AB35-863821C84A83}"/>
                  </a:ext>
                </a:extLst>
              </p:cNvPr>
              <p:cNvSpPr/>
              <p:nvPr/>
            </p:nvSpPr>
            <p:spPr>
              <a:xfrm>
                <a:off x="5500639" y="2876834"/>
                <a:ext cx="172251" cy="198351"/>
              </a:xfrm>
              <a:custGeom>
                <a:avLst/>
                <a:gdLst>
                  <a:gd name="connsiteX0" fmla="*/ 166260 w 172251"/>
                  <a:gd name="connsiteY0" fmla="*/ 1144 h 198351"/>
                  <a:gd name="connsiteX1" fmla="*/ 906 w 172251"/>
                  <a:gd name="connsiteY1" fmla="*/ 192120 h 198351"/>
                  <a:gd name="connsiteX2" fmla="*/ 5954 w 172251"/>
                  <a:gd name="connsiteY2" fmla="*/ 197169 h 198351"/>
                  <a:gd name="connsiteX3" fmla="*/ 171308 w 172251"/>
                  <a:gd name="connsiteY3" fmla="*/ 6192 h 198351"/>
                  <a:gd name="connsiteX4" fmla="*/ 166260 w 172251"/>
                  <a:gd name="connsiteY4" fmla="*/ 1144 h 198351"/>
                  <a:gd name="connsiteX5" fmla="*/ 166260 w 172251"/>
                  <a:gd name="connsiteY5" fmla="*/ 1144 h 198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251" h="198351">
                    <a:moveTo>
                      <a:pt x="166260" y="1144"/>
                    </a:moveTo>
                    <a:cubicBezTo>
                      <a:pt x="110729" y="64485"/>
                      <a:pt x="55960" y="128398"/>
                      <a:pt x="906" y="192120"/>
                    </a:cubicBezTo>
                    <a:cubicBezTo>
                      <a:pt x="-2047" y="195549"/>
                      <a:pt x="2906" y="200693"/>
                      <a:pt x="5954" y="197169"/>
                    </a:cubicBezTo>
                    <a:cubicBezTo>
                      <a:pt x="61008" y="133446"/>
                      <a:pt x="115777" y="69438"/>
                      <a:pt x="171308" y="6192"/>
                    </a:cubicBezTo>
                    <a:cubicBezTo>
                      <a:pt x="174356" y="2763"/>
                      <a:pt x="169308" y="-2285"/>
                      <a:pt x="166260" y="1144"/>
                    </a:cubicBezTo>
                    <a:lnTo>
                      <a:pt x="166260" y="1144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0" name="任意多边形: 形状 489">
                <a:extLst>
                  <a:ext uri="{FF2B5EF4-FFF2-40B4-BE49-F238E27FC236}">
                    <a16:creationId xmlns:a16="http://schemas.microsoft.com/office/drawing/2014/main" id="{58F36B9F-86CE-4F29-A2C6-1AF7C3862673}"/>
                  </a:ext>
                </a:extLst>
              </p:cNvPr>
              <p:cNvSpPr/>
              <p:nvPr/>
            </p:nvSpPr>
            <p:spPr>
              <a:xfrm>
                <a:off x="5276850" y="3643312"/>
                <a:ext cx="681037" cy="173999"/>
              </a:xfrm>
              <a:custGeom>
                <a:avLst/>
                <a:gdLst>
                  <a:gd name="connsiteX0" fmla="*/ 0 w 681037"/>
                  <a:gd name="connsiteY0" fmla="*/ 166688 h 173999"/>
                  <a:gd name="connsiteX1" fmla="*/ 157163 w 681037"/>
                  <a:gd name="connsiteY1" fmla="*/ 161925 h 173999"/>
                  <a:gd name="connsiteX2" fmla="*/ 681038 w 681037"/>
                  <a:gd name="connsiteY2" fmla="*/ 0 h 173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81037" h="173999">
                    <a:moveTo>
                      <a:pt x="0" y="166688"/>
                    </a:moveTo>
                    <a:cubicBezTo>
                      <a:pt x="0" y="166688"/>
                      <a:pt x="85725" y="152400"/>
                      <a:pt x="157163" y="161925"/>
                    </a:cubicBezTo>
                    <a:cubicBezTo>
                      <a:pt x="228600" y="171450"/>
                      <a:pt x="576263" y="223838"/>
                      <a:pt x="681038" y="0"/>
                    </a:cubicBezTo>
                  </a:path>
                </a:pathLst>
              </a:custGeom>
              <a:noFill/>
              <a:ln w="19050" cap="flat">
                <a:solidFill>
                  <a:srgbClr val="FF646C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1" name="图形 304">
              <a:extLst>
                <a:ext uri="{FF2B5EF4-FFF2-40B4-BE49-F238E27FC236}">
                  <a16:creationId xmlns:a16="http://schemas.microsoft.com/office/drawing/2014/main" id="{96AD4218-A720-4438-9351-E589DB19A8E2}"/>
                </a:ext>
              </a:extLst>
            </p:cNvPr>
            <p:cNvGrpSpPr/>
            <p:nvPr/>
          </p:nvGrpSpPr>
          <p:grpSpPr>
            <a:xfrm>
              <a:off x="6210204" y="2419921"/>
              <a:ext cx="1150563" cy="2131678"/>
              <a:chOff x="6210204" y="2419921"/>
              <a:chExt cx="1150563" cy="2131678"/>
            </a:xfrm>
          </p:grpSpPr>
          <p:sp>
            <p:nvSpPr>
              <p:cNvPr id="492" name="任意多边形: 形状 491">
                <a:extLst>
                  <a:ext uri="{FF2B5EF4-FFF2-40B4-BE49-F238E27FC236}">
                    <a16:creationId xmlns:a16="http://schemas.microsoft.com/office/drawing/2014/main" id="{CD4DE560-D699-4C72-B9DB-E47DBE351BFC}"/>
                  </a:ext>
                </a:extLst>
              </p:cNvPr>
              <p:cNvSpPr/>
              <p:nvPr/>
            </p:nvSpPr>
            <p:spPr>
              <a:xfrm>
                <a:off x="6675085" y="4363211"/>
                <a:ext cx="216658" cy="188387"/>
              </a:xfrm>
              <a:custGeom>
                <a:avLst/>
                <a:gdLst>
                  <a:gd name="connsiteX0" fmla="*/ 68233 w 216658"/>
                  <a:gd name="connsiteY0" fmla="*/ 38291 h 188387"/>
                  <a:gd name="connsiteX1" fmla="*/ 606 w 216658"/>
                  <a:gd name="connsiteY1" fmla="*/ 182213 h 188387"/>
                  <a:gd name="connsiteX2" fmla="*/ 216633 w 216658"/>
                  <a:gd name="connsiteY2" fmla="*/ 72962 h 188387"/>
                  <a:gd name="connsiteX3" fmla="*/ 167103 w 216658"/>
                  <a:gd name="connsiteY3" fmla="*/ 0 h 18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658" h="188387">
                    <a:moveTo>
                      <a:pt x="68233" y="38291"/>
                    </a:moveTo>
                    <a:cubicBezTo>
                      <a:pt x="68233" y="38291"/>
                      <a:pt x="-7490" y="160973"/>
                      <a:pt x="606" y="182213"/>
                    </a:cubicBezTo>
                    <a:cubicBezTo>
                      <a:pt x="14227" y="217742"/>
                      <a:pt x="219300" y="89059"/>
                      <a:pt x="216633" y="72962"/>
                    </a:cubicBezTo>
                    <a:cubicBezTo>
                      <a:pt x="213395" y="53435"/>
                      <a:pt x="167103" y="0"/>
                      <a:pt x="167103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3" name="任意多边形: 形状 492">
                <a:extLst>
                  <a:ext uri="{FF2B5EF4-FFF2-40B4-BE49-F238E27FC236}">
                    <a16:creationId xmlns:a16="http://schemas.microsoft.com/office/drawing/2014/main" id="{FE7D9192-5A55-45F8-930D-637F6AAA2DDD}"/>
                  </a:ext>
                </a:extLst>
              </p:cNvPr>
              <p:cNvSpPr/>
              <p:nvPr/>
            </p:nvSpPr>
            <p:spPr>
              <a:xfrm>
                <a:off x="7112227" y="4211097"/>
                <a:ext cx="173252" cy="229378"/>
              </a:xfrm>
              <a:custGeom>
                <a:avLst/>
                <a:gdLst>
                  <a:gd name="connsiteX0" fmla="*/ 20284 w 173252"/>
                  <a:gd name="connsiteY0" fmla="*/ 68294 h 229378"/>
                  <a:gd name="connsiteX1" fmla="*/ 3901 w 173252"/>
                  <a:gd name="connsiteY1" fmla="*/ 226314 h 229378"/>
                  <a:gd name="connsiteX2" fmla="*/ 172969 w 173252"/>
                  <a:gd name="connsiteY2" fmla="*/ 53054 h 229378"/>
                  <a:gd name="connsiteX3" fmla="*/ 102484 w 173252"/>
                  <a:gd name="connsiteY3" fmla="*/ 0 h 229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252" h="229378">
                    <a:moveTo>
                      <a:pt x="20284" y="68294"/>
                    </a:moveTo>
                    <a:cubicBezTo>
                      <a:pt x="20284" y="68294"/>
                      <a:pt x="-10673" y="208883"/>
                      <a:pt x="3901" y="226314"/>
                    </a:cubicBezTo>
                    <a:cubicBezTo>
                      <a:pt x="28285" y="255461"/>
                      <a:pt x="180685" y="67437"/>
                      <a:pt x="172969" y="53054"/>
                    </a:cubicBezTo>
                    <a:cubicBezTo>
                      <a:pt x="163539" y="35624"/>
                      <a:pt x="102484" y="0"/>
                      <a:pt x="102484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4" name="任意多边形: 形状 493">
                <a:extLst>
                  <a:ext uri="{FF2B5EF4-FFF2-40B4-BE49-F238E27FC236}">
                    <a16:creationId xmlns:a16="http://schemas.microsoft.com/office/drawing/2014/main" id="{A84E222B-5498-4B0F-96D9-AFF5E02E052A}"/>
                  </a:ext>
                </a:extLst>
              </p:cNvPr>
              <p:cNvSpPr/>
              <p:nvPr/>
            </p:nvSpPr>
            <p:spPr>
              <a:xfrm>
                <a:off x="6539724" y="3517296"/>
                <a:ext cx="308941" cy="893635"/>
              </a:xfrm>
              <a:custGeom>
                <a:avLst/>
                <a:gdLst>
                  <a:gd name="connsiteX0" fmla="*/ 11190 w 308941"/>
                  <a:gd name="connsiteY0" fmla="*/ 0 h 893635"/>
                  <a:gd name="connsiteX1" fmla="*/ 3665 w 308941"/>
                  <a:gd name="connsiteY1" fmla="*/ 330137 h 893635"/>
                  <a:gd name="connsiteX2" fmla="*/ 188545 w 308941"/>
                  <a:gd name="connsiteY2" fmla="*/ 893636 h 893635"/>
                  <a:gd name="connsiteX3" fmla="*/ 308941 w 308941"/>
                  <a:gd name="connsiteY3" fmla="*/ 848868 h 893635"/>
                  <a:gd name="connsiteX4" fmla="*/ 197118 w 308941"/>
                  <a:gd name="connsiteY4" fmla="*/ 363474 h 893635"/>
                  <a:gd name="connsiteX5" fmla="*/ 236266 w 308941"/>
                  <a:gd name="connsiteY5" fmla="*/ 35814 h 893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941" h="893635">
                    <a:moveTo>
                      <a:pt x="11190" y="0"/>
                    </a:moveTo>
                    <a:cubicBezTo>
                      <a:pt x="11190" y="0"/>
                      <a:pt x="-7765" y="261366"/>
                      <a:pt x="3665" y="330137"/>
                    </a:cubicBezTo>
                    <a:cubicBezTo>
                      <a:pt x="15095" y="398907"/>
                      <a:pt x="188545" y="893636"/>
                      <a:pt x="188545" y="893636"/>
                    </a:cubicBezTo>
                    <a:lnTo>
                      <a:pt x="308941" y="848868"/>
                    </a:lnTo>
                    <a:cubicBezTo>
                      <a:pt x="308941" y="848868"/>
                      <a:pt x="219978" y="415100"/>
                      <a:pt x="197118" y="363474"/>
                    </a:cubicBezTo>
                    <a:lnTo>
                      <a:pt x="236266" y="35814"/>
                    </a:lnTo>
                  </a:path>
                </a:pathLst>
              </a:custGeom>
              <a:solidFill>
                <a:srgbClr val="9EA1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5" name="任意多边形: 形状 494">
                <a:extLst>
                  <a:ext uri="{FF2B5EF4-FFF2-40B4-BE49-F238E27FC236}">
                    <a16:creationId xmlns:a16="http://schemas.microsoft.com/office/drawing/2014/main" id="{5BA8A59B-D552-40E7-95BC-EDAEFFF39449}"/>
                  </a:ext>
                </a:extLst>
              </p:cNvPr>
              <p:cNvSpPr/>
              <p:nvPr/>
            </p:nvSpPr>
            <p:spPr>
              <a:xfrm>
                <a:off x="6539724" y="3517296"/>
                <a:ext cx="236170" cy="399097"/>
              </a:xfrm>
              <a:custGeom>
                <a:avLst/>
                <a:gdLst>
                  <a:gd name="connsiteX0" fmla="*/ 197023 w 236170"/>
                  <a:gd name="connsiteY0" fmla="*/ 363569 h 399097"/>
                  <a:gd name="connsiteX1" fmla="*/ 236170 w 236170"/>
                  <a:gd name="connsiteY1" fmla="*/ 35909 h 399097"/>
                  <a:gd name="connsiteX2" fmla="*/ 11190 w 236170"/>
                  <a:gd name="connsiteY2" fmla="*/ 0 h 399097"/>
                  <a:gd name="connsiteX3" fmla="*/ 3665 w 236170"/>
                  <a:gd name="connsiteY3" fmla="*/ 330137 h 399097"/>
                  <a:gd name="connsiteX4" fmla="*/ 10428 w 236170"/>
                  <a:gd name="connsiteY4" fmla="*/ 358235 h 399097"/>
                  <a:gd name="connsiteX5" fmla="*/ 208357 w 236170"/>
                  <a:gd name="connsiteY5" fmla="*/ 399098 h 399097"/>
                  <a:gd name="connsiteX6" fmla="*/ 197023 w 236170"/>
                  <a:gd name="connsiteY6" fmla="*/ 363569 h 39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6170" h="399097">
                    <a:moveTo>
                      <a:pt x="197023" y="363569"/>
                    </a:moveTo>
                    <a:lnTo>
                      <a:pt x="236170" y="35909"/>
                    </a:lnTo>
                    <a:lnTo>
                      <a:pt x="11190" y="0"/>
                    </a:lnTo>
                    <a:cubicBezTo>
                      <a:pt x="11190" y="0"/>
                      <a:pt x="-7765" y="261366"/>
                      <a:pt x="3665" y="330137"/>
                    </a:cubicBezTo>
                    <a:cubicBezTo>
                      <a:pt x="4713" y="336328"/>
                      <a:pt x="6999" y="345948"/>
                      <a:pt x="10428" y="358235"/>
                    </a:cubicBezTo>
                    <a:cubicBezTo>
                      <a:pt x="73198" y="378428"/>
                      <a:pt x="140349" y="396716"/>
                      <a:pt x="208357" y="399098"/>
                    </a:cubicBezTo>
                    <a:cubicBezTo>
                      <a:pt x="203785" y="382334"/>
                      <a:pt x="199880" y="369951"/>
                      <a:pt x="197023" y="363569"/>
                    </a:cubicBez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6" name="任意多边形: 形状 495">
                <a:extLst>
                  <a:ext uri="{FF2B5EF4-FFF2-40B4-BE49-F238E27FC236}">
                    <a16:creationId xmlns:a16="http://schemas.microsoft.com/office/drawing/2014/main" id="{1DE02DB1-FE66-4CAD-BDB6-C85757F2FA04}"/>
                  </a:ext>
                </a:extLst>
              </p:cNvPr>
              <p:cNvSpPr/>
              <p:nvPr/>
            </p:nvSpPr>
            <p:spPr>
              <a:xfrm>
                <a:off x="6661499" y="3462813"/>
                <a:ext cx="556450" cy="829532"/>
              </a:xfrm>
              <a:custGeom>
                <a:avLst/>
                <a:gdLst>
                  <a:gd name="connsiteX0" fmla="*/ 0 w 556450"/>
                  <a:gd name="connsiteY0" fmla="*/ 38862 h 829532"/>
                  <a:gd name="connsiteX1" fmla="*/ 123539 w 556450"/>
                  <a:gd name="connsiteY1" fmla="*/ 387191 h 829532"/>
                  <a:gd name="connsiteX2" fmla="*/ 461391 w 556450"/>
                  <a:gd name="connsiteY2" fmla="*/ 829532 h 829532"/>
                  <a:gd name="connsiteX3" fmla="*/ 556451 w 556450"/>
                  <a:gd name="connsiteY3" fmla="*/ 745808 h 829532"/>
                  <a:gd name="connsiteX4" fmla="*/ 293561 w 556450"/>
                  <a:gd name="connsiteY4" fmla="*/ 322707 h 829532"/>
                  <a:gd name="connsiteX5" fmla="*/ 224504 w 556450"/>
                  <a:gd name="connsiteY5" fmla="*/ 0 h 82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6450" h="829532">
                    <a:moveTo>
                      <a:pt x="0" y="38862"/>
                    </a:moveTo>
                    <a:cubicBezTo>
                      <a:pt x="0" y="38862"/>
                      <a:pt x="90392" y="325755"/>
                      <a:pt x="123539" y="387191"/>
                    </a:cubicBezTo>
                    <a:cubicBezTo>
                      <a:pt x="156686" y="448627"/>
                      <a:pt x="461391" y="829532"/>
                      <a:pt x="461391" y="829532"/>
                    </a:cubicBezTo>
                    <a:lnTo>
                      <a:pt x="556451" y="745808"/>
                    </a:lnTo>
                    <a:cubicBezTo>
                      <a:pt x="556451" y="745808"/>
                      <a:pt x="331946" y="364141"/>
                      <a:pt x="293561" y="322707"/>
                    </a:cubicBezTo>
                    <a:lnTo>
                      <a:pt x="224504" y="0"/>
                    </a:lnTo>
                  </a:path>
                </a:pathLst>
              </a:custGeom>
              <a:solidFill>
                <a:srgbClr val="9EA1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7" name="任意多边形: 形状 496">
                <a:extLst>
                  <a:ext uri="{FF2B5EF4-FFF2-40B4-BE49-F238E27FC236}">
                    <a16:creationId xmlns:a16="http://schemas.microsoft.com/office/drawing/2014/main" id="{A75B3C4B-F6FD-40C9-883D-BA06460CBDDD}"/>
                  </a:ext>
                </a:extLst>
              </p:cNvPr>
              <p:cNvSpPr/>
              <p:nvPr/>
            </p:nvSpPr>
            <p:spPr>
              <a:xfrm>
                <a:off x="6661403" y="3462813"/>
                <a:ext cx="372332" cy="474208"/>
              </a:xfrm>
              <a:custGeom>
                <a:avLst/>
                <a:gdLst>
                  <a:gd name="connsiteX0" fmla="*/ 372333 w 372332"/>
                  <a:gd name="connsiteY0" fmla="*/ 440436 h 474208"/>
                  <a:gd name="connsiteX1" fmla="*/ 293561 w 372332"/>
                  <a:gd name="connsiteY1" fmla="*/ 322707 h 474208"/>
                  <a:gd name="connsiteX2" fmla="*/ 224504 w 372332"/>
                  <a:gd name="connsiteY2" fmla="*/ 0 h 474208"/>
                  <a:gd name="connsiteX3" fmla="*/ 0 w 372332"/>
                  <a:gd name="connsiteY3" fmla="*/ 38862 h 474208"/>
                  <a:gd name="connsiteX4" fmla="*/ 123539 w 372332"/>
                  <a:gd name="connsiteY4" fmla="*/ 387191 h 474208"/>
                  <a:gd name="connsiteX5" fmla="*/ 183547 w 372332"/>
                  <a:gd name="connsiteY5" fmla="*/ 473202 h 474208"/>
                  <a:gd name="connsiteX6" fmla="*/ 372333 w 372332"/>
                  <a:gd name="connsiteY6" fmla="*/ 440436 h 47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2332" h="474208">
                    <a:moveTo>
                      <a:pt x="372333" y="440436"/>
                    </a:moveTo>
                    <a:cubicBezTo>
                      <a:pt x="336137" y="382524"/>
                      <a:pt x="305658" y="335756"/>
                      <a:pt x="293561" y="322707"/>
                    </a:cubicBezTo>
                    <a:lnTo>
                      <a:pt x="224504" y="0"/>
                    </a:lnTo>
                    <a:lnTo>
                      <a:pt x="0" y="38862"/>
                    </a:lnTo>
                    <a:cubicBezTo>
                      <a:pt x="0" y="38862"/>
                      <a:pt x="90392" y="325755"/>
                      <a:pt x="123539" y="387191"/>
                    </a:cubicBezTo>
                    <a:cubicBezTo>
                      <a:pt x="131255" y="401479"/>
                      <a:pt x="153638" y="433102"/>
                      <a:pt x="183547" y="473202"/>
                    </a:cubicBezTo>
                    <a:cubicBezTo>
                      <a:pt x="246602" y="477202"/>
                      <a:pt x="313087" y="469868"/>
                      <a:pt x="372333" y="440436"/>
                    </a:cubicBezTo>
                    <a:close/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11B6D23A-145B-466D-A773-C86BA2C7A036}"/>
                  </a:ext>
                </a:extLst>
              </p:cNvPr>
              <p:cNvSpPr/>
              <p:nvPr/>
            </p:nvSpPr>
            <p:spPr>
              <a:xfrm>
                <a:off x="6465961" y="2847594"/>
                <a:ext cx="601874" cy="1046028"/>
              </a:xfrm>
              <a:custGeom>
                <a:avLst/>
                <a:gdLst>
                  <a:gd name="connsiteX0" fmla="*/ 546820 w 601874"/>
                  <a:gd name="connsiteY0" fmla="*/ 635318 h 1046028"/>
                  <a:gd name="connsiteX1" fmla="*/ 503767 w 601874"/>
                  <a:gd name="connsiteY1" fmla="*/ 54197 h 1046028"/>
                  <a:gd name="connsiteX2" fmla="*/ 372226 w 601874"/>
                  <a:gd name="connsiteY2" fmla="*/ 0 h 1046028"/>
                  <a:gd name="connsiteX3" fmla="*/ 294883 w 601874"/>
                  <a:gd name="connsiteY3" fmla="*/ 196024 h 1046028"/>
                  <a:gd name="connsiteX4" fmla="*/ 226113 w 601874"/>
                  <a:gd name="connsiteY4" fmla="*/ 0 h 1046028"/>
                  <a:gd name="connsiteX5" fmla="*/ 88572 w 601874"/>
                  <a:gd name="connsiteY5" fmla="*/ 55435 h 1046028"/>
                  <a:gd name="connsiteX6" fmla="*/ 10372 w 601874"/>
                  <a:gd name="connsiteY6" fmla="*/ 652462 h 1046028"/>
                  <a:gd name="connsiteX7" fmla="*/ 85 w 601874"/>
                  <a:gd name="connsiteY7" fmla="*/ 961930 h 1046028"/>
                  <a:gd name="connsiteX8" fmla="*/ 243353 w 601874"/>
                  <a:gd name="connsiteY8" fmla="*/ 1018699 h 1046028"/>
                  <a:gd name="connsiteX9" fmla="*/ 245448 w 601874"/>
                  <a:gd name="connsiteY9" fmla="*/ 1019080 h 1046028"/>
                  <a:gd name="connsiteX10" fmla="*/ 262308 w 601874"/>
                  <a:gd name="connsiteY10" fmla="*/ 808958 h 1046028"/>
                  <a:gd name="connsiteX11" fmla="*/ 317362 w 601874"/>
                  <a:gd name="connsiteY11" fmla="*/ 1032319 h 1046028"/>
                  <a:gd name="connsiteX12" fmla="*/ 601874 w 601874"/>
                  <a:gd name="connsiteY12" fmla="*/ 946499 h 1046028"/>
                  <a:gd name="connsiteX13" fmla="*/ 546820 w 601874"/>
                  <a:gd name="connsiteY13" fmla="*/ 635318 h 1046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1874" h="1046028">
                    <a:moveTo>
                      <a:pt x="546820" y="635318"/>
                    </a:moveTo>
                    <a:cubicBezTo>
                      <a:pt x="520245" y="377190"/>
                      <a:pt x="510148" y="61341"/>
                      <a:pt x="503767" y="54197"/>
                    </a:cubicBezTo>
                    <a:cubicBezTo>
                      <a:pt x="493480" y="42577"/>
                      <a:pt x="372226" y="0"/>
                      <a:pt x="372226" y="0"/>
                    </a:cubicBezTo>
                    <a:lnTo>
                      <a:pt x="294883" y="196024"/>
                    </a:lnTo>
                    <a:lnTo>
                      <a:pt x="226113" y="0"/>
                    </a:lnTo>
                    <a:cubicBezTo>
                      <a:pt x="226113" y="0"/>
                      <a:pt x="95620" y="43243"/>
                      <a:pt x="88572" y="55435"/>
                    </a:cubicBezTo>
                    <a:cubicBezTo>
                      <a:pt x="83523" y="64103"/>
                      <a:pt x="27040" y="398907"/>
                      <a:pt x="10372" y="652462"/>
                    </a:cubicBezTo>
                    <a:cubicBezTo>
                      <a:pt x="-1630" y="835724"/>
                      <a:pt x="85" y="961930"/>
                      <a:pt x="85" y="961930"/>
                    </a:cubicBezTo>
                    <a:cubicBezTo>
                      <a:pt x="85" y="961930"/>
                      <a:pt x="141721" y="1000982"/>
                      <a:pt x="243353" y="1018699"/>
                    </a:cubicBezTo>
                    <a:cubicBezTo>
                      <a:pt x="244020" y="1018794"/>
                      <a:pt x="244782" y="1018984"/>
                      <a:pt x="245448" y="1019080"/>
                    </a:cubicBezTo>
                    <a:cubicBezTo>
                      <a:pt x="244401" y="976693"/>
                      <a:pt x="243544" y="861060"/>
                      <a:pt x="262308" y="808958"/>
                    </a:cubicBezTo>
                    <a:cubicBezTo>
                      <a:pt x="262308" y="808958"/>
                      <a:pt x="279167" y="972217"/>
                      <a:pt x="317362" y="1032319"/>
                    </a:cubicBezTo>
                    <a:cubicBezTo>
                      <a:pt x="438330" y="1054322"/>
                      <a:pt x="540152" y="1064228"/>
                      <a:pt x="601874" y="946499"/>
                    </a:cubicBezTo>
                    <a:cubicBezTo>
                      <a:pt x="601874" y="946499"/>
                      <a:pt x="563203" y="794480"/>
                      <a:pt x="546820" y="635318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E4041AB1-5769-4216-A6E8-35DD277A7B68}"/>
                  </a:ext>
                </a:extLst>
              </p:cNvPr>
              <p:cNvSpPr/>
              <p:nvPr/>
            </p:nvSpPr>
            <p:spPr>
              <a:xfrm>
                <a:off x="7096584" y="2451065"/>
                <a:ext cx="127373" cy="120017"/>
              </a:xfrm>
              <a:custGeom>
                <a:avLst/>
                <a:gdLst>
                  <a:gd name="connsiteX0" fmla="*/ 114888 w 127373"/>
                  <a:gd name="connsiteY0" fmla="*/ 112493 h 120017"/>
                  <a:gd name="connsiteX1" fmla="*/ 125937 w 127373"/>
                  <a:gd name="connsiteY1" fmla="*/ 37150 h 120017"/>
                  <a:gd name="connsiteX2" fmla="*/ 74216 w 127373"/>
                  <a:gd name="connsiteY2" fmla="*/ 98 h 120017"/>
                  <a:gd name="connsiteX3" fmla="*/ 34402 w 127373"/>
                  <a:gd name="connsiteY3" fmla="*/ 21624 h 120017"/>
                  <a:gd name="connsiteX4" fmla="*/ 36593 w 127373"/>
                  <a:gd name="connsiteY4" fmla="*/ 44389 h 120017"/>
                  <a:gd name="connsiteX5" fmla="*/ 493 w 127373"/>
                  <a:gd name="connsiteY5" fmla="*/ 50009 h 120017"/>
                  <a:gd name="connsiteX6" fmla="*/ 58786 w 127373"/>
                  <a:gd name="connsiteY6" fmla="*/ 120017 h 120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373" h="120017">
                    <a:moveTo>
                      <a:pt x="114888" y="112493"/>
                    </a:moveTo>
                    <a:cubicBezTo>
                      <a:pt x="114888" y="112493"/>
                      <a:pt x="132414" y="73726"/>
                      <a:pt x="125937" y="37150"/>
                    </a:cubicBezTo>
                    <a:cubicBezTo>
                      <a:pt x="121841" y="13909"/>
                      <a:pt x="97457" y="1431"/>
                      <a:pt x="74216" y="98"/>
                    </a:cubicBezTo>
                    <a:cubicBezTo>
                      <a:pt x="50975" y="-1236"/>
                      <a:pt x="34402" y="11337"/>
                      <a:pt x="34402" y="21624"/>
                    </a:cubicBezTo>
                    <a:cubicBezTo>
                      <a:pt x="34402" y="31911"/>
                      <a:pt x="36593" y="44389"/>
                      <a:pt x="36593" y="44389"/>
                    </a:cubicBezTo>
                    <a:cubicBezTo>
                      <a:pt x="36593" y="44389"/>
                      <a:pt x="17257" y="30673"/>
                      <a:pt x="493" y="50009"/>
                    </a:cubicBezTo>
                    <a:cubicBezTo>
                      <a:pt x="-6270" y="57819"/>
                      <a:pt x="58786" y="120017"/>
                      <a:pt x="58786" y="120017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00" name="图形 304">
                <a:extLst>
                  <a:ext uri="{FF2B5EF4-FFF2-40B4-BE49-F238E27FC236}">
                    <a16:creationId xmlns:a16="http://schemas.microsoft.com/office/drawing/2014/main" id="{E61BF74E-6D04-49BF-8169-596062639F47}"/>
                  </a:ext>
                </a:extLst>
              </p:cNvPr>
              <p:cNvGrpSpPr/>
              <p:nvPr/>
            </p:nvGrpSpPr>
            <p:grpSpPr>
              <a:xfrm>
                <a:off x="7024648" y="2481582"/>
                <a:ext cx="336119" cy="61783"/>
                <a:chOff x="7024648" y="2481582"/>
                <a:chExt cx="336119" cy="61783"/>
              </a:xfrm>
            </p:grpSpPr>
            <p:sp>
              <p:nvSpPr>
                <p:cNvPr id="501" name="任意多边形: 形状 500">
                  <a:extLst>
                    <a:ext uri="{FF2B5EF4-FFF2-40B4-BE49-F238E27FC236}">
                      <a16:creationId xmlns:a16="http://schemas.microsoft.com/office/drawing/2014/main" id="{F7233035-2796-483F-A924-E27AB344B776}"/>
                    </a:ext>
                  </a:extLst>
                </p:cNvPr>
                <p:cNvSpPr/>
                <p:nvPr/>
              </p:nvSpPr>
              <p:spPr>
                <a:xfrm rot="-5292036">
                  <a:off x="7166877" y="2350819"/>
                  <a:ext cx="51625" cy="323276"/>
                </a:xfrm>
                <a:custGeom>
                  <a:avLst/>
                  <a:gdLst>
                    <a:gd name="connsiteX0" fmla="*/ 0 w 51625"/>
                    <a:gd name="connsiteY0" fmla="*/ 0 h 323276"/>
                    <a:gd name="connsiteX1" fmla="*/ 51625 w 51625"/>
                    <a:gd name="connsiteY1" fmla="*/ 0 h 323276"/>
                    <a:gd name="connsiteX2" fmla="*/ 51625 w 51625"/>
                    <a:gd name="connsiteY2" fmla="*/ 323276 h 323276"/>
                    <a:gd name="connsiteX3" fmla="*/ 0 w 51625"/>
                    <a:gd name="connsiteY3" fmla="*/ 323276 h 323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25" h="323276">
                      <a:moveTo>
                        <a:pt x="0" y="0"/>
                      </a:moveTo>
                      <a:lnTo>
                        <a:pt x="51625" y="0"/>
                      </a:lnTo>
                      <a:lnTo>
                        <a:pt x="51625" y="323276"/>
                      </a:lnTo>
                      <a:lnTo>
                        <a:pt x="0" y="3232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2" name="任意多边形: 形状 501">
                  <a:extLst>
                    <a:ext uri="{FF2B5EF4-FFF2-40B4-BE49-F238E27FC236}">
                      <a16:creationId xmlns:a16="http://schemas.microsoft.com/office/drawing/2014/main" id="{6A351E36-8CC4-4748-9B0D-4D42DF33DA8A}"/>
                    </a:ext>
                  </a:extLst>
                </p:cNvPr>
                <p:cNvSpPr/>
                <p:nvPr/>
              </p:nvSpPr>
              <p:spPr>
                <a:xfrm>
                  <a:off x="7347641" y="2491832"/>
                  <a:ext cx="13126" cy="51533"/>
                </a:xfrm>
                <a:custGeom>
                  <a:avLst/>
                  <a:gdLst>
                    <a:gd name="connsiteX0" fmla="*/ 7373 w 13126"/>
                    <a:gd name="connsiteY0" fmla="*/ 2 h 51533"/>
                    <a:gd name="connsiteX1" fmla="*/ 13088 w 13126"/>
                    <a:gd name="connsiteY1" fmla="*/ 26006 h 51533"/>
                    <a:gd name="connsiteX2" fmla="*/ 5754 w 13126"/>
                    <a:gd name="connsiteY2" fmla="*/ 51533 h 51533"/>
                    <a:gd name="connsiteX3" fmla="*/ 39 w 13126"/>
                    <a:gd name="connsiteY3" fmla="*/ 25529 h 51533"/>
                    <a:gd name="connsiteX4" fmla="*/ 7373 w 13126"/>
                    <a:gd name="connsiteY4" fmla="*/ 2 h 51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26" h="51533">
                      <a:moveTo>
                        <a:pt x="7373" y="2"/>
                      </a:moveTo>
                      <a:cubicBezTo>
                        <a:pt x="10992" y="98"/>
                        <a:pt x="13469" y="11718"/>
                        <a:pt x="13088" y="26006"/>
                      </a:cubicBezTo>
                      <a:cubicBezTo>
                        <a:pt x="12612" y="40198"/>
                        <a:pt x="9373" y="51628"/>
                        <a:pt x="5754" y="51533"/>
                      </a:cubicBezTo>
                      <a:cubicBezTo>
                        <a:pt x="2134" y="51437"/>
                        <a:pt x="-342" y="39817"/>
                        <a:pt x="39" y="25529"/>
                      </a:cubicBezTo>
                      <a:cubicBezTo>
                        <a:pt x="515" y="11337"/>
                        <a:pt x="3753" y="-188"/>
                        <a:pt x="7373" y="2"/>
                      </a:cubicBezTo>
                      <a:close/>
                    </a:path>
                  </a:pathLst>
                </a:custGeom>
                <a:solidFill>
                  <a:srgbClr val="E2E2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3" name="任意多边形: 形状 502">
                  <a:extLst>
                    <a:ext uri="{FF2B5EF4-FFF2-40B4-BE49-F238E27FC236}">
                      <a16:creationId xmlns:a16="http://schemas.microsoft.com/office/drawing/2014/main" id="{3ACEA7F0-89DE-47EB-96FE-A8AA91843C68}"/>
                    </a:ext>
                  </a:extLst>
                </p:cNvPr>
                <p:cNvSpPr/>
                <p:nvPr/>
              </p:nvSpPr>
              <p:spPr>
                <a:xfrm>
                  <a:off x="7024648" y="2481642"/>
                  <a:ext cx="13126" cy="51531"/>
                </a:xfrm>
                <a:custGeom>
                  <a:avLst/>
                  <a:gdLst>
                    <a:gd name="connsiteX0" fmla="*/ 7373 w 13126"/>
                    <a:gd name="connsiteY0" fmla="*/ 1 h 51531"/>
                    <a:gd name="connsiteX1" fmla="*/ 13088 w 13126"/>
                    <a:gd name="connsiteY1" fmla="*/ 26004 h 51531"/>
                    <a:gd name="connsiteX2" fmla="*/ 5754 w 13126"/>
                    <a:gd name="connsiteY2" fmla="*/ 51531 h 51531"/>
                    <a:gd name="connsiteX3" fmla="*/ 39 w 13126"/>
                    <a:gd name="connsiteY3" fmla="*/ 25528 h 51531"/>
                    <a:gd name="connsiteX4" fmla="*/ 7373 w 13126"/>
                    <a:gd name="connsiteY4" fmla="*/ 1 h 5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126" h="51531">
                      <a:moveTo>
                        <a:pt x="7373" y="1"/>
                      </a:moveTo>
                      <a:cubicBezTo>
                        <a:pt x="10992" y="96"/>
                        <a:pt x="13469" y="11716"/>
                        <a:pt x="13088" y="26004"/>
                      </a:cubicBezTo>
                      <a:cubicBezTo>
                        <a:pt x="12612" y="40196"/>
                        <a:pt x="9373" y="51626"/>
                        <a:pt x="5754" y="51531"/>
                      </a:cubicBezTo>
                      <a:cubicBezTo>
                        <a:pt x="2134" y="51436"/>
                        <a:pt x="-342" y="39815"/>
                        <a:pt x="39" y="25528"/>
                      </a:cubicBezTo>
                      <a:cubicBezTo>
                        <a:pt x="515" y="11335"/>
                        <a:pt x="3754" y="-95"/>
                        <a:pt x="737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4" name="任意多边形: 形状 503">
                  <a:extLst>
                    <a:ext uri="{FF2B5EF4-FFF2-40B4-BE49-F238E27FC236}">
                      <a16:creationId xmlns:a16="http://schemas.microsoft.com/office/drawing/2014/main" id="{CD1D0D4A-A08C-41DA-A68A-877B43E5677F}"/>
                    </a:ext>
                  </a:extLst>
                </p:cNvPr>
                <p:cNvSpPr/>
                <p:nvPr/>
              </p:nvSpPr>
              <p:spPr>
                <a:xfrm>
                  <a:off x="7169244" y="2485261"/>
                  <a:ext cx="22593" cy="55798"/>
                </a:xfrm>
                <a:custGeom>
                  <a:avLst/>
                  <a:gdLst>
                    <a:gd name="connsiteX0" fmla="*/ 4890 w 22593"/>
                    <a:gd name="connsiteY0" fmla="*/ 573 h 55798"/>
                    <a:gd name="connsiteX1" fmla="*/ 985 w 22593"/>
                    <a:gd name="connsiteY1" fmla="*/ 53341 h 55798"/>
                    <a:gd name="connsiteX2" fmla="*/ 21463 w 22593"/>
                    <a:gd name="connsiteY2" fmla="*/ 54960 h 55798"/>
                    <a:gd name="connsiteX3" fmla="*/ 18225 w 22593"/>
                    <a:gd name="connsiteY3" fmla="*/ 1 h 55798"/>
                    <a:gd name="connsiteX4" fmla="*/ 4890 w 22593"/>
                    <a:gd name="connsiteY4" fmla="*/ 573 h 557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593" h="55798">
                      <a:moveTo>
                        <a:pt x="4890" y="573"/>
                      </a:moveTo>
                      <a:cubicBezTo>
                        <a:pt x="4890" y="573"/>
                        <a:pt x="-2635" y="52198"/>
                        <a:pt x="985" y="53341"/>
                      </a:cubicBezTo>
                      <a:cubicBezTo>
                        <a:pt x="4604" y="54484"/>
                        <a:pt x="19082" y="57151"/>
                        <a:pt x="21463" y="54960"/>
                      </a:cubicBezTo>
                      <a:cubicBezTo>
                        <a:pt x="23845" y="52770"/>
                        <a:pt x="22321" y="-285"/>
                        <a:pt x="18225" y="1"/>
                      </a:cubicBezTo>
                      <a:cubicBezTo>
                        <a:pt x="14034" y="192"/>
                        <a:pt x="4890" y="573"/>
                        <a:pt x="4890" y="573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7041ABDF-3A68-45A4-9D4B-5CBC770BFD5F}"/>
                  </a:ext>
                </a:extLst>
              </p:cNvPr>
              <p:cNvSpPr/>
              <p:nvPr/>
            </p:nvSpPr>
            <p:spPr>
              <a:xfrm>
                <a:off x="6630197" y="2501590"/>
                <a:ext cx="245095" cy="193793"/>
              </a:xfrm>
              <a:custGeom>
                <a:avLst/>
                <a:gdLst>
                  <a:gd name="connsiteX0" fmla="*/ 19300 w 245095"/>
                  <a:gd name="connsiteY0" fmla="*/ 193794 h 193793"/>
                  <a:gd name="connsiteX1" fmla="*/ 118932 w 245095"/>
                  <a:gd name="connsiteY1" fmla="*/ 83399 h 193793"/>
                  <a:gd name="connsiteX2" fmla="*/ 93024 w 245095"/>
                  <a:gd name="connsiteY2" fmla="*/ 133405 h 193793"/>
                  <a:gd name="connsiteX3" fmla="*/ 182940 w 245095"/>
                  <a:gd name="connsiteY3" fmla="*/ 75588 h 193793"/>
                  <a:gd name="connsiteX4" fmla="*/ 231613 w 245095"/>
                  <a:gd name="connsiteY4" fmla="*/ 179697 h 193793"/>
                  <a:gd name="connsiteX5" fmla="*/ 196846 w 245095"/>
                  <a:gd name="connsiteY5" fmla="*/ 22725 h 193793"/>
                  <a:gd name="connsiteX6" fmla="*/ 19300 w 245095"/>
                  <a:gd name="connsiteY6" fmla="*/ 193794 h 193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095" h="193793">
                    <a:moveTo>
                      <a:pt x="19300" y="193794"/>
                    </a:moveTo>
                    <a:cubicBezTo>
                      <a:pt x="19300" y="193794"/>
                      <a:pt x="104835" y="115974"/>
                      <a:pt x="118932" y="83399"/>
                    </a:cubicBezTo>
                    <a:cubicBezTo>
                      <a:pt x="111407" y="118832"/>
                      <a:pt x="93024" y="133405"/>
                      <a:pt x="93024" y="133405"/>
                    </a:cubicBezTo>
                    <a:cubicBezTo>
                      <a:pt x="93024" y="133405"/>
                      <a:pt x="183702" y="115593"/>
                      <a:pt x="182940" y="75588"/>
                    </a:cubicBezTo>
                    <a:cubicBezTo>
                      <a:pt x="187607" y="114069"/>
                      <a:pt x="231613" y="179697"/>
                      <a:pt x="231613" y="179697"/>
                    </a:cubicBezTo>
                    <a:cubicBezTo>
                      <a:pt x="216754" y="174934"/>
                      <a:pt x="290096" y="84351"/>
                      <a:pt x="196846" y="22725"/>
                    </a:cubicBezTo>
                    <a:cubicBezTo>
                      <a:pt x="68640" y="-48237"/>
                      <a:pt x="-46994" y="57586"/>
                      <a:pt x="19300" y="193794"/>
                    </a:cubicBez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3445DE7E-234E-401A-A137-59A42A891E90}"/>
                  </a:ext>
                </a:extLst>
              </p:cNvPr>
              <p:cNvSpPr/>
              <p:nvPr/>
            </p:nvSpPr>
            <p:spPr>
              <a:xfrm>
                <a:off x="6676280" y="2754915"/>
                <a:ext cx="179052" cy="217360"/>
              </a:xfrm>
              <a:custGeom>
                <a:avLst/>
                <a:gdLst>
                  <a:gd name="connsiteX0" fmla="*/ 144477 w 179052"/>
                  <a:gd name="connsiteY0" fmla="*/ 191 h 217360"/>
                  <a:gd name="connsiteX1" fmla="*/ 86565 w 179052"/>
                  <a:gd name="connsiteY1" fmla="*/ 0 h 217360"/>
                  <a:gd name="connsiteX2" fmla="*/ 21129 w 179052"/>
                  <a:gd name="connsiteY2" fmla="*/ 1429 h 217360"/>
                  <a:gd name="connsiteX3" fmla="*/ 1888 w 179052"/>
                  <a:gd name="connsiteY3" fmla="*/ 104204 h 217360"/>
                  <a:gd name="connsiteX4" fmla="*/ 81136 w 179052"/>
                  <a:gd name="connsiteY4" fmla="*/ 217361 h 217360"/>
                  <a:gd name="connsiteX5" fmla="*/ 179053 w 179052"/>
                  <a:gd name="connsiteY5" fmla="*/ 103442 h 217360"/>
                  <a:gd name="connsiteX6" fmla="*/ 144477 w 179052"/>
                  <a:gd name="connsiteY6" fmla="*/ 191 h 217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052" h="217360">
                    <a:moveTo>
                      <a:pt x="144477" y="191"/>
                    </a:moveTo>
                    <a:lnTo>
                      <a:pt x="86565" y="0"/>
                    </a:lnTo>
                    <a:lnTo>
                      <a:pt x="21129" y="1429"/>
                    </a:lnTo>
                    <a:cubicBezTo>
                      <a:pt x="21129" y="1429"/>
                      <a:pt x="39131" y="93250"/>
                      <a:pt x="1888" y="104204"/>
                    </a:cubicBezTo>
                    <a:cubicBezTo>
                      <a:pt x="-14495" y="166973"/>
                      <a:pt x="81136" y="217361"/>
                      <a:pt x="81136" y="217361"/>
                    </a:cubicBezTo>
                    <a:cubicBezTo>
                      <a:pt x="81136" y="217361"/>
                      <a:pt x="169433" y="185547"/>
                      <a:pt x="179053" y="103442"/>
                    </a:cubicBezTo>
                    <a:cubicBezTo>
                      <a:pt x="132857" y="95250"/>
                      <a:pt x="144477" y="191"/>
                      <a:pt x="144477" y="191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ADE48FE0-A8DE-4687-882B-D5445373F8B7}"/>
                  </a:ext>
                </a:extLst>
              </p:cNvPr>
              <p:cNvSpPr/>
              <p:nvPr/>
            </p:nvSpPr>
            <p:spPr>
              <a:xfrm>
                <a:off x="6659923" y="2541498"/>
                <a:ext cx="191452" cy="267354"/>
              </a:xfrm>
              <a:custGeom>
                <a:avLst/>
                <a:gdLst>
                  <a:gd name="connsiteX0" fmla="*/ 90539 w 191452"/>
                  <a:gd name="connsiteY0" fmla="*/ 629 h 267354"/>
                  <a:gd name="connsiteX1" fmla="*/ 83396 w 191452"/>
                  <a:gd name="connsiteY1" fmla="*/ 1772 h 267354"/>
                  <a:gd name="connsiteX2" fmla="*/ 76157 w 191452"/>
                  <a:gd name="connsiteY2" fmla="*/ 1677 h 267354"/>
                  <a:gd name="connsiteX3" fmla="*/ 2433 w 191452"/>
                  <a:gd name="connsiteY3" fmla="*/ 178366 h 267354"/>
                  <a:gd name="connsiteX4" fmla="*/ 100160 w 191452"/>
                  <a:gd name="connsiteY4" fmla="*/ 267329 h 267354"/>
                  <a:gd name="connsiteX5" fmla="*/ 190266 w 191452"/>
                  <a:gd name="connsiteY5" fmla="*/ 163888 h 267354"/>
                  <a:gd name="connsiteX6" fmla="*/ 90539 w 191452"/>
                  <a:gd name="connsiteY6" fmla="*/ 629 h 26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452" h="267354">
                    <a:moveTo>
                      <a:pt x="90539" y="629"/>
                    </a:moveTo>
                    <a:cubicBezTo>
                      <a:pt x="88063" y="915"/>
                      <a:pt x="85777" y="1391"/>
                      <a:pt x="83396" y="1772"/>
                    </a:cubicBezTo>
                    <a:cubicBezTo>
                      <a:pt x="81014" y="1772"/>
                      <a:pt x="78728" y="1582"/>
                      <a:pt x="76157" y="1677"/>
                    </a:cubicBezTo>
                    <a:cubicBezTo>
                      <a:pt x="-11569" y="4725"/>
                      <a:pt x="-1377" y="127502"/>
                      <a:pt x="2433" y="178366"/>
                    </a:cubicBezTo>
                    <a:cubicBezTo>
                      <a:pt x="4814" y="210370"/>
                      <a:pt x="38819" y="268758"/>
                      <a:pt x="100160" y="267329"/>
                    </a:cubicBezTo>
                    <a:cubicBezTo>
                      <a:pt x="163120" y="266091"/>
                      <a:pt x="185313" y="203321"/>
                      <a:pt x="190266" y="163888"/>
                    </a:cubicBezTo>
                    <a:cubicBezTo>
                      <a:pt x="196838" y="113310"/>
                      <a:pt x="177788" y="-9848"/>
                      <a:pt x="90539" y="629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9C78CA65-9035-4CBB-9D33-327812F4D7B0}"/>
                  </a:ext>
                </a:extLst>
              </p:cNvPr>
              <p:cNvSpPr/>
              <p:nvPr/>
            </p:nvSpPr>
            <p:spPr>
              <a:xfrm>
                <a:off x="6683617" y="2643307"/>
                <a:ext cx="47122" cy="11535"/>
              </a:xfrm>
              <a:custGeom>
                <a:avLst/>
                <a:gdLst>
                  <a:gd name="connsiteX0" fmla="*/ 45604 w 47122"/>
                  <a:gd name="connsiteY0" fmla="*/ 3023 h 11535"/>
                  <a:gd name="connsiteX1" fmla="*/ 1027 w 47122"/>
                  <a:gd name="connsiteY1" fmla="*/ 7500 h 11535"/>
                  <a:gd name="connsiteX2" fmla="*/ 3218 w 47122"/>
                  <a:gd name="connsiteY2" fmla="*/ 11214 h 11535"/>
                  <a:gd name="connsiteX3" fmla="*/ 44461 w 47122"/>
                  <a:gd name="connsiteY3" fmla="*/ 7214 h 11535"/>
                  <a:gd name="connsiteX4" fmla="*/ 45604 w 47122"/>
                  <a:gd name="connsiteY4" fmla="*/ 3023 h 11535"/>
                  <a:gd name="connsiteX5" fmla="*/ 45604 w 47122"/>
                  <a:gd name="connsiteY5" fmla="*/ 3023 h 1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122" h="11535">
                    <a:moveTo>
                      <a:pt x="45604" y="3023"/>
                    </a:moveTo>
                    <a:cubicBezTo>
                      <a:pt x="30555" y="-2216"/>
                      <a:pt x="14743" y="-597"/>
                      <a:pt x="1027" y="7500"/>
                    </a:cubicBezTo>
                    <a:cubicBezTo>
                      <a:pt x="-1354" y="8928"/>
                      <a:pt x="837" y="12643"/>
                      <a:pt x="3218" y="11214"/>
                    </a:cubicBezTo>
                    <a:cubicBezTo>
                      <a:pt x="16077" y="3690"/>
                      <a:pt x="30460" y="2356"/>
                      <a:pt x="44461" y="7214"/>
                    </a:cubicBezTo>
                    <a:cubicBezTo>
                      <a:pt x="47128" y="8071"/>
                      <a:pt x="48271" y="3975"/>
                      <a:pt x="45604" y="3023"/>
                    </a:cubicBezTo>
                    <a:lnTo>
                      <a:pt x="45604" y="3023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79AA9B95-2EA1-4DAE-8AEA-9A562320F93D}"/>
                  </a:ext>
                </a:extLst>
              </p:cNvPr>
              <p:cNvSpPr/>
              <p:nvPr/>
            </p:nvSpPr>
            <p:spPr>
              <a:xfrm>
                <a:off x="6773268" y="2641516"/>
                <a:ext cx="47201" cy="10337"/>
              </a:xfrm>
              <a:custGeom>
                <a:avLst/>
                <a:gdLst>
                  <a:gd name="connsiteX0" fmla="*/ 2531 w 47201"/>
                  <a:gd name="connsiteY0" fmla="*/ 7958 h 10337"/>
                  <a:gd name="connsiteX1" fmla="*/ 43964 w 47201"/>
                  <a:gd name="connsiteY1" fmla="*/ 10053 h 10337"/>
                  <a:gd name="connsiteX2" fmla="*/ 46155 w 47201"/>
                  <a:gd name="connsiteY2" fmla="*/ 6339 h 10337"/>
                  <a:gd name="connsiteX3" fmla="*/ 1483 w 47201"/>
                  <a:gd name="connsiteY3" fmla="*/ 3767 h 10337"/>
                  <a:gd name="connsiteX4" fmla="*/ 2531 w 47201"/>
                  <a:gd name="connsiteY4" fmla="*/ 7958 h 10337"/>
                  <a:gd name="connsiteX5" fmla="*/ 2531 w 47201"/>
                  <a:gd name="connsiteY5" fmla="*/ 7958 h 10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201" h="10337">
                    <a:moveTo>
                      <a:pt x="2531" y="7958"/>
                    </a:moveTo>
                    <a:cubicBezTo>
                      <a:pt x="16342" y="2433"/>
                      <a:pt x="30820" y="3100"/>
                      <a:pt x="43964" y="10053"/>
                    </a:cubicBezTo>
                    <a:cubicBezTo>
                      <a:pt x="46441" y="11387"/>
                      <a:pt x="48537" y="7672"/>
                      <a:pt x="46155" y="6339"/>
                    </a:cubicBezTo>
                    <a:cubicBezTo>
                      <a:pt x="32058" y="-1091"/>
                      <a:pt x="16247" y="-2043"/>
                      <a:pt x="1483" y="3767"/>
                    </a:cubicBezTo>
                    <a:cubicBezTo>
                      <a:pt x="-1089" y="4815"/>
                      <a:pt x="-41" y="9006"/>
                      <a:pt x="2531" y="7958"/>
                    </a:cubicBezTo>
                    <a:lnTo>
                      <a:pt x="2531" y="795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09A8462B-2BB3-41DC-BE45-033BF6620146}"/>
                  </a:ext>
                </a:extLst>
              </p:cNvPr>
              <p:cNvSpPr/>
              <p:nvPr/>
            </p:nvSpPr>
            <p:spPr>
              <a:xfrm>
                <a:off x="6745687" y="2686192"/>
                <a:ext cx="11990" cy="26052"/>
              </a:xfrm>
              <a:custGeom>
                <a:avLst/>
                <a:gdLst>
                  <a:gd name="connsiteX0" fmla="*/ 4680 w 11990"/>
                  <a:gd name="connsiteY0" fmla="*/ 1382 h 26052"/>
                  <a:gd name="connsiteX1" fmla="*/ 203 w 11990"/>
                  <a:gd name="connsiteY1" fmla="*/ 21098 h 26052"/>
                  <a:gd name="connsiteX2" fmla="*/ 9918 w 11990"/>
                  <a:gd name="connsiteY2" fmla="*/ 26051 h 26052"/>
                  <a:gd name="connsiteX3" fmla="*/ 9918 w 11990"/>
                  <a:gd name="connsiteY3" fmla="*/ 21765 h 26052"/>
                  <a:gd name="connsiteX4" fmla="*/ 4394 w 11990"/>
                  <a:gd name="connsiteY4" fmla="*/ 19574 h 26052"/>
                  <a:gd name="connsiteX5" fmla="*/ 5251 w 11990"/>
                  <a:gd name="connsiteY5" fmla="*/ 13859 h 26052"/>
                  <a:gd name="connsiteX6" fmla="*/ 8871 w 11990"/>
                  <a:gd name="connsiteY6" fmla="*/ 2525 h 26052"/>
                  <a:gd name="connsiteX7" fmla="*/ 4680 w 11990"/>
                  <a:gd name="connsiteY7" fmla="*/ 1382 h 26052"/>
                  <a:gd name="connsiteX8" fmla="*/ 4680 w 11990"/>
                  <a:gd name="connsiteY8" fmla="*/ 1382 h 2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90" h="26052">
                    <a:moveTo>
                      <a:pt x="4680" y="1382"/>
                    </a:moveTo>
                    <a:cubicBezTo>
                      <a:pt x="2394" y="6906"/>
                      <a:pt x="-845" y="14907"/>
                      <a:pt x="203" y="21098"/>
                    </a:cubicBezTo>
                    <a:cubicBezTo>
                      <a:pt x="1060" y="26432"/>
                      <a:pt x="5727" y="25861"/>
                      <a:pt x="9918" y="26051"/>
                    </a:cubicBezTo>
                    <a:cubicBezTo>
                      <a:pt x="12681" y="26146"/>
                      <a:pt x="12681" y="21860"/>
                      <a:pt x="9918" y="21765"/>
                    </a:cubicBezTo>
                    <a:cubicBezTo>
                      <a:pt x="7632" y="21670"/>
                      <a:pt x="5442" y="22622"/>
                      <a:pt x="4394" y="19574"/>
                    </a:cubicBezTo>
                    <a:cubicBezTo>
                      <a:pt x="3822" y="18050"/>
                      <a:pt x="4870" y="15383"/>
                      <a:pt x="5251" y="13859"/>
                    </a:cubicBezTo>
                    <a:cubicBezTo>
                      <a:pt x="6108" y="9954"/>
                      <a:pt x="7347" y="6144"/>
                      <a:pt x="8871" y="2525"/>
                    </a:cubicBezTo>
                    <a:cubicBezTo>
                      <a:pt x="9918" y="48"/>
                      <a:pt x="5727" y="-1095"/>
                      <a:pt x="4680" y="1382"/>
                    </a:cubicBezTo>
                    <a:lnTo>
                      <a:pt x="4680" y="1382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D250F0AF-B9E7-48B9-994F-6BD71C027A79}"/>
                  </a:ext>
                </a:extLst>
              </p:cNvPr>
              <p:cNvSpPr/>
              <p:nvPr/>
            </p:nvSpPr>
            <p:spPr>
              <a:xfrm>
                <a:off x="6740774" y="2747731"/>
                <a:ext cx="31156" cy="9974"/>
              </a:xfrm>
              <a:custGeom>
                <a:avLst/>
                <a:gdLst>
                  <a:gd name="connsiteX0" fmla="*/ 925 w 31156"/>
                  <a:gd name="connsiteY0" fmla="*/ 5279 h 9974"/>
                  <a:gd name="connsiteX1" fmla="*/ 30453 w 31156"/>
                  <a:gd name="connsiteY1" fmla="*/ 3565 h 9974"/>
                  <a:gd name="connsiteX2" fmla="*/ 27405 w 31156"/>
                  <a:gd name="connsiteY2" fmla="*/ 516 h 9974"/>
                  <a:gd name="connsiteX3" fmla="*/ 3116 w 31156"/>
                  <a:gd name="connsiteY3" fmla="*/ 1564 h 9974"/>
                  <a:gd name="connsiteX4" fmla="*/ 925 w 31156"/>
                  <a:gd name="connsiteY4" fmla="*/ 5279 h 9974"/>
                  <a:gd name="connsiteX5" fmla="*/ 925 w 31156"/>
                  <a:gd name="connsiteY5" fmla="*/ 5279 h 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56" h="9974">
                    <a:moveTo>
                      <a:pt x="925" y="5279"/>
                    </a:moveTo>
                    <a:cubicBezTo>
                      <a:pt x="10736" y="12328"/>
                      <a:pt x="21308" y="11184"/>
                      <a:pt x="30453" y="3565"/>
                    </a:cubicBezTo>
                    <a:cubicBezTo>
                      <a:pt x="32548" y="1755"/>
                      <a:pt x="29500" y="-1198"/>
                      <a:pt x="27405" y="516"/>
                    </a:cubicBezTo>
                    <a:cubicBezTo>
                      <a:pt x="19689" y="6994"/>
                      <a:pt x="11212" y="7374"/>
                      <a:pt x="3116" y="1564"/>
                    </a:cubicBezTo>
                    <a:cubicBezTo>
                      <a:pt x="830" y="-55"/>
                      <a:pt x="-1266" y="3660"/>
                      <a:pt x="925" y="5279"/>
                    </a:cubicBezTo>
                    <a:lnTo>
                      <a:pt x="925" y="5279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C9E96B9B-42D9-4647-9FA3-E8556C45D4FE}"/>
                  </a:ext>
                </a:extLst>
              </p:cNvPr>
              <p:cNvSpPr/>
              <p:nvPr/>
            </p:nvSpPr>
            <p:spPr>
              <a:xfrm>
                <a:off x="6777898" y="2659633"/>
                <a:ext cx="27256" cy="12101"/>
              </a:xfrm>
              <a:custGeom>
                <a:avLst/>
                <a:gdLst>
                  <a:gd name="connsiteX0" fmla="*/ 3711 w 27256"/>
                  <a:gd name="connsiteY0" fmla="*/ 9176 h 12101"/>
                  <a:gd name="connsiteX1" fmla="*/ 14188 w 27256"/>
                  <a:gd name="connsiteY1" fmla="*/ 4223 h 12101"/>
                  <a:gd name="connsiteX2" fmla="*/ 23141 w 27256"/>
                  <a:gd name="connsiteY2" fmla="*/ 11177 h 12101"/>
                  <a:gd name="connsiteX3" fmla="*/ 26856 w 27256"/>
                  <a:gd name="connsiteY3" fmla="*/ 8986 h 12101"/>
                  <a:gd name="connsiteX4" fmla="*/ 15617 w 27256"/>
                  <a:gd name="connsiteY4" fmla="*/ 128 h 12101"/>
                  <a:gd name="connsiteX5" fmla="*/ 758 w 27256"/>
                  <a:gd name="connsiteY5" fmla="*/ 6224 h 12101"/>
                  <a:gd name="connsiteX6" fmla="*/ 3711 w 27256"/>
                  <a:gd name="connsiteY6" fmla="*/ 9176 h 12101"/>
                  <a:gd name="connsiteX7" fmla="*/ 3711 w 27256"/>
                  <a:gd name="connsiteY7" fmla="*/ 9176 h 1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56" h="12101">
                    <a:moveTo>
                      <a:pt x="3711" y="9176"/>
                    </a:moveTo>
                    <a:cubicBezTo>
                      <a:pt x="6473" y="6986"/>
                      <a:pt x="10473" y="3938"/>
                      <a:pt x="14188" y="4223"/>
                    </a:cubicBezTo>
                    <a:cubicBezTo>
                      <a:pt x="18093" y="4414"/>
                      <a:pt x="20951" y="8319"/>
                      <a:pt x="23141" y="11177"/>
                    </a:cubicBezTo>
                    <a:cubicBezTo>
                      <a:pt x="24761" y="13367"/>
                      <a:pt x="28475" y="11272"/>
                      <a:pt x="26856" y="8986"/>
                    </a:cubicBezTo>
                    <a:cubicBezTo>
                      <a:pt x="23999" y="5176"/>
                      <a:pt x="20665" y="890"/>
                      <a:pt x="15617" y="128"/>
                    </a:cubicBezTo>
                    <a:cubicBezTo>
                      <a:pt x="10092" y="-730"/>
                      <a:pt x="4758" y="2890"/>
                      <a:pt x="758" y="6224"/>
                    </a:cubicBezTo>
                    <a:cubicBezTo>
                      <a:pt x="-1433" y="7938"/>
                      <a:pt x="1615" y="10891"/>
                      <a:pt x="3711" y="9176"/>
                    </a:cubicBezTo>
                    <a:lnTo>
                      <a:pt x="3711" y="9176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D56C7155-BE06-4B52-8951-334320DB6709}"/>
                  </a:ext>
                </a:extLst>
              </p:cNvPr>
              <p:cNvSpPr/>
              <p:nvPr/>
            </p:nvSpPr>
            <p:spPr>
              <a:xfrm>
                <a:off x="6700056" y="2659538"/>
                <a:ext cx="27204" cy="12084"/>
              </a:xfrm>
              <a:custGeom>
                <a:avLst/>
                <a:gdLst>
                  <a:gd name="connsiteX0" fmla="*/ 26499 w 27204"/>
                  <a:gd name="connsiteY0" fmla="*/ 6224 h 12084"/>
                  <a:gd name="connsiteX1" fmla="*/ 11640 w 27204"/>
                  <a:gd name="connsiteY1" fmla="*/ 128 h 12084"/>
                  <a:gd name="connsiteX2" fmla="*/ 400 w 27204"/>
                  <a:gd name="connsiteY2" fmla="*/ 8986 h 12084"/>
                  <a:gd name="connsiteX3" fmla="*/ 4115 w 27204"/>
                  <a:gd name="connsiteY3" fmla="*/ 11177 h 12084"/>
                  <a:gd name="connsiteX4" fmla="*/ 13068 w 27204"/>
                  <a:gd name="connsiteY4" fmla="*/ 4223 h 12084"/>
                  <a:gd name="connsiteX5" fmla="*/ 23546 w 27204"/>
                  <a:gd name="connsiteY5" fmla="*/ 9176 h 12084"/>
                  <a:gd name="connsiteX6" fmla="*/ 26499 w 27204"/>
                  <a:gd name="connsiteY6" fmla="*/ 6224 h 12084"/>
                  <a:gd name="connsiteX7" fmla="*/ 26499 w 27204"/>
                  <a:gd name="connsiteY7" fmla="*/ 6224 h 1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04" h="12084">
                    <a:moveTo>
                      <a:pt x="26499" y="6224"/>
                    </a:moveTo>
                    <a:cubicBezTo>
                      <a:pt x="22498" y="2890"/>
                      <a:pt x="17164" y="-730"/>
                      <a:pt x="11640" y="128"/>
                    </a:cubicBezTo>
                    <a:cubicBezTo>
                      <a:pt x="6591" y="890"/>
                      <a:pt x="3258" y="5176"/>
                      <a:pt x="400" y="8986"/>
                    </a:cubicBezTo>
                    <a:cubicBezTo>
                      <a:pt x="-1219" y="11177"/>
                      <a:pt x="2495" y="13367"/>
                      <a:pt x="4115" y="11177"/>
                    </a:cubicBezTo>
                    <a:cubicBezTo>
                      <a:pt x="6305" y="8319"/>
                      <a:pt x="9068" y="4509"/>
                      <a:pt x="13068" y="4223"/>
                    </a:cubicBezTo>
                    <a:cubicBezTo>
                      <a:pt x="16783" y="4033"/>
                      <a:pt x="20879" y="6986"/>
                      <a:pt x="23546" y="9176"/>
                    </a:cubicBezTo>
                    <a:cubicBezTo>
                      <a:pt x="25546" y="10986"/>
                      <a:pt x="28594" y="8033"/>
                      <a:pt x="26499" y="6224"/>
                    </a:cubicBezTo>
                    <a:lnTo>
                      <a:pt x="26499" y="6224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7DE2834C-7669-41C9-882E-11500985806C}"/>
                  </a:ext>
                </a:extLst>
              </p:cNvPr>
              <p:cNvSpPr/>
              <p:nvPr/>
            </p:nvSpPr>
            <p:spPr>
              <a:xfrm>
                <a:off x="6718268" y="2792158"/>
                <a:ext cx="90201" cy="39451"/>
              </a:xfrm>
              <a:custGeom>
                <a:avLst/>
                <a:gdLst>
                  <a:gd name="connsiteX0" fmla="*/ 0 w 90201"/>
                  <a:gd name="connsiteY0" fmla="*/ 10287 h 39451"/>
                  <a:gd name="connsiteX1" fmla="*/ 40577 w 90201"/>
                  <a:gd name="connsiteY1" fmla="*/ 39338 h 39451"/>
                  <a:gd name="connsiteX2" fmla="*/ 90202 w 90201"/>
                  <a:gd name="connsiteY2" fmla="*/ 0 h 3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201" h="39451">
                    <a:moveTo>
                      <a:pt x="0" y="10287"/>
                    </a:moveTo>
                    <a:cubicBezTo>
                      <a:pt x="0" y="10287"/>
                      <a:pt x="12287" y="36767"/>
                      <a:pt x="40577" y="39338"/>
                    </a:cubicBezTo>
                    <a:cubicBezTo>
                      <a:pt x="68961" y="41910"/>
                      <a:pt x="90202" y="0"/>
                      <a:pt x="90202" y="0"/>
                    </a:cubicBezTo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15" name="图形 304">
                <a:extLst>
                  <a:ext uri="{FF2B5EF4-FFF2-40B4-BE49-F238E27FC236}">
                    <a16:creationId xmlns:a16="http://schemas.microsoft.com/office/drawing/2014/main" id="{EC001F52-998A-4E7F-9BD6-36393DEB9FFB}"/>
                  </a:ext>
                </a:extLst>
              </p:cNvPr>
              <p:cNvGrpSpPr/>
              <p:nvPr/>
            </p:nvGrpSpPr>
            <p:grpSpPr>
              <a:xfrm>
                <a:off x="6625828" y="2651761"/>
                <a:ext cx="253157" cy="163686"/>
                <a:chOff x="6625828" y="2651761"/>
                <a:chExt cx="253157" cy="163686"/>
              </a:xfrm>
            </p:grpSpPr>
            <p:sp>
              <p:nvSpPr>
                <p:cNvPr id="516" name="任意多边形: 形状 515">
                  <a:extLst>
                    <a:ext uri="{FF2B5EF4-FFF2-40B4-BE49-F238E27FC236}">
                      <a16:creationId xmlns:a16="http://schemas.microsoft.com/office/drawing/2014/main" id="{B07FDD93-1EE3-42D3-966D-13CB359946A7}"/>
                    </a:ext>
                  </a:extLst>
                </p:cNvPr>
                <p:cNvSpPr/>
                <p:nvPr/>
              </p:nvSpPr>
              <p:spPr>
                <a:xfrm>
                  <a:off x="6830567" y="2654752"/>
                  <a:ext cx="36978" cy="111211"/>
                </a:xfrm>
                <a:custGeom>
                  <a:avLst/>
                  <a:gdLst>
                    <a:gd name="connsiteX0" fmla="*/ 0 w 36978"/>
                    <a:gd name="connsiteY0" fmla="*/ 42727 h 111211"/>
                    <a:gd name="connsiteX1" fmla="*/ 31813 w 36978"/>
                    <a:gd name="connsiteY1" fmla="*/ 1674 h 111211"/>
                    <a:gd name="connsiteX2" fmla="*/ 1048 w 36978"/>
                    <a:gd name="connsiteY2" fmla="*/ 111212 h 111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6978" h="111211">
                      <a:moveTo>
                        <a:pt x="0" y="42727"/>
                      </a:moveTo>
                      <a:cubicBezTo>
                        <a:pt x="0" y="42727"/>
                        <a:pt x="10382" y="-9946"/>
                        <a:pt x="31813" y="1674"/>
                      </a:cubicBezTo>
                      <a:cubicBezTo>
                        <a:pt x="53245" y="13295"/>
                        <a:pt x="1048" y="111212"/>
                        <a:pt x="1048" y="11121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7" name="任意多边形: 形状 516">
                  <a:extLst>
                    <a:ext uri="{FF2B5EF4-FFF2-40B4-BE49-F238E27FC236}">
                      <a16:creationId xmlns:a16="http://schemas.microsoft.com/office/drawing/2014/main" id="{6F459938-9CAA-4E9E-A164-F840DF54A0D8}"/>
                    </a:ext>
                  </a:extLst>
                </p:cNvPr>
                <p:cNvSpPr/>
                <p:nvPr/>
              </p:nvSpPr>
              <p:spPr>
                <a:xfrm>
                  <a:off x="6635144" y="2665120"/>
                  <a:ext cx="45213" cy="96462"/>
                </a:xfrm>
                <a:custGeom>
                  <a:avLst/>
                  <a:gdLst>
                    <a:gd name="connsiteX0" fmla="*/ 41690 w 45213"/>
                    <a:gd name="connsiteY0" fmla="*/ 33597 h 96462"/>
                    <a:gd name="connsiteX1" fmla="*/ 5780 w 45213"/>
                    <a:gd name="connsiteY1" fmla="*/ 2736 h 96462"/>
                    <a:gd name="connsiteX2" fmla="*/ 45214 w 45213"/>
                    <a:gd name="connsiteY2" fmla="*/ 96462 h 96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213" h="96462">
                      <a:moveTo>
                        <a:pt x="41690" y="33597"/>
                      </a:moveTo>
                      <a:cubicBezTo>
                        <a:pt x="41690" y="33597"/>
                        <a:pt x="23592" y="-11361"/>
                        <a:pt x="5780" y="2736"/>
                      </a:cubicBezTo>
                      <a:cubicBezTo>
                        <a:pt x="-19270" y="22548"/>
                        <a:pt x="45214" y="96462"/>
                        <a:pt x="45214" y="9646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8" name="任意多边形: 形状 517">
                  <a:extLst>
                    <a:ext uri="{FF2B5EF4-FFF2-40B4-BE49-F238E27FC236}">
                      <a16:creationId xmlns:a16="http://schemas.microsoft.com/office/drawing/2014/main" id="{3BF561E2-4AB5-41A6-AA56-C122D3752184}"/>
                    </a:ext>
                  </a:extLst>
                </p:cNvPr>
                <p:cNvSpPr/>
                <p:nvPr/>
              </p:nvSpPr>
              <p:spPr>
                <a:xfrm>
                  <a:off x="6836688" y="2651761"/>
                  <a:ext cx="42297" cy="72844"/>
                </a:xfrm>
                <a:custGeom>
                  <a:avLst/>
                  <a:gdLst>
                    <a:gd name="connsiteX0" fmla="*/ 1404 w 42297"/>
                    <a:gd name="connsiteY0" fmla="*/ 31526 h 72844"/>
                    <a:gd name="connsiteX1" fmla="*/ 28741 w 42297"/>
                    <a:gd name="connsiteY1" fmla="*/ 284 h 72844"/>
                    <a:gd name="connsiteX2" fmla="*/ 38742 w 42297"/>
                    <a:gd name="connsiteY2" fmla="*/ 41432 h 72844"/>
                    <a:gd name="connsiteX3" fmla="*/ 11405 w 42297"/>
                    <a:gd name="connsiteY3" fmla="*/ 72674 h 72844"/>
                    <a:gd name="connsiteX4" fmla="*/ 1404 w 42297"/>
                    <a:gd name="connsiteY4" fmla="*/ 31526 h 72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297" h="72844">
                      <a:moveTo>
                        <a:pt x="1404" y="31526"/>
                      </a:moveTo>
                      <a:cubicBezTo>
                        <a:pt x="4262" y="11809"/>
                        <a:pt x="16549" y="-2193"/>
                        <a:pt x="28741" y="284"/>
                      </a:cubicBezTo>
                      <a:cubicBezTo>
                        <a:pt x="40933" y="2760"/>
                        <a:pt x="46458" y="23049"/>
                        <a:pt x="38742" y="41432"/>
                      </a:cubicBezTo>
                      <a:cubicBezTo>
                        <a:pt x="28646" y="65625"/>
                        <a:pt x="19597" y="74198"/>
                        <a:pt x="11405" y="72674"/>
                      </a:cubicBezTo>
                      <a:cubicBezTo>
                        <a:pt x="-787" y="70388"/>
                        <a:pt x="-1453" y="51243"/>
                        <a:pt x="1404" y="31526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9" name="任意多边形: 形状 518">
                  <a:extLst>
                    <a:ext uri="{FF2B5EF4-FFF2-40B4-BE49-F238E27FC236}">
                      <a16:creationId xmlns:a16="http://schemas.microsoft.com/office/drawing/2014/main" id="{DD274DB0-8604-4ACE-80CC-72F666729212}"/>
                    </a:ext>
                  </a:extLst>
                </p:cNvPr>
                <p:cNvSpPr/>
                <p:nvPr/>
              </p:nvSpPr>
              <p:spPr>
                <a:xfrm>
                  <a:off x="6625828" y="2660527"/>
                  <a:ext cx="47398" cy="69724"/>
                </a:xfrm>
                <a:custGeom>
                  <a:avLst/>
                  <a:gdLst>
                    <a:gd name="connsiteX0" fmla="*/ 41957 w 47398"/>
                    <a:gd name="connsiteY0" fmla="*/ 26665 h 69724"/>
                    <a:gd name="connsiteX1" fmla="*/ 9477 w 47398"/>
                    <a:gd name="connsiteY1" fmla="*/ 1043 h 69724"/>
                    <a:gd name="connsiteX2" fmla="*/ 7000 w 47398"/>
                    <a:gd name="connsiteY2" fmla="*/ 43334 h 69724"/>
                    <a:gd name="connsiteX3" fmla="*/ 39481 w 47398"/>
                    <a:gd name="connsiteY3" fmla="*/ 68956 h 69724"/>
                    <a:gd name="connsiteX4" fmla="*/ 41957 w 47398"/>
                    <a:gd name="connsiteY4" fmla="*/ 26665 h 6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398" h="69724">
                      <a:moveTo>
                        <a:pt x="41957" y="26665"/>
                      </a:moveTo>
                      <a:cubicBezTo>
                        <a:pt x="35575" y="7806"/>
                        <a:pt x="21002" y="-3624"/>
                        <a:pt x="9477" y="1043"/>
                      </a:cubicBezTo>
                      <a:cubicBezTo>
                        <a:pt x="-2048" y="5710"/>
                        <a:pt x="-3286" y="26380"/>
                        <a:pt x="7000" y="43334"/>
                      </a:cubicBezTo>
                      <a:cubicBezTo>
                        <a:pt x="20240" y="64956"/>
                        <a:pt x="31861" y="72290"/>
                        <a:pt x="39481" y="68956"/>
                      </a:cubicBezTo>
                      <a:cubicBezTo>
                        <a:pt x="50911" y="64003"/>
                        <a:pt x="48339" y="45525"/>
                        <a:pt x="41957" y="26665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0" name="任意多边形: 形状 519">
                  <a:extLst>
                    <a:ext uri="{FF2B5EF4-FFF2-40B4-BE49-F238E27FC236}">
                      <a16:creationId xmlns:a16="http://schemas.microsoft.com/office/drawing/2014/main" id="{9ECAFF7F-FBC9-478C-A0B5-E3B1BDD825BB}"/>
                    </a:ext>
                  </a:extLst>
                </p:cNvPr>
                <p:cNvSpPr/>
                <p:nvPr/>
              </p:nvSpPr>
              <p:spPr>
                <a:xfrm>
                  <a:off x="6671881" y="2676516"/>
                  <a:ext cx="167196" cy="138932"/>
                </a:xfrm>
                <a:custGeom>
                  <a:avLst/>
                  <a:gdLst>
                    <a:gd name="connsiteX0" fmla="*/ 2096 w 167196"/>
                    <a:gd name="connsiteY0" fmla="*/ 19344 h 138932"/>
                    <a:gd name="connsiteX1" fmla="*/ 82487 w 167196"/>
                    <a:gd name="connsiteY1" fmla="*/ 8 h 138932"/>
                    <a:gd name="connsiteX2" fmla="*/ 163259 w 167196"/>
                    <a:gd name="connsiteY2" fmla="*/ 15439 h 138932"/>
                    <a:gd name="connsiteX3" fmla="*/ 166307 w 167196"/>
                    <a:gd name="connsiteY3" fmla="*/ 82019 h 138932"/>
                    <a:gd name="connsiteX4" fmla="*/ 90869 w 167196"/>
                    <a:gd name="connsiteY4" fmla="*/ 138788 h 138932"/>
                    <a:gd name="connsiteX5" fmla="*/ 0 w 167196"/>
                    <a:gd name="connsiteY5" fmla="*/ 80114 h 138932"/>
                    <a:gd name="connsiteX6" fmla="*/ 2096 w 167196"/>
                    <a:gd name="connsiteY6" fmla="*/ 19344 h 138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196" h="138932">
                      <a:moveTo>
                        <a:pt x="2096" y="19344"/>
                      </a:moveTo>
                      <a:cubicBezTo>
                        <a:pt x="2096" y="19344"/>
                        <a:pt x="64008" y="-468"/>
                        <a:pt x="82487" y="8"/>
                      </a:cubicBezTo>
                      <a:cubicBezTo>
                        <a:pt x="100584" y="389"/>
                        <a:pt x="163259" y="15439"/>
                        <a:pt x="163259" y="15439"/>
                      </a:cubicBezTo>
                      <a:cubicBezTo>
                        <a:pt x="163259" y="15439"/>
                        <a:pt x="169450" y="74303"/>
                        <a:pt x="166307" y="82019"/>
                      </a:cubicBezTo>
                      <a:cubicBezTo>
                        <a:pt x="163163" y="89734"/>
                        <a:pt x="141161" y="135549"/>
                        <a:pt x="90869" y="138788"/>
                      </a:cubicBezTo>
                      <a:cubicBezTo>
                        <a:pt x="35433" y="142312"/>
                        <a:pt x="0" y="80114"/>
                        <a:pt x="0" y="80114"/>
                      </a:cubicBezTo>
                      <a:lnTo>
                        <a:pt x="2096" y="193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1" name="任意多边形: 形状 520">
                  <a:extLst>
                    <a:ext uri="{FF2B5EF4-FFF2-40B4-BE49-F238E27FC236}">
                      <a16:creationId xmlns:a16="http://schemas.microsoft.com/office/drawing/2014/main" id="{63E68E75-6E53-46F3-BF1C-87C662DB73B8}"/>
                    </a:ext>
                  </a:extLst>
                </p:cNvPr>
                <p:cNvSpPr/>
                <p:nvPr/>
              </p:nvSpPr>
              <p:spPr>
                <a:xfrm>
                  <a:off x="6704611" y="2704560"/>
                  <a:ext cx="96976" cy="6260"/>
                </a:xfrm>
                <a:custGeom>
                  <a:avLst/>
                  <a:gdLst>
                    <a:gd name="connsiteX0" fmla="*/ 2036 w 96976"/>
                    <a:gd name="connsiteY0" fmla="*/ 6255 h 6260"/>
                    <a:gd name="connsiteX1" fmla="*/ 94905 w 96976"/>
                    <a:gd name="connsiteY1" fmla="*/ 5207 h 6260"/>
                    <a:gd name="connsiteX2" fmla="*/ 94905 w 96976"/>
                    <a:gd name="connsiteY2" fmla="*/ 921 h 6260"/>
                    <a:gd name="connsiteX3" fmla="*/ 2036 w 96976"/>
                    <a:gd name="connsiteY3" fmla="*/ 1968 h 6260"/>
                    <a:gd name="connsiteX4" fmla="*/ 2036 w 96976"/>
                    <a:gd name="connsiteY4" fmla="*/ 6255 h 6260"/>
                    <a:gd name="connsiteX5" fmla="*/ 2036 w 96976"/>
                    <a:gd name="connsiteY5" fmla="*/ 6255 h 6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76" h="6260">
                      <a:moveTo>
                        <a:pt x="2036" y="6255"/>
                      </a:moveTo>
                      <a:cubicBezTo>
                        <a:pt x="32992" y="4064"/>
                        <a:pt x="63949" y="3683"/>
                        <a:pt x="94905" y="5207"/>
                      </a:cubicBezTo>
                      <a:cubicBezTo>
                        <a:pt x="97667" y="5302"/>
                        <a:pt x="97667" y="1016"/>
                        <a:pt x="94905" y="921"/>
                      </a:cubicBezTo>
                      <a:cubicBezTo>
                        <a:pt x="63949" y="-603"/>
                        <a:pt x="32992" y="-222"/>
                        <a:pt x="2036" y="1968"/>
                      </a:cubicBezTo>
                      <a:cubicBezTo>
                        <a:pt x="-631" y="2159"/>
                        <a:pt x="-726" y="6445"/>
                        <a:pt x="2036" y="6255"/>
                      </a:cubicBezTo>
                      <a:lnTo>
                        <a:pt x="2036" y="625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2" name="任意多边形: 形状 521">
                  <a:extLst>
                    <a:ext uri="{FF2B5EF4-FFF2-40B4-BE49-F238E27FC236}">
                      <a16:creationId xmlns:a16="http://schemas.microsoft.com/office/drawing/2014/main" id="{7021A506-0DB3-4A6E-83E0-B15F6ECA98DE}"/>
                    </a:ext>
                  </a:extLst>
                </p:cNvPr>
                <p:cNvSpPr/>
                <p:nvPr/>
              </p:nvSpPr>
              <p:spPr>
                <a:xfrm>
                  <a:off x="6699891" y="2730131"/>
                  <a:ext cx="111266" cy="9462"/>
                </a:xfrm>
                <a:custGeom>
                  <a:avLst/>
                  <a:gdLst>
                    <a:gd name="connsiteX0" fmla="*/ 1518 w 111266"/>
                    <a:gd name="connsiteY0" fmla="*/ 4306 h 9462"/>
                    <a:gd name="connsiteX1" fmla="*/ 53239 w 111266"/>
                    <a:gd name="connsiteY1" fmla="*/ 8878 h 9462"/>
                    <a:gd name="connsiteX2" fmla="*/ 109817 w 111266"/>
                    <a:gd name="connsiteY2" fmla="*/ 4401 h 9462"/>
                    <a:gd name="connsiteX3" fmla="*/ 108674 w 111266"/>
                    <a:gd name="connsiteY3" fmla="*/ 305 h 9462"/>
                    <a:gd name="connsiteX4" fmla="*/ 53239 w 111266"/>
                    <a:gd name="connsiteY4" fmla="*/ 4592 h 9462"/>
                    <a:gd name="connsiteX5" fmla="*/ 2661 w 111266"/>
                    <a:gd name="connsiteY5" fmla="*/ 115 h 9462"/>
                    <a:gd name="connsiteX6" fmla="*/ 1518 w 111266"/>
                    <a:gd name="connsiteY6" fmla="*/ 4306 h 9462"/>
                    <a:gd name="connsiteX7" fmla="*/ 1518 w 111266"/>
                    <a:gd name="connsiteY7" fmla="*/ 4306 h 9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266" h="9462">
                      <a:moveTo>
                        <a:pt x="1518" y="4306"/>
                      </a:moveTo>
                      <a:cubicBezTo>
                        <a:pt x="17139" y="9735"/>
                        <a:pt x="36856" y="8306"/>
                        <a:pt x="53239" y="8878"/>
                      </a:cubicBezTo>
                      <a:cubicBezTo>
                        <a:pt x="72384" y="9545"/>
                        <a:pt x="91529" y="10878"/>
                        <a:pt x="109817" y="4401"/>
                      </a:cubicBezTo>
                      <a:cubicBezTo>
                        <a:pt x="112389" y="3449"/>
                        <a:pt x="111246" y="-647"/>
                        <a:pt x="108674" y="305"/>
                      </a:cubicBezTo>
                      <a:cubicBezTo>
                        <a:pt x="90767" y="6592"/>
                        <a:pt x="71908" y="5354"/>
                        <a:pt x="53239" y="4592"/>
                      </a:cubicBezTo>
                      <a:cubicBezTo>
                        <a:pt x="37522" y="4020"/>
                        <a:pt x="17615" y="5354"/>
                        <a:pt x="2661" y="115"/>
                      </a:cubicBezTo>
                      <a:cubicBezTo>
                        <a:pt x="-6" y="-742"/>
                        <a:pt x="-1149" y="3449"/>
                        <a:pt x="1518" y="4306"/>
                      </a:cubicBezTo>
                      <a:lnTo>
                        <a:pt x="1518" y="4306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3" name="任意多边形: 形状 522">
                  <a:extLst>
                    <a:ext uri="{FF2B5EF4-FFF2-40B4-BE49-F238E27FC236}">
                      <a16:creationId xmlns:a16="http://schemas.microsoft.com/office/drawing/2014/main" id="{7D4E54A1-C074-46CE-A94A-6CA1EB228054}"/>
                    </a:ext>
                  </a:extLst>
                </p:cNvPr>
                <p:cNvSpPr/>
                <p:nvPr/>
              </p:nvSpPr>
              <p:spPr>
                <a:xfrm>
                  <a:off x="6704802" y="2758270"/>
                  <a:ext cx="101741" cy="24334"/>
                </a:xfrm>
                <a:custGeom>
                  <a:avLst/>
                  <a:gdLst>
                    <a:gd name="connsiteX0" fmla="*/ 988 w 101741"/>
                    <a:gd name="connsiteY0" fmla="*/ 4075 h 24334"/>
                    <a:gd name="connsiteX1" fmla="*/ 50327 w 101741"/>
                    <a:gd name="connsiteY1" fmla="*/ 24268 h 24334"/>
                    <a:gd name="connsiteX2" fmla="*/ 100715 w 101741"/>
                    <a:gd name="connsiteY2" fmla="*/ 6170 h 24334"/>
                    <a:gd name="connsiteX3" fmla="*/ 98524 w 101741"/>
                    <a:gd name="connsiteY3" fmla="*/ 2455 h 24334"/>
                    <a:gd name="connsiteX4" fmla="*/ 47565 w 101741"/>
                    <a:gd name="connsiteY4" fmla="*/ 19505 h 24334"/>
                    <a:gd name="connsiteX5" fmla="*/ 3083 w 101741"/>
                    <a:gd name="connsiteY5" fmla="*/ 360 h 24334"/>
                    <a:gd name="connsiteX6" fmla="*/ 988 w 101741"/>
                    <a:gd name="connsiteY6" fmla="*/ 4075 h 24334"/>
                    <a:gd name="connsiteX7" fmla="*/ 988 w 101741"/>
                    <a:gd name="connsiteY7" fmla="*/ 4075 h 24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741" h="24334">
                      <a:moveTo>
                        <a:pt x="988" y="4075"/>
                      </a:moveTo>
                      <a:cubicBezTo>
                        <a:pt x="15847" y="14076"/>
                        <a:pt x="32039" y="23315"/>
                        <a:pt x="50327" y="24268"/>
                      </a:cubicBezTo>
                      <a:cubicBezTo>
                        <a:pt x="69187" y="25220"/>
                        <a:pt x="85284" y="15790"/>
                        <a:pt x="100715" y="6170"/>
                      </a:cubicBezTo>
                      <a:cubicBezTo>
                        <a:pt x="103096" y="4741"/>
                        <a:pt x="100905" y="1027"/>
                        <a:pt x="98524" y="2455"/>
                      </a:cubicBezTo>
                      <a:cubicBezTo>
                        <a:pt x="82617" y="12266"/>
                        <a:pt x="66996" y="21315"/>
                        <a:pt x="47565" y="19505"/>
                      </a:cubicBezTo>
                      <a:cubicBezTo>
                        <a:pt x="30992" y="17886"/>
                        <a:pt x="16704" y="9504"/>
                        <a:pt x="3083" y="360"/>
                      </a:cubicBezTo>
                      <a:cubicBezTo>
                        <a:pt x="797" y="-1164"/>
                        <a:pt x="-1298" y="2551"/>
                        <a:pt x="988" y="4075"/>
                      </a:cubicBezTo>
                      <a:lnTo>
                        <a:pt x="988" y="407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8AA9395C-AF98-44FF-9E6B-53596A61D65A}"/>
                  </a:ext>
                </a:extLst>
              </p:cNvPr>
              <p:cNvSpPr/>
              <p:nvPr/>
            </p:nvSpPr>
            <p:spPr>
              <a:xfrm>
                <a:off x="6636797" y="2530983"/>
                <a:ext cx="179578" cy="128087"/>
              </a:xfrm>
              <a:custGeom>
                <a:avLst/>
                <a:gdLst>
                  <a:gd name="connsiteX0" fmla="*/ 176340 w 179578"/>
                  <a:gd name="connsiteY0" fmla="*/ 29623 h 128087"/>
                  <a:gd name="connsiteX1" fmla="*/ 22416 w 179578"/>
                  <a:gd name="connsiteY1" fmla="*/ 120967 h 128087"/>
                  <a:gd name="connsiteX2" fmla="*/ 19654 w 179578"/>
                  <a:gd name="connsiteY2" fmla="*/ 127635 h 128087"/>
                  <a:gd name="connsiteX3" fmla="*/ 318 w 179578"/>
                  <a:gd name="connsiteY3" fmla="*/ 53530 h 128087"/>
                  <a:gd name="connsiteX4" fmla="*/ 90615 w 179578"/>
                  <a:gd name="connsiteY4" fmla="*/ 0 h 128087"/>
                  <a:gd name="connsiteX5" fmla="*/ 179578 w 179578"/>
                  <a:gd name="connsiteY5" fmla="*/ 10287 h 128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9578" h="128087">
                    <a:moveTo>
                      <a:pt x="176340" y="29623"/>
                    </a:moveTo>
                    <a:cubicBezTo>
                      <a:pt x="176340" y="29623"/>
                      <a:pt x="108808" y="111919"/>
                      <a:pt x="22416" y="120967"/>
                    </a:cubicBezTo>
                    <a:cubicBezTo>
                      <a:pt x="22416" y="120967"/>
                      <a:pt x="19654" y="130207"/>
                      <a:pt x="19654" y="127635"/>
                    </a:cubicBezTo>
                    <a:cubicBezTo>
                      <a:pt x="19654" y="125063"/>
                      <a:pt x="-2921" y="58674"/>
                      <a:pt x="318" y="53530"/>
                    </a:cubicBezTo>
                    <a:cubicBezTo>
                      <a:pt x="3556" y="48387"/>
                      <a:pt x="73184" y="667"/>
                      <a:pt x="90615" y="0"/>
                    </a:cubicBezTo>
                    <a:lnTo>
                      <a:pt x="179578" y="10287"/>
                    </a:ln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79F131FA-F72D-45E9-9ED0-11E4E6B23F46}"/>
                  </a:ext>
                </a:extLst>
              </p:cNvPr>
              <p:cNvSpPr/>
              <p:nvPr/>
            </p:nvSpPr>
            <p:spPr>
              <a:xfrm>
                <a:off x="6794468" y="2554890"/>
                <a:ext cx="54768" cy="97821"/>
              </a:xfrm>
              <a:custGeom>
                <a:avLst/>
                <a:gdLst>
                  <a:gd name="connsiteX0" fmla="*/ 0 w 54768"/>
                  <a:gd name="connsiteY0" fmla="*/ 6382 h 97821"/>
                  <a:gd name="connsiteX1" fmla="*/ 54769 w 54768"/>
                  <a:gd name="connsiteY1" fmla="*/ 97822 h 97821"/>
                  <a:gd name="connsiteX2" fmla="*/ 31242 w 54768"/>
                  <a:gd name="connsiteY2" fmla="*/ 0 h 97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68" h="97821">
                    <a:moveTo>
                      <a:pt x="0" y="6382"/>
                    </a:moveTo>
                    <a:cubicBezTo>
                      <a:pt x="0" y="6382"/>
                      <a:pt x="13526" y="86582"/>
                      <a:pt x="54769" y="97822"/>
                    </a:cubicBezTo>
                    <a:cubicBezTo>
                      <a:pt x="54769" y="97822"/>
                      <a:pt x="54483" y="19717"/>
                      <a:pt x="31242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EC41F364-37CC-4F4C-A552-1A8D5F31FDEC}"/>
                  </a:ext>
                </a:extLst>
              </p:cNvPr>
              <p:cNvSpPr/>
              <p:nvPr/>
            </p:nvSpPr>
            <p:spPr>
              <a:xfrm>
                <a:off x="6315933" y="2447075"/>
                <a:ext cx="119953" cy="120102"/>
              </a:xfrm>
              <a:custGeom>
                <a:avLst/>
                <a:gdLst>
                  <a:gd name="connsiteX0" fmla="*/ 12096 w 119953"/>
                  <a:gd name="connsiteY0" fmla="*/ 112483 h 120102"/>
                  <a:gd name="connsiteX1" fmla="*/ 2476 w 119953"/>
                  <a:gd name="connsiteY1" fmla="*/ 33616 h 120102"/>
                  <a:gd name="connsiteX2" fmla="*/ 52768 w 119953"/>
                  <a:gd name="connsiteY2" fmla="*/ 87 h 120102"/>
                  <a:gd name="connsiteX3" fmla="*/ 105631 w 119953"/>
                  <a:gd name="connsiteY3" fmla="*/ 23329 h 120102"/>
                  <a:gd name="connsiteX4" fmla="*/ 101726 w 119953"/>
                  <a:gd name="connsiteY4" fmla="*/ 43998 h 120102"/>
                  <a:gd name="connsiteX5" fmla="*/ 119824 w 119953"/>
                  <a:gd name="connsiteY5" fmla="*/ 49141 h 120102"/>
                  <a:gd name="connsiteX6" fmla="*/ 68198 w 119953"/>
                  <a:gd name="connsiteY6" fmla="*/ 120103 h 120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953" h="120102">
                    <a:moveTo>
                      <a:pt x="12096" y="112483"/>
                    </a:moveTo>
                    <a:cubicBezTo>
                      <a:pt x="12096" y="112483"/>
                      <a:pt x="-6573" y="50379"/>
                      <a:pt x="2476" y="33616"/>
                    </a:cubicBezTo>
                    <a:cubicBezTo>
                      <a:pt x="11524" y="16851"/>
                      <a:pt x="29527" y="1421"/>
                      <a:pt x="52768" y="87"/>
                    </a:cubicBezTo>
                    <a:cubicBezTo>
                      <a:pt x="76009" y="-1246"/>
                      <a:pt x="105631" y="12946"/>
                      <a:pt x="105631" y="23329"/>
                    </a:cubicBezTo>
                    <a:cubicBezTo>
                      <a:pt x="105631" y="33711"/>
                      <a:pt x="101726" y="43998"/>
                      <a:pt x="101726" y="43998"/>
                    </a:cubicBezTo>
                    <a:cubicBezTo>
                      <a:pt x="101726" y="43998"/>
                      <a:pt x="114585" y="33044"/>
                      <a:pt x="119824" y="49141"/>
                    </a:cubicBezTo>
                    <a:cubicBezTo>
                      <a:pt x="122967" y="59047"/>
                      <a:pt x="68198" y="120103"/>
                      <a:pt x="68198" y="120103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6805737C-B9AA-445E-B601-562C43001172}"/>
                  </a:ext>
                </a:extLst>
              </p:cNvPr>
              <p:cNvSpPr/>
              <p:nvPr/>
            </p:nvSpPr>
            <p:spPr>
              <a:xfrm>
                <a:off x="6328028" y="2539745"/>
                <a:ext cx="88191" cy="349096"/>
              </a:xfrm>
              <a:custGeom>
                <a:avLst/>
                <a:gdLst>
                  <a:gd name="connsiteX0" fmla="*/ 0 w 88191"/>
                  <a:gd name="connsiteY0" fmla="*/ 14002 h 349096"/>
                  <a:gd name="connsiteX1" fmla="*/ 37624 w 88191"/>
                  <a:gd name="connsiteY1" fmla="*/ 348139 h 349096"/>
                  <a:gd name="connsiteX2" fmla="*/ 87344 w 88191"/>
                  <a:gd name="connsiteY2" fmla="*/ 284512 h 349096"/>
                  <a:gd name="connsiteX3" fmla="*/ 54102 w 88191"/>
                  <a:gd name="connsiteY3" fmla="*/ 0 h 34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191" h="349096">
                    <a:moveTo>
                      <a:pt x="0" y="14002"/>
                    </a:moveTo>
                    <a:cubicBezTo>
                      <a:pt x="191" y="73342"/>
                      <a:pt x="-190" y="339185"/>
                      <a:pt x="37624" y="348139"/>
                    </a:cubicBezTo>
                    <a:cubicBezTo>
                      <a:pt x="75438" y="357092"/>
                      <a:pt x="80201" y="300704"/>
                      <a:pt x="87344" y="284512"/>
                    </a:cubicBezTo>
                    <a:cubicBezTo>
                      <a:pt x="94488" y="268319"/>
                      <a:pt x="54102" y="0"/>
                      <a:pt x="54102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E4B706D6-EC1C-4F15-9AA6-0BC34A264789}"/>
                  </a:ext>
                </a:extLst>
              </p:cNvPr>
              <p:cNvSpPr/>
              <p:nvPr/>
            </p:nvSpPr>
            <p:spPr>
              <a:xfrm>
                <a:off x="6210204" y="2691955"/>
                <a:ext cx="437102" cy="385081"/>
              </a:xfrm>
              <a:custGeom>
                <a:avLst/>
                <a:gdLst>
                  <a:gd name="connsiteX0" fmla="*/ 437102 w 437102"/>
                  <a:gd name="connsiteY0" fmla="*/ 163830 h 385081"/>
                  <a:gd name="connsiteX1" fmla="*/ 283750 w 437102"/>
                  <a:gd name="connsiteY1" fmla="*/ 183071 h 385081"/>
                  <a:gd name="connsiteX2" fmla="*/ 199930 w 437102"/>
                  <a:gd name="connsiteY2" fmla="*/ 0 h 385081"/>
                  <a:gd name="connsiteX3" fmla="*/ 0 w 437102"/>
                  <a:gd name="connsiteY3" fmla="*/ 229553 h 385081"/>
                  <a:gd name="connsiteX4" fmla="*/ 189167 w 437102"/>
                  <a:gd name="connsiteY4" fmla="*/ 379095 h 385081"/>
                  <a:gd name="connsiteX5" fmla="*/ 380048 w 437102"/>
                  <a:gd name="connsiteY5" fmla="*/ 367094 h 3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7102" h="385081">
                    <a:moveTo>
                      <a:pt x="437102" y="163830"/>
                    </a:moveTo>
                    <a:cubicBezTo>
                      <a:pt x="437102" y="163830"/>
                      <a:pt x="319850" y="183071"/>
                      <a:pt x="283750" y="183071"/>
                    </a:cubicBezTo>
                    <a:cubicBezTo>
                      <a:pt x="247650" y="183071"/>
                      <a:pt x="199930" y="0"/>
                      <a:pt x="199930" y="0"/>
                    </a:cubicBezTo>
                    <a:cubicBezTo>
                      <a:pt x="199930" y="0"/>
                      <a:pt x="61913" y="55436"/>
                      <a:pt x="0" y="229553"/>
                    </a:cubicBezTo>
                    <a:cubicBezTo>
                      <a:pt x="0" y="229553"/>
                      <a:pt x="64484" y="337852"/>
                      <a:pt x="189167" y="379095"/>
                    </a:cubicBezTo>
                    <a:cubicBezTo>
                      <a:pt x="245364" y="397669"/>
                      <a:pt x="380048" y="367094"/>
                      <a:pt x="380048" y="367094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E0E7E3D3-9096-4AAF-9CD1-D1A982307586}"/>
                  </a:ext>
                </a:extLst>
              </p:cNvPr>
              <p:cNvSpPr/>
              <p:nvPr/>
            </p:nvSpPr>
            <p:spPr>
              <a:xfrm>
                <a:off x="6327034" y="2492145"/>
                <a:ext cx="89318" cy="31459"/>
              </a:xfrm>
              <a:custGeom>
                <a:avLst/>
                <a:gdLst>
                  <a:gd name="connsiteX0" fmla="*/ 42 w 89318"/>
                  <a:gd name="connsiteY0" fmla="*/ 6071 h 31459"/>
                  <a:gd name="connsiteX1" fmla="*/ 38523 w 89318"/>
                  <a:gd name="connsiteY1" fmla="*/ 30931 h 31459"/>
                  <a:gd name="connsiteX2" fmla="*/ 88625 w 89318"/>
                  <a:gd name="connsiteY2" fmla="*/ 5119 h 31459"/>
                  <a:gd name="connsiteX3" fmla="*/ 82434 w 89318"/>
                  <a:gd name="connsiteY3" fmla="*/ 1499 h 31459"/>
                  <a:gd name="connsiteX4" fmla="*/ 47001 w 89318"/>
                  <a:gd name="connsiteY4" fmla="*/ 24455 h 31459"/>
                  <a:gd name="connsiteX5" fmla="*/ 7186 w 89318"/>
                  <a:gd name="connsiteY5" fmla="*/ 5976 h 31459"/>
                  <a:gd name="connsiteX6" fmla="*/ 42 w 89318"/>
                  <a:gd name="connsiteY6" fmla="*/ 6071 h 31459"/>
                  <a:gd name="connsiteX7" fmla="*/ 42 w 89318"/>
                  <a:gd name="connsiteY7" fmla="*/ 6071 h 31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318" h="31459">
                    <a:moveTo>
                      <a:pt x="42" y="6071"/>
                    </a:moveTo>
                    <a:cubicBezTo>
                      <a:pt x="-1101" y="27598"/>
                      <a:pt x="21093" y="29027"/>
                      <a:pt x="38523" y="30931"/>
                    </a:cubicBezTo>
                    <a:cubicBezTo>
                      <a:pt x="63765" y="33789"/>
                      <a:pt x="73385" y="25026"/>
                      <a:pt x="88625" y="5119"/>
                    </a:cubicBezTo>
                    <a:cubicBezTo>
                      <a:pt x="91387" y="1499"/>
                      <a:pt x="85196" y="-2120"/>
                      <a:pt x="82434" y="1499"/>
                    </a:cubicBezTo>
                    <a:cubicBezTo>
                      <a:pt x="73194" y="13596"/>
                      <a:pt x="63765" y="25312"/>
                      <a:pt x="47001" y="24455"/>
                    </a:cubicBezTo>
                    <a:cubicBezTo>
                      <a:pt x="36713" y="23883"/>
                      <a:pt x="6329" y="22645"/>
                      <a:pt x="7186" y="5976"/>
                    </a:cubicBezTo>
                    <a:cubicBezTo>
                      <a:pt x="7377" y="1499"/>
                      <a:pt x="233" y="1499"/>
                      <a:pt x="42" y="6071"/>
                    </a:cubicBezTo>
                    <a:lnTo>
                      <a:pt x="42" y="6071"/>
                    </a:lnTo>
                    <a:close/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562B8B64-09FD-4CCB-A10C-42871AF6DB4B}"/>
                  </a:ext>
                </a:extLst>
              </p:cNvPr>
              <p:cNvSpPr/>
              <p:nvPr/>
            </p:nvSpPr>
            <p:spPr>
              <a:xfrm>
                <a:off x="7123281" y="2543746"/>
                <a:ext cx="88191" cy="349096"/>
              </a:xfrm>
              <a:custGeom>
                <a:avLst/>
                <a:gdLst>
                  <a:gd name="connsiteX0" fmla="*/ 88191 w 88191"/>
                  <a:gd name="connsiteY0" fmla="*/ 14002 h 349096"/>
                  <a:gd name="connsiteX1" fmla="*/ 50568 w 88191"/>
                  <a:gd name="connsiteY1" fmla="*/ 348139 h 349096"/>
                  <a:gd name="connsiteX2" fmla="*/ 847 w 88191"/>
                  <a:gd name="connsiteY2" fmla="*/ 284512 h 349096"/>
                  <a:gd name="connsiteX3" fmla="*/ 34089 w 88191"/>
                  <a:gd name="connsiteY3" fmla="*/ 0 h 34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191" h="349096">
                    <a:moveTo>
                      <a:pt x="88191" y="14002"/>
                    </a:moveTo>
                    <a:cubicBezTo>
                      <a:pt x="88001" y="73342"/>
                      <a:pt x="88382" y="339185"/>
                      <a:pt x="50568" y="348139"/>
                    </a:cubicBezTo>
                    <a:cubicBezTo>
                      <a:pt x="12753" y="357092"/>
                      <a:pt x="7991" y="300704"/>
                      <a:pt x="847" y="284512"/>
                    </a:cubicBezTo>
                    <a:cubicBezTo>
                      <a:pt x="-6297" y="268319"/>
                      <a:pt x="34089" y="0"/>
                      <a:pt x="34089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E2A726AD-5D0C-4FD5-B7CC-1B14CF705369}"/>
                  </a:ext>
                </a:extLst>
              </p:cNvPr>
              <p:cNvSpPr/>
              <p:nvPr/>
            </p:nvSpPr>
            <p:spPr>
              <a:xfrm>
                <a:off x="6893718" y="2695860"/>
                <a:ext cx="435578" cy="385081"/>
              </a:xfrm>
              <a:custGeom>
                <a:avLst/>
                <a:gdLst>
                  <a:gd name="connsiteX0" fmla="*/ 0 w 435578"/>
                  <a:gd name="connsiteY0" fmla="*/ 158591 h 385081"/>
                  <a:gd name="connsiteX1" fmla="*/ 151829 w 435578"/>
                  <a:gd name="connsiteY1" fmla="*/ 183071 h 385081"/>
                  <a:gd name="connsiteX2" fmla="*/ 235648 w 435578"/>
                  <a:gd name="connsiteY2" fmla="*/ 0 h 385081"/>
                  <a:gd name="connsiteX3" fmla="*/ 435578 w 435578"/>
                  <a:gd name="connsiteY3" fmla="*/ 229553 h 385081"/>
                  <a:gd name="connsiteX4" fmla="*/ 246412 w 435578"/>
                  <a:gd name="connsiteY4" fmla="*/ 379095 h 385081"/>
                  <a:gd name="connsiteX5" fmla="*/ 55531 w 435578"/>
                  <a:gd name="connsiteY5" fmla="*/ 367094 h 38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5578" h="385081">
                    <a:moveTo>
                      <a:pt x="0" y="158591"/>
                    </a:moveTo>
                    <a:cubicBezTo>
                      <a:pt x="0" y="158591"/>
                      <a:pt x="115729" y="183071"/>
                      <a:pt x="151829" y="183071"/>
                    </a:cubicBezTo>
                    <a:cubicBezTo>
                      <a:pt x="187928" y="183071"/>
                      <a:pt x="235648" y="0"/>
                      <a:pt x="235648" y="0"/>
                    </a:cubicBezTo>
                    <a:cubicBezTo>
                      <a:pt x="235648" y="0"/>
                      <a:pt x="373666" y="55436"/>
                      <a:pt x="435578" y="229553"/>
                    </a:cubicBezTo>
                    <a:cubicBezTo>
                      <a:pt x="435578" y="229553"/>
                      <a:pt x="371094" y="337852"/>
                      <a:pt x="246412" y="379095"/>
                    </a:cubicBezTo>
                    <a:cubicBezTo>
                      <a:pt x="190214" y="397669"/>
                      <a:pt x="55531" y="367094"/>
                      <a:pt x="55531" y="367094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32" name="图形 304">
                <a:extLst>
                  <a:ext uri="{FF2B5EF4-FFF2-40B4-BE49-F238E27FC236}">
                    <a16:creationId xmlns:a16="http://schemas.microsoft.com/office/drawing/2014/main" id="{F7797862-F754-4750-AA50-65A616BC5C1B}"/>
                  </a:ext>
                </a:extLst>
              </p:cNvPr>
              <p:cNvGrpSpPr/>
              <p:nvPr/>
            </p:nvGrpSpPr>
            <p:grpSpPr>
              <a:xfrm>
                <a:off x="6520427" y="2419921"/>
                <a:ext cx="460064" cy="392062"/>
                <a:chOff x="6520427" y="2419921"/>
                <a:chExt cx="460064" cy="392062"/>
              </a:xfrm>
            </p:grpSpPr>
            <p:sp>
              <p:nvSpPr>
                <p:cNvPr id="533" name="任意多边形: 形状 532">
                  <a:extLst>
                    <a:ext uri="{FF2B5EF4-FFF2-40B4-BE49-F238E27FC236}">
                      <a16:creationId xmlns:a16="http://schemas.microsoft.com/office/drawing/2014/main" id="{783321E0-FB82-4068-A9FF-758348DC273B}"/>
                    </a:ext>
                  </a:extLst>
                </p:cNvPr>
                <p:cNvSpPr/>
                <p:nvPr/>
              </p:nvSpPr>
              <p:spPr>
                <a:xfrm>
                  <a:off x="6520427" y="2419921"/>
                  <a:ext cx="442919" cy="174116"/>
                </a:xfrm>
                <a:custGeom>
                  <a:avLst/>
                  <a:gdLst>
                    <a:gd name="connsiteX0" fmla="*/ 228131 w 442919"/>
                    <a:gd name="connsiteY0" fmla="*/ 0 h 174116"/>
                    <a:gd name="connsiteX1" fmla="*/ 7 w 442919"/>
                    <a:gd name="connsiteY1" fmla="*/ 116586 h 174116"/>
                    <a:gd name="connsiteX2" fmla="*/ 232036 w 442919"/>
                    <a:gd name="connsiteY2" fmla="*/ 174117 h 174116"/>
                    <a:gd name="connsiteX3" fmla="*/ 442919 w 442919"/>
                    <a:gd name="connsiteY3" fmla="*/ 98393 h 174116"/>
                    <a:gd name="connsiteX4" fmla="*/ 228131 w 442919"/>
                    <a:gd name="connsiteY4" fmla="*/ 0 h 17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919" h="174116">
                      <a:moveTo>
                        <a:pt x="228131" y="0"/>
                      </a:moveTo>
                      <a:cubicBezTo>
                        <a:pt x="228131" y="0"/>
                        <a:pt x="-1422" y="113157"/>
                        <a:pt x="7" y="116586"/>
                      </a:cubicBezTo>
                      <a:cubicBezTo>
                        <a:pt x="1435" y="120015"/>
                        <a:pt x="232036" y="174117"/>
                        <a:pt x="232036" y="174117"/>
                      </a:cubicBezTo>
                      <a:lnTo>
                        <a:pt x="442919" y="98393"/>
                      </a:lnTo>
                      <a:lnTo>
                        <a:pt x="228131" y="0"/>
                      </a:lnTo>
                      <a:close/>
                    </a:path>
                  </a:pathLst>
                </a:custGeom>
                <a:solidFill>
                  <a:srgbClr val="0932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4" name="任意多边形: 形状 533">
                  <a:extLst>
                    <a:ext uri="{FF2B5EF4-FFF2-40B4-BE49-F238E27FC236}">
                      <a16:creationId xmlns:a16="http://schemas.microsoft.com/office/drawing/2014/main" id="{25BEDFED-282F-4753-8590-3AE25C3A89AE}"/>
                    </a:ext>
                  </a:extLst>
                </p:cNvPr>
                <p:cNvSpPr/>
                <p:nvPr/>
              </p:nvSpPr>
              <p:spPr>
                <a:xfrm>
                  <a:off x="6616255" y="2492187"/>
                  <a:ext cx="265938" cy="116043"/>
                </a:xfrm>
                <a:custGeom>
                  <a:avLst/>
                  <a:gdLst>
                    <a:gd name="connsiteX0" fmla="*/ 13335 w 265938"/>
                    <a:gd name="connsiteY0" fmla="*/ 109471 h 116043"/>
                    <a:gd name="connsiteX1" fmla="*/ 136493 w 265938"/>
                    <a:gd name="connsiteY1" fmla="*/ 116044 h 116043"/>
                    <a:gd name="connsiteX2" fmla="*/ 258509 w 265938"/>
                    <a:gd name="connsiteY2" fmla="*/ 98708 h 116043"/>
                    <a:gd name="connsiteX3" fmla="*/ 265938 w 265938"/>
                    <a:gd name="connsiteY3" fmla="*/ 31462 h 116043"/>
                    <a:gd name="connsiteX4" fmla="*/ 0 w 265938"/>
                    <a:gd name="connsiteY4" fmla="*/ 37367 h 116043"/>
                    <a:gd name="connsiteX5" fmla="*/ 13335 w 265938"/>
                    <a:gd name="connsiteY5" fmla="*/ 109471 h 116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5938" h="116043">
                      <a:moveTo>
                        <a:pt x="13335" y="109471"/>
                      </a:moveTo>
                      <a:cubicBezTo>
                        <a:pt x="13335" y="109471"/>
                        <a:pt x="51245" y="97851"/>
                        <a:pt x="136493" y="116044"/>
                      </a:cubicBezTo>
                      <a:cubicBezTo>
                        <a:pt x="209931" y="86707"/>
                        <a:pt x="258509" y="98708"/>
                        <a:pt x="258509" y="98708"/>
                      </a:cubicBezTo>
                      <a:cubicBezTo>
                        <a:pt x="258509" y="98708"/>
                        <a:pt x="261556" y="62323"/>
                        <a:pt x="265938" y="31462"/>
                      </a:cubicBezTo>
                      <a:cubicBezTo>
                        <a:pt x="203073" y="-10544"/>
                        <a:pt x="67056" y="-12353"/>
                        <a:pt x="0" y="37367"/>
                      </a:cubicBezTo>
                      <a:cubicBezTo>
                        <a:pt x="8192" y="88897"/>
                        <a:pt x="13335" y="109471"/>
                        <a:pt x="13335" y="109471"/>
                      </a:cubicBezTo>
                      <a:close/>
                    </a:path>
                  </a:pathLst>
                </a:custGeom>
                <a:solidFill>
                  <a:srgbClr val="415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5" name="任意多边形: 形状 534">
                  <a:extLst>
                    <a:ext uri="{FF2B5EF4-FFF2-40B4-BE49-F238E27FC236}">
                      <a16:creationId xmlns:a16="http://schemas.microsoft.com/office/drawing/2014/main" id="{1E833396-035F-4330-AD2B-97CBA1427C00}"/>
                    </a:ext>
                  </a:extLst>
                </p:cNvPr>
                <p:cNvSpPr/>
                <p:nvPr/>
              </p:nvSpPr>
              <p:spPr>
                <a:xfrm>
                  <a:off x="6934114" y="2618612"/>
                  <a:ext cx="46376" cy="193371"/>
                </a:xfrm>
                <a:custGeom>
                  <a:avLst/>
                  <a:gdLst>
                    <a:gd name="connsiteX0" fmla="*/ 9610 w 46376"/>
                    <a:gd name="connsiteY0" fmla="*/ 667 h 193371"/>
                    <a:gd name="connsiteX1" fmla="*/ 3419 w 46376"/>
                    <a:gd name="connsiteY1" fmla="*/ 186976 h 193371"/>
                    <a:gd name="connsiteX2" fmla="*/ 46377 w 46376"/>
                    <a:gd name="connsiteY2" fmla="*/ 190405 h 193371"/>
                    <a:gd name="connsiteX3" fmla="*/ 19897 w 46376"/>
                    <a:gd name="connsiteY3" fmla="*/ 0 h 193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76" h="193371">
                      <a:moveTo>
                        <a:pt x="9610" y="667"/>
                      </a:moveTo>
                      <a:cubicBezTo>
                        <a:pt x="9610" y="667"/>
                        <a:pt x="-6963" y="174974"/>
                        <a:pt x="3419" y="186976"/>
                      </a:cubicBezTo>
                      <a:cubicBezTo>
                        <a:pt x="13801" y="198977"/>
                        <a:pt x="46377" y="190405"/>
                        <a:pt x="46377" y="190405"/>
                      </a:cubicBezTo>
                      <a:cubicBezTo>
                        <a:pt x="46377" y="190405"/>
                        <a:pt x="15611" y="30956"/>
                        <a:pt x="19897" y="0"/>
                      </a:cubicBezTo>
                    </a:path>
                  </a:pathLst>
                </a:custGeom>
                <a:solidFill>
                  <a:srgbClr val="FF646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36" name="图形 304">
                  <a:extLst>
                    <a:ext uri="{FF2B5EF4-FFF2-40B4-BE49-F238E27FC236}">
                      <a16:creationId xmlns:a16="http://schemas.microsoft.com/office/drawing/2014/main" id="{1BEAB55D-2296-426D-9629-20C813420307}"/>
                    </a:ext>
                  </a:extLst>
                </p:cNvPr>
                <p:cNvGrpSpPr/>
                <p:nvPr/>
              </p:nvGrpSpPr>
              <p:grpSpPr>
                <a:xfrm>
                  <a:off x="6937627" y="2516023"/>
                  <a:ext cx="20862" cy="115449"/>
                  <a:chOff x="6937627" y="2516023"/>
                  <a:chExt cx="20862" cy="115449"/>
                </a:xfrm>
              </p:grpSpPr>
              <p:sp>
                <p:nvSpPr>
                  <p:cNvPr id="537" name="任意多边形: 形状 536">
                    <a:extLst>
                      <a:ext uri="{FF2B5EF4-FFF2-40B4-BE49-F238E27FC236}">
                        <a16:creationId xmlns:a16="http://schemas.microsoft.com/office/drawing/2014/main" id="{3EA401FB-730E-445C-8D5F-E030720798D1}"/>
                      </a:ext>
                    </a:extLst>
                  </p:cNvPr>
                  <p:cNvSpPr/>
                  <p:nvPr/>
                </p:nvSpPr>
                <p:spPr>
                  <a:xfrm>
                    <a:off x="6943248" y="2516023"/>
                    <a:ext cx="7238" cy="101827"/>
                  </a:xfrm>
                  <a:custGeom>
                    <a:avLst/>
                    <a:gdLst>
                      <a:gd name="connsiteX0" fmla="*/ 4667 w 7238"/>
                      <a:gd name="connsiteY0" fmla="*/ 101827 h 101827"/>
                      <a:gd name="connsiteX1" fmla="*/ 2096 w 7238"/>
                      <a:gd name="connsiteY1" fmla="*/ 99351 h 101827"/>
                      <a:gd name="connsiteX2" fmla="*/ 0 w 7238"/>
                      <a:gd name="connsiteY2" fmla="*/ 2672 h 101827"/>
                      <a:gd name="connsiteX3" fmla="*/ 2476 w 7238"/>
                      <a:gd name="connsiteY3" fmla="*/ 5 h 101827"/>
                      <a:gd name="connsiteX4" fmla="*/ 5143 w 7238"/>
                      <a:gd name="connsiteY4" fmla="*/ 2482 h 101827"/>
                      <a:gd name="connsiteX5" fmla="*/ 7239 w 7238"/>
                      <a:gd name="connsiteY5" fmla="*/ 99160 h 101827"/>
                      <a:gd name="connsiteX6" fmla="*/ 4667 w 7238"/>
                      <a:gd name="connsiteY6" fmla="*/ 101827 h 101827"/>
                      <a:gd name="connsiteX7" fmla="*/ 4667 w 7238"/>
                      <a:gd name="connsiteY7" fmla="*/ 101827 h 101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38" h="101827">
                        <a:moveTo>
                          <a:pt x="4667" y="101827"/>
                        </a:moveTo>
                        <a:cubicBezTo>
                          <a:pt x="3238" y="101827"/>
                          <a:pt x="2096" y="100684"/>
                          <a:pt x="2096" y="99351"/>
                        </a:cubicBezTo>
                        <a:lnTo>
                          <a:pt x="0" y="2672"/>
                        </a:lnTo>
                        <a:cubicBezTo>
                          <a:pt x="0" y="1243"/>
                          <a:pt x="1143" y="100"/>
                          <a:pt x="2476" y="5"/>
                        </a:cubicBezTo>
                        <a:cubicBezTo>
                          <a:pt x="4000" y="-90"/>
                          <a:pt x="5048" y="1148"/>
                          <a:pt x="5143" y="2482"/>
                        </a:cubicBezTo>
                        <a:lnTo>
                          <a:pt x="7239" y="99160"/>
                        </a:lnTo>
                        <a:cubicBezTo>
                          <a:pt x="7239" y="100589"/>
                          <a:pt x="6096" y="101732"/>
                          <a:pt x="4667" y="101827"/>
                        </a:cubicBezTo>
                        <a:cubicBezTo>
                          <a:pt x="4667" y="101827"/>
                          <a:pt x="4667" y="101827"/>
                          <a:pt x="4667" y="101827"/>
                        </a:cubicBezTo>
                        <a:close/>
                      </a:path>
                    </a:pathLst>
                  </a:custGeom>
                  <a:solidFill>
                    <a:srgbClr val="FF646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38" name="任意多边形: 形状 537">
                    <a:extLst>
                      <a:ext uri="{FF2B5EF4-FFF2-40B4-BE49-F238E27FC236}">
                        <a16:creationId xmlns:a16="http://schemas.microsoft.com/office/drawing/2014/main" id="{DFBB5041-D3E6-4198-8303-8352C558C28A}"/>
                      </a:ext>
                    </a:extLst>
                  </p:cNvPr>
                  <p:cNvSpPr/>
                  <p:nvPr/>
                </p:nvSpPr>
                <p:spPr>
                  <a:xfrm>
                    <a:off x="6937627" y="2610610"/>
                    <a:ext cx="20862" cy="20862"/>
                  </a:xfrm>
                  <a:custGeom>
                    <a:avLst/>
                    <a:gdLst>
                      <a:gd name="connsiteX0" fmla="*/ 1 w 20862"/>
                      <a:gd name="connsiteY0" fmla="*/ 10669 h 20862"/>
                      <a:gd name="connsiteX1" fmla="*/ 10193 w 20862"/>
                      <a:gd name="connsiteY1" fmla="*/ 1 h 20862"/>
                      <a:gd name="connsiteX2" fmla="*/ 20861 w 20862"/>
                      <a:gd name="connsiteY2" fmla="*/ 10193 h 20862"/>
                      <a:gd name="connsiteX3" fmla="*/ 10670 w 20862"/>
                      <a:gd name="connsiteY3" fmla="*/ 20861 h 20862"/>
                      <a:gd name="connsiteX4" fmla="*/ 1 w 20862"/>
                      <a:gd name="connsiteY4" fmla="*/ 10669 h 2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862" h="20862">
                        <a:moveTo>
                          <a:pt x="1" y="10669"/>
                        </a:moveTo>
                        <a:cubicBezTo>
                          <a:pt x="-94" y="4955"/>
                          <a:pt x="4383" y="192"/>
                          <a:pt x="10193" y="1"/>
                        </a:cubicBezTo>
                        <a:cubicBezTo>
                          <a:pt x="15908" y="-94"/>
                          <a:pt x="20671" y="4383"/>
                          <a:pt x="20861" y="10193"/>
                        </a:cubicBezTo>
                        <a:cubicBezTo>
                          <a:pt x="20957" y="15908"/>
                          <a:pt x="16480" y="20671"/>
                          <a:pt x="10670" y="20861"/>
                        </a:cubicBezTo>
                        <a:cubicBezTo>
                          <a:pt x="4859" y="20956"/>
                          <a:pt x="97" y="16385"/>
                          <a:pt x="1" y="10669"/>
                        </a:cubicBezTo>
                        <a:close/>
                      </a:path>
                    </a:pathLst>
                  </a:custGeom>
                  <a:solidFill>
                    <a:srgbClr val="EF37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F71B4E84-2001-41D8-8489-C6217876E293}"/>
                  </a:ext>
                </a:extLst>
              </p:cNvPr>
              <p:cNvSpPr/>
              <p:nvPr/>
            </p:nvSpPr>
            <p:spPr>
              <a:xfrm>
                <a:off x="7119755" y="2478309"/>
                <a:ext cx="101051" cy="36861"/>
              </a:xfrm>
              <a:custGeom>
                <a:avLst/>
                <a:gdLst>
                  <a:gd name="connsiteX0" fmla="*/ 7802 w 101051"/>
                  <a:gd name="connsiteY0" fmla="*/ 0 h 36861"/>
                  <a:gd name="connsiteX1" fmla="*/ 34377 w 101051"/>
                  <a:gd name="connsiteY1" fmla="*/ 35338 h 36861"/>
                  <a:gd name="connsiteX2" fmla="*/ 85621 w 101051"/>
                  <a:gd name="connsiteY2" fmla="*/ 33718 h 36861"/>
                  <a:gd name="connsiteX3" fmla="*/ 101052 w 101051"/>
                  <a:gd name="connsiteY3" fmla="*/ 9239 h 3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051" h="36861">
                    <a:moveTo>
                      <a:pt x="7802" y="0"/>
                    </a:moveTo>
                    <a:cubicBezTo>
                      <a:pt x="7802" y="0"/>
                      <a:pt x="-21821" y="27337"/>
                      <a:pt x="34377" y="35338"/>
                    </a:cubicBezTo>
                    <a:cubicBezTo>
                      <a:pt x="47902" y="37243"/>
                      <a:pt x="77144" y="38005"/>
                      <a:pt x="85621" y="33718"/>
                    </a:cubicBezTo>
                    <a:cubicBezTo>
                      <a:pt x="99718" y="26575"/>
                      <a:pt x="101052" y="9239"/>
                      <a:pt x="101052" y="9239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FFA7109B-435C-4315-9B24-D93D592780C3}"/>
                  </a:ext>
                </a:extLst>
              </p:cNvPr>
              <p:cNvSpPr/>
              <p:nvPr/>
            </p:nvSpPr>
            <p:spPr>
              <a:xfrm>
                <a:off x="7102537" y="2475806"/>
                <a:ext cx="67596" cy="63558"/>
              </a:xfrm>
              <a:custGeom>
                <a:avLst/>
                <a:gdLst>
                  <a:gd name="connsiteX0" fmla="*/ 20733 w 67596"/>
                  <a:gd name="connsiteY0" fmla="*/ 62701 h 63558"/>
                  <a:gd name="connsiteX1" fmla="*/ 1588 w 67596"/>
                  <a:gd name="connsiteY1" fmla="*/ 18505 h 63558"/>
                  <a:gd name="connsiteX2" fmla="*/ 28353 w 67596"/>
                  <a:gd name="connsiteY2" fmla="*/ 789 h 63558"/>
                  <a:gd name="connsiteX3" fmla="*/ 27401 w 67596"/>
                  <a:gd name="connsiteY3" fmla="*/ 29840 h 63558"/>
                  <a:gd name="connsiteX4" fmla="*/ 67596 w 67596"/>
                  <a:gd name="connsiteY4" fmla="*/ 63559 h 63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96" h="63558">
                    <a:moveTo>
                      <a:pt x="20733" y="62701"/>
                    </a:moveTo>
                    <a:cubicBezTo>
                      <a:pt x="20733" y="62701"/>
                      <a:pt x="-6794" y="28888"/>
                      <a:pt x="1588" y="18505"/>
                    </a:cubicBezTo>
                    <a:cubicBezTo>
                      <a:pt x="9970" y="8218"/>
                      <a:pt x="19305" y="-3116"/>
                      <a:pt x="28353" y="789"/>
                    </a:cubicBezTo>
                    <a:cubicBezTo>
                      <a:pt x="37402" y="4694"/>
                      <a:pt x="27401" y="29840"/>
                      <a:pt x="27401" y="29840"/>
                    </a:cubicBezTo>
                    <a:cubicBezTo>
                      <a:pt x="27401" y="29840"/>
                      <a:pt x="65025" y="30031"/>
                      <a:pt x="67596" y="63559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7A290D7A-0969-4478-A517-199130A24D53}"/>
                  </a:ext>
                </a:extLst>
              </p:cNvPr>
              <p:cNvSpPr/>
              <p:nvPr/>
            </p:nvSpPr>
            <p:spPr>
              <a:xfrm>
                <a:off x="7130891" y="2476595"/>
                <a:ext cx="39242" cy="62769"/>
              </a:xfrm>
              <a:custGeom>
                <a:avLst/>
                <a:gdLst>
                  <a:gd name="connsiteX0" fmla="*/ 0 w 39242"/>
                  <a:gd name="connsiteY0" fmla="*/ 0 h 62769"/>
                  <a:gd name="connsiteX1" fmla="*/ 667 w 39242"/>
                  <a:gd name="connsiteY1" fmla="*/ 28670 h 62769"/>
                  <a:gd name="connsiteX2" fmla="*/ 39243 w 39242"/>
                  <a:gd name="connsiteY2" fmla="*/ 62770 h 62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242" h="62769">
                    <a:moveTo>
                      <a:pt x="0" y="0"/>
                    </a:moveTo>
                    <a:cubicBezTo>
                      <a:pt x="9049" y="3905"/>
                      <a:pt x="667" y="28670"/>
                      <a:pt x="667" y="28670"/>
                    </a:cubicBezTo>
                    <a:cubicBezTo>
                      <a:pt x="667" y="28670"/>
                      <a:pt x="36671" y="29242"/>
                      <a:pt x="39243" y="62770"/>
                    </a:cubicBezTo>
                  </a:path>
                </a:pathLst>
              </a:custGeom>
              <a:noFill/>
              <a:ln w="2381" cap="rnd">
                <a:solidFill>
                  <a:srgbClr val="FFC68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2" name="任意多边形: 形状 541">
                <a:extLst>
                  <a:ext uri="{FF2B5EF4-FFF2-40B4-BE49-F238E27FC236}">
                    <a16:creationId xmlns:a16="http://schemas.microsoft.com/office/drawing/2014/main" id="{ECF3ADE7-7E53-4C26-9DA2-3F12F9609F2A}"/>
                  </a:ext>
                </a:extLst>
              </p:cNvPr>
              <p:cNvSpPr/>
              <p:nvPr/>
            </p:nvSpPr>
            <p:spPr>
              <a:xfrm>
                <a:off x="6525929" y="3010830"/>
                <a:ext cx="18947" cy="53328"/>
              </a:xfrm>
              <a:custGeom>
                <a:avLst/>
                <a:gdLst>
                  <a:gd name="connsiteX0" fmla="*/ 12030 w 18947"/>
                  <a:gd name="connsiteY0" fmla="*/ 2594 h 53328"/>
                  <a:gd name="connsiteX1" fmla="*/ 219 w 18947"/>
                  <a:gd name="connsiteY1" fmla="*/ 48981 h 53328"/>
                  <a:gd name="connsiteX2" fmla="*/ 7078 w 18947"/>
                  <a:gd name="connsiteY2" fmla="*/ 50886 h 53328"/>
                  <a:gd name="connsiteX3" fmla="*/ 18888 w 18947"/>
                  <a:gd name="connsiteY3" fmla="*/ 4499 h 53328"/>
                  <a:gd name="connsiteX4" fmla="*/ 12030 w 18947"/>
                  <a:gd name="connsiteY4" fmla="*/ 2594 h 53328"/>
                  <a:gd name="connsiteX5" fmla="*/ 12030 w 18947"/>
                  <a:gd name="connsiteY5" fmla="*/ 2594 h 53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47" h="53328">
                    <a:moveTo>
                      <a:pt x="12030" y="2594"/>
                    </a:moveTo>
                    <a:cubicBezTo>
                      <a:pt x="9459" y="18405"/>
                      <a:pt x="5553" y="33836"/>
                      <a:pt x="219" y="48981"/>
                    </a:cubicBezTo>
                    <a:cubicBezTo>
                      <a:pt x="-1305" y="53362"/>
                      <a:pt x="5553" y="55172"/>
                      <a:pt x="7078" y="50886"/>
                    </a:cubicBezTo>
                    <a:cubicBezTo>
                      <a:pt x="12411" y="35741"/>
                      <a:pt x="16317" y="20310"/>
                      <a:pt x="18888" y="4499"/>
                    </a:cubicBezTo>
                    <a:cubicBezTo>
                      <a:pt x="19651" y="22"/>
                      <a:pt x="12793" y="-1978"/>
                      <a:pt x="12030" y="2594"/>
                    </a:cubicBezTo>
                    <a:lnTo>
                      <a:pt x="12030" y="2594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3" name="任意多边形: 形状 542">
                <a:extLst>
                  <a:ext uri="{FF2B5EF4-FFF2-40B4-BE49-F238E27FC236}">
                    <a16:creationId xmlns:a16="http://schemas.microsoft.com/office/drawing/2014/main" id="{DA629DF9-CD87-40D2-98CB-143770490E96}"/>
                  </a:ext>
                </a:extLst>
              </p:cNvPr>
              <p:cNvSpPr/>
              <p:nvPr/>
            </p:nvSpPr>
            <p:spPr>
              <a:xfrm>
                <a:off x="6967537" y="2992850"/>
                <a:ext cx="15368" cy="71323"/>
              </a:xfrm>
              <a:custGeom>
                <a:avLst/>
                <a:gdLst>
                  <a:gd name="connsiteX0" fmla="*/ 0 w 15368"/>
                  <a:gd name="connsiteY0" fmla="*/ 3429 h 71323"/>
                  <a:gd name="connsiteX1" fmla="*/ 8382 w 15368"/>
                  <a:gd name="connsiteY1" fmla="*/ 68770 h 71323"/>
                  <a:gd name="connsiteX2" fmla="*/ 15240 w 15368"/>
                  <a:gd name="connsiteY2" fmla="*/ 66865 h 71323"/>
                  <a:gd name="connsiteX3" fmla="*/ 7144 w 15368"/>
                  <a:gd name="connsiteY3" fmla="*/ 3429 h 71323"/>
                  <a:gd name="connsiteX4" fmla="*/ 0 w 15368"/>
                  <a:gd name="connsiteY4" fmla="*/ 3429 h 71323"/>
                  <a:gd name="connsiteX5" fmla="*/ 0 w 15368"/>
                  <a:gd name="connsiteY5" fmla="*/ 3429 h 7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68" h="71323">
                    <a:moveTo>
                      <a:pt x="0" y="3429"/>
                    </a:moveTo>
                    <a:cubicBezTo>
                      <a:pt x="190" y="25622"/>
                      <a:pt x="2953" y="47244"/>
                      <a:pt x="8382" y="68770"/>
                    </a:cubicBezTo>
                    <a:cubicBezTo>
                      <a:pt x="9525" y="73247"/>
                      <a:pt x="16383" y="71342"/>
                      <a:pt x="15240" y="66865"/>
                    </a:cubicBezTo>
                    <a:cubicBezTo>
                      <a:pt x="10001" y="46006"/>
                      <a:pt x="7334" y="24956"/>
                      <a:pt x="7144" y="3429"/>
                    </a:cubicBezTo>
                    <a:cubicBezTo>
                      <a:pt x="7144" y="-1143"/>
                      <a:pt x="0" y="-1143"/>
                      <a:pt x="0" y="3429"/>
                    </a:cubicBezTo>
                    <a:lnTo>
                      <a:pt x="0" y="3429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4" name="任意多边形: 形状 543">
                <a:extLst>
                  <a:ext uri="{FF2B5EF4-FFF2-40B4-BE49-F238E27FC236}">
                    <a16:creationId xmlns:a16="http://schemas.microsoft.com/office/drawing/2014/main" id="{B40320FF-212F-43BD-A2A0-D0871D5F755C}"/>
                  </a:ext>
                </a:extLst>
              </p:cNvPr>
              <p:cNvSpPr/>
              <p:nvPr/>
            </p:nvSpPr>
            <p:spPr>
              <a:xfrm>
                <a:off x="6694455" y="2818828"/>
                <a:ext cx="136969" cy="232314"/>
              </a:xfrm>
              <a:custGeom>
                <a:avLst/>
                <a:gdLst>
                  <a:gd name="connsiteX0" fmla="*/ 476 w 136969"/>
                  <a:gd name="connsiteY0" fmla="*/ 21717 h 232314"/>
                  <a:gd name="connsiteX1" fmla="*/ 5525 w 136969"/>
                  <a:gd name="connsiteY1" fmla="*/ 4477 h 232314"/>
                  <a:gd name="connsiteX2" fmla="*/ 65913 w 136969"/>
                  <a:gd name="connsiteY2" fmla="*/ 35052 h 232314"/>
                  <a:gd name="connsiteX3" fmla="*/ 129064 w 136969"/>
                  <a:gd name="connsiteY3" fmla="*/ 0 h 232314"/>
                  <a:gd name="connsiteX4" fmla="*/ 136970 w 136969"/>
                  <a:gd name="connsiteY4" fmla="*/ 21622 h 232314"/>
                  <a:gd name="connsiteX5" fmla="*/ 69914 w 136969"/>
                  <a:gd name="connsiteY5" fmla="*/ 232315 h 232314"/>
                  <a:gd name="connsiteX6" fmla="*/ 0 w 136969"/>
                  <a:gd name="connsiteY6" fmla="*/ 88678 h 232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969" h="232314">
                    <a:moveTo>
                      <a:pt x="476" y="21717"/>
                    </a:moveTo>
                    <a:lnTo>
                      <a:pt x="5525" y="4477"/>
                    </a:lnTo>
                    <a:lnTo>
                      <a:pt x="65913" y="35052"/>
                    </a:lnTo>
                    <a:lnTo>
                      <a:pt x="129064" y="0"/>
                    </a:lnTo>
                    <a:lnTo>
                      <a:pt x="136970" y="21622"/>
                    </a:lnTo>
                    <a:lnTo>
                      <a:pt x="69914" y="232315"/>
                    </a:lnTo>
                    <a:lnTo>
                      <a:pt x="0" y="88678"/>
                    </a:ln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5" name="任意多边形: 形状 544">
                <a:extLst>
                  <a:ext uri="{FF2B5EF4-FFF2-40B4-BE49-F238E27FC236}">
                    <a16:creationId xmlns:a16="http://schemas.microsoft.com/office/drawing/2014/main" id="{02FA6D8A-EE02-4097-B372-37A296619D02}"/>
                  </a:ext>
                </a:extLst>
              </p:cNvPr>
              <p:cNvSpPr/>
              <p:nvPr/>
            </p:nvSpPr>
            <p:spPr>
              <a:xfrm>
                <a:off x="6690169" y="2823305"/>
                <a:ext cx="70199" cy="92106"/>
              </a:xfrm>
              <a:custGeom>
                <a:avLst/>
                <a:gdLst>
                  <a:gd name="connsiteX0" fmla="*/ 70199 w 70199"/>
                  <a:gd name="connsiteY0" fmla="*/ 30575 h 92106"/>
                  <a:gd name="connsiteX1" fmla="*/ 39624 w 70199"/>
                  <a:gd name="connsiteY1" fmla="*/ 92107 h 92106"/>
                  <a:gd name="connsiteX2" fmla="*/ 0 w 70199"/>
                  <a:gd name="connsiteY2" fmla="*/ 26289 h 92106"/>
                  <a:gd name="connsiteX3" fmla="*/ 9811 w 70199"/>
                  <a:gd name="connsiteY3" fmla="*/ 0 h 92106"/>
                  <a:gd name="connsiteX4" fmla="*/ 70199 w 70199"/>
                  <a:gd name="connsiteY4" fmla="*/ 30575 h 9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199" h="92106">
                    <a:moveTo>
                      <a:pt x="70199" y="30575"/>
                    </a:moveTo>
                    <a:lnTo>
                      <a:pt x="39624" y="92107"/>
                    </a:lnTo>
                    <a:lnTo>
                      <a:pt x="0" y="26289"/>
                    </a:lnTo>
                    <a:lnTo>
                      <a:pt x="9811" y="0"/>
                    </a:lnTo>
                    <a:lnTo>
                      <a:pt x="70199" y="30575"/>
                    </a:lnTo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6" name="任意多边形: 形状 545">
                <a:extLst>
                  <a:ext uri="{FF2B5EF4-FFF2-40B4-BE49-F238E27FC236}">
                    <a16:creationId xmlns:a16="http://schemas.microsoft.com/office/drawing/2014/main" id="{44AAE016-8F6D-4CE0-8983-BA536B8765E2}"/>
                  </a:ext>
                </a:extLst>
              </p:cNvPr>
              <p:cNvSpPr/>
              <p:nvPr/>
            </p:nvSpPr>
            <p:spPr>
              <a:xfrm>
                <a:off x="6760178" y="2818733"/>
                <a:ext cx="73056" cy="92106"/>
              </a:xfrm>
              <a:custGeom>
                <a:avLst/>
                <a:gdLst>
                  <a:gd name="connsiteX0" fmla="*/ 0 w 73056"/>
                  <a:gd name="connsiteY0" fmla="*/ 35433 h 92106"/>
                  <a:gd name="connsiteX1" fmla="*/ 33338 w 73056"/>
                  <a:gd name="connsiteY1" fmla="*/ 92107 h 92106"/>
                  <a:gd name="connsiteX2" fmla="*/ 73057 w 73056"/>
                  <a:gd name="connsiteY2" fmla="*/ 26289 h 92106"/>
                  <a:gd name="connsiteX3" fmla="*/ 63151 w 73056"/>
                  <a:gd name="connsiteY3" fmla="*/ 0 h 92106"/>
                  <a:gd name="connsiteX4" fmla="*/ 0 w 73056"/>
                  <a:gd name="connsiteY4" fmla="*/ 35052 h 9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56" h="92106">
                    <a:moveTo>
                      <a:pt x="0" y="35433"/>
                    </a:moveTo>
                    <a:lnTo>
                      <a:pt x="33338" y="92107"/>
                    </a:lnTo>
                    <a:lnTo>
                      <a:pt x="73057" y="26289"/>
                    </a:lnTo>
                    <a:lnTo>
                      <a:pt x="63151" y="0"/>
                    </a:lnTo>
                    <a:lnTo>
                      <a:pt x="0" y="35052"/>
                    </a:lnTo>
                  </a:path>
                </a:pathLst>
              </a:custGeom>
              <a:solidFill>
                <a:srgbClr val="E2E2E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7" name="任意多边形: 形状 546">
                <a:extLst>
                  <a:ext uri="{FF2B5EF4-FFF2-40B4-BE49-F238E27FC236}">
                    <a16:creationId xmlns:a16="http://schemas.microsoft.com/office/drawing/2014/main" id="{19948D31-4319-49D8-881E-14DED29C26EE}"/>
                  </a:ext>
                </a:extLst>
              </p:cNvPr>
              <p:cNvSpPr/>
              <p:nvPr/>
            </p:nvSpPr>
            <p:spPr>
              <a:xfrm>
                <a:off x="6623494" y="2883693"/>
                <a:ext cx="293465" cy="291274"/>
              </a:xfrm>
              <a:custGeom>
                <a:avLst/>
                <a:gdLst>
                  <a:gd name="connsiteX0" fmla="*/ 0 w 293465"/>
                  <a:gd name="connsiteY0" fmla="*/ 4763 h 291274"/>
                  <a:gd name="connsiteX1" fmla="*/ 134493 w 293465"/>
                  <a:gd name="connsiteY1" fmla="*/ 291275 h 291274"/>
                  <a:gd name="connsiteX2" fmla="*/ 293465 w 293465"/>
                  <a:gd name="connsiteY2" fmla="*/ 0 h 291274"/>
                  <a:gd name="connsiteX3" fmla="*/ 133350 w 293465"/>
                  <a:gd name="connsiteY3" fmla="*/ 184499 h 291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465" h="291274">
                    <a:moveTo>
                      <a:pt x="0" y="4763"/>
                    </a:moveTo>
                    <a:lnTo>
                      <a:pt x="134493" y="291275"/>
                    </a:lnTo>
                    <a:lnTo>
                      <a:pt x="293465" y="0"/>
                    </a:lnTo>
                    <a:lnTo>
                      <a:pt x="133350" y="184499"/>
                    </a:lnTo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8" name="任意多边形: 形状 547">
                <a:extLst>
                  <a:ext uri="{FF2B5EF4-FFF2-40B4-BE49-F238E27FC236}">
                    <a16:creationId xmlns:a16="http://schemas.microsoft.com/office/drawing/2014/main" id="{439D1634-C1B6-46B8-B8CD-4D48CCADDA0F}"/>
                  </a:ext>
                </a:extLst>
              </p:cNvPr>
              <p:cNvSpPr/>
              <p:nvPr/>
            </p:nvSpPr>
            <p:spPr>
              <a:xfrm>
                <a:off x="6605397" y="2838069"/>
                <a:ext cx="325196" cy="282892"/>
              </a:xfrm>
              <a:custGeom>
                <a:avLst/>
                <a:gdLst>
                  <a:gd name="connsiteX0" fmla="*/ 89916 w 325196"/>
                  <a:gd name="connsiteY0" fmla="*/ 286 h 282892"/>
                  <a:gd name="connsiteX1" fmla="*/ 0 w 325196"/>
                  <a:gd name="connsiteY1" fmla="*/ 23813 h 282892"/>
                  <a:gd name="connsiteX2" fmla="*/ 157353 w 325196"/>
                  <a:gd name="connsiteY2" fmla="*/ 282892 h 282892"/>
                  <a:gd name="connsiteX3" fmla="*/ 325183 w 325196"/>
                  <a:gd name="connsiteY3" fmla="*/ 23622 h 282892"/>
                  <a:gd name="connsiteX4" fmla="*/ 225076 w 325196"/>
                  <a:gd name="connsiteY4" fmla="*/ 0 h 282892"/>
                  <a:gd name="connsiteX5" fmla="*/ 156686 w 325196"/>
                  <a:gd name="connsiteY5" fmla="*/ 195834 h 282892"/>
                  <a:gd name="connsiteX6" fmla="*/ 89916 w 325196"/>
                  <a:gd name="connsiteY6" fmla="*/ 286 h 28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5196" h="282892">
                    <a:moveTo>
                      <a:pt x="89916" y="286"/>
                    </a:moveTo>
                    <a:lnTo>
                      <a:pt x="0" y="23813"/>
                    </a:lnTo>
                    <a:cubicBezTo>
                      <a:pt x="0" y="23813"/>
                      <a:pt x="145351" y="272605"/>
                      <a:pt x="157353" y="282892"/>
                    </a:cubicBezTo>
                    <a:cubicBezTo>
                      <a:pt x="157353" y="282892"/>
                      <a:pt x="326898" y="28765"/>
                      <a:pt x="325183" y="23622"/>
                    </a:cubicBezTo>
                    <a:cubicBezTo>
                      <a:pt x="323469" y="18478"/>
                      <a:pt x="225076" y="0"/>
                      <a:pt x="225076" y="0"/>
                    </a:cubicBezTo>
                    <a:lnTo>
                      <a:pt x="156686" y="195834"/>
                    </a:lnTo>
                    <a:lnTo>
                      <a:pt x="89916" y="286"/>
                    </a:lnTo>
                    <a:close/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9" name="任意多边形: 形状 548">
                <a:extLst>
                  <a:ext uri="{FF2B5EF4-FFF2-40B4-BE49-F238E27FC236}">
                    <a16:creationId xmlns:a16="http://schemas.microsoft.com/office/drawing/2014/main" id="{E0701E9F-FA7B-498F-9B6E-C716D0A96A7E}"/>
                  </a:ext>
                </a:extLst>
              </p:cNvPr>
              <p:cNvSpPr/>
              <p:nvPr/>
            </p:nvSpPr>
            <p:spPr>
              <a:xfrm>
                <a:off x="6625739" y="2865155"/>
                <a:ext cx="137913" cy="232460"/>
              </a:xfrm>
              <a:custGeom>
                <a:avLst/>
                <a:gdLst>
                  <a:gd name="connsiteX0" fmla="*/ 613 w 137913"/>
                  <a:gd name="connsiteY0" fmla="*/ 5298 h 232460"/>
                  <a:gd name="connsiteX1" fmla="*/ 131296 w 137913"/>
                  <a:gd name="connsiteY1" fmla="*/ 230660 h 232460"/>
                  <a:gd name="connsiteX2" fmla="*/ 137487 w 137913"/>
                  <a:gd name="connsiteY2" fmla="*/ 227040 h 232460"/>
                  <a:gd name="connsiteX3" fmla="*/ 6804 w 137913"/>
                  <a:gd name="connsiteY3" fmla="*/ 1679 h 232460"/>
                  <a:gd name="connsiteX4" fmla="*/ 613 w 137913"/>
                  <a:gd name="connsiteY4" fmla="*/ 5298 h 232460"/>
                  <a:gd name="connsiteX5" fmla="*/ 613 w 137913"/>
                  <a:gd name="connsiteY5" fmla="*/ 5298 h 23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7913" h="232460">
                    <a:moveTo>
                      <a:pt x="613" y="5298"/>
                    </a:moveTo>
                    <a:cubicBezTo>
                      <a:pt x="47952" y="78164"/>
                      <a:pt x="91863" y="153221"/>
                      <a:pt x="131296" y="230660"/>
                    </a:cubicBezTo>
                    <a:cubicBezTo>
                      <a:pt x="133391" y="234755"/>
                      <a:pt x="139583" y="231136"/>
                      <a:pt x="137487" y="227040"/>
                    </a:cubicBezTo>
                    <a:cubicBezTo>
                      <a:pt x="98054" y="149602"/>
                      <a:pt x="54048" y="74545"/>
                      <a:pt x="6804" y="1679"/>
                    </a:cubicBezTo>
                    <a:cubicBezTo>
                      <a:pt x="4232" y="-2226"/>
                      <a:pt x="-1959" y="1393"/>
                      <a:pt x="613" y="5298"/>
                    </a:cubicBezTo>
                    <a:lnTo>
                      <a:pt x="613" y="529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0" name="任意多边形: 形状 549">
                <a:extLst>
                  <a:ext uri="{FF2B5EF4-FFF2-40B4-BE49-F238E27FC236}">
                    <a16:creationId xmlns:a16="http://schemas.microsoft.com/office/drawing/2014/main" id="{FE0AAF86-E4AC-46C0-9D8D-6CE969466911}"/>
                  </a:ext>
                </a:extLst>
              </p:cNvPr>
              <p:cNvSpPr/>
              <p:nvPr/>
            </p:nvSpPr>
            <p:spPr>
              <a:xfrm>
                <a:off x="6758493" y="2868852"/>
                <a:ext cx="148391" cy="226737"/>
              </a:xfrm>
              <a:custGeom>
                <a:avLst/>
                <a:gdLst>
                  <a:gd name="connsiteX0" fmla="*/ 141702 w 148391"/>
                  <a:gd name="connsiteY0" fmla="*/ 1697 h 226737"/>
                  <a:gd name="connsiteX1" fmla="*/ 542 w 148391"/>
                  <a:gd name="connsiteY1" fmla="*/ 221439 h 226737"/>
                  <a:gd name="connsiteX2" fmla="*/ 6733 w 148391"/>
                  <a:gd name="connsiteY2" fmla="*/ 225059 h 226737"/>
                  <a:gd name="connsiteX3" fmla="*/ 147893 w 148391"/>
                  <a:gd name="connsiteY3" fmla="*/ 5317 h 226737"/>
                  <a:gd name="connsiteX4" fmla="*/ 141702 w 148391"/>
                  <a:gd name="connsiteY4" fmla="*/ 1697 h 226737"/>
                  <a:gd name="connsiteX5" fmla="*/ 141702 w 148391"/>
                  <a:gd name="connsiteY5" fmla="*/ 1697 h 22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391" h="226737">
                    <a:moveTo>
                      <a:pt x="141702" y="1697"/>
                    </a:moveTo>
                    <a:cubicBezTo>
                      <a:pt x="97792" y="76849"/>
                      <a:pt x="46357" y="147430"/>
                      <a:pt x="542" y="221439"/>
                    </a:cubicBezTo>
                    <a:cubicBezTo>
                      <a:pt x="-1840" y="225344"/>
                      <a:pt x="4256" y="228964"/>
                      <a:pt x="6733" y="225059"/>
                    </a:cubicBezTo>
                    <a:cubicBezTo>
                      <a:pt x="52548" y="151049"/>
                      <a:pt x="104079" y="80564"/>
                      <a:pt x="147893" y="5317"/>
                    </a:cubicBezTo>
                    <a:cubicBezTo>
                      <a:pt x="150180" y="1316"/>
                      <a:pt x="143988" y="-2208"/>
                      <a:pt x="141702" y="1697"/>
                    </a:cubicBezTo>
                    <a:lnTo>
                      <a:pt x="141702" y="169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1" name="任意多边形: 形状 550">
                <a:extLst>
                  <a:ext uri="{FF2B5EF4-FFF2-40B4-BE49-F238E27FC236}">
                    <a16:creationId xmlns:a16="http://schemas.microsoft.com/office/drawing/2014/main" id="{FAFA49B2-B1B6-42C2-B242-1BCD5B523B26}"/>
                  </a:ext>
                </a:extLst>
              </p:cNvPr>
              <p:cNvSpPr/>
              <p:nvPr/>
            </p:nvSpPr>
            <p:spPr>
              <a:xfrm>
                <a:off x="6435756" y="3721131"/>
                <a:ext cx="638175" cy="113600"/>
              </a:xfrm>
              <a:custGeom>
                <a:avLst/>
                <a:gdLst>
                  <a:gd name="connsiteX0" fmla="*/ 0 w 638175"/>
                  <a:gd name="connsiteY0" fmla="*/ 41243 h 113600"/>
                  <a:gd name="connsiteX1" fmla="*/ 288893 w 638175"/>
                  <a:gd name="connsiteY1" fmla="*/ 95250 h 113600"/>
                  <a:gd name="connsiteX2" fmla="*/ 638175 w 638175"/>
                  <a:gd name="connsiteY2" fmla="*/ 0 h 11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38175" h="113600">
                    <a:moveTo>
                      <a:pt x="0" y="41243"/>
                    </a:moveTo>
                    <a:cubicBezTo>
                      <a:pt x="0" y="41243"/>
                      <a:pt x="180975" y="63436"/>
                      <a:pt x="288893" y="95250"/>
                    </a:cubicBezTo>
                    <a:cubicBezTo>
                      <a:pt x="396811" y="126968"/>
                      <a:pt x="565118" y="130207"/>
                      <a:pt x="638175" y="0"/>
                    </a:cubicBezTo>
                  </a:path>
                </a:pathLst>
              </a:custGeom>
              <a:noFill/>
              <a:ln w="19050" cap="flat">
                <a:solidFill>
                  <a:srgbClr val="FF646C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2" name="图形 304">
              <a:extLst>
                <a:ext uri="{FF2B5EF4-FFF2-40B4-BE49-F238E27FC236}">
                  <a16:creationId xmlns:a16="http://schemas.microsoft.com/office/drawing/2014/main" id="{B75B7A99-5B55-4FBD-909E-DCBF4AC24FC6}"/>
                </a:ext>
              </a:extLst>
            </p:cNvPr>
            <p:cNvGrpSpPr/>
            <p:nvPr/>
          </p:nvGrpSpPr>
          <p:grpSpPr>
            <a:xfrm>
              <a:off x="7455609" y="2573274"/>
              <a:ext cx="753150" cy="2113468"/>
              <a:chOff x="7455609" y="2573274"/>
              <a:chExt cx="753150" cy="2113468"/>
            </a:xfrm>
          </p:grpSpPr>
          <p:grpSp>
            <p:nvGrpSpPr>
              <p:cNvPr id="553" name="图形 304">
                <a:extLst>
                  <a:ext uri="{FF2B5EF4-FFF2-40B4-BE49-F238E27FC236}">
                    <a16:creationId xmlns:a16="http://schemas.microsoft.com/office/drawing/2014/main" id="{2A676937-7D47-449C-905B-F13B94C67F3E}"/>
                  </a:ext>
                </a:extLst>
              </p:cNvPr>
              <p:cNvGrpSpPr/>
              <p:nvPr/>
            </p:nvGrpSpPr>
            <p:grpSpPr>
              <a:xfrm>
                <a:off x="7528934" y="2573274"/>
                <a:ext cx="460159" cy="392062"/>
                <a:chOff x="7528934" y="2573274"/>
                <a:chExt cx="460159" cy="392062"/>
              </a:xfrm>
            </p:grpSpPr>
            <p:sp>
              <p:nvSpPr>
                <p:cNvPr id="554" name="任意多边形: 形状 553">
                  <a:extLst>
                    <a:ext uri="{FF2B5EF4-FFF2-40B4-BE49-F238E27FC236}">
                      <a16:creationId xmlns:a16="http://schemas.microsoft.com/office/drawing/2014/main" id="{C0197203-F0E6-419E-B910-9C175BB994ED}"/>
                    </a:ext>
                  </a:extLst>
                </p:cNvPr>
                <p:cNvSpPr/>
                <p:nvPr/>
              </p:nvSpPr>
              <p:spPr>
                <a:xfrm>
                  <a:off x="7528934" y="2573274"/>
                  <a:ext cx="442919" cy="174116"/>
                </a:xfrm>
                <a:custGeom>
                  <a:avLst/>
                  <a:gdLst>
                    <a:gd name="connsiteX0" fmla="*/ 228131 w 442919"/>
                    <a:gd name="connsiteY0" fmla="*/ 0 h 174116"/>
                    <a:gd name="connsiteX1" fmla="*/ 7 w 442919"/>
                    <a:gd name="connsiteY1" fmla="*/ 116586 h 174116"/>
                    <a:gd name="connsiteX2" fmla="*/ 232036 w 442919"/>
                    <a:gd name="connsiteY2" fmla="*/ 174117 h 174116"/>
                    <a:gd name="connsiteX3" fmla="*/ 442919 w 442919"/>
                    <a:gd name="connsiteY3" fmla="*/ 98393 h 174116"/>
                    <a:gd name="connsiteX4" fmla="*/ 228131 w 442919"/>
                    <a:gd name="connsiteY4" fmla="*/ 0 h 174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2919" h="174116">
                      <a:moveTo>
                        <a:pt x="228131" y="0"/>
                      </a:moveTo>
                      <a:cubicBezTo>
                        <a:pt x="228131" y="0"/>
                        <a:pt x="-1422" y="113157"/>
                        <a:pt x="7" y="116586"/>
                      </a:cubicBezTo>
                      <a:cubicBezTo>
                        <a:pt x="1435" y="120015"/>
                        <a:pt x="232036" y="174117"/>
                        <a:pt x="232036" y="174117"/>
                      </a:cubicBezTo>
                      <a:lnTo>
                        <a:pt x="442919" y="98393"/>
                      </a:lnTo>
                      <a:lnTo>
                        <a:pt x="228131" y="0"/>
                      </a:lnTo>
                      <a:close/>
                    </a:path>
                  </a:pathLst>
                </a:custGeom>
                <a:solidFill>
                  <a:srgbClr val="0932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5" name="任意多边形: 形状 554">
                  <a:extLst>
                    <a:ext uri="{FF2B5EF4-FFF2-40B4-BE49-F238E27FC236}">
                      <a16:creationId xmlns:a16="http://schemas.microsoft.com/office/drawing/2014/main" id="{F6C70CD7-6C4B-41AE-B08A-1E9DABC1DEF6}"/>
                    </a:ext>
                  </a:extLst>
                </p:cNvPr>
                <p:cNvSpPr/>
                <p:nvPr/>
              </p:nvSpPr>
              <p:spPr>
                <a:xfrm>
                  <a:off x="7624762" y="2645539"/>
                  <a:ext cx="265938" cy="116043"/>
                </a:xfrm>
                <a:custGeom>
                  <a:avLst/>
                  <a:gdLst>
                    <a:gd name="connsiteX0" fmla="*/ 12287 w 265938"/>
                    <a:gd name="connsiteY0" fmla="*/ 109662 h 116043"/>
                    <a:gd name="connsiteX1" fmla="*/ 136493 w 265938"/>
                    <a:gd name="connsiteY1" fmla="*/ 116044 h 116043"/>
                    <a:gd name="connsiteX2" fmla="*/ 257270 w 265938"/>
                    <a:gd name="connsiteY2" fmla="*/ 99565 h 116043"/>
                    <a:gd name="connsiteX3" fmla="*/ 265938 w 265938"/>
                    <a:gd name="connsiteY3" fmla="*/ 31462 h 116043"/>
                    <a:gd name="connsiteX4" fmla="*/ 0 w 265938"/>
                    <a:gd name="connsiteY4" fmla="*/ 37367 h 116043"/>
                    <a:gd name="connsiteX5" fmla="*/ 12287 w 265938"/>
                    <a:gd name="connsiteY5" fmla="*/ 109662 h 116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5938" h="116043">
                      <a:moveTo>
                        <a:pt x="12287" y="109662"/>
                      </a:moveTo>
                      <a:cubicBezTo>
                        <a:pt x="12287" y="109662"/>
                        <a:pt x="51245" y="97851"/>
                        <a:pt x="136493" y="116044"/>
                      </a:cubicBezTo>
                      <a:cubicBezTo>
                        <a:pt x="209931" y="86707"/>
                        <a:pt x="257270" y="99565"/>
                        <a:pt x="257270" y="99565"/>
                      </a:cubicBezTo>
                      <a:cubicBezTo>
                        <a:pt x="257270" y="99565"/>
                        <a:pt x="262033" y="66895"/>
                        <a:pt x="265938" y="31462"/>
                      </a:cubicBezTo>
                      <a:cubicBezTo>
                        <a:pt x="203073" y="-10544"/>
                        <a:pt x="67056" y="-12353"/>
                        <a:pt x="0" y="37367"/>
                      </a:cubicBezTo>
                      <a:cubicBezTo>
                        <a:pt x="8191" y="88802"/>
                        <a:pt x="12287" y="109662"/>
                        <a:pt x="12287" y="109662"/>
                      </a:cubicBezTo>
                      <a:close/>
                    </a:path>
                  </a:pathLst>
                </a:custGeom>
                <a:solidFill>
                  <a:srgbClr val="415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6" name="任意多边形: 形状 555">
                  <a:extLst>
                    <a:ext uri="{FF2B5EF4-FFF2-40B4-BE49-F238E27FC236}">
                      <a16:creationId xmlns:a16="http://schemas.microsoft.com/office/drawing/2014/main" id="{1E22D9DE-F699-4138-8EFD-AF40D5C2312B}"/>
                    </a:ext>
                  </a:extLst>
                </p:cNvPr>
                <p:cNvSpPr/>
                <p:nvPr/>
              </p:nvSpPr>
              <p:spPr>
                <a:xfrm>
                  <a:off x="7942716" y="2771965"/>
                  <a:ext cx="46376" cy="193370"/>
                </a:xfrm>
                <a:custGeom>
                  <a:avLst/>
                  <a:gdLst>
                    <a:gd name="connsiteX0" fmla="*/ 9611 w 46376"/>
                    <a:gd name="connsiteY0" fmla="*/ 667 h 193370"/>
                    <a:gd name="connsiteX1" fmla="*/ 3419 w 46376"/>
                    <a:gd name="connsiteY1" fmla="*/ 186976 h 193370"/>
                    <a:gd name="connsiteX2" fmla="*/ 46377 w 46376"/>
                    <a:gd name="connsiteY2" fmla="*/ 190405 h 193370"/>
                    <a:gd name="connsiteX3" fmla="*/ 19897 w 46376"/>
                    <a:gd name="connsiteY3" fmla="*/ 0 h 193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376" h="193370">
                      <a:moveTo>
                        <a:pt x="9611" y="667"/>
                      </a:moveTo>
                      <a:cubicBezTo>
                        <a:pt x="9611" y="667"/>
                        <a:pt x="-6963" y="174974"/>
                        <a:pt x="3419" y="186976"/>
                      </a:cubicBezTo>
                      <a:cubicBezTo>
                        <a:pt x="13706" y="198977"/>
                        <a:pt x="46377" y="190405"/>
                        <a:pt x="46377" y="190405"/>
                      </a:cubicBezTo>
                      <a:cubicBezTo>
                        <a:pt x="46377" y="190405"/>
                        <a:pt x="15611" y="30956"/>
                        <a:pt x="19897" y="0"/>
                      </a:cubicBezTo>
                    </a:path>
                  </a:pathLst>
                </a:custGeom>
                <a:solidFill>
                  <a:srgbClr val="FF646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57" name="图形 304">
                  <a:extLst>
                    <a:ext uri="{FF2B5EF4-FFF2-40B4-BE49-F238E27FC236}">
                      <a16:creationId xmlns:a16="http://schemas.microsoft.com/office/drawing/2014/main" id="{6BBED58F-8ECF-4C51-A6E5-F941B68C90D7}"/>
                    </a:ext>
                  </a:extLst>
                </p:cNvPr>
                <p:cNvGrpSpPr/>
                <p:nvPr/>
              </p:nvGrpSpPr>
              <p:grpSpPr>
                <a:xfrm>
                  <a:off x="7946134" y="2669280"/>
                  <a:ext cx="20867" cy="115544"/>
                  <a:chOff x="7946134" y="2669280"/>
                  <a:chExt cx="20867" cy="115544"/>
                </a:xfrm>
              </p:grpSpPr>
              <p:sp>
                <p:nvSpPr>
                  <p:cNvPr id="558" name="任意多边形: 形状 557">
                    <a:extLst>
                      <a:ext uri="{FF2B5EF4-FFF2-40B4-BE49-F238E27FC236}">
                        <a16:creationId xmlns:a16="http://schemas.microsoft.com/office/drawing/2014/main" id="{2F80AE6C-81EF-4051-A9C1-480BF59F2A49}"/>
                      </a:ext>
                    </a:extLst>
                  </p:cNvPr>
                  <p:cNvSpPr/>
                  <p:nvPr/>
                </p:nvSpPr>
                <p:spPr>
                  <a:xfrm>
                    <a:off x="7951755" y="2669280"/>
                    <a:ext cx="7244" cy="101827"/>
                  </a:xfrm>
                  <a:custGeom>
                    <a:avLst/>
                    <a:gdLst>
                      <a:gd name="connsiteX0" fmla="*/ 4667 w 7244"/>
                      <a:gd name="connsiteY0" fmla="*/ 101827 h 101827"/>
                      <a:gd name="connsiteX1" fmla="*/ 2096 w 7244"/>
                      <a:gd name="connsiteY1" fmla="*/ 99351 h 101827"/>
                      <a:gd name="connsiteX2" fmla="*/ 0 w 7244"/>
                      <a:gd name="connsiteY2" fmla="*/ 2672 h 101827"/>
                      <a:gd name="connsiteX3" fmla="*/ 2477 w 7244"/>
                      <a:gd name="connsiteY3" fmla="*/ 5 h 101827"/>
                      <a:gd name="connsiteX4" fmla="*/ 5144 w 7244"/>
                      <a:gd name="connsiteY4" fmla="*/ 2482 h 101827"/>
                      <a:gd name="connsiteX5" fmla="*/ 7239 w 7244"/>
                      <a:gd name="connsiteY5" fmla="*/ 99160 h 101827"/>
                      <a:gd name="connsiteX6" fmla="*/ 4667 w 7244"/>
                      <a:gd name="connsiteY6" fmla="*/ 101827 h 101827"/>
                      <a:gd name="connsiteX7" fmla="*/ 4667 w 7244"/>
                      <a:gd name="connsiteY7" fmla="*/ 101827 h 101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44" h="101827">
                        <a:moveTo>
                          <a:pt x="4667" y="101827"/>
                        </a:moveTo>
                        <a:cubicBezTo>
                          <a:pt x="3239" y="101827"/>
                          <a:pt x="2096" y="100684"/>
                          <a:pt x="2096" y="99351"/>
                        </a:cubicBezTo>
                        <a:lnTo>
                          <a:pt x="0" y="2672"/>
                        </a:lnTo>
                        <a:cubicBezTo>
                          <a:pt x="0" y="1243"/>
                          <a:pt x="1143" y="100"/>
                          <a:pt x="2477" y="5"/>
                        </a:cubicBezTo>
                        <a:cubicBezTo>
                          <a:pt x="4001" y="-90"/>
                          <a:pt x="5048" y="1148"/>
                          <a:pt x="5144" y="2482"/>
                        </a:cubicBezTo>
                        <a:lnTo>
                          <a:pt x="7239" y="99160"/>
                        </a:lnTo>
                        <a:cubicBezTo>
                          <a:pt x="7334" y="100589"/>
                          <a:pt x="6191" y="101827"/>
                          <a:pt x="4667" y="101827"/>
                        </a:cubicBezTo>
                        <a:cubicBezTo>
                          <a:pt x="4667" y="101827"/>
                          <a:pt x="4667" y="101827"/>
                          <a:pt x="4667" y="101827"/>
                        </a:cubicBezTo>
                        <a:close/>
                      </a:path>
                    </a:pathLst>
                  </a:custGeom>
                  <a:solidFill>
                    <a:srgbClr val="FF646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59" name="任意多边形: 形状 558">
                    <a:extLst>
                      <a:ext uri="{FF2B5EF4-FFF2-40B4-BE49-F238E27FC236}">
                        <a16:creationId xmlns:a16="http://schemas.microsoft.com/office/drawing/2014/main" id="{881F5C66-9BFD-46D3-929A-F891EECCFF69}"/>
                      </a:ext>
                    </a:extLst>
                  </p:cNvPr>
                  <p:cNvSpPr/>
                  <p:nvPr/>
                </p:nvSpPr>
                <p:spPr>
                  <a:xfrm>
                    <a:off x="7946134" y="2763962"/>
                    <a:ext cx="20867" cy="20862"/>
                  </a:xfrm>
                  <a:custGeom>
                    <a:avLst/>
                    <a:gdLst>
                      <a:gd name="connsiteX0" fmla="*/ 1 w 20867"/>
                      <a:gd name="connsiteY0" fmla="*/ 10670 h 20862"/>
                      <a:gd name="connsiteX1" fmla="*/ 10193 w 20867"/>
                      <a:gd name="connsiteY1" fmla="*/ 1 h 20862"/>
                      <a:gd name="connsiteX2" fmla="*/ 20861 w 20867"/>
                      <a:gd name="connsiteY2" fmla="*/ 10193 h 20862"/>
                      <a:gd name="connsiteX3" fmla="*/ 10669 w 20867"/>
                      <a:gd name="connsiteY3" fmla="*/ 20861 h 20862"/>
                      <a:gd name="connsiteX4" fmla="*/ 1 w 20867"/>
                      <a:gd name="connsiteY4" fmla="*/ 10670 h 2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867" h="20862">
                        <a:moveTo>
                          <a:pt x="1" y="10670"/>
                        </a:moveTo>
                        <a:cubicBezTo>
                          <a:pt x="-94" y="4955"/>
                          <a:pt x="4383" y="192"/>
                          <a:pt x="10193" y="1"/>
                        </a:cubicBezTo>
                        <a:cubicBezTo>
                          <a:pt x="15908" y="-94"/>
                          <a:pt x="20671" y="4383"/>
                          <a:pt x="20861" y="10193"/>
                        </a:cubicBezTo>
                        <a:cubicBezTo>
                          <a:pt x="21052" y="16004"/>
                          <a:pt x="16480" y="20671"/>
                          <a:pt x="10669" y="20861"/>
                        </a:cubicBezTo>
                        <a:cubicBezTo>
                          <a:pt x="4955" y="20957"/>
                          <a:pt x="192" y="16385"/>
                          <a:pt x="1" y="10670"/>
                        </a:cubicBezTo>
                        <a:close/>
                      </a:path>
                    </a:pathLst>
                  </a:custGeom>
                  <a:solidFill>
                    <a:srgbClr val="EF37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560" name="任意多边形: 形状 559">
                <a:extLst>
                  <a:ext uri="{FF2B5EF4-FFF2-40B4-BE49-F238E27FC236}">
                    <a16:creationId xmlns:a16="http://schemas.microsoft.com/office/drawing/2014/main" id="{19302A69-9A5D-4A43-A1A3-3AAE85660688}"/>
                  </a:ext>
                </a:extLst>
              </p:cNvPr>
              <p:cNvSpPr/>
              <p:nvPr/>
            </p:nvSpPr>
            <p:spPr>
              <a:xfrm>
                <a:off x="7578801" y="2718149"/>
                <a:ext cx="356262" cy="451768"/>
              </a:xfrm>
              <a:custGeom>
                <a:avLst/>
                <a:gdLst>
                  <a:gd name="connsiteX0" fmla="*/ 57011 w 356262"/>
                  <a:gd name="connsiteY0" fmla="*/ 41148 h 451768"/>
                  <a:gd name="connsiteX1" fmla="*/ 43676 w 356262"/>
                  <a:gd name="connsiteY1" fmla="*/ 164497 h 451768"/>
                  <a:gd name="connsiteX2" fmla="*/ 33008 w 356262"/>
                  <a:gd name="connsiteY2" fmla="*/ 272891 h 451768"/>
                  <a:gd name="connsiteX3" fmla="*/ 12338 w 356262"/>
                  <a:gd name="connsiteY3" fmla="*/ 405289 h 451768"/>
                  <a:gd name="connsiteX4" fmla="*/ 340760 w 356262"/>
                  <a:gd name="connsiteY4" fmla="*/ 432816 h 451768"/>
                  <a:gd name="connsiteX5" fmla="*/ 340760 w 356262"/>
                  <a:gd name="connsiteY5" fmla="*/ 281464 h 451768"/>
                  <a:gd name="connsiteX6" fmla="*/ 262274 w 356262"/>
                  <a:gd name="connsiteY6" fmla="*/ 0 h 45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262" h="451768">
                    <a:moveTo>
                      <a:pt x="57011" y="41148"/>
                    </a:moveTo>
                    <a:cubicBezTo>
                      <a:pt x="57011" y="41148"/>
                      <a:pt x="37484" y="90107"/>
                      <a:pt x="43676" y="164497"/>
                    </a:cubicBezTo>
                    <a:cubicBezTo>
                      <a:pt x="49676" y="236029"/>
                      <a:pt x="53581" y="223075"/>
                      <a:pt x="33008" y="272891"/>
                    </a:cubicBezTo>
                    <a:cubicBezTo>
                      <a:pt x="12338" y="322802"/>
                      <a:pt x="-16904" y="360617"/>
                      <a:pt x="12338" y="405289"/>
                    </a:cubicBezTo>
                    <a:cubicBezTo>
                      <a:pt x="41580" y="449961"/>
                      <a:pt x="320091" y="468916"/>
                      <a:pt x="340760" y="432816"/>
                    </a:cubicBezTo>
                    <a:cubicBezTo>
                      <a:pt x="361429" y="396716"/>
                      <a:pt x="361429" y="315849"/>
                      <a:pt x="340760" y="281464"/>
                    </a:cubicBezTo>
                    <a:cubicBezTo>
                      <a:pt x="320091" y="247079"/>
                      <a:pt x="373145" y="31623"/>
                      <a:pt x="262274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61" name="图形 304">
                <a:extLst>
                  <a:ext uri="{FF2B5EF4-FFF2-40B4-BE49-F238E27FC236}">
                    <a16:creationId xmlns:a16="http://schemas.microsoft.com/office/drawing/2014/main" id="{6759A816-441D-4650-AAFA-4894FDC54FA9}"/>
                  </a:ext>
                </a:extLst>
              </p:cNvPr>
              <p:cNvGrpSpPr/>
              <p:nvPr/>
            </p:nvGrpSpPr>
            <p:grpSpPr>
              <a:xfrm>
                <a:off x="7495610" y="3917632"/>
                <a:ext cx="267073" cy="768233"/>
                <a:chOff x="7495610" y="3917632"/>
                <a:chExt cx="267073" cy="768233"/>
              </a:xfrm>
            </p:grpSpPr>
            <p:sp>
              <p:nvSpPr>
                <p:cNvPr id="562" name="任意多边形: 形状 561">
                  <a:extLst>
                    <a:ext uri="{FF2B5EF4-FFF2-40B4-BE49-F238E27FC236}">
                      <a16:creationId xmlns:a16="http://schemas.microsoft.com/office/drawing/2014/main" id="{AE2E1105-F710-4A72-B177-210AA316F28F}"/>
                    </a:ext>
                  </a:extLst>
                </p:cNvPr>
                <p:cNvSpPr/>
                <p:nvPr/>
              </p:nvSpPr>
              <p:spPr>
                <a:xfrm>
                  <a:off x="7495610" y="4585430"/>
                  <a:ext cx="219015" cy="100435"/>
                </a:xfrm>
                <a:custGeom>
                  <a:avLst/>
                  <a:gdLst>
                    <a:gd name="connsiteX0" fmla="*/ 134676 w 219015"/>
                    <a:gd name="connsiteY0" fmla="*/ 0 h 100435"/>
                    <a:gd name="connsiteX1" fmla="*/ 4088 w 219015"/>
                    <a:gd name="connsiteY1" fmla="*/ 96964 h 100435"/>
                    <a:gd name="connsiteX2" fmla="*/ 216020 w 219015"/>
                    <a:gd name="connsiteY2" fmla="*/ 97155 h 100435"/>
                    <a:gd name="connsiteX3" fmla="*/ 214115 w 219015"/>
                    <a:gd name="connsiteY3" fmla="*/ 857 h 100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015" h="100435">
                      <a:moveTo>
                        <a:pt x="134676" y="0"/>
                      </a:moveTo>
                      <a:cubicBezTo>
                        <a:pt x="134676" y="0"/>
                        <a:pt x="-27535" y="87344"/>
                        <a:pt x="4088" y="96964"/>
                      </a:cubicBezTo>
                      <a:cubicBezTo>
                        <a:pt x="21614" y="102298"/>
                        <a:pt x="211162" y="100774"/>
                        <a:pt x="216020" y="97155"/>
                      </a:cubicBezTo>
                      <a:cubicBezTo>
                        <a:pt x="223735" y="91345"/>
                        <a:pt x="214115" y="857"/>
                        <a:pt x="214115" y="857"/>
                      </a:cubicBezTo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3" name="任意多边形: 形状 562">
                  <a:extLst>
                    <a:ext uri="{FF2B5EF4-FFF2-40B4-BE49-F238E27FC236}">
                      <a16:creationId xmlns:a16="http://schemas.microsoft.com/office/drawing/2014/main" id="{CB2D1BB6-9271-4AE1-990F-97A7BA89FA84}"/>
                    </a:ext>
                  </a:extLst>
                </p:cNvPr>
                <p:cNvSpPr/>
                <p:nvPr/>
              </p:nvSpPr>
              <p:spPr>
                <a:xfrm>
                  <a:off x="7597711" y="3917632"/>
                  <a:ext cx="164973" cy="669321"/>
                </a:xfrm>
                <a:custGeom>
                  <a:avLst/>
                  <a:gdLst>
                    <a:gd name="connsiteX0" fmla="*/ 8763 w 164973"/>
                    <a:gd name="connsiteY0" fmla="*/ 0 h 669321"/>
                    <a:gd name="connsiteX1" fmla="*/ 0 w 164973"/>
                    <a:gd name="connsiteY1" fmla="*/ 187071 h 669321"/>
                    <a:gd name="connsiteX2" fmla="*/ 18955 w 164973"/>
                    <a:gd name="connsiteY2" fmla="*/ 669322 h 669321"/>
                    <a:gd name="connsiteX3" fmla="*/ 116110 w 164973"/>
                    <a:gd name="connsiteY3" fmla="*/ 669322 h 669321"/>
                    <a:gd name="connsiteX4" fmla="*/ 164973 w 164973"/>
                    <a:gd name="connsiteY4" fmla="*/ 173927 h 669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4973" h="669321">
                      <a:moveTo>
                        <a:pt x="8763" y="0"/>
                      </a:moveTo>
                      <a:lnTo>
                        <a:pt x="0" y="187071"/>
                      </a:lnTo>
                      <a:lnTo>
                        <a:pt x="18955" y="669322"/>
                      </a:lnTo>
                      <a:lnTo>
                        <a:pt x="116110" y="669322"/>
                      </a:lnTo>
                      <a:cubicBezTo>
                        <a:pt x="116110" y="669322"/>
                        <a:pt x="161449" y="324803"/>
                        <a:pt x="164973" y="173927"/>
                      </a:cubicBezTo>
                    </a:path>
                  </a:pathLst>
                </a:custGeom>
                <a:solidFill>
                  <a:srgbClr val="1C2B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4" name="任意多边形: 形状 563">
                  <a:extLst>
                    <a:ext uri="{FF2B5EF4-FFF2-40B4-BE49-F238E27FC236}">
                      <a16:creationId xmlns:a16="http://schemas.microsoft.com/office/drawing/2014/main" id="{9D4D5DF8-2EDA-4CD3-A42D-130CB273D745}"/>
                    </a:ext>
                  </a:extLst>
                </p:cNvPr>
                <p:cNvSpPr/>
                <p:nvPr/>
              </p:nvSpPr>
              <p:spPr>
                <a:xfrm>
                  <a:off x="7597711" y="3917632"/>
                  <a:ext cx="164973" cy="300513"/>
                </a:xfrm>
                <a:custGeom>
                  <a:avLst/>
                  <a:gdLst>
                    <a:gd name="connsiteX0" fmla="*/ 164973 w 164973"/>
                    <a:gd name="connsiteY0" fmla="*/ 173927 h 300513"/>
                    <a:gd name="connsiteX1" fmla="*/ 8763 w 164973"/>
                    <a:gd name="connsiteY1" fmla="*/ 0 h 300513"/>
                    <a:gd name="connsiteX2" fmla="*/ 0 w 164973"/>
                    <a:gd name="connsiteY2" fmla="*/ 187071 h 300513"/>
                    <a:gd name="connsiteX3" fmla="*/ 3143 w 164973"/>
                    <a:gd name="connsiteY3" fmla="*/ 268415 h 300513"/>
                    <a:gd name="connsiteX4" fmla="*/ 156972 w 164973"/>
                    <a:gd name="connsiteY4" fmla="*/ 300514 h 300513"/>
                    <a:gd name="connsiteX5" fmla="*/ 164973 w 164973"/>
                    <a:gd name="connsiteY5" fmla="*/ 173927 h 300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4973" h="300513">
                      <a:moveTo>
                        <a:pt x="164973" y="173927"/>
                      </a:moveTo>
                      <a:lnTo>
                        <a:pt x="8763" y="0"/>
                      </a:lnTo>
                      <a:lnTo>
                        <a:pt x="0" y="187071"/>
                      </a:lnTo>
                      <a:lnTo>
                        <a:pt x="3143" y="268415"/>
                      </a:lnTo>
                      <a:cubicBezTo>
                        <a:pt x="56674" y="276892"/>
                        <a:pt x="104585" y="290989"/>
                        <a:pt x="156972" y="300514"/>
                      </a:cubicBezTo>
                      <a:cubicBezTo>
                        <a:pt x="161163" y="252603"/>
                        <a:pt x="164116" y="208217"/>
                        <a:pt x="164973" y="173927"/>
                      </a:cubicBezTo>
                      <a:close/>
                    </a:path>
                  </a:pathLst>
                </a:custGeom>
                <a:solidFill>
                  <a:srgbClr val="B7B7B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5" name="图形 304">
                <a:extLst>
                  <a:ext uri="{FF2B5EF4-FFF2-40B4-BE49-F238E27FC236}">
                    <a16:creationId xmlns:a16="http://schemas.microsoft.com/office/drawing/2014/main" id="{BC7F44F9-3B9B-4695-8F26-6D37F936918B}"/>
                  </a:ext>
                </a:extLst>
              </p:cNvPr>
              <p:cNvGrpSpPr/>
              <p:nvPr/>
            </p:nvGrpSpPr>
            <p:grpSpPr>
              <a:xfrm>
                <a:off x="7759922" y="3917632"/>
                <a:ext cx="278968" cy="769110"/>
                <a:chOff x="7759922" y="3917632"/>
                <a:chExt cx="278968" cy="769110"/>
              </a:xfrm>
            </p:grpSpPr>
            <p:sp>
              <p:nvSpPr>
                <p:cNvPr id="566" name="任意多边形: 形状 565">
                  <a:extLst>
                    <a:ext uri="{FF2B5EF4-FFF2-40B4-BE49-F238E27FC236}">
                      <a16:creationId xmlns:a16="http://schemas.microsoft.com/office/drawing/2014/main" id="{FF70AE2B-DD13-46BE-8E87-FD52BF2825AC}"/>
                    </a:ext>
                  </a:extLst>
                </p:cNvPr>
                <p:cNvSpPr/>
                <p:nvPr/>
              </p:nvSpPr>
              <p:spPr>
                <a:xfrm>
                  <a:off x="7821610" y="4584573"/>
                  <a:ext cx="217280" cy="102169"/>
                </a:xfrm>
                <a:custGeom>
                  <a:avLst/>
                  <a:gdLst>
                    <a:gd name="connsiteX0" fmla="*/ 85854 w 217280"/>
                    <a:gd name="connsiteY0" fmla="*/ 0 h 102169"/>
                    <a:gd name="connsiteX1" fmla="*/ 213775 w 217280"/>
                    <a:gd name="connsiteY1" fmla="*/ 98298 h 102169"/>
                    <a:gd name="connsiteX2" fmla="*/ 4130 w 217280"/>
                    <a:gd name="connsiteY2" fmla="*/ 97822 h 102169"/>
                    <a:gd name="connsiteX3" fmla="*/ 6416 w 217280"/>
                    <a:gd name="connsiteY3" fmla="*/ 857 h 102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280" h="102169">
                      <a:moveTo>
                        <a:pt x="85854" y="0"/>
                      </a:moveTo>
                      <a:cubicBezTo>
                        <a:pt x="85854" y="0"/>
                        <a:pt x="242445" y="81820"/>
                        <a:pt x="213775" y="98298"/>
                      </a:cubicBezTo>
                      <a:cubicBezTo>
                        <a:pt x="202631" y="104680"/>
                        <a:pt x="17370" y="102203"/>
                        <a:pt x="4130" y="97822"/>
                      </a:cubicBezTo>
                      <a:cubicBezTo>
                        <a:pt x="-6348" y="94393"/>
                        <a:pt x="6416" y="857"/>
                        <a:pt x="6416" y="857"/>
                      </a:cubicBezTo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7" name="任意多边形: 形状 566">
                  <a:extLst>
                    <a:ext uri="{FF2B5EF4-FFF2-40B4-BE49-F238E27FC236}">
                      <a16:creationId xmlns:a16="http://schemas.microsoft.com/office/drawing/2014/main" id="{DDC7CB7B-7CEA-4C95-B7DD-26543AC7F871}"/>
                    </a:ext>
                  </a:extLst>
                </p:cNvPr>
                <p:cNvSpPr/>
                <p:nvPr/>
              </p:nvSpPr>
              <p:spPr>
                <a:xfrm>
                  <a:off x="7759922" y="3917632"/>
                  <a:ext cx="177831" cy="669321"/>
                </a:xfrm>
                <a:custGeom>
                  <a:avLst/>
                  <a:gdLst>
                    <a:gd name="connsiteX0" fmla="*/ 169640 w 177831"/>
                    <a:gd name="connsiteY0" fmla="*/ 0 h 669321"/>
                    <a:gd name="connsiteX1" fmla="*/ 177832 w 177831"/>
                    <a:gd name="connsiteY1" fmla="*/ 194786 h 669321"/>
                    <a:gd name="connsiteX2" fmla="*/ 161544 w 177831"/>
                    <a:gd name="connsiteY2" fmla="*/ 668465 h 669321"/>
                    <a:gd name="connsiteX3" fmla="*/ 61817 w 177831"/>
                    <a:gd name="connsiteY3" fmla="*/ 669322 h 669321"/>
                    <a:gd name="connsiteX4" fmla="*/ 0 w 177831"/>
                    <a:gd name="connsiteY4" fmla="*/ 9620 h 669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831" h="669321">
                      <a:moveTo>
                        <a:pt x="169640" y="0"/>
                      </a:moveTo>
                      <a:lnTo>
                        <a:pt x="177832" y="194786"/>
                      </a:lnTo>
                      <a:lnTo>
                        <a:pt x="161544" y="668465"/>
                      </a:lnTo>
                      <a:lnTo>
                        <a:pt x="61817" y="669322"/>
                      </a:lnTo>
                      <a:cubicBezTo>
                        <a:pt x="61817" y="669322"/>
                        <a:pt x="3524" y="160496"/>
                        <a:pt x="0" y="9620"/>
                      </a:cubicBezTo>
                    </a:path>
                  </a:pathLst>
                </a:custGeom>
                <a:solidFill>
                  <a:srgbClr val="1C2B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8" name="任意多边形: 形状 567">
                  <a:extLst>
                    <a:ext uri="{FF2B5EF4-FFF2-40B4-BE49-F238E27FC236}">
                      <a16:creationId xmlns:a16="http://schemas.microsoft.com/office/drawing/2014/main" id="{284A1554-048F-42D7-8CB8-E67E551DCA26}"/>
                    </a:ext>
                  </a:extLst>
                </p:cNvPr>
                <p:cNvSpPr/>
                <p:nvPr/>
              </p:nvSpPr>
              <p:spPr>
                <a:xfrm>
                  <a:off x="7759922" y="3917727"/>
                  <a:ext cx="177831" cy="294989"/>
                </a:xfrm>
                <a:custGeom>
                  <a:avLst/>
                  <a:gdLst>
                    <a:gd name="connsiteX0" fmla="*/ 22098 w 177831"/>
                    <a:gd name="connsiteY0" fmla="*/ 294989 h 294989"/>
                    <a:gd name="connsiteX1" fmla="*/ 175260 w 177831"/>
                    <a:gd name="connsiteY1" fmla="*/ 268700 h 294989"/>
                    <a:gd name="connsiteX2" fmla="*/ 175260 w 177831"/>
                    <a:gd name="connsiteY2" fmla="*/ 268700 h 294989"/>
                    <a:gd name="connsiteX3" fmla="*/ 177832 w 177831"/>
                    <a:gd name="connsiteY3" fmla="*/ 194786 h 294989"/>
                    <a:gd name="connsiteX4" fmla="*/ 169640 w 177831"/>
                    <a:gd name="connsiteY4" fmla="*/ 0 h 294989"/>
                    <a:gd name="connsiteX5" fmla="*/ 0 w 177831"/>
                    <a:gd name="connsiteY5" fmla="*/ 9620 h 294989"/>
                    <a:gd name="connsiteX6" fmla="*/ 13430 w 177831"/>
                    <a:gd name="connsiteY6" fmla="*/ 202121 h 294989"/>
                    <a:gd name="connsiteX7" fmla="*/ 22098 w 177831"/>
                    <a:gd name="connsiteY7" fmla="*/ 294989 h 294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831" h="294989">
                      <a:moveTo>
                        <a:pt x="22098" y="294989"/>
                      </a:moveTo>
                      <a:cubicBezTo>
                        <a:pt x="74676" y="293465"/>
                        <a:pt x="126778" y="285750"/>
                        <a:pt x="175260" y="268700"/>
                      </a:cubicBezTo>
                      <a:lnTo>
                        <a:pt x="175260" y="268700"/>
                      </a:lnTo>
                      <a:lnTo>
                        <a:pt x="177832" y="194786"/>
                      </a:lnTo>
                      <a:lnTo>
                        <a:pt x="169640" y="0"/>
                      </a:lnTo>
                      <a:lnTo>
                        <a:pt x="0" y="9620"/>
                      </a:lnTo>
                      <a:cubicBezTo>
                        <a:pt x="476" y="31052"/>
                        <a:pt x="7525" y="125825"/>
                        <a:pt x="13430" y="202121"/>
                      </a:cubicBezTo>
                      <a:cubicBezTo>
                        <a:pt x="16097" y="232124"/>
                        <a:pt x="19050" y="263462"/>
                        <a:pt x="22098" y="294989"/>
                      </a:cubicBezTo>
                      <a:close/>
                    </a:path>
                  </a:pathLst>
                </a:custGeom>
                <a:solidFill>
                  <a:srgbClr val="B7B7B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69" name="任意多边形: 形状 568">
                <a:extLst>
                  <a:ext uri="{FF2B5EF4-FFF2-40B4-BE49-F238E27FC236}">
                    <a16:creationId xmlns:a16="http://schemas.microsoft.com/office/drawing/2014/main" id="{98FCFE15-F24E-487A-9FBE-73E04658F9EC}"/>
                  </a:ext>
                </a:extLst>
              </p:cNvPr>
              <p:cNvSpPr/>
              <p:nvPr/>
            </p:nvSpPr>
            <p:spPr>
              <a:xfrm>
                <a:off x="7474553" y="3011138"/>
                <a:ext cx="591502" cy="1166054"/>
              </a:xfrm>
              <a:custGeom>
                <a:avLst/>
                <a:gdLst>
                  <a:gd name="connsiteX0" fmla="*/ 481013 w 591502"/>
                  <a:gd name="connsiteY0" fmla="*/ 48577 h 1166054"/>
                  <a:gd name="connsiteX1" fmla="*/ 366617 w 591502"/>
                  <a:gd name="connsiteY1" fmla="*/ 1048 h 1166054"/>
                  <a:gd name="connsiteX2" fmla="*/ 294037 w 591502"/>
                  <a:gd name="connsiteY2" fmla="*/ 187833 h 1166054"/>
                  <a:gd name="connsiteX3" fmla="*/ 220694 w 591502"/>
                  <a:gd name="connsiteY3" fmla="*/ 0 h 1166054"/>
                  <a:gd name="connsiteX4" fmla="*/ 101441 w 591502"/>
                  <a:gd name="connsiteY4" fmla="*/ 46387 h 1166054"/>
                  <a:gd name="connsiteX5" fmla="*/ 0 w 591502"/>
                  <a:gd name="connsiteY5" fmla="*/ 1069467 h 1166054"/>
                  <a:gd name="connsiteX6" fmla="*/ 237744 w 591502"/>
                  <a:gd name="connsiteY6" fmla="*/ 1153954 h 1166054"/>
                  <a:gd name="connsiteX7" fmla="*/ 282892 w 591502"/>
                  <a:gd name="connsiteY7" fmla="*/ 1161859 h 1166054"/>
                  <a:gd name="connsiteX8" fmla="*/ 300990 w 591502"/>
                  <a:gd name="connsiteY8" fmla="*/ 936212 h 1166054"/>
                  <a:gd name="connsiteX9" fmla="*/ 317278 w 591502"/>
                  <a:gd name="connsiteY9" fmla="*/ 1163193 h 1166054"/>
                  <a:gd name="connsiteX10" fmla="*/ 591502 w 591502"/>
                  <a:gd name="connsiteY10" fmla="*/ 1045369 h 1166054"/>
                  <a:gd name="connsiteX11" fmla="*/ 481013 w 591502"/>
                  <a:gd name="connsiteY11" fmla="*/ 48577 h 1166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1502" h="1166054">
                    <a:moveTo>
                      <a:pt x="481013" y="48577"/>
                    </a:moveTo>
                    <a:cubicBezTo>
                      <a:pt x="470725" y="36957"/>
                      <a:pt x="366617" y="1048"/>
                      <a:pt x="366617" y="1048"/>
                    </a:cubicBezTo>
                    <a:lnTo>
                      <a:pt x="294037" y="187833"/>
                    </a:lnTo>
                    <a:lnTo>
                      <a:pt x="220694" y="0"/>
                    </a:lnTo>
                    <a:cubicBezTo>
                      <a:pt x="220694" y="0"/>
                      <a:pt x="108490" y="34195"/>
                      <a:pt x="101441" y="46387"/>
                    </a:cubicBezTo>
                    <a:cubicBezTo>
                      <a:pt x="92773" y="61341"/>
                      <a:pt x="0" y="1069467"/>
                      <a:pt x="0" y="1069467"/>
                    </a:cubicBezTo>
                    <a:cubicBezTo>
                      <a:pt x="0" y="1069467"/>
                      <a:pt x="136112" y="1136237"/>
                      <a:pt x="237744" y="1153954"/>
                    </a:cubicBezTo>
                    <a:cubicBezTo>
                      <a:pt x="247364" y="1155668"/>
                      <a:pt x="273463" y="1160431"/>
                      <a:pt x="282892" y="1161859"/>
                    </a:cubicBezTo>
                    <a:lnTo>
                      <a:pt x="300990" y="936212"/>
                    </a:lnTo>
                    <a:lnTo>
                      <a:pt x="317278" y="1163193"/>
                    </a:lnTo>
                    <a:cubicBezTo>
                      <a:pt x="430721" y="1173956"/>
                      <a:pt x="532257" y="1158431"/>
                      <a:pt x="591502" y="1045369"/>
                    </a:cubicBezTo>
                    <a:cubicBezTo>
                      <a:pt x="591502" y="1045464"/>
                      <a:pt x="491299" y="60198"/>
                      <a:pt x="481013" y="48577"/>
                    </a:cubicBezTo>
                    <a:close/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0" name="任意多边形: 形状 569">
                <a:extLst>
                  <a:ext uri="{FF2B5EF4-FFF2-40B4-BE49-F238E27FC236}">
                    <a16:creationId xmlns:a16="http://schemas.microsoft.com/office/drawing/2014/main" id="{87516FC2-E13A-4603-981A-642AC3B9EF72}"/>
                  </a:ext>
                </a:extLst>
              </p:cNvPr>
              <p:cNvSpPr/>
              <p:nvPr/>
            </p:nvSpPr>
            <p:spPr>
              <a:xfrm>
                <a:off x="8061761" y="3002535"/>
                <a:ext cx="146998" cy="182528"/>
              </a:xfrm>
              <a:custGeom>
                <a:avLst/>
                <a:gdLst>
                  <a:gd name="connsiteX0" fmla="*/ 146883 w 146998"/>
                  <a:gd name="connsiteY0" fmla="*/ 174433 h 182528"/>
                  <a:gd name="connsiteX1" fmla="*/ 8 w 146998"/>
                  <a:gd name="connsiteY1" fmla="*/ 30 h 182528"/>
                  <a:gd name="connsiteX2" fmla="*/ 120690 w 146998"/>
                  <a:gd name="connsiteY2" fmla="*/ 182529 h 182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6998" h="182528">
                    <a:moveTo>
                      <a:pt x="146883" y="174433"/>
                    </a:moveTo>
                    <a:cubicBezTo>
                      <a:pt x="151551" y="149858"/>
                      <a:pt x="12200" y="-2447"/>
                      <a:pt x="8" y="30"/>
                    </a:cubicBezTo>
                    <a:cubicBezTo>
                      <a:pt x="-944" y="3268"/>
                      <a:pt x="82780" y="173099"/>
                      <a:pt x="120690" y="182529"/>
                    </a:cubicBezTo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1" name="任意多边形: 形状 570">
                <a:extLst>
                  <a:ext uri="{FF2B5EF4-FFF2-40B4-BE49-F238E27FC236}">
                    <a16:creationId xmlns:a16="http://schemas.microsoft.com/office/drawing/2014/main" id="{19719407-D9F4-43CB-BF57-5C54E765FFF2}"/>
                  </a:ext>
                </a:extLst>
              </p:cNvPr>
              <p:cNvSpPr/>
              <p:nvPr/>
            </p:nvSpPr>
            <p:spPr>
              <a:xfrm>
                <a:off x="8027848" y="2979610"/>
                <a:ext cx="115454" cy="348254"/>
              </a:xfrm>
              <a:custGeom>
                <a:avLst/>
                <a:gdLst>
                  <a:gd name="connsiteX0" fmla="*/ 115455 w 115454"/>
                  <a:gd name="connsiteY0" fmla="*/ 19621 h 348254"/>
                  <a:gd name="connsiteX1" fmla="*/ 43064 w 115454"/>
                  <a:gd name="connsiteY1" fmla="*/ 347948 h 348254"/>
                  <a:gd name="connsiteX2" fmla="*/ 297 w 115454"/>
                  <a:gd name="connsiteY2" fmla="*/ 279463 h 348254"/>
                  <a:gd name="connsiteX3" fmla="*/ 63162 w 115454"/>
                  <a:gd name="connsiteY3" fmla="*/ 0 h 348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454" h="348254">
                    <a:moveTo>
                      <a:pt x="115455" y="19621"/>
                    </a:moveTo>
                    <a:cubicBezTo>
                      <a:pt x="108978" y="78581"/>
                      <a:pt x="81546" y="342995"/>
                      <a:pt x="43064" y="347948"/>
                    </a:cubicBezTo>
                    <a:cubicBezTo>
                      <a:pt x="4488" y="352901"/>
                      <a:pt x="5631" y="296323"/>
                      <a:pt x="297" y="279463"/>
                    </a:cubicBezTo>
                    <a:cubicBezTo>
                      <a:pt x="-5037" y="262604"/>
                      <a:pt x="63162" y="0"/>
                      <a:pt x="63162" y="0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2" name="任意多边形: 形状 571">
                <a:extLst>
                  <a:ext uri="{FF2B5EF4-FFF2-40B4-BE49-F238E27FC236}">
                    <a16:creationId xmlns:a16="http://schemas.microsoft.com/office/drawing/2014/main" id="{E6CF4B66-E60C-4BFF-B318-5D3420929FA3}"/>
                  </a:ext>
                </a:extLst>
              </p:cNvPr>
              <p:cNvSpPr/>
              <p:nvPr/>
            </p:nvSpPr>
            <p:spPr>
              <a:xfrm>
                <a:off x="8072049" y="2838958"/>
                <a:ext cx="115637" cy="169798"/>
              </a:xfrm>
              <a:custGeom>
                <a:avLst/>
                <a:gdLst>
                  <a:gd name="connsiteX0" fmla="*/ 19153 w 115637"/>
                  <a:gd name="connsiteY0" fmla="*/ 155987 h 169798"/>
                  <a:gd name="connsiteX1" fmla="*/ 1341 w 115637"/>
                  <a:gd name="connsiteY1" fmla="*/ 49307 h 169798"/>
                  <a:gd name="connsiteX2" fmla="*/ 28296 w 115637"/>
                  <a:gd name="connsiteY2" fmla="*/ 80073 h 169798"/>
                  <a:gd name="connsiteX3" fmla="*/ 94210 w 115637"/>
                  <a:gd name="connsiteY3" fmla="*/ 5207 h 169798"/>
                  <a:gd name="connsiteX4" fmla="*/ 65825 w 115637"/>
                  <a:gd name="connsiteY4" fmla="*/ 169799 h 169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637" h="169798">
                    <a:moveTo>
                      <a:pt x="19153" y="155987"/>
                    </a:moveTo>
                    <a:cubicBezTo>
                      <a:pt x="19153" y="155987"/>
                      <a:pt x="-5994" y="65310"/>
                      <a:pt x="1341" y="49307"/>
                    </a:cubicBezTo>
                    <a:cubicBezTo>
                      <a:pt x="8675" y="33306"/>
                      <a:pt x="28296" y="80073"/>
                      <a:pt x="28296" y="80073"/>
                    </a:cubicBezTo>
                    <a:cubicBezTo>
                      <a:pt x="28296" y="80073"/>
                      <a:pt x="59824" y="-24130"/>
                      <a:pt x="94210" y="5207"/>
                    </a:cubicBezTo>
                    <a:cubicBezTo>
                      <a:pt x="130976" y="36544"/>
                      <a:pt x="119737" y="83598"/>
                      <a:pt x="65825" y="169799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3" name="任意多边形: 形状 572">
                <a:extLst>
                  <a:ext uri="{FF2B5EF4-FFF2-40B4-BE49-F238E27FC236}">
                    <a16:creationId xmlns:a16="http://schemas.microsoft.com/office/drawing/2014/main" id="{0BF6E76E-0E23-494C-AB5D-37B4A77AF6F5}"/>
                  </a:ext>
                </a:extLst>
              </p:cNvPr>
              <p:cNvSpPr/>
              <p:nvPr/>
            </p:nvSpPr>
            <p:spPr>
              <a:xfrm>
                <a:off x="7944707" y="3002565"/>
                <a:ext cx="263937" cy="432353"/>
              </a:xfrm>
              <a:custGeom>
                <a:avLst/>
                <a:gdLst>
                  <a:gd name="connsiteX0" fmla="*/ 10763 w 263937"/>
                  <a:gd name="connsiteY0" fmla="*/ 57245 h 432353"/>
                  <a:gd name="connsiteX1" fmla="*/ 88773 w 263937"/>
                  <a:gd name="connsiteY1" fmla="*/ 171831 h 432353"/>
                  <a:gd name="connsiteX2" fmla="*/ 117062 w 263937"/>
                  <a:gd name="connsiteY2" fmla="*/ 0 h 432353"/>
                  <a:gd name="connsiteX3" fmla="*/ 263938 w 263937"/>
                  <a:gd name="connsiteY3" fmla="*/ 174403 h 432353"/>
                  <a:gd name="connsiteX4" fmla="*/ 107347 w 263937"/>
                  <a:gd name="connsiteY4" fmla="*/ 432340 h 432353"/>
                  <a:gd name="connsiteX5" fmla="*/ 0 w 263937"/>
                  <a:gd name="connsiteY5" fmla="*/ 292227 h 43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937" h="432353">
                    <a:moveTo>
                      <a:pt x="10763" y="57245"/>
                    </a:moveTo>
                    <a:cubicBezTo>
                      <a:pt x="29718" y="74486"/>
                      <a:pt x="88773" y="171831"/>
                      <a:pt x="88773" y="171831"/>
                    </a:cubicBezTo>
                    <a:lnTo>
                      <a:pt x="117062" y="0"/>
                    </a:lnTo>
                    <a:cubicBezTo>
                      <a:pt x="117062" y="0"/>
                      <a:pt x="225171" y="170498"/>
                      <a:pt x="263938" y="174403"/>
                    </a:cubicBezTo>
                    <a:cubicBezTo>
                      <a:pt x="248221" y="271082"/>
                      <a:pt x="159448" y="431006"/>
                      <a:pt x="107347" y="432340"/>
                    </a:cubicBezTo>
                    <a:cubicBezTo>
                      <a:pt x="42672" y="433959"/>
                      <a:pt x="0" y="292227"/>
                      <a:pt x="0" y="292227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4" name="任意多边形: 形状 573">
                <a:extLst>
                  <a:ext uri="{FF2B5EF4-FFF2-40B4-BE49-F238E27FC236}">
                    <a16:creationId xmlns:a16="http://schemas.microsoft.com/office/drawing/2014/main" id="{5C7E7DDC-59BA-4087-A69A-54ABE74F81BD}"/>
                  </a:ext>
                </a:extLst>
              </p:cNvPr>
              <p:cNvSpPr/>
              <p:nvPr/>
            </p:nvSpPr>
            <p:spPr>
              <a:xfrm>
                <a:off x="7627194" y="2680994"/>
                <a:ext cx="245083" cy="182316"/>
              </a:xfrm>
              <a:custGeom>
                <a:avLst/>
                <a:gdLst>
                  <a:gd name="connsiteX0" fmla="*/ 24048 w 245083"/>
                  <a:gd name="connsiteY0" fmla="*/ 182316 h 182316"/>
                  <a:gd name="connsiteX1" fmla="*/ 123679 w 245083"/>
                  <a:gd name="connsiteY1" fmla="*/ 71921 h 182316"/>
                  <a:gd name="connsiteX2" fmla="*/ 97771 w 245083"/>
                  <a:gd name="connsiteY2" fmla="*/ 121928 h 182316"/>
                  <a:gd name="connsiteX3" fmla="*/ 187687 w 245083"/>
                  <a:gd name="connsiteY3" fmla="*/ 64111 h 182316"/>
                  <a:gd name="connsiteX4" fmla="*/ 236360 w 245083"/>
                  <a:gd name="connsiteY4" fmla="*/ 168219 h 182316"/>
                  <a:gd name="connsiteX5" fmla="*/ 193879 w 245083"/>
                  <a:gd name="connsiteY5" fmla="*/ 19058 h 182316"/>
                  <a:gd name="connsiteX6" fmla="*/ 24048 w 245083"/>
                  <a:gd name="connsiteY6" fmla="*/ 182316 h 182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083" h="182316">
                    <a:moveTo>
                      <a:pt x="24048" y="182316"/>
                    </a:moveTo>
                    <a:cubicBezTo>
                      <a:pt x="24048" y="182316"/>
                      <a:pt x="109583" y="104497"/>
                      <a:pt x="123679" y="71921"/>
                    </a:cubicBezTo>
                    <a:cubicBezTo>
                      <a:pt x="116155" y="107354"/>
                      <a:pt x="97771" y="121928"/>
                      <a:pt x="97771" y="121928"/>
                    </a:cubicBezTo>
                    <a:cubicBezTo>
                      <a:pt x="97771" y="121928"/>
                      <a:pt x="188450" y="104116"/>
                      <a:pt x="187687" y="64111"/>
                    </a:cubicBezTo>
                    <a:cubicBezTo>
                      <a:pt x="192355" y="102592"/>
                      <a:pt x="236360" y="168219"/>
                      <a:pt x="236360" y="168219"/>
                    </a:cubicBezTo>
                    <a:cubicBezTo>
                      <a:pt x="221501" y="163457"/>
                      <a:pt x="287128" y="80589"/>
                      <a:pt x="193879" y="19058"/>
                    </a:cubicBezTo>
                    <a:cubicBezTo>
                      <a:pt x="65577" y="-51999"/>
                      <a:pt x="-52057" y="92019"/>
                      <a:pt x="24048" y="182316"/>
                    </a:cubicBez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5" name="任意多边形: 形状 574">
                <a:extLst>
                  <a:ext uri="{FF2B5EF4-FFF2-40B4-BE49-F238E27FC236}">
                    <a16:creationId xmlns:a16="http://schemas.microsoft.com/office/drawing/2014/main" id="{C6292BA3-1AB1-4EDE-87B5-DF826DEE4641}"/>
                  </a:ext>
                </a:extLst>
              </p:cNvPr>
              <p:cNvSpPr/>
              <p:nvPr/>
            </p:nvSpPr>
            <p:spPr>
              <a:xfrm>
                <a:off x="7678049" y="2922841"/>
                <a:ext cx="179028" cy="269081"/>
              </a:xfrm>
              <a:custGeom>
                <a:avLst/>
                <a:gdLst>
                  <a:gd name="connsiteX0" fmla="*/ 144357 w 179028"/>
                  <a:gd name="connsiteY0" fmla="*/ 191 h 269081"/>
                  <a:gd name="connsiteX1" fmla="*/ 86445 w 179028"/>
                  <a:gd name="connsiteY1" fmla="*/ 0 h 269081"/>
                  <a:gd name="connsiteX2" fmla="*/ 21008 w 179028"/>
                  <a:gd name="connsiteY2" fmla="*/ 1429 h 269081"/>
                  <a:gd name="connsiteX3" fmla="*/ 1768 w 179028"/>
                  <a:gd name="connsiteY3" fmla="*/ 104204 h 269081"/>
                  <a:gd name="connsiteX4" fmla="*/ 88255 w 179028"/>
                  <a:gd name="connsiteY4" fmla="*/ 269081 h 269081"/>
                  <a:gd name="connsiteX5" fmla="*/ 179028 w 179028"/>
                  <a:gd name="connsiteY5" fmla="*/ 103442 h 269081"/>
                  <a:gd name="connsiteX6" fmla="*/ 144357 w 179028"/>
                  <a:gd name="connsiteY6" fmla="*/ 191 h 269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9028" h="269081">
                    <a:moveTo>
                      <a:pt x="144357" y="191"/>
                    </a:moveTo>
                    <a:lnTo>
                      <a:pt x="86445" y="0"/>
                    </a:lnTo>
                    <a:lnTo>
                      <a:pt x="21008" y="1429"/>
                    </a:lnTo>
                    <a:cubicBezTo>
                      <a:pt x="21008" y="1429"/>
                      <a:pt x="48060" y="94393"/>
                      <a:pt x="1768" y="104204"/>
                    </a:cubicBezTo>
                    <a:cubicBezTo>
                      <a:pt x="-14615" y="166973"/>
                      <a:pt x="88255" y="269081"/>
                      <a:pt x="88255" y="269081"/>
                    </a:cubicBezTo>
                    <a:cubicBezTo>
                      <a:pt x="88255" y="269081"/>
                      <a:pt x="169313" y="185547"/>
                      <a:pt x="179028" y="103442"/>
                    </a:cubicBezTo>
                    <a:cubicBezTo>
                      <a:pt x="119116" y="99536"/>
                      <a:pt x="144357" y="191"/>
                      <a:pt x="144357" y="191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6" name="任意多边形: 形状 575">
                <a:extLst>
                  <a:ext uri="{FF2B5EF4-FFF2-40B4-BE49-F238E27FC236}">
                    <a16:creationId xmlns:a16="http://schemas.microsoft.com/office/drawing/2014/main" id="{D6755CF8-6C30-4688-B807-3B801E24B28B}"/>
                  </a:ext>
                </a:extLst>
              </p:cNvPr>
              <p:cNvSpPr/>
              <p:nvPr/>
            </p:nvSpPr>
            <p:spPr>
              <a:xfrm>
                <a:off x="7661572" y="2709423"/>
                <a:ext cx="191478" cy="267354"/>
              </a:xfrm>
              <a:custGeom>
                <a:avLst/>
                <a:gdLst>
                  <a:gd name="connsiteX0" fmla="*/ 90539 w 191478"/>
                  <a:gd name="connsiteY0" fmla="*/ 629 h 267354"/>
                  <a:gd name="connsiteX1" fmla="*/ 83396 w 191478"/>
                  <a:gd name="connsiteY1" fmla="*/ 1772 h 267354"/>
                  <a:gd name="connsiteX2" fmla="*/ 76156 w 191478"/>
                  <a:gd name="connsiteY2" fmla="*/ 1677 h 267354"/>
                  <a:gd name="connsiteX3" fmla="*/ 2433 w 191478"/>
                  <a:gd name="connsiteY3" fmla="*/ 178366 h 267354"/>
                  <a:gd name="connsiteX4" fmla="*/ 100160 w 191478"/>
                  <a:gd name="connsiteY4" fmla="*/ 267329 h 267354"/>
                  <a:gd name="connsiteX5" fmla="*/ 190266 w 191478"/>
                  <a:gd name="connsiteY5" fmla="*/ 163888 h 267354"/>
                  <a:gd name="connsiteX6" fmla="*/ 90539 w 191478"/>
                  <a:gd name="connsiteY6" fmla="*/ 629 h 267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478" h="267354">
                    <a:moveTo>
                      <a:pt x="90539" y="629"/>
                    </a:moveTo>
                    <a:cubicBezTo>
                      <a:pt x="88063" y="915"/>
                      <a:pt x="85777" y="1391"/>
                      <a:pt x="83396" y="1772"/>
                    </a:cubicBezTo>
                    <a:cubicBezTo>
                      <a:pt x="81014" y="1772"/>
                      <a:pt x="78728" y="1582"/>
                      <a:pt x="76156" y="1677"/>
                    </a:cubicBezTo>
                    <a:cubicBezTo>
                      <a:pt x="-11569" y="4725"/>
                      <a:pt x="-1377" y="127502"/>
                      <a:pt x="2433" y="178366"/>
                    </a:cubicBezTo>
                    <a:cubicBezTo>
                      <a:pt x="4814" y="210370"/>
                      <a:pt x="38819" y="268758"/>
                      <a:pt x="100160" y="267329"/>
                    </a:cubicBezTo>
                    <a:cubicBezTo>
                      <a:pt x="163120" y="266091"/>
                      <a:pt x="185313" y="203321"/>
                      <a:pt x="190266" y="163888"/>
                    </a:cubicBezTo>
                    <a:cubicBezTo>
                      <a:pt x="196934" y="113310"/>
                      <a:pt x="177788" y="-9848"/>
                      <a:pt x="90539" y="629"/>
                    </a:cubicBezTo>
                    <a:close/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7" name="任意多边形: 形状 576">
                <a:extLst>
                  <a:ext uri="{FF2B5EF4-FFF2-40B4-BE49-F238E27FC236}">
                    <a16:creationId xmlns:a16="http://schemas.microsoft.com/office/drawing/2014/main" id="{68D07882-B236-4270-81EB-4C79CC8246D6}"/>
                  </a:ext>
                </a:extLst>
              </p:cNvPr>
              <p:cNvSpPr/>
              <p:nvPr/>
            </p:nvSpPr>
            <p:spPr>
              <a:xfrm>
                <a:off x="7685362" y="2811228"/>
                <a:ext cx="47053" cy="11446"/>
              </a:xfrm>
              <a:custGeom>
                <a:avLst/>
                <a:gdLst>
                  <a:gd name="connsiteX0" fmla="*/ 45604 w 47053"/>
                  <a:gd name="connsiteY0" fmla="*/ 3028 h 11446"/>
                  <a:gd name="connsiteX1" fmla="*/ 1027 w 47053"/>
                  <a:gd name="connsiteY1" fmla="*/ 7410 h 11446"/>
                  <a:gd name="connsiteX2" fmla="*/ 3218 w 47053"/>
                  <a:gd name="connsiteY2" fmla="*/ 11125 h 11446"/>
                  <a:gd name="connsiteX3" fmla="*/ 44461 w 47053"/>
                  <a:gd name="connsiteY3" fmla="*/ 7124 h 11446"/>
                  <a:gd name="connsiteX4" fmla="*/ 45604 w 47053"/>
                  <a:gd name="connsiteY4" fmla="*/ 3028 h 11446"/>
                  <a:gd name="connsiteX5" fmla="*/ 45604 w 47053"/>
                  <a:gd name="connsiteY5" fmla="*/ 3028 h 11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53" h="11446">
                    <a:moveTo>
                      <a:pt x="45604" y="3028"/>
                    </a:moveTo>
                    <a:cubicBezTo>
                      <a:pt x="30555" y="-2210"/>
                      <a:pt x="14743" y="-591"/>
                      <a:pt x="1027" y="7410"/>
                    </a:cubicBezTo>
                    <a:cubicBezTo>
                      <a:pt x="-1354" y="8839"/>
                      <a:pt x="837" y="12553"/>
                      <a:pt x="3218" y="11125"/>
                    </a:cubicBezTo>
                    <a:cubicBezTo>
                      <a:pt x="16077" y="3600"/>
                      <a:pt x="30459" y="2266"/>
                      <a:pt x="44461" y="7124"/>
                    </a:cubicBezTo>
                    <a:cubicBezTo>
                      <a:pt x="47033" y="8077"/>
                      <a:pt x="48176" y="3981"/>
                      <a:pt x="45604" y="3028"/>
                    </a:cubicBezTo>
                    <a:lnTo>
                      <a:pt x="45604" y="3028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8" name="任意多边形: 形状 577">
                <a:extLst>
                  <a:ext uri="{FF2B5EF4-FFF2-40B4-BE49-F238E27FC236}">
                    <a16:creationId xmlns:a16="http://schemas.microsoft.com/office/drawing/2014/main" id="{330BBAB8-2DD7-479A-BD60-FAAFD84B860F}"/>
                  </a:ext>
                </a:extLst>
              </p:cNvPr>
              <p:cNvSpPr/>
              <p:nvPr/>
            </p:nvSpPr>
            <p:spPr>
              <a:xfrm>
                <a:off x="7774917" y="2809459"/>
                <a:ext cx="47200" cy="10320"/>
              </a:xfrm>
              <a:custGeom>
                <a:avLst/>
                <a:gdLst>
                  <a:gd name="connsiteX0" fmla="*/ 2531 w 47200"/>
                  <a:gd name="connsiteY0" fmla="*/ 7941 h 10320"/>
                  <a:gd name="connsiteX1" fmla="*/ 43964 w 47200"/>
                  <a:gd name="connsiteY1" fmla="*/ 10036 h 10320"/>
                  <a:gd name="connsiteX2" fmla="*/ 46155 w 47200"/>
                  <a:gd name="connsiteY2" fmla="*/ 6321 h 10320"/>
                  <a:gd name="connsiteX3" fmla="*/ 1483 w 47200"/>
                  <a:gd name="connsiteY3" fmla="*/ 3845 h 10320"/>
                  <a:gd name="connsiteX4" fmla="*/ 2531 w 47200"/>
                  <a:gd name="connsiteY4" fmla="*/ 7941 h 10320"/>
                  <a:gd name="connsiteX5" fmla="*/ 2531 w 47200"/>
                  <a:gd name="connsiteY5" fmla="*/ 7941 h 10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200" h="10320">
                    <a:moveTo>
                      <a:pt x="2531" y="7941"/>
                    </a:moveTo>
                    <a:cubicBezTo>
                      <a:pt x="16342" y="2416"/>
                      <a:pt x="30820" y="3083"/>
                      <a:pt x="43964" y="10036"/>
                    </a:cubicBezTo>
                    <a:cubicBezTo>
                      <a:pt x="46441" y="11370"/>
                      <a:pt x="48536" y="7655"/>
                      <a:pt x="46155" y="6321"/>
                    </a:cubicBezTo>
                    <a:cubicBezTo>
                      <a:pt x="32058" y="-1108"/>
                      <a:pt x="16247" y="-2061"/>
                      <a:pt x="1483" y="3845"/>
                    </a:cubicBezTo>
                    <a:cubicBezTo>
                      <a:pt x="-1089" y="4797"/>
                      <a:pt x="-41" y="8893"/>
                      <a:pt x="2531" y="7941"/>
                    </a:cubicBezTo>
                    <a:lnTo>
                      <a:pt x="2531" y="7941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9" name="任意多边形: 形状 578">
                <a:extLst>
                  <a:ext uri="{FF2B5EF4-FFF2-40B4-BE49-F238E27FC236}">
                    <a16:creationId xmlns:a16="http://schemas.microsoft.com/office/drawing/2014/main" id="{B5EFBAA9-FE11-44C2-A8EE-40BEB6C2F27A}"/>
                  </a:ext>
                </a:extLst>
              </p:cNvPr>
              <p:cNvSpPr/>
              <p:nvPr/>
            </p:nvSpPr>
            <p:spPr>
              <a:xfrm>
                <a:off x="7747336" y="2854118"/>
                <a:ext cx="11990" cy="26052"/>
              </a:xfrm>
              <a:custGeom>
                <a:avLst/>
                <a:gdLst>
                  <a:gd name="connsiteX0" fmla="*/ 4679 w 11990"/>
                  <a:gd name="connsiteY0" fmla="*/ 1382 h 26052"/>
                  <a:gd name="connsiteX1" fmla="*/ 203 w 11990"/>
                  <a:gd name="connsiteY1" fmla="*/ 21098 h 26052"/>
                  <a:gd name="connsiteX2" fmla="*/ 9918 w 11990"/>
                  <a:gd name="connsiteY2" fmla="*/ 26051 h 26052"/>
                  <a:gd name="connsiteX3" fmla="*/ 9918 w 11990"/>
                  <a:gd name="connsiteY3" fmla="*/ 21765 h 26052"/>
                  <a:gd name="connsiteX4" fmla="*/ 4394 w 11990"/>
                  <a:gd name="connsiteY4" fmla="*/ 19574 h 26052"/>
                  <a:gd name="connsiteX5" fmla="*/ 5251 w 11990"/>
                  <a:gd name="connsiteY5" fmla="*/ 13859 h 26052"/>
                  <a:gd name="connsiteX6" fmla="*/ 8870 w 11990"/>
                  <a:gd name="connsiteY6" fmla="*/ 2525 h 26052"/>
                  <a:gd name="connsiteX7" fmla="*/ 4679 w 11990"/>
                  <a:gd name="connsiteY7" fmla="*/ 1382 h 26052"/>
                  <a:gd name="connsiteX8" fmla="*/ 4679 w 11990"/>
                  <a:gd name="connsiteY8" fmla="*/ 1382 h 2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90" h="26052">
                    <a:moveTo>
                      <a:pt x="4679" y="1382"/>
                    </a:moveTo>
                    <a:cubicBezTo>
                      <a:pt x="2394" y="6906"/>
                      <a:pt x="-845" y="14907"/>
                      <a:pt x="203" y="21098"/>
                    </a:cubicBezTo>
                    <a:cubicBezTo>
                      <a:pt x="1060" y="26432"/>
                      <a:pt x="5727" y="25861"/>
                      <a:pt x="9918" y="26051"/>
                    </a:cubicBezTo>
                    <a:cubicBezTo>
                      <a:pt x="12681" y="26147"/>
                      <a:pt x="12681" y="21860"/>
                      <a:pt x="9918" y="21765"/>
                    </a:cubicBezTo>
                    <a:cubicBezTo>
                      <a:pt x="7632" y="21670"/>
                      <a:pt x="5442" y="22622"/>
                      <a:pt x="4394" y="19574"/>
                    </a:cubicBezTo>
                    <a:cubicBezTo>
                      <a:pt x="3822" y="18050"/>
                      <a:pt x="4870" y="15383"/>
                      <a:pt x="5251" y="13859"/>
                    </a:cubicBezTo>
                    <a:cubicBezTo>
                      <a:pt x="6108" y="9954"/>
                      <a:pt x="7347" y="6144"/>
                      <a:pt x="8870" y="2525"/>
                    </a:cubicBezTo>
                    <a:cubicBezTo>
                      <a:pt x="9918" y="48"/>
                      <a:pt x="5823" y="-1095"/>
                      <a:pt x="4679" y="1382"/>
                    </a:cubicBezTo>
                    <a:lnTo>
                      <a:pt x="4679" y="1382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0" name="任意多边形: 形状 579">
                <a:extLst>
                  <a:ext uri="{FF2B5EF4-FFF2-40B4-BE49-F238E27FC236}">
                    <a16:creationId xmlns:a16="http://schemas.microsoft.com/office/drawing/2014/main" id="{C98637FA-9343-43E5-BFF7-CF3E5130637A}"/>
                  </a:ext>
                </a:extLst>
              </p:cNvPr>
              <p:cNvSpPr/>
              <p:nvPr/>
            </p:nvSpPr>
            <p:spPr>
              <a:xfrm>
                <a:off x="7742423" y="2915657"/>
                <a:ext cx="31156" cy="9974"/>
              </a:xfrm>
              <a:custGeom>
                <a:avLst/>
                <a:gdLst>
                  <a:gd name="connsiteX0" fmla="*/ 925 w 31156"/>
                  <a:gd name="connsiteY0" fmla="*/ 5279 h 9974"/>
                  <a:gd name="connsiteX1" fmla="*/ 30452 w 31156"/>
                  <a:gd name="connsiteY1" fmla="*/ 3564 h 9974"/>
                  <a:gd name="connsiteX2" fmla="*/ 27405 w 31156"/>
                  <a:gd name="connsiteY2" fmla="*/ 517 h 9974"/>
                  <a:gd name="connsiteX3" fmla="*/ 3116 w 31156"/>
                  <a:gd name="connsiteY3" fmla="*/ 1564 h 9974"/>
                  <a:gd name="connsiteX4" fmla="*/ 925 w 31156"/>
                  <a:gd name="connsiteY4" fmla="*/ 5279 h 9974"/>
                  <a:gd name="connsiteX5" fmla="*/ 925 w 31156"/>
                  <a:gd name="connsiteY5" fmla="*/ 5279 h 9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56" h="9974">
                    <a:moveTo>
                      <a:pt x="925" y="5279"/>
                    </a:moveTo>
                    <a:cubicBezTo>
                      <a:pt x="10736" y="12327"/>
                      <a:pt x="21308" y="11184"/>
                      <a:pt x="30452" y="3564"/>
                    </a:cubicBezTo>
                    <a:cubicBezTo>
                      <a:pt x="32548" y="1755"/>
                      <a:pt x="29500" y="-1198"/>
                      <a:pt x="27405" y="517"/>
                    </a:cubicBezTo>
                    <a:cubicBezTo>
                      <a:pt x="19689" y="6993"/>
                      <a:pt x="11212" y="7375"/>
                      <a:pt x="3116" y="1564"/>
                    </a:cubicBezTo>
                    <a:cubicBezTo>
                      <a:pt x="830" y="-55"/>
                      <a:pt x="-1266" y="3660"/>
                      <a:pt x="925" y="5279"/>
                    </a:cubicBezTo>
                    <a:lnTo>
                      <a:pt x="925" y="5279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1" name="任意多边形: 形状 580">
                <a:extLst>
                  <a:ext uri="{FF2B5EF4-FFF2-40B4-BE49-F238E27FC236}">
                    <a16:creationId xmlns:a16="http://schemas.microsoft.com/office/drawing/2014/main" id="{50DA8508-CBD5-43B4-AFDB-E8902DBD919C}"/>
                  </a:ext>
                </a:extLst>
              </p:cNvPr>
              <p:cNvSpPr/>
              <p:nvPr/>
            </p:nvSpPr>
            <p:spPr>
              <a:xfrm>
                <a:off x="7779547" y="2827559"/>
                <a:ext cx="27256" cy="12101"/>
              </a:xfrm>
              <a:custGeom>
                <a:avLst/>
                <a:gdLst>
                  <a:gd name="connsiteX0" fmla="*/ 3711 w 27256"/>
                  <a:gd name="connsiteY0" fmla="*/ 9177 h 12101"/>
                  <a:gd name="connsiteX1" fmla="*/ 14188 w 27256"/>
                  <a:gd name="connsiteY1" fmla="*/ 4223 h 12101"/>
                  <a:gd name="connsiteX2" fmla="*/ 23142 w 27256"/>
                  <a:gd name="connsiteY2" fmla="*/ 11177 h 12101"/>
                  <a:gd name="connsiteX3" fmla="*/ 26856 w 27256"/>
                  <a:gd name="connsiteY3" fmla="*/ 8986 h 12101"/>
                  <a:gd name="connsiteX4" fmla="*/ 15617 w 27256"/>
                  <a:gd name="connsiteY4" fmla="*/ 128 h 12101"/>
                  <a:gd name="connsiteX5" fmla="*/ 758 w 27256"/>
                  <a:gd name="connsiteY5" fmla="*/ 6224 h 12101"/>
                  <a:gd name="connsiteX6" fmla="*/ 3711 w 27256"/>
                  <a:gd name="connsiteY6" fmla="*/ 9177 h 12101"/>
                  <a:gd name="connsiteX7" fmla="*/ 3711 w 27256"/>
                  <a:gd name="connsiteY7" fmla="*/ 9177 h 1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56" h="12101">
                    <a:moveTo>
                      <a:pt x="3711" y="9177"/>
                    </a:moveTo>
                    <a:cubicBezTo>
                      <a:pt x="6473" y="6986"/>
                      <a:pt x="10473" y="3938"/>
                      <a:pt x="14188" y="4223"/>
                    </a:cubicBezTo>
                    <a:cubicBezTo>
                      <a:pt x="18093" y="4414"/>
                      <a:pt x="20951" y="8319"/>
                      <a:pt x="23142" y="11177"/>
                    </a:cubicBezTo>
                    <a:cubicBezTo>
                      <a:pt x="24761" y="13367"/>
                      <a:pt x="28476" y="11272"/>
                      <a:pt x="26856" y="8986"/>
                    </a:cubicBezTo>
                    <a:cubicBezTo>
                      <a:pt x="23999" y="5176"/>
                      <a:pt x="20665" y="890"/>
                      <a:pt x="15617" y="128"/>
                    </a:cubicBezTo>
                    <a:cubicBezTo>
                      <a:pt x="10092" y="-730"/>
                      <a:pt x="4758" y="2890"/>
                      <a:pt x="758" y="6224"/>
                    </a:cubicBezTo>
                    <a:cubicBezTo>
                      <a:pt x="-1433" y="7938"/>
                      <a:pt x="1615" y="10891"/>
                      <a:pt x="3711" y="9177"/>
                    </a:cubicBezTo>
                    <a:lnTo>
                      <a:pt x="3711" y="9177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2" name="任意多边形: 形状 581">
                <a:extLst>
                  <a:ext uri="{FF2B5EF4-FFF2-40B4-BE49-F238E27FC236}">
                    <a16:creationId xmlns:a16="http://schemas.microsoft.com/office/drawing/2014/main" id="{DA818869-CA08-4162-9F86-EEBB2A8D0744}"/>
                  </a:ext>
                </a:extLst>
              </p:cNvPr>
              <p:cNvSpPr/>
              <p:nvPr/>
            </p:nvSpPr>
            <p:spPr>
              <a:xfrm>
                <a:off x="7701705" y="2827463"/>
                <a:ext cx="27256" cy="12084"/>
              </a:xfrm>
              <a:custGeom>
                <a:avLst/>
                <a:gdLst>
                  <a:gd name="connsiteX0" fmla="*/ 26498 w 27256"/>
                  <a:gd name="connsiteY0" fmla="*/ 6224 h 12084"/>
                  <a:gd name="connsiteX1" fmla="*/ 11639 w 27256"/>
                  <a:gd name="connsiteY1" fmla="*/ 128 h 12084"/>
                  <a:gd name="connsiteX2" fmla="*/ 400 w 27256"/>
                  <a:gd name="connsiteY2" fmla="*/ 8986 h 12084"/>
                  <a:gd name="connsiteX3" fmla="*/ 4115 w 27256"/>
                  <a:gd name="connsiteY3" fmla="*/ 11177 h 12084"/>
                  <a:gd name="connsiteX4" fmla="*/ 13068 w 27256"/>
                  <a:gd name="connsiteY4" fmla="*/ 4223 h 12084"/>
                  <a:gd name="connsiteX5" fmla="*/ 23546 w 27256"/>
                  <a:gd name="connsiteY5" fmla="*/ 9176 h 12084"/>
                  <a:gd name="connsiteX6" fmla="*/ 26498 w 27256"/>
                  <a:gd name="connsiteY6" fmla="*/ 6224 h 12084"/>
                  <a:gd name="connsiteX7" fmla="*/ 26498 w 27256"/>
                  <a:gd name="connsiteY7" fmla="*/ 6224 h 12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256" h="12084">
                    <a:moveTo>
                      <a:pt x="26498" y="6224"/>
                    </a:moveTo>
                    <a:cubicBezTo>
                      <a:pt x="22498" y="2890"/>
                      <a:pt x="17164" y="-730"/>
                      <a:pt x="11639" y="128"/>
                    </a:cubicBezTo>
                    <a:cubicBezTo>
                      <a:pt x="6591" y="890"/>
                      <a:pt x="3258" y="5176"/>
                      <a:pt x="400" y="8986"/>
                    </a:cubicBezTo>
                    <a:cubicBezTo>
                      <a:pt x="-1219" y="11177"/>
                      <a:pt x="2495" y="13367"/>
                      <a:pt x="4115" y="11177"/>
                    </a:cubicBezTo>
                    <a:cubicBezTo>
                      <a:pt x="6305" y="8319"/>
                      <a:pt x="9068" y="4509"/>
                      <a:pt x="13068" y="4223"/>
                    </a:cubicBezTo>
                    <a:cubicBezTo>
                      <a:pt x="16783" y="4033"/>
                      <a:pt x="20879" y="6986"/>
                      <a:pt x="23546" y="9176"/>
                    </a:cubicBezTo>
                    <a:cubicBezTo>
                      <a:pt x="25641" y="10986"/>
                      <a:pt x="28689" y="8033"/>
                      <a:pt x="26498" y="6224"/>
                    </a:cubicBezTo>
                    <a:lnTo>
                      <a:pt x="26498" y="6224"/>
                    </a:lnTo>
                    <a:close/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3" name="任意多边形: 形状 582">
                <a:extLst>
                  <a:ext uri="{FF2B5EF4-FFF2-40B4-BE49-F238E27FC236}">
                    <a16:creationId xmlns:a16="http://schemas.microsoft.com/office/drawing/2014/main" id="{ECCB492B-462D-431D-9CCB-B12284AD7068}"/>
                  </a:ext>
                </a:extLst>
              </p:cNvPr>
              <p:cNvSpPr/>
              <p:nvPr/>
            </p:nvSpPr>
            <p:spPr>
              <a:xfrm>
                <a:off x="7720012" y="2960084"/>
                <a:ext cx="90201" cy="39451"/>
              </a:xfrm>
              <a:custGeom>
                <a:avLst/>
                <a:gdLst>
                  <a:gd name="connsiteX0" fmla="*/ 0 w 90201"/>
                  <a:gd name="connsiteY0" fmla="*/ 10287 h 39451"/>
                  <a:gd name="connsiteX1" fmla="*/ 40577 w 90201"/>
                  <a:gd name="connsiteY1" fmla="*/ 39338 h 39451"/>
                  <a:gd name="connsiteX2" fmla="*/ 90202 w 90201"/>
                  <a:gd name="connsiteY2" fmla="*/ 0 h 3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0201" h="39451">
                    <a:moveTo>
                      <a:pt x="0" y="10287"/>
                    </a:moveTo>
                    <a:cubicBezTo>
                      <a:pt x="0" y="10287"/>
                      <a:pt x="12287" y="36767"/>
                      <a:pt x="40577" y="39338"/>
                    </a:cubicBezTo>
                    <a:cubicBezTo>
                      <a:pt x="68961" y="41910"/>
                      <a:pt x="90202" y="0"/>
                      <a:pt x="90202" y="0"/>
                    </a:cubicBezTo>
                  </a:path>
                </a:pathLst>
              </a:custGeom>
              <a:solidFill>
                <a:srgbClr val="FFC68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84" name="图形 304">
                <a:extLst>
                  <a:ext uri="{FF2B5EF4-FFF2-40B4-BE49-F238E27FC236}">
                    <a16:creationId xmlns:a16="http://schemas.microsoft.com/office/drawing/2014/main" id="{237D7742-830E-47EE-A152-C4DD8588A0D4}"/>
                  </a:ext>
                </a:extLst>
              </p:cNvPr>
              <p:cNvGrpSpPr/>
              <p:nvPr/>
            </p:nvGrpSpPr>
            <p:grpSpPr>
              <a:xfrm>
                <a:off x="7627477" y="2819687"/>
                <a:ext cx="253157" cy="163686"/>
                <a:chOff x="7627477" y="2819687"/>
                <a:chExt cx="253157" cy="163686"/>
              </a:xfrm>
            </p:grpSpPr>
            <p:sp>
              <p:nvSpPr>
                <p:cNvPr id="585" name="任意多边形: 形状 584">
                  <a:extLst>
                    <a:ext uri="{FF2B5EF4-FFF2-40B4-BE49-F238E27FC236}">
                      <a16:creationId xmlns:a16="http://schemas.microsoft.com/office/drawing/2014/main" id="{6BFADFEB-CBE6-40BF-BD22-F84B7AFCAA42}"/>
                    </a:ext>
                  </a:extLst>
                </p:cNvPr>
                <p:cNvSpPr/>
                <p:nvPr/>
              </p:nvSpPr>
              <p:spPr>
                <a:xfrm>
                  <a:off x="7832216" y="2822678"/>
                  <a:ext cx="36978" cy="111211"/>
                </a:xfrm>
                <a:custGeom>
                  <a:avLst/>
                  <a:gdLst>
                    <a:gd name="connsiteX0" fmla="*/ 0 w 36978"/>
                    <a:gd name="connsiteY0" fmla="*/ 42727 h 111211"/>
                    <a:gd name="connsiteX1" fmla="*/ 31813 w 36978"/>
                    <a:gd name="connsiteY1" fmla="*/ 1674 h 111211"/>
                    <a:gd name="connsiteX2" fmla="*/ 1048 w 36978"/>
                    <a:gd name="connsiteY2" fmla="*/ 111212 h 1112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6978" h="111211">
                      <a:moveTo>
                        <a:pt x="0" y="42727"/>
                      </a:moveTo>
                      <a:cubicBezTo>
                        <a:pt x="0" y="42727"/>
                        <a:pt x="10382" y="-9946"/>
                        <a:pt x="31813" y="1674"/>
                      </a:cubicBezTo>
                      <a:cubicBezTo>
                        <a:pt x="53245" y="13295"/>
                        <a:pt x="1048" y="111212"/>
                        <a:pt x="1048" y="11121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8ED6DEBA-9C89-4BE8-9D04-C4E445C03A2B}"/>
                    </a:ext>
                  </a:extLst>
                </p:cNvPr>
                <p:cNvSpPr/>
                <p:nvPr/>
              </p:nvSpPr>
              <p:spPr>
                <a:xfrm>
                  <a:off x="7636793" y="2833046"/>
                  <a:ext cx="45213" cy="96462"/>
                </a:xfrm>
                <a:custGeom>
                  <a:avLst/>
                  <a:gdLst>
                    <a:gd name="connsiteX0" fmla="*/ 41690 w 45213"/>
                    <a:gd name="connsiteY0" fmla="*/ 33597 h 96462"/>
                    <a:gd name="connsiteX1" fmla="*/ 5780 w 45213"/>
                    <a:gd name="connsiteY1" fmla="*/ 2736 h 96462"/>
                    <a:gd name="connsiteX2" fmla="*/ 45214 w 45213"/>
                    <a:gd name="connsiteY2" fmla="*/ 96462 h 96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5213" h="96462">
                      <a:moveTo>
                        <a:pt x="41690" y="33597"/>
                      </a:moveTo>
                      <a:cubicBezTo>
                        <a:pt x="41690" y="33597"/>
                        <a:pt x="23592" y="-11361"/>
                        <a:pt x="5780" y="2736"/>
                      </a:cubicBezTo>
                      <a:cubicBezTo>
                        <a:pt x="-19270" y="22548"/>
                        <a:pt x="45214" y="96462"/>
                        <a:pt x="45214" y="96462"/>
                      </a:cubicBezTo>
                    </a:path>
                  </a:pathLst>
                </a:custGeom>
                <a:noFill/>
                <a:ln w="7144" cap="rnd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3794CE9E-353F-4E10-84A8-7216DED3976C}"/>
                    </a:ext>
                  </a:extLst>
                </p:cNvPr>
                <p:cNvSpPr/>
                <p:nvPr/>
              </p:nvSpPr>
              <p:spPr>
                <a:xfrm>
                  <a:off x="7838337" y="2819687"/>
                  <a:ext cx="42297" cy="72844"/>
                </a:xfrm>
                <a:custGeom>
                  <a:avLst/>
                  <a:gdLst>
                    <a:gd name="connsiteX0" fmla="*/ 1404 w 42297"/>
                    <a:gd name="connsiteY0" fmla="*/ 31526 h 72844"/>
                    <a:gd name="connsiteX1" fmla="*/ 28741 w 42297"/>
                    <a:gd name="connsiteY1" fmla="*/ 284 h 72844"/>
                    <a:gd name="connsiteX2" fmla="*/ 38742 w 42297"/>
                    <a:gd name="connsiteY2" fmla="*/ 41432 h 72844"/>
                    <a:gd name="connsiteX3" fmla="*/ 11405 w 42297"/>
                    <a:gd name="connsiteY3" fmla="*/ 72674 h 72844"/>
                    <a:gd name="connsiteX4" fmla="*/ 1404 w 42297"/>
                    <a:gd name="connsiteY4" fmla="*/ 31526 h 72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297" h="72844">
                      <a:moveTo>
                        <a:pt x="1404" y="31526"/>
                      </a:moveTo>
                      <a:cubicBezTo>
                        <a:pt x="4262" y="11809"/>
                        <a:pt x="16549" y="-2193"/>
                        <a:pt x="28741" y="284"/>
                      </a:cubicBezTo>
                      <a:cubicBezTo>
                        <a:pt x="40933" y="2760"/>
                        <a:pt x="46457" y="23049"/>
                        <a:pt x="38742" y="41432"/>
                      </a:cubicBezTo>
                      <a:cubicBezTo>
                        <a:pt x="28646" y="65625"/>
                        <a:pt x="19597" y="74198"/>
                        <a:pt x="11405" y="72674"/>
                      </a:cubicBezTo>
                      <a:cubicBezTo>
                        <a:pt x="-787" y="70388"/>
                        <a:pt x="-1453" y="51243"/>
                        <a:pt x="1404" y="31526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375BCC8E-0768-4E1B-B1DE-CA088425725E}"/>
                    </a:ext>
                  </a:extLst>
                </p:cNvPr>
                <p:cNvSpPr/>
                <p:nvPr/>
              </p:nvSpPr>
              <p:spPr>
                <a:xfrm>
                  <a:off x="7627477" y="2828358"/>
                  <a:ext cx="47434" cy="69724"/>
                </a:xfrm>
                <a:custGeom>
                  <a:avLst/>
                  <a:gdLst>
                    <a:gd name="connsiteX0" fmla="*/ 41957 w 47434"/>
                    <a:gd name="connsiteY0" fmla="*/ 26665 h 69724"/>
                    <a:gd name="connsiteX1" fmla="*/ 9477 w 47434"/>
                    <a:gd name="connsiteY1" fmla="*/ 1043 h 69724"/>
                    <a:gd name="connsiteX2" fmla="*/ 7000 w 47434"/>
                    <a:gd name="connsiteY2" fmla="*/ 43334 h 69724"/>
                    <a:gd name="connsiteX3" fmla="*/ 39481 w 47434"/>
                    <a:gd name="connsiteY3" fmla="*/ 68956 h 69724"/>
                    <a:gd name="connsiteX4" fmla="*/ 41957 w 47434"/>
                    <a:gd name="connsiteY4" fmla="*/ 26665 h 6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434" h="69724">
                      <a:moveTo>
                        <a:pt x="41957" y="26665"/>
                      </a:moveTo>
                      <a:cubicBezTo>
                        <a:pt x="35575" y="7806"/>
                        <a:pt x="21002" y="-3624"/>
                        <a:pt x="9477" y="1043"/>
                      </a:cubicBezTo>
                      <a:cubicBezTo>
                        <a:pt x="-2048" y="5710"/>
                        <a:pt x="-3286" y="26380"/>
                        <a:pt x="7000" y="43334"/>
                      </a:cubicBezTo>
                      <a:cubicBezTo>
                        <a:pt x="20240" y="64956"/>
                        <a:pt x="31861" y="72290"/>
                        <a:pt x="39481" y="68956"/>
                      </a:cubicBezTo>
                      <a:cubicBezTo>
                        <a:pt x="51006" y="64003"/>
                        <a:pt x="48339" y="45525"/>
                        <a:pt x="41957" y="26665"/>
                      </a:cubicBezTo>
                      <a:close/>
                    </a:path>
                  </a:pathLst>
                </a:custGeom>
                <a:solidFill>
                  <a:srgbClr val="FFD6A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9" name="任意多边形: 形状 588">
                  <a:extLst>
                    <a:ext uri="{FF2B5EF4-FFF2-40B4-BE49-F238E27FC236}">
                      <a16:creationId xmlns:a16="http://schemas.microsoft.com/office/drawing/2014/main" id="{6C06BA4F-99BE-4320-A664-B488541B2D28}"/>
                    </a:ext>
                  </a:extLst>
                </p:cNvPr>
                <p:cNvSpPr/>
                <p:nvPr/>
              </p:nvSpPr>
              <p:spPr>
                <a:xfrm>
                  <a:off x="7673625" y="2844442"/>
                  <a:ext cx="167196" cy="138931"/>
                </a:xfrm>
                <a:custGeom>
                  <a:avLst/>
                  <a:gdLst>
                    <a:gd name="connsiteX0" fmla="*/ 2096 w 167196"/>
                    <a:gd name="connsiteY0" fmla="*/ 19344 h 138931"/>
                    <a:gd name="connsiteX1" fmla="*/ 82487 w 167196"/>
                    <a:gd name="connsiteY1" fmla="*/ 8 h 138931"/>
                    <a:gd name="connsiteX2" fmla="*/ 163258 w 167196"/>
                    <a:gd name="connsiteY2" fmla="*/ 15439 h 138931"/>
                    <a:gd name="connsiteX3" fmla="*/ 166306 w 167196"/>
                    <a:gd name="connsiteY3" fmla="*/ 82019 h 138931"/>
                    <a:gd name="connsiteX4" fmla="*/ 90869 w 167196"/>
                    <a:gd name="connsiteY4" fmla="*/ 138788 h 138931"/>
                    <a:gd name="connsiteX5" fmla="*/ 0 w 167196"/>
                    <a:gd name="connsiteY5" fmla="*/ 80114 h 138931"/>
                    <a:gd name="connsiteX6" fmla="*/ 2096 w 167196"/>
                    <a:gd name="connsiteY6" fmla="*/ 19344 h 1389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196" h="138931">
                      <a:moveTo>
                        <a:pt x="2096" y="19344"/>
                      </a:moveTo>
                      <a:cubicBezTo>
                        <a:pt x="2096" y="19344"/>
                        <a:pt x="64008" y="-468"/>
                        <a:pt x="82487" y="8"/>
                      </a:cubicBezTo>
                      <a:cubicBezTo>
                        <a:pt x="100584" y="389"/>
                        <a:pt x="163258" y="15439"/>
                        <a:pt x="163258" y="15439"/>
                      </a:cubicBezTo>
                      <a:cubicBezTo>
                        <a:pt x="163258" y="15439"/>
                        <a:pt x="169450" y="74303"/>
                        <a:pt x="166306" y="82019"/>
                      </a:cubicBezTo>
                      <a:cubicBezTo>
                        <a:pt x="163163" y="89734"/>
                        <a:pt x="141161" y="135549"/>
                        <a:pt x="90869" y="138788"/>
                      </a:cubicBezTo>
                      <a:cubicBezTo>
                        <a:pt x="35433" y="142312"/>
                        <a:pt x="0" y="80114"/>
                        <a:pt x="0" y="80114"/>
                      </a:cubicBezTo>
                      <a:lnTo>
                        <a:pt x="2096" y="1934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0" name="任意多边形: 形状 589">
                  <a:extLst>
                    <a:ext uri="{FF2B5EF4-FFF2-40B4-BE49-F238E27FC236}">
                      <a16:creationId xmlns:a16="http://schemas.microsoft.com/office/drawing/2014/main" id="{B63A25F7-79AA-4FB4-A5C2-8C8A23A60365}"/>
                    </a:ext>
                  </a:extLst>
                </p:cNvPr>
                <p:cNvSpPr/>
                <p:nvPr/>
              </p:nvSpPr>
              <p:spPr>
                <a:xfrm>
                  <a:off x="7706296" y="2872486"/>
                  <a:ext cx="96940" cy="6260"/>
                </a:xfrm>
                <a:custGeom>
                  <a:avLst/>
                  <a:gdLst>
                    <a:gd name="connsiteX0" fmla="*/ 2000 w 96940"/>
                    <a:gd name="connsiteY0" fmla="*/ 6255 h 6260"/>
                    <a:gd name="connsiteX1" fmla="*/ 94869 w 96940"/>
                    <a:gd name="connsiteY1" fmla="*/ 5207 h 6260"/>
                    <a:gd name="connsiteX2" fmla="*/ 94869 w 96940"/>
                    <a:gd name="connsiteY2" fmla="*/ 921 h 6260"/>
                    <a:gd name="connsiteX3" fmla="*/ 2000 w 96940"/>
                    <a:gd name="connsiteY3" fmla="*/ 1968 h 6260"/>
                    <a:gd name="connsiteX4" fmla="*/ 2000 w 96940"/>
                    <a:gd name="connsiteY4" fmla="*/ 6255 h 6260"/>
                    <a:gd name="connsiteX5" fmla="*/ 2000 w 96940"/>
                    <a:gd name="connsiteY5" fmla="*/ 6255 h 6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40" h="6260">
                      <a:moveTo>
                        <a:pt x="2000" y="6255"/>
                      </a:moveTo>
                      <a:cubicBezTo>
                        <a:pt x="32956" y="4064"/>
                        <a:pt x="63913" y="3683"/>
                        <a:pt x="94869" y="5207"/>
                      </a:cubicBezTo>
                      <a:cubicBezTo>
                        <a:pt x="97631" y="5302"/>
                        <a:pt x="97631" y="1016"/>
                        <a:pt x="94869" y="921"/>
                      </a:cubicBezTo>
                      <a:cubicBezTo>
                        <a:pt x="63913" y="-603"/>
                        <a:pt x="32956" y="-222"/>
                        <a:pt x="2000" y="1968"/>
                      </a:cubicBezTo>
                      <a:cubicBezTo>
                        <a:pt x="-667" y="2159"/>
                        <a:pt x="-667" y="6445"/>
                        <a:pt x="2000" y="6255"/>
                      </a:cubicBezTo>
                      <a:lnTo>
                        <a:pt x="2000" y="625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1" name="任意多边形: 形状 590">
                  <a:extLst>
                    <a:ext uri="{FF2B5EF4-FFF2-40B4-BE49-F238E27FC236}">
                      <a16:creationId xmlns:a16="http://schemas.microsoft.com/office/drawing/2014/main" id="{96E6B821-D8F9-409C-B18F-64D597B80BA2}"/>
                    </a:ext>
                  </a:extLst>
                </p:cNvPr>
                <p:cNvSpPr/>
                <p:nvPr/>
              </p:nvSpPr>
              <p:spPr>
                <a:xfrm>
                  <a:off x="7701581" y="2898056"/>
                  <a:ext cx="111225" cy="9462"/>
                </a:xfrm>
                <a:custGeom>
                  <a:avLst/>
                  <a:gdLst>
                    <a:gd name="connsiteX0" fmla="*/ 1477 w 111225"/>
                    <a:gd name="connsiteY0" fmla="*/ 4306 h 9462"/>
                    <a:gd name="connsiteX1" fmla="*/ 53197 w 111225"/>
                    <a:gd name="connsiteY1" fmla="*/ 8878 h 9462"/>
                    <a:gd name="connsiteX2" fmla="*/ 109776 w 111225"/>
                    <a:gd name="connsiteY2" fmla="*/ 4401 h 9462"/>
                    <a:gd name="connsiteX3" fmla="*/ 108633 w 111225"/>
                    <a:gd name="connsiteY3" fmla="*/ 305 h 9462"/>
                    <a:gd name="connsiteX4" fmla="*/ 53197 w 111225"/>
                    <a:gd name="connsiteY4" fmla="*/ 4592 h 9462"/>
                    <a:gd name="connsiteX5" fmla="*/ 2620 w 111225"/>
                    <a:gd name="connsiteY5" fmla="*/ 115 h 9462"/>
                    <a:gd name="connsiteX6" fmla="*/ 1477 w 111225"/>
                    <a:gd name="connsiteY6" fmla="*/ 4306 h 9462"/>
                    <a:gd name="connsiteX7" fmla="*/ 1477 w 111225"/>
                    <a:gd name="connsiteY7" fmla="*/ 4306 h 9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225" h="9462">
                      <a:moveTo>
                        <a:pt x="1477" y="4306"/>
                      </a:moveTo>
                      <a:cubicBezTo>
                        <a:pt x="17098" y="9735"/>
                        <a:pt x="36814" y="8306"/>
                        <a:pt x="53197" y="8878"/>
                      </a:cubicBezTo>
                      <a:cubicBezTo>
                        <a:pt x="72343" y="9545"/>
                        <a:pt x="91488" y="10878"/>
                        <a:pt x="109776" y="4401"/>
                      </a:cubicBezTo>
                      <a:cubicBezTo>
                        <a:pt x="112348" y="3449"/>
                        <a:pt x="111205" y="-647"/>
                        <a:pt x="108633" y="305"/>
                      </a:cubicBezTo>
                      <a:cubicBezTo>
                        <a:pt x="90726" y="6592"/>
                        <a:pt x="71866" y="5354"/>
                        <a:pt x="53197" y="4592"/>
                      </a:cubicBezTo>
                      <a:cubicBezTo>
                        <a:pt x="37481" y="4020"/>
                        <a:pt x="17574" y="5354"/>
                        <a:pt x="2620" y="115"/>
                      </a:cubicBezTo>
                      <a:cubicBezTo>
                        <a:pt x="-47" y="-742"/>
                        <a:pt x="-1095" y="3449"/>
                        <a:pt x="1477" y="4306"/>
                      </a:cubicBezTo>
                      <a:lnTo>
                        <a:pt x="1477" y="4306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2" name="任意多边形: 形状 591">
                  <a:extLst>
                    <a:ext uri="{FF2B5EF4-FFF2-40B4-BE49-F238E27FC236}">
                      <a16:creationId xmlns:a16="http://schemas.microsoft.com/office/drawing/2014/main" id="{21155002-0D46-427F-8E73-FBEA3BCDD4AD}"/>
                    </a:ext>
                  </a:extLst>
                </p:cNvPr>
                <p:cNvSpPr/>
                <p:nvPr/>
              </p:nvSpPr>
              <p:spPr>
                <a:xfrm>
                  <a:off x="7706451" y="2926196"/>
                  <a:ext cx="101741" cy="24334"/>
                </a:xfrm>
                <a:custGeom>
                  <a:avLst/>
                  <a:gdLst>
                    <a:gd name="connsiteX0" fmla="*/ 988 w 101741"/>
                    <a:gd name="connsiteY0" fmla="*/ 4075 h 24334"/>
                    <a:gd name="connsiteX1" fmla="*/ 50327 w 101741"/>
                    <a:gd name="connsiteY1" fmla="*/ 24268 h 24334"/>
                    <a:gd name="connsiteX2" fmla="*/ 100715 w 101741"/>
                    <a:gd name="connsiteY2" fmla="*/ 6170 h 24334"/>
                    <a:gd name="connsiteX3" fmla="*/ 98524 w 101741"/>
                    <a:gd name="connsiteY3" fmla="*/ 2455 h 24334"/>
                    <a:gd name="connsiteX4" fmla="*/ 47565 w 101741"/>
                    <a:gd name="connsiteY4" fmla="*/ 19505 h 24334"/>
                    <a:gd name="connsiteX5" fmla="*/ 3083 w 101741"/>
                    <a:gd name="connsiteY5" fmla="*/ 360 h 24334"/>
                    <a:gd name="connsiteX6" fmla="*/ 988 w 101741"/>
                    <a:gd name="connsiteY6" fmla="*/ 4075 h 24334"/>
                    <a:gd name="connsiteX7" fmla="*/ 988 w 101741"/>
                    <a:gd name="connsiteY7" fmla="*/ 4075 h 243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741" h="24334">
                      <a:moveTo>
                        <a:pt x="988" y="4075"/>
                      </a:moveTo>
                      <a:cubicBezTo>
                        <a:pt x="15847" y="14076"/>
                        <a:pt x="32039" y="23315"/>
                        <a:pt x="50327" y="24268"/>
                      </a:cubicBezTo>
                      <a:cubicBezTo>
                        <a:pt x="69187" y="25220"/>
                        <a:pt x="85284" y="15790"/>
                        <a:pt x="100715" y="6170"/>
                      </a:cubicBezTo>
                      <a:cubicBezTo>
                        <a:pt x="103096" y="4741"/>
                        <a:pt x="100905" y="1027"/>
                        <a:pt x="98524" y="2455"/>
                      </a:cubicBezTo>
                      <a:cubicBezTo>
                        <a:pt x="82617" y="12266"/>
                        <a:pt x="66996" y="21315"/>
                        <a:pt x="47565" y="19505"/>
                      </a:cubicBezTo>
                      <a:cubicBezTo>
                        <a:pt x="30991" y="17886"/>
                        <a:pt x="16704" y="9504"/>
                        <a:pt x="3083" y="360"/>
                      </a:cubicBezTo>
                      <a:cubicBezTo>
                        <a:pt x="797" y="-1164"/>
                        <a:pt x="-1298" y="2551"/>
                        <a:pt x="988" y="4075"/>
                      </a:cubicBezTo>
                      <a:lnTo>
                        <a:pt x="988" y="4075"/>
                      </a:lnTo>
                      <a:close/>
                    </a:path>
                  </a:pathLst>
                </a:custGeom>
                <a:solidFill>
                  <a:srgbClr val="F2F2F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93" name="任意多边形: 形状 592">
                <a:extLst>
                  <a:ext uri="{FF2B5EF4-FFF2-40B4-BE49-F238E27FC236}">
                    <a16:creationId xmlns:a16="http://schemas.microsoft.com/office/drawing/2014/main" id="{DFE3E035-E989-4662-B472-7CC69142FE76}"/>
                  </a:ext>
                </a:extLst>
              </p:cNvPr>
              <p:cNvSpPr/>
              <p:nvPr/>
            </p:nvSpPr>
            <p:spPr>
              <a:xfrm>
                <a:off x="7645832" y="2698813"/>
                <a:ext cx="172192" cy="128182"/>
              </a:xfrm>
              <a:custGeom>
                <a:avLst/>
                <a:gdLst>
                  <a:gd name="connsiteX0" fmla="*/ 168954 w 172192"/>
                  <a:gd name="connsiteY0" fmla="*/ 29718 h 128182"/>
                  <a:gd name="connsiteX1" fmla="*/ 15030 w 172192"/>
                  <a:gd name="connsiteY1" fmla="*/ 121063 h 128182"/>
                  <a:gd name="connsiteX2" fmla="*/ 12268 w 172192"/>
                  <a:gd name="connsiteY2" fmla="*/ 127730 h 128182"/>
                  <a:gd name="connsiteX3" fmla="*/ 457 w 172192"/>
                  <a:gd name="connsiteY3" fmla="*/ 54197 h 128182"/>
                  <a:gd name="connsiteX4" fmla="*/ 83229 w 172192"/>
                  <a:gd name="connsiteY4" fmla="*/ 0 h 128182"/>
                  <a:gd name="connsiteX5" fmla="*/ 172192 w 172192"/>
                  <a:gd name="connsiteY5" fmla="*/ 10287 h 12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192" h="128182">
                    <a:moveTo>
                      <a:pt x="168954" y="29718"/>
                    </a:moveTo>
                    <a:cubicBezTo>
                      <a:pt x="168954" y="29718"/>
                      <a:pt x="101421" y="112014"/>
                      <a:pt x="15030" y="121063"/>
                    </a:cubicBezTo>
                    <a:cubicBezTo>
                      <a:pt x="15030" y="121063"/>
                      <a:pt x="12268" y="130302"/>
                      <a:pt x="12268" y="127730"/>
                    </a:cubicBezTo>
                    <a:cubicBezTo>
                      <a:pt x="12268" y="125158"/>
                      <a:pt x="-2782" y="59341"/>
                      <a:pt x="457" y="54197"/>
                    </a:cubicBezTo>
                    <a:cubicBezTo>
                      <a:pt x="3695" y="49054"/>
                      <a:pt x="65798" y="667"/>
                      <a:pt x="83229" y="0"/>
                    </a:cubicBezTo>
                    <a:lnTo>
                      <a:pt x="172192" y="10287"/>
                    </a:ln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4" name="任意多边形: 形状 593">
                <a:extLst>
                  <a:ext uri="{FF2B5EF4-FFF2-40B4-BE49-F238E27FC236}">
                    <a16:creationId xmlns:a16="http://schemas.microsoft.com/office/drawing/2014/main" id="{751F3A54-352C-4774-8C63-E5A903CA5CA0}"/>
                  </a:ext>
                </a:extLst>
              </p:cNvPr>
              <p:cNvSpPr/>
              <p:nvPr/>
            </p:nvSpPr>
            <p:spPr>
              <a:xfrm>
                <a:off x="7796117" y="2722816"/>
                <a:ext cx="54768" cy="97821"/>
              </a:xfrm>
              <a:custGeom>
                <a:avLst/>
                <a:gdLst>
                  <a:gd name="connsiteX0" fmla="*/ 0 w 54768"/>
                  <a:gd name="connsiteY0" fmla="*/ 6382 h 97821"/>
                  <a:gd name="connsiteX1" fmla="*/ 54769 w 54768"/>
                  <a:gd name="connsiteY1" fmla="*/ 97822 h 97821"/>
                  <a:gd name="connsiteX2" fmla="*/ 31242 w 54768"/>
                  <a:gd name="connsiteY2" fmla="*/ 0 h 97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4768" h="97821">
                    <a:moveTo>
                      <a:pt x="0" y="6382"/>
                    </a:moveTo>
                    <a:cubicBezTo>
                      <a:pt x="0" y="6382"/>
                      <a:pt x="13526" y="86582"/>
                      <a:pt x="54769" y="97822"/>
                    </a:cubicBezTo>
                    <a:cubicBezTo>
                      <a:pt x="54769" y="97822"/>
                      <a:pt x="54483" y="19717"/>
                      <a:pt x="31242" y="0"/>
                    </a:cubicBezTo>
                  </a:path>
                </a:pathLst>
              </a:custGeom>
              <a:solidFill>
                <a:srgbClr val="0D18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95" name="图形 304">
                <a:extLst>
                  <a:ext uri="{FF2B5EF4-FFF2-40B4-BE49-F238E27FC236}">
                    <a16:creationId xmlns:a16="http://schemas.microsoft.com/office/drawing/2014/main" id="{B9445A90-5A1B-4DF9-A6D9-F326CA6D5EB5}"/>
                  </a:ext>
                </a:extLst>
              </p:cNvPr>
              <p:cNvGrpSpPr/>
              <p:nvPr/>
            </p:nvGrpSpPr>
            <p:grpSpPr>
              <a:xfrm>
                <a:off x="7806419" y="3197324"/>
                <a:ext cx="76571" cy="335811"/>
                <a:chOff x="7806419" y="3197324"/>
                <a:chExt cx="76571" cy="335811"/>
              </a:xfrm>
            </p:grpSpPr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EDD147B9-420E-441E-897B-E91B98835246}"/>
                    </a:ext>
                  </a:extLst>
                </p:cNvPr>
                <p:cNvSpPr/>
                <p:nvPr/>
              </p:nvSpPr>
              <p:spPr>
                <a:xfrm rot="266005">
                  <a:off x="7818836" y="3203779"/>
                  <a:ext cx="51625" cy="323275"/>
                </a:xfrm>
                <a:custGeom>
                  <a:avLst/>
                  <a:gdLst>
                    <a:gd name="connsiteX0" fmla="*/ 0 w 51625"/>
                    <a:gd name="connsiteY0" fmla="*/ 0 h 323275"/>
                    <a:gd name="connsiteX1" fmla="*/ 51625 w 51625"/>
                    <a:gd name="connsiteY1" fmla="*/ 0 h 323275"/>
                    <a:gd name="connsiteX2" fmla="*/ 51625 w 51625"/>
                    <a:gd name="connsiteY2" fmla="*/ 323276 h 323275"/>
                    <a:gd name="connsiteX3" fmla="*/ 0 w 51625"/>
                    <a:gd name="connsiteY3" fmla="*/ 323276 h 323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625" h="323275">
                      <a:moveTo>
                        <a:pt x="0" y="0"/>
                      </a:moveTo>
                      <a:lnTo>
                        <a:pt x="51625" y="0"/>
                      </a:lnTo>
                      <a:lnTo>
                        <a:pt x="51625" y="323276"/>
                      </a:lnTo>
                      <a:lnTo>
                        <a:pt x="0" y="3232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7" name="任意多边形: 形状 596">
                  <a:extLst>
                    <a:ext uri="{FF2B5EF4-FFF2-40B4-BE49-F238E27FC236}">
                      <a16:creationId xmlns:a16="http://schemas.microsoft.com/office/drawing/2014/main" id="{399D6DAF-0887-4B8D-AAD0-0F592FA13AAB}"/>
                    </a:ext>
                  </a:extLst>
                </p:cNvPr>
                <p:cNvSpPr/>
                <p:nvPr/>
              </p:nvSpPr>
              <p:spPr>
                <a:xfrm>
                  <a:off x="7806684" y="3519555"/>
                  <a:ext cx="51347" cy="13580"/>
                </a:xfrm>
                <a:custGeom>
                  <a:avLst/>
                  <a:gdLst>
                    <a:gd name="connsiteX0" fmla="*/ 51345 w 51347"/>
                    <a:gd name="connsiteY0" fmla="*/ 8790 h 13580"/>
                    <a:gd name="connsiteX1" fmla="*/ 25151 w 51347"/>
                    <a:gd name="connsiteY1" fmla="*/ 13267 h 13580"/>
                    <a:gd name="connsiteX2" fmla="*/ 5 w 51347"/>
                    <a:gd name="connsiteY2" fmla="*/ 4790 h 13580"/>
                    <a:gd name="connsiteX3" fmla="*/ 26199 w 51347"/>
                    <a:gd name="connsiteY3" fmla="*/ 313 h 13580"/>
                    <a:gd name="connsiteX4" fmla="*/ 51345 w 51347"/>
                    <a:gd name="connsiteY4" fmla="*/ 8790 h 13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47" h="13580">
                      <a:moveTo>
                        <a:pt x="51345" y="8790"/>
                      </a:moveTo>
                      <a:cubicBezTo>
                        <a:pt x="51059" y="12315"/>
                        <a:pt x="39344" y="14410"/>
                        <a:pt x="25151" y="13267"/>
                      </a:cubicBezTo>
                      <a:cubicBezTo>
                        <a:pt x="10959" y="12124"/>
                        <a:pt x="-280" y="8410"/>
                        <a:pt x="5" y="4790"/>
                      </a:cubicBezTo>
                      <a:cubicBezTo>
                        <a:pt x="291" y="1266"/>
                        <a:pt x="12007" y="-830"/>
                        <a:pt x="26199" y="313"/>
                      </a:cubicBezTo>
                      <a:cubicBezTo>
                        <a:pt x="40296" y="1361"/>
                        <a:pt x="51536" y="5171"/>
                        <a:pt x="51345" y="8790"/>
                      </a:cubicBezTo>
                      <a:close/>
                    </a:path>
                  </a:pathLst>
                </a:custGeom>
                <a:solidFill>
                  <a:srgbClr val="E2E2E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9A59F632-3A7C-4415-8576-3F4F12CBAF43}"/>
                    </a:ext>
                  </a:extLst>
                </p:cNvPr>
                <p:cNvSpPr/>
                <p:nvPr/>
              </p:nvSpPr>
              <p:spPr>
                <a:xfrm>
                  <a:off x="7831547" y="3197324"/>
                  <a:ext cx="51442" cy="13580"/>
                </a:xfrm>
                <a:custGeom>
                  <a:avLst/>
                  <a:gdLst>
                    <a:gd name="connsiteX0" fmla="*/ 51437 w 51442"/>
                    <a:gd name="connsiteY0" fmla="*/ 8791 h 13580"/>
                    <a:gd name="connsiteX1" fmla="*/ 25244 w 51442"/>
                    <a:gd name="connsiteY1" fmla="*/ 13267 h 13580"/>
                    <a:gd name="connsiteX2" fmla="*/ 2 w 51442"/>
                    <a:gd name="connsiteY2" fmla="*/ 4790 h 13580"/>
                    <a:gd name="connsiteX3" fmla="*/ 26196 w 51442"/>
                    <a:gd name="connsiteY3" fmla="*/ 313 h 13580"/>
                    <a:gd name="connsiteX4" fmla="*/ 51437 w 51442"/>
                    <a:gd name="connsiteY4" fmla="*/ 8791 h 13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442" h="13580">
                      <a:moveTo>
                        <a:pt x="51437" y="8791"/>
                      </a:moveTo>
                      <a:cubicBezTo>
                        <a:pt x="51152" y="12315"/>
                        <a:pt x="39436" y="14410"/>
                        <a:pt x="25244" y="13267"/>
                      </a:cubicBezTo>
                      <a:cubicBezTo>
                        <a:pt x="11051" y="12124"/>
                        <a:pt x="-188" y="8410"/>
                        <a:pt x="2" y="4790"/>
                      </a:cubicBezTo>
                      <a:cubicBezTo>
                        <a:pt x="288" y="1266"/>
                        <a:pt x="12004" y="-830"/>
                        <a:pt x="26196" y="313"/>
                      </a:cubicBezTo>
                      <a:cubicBezTo>
                        <a:pt x="40389" y="1456"/>
                        <a:pt x="51723" y="5266"/>
                        <a:pt x="51437" y="879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DE1567D1-3A6D-4CCA-9B96-38884BDF78D9}"/>
                    </a:ext>
                  </a:extLst>
                </p:cNvPr>
                <p:cNvSpPr/>
                <p:nvPr/>
              </p:nvSpPr>
              <p:spPr>
                <a:xfrm>
                  <a:off x="7816542" y="3340891"/>
                  <a:ext cx="55679" cy="23231"/>
                </a:xfrm>
                <a:custGeom>
                  <a:avLst/>
                  <a:gdLst>
                    <a:gd name="connsiteX0" fmla="*/ 55679 w 55679"/>
                    <a:gd name="connsiteY0" fmla="*/ 7051 h 23231"/>
                    <a:gd name="connsiteX1" fmla="*/ 3197 w 55679"/>
                    <a:gd name="connsiteY1" fmla="*/ 764 h 23231"/>
                    <a:gd name="connsiteX2" fmla="*/ 625 w 55679"/>
                    <a:gd name="connsiteY2" fmla="*/ 21148 h 23231"/>
                    <a:gd name="connsiteX3" fmla="*/ 55679 w 55679"/>
                    <a:gd name="connsiteY3" fmla="*/ 20386 h 23231"/>
                    <a:gd name="connsiteX4" fmla="*/ 55679 w 55679"/>
                    <a:gd name="connsiteY4" fmla="*/ 7051 h 23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679" h="23231">
                      <a:moveTo>
                        <a:pt x="55679" y="7051"/>
                      </a:moveTo>
                      <a:cubicBezTo>
                        <a:pt x="55679" y="7051"/>
                        <a:pt x="4435" y="-2760"/>
                        <a:pt x="3197" y="764"/>
                      </a:cubicBezTo>
                      <a:cubicBezTo>
                        <a:pt x="1958" y="4288"/>
                        <a:pt x="-1376" y="18671"/>
                        <a:pt x="625" y="21148"/>
                      </a:cubicBezTo>
                      <a:cubicBezTo>
                        <a:pt x="2625" y="23624"/>
                        <a:pt x="55774" y="24481"/>
                        <a:pt x="55679" y="20386"/>
                      </a:cubicBezTo>
                      <a:cubicBezTo>
                        <a:pt x="55679" y="16195"/>
                        <a:pt x="55679" y="7051"/>
                        <a:pt x="55679" y="7051"/>
                      </a:cubicBezTo>
                      <a:close/>
                    </a:path>
                  </a:pathLst>
                </a:custGeom>
                <a:solidFill>
                  <a:srgbClr val="EF37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00" name="任意多边形: 形状 599">
                <a:extLst>
                  <a:ext uri="{FF2B5EF4-FFF2-40B4-BE49-F238E27FC236}">
                    <a16:creationId xmlns:a16="http://schemas.microsoft.com/office/drawing/2014/main" id="{864BA241-CF9D-4E5C-90E4-8CAD383B9373}"/>
                  </a:ext>
                </a:extLst>
              </p:cNvPr>
              <p:cNvSpPr/>
              <p:nvPr/>
            </p:nvSpPr>
            <p:spPr>
              <a:xfrm>
                <a:off x="7456581" y="3361692"/>
                <a:ext cx="349155" cy="100168"/>
              </a:xfrm>
              <a:custGeom>
                <a:avLst/>
                <a:gdLst>
                  <a:gd name="connsiteX0" fmla="*/ 332678 w 349155"/>
                  <a:gd name="connsiteY0" fmla="*/ 100169 h 100168"/>
                  <a:gd name="connsiteX1" fmla="*/ 636 w 349155"/>
                  <a:gd name="connsiteY1" fmla="*/ 47305 h 100168"/>
                  <a:gd name="connsiteX2" fmla="*/ 66454 w 349155"/>
                  <a:gd name="connsiteY2" fmla="*/ 537 h 100168"/>
                  <a:gd name="connsiteX3" fmla="*/ 349156 w 349155"/>
                  <a:gd name="connsiteY3" fmla="*/ 46733 h 100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155" h="100168">
                    <a:moveTo>
                      <a:pt x="332678" y="100169"/>
                    </a:moveTo>
                    <a:cubicBezTo>
                      <a:pt x="273432" y="97216"/>
                      <a:pt x="7875" y="85405"/>
                      <a:pt x="636" y="47305"/>
                    </a:cubicBezTo>
                    <a:cubicBezTo>
                      <a:pt x="-6603" y="9110"/>
                      <a:pt x="49976" y="6919"/>
                      <a:pt x="66454" y="537"/>
                    </a:cubicBezTo>
                    <a:cubicBezTo>
                      <a:pt x="82932" y="-5844"/>
                      <a:pt x="349156" y="46733"/>
                      <a:pt x="349156" y="46733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1" name="任意多边形: 形状 600">
                <a:extLst>
                  <a:ext uri="{FF2B5EF4-FFF2-40B4-BE49-F238E27FC236}">
                    <a16:creationId xmlns:a16="http://schemas.microsoft.com/office/drawing/2014/main" id="{A4DB4C43-89CC-4CBD-9D17-A6FAFB107E2F}"/>
                  </a:ext>
                </a:extLst>
              </p:cNvPr>
              <p:cNvSpPr/>
              <p:nvPr/>
            </p:nvSpPr>
            <p:spPr>
              <a:xfrm>
                <a:off x="7455609" y="3056286"/>
                <a:ext cx="263037" cy="511968"/>
              </a:xfrm>
              <a:custGeom>
                <a:avLst/>
                <a:gdLst>
                  <a:gd name="connsiteX0" fmla="*/ 121623 w 263037"/>
                  <a:gd name="connsiteY0" fmla="*/ 0 h 511968"/>
                  <a:gd name="connsiteX1" fmla="*/ 84 w 263037"/>
                  <a:gd name="connsiteY1" fmla="*/ 305657 h 511968"/>
                  <a:gd name="connsiteX2" fmla="*/ 227065 w 263037"/>
                  <a:gd name="connsiteY2" fmla="*/ 511969 h 511968"/>
                  <a:gd name="connsiteX3" fmla="*/ 258021 w 263037"/>
                  <a:gd name="connsiteY3" fmla="*/ 321088 h 511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3037" h="511968">
                    <a:moveTo>
                      <a:pt x="121623" y="0"/>
                    </a:moveTo>
                    <a:cubicBezTo>
                      <a:pt x="121623" y="0"/>
                      <a:pt x="5228" y="135446"/>
                      <a:pt x="84" y="305657"/>
                    </a:cubicBezTo>
                    <a:cubicBezTo>
                      <a:pt x="-5059" y="475869"/>
                      <a:pt x="227065" y="511969"/>
                      <a:pt x="227065" y="511969"/>
                    </a:cubicBezTo>
                    <a:cubicBezTo>
                      <a:pt x="227065" y="511969"/>
                      <a:pt x="279072" y="379190"/>
                      <a:pt x="258021" y="321088"/>
                    </a:cubicBezTo>
                  </a:path>
                </a:pathLst>
              </a:custGeom>
              <a:solidFill>
                <a:srgbClr val="415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2" name="任意多边形: 形状 601">
                <a:extLst>
                  <a:ext uri="{FF2B5EF4-FFF2-40B4-BE49-F238E27FC236}">
                    <a16:creationId xmlns:a16="http://schemas.microsoft.com/office/drawing/2014/main" id="{A23E8587-AE2D-4469-AED1-44247FCB3DD3}"/>
                  </a:ext>
                </a:extLst>
              </p:cNvPr>
              <p:cNvSpPr/>
              <p:nvPr/>
            </p:nvSpPr>
            <p:spPr>
              <a:xfrm>
                <a:off x="7778496" y="3350787"/>
                <a:ext cx="119372" cy="126119"/>
              </a:xfrm>
              <a:custGeom>
                <a:avLst/>
                <a:gdLst>
                  <a:gd name="connsiteX0" fmla="*/ 4953 w 119372"/>
                  <a:gd name="connsiteY0" fmla="*/ 110883 h 126119"/>
                  <a:gd name="connsiteX1" fmla="*/ 79724 w 119372"/>
                  <a:gd name="connsiteY1" fmla="*/ 125361 h 126119"/>
                  <a:gd name="connsiteX2" fmla="*/ 119063 w 119372"/>
                  <a:gd name="connsiteY2" fmla="*/ 75355 h 126119"/>
                  <a:gd name="connsiteX3" fmla="*/ 99346 w 119372"/>
                  <a:gd name="connsiteY3" fmla="*/ 34588 h 126119"/>
                  <a:gd name="connsiteX4" fmla="*/ 76486 w 119372"/>
                  <a:gd name="connsiteY4" fmla="*/ 35731 h 126119"/>
                  <a:gd name="connsiteX5" fmla="*/ 80391 w 119372"/>
                  <a:gd name="connsiteY5" fmla="*/ 12 h 126119"/>
                  <a:gd name="connsiteX6" fmla="*/ 0 w 119372"/>
                  <a:gd name="connsiteY6" fmla="*/ 54495 h 126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372" h="126119">
                    <a:moveTo>
                      <a:pt x="4953" y="110883"/>
                    </a:moveTo>
                    <a:cubicBezTo>
                      <a:pt x="4953" y="110883"/>
                      <a:pt x="42863" y="130124"/>
                      <a:pt x="79724" y="125361"/>
                    </a:cubicBezTo>
                    <a:cubicBezTo>
                      <a:pt x="103156" y="122313"/>
                      <a:pt x="116776" y="98501"/>
                      <a:pt x="119063" y="75355"/>
                    </a:cubicBezTo>
                    <a:cubicBezTo>
                      <a:pt x="121444" y="52209"/>
                      <a:pt x="109633" y="35064"/>
                      <a:pt x="99346" y="34588"/>
                    </a:cubicBezTo>
                    <a:cubicBezTo>
                      <a:pt x="89059" y="34112"/>
                      <a:pt x="76486" y="35731"/>
                      <a:pt x="76486" y="35731"/>
                    </a:cubicBezTo>
                    <a:cubicBezTo>
                      <a:pt x="76486" y="35731"/>
                      <a:pt x="96774" y="1441"/>
                      <a:pt x="80391" y="12"/>
                    </a:cubicBezTo>
                    <a:cubicBezTo>
                      <a:pt x="70009" y="-940"/>
                      <a:pt x="0" y="54495"/>
                      <a:pt x="0" y="54495"/>
                    </a:cubicBezTo>
                  </a:path>
                </a:pathLst>
              </a:custGeom>
              <a:solidFill>
                <a:srgbClr val="FFD6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3" name="任意多边形: 形状 602">
                <a:extLst>
                  <a:ext uri="{FF2B5EF4-FFF2-40B4-BE49-F238E27FC236}">
                    <a16:creationId xmlns:a16="http://schemas.microsoft.com/office/drawing/2014/main" id="{DD9300B2-6C6C-4C35-A55B-D9A6BB84708F}"/>
                  </a:ext>
                </a:extLst>
              </p:cNvPr>
              <p:cNvSpPr/>
              <p:nvPr/>
            </p:nvSpPr>
            <p:spPr>
              <a:xfrm>
                <a:off x="7533382" y="3510172"/>
                <a:ext cx="128007" cy="62415"/>
              </a:xfrm>
              <a:custGeom>
                <a:avLst/>
                <a:gdLst>
                  <a:gd name="connsiteX0" fmla="*/ 2512 w 128007"/>
                  <a:gd name="connsiteY0" fmla="*/ 7029 h 62415"/>
                  <a:gd name="connsiteX1" fmla="*/ 67948 w 128007"/>
                  <a:gd name="connsiteY1" fmla="*/ 37985 h 62415"/>
                  <a:gd name="connsiteX2" fmla="*/ 122526 w 128007"/>
                  <a:gd name="connsiteY2" fmla="*/ 62084 h 62415"/>
                  <a:gd name="connsiteX3" fmla="*/ 126146 w 128007"/>
                  <a:gd name="connsiteY3" fmla="*/ 55892 h 62415"/>
                  <a:gd name="connsiteX4" fmla="*/ 66615 w 128007"/>
                  <a:gd name="connsiteY4" fmla="*/ 29508 h 62415"/>
                  <a:gd name="connsiteX5" fmla="*/ 4417 w 128007"/>
                  <a:gd name="connsiteY5" fmla="*/ 171 h 62415"/>
                  <a:gd name="connsiteX6" fmla="*/ 2512 w 128007"/>
                  <a:gd name="connsiteY6" fmla="*/ 7029 h 62415"/>
                  <a:gd name="connsiteX7" fmla="*/ 2512 w 128007"/>
                  <a:gd name="connsiteY7" fmla="*/ 7029 h 62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007" h="62415">
                    <a:moveTo>
                      <a:pt x="2512" y="7029"/>
                    </a:moveTo>
                    <a:cubicBezTo>
                      <a:pt x="24895" y="13792"/>
                      <a:pt x="46612" y="28270"/>
                      <a:pt x="67948" y="37985"/>
                    </a:cubicBezTo>
                    <a:cubicBezTo>
                      <a:pt x="86046" y="46177"/>
                      <a:pt x="104334" y="53987"/>
                      <a:pt x="122526" y="62084"/>
                    </a:cubicBezTo>
                    <a:cubicBezTo>
                      <a:pt x="126718" y="63893"/>
                      <a:pt x="130337" y="57797"/>
                      <a:pt x="126146" y="55892"/>
                    </a:cubicBezTo>
                    <a:cubicBezTo>
                      <a:pt x="106334" y="47129"/>
                      <a:pt x="86332" y="38652"/>
                      <a:pt x="66615" y="29508"/>
                    </a:cubicBezTo>
                    <a:cubicBezTo>
                      <a:pt x="46136" y="20078"/>
                      <a:pt x="25943" y="6648"/>
                      <a:pt x="4417" y="171"/>
                    </a:cubicBezTo>
                    <a:cubicBezTo>
                      <a:pt x="-60" y="-1163"/>
                      <a:pt x="-1870" y="5695"/>
                      <a:pt x="2512" y="7029"/>
                    </a:cubicBezTo>
                    <a:lnTo>
                      <a:pt x="2512" y="7029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4" name="任意多边形: 形状 603">
                <a:extLst>
                  <a:ext uri="{FF2B5EF4-FFF2-40B4-BE49-F238E27FC236}">
                    <a16:creationId xmlns:a16="http://schemas.microsoft.com/office/drawing/2014/main" id="{2BEA0101-9E76-4240-BEF5-FD4B454DBFDD}"/>
                  </a:ext>
                </a:extLst>
              </p:cNvPr>
              <p:cNvSpPr/>
              <p:nvPr/>
            </p:nvSpPr>
            <p:spPr>
              <a:xfrm>
                <a:off x="7658157" y="3466478"/>
                <a:ext cx="54103" cy="108972"/>
              </a:xfrm>
              <a:custGeom>
                <a:avLst/>
                <a:gdLst>
                  <a:gd name="connsiteX0" fmla="*/ 47187 w 54103"/>
                  <a:gd name="connsiteY0" fmla="*/ 2621 h 108972"/>
                  <a:gd name="connsiteX1" fmla="*/ 895 w 54103"/>
                  <a:gd name="connsiteY1" fmla="*/ 102729 h 108972"/>
                  <a:gd name="connsiteX2" fmla="*/ 5944 w 54103"/>
                  <a:gd name="connsiteY2" fmla="*/ 107777 h 108972"/>
                  <a:gd name="connsiteX3" fmla="*/ 54045 w 54103"/>
                  <a:gd name="connsiteY3" fmla="*/ 4526 h 108972"/>
                  <a:gd name="connsiteX4" fmla="*/ 47187 w 54103"/>
                  <a:gd name="connsiteY4" fmla="*/ 2621 h 108972"/>
                  <a:gd name="connsiteX5" fmla="*/ 47187 w 54103"/>
                  <a:gd name="connsiteY5" fmla="*/ 2621 h 10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103" h="108972">
                    <a:moveTo>
                      <a:pt x="47187" y="2621"/>
                    </a:moveTo>
                    <a:cubicBezTo>
                      <a:pt x="40710" y="40055"/>
                      <a:pt x="25279" y="73583"/>
                      <a:pt x="895" y="102729"/>
                    </a:cubicBezTo>
                    <a:cubicBezTo>
                      <a:pt x="-2057" y="106253"/>
                      <a:pt x="2991" y="111302"/>
                      <a:pt x="5944" y="107777"/>
                    </a:cubicBezTo>
                    <a:cubicBezTo>
                      <a:pt x="31089" y="77774"/>
                      <a:pt x="47377" y="43102"/>
                      <a:pt x="54045" y="4526"/>
                    </a:cubicBezTo>
                    <a:cubicBezTo>
                      <a:pt x="54807" y="-46"/>
                      <a:pt x="47949" y="-1951"/>
                      <a:pt x="47187" y="2621"/>
                    </a:cubicBezTo>
                    <a:lnTo>
                      <a:pt x="47187" y="2621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5" name="任意多边形: 形状 604">
                <a:extLst>
                  <a:ext uri="{FF2B5EF4-FFF2-40B4-BE49-F238E27FC236}">
                    <a16:creationId xmlns:a16="http://schemas.microsoft.com/office/drawing/2014/main" id="{EB594B57-F519-435E-BEC9-18E964E981F4}"/>
                  </a:ext>
                </a:extLst>
              </p:cNvPr>
              <p:cNvSpPr/>
              <p:nvPr/>
            </p:nvSpPr>
            <p:spPr>
              <a:xfrm>
                <a:off x="7605207" y="3230273"/>
                <a:ext cx="36321" cy="91155"/>
              </a:xfrm>
              <a:custGeom>
                <a:avLst/>
                <a:gdLst>
                  <a:gd name="connsiteX0" fmla="*/ 29271 w 36321"/>
                  <a:gd name="connsiteY0" fmla="*/ 2511 h 91155"/>
                  <a:gd name="connsiteX1" fmla="*/ 219 w 36321"/>
                  <a:gd name="connsiteY1" fmla="*/ 86808 h 91155"/>
                  <a:gd name="connsiteX2" fmla="*/ 7078 w 36321"/>
                  <a:gd name="connsiteY2" fmla="*/ 88713 h 91155"/>
                  <a:gd name="connsiteX3" fmla="*/ 36129 w 36321"/>
                  <a:gd name="connsiteY3" fmla="*/ 4417 h 91155"/>
                  <a:gd name="connsiteX4" fmla="*/ 29271 w 36321"/>
                  <a:gd name="connsiteY4" fmla="*/ 2511 h 91155"/>
                  <a:gd name="connsiteX5" fmla="*/ 29271 w 36321"/>
                  <a:gd name="connsiteY5" fmla="*/ 2511 h 9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21" h="91155">
                    <a:moveTo>
                      <a:pt x="29271" y="2511"/>
                    </a:moveTo>
                    <a:cubicBezTo>
                      <a:pt x="20412" y="30801"/>
                      <a:pt x="10126" y="58804"/>
                      <a:pt x="219" y="86808"/>
                    </a:cubicBezTo>
                    <a:cubicBezTo>
                      <a:pt x="-1305" y="91189"/>
                      <a:pt x="5553" y="92999"/>
                      <a:pt x="7078" y="88713"/>
                    </a:cubicBezTo>
                    <a:cubicBezTo>
                      <a:pt x="16984" y="60709"/>
                      <a:pt x="27175" y="32706"/>
                      <a:pt x="36129" y="4417"/>
                    </a:cubicBezTo>
                    <a:cubicBezTo>
                      <a:pt x="37558" y="-60"/>
                      <a:pt x="30604" y="-1870"/>
                      <a:pt x="29271" y="2511"/>
                    </a:cubicBezTo>
                    <a:lnTo>
                      <a:pt x="29271" y="2511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6" name="任意多边形: 形状 605">
                <a:extLst>
                  <a:ext uri="{FF2B5EF4-FFF2-40B4-BE49-F238E27FC236}">
                    <a16:creationId xmlns:a16="http://schemas.microsoft.com/office/drawing/2014/main" id="{9E1887DA-06CC-4300-8EAC-4031972BAA8E}"/>
                  </a:ext>
                </a:extLst>
              </p:cNvPr>
              <p:cNvSpPr/>
              <p:nvPr/>
            </p:nvSpPr>
            <p:spPr>
              <a:xfrm>
                <a:off x="7572108" y="3309163"/>
                <a:ext cx="146278" cy="50767"/>
              </a:xfrm>
              <a:custGeom>
                <a:avLst/>
                <a:gdLst>
                  <a:gd name="connsiteX0" fmla="*/ 2553 w 146278"/>
                  <a:gd name="connsiteY0" fmla="*/ 6965 h 50767"/>
                  <a:gd name="connsiteX1" fmla="*/ 141999 w 146278"/>
                  <a:gd name="connsiteY1" fmla="*/ 50495 h 50767"/>
                  <a:gd name="connsiteX2" fmla="*/ 143904 w 146278"/>
                  <a:gd name="connsiteY2" fmla="*/ 43637 h 50767"/>
                  <a:gd name="connsiteX3" fmla="*/ 4458 w 146278"/>
                  <a:gd name="connsiteY3" fmla="*/ 107 h 50767"/>
                  <a:gd name="connsiteX4" fmla="*/ 2553 w 146278"/>
                  <a:gd name="connsiteY4" fmla="*/ 6965 h 50767"/>
                  <a:gd name="connsiteX5" fmla="*/ 2553 w 146278"/>
                  <a:gd name="connsiteY5" fmla="*/ 6965 h 50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278" h="50767">
                    <a:moveTo>
                      <a:pt x="2553" y="6965"/>
                    </a:moveTo>
                    <a:cubicBezTo>
                      <a:pt x="50273" y="17728"/>
                      <a:pt x="96660" y="32207"/>
                      <a:pt x="141999" y="50495"/>
                    </a:cubicBezTo>
                    <a:cubicBezTo>
                      <a:pt x="146285" y="52209"/>
                      <a:pt x="148095" y="45351"/>
                      <a:pt x="143904" y="43637"/>
                    </a:cubicBezTo>
                    <a:cubicBezTo>
                      <a:pt x="98565" y="25253"/>
                      <a:pt x="52178" y="10775"/>
                      <a:pt x="4458" y="107"/>
                    </a:cubicBezTo>
                    <a:cubicBezTo>
                      <a:pt x="-19" y="-940"/>
                      <a:pt x="-1924" y="6013"/>
                      <a:pt x="2553" y="6965"/>
                    </a:cubicBezTo>
                    <a:lnTo>
                      <a:pt x="2553" y="6965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7" name="任意多边形: 形状 606">
                <a:extLst>
                  <a:ext uri="{FF2B5EF4-FFF2-40B4-BE49-F238E27FC236}">
                    <a16:creationId xmlns:a16="http://schemas.microsoft.com/office/drawing/2014/main" id="{21DD9938-1238-4D12-A8C2-DD12B90E7976}"/>
                  </a:ext>
                </a:extLst>
              </p:cNvPr>
              <p:cNvSpPr/>
              <p:nvPr/>
            </p:nvSpPr>
            <p:spPr>
              <a:xfrm>
                <a:off x="7971712" y="3227089"/>
                <a:ext cx="23903" cy="165833"/>
              </a:xfrm>
              <a:custGeom>
                <a:avLst/>
                <a:gdLst>
                  <a:gd name="connsiteX0" fmla="*/ 46 w 23903"/>
                  <a:gd name="connsiteY0" fmla="*/ 4458 h 165833"/>
                  <a:gd name="connsiteX1" fmla="*/ 17000 w 23903"/>
                  <a:gd name="connsiteY1" fmla="*/ 163239 h 165833"/>
                  <a:gd name="connsiteX2" fmla="*/ 23858 w 23903"/>
                  <a:gd name="connsiteY2" fmla="*/ 161335 h 165833"/>
                  <a:gd name="connsiteX3" fmla="*/ 6904 w 23903"/>
                  <a:gd name="connsiteY3" fmla="*/ 2553 h 165833"/>
                  <a:gd name="connsiteX4" fmla="*/ 46 w 23903"/>
                  <a:gd name="connsiteY4" fmla="*/ 4458 h 165833"/>
                  <a:gd name="connsiteX5" fmla="*/ 46 w 23903"/>
                  <a:gd name="connsiteY5" fmla="*/ 4458 h 165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03" h="165833">
                    <a:moveTo>
                      <a:pt x="46" y="4458"/>
                    </a:moveTo>
                    <a:cubicBezTo>
                      <a:pt x="8142" y="57131"/>
                      <a:pt x="9856" y="110471"/>
                      <a:pt x="17000" y="163239"/>
                    </a:cubicBezTo>
                    <a:cubicBezTo>
                      <a:pt x="17572" y="167811"/>
                      <a:pt x="24525" y="165811"/>
                      <a:pt x="23858" y="161335"/>
                    </a:cubicBezTo>
                    <a:cubicBezTo>
                      <a:pt x="16714" y="108566"/>
                      <a:pt x="15000" y="55226"/>
                      <a:pt x="6904" y="2553"/>
                    </a:cubicBezTo>
                    <a:cubicBezTo>
                      <a:pt x="6237" y="-1924"/>
                      <a:pt x="-621" y="-19"/>
                      <a:pt x="46" y="4458"/>
                    </a:cubicBezTo>
                    <a:lnTo>
                      <a:pt x="46" y="4458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8" name="任意多边形: 形状 607">
                <a:extLst>
                  <a:ext uri="{FF2B5EF4-FFF2-40B4-BE49-F238E27FC236}">
                    <a16:creationId xmlns:a16="http://schemas.microsoft.com/office/drawing/2014/main" id="{5C1E89CC-52EC-4C25-8E1E-CA877531F80B}"/>
                  </a:ext>
                </a:extLst>
              </p:cNvPr>
              <p:cNvSpPr/>
              <p:nvPr/>
            </p:nvSpPr>
            <p:spPr>
              <a:xfrm>
                <a:off x="8024431" y="3175273"/>
                <a:ext cx="13284" cy="91230"/>
              </a:xfrm>
              <a:custGeom>
                <a:avLst/>
                <a:gdLst>
                  <a:gd name="connsiteX0" fmla="*/ 6382 w 13284"/>
                  <a:gd name="connsiteY0" fmla="*/ 2553 h 91230"/>
                  <a:gd name="connsiteX1" fmla="*/ 0 w 13284"/>
                  <a:gd name="connsiteY1" fmla="*/ 87801 h 91230"/>
                  <a:gd name="connsiteX2" fmla="*/ 7144 w 13284"/>
                  <a:gd name="connsiteY2" fmla="*/ 87801 h 91230"/>
                  <a:gd name="connsiteX3" fmla="*/ 13240 w 13284"/>
                  <a:gd name="connsiteY3" fmla="*/ 4458 h 91230"/>
                  <a:gd name="connsiteX4" fmla="*/ 6382 w 13284"/>
                  <a:gd name="connsiteY4" fmla="*/ 2553 h 91230"/>
                  <a:gd name="connsiteX5" fmla="*/ 6382 w 13284"/>
                  <a:gd name="connsiteY5" fmla="*/ 2553 h 9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84" h="91230">
                    <a:moveTo>
                      <a:pt x="6382" y="2553"/>
                    </a:moveTo>
                    <a:cubicBezTo>
                      <a:pt x="2381" y="30842"/>
                      <a:pt x="191" y="59226"/>
                      <a:pt x="0" y="87801"/>
                    </a:cubicBezTo>
                    <a:cubicBezTo>
                      <a:pt x="0" y="92373"/>
                      <a:pt x="7144" y="92373"/>
                      <a:pt x="7144" y="87801"/>
                    </a:cubicBezTo>
                    <a:cubicBezTo>
                      <a:pt x="7334" y="59893"/>
                      <a:pt x="9335" y="32176"/>
                      <a:pt x="13240" y="4458"/>
                    </a:cubicBezTo>
                    <a:cubicBezTo>
                      <a:pt x="13907" y="-19"/>
                      <a:pt x="6953" y="-1924"/>
                      <a:pt x="6382" y="2553"/>
                    </a:cubicBezTo>
                    <a:lnTo>
                      <a:pt x="6382" y="2553"/>
                    </a:lnTo>
                    <a:close/>
                  </a:path>
                </a:pathLst>
              </a:custGeom>
              <a:solidFill>
                <a:srgbClr val="15417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9" name="任意多边形: 形状 608">
                <a:extLst>
                  <a:ext uri="{FF2B5EF4-FFF2-40B4-BE49-F238E27FC236}">
                    <a16:creationId xmlns:a16="http://schemas.microsoft.com/office/drawing/2014/main" id="{C7970542-D034-4393-812B-C20DBA4E8A8A}"/>
                  </a:ext>
                </a:extLst>
              </p:cNvPr>
              <p:cNvSpPr/>
              <p:nvPr/>
            </p:nvSpPr>
            <p:spPr>
              <a:xfrm>
                <a:off x="7638478" y="3035522"/>
                <a:ext cx="259556" cy="209550"/>
              </a:xfrm>
              <a:custGeom>
                <a:avLst/>
                <a:gdLst>
                  <a:gd name="connsiteX0" fmla="*/ 0 w 259556"/>
                  <a:gd name="connsiteY0" fmla="*/ 0 h 209550"/>
                  <a:gd name="connsiteX1" fmla="*/ 128588 w 259556"/>
                  <a:gd name="connsiteY1" fmla="*/ 209550 h 209550"/>
                  <a:gd name="connsiteX2" fmla="*/ 259556 w 259556"/>
                  <a:gd name="connsiteY2" fmla="*/ 2381 h 209550"/>
                  <a:gd name="connsiteX3" fmla="*/ 128588 w 259556"/>
                  <a:gd name="connsiteY3" fmla="*/ 139255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556" h="209550">
                    <a:moveTo>
                      <a:pt x="0" y="0"/>
                    </a:moveTo>
                    <a:lnTo>
                      <a:pt x="128588" y="209550"/>
                    </a:lnTo>
                    <a:lnTo>
                      <a:pt x="259556" y="2381"/>
                    </a:lnTo>
                    <a:lnTo>
                      <a:pt x="128588" y="139255"/>
                    </a:lnTo>
                  </a:path>
                </a:pathLst>
              </a:custGeom>
              <a:solidFill>
                <a:srgbClr val="D1D1D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0" name="任意多边形: 形状 609">
                <a:extLst>
                  <a:ext uri="{FF2B5EF4-FFF2-40B4-BE49-F238E27FC236}">
                    <a16:creationId xmlns:a16="http://schemas.microsoft.com/office/drawing/2014/main" id="{E1CE6B2F-8284-4235-A7AA-5ADF9E285598}"/>
                  </a:ext>
                </a:extLst>
              </p:cNvPr>
              <p:cNvSpPr/>
              <p:nvPr/>
            </p:nvSpPr>
            <p:spPr>
              <a:xfrm>
                <a:off x="7635144" y="3007328"/>
                <a:ext cx="269287" cy="198405"/>
              </a:xfrm>
              <a:custGeom>
                <a:avLst/>
                <a:gdLst>
                  <a:gd name="connsiteX0" fmla="*/ 66389 w 269287"/>
                  <a:gd name="connsiteY0" fmla="*/ 0 h 198405"/>
                  <a:gd name="connsiteX1" fmla="*/ 0 w 269287"/>
                  <a:gd name="connsiteY1" fmla="*/ 23050 h 198405"/>
                  <a:gd name="connsiteX2" fmla="*/ 132302 w 269287"/>
                  <a:gd name="connsiteY2" fmla="*/ 198406 h 198405"/>
                  <a:gd name="connsiteX3" fmla="*/ 269272 w 269287"/>
                  <a:gd name="connsiteY3" fmla="*/ 27051 h 198405"/>
                  <a:gd name="connsiteX4" fmla="*/ 191453 w 269287"/>
                  <a:gd name="connsiteY4" fmla="*/ 381 h 198405"/>
                  <a:gd name="connsiteX5" fmla="*/ 131921 w 269287"/>
                  <a:gd name="connsiteY5" fmla="*/ 148400 h 198405"/>
                  <a:gd name="connsiteX6" fmla="*/ 66389 w 269287"/>
                  <a:gd name="connsiteY6" fmla="*/ 0 h 198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287" h="198405">
                    <a:moveTo>
                      <a:pt x="66389" y="0"/>
                    </a:moveTo>
                    <a:lnTo>
                      <a:pt x="0" y="23050"/>
                    </a:lnTo>
                    <a:cubicBezTo>
                      <a:pt x="0" y="23050"/>
                      <a:pt x="120301" y="188119"/>
                      <a:pt x="132302" y="198406"/>
                    </a:cubicBezTo>
                    <a:cubicBezTo>
                      <a:pt x="132302" y="198406"/>
                      <a:pt x="270986" y="32195"/>
                      <a:pt x="269272" y="27051"/>
                    </a:cubicBezTo>
                    <a:cubicBezTo>
                      <a:pt x="267557" y="21908"/>
                      <a:pt x="191453" y="381"/>
                      <a:pt x="191453" y="381"/>
                    </a:cubicBezTo>
                    <a:lnTo>
                      <a:pt x="131921" y="148400"/>
                    </a:lnTo>
                    <a:lnTo>
                      <a:pt x="66389" y="0"/>
                    </a:lnTo>
                    <a:close/>
                  </a:path>
                </a:pathLst>
              </a:custGeom>
              <a:solidFill>
                <a:srgbClr val="FF646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1" name="任意多边形: 形状 610">
                <a:extLst>
                  <a:ext uri="{FF2B5EF4-FFF2-40B4-BE49-F238E27FC236}">
                    <a16:creationId xmlns:a16="http://schemas.microsoft.com/office/drawing/2014/main" id="{030108A7-A84F-454B-A7FD-6C7A4B39E444}"/>
                  </a:ext>
                </a:extLst>
              </p:cNvPr>
              <p:cNvSpPr/>
              <p:nvPr/>
            </p:nvSpPr>
            <p:spPr>
              <a:xfrm>
                <a:off x="7656937" y="3034916"/>
                <a:ext cx="113179" cy="160357"/>
              </a:xfrm>
              <a:custGeom>
                <a:avLst/>
                <a:gdLst>
                  <a:gd name="connsiteX0" fmla="*/ 687 w 113179"/>
                  <a:gd name="connsiteY0" fmla="*/ 5178 h 160357"/>
                  <a:gd name="connsiteX1" fmla="*/ 106414 w 113179"/>
                  <a:gd name="connsiteY1" fmla="*/ 158721 h 160357"/>
                  <a:gd name="connsiteX2" fmla="*/ 112606 w 113179"/>
                  <a:gd name="connsiteY2" fmla="*/ 155102 h 160357"/>
                  <a:gd name="connsiteX3" fmla="*/ 6878 w 113179"/>
                  <a:gd name="connsiteY3" fmla="*/ 1559 h 160357"/>
                  <a:gd name="connsiteX4" fmla="*/ 687 w 113179"/>
                  <a:gd name="connsiteY4" fmla="*/ 5178 h 160357"/>
                  <a:gd name="connsiteX5" fmla="*/ 687 w 113179"/>
                  <a:gd name="connsiteY5" fmla="*/ 5178 h 16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179" h="160357">
                    <a:moveTo>
                      <a:pt x="687" y="5178"/>
                    </a:moveTo>
                    <a:cubicBezTo>
                      <a:pt x="36977" y="55661"/>
                      <a:pt x="72696" y="106524"/>
                      <a:pt x="106414" y="158721"/>
                    </a:cubicBezTo>
                    <a:cubicBezTo>
                      <a:pt x="108891" y="162531"/>
                      <a:pt x="115082" y="159007"/>
                      <a:pt x="112606" y="155102"/>
                    </a:cubicBezTo>
                    <a:cubicBezTo>
                      <a:pt x="78982" y="102809"/>
                      <a:pt x="43168" y="51946"/>
                      <a:pt x="6878" y="1559"/>
                    </a:cubicBezTo>
                    <a:cubicBezTo>
                      <a:pt x="4211" y="-2156"/>
                      <a:pt x="-2076" y="1463"/>
                      <a:pt x="687" y="5178"/>
                    </a:cubicBezTo>
                    <a:lnTo>
                      <a:pt x="687" y="5178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2" name="任意多边形: 形状 611">
                <a:extLst>
                  <a:ext uri="{FF2B5EF4-FFF2-40B4-BE49-F238E27FC236}">
                    <a16:creationId xmlns:a16="http://schemas.microsoft.com/office/drawing/2014/main" id="{CA27A185-34A1-4D4A-815E-987F4683A293}"/>
                  </a:ext>
                </a:extLst>
              </p:cNvPr>
              <p:cNvSpPr/>
              <p:nvPr/>
            </p:nvSpPr>
            <p:spPr>
              <a:xfrm>
                <a:off x="7763936" y="3033338"/>
                <a:ext cx="120559" cy="161476"/>
              </a:xfrm>
              <a:custGeom>
                <a:avLst/>
                <a:gdLst>
                  <a:gd name="connsiteX0" fmla="*/ 113715 w 120559"/>
                  <a:gd name="connsiteY0" fmla="*/ 1517 h 161476"/>
                  <a:gd name="connsiteX1" fmla="*/ 653 w 120559"/>
                  <a:gd name="connsiteY1" fmla="*/ 156298 h 161476"/>
                  <a:gd name="connsiteX2" fmla="*/ 6844 w 120559"/>
                  <a:gd name="connsiteY2" fmla="*/ 159917 h 161476"/>
                  <a:gd name="connsiteX3" fmla="*/ 119906 w 120559"/>
                  <a:gd name="connsiteY3" fmla="*/ 5136 h 161476"/>
                  <a:gd name="connsiteX4" fmla="*/ 113715 w 120559"/>
                  <a:gd name="connsiteY4" fmla="*/ 1517 h 161476"/>
                  <a:gd name="connsiteX5" fmla="*/ 113715 w 120559"/>
                  <a:gd name="connsiteY5" fmla="*/ 1517 h 161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559" h="161476">
                    <a:moveTo>
                      <a:pt x="113715" y="1517"/>
                    </a:moveTo>
                    <a:cubicBezTo>
                      <a:pt x="75996" y="53142"/>
                      <a:pt x="38086" y="104577"/>
                      <a:pt x="653" y="156298"/>
                    </a:cubicBezTo>
                    <a:cubicBezTo>
                      <a:pt x="-2014" y="160013"/>
                      <a:pt x="4177" y="163632"/>
                      <a:pt x="6844" y="159917"/>
                    </a:cubicBezTo>
                    <a:cubicBezTo>
                      <a:pt x="44373" y="108197"/>
                      <a:pt x="82282" y="56762"/>
                      <a:pt x="119906" y="5136"/>
                    </a:cubicBezTo>
                    <a:cubicBezTo>
                      <a:pt x="122573" y="1421"/>
                      <a:pt x="116382" y="-2103"/>
                      <a:pt x="113715" y="1517"/>
                    </a:cubicBezTo>
                    <a:lnTo>
                      <a:pt x="113715" y="151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3" name="任意多边形: 形状 612">
                <a:extLst>
                  <a:ext uri="{FF2B5EF4-FFF2-40B4-BE49-F238E27FC236}">
                    <a16:creationId xmlns:a16="http://schemas.microsoft.com/office/drawing/2014/main" id="{9DC31689-DE70-489A-8C75-71CF95D453C9}"/>
                  </a:ext>
                </a:extLst>
              </p:cNvPr>
              <p:cNvSpPr/>
              <p:nvPr/>
            </p:nvSpPr>
            <p:spPr>
              <a:xfrm>
                <a:off x="7462266" y="3998690"/>
                <a:ext cx="615981" cy="127814"/>
              </a:xfrm>
              <a:custGeom>
                <a:avLst/>
                <a:gdLst>
                  <a:gd name="connsiteX0" fmla="*/ 0 w 615981"/>
                  <a:gd name="connsiteY0" fmla="*/ 28575 h 127814"/>
                  <a:gd name="connsiteX1" fmla="*/ 615982 w 615981"/>
                  <a:gd name="connsiteY1" fmla="*/ 0 h 127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5981" h="127814">
                    <a:moveTo>
                      <a:pt x="0" y="28575"/>
                    </a:moveTo>
                    <a:cubicBezTo>
                      <a:pt x="0" y="28575"/>
                      <a:pt x="450818" y="269843"/>
                      <a:pt x="615982" y="0"/>
                    </a:cubicBezTo>
                  </a:path>
                </a:pathLst>
              </a:custGeom>
              <a:noFill/>
              <a:ln w="19050" cap="flat">
                <a:solidFill>
                  <a:srgbClr val="FF646C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326470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E180D4A7-C9FB-4DFB-919C-405C955672EB}">
      <p14:showEvtLst xmlns:p14="http://schemas.microsoft.com/office/powerpoint/2010/main">
        <p14:playEvt time="0" objId="63"/>
      </p14:showEvtLst>
    </p:ext>
  </p:extLs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57A77F0-E009-4D0A-9AD4-6C23BA71F94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94BB1C6C-3D05-43A8-AA9A-1E6E333519CD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altLang="zh-CN" dirty="0"/>
              <a:t>Sunny   </a:t>
            </a:r>
            <a:r>
              <a:rPr lang="zh-CN" altLang="en-US" dirty="0"/>
              <a:t>作品</a:t>
            </a:r>
            <a:endParaRPr lang="en-US" altLang="zh-CN" dirty="0"/>
          </a:p>
          <a:p>
            <a:endParaRPr lang="en-US" altLang="zh-CN" dirty="0"/>
          </a:p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>
                <a:hlinkClick r:id="rId2"/>
              </a:rPr>
              <a:t>www.51pptmoban.com</a:t>
            </a:r>
            <a:r>
              <a:rPr lang="en-US" altLang="zh-CN" dirty="0"/>
              <a:t>   </a:t>
            </a:r>
            <a:r>
              <a:rPr lang="zh-CN" altLang="en-US" dirty="0"/>
              <a:t>授权发布</a:t>
            </a:r>
          </a:p>
        </p:txBody>
      </p:sp>
    </p:spTree>
    <p:extLst>
      <p:ext uri="{BB962C8B-B14F-4D97-AF65-F5344CB8AC3E}">
        <p14:creationId xmlns:p14="http://schemas.microsoft.com/office/powerpoint/2010/main" val="415688028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组合 47">
            <a:extLst>
              <a:ext uri="{FF2B5EF4-FFF2-40B4-BE49-F238E27FC236}">
                <a16:creationId xmlns:a16="http://schemas.microsoft.com/office/drawing/2014/main" id="{F205AD08-6011-4A9A-9164-6F0B49658F8F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A10B411E-E254-4DFB-A312-61C5607860BD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5D148BE8-B7D8-4B27-A2A3-FE09367132AA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5668C2BA-D355-414D-9BF2-EB8117575C04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46953777-526E-487F-BD94-8AC17F3CACEF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4C25258E-EBF9-4EA1-847E-264207C7EEA1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B47A9075-3985-4E35-BC76-8CEF736DBAB2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556A7C2F-63BB-4B8F-B9F1-50F9869C119C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D4AB890-64AB-41FE-9026-7B31F7031BD2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22" name="Content Placeholder 2"/>
          <p:cNvSpPr txBox="1">
            <a:spLocks/>
          </p:cNvSpPr>
          <p:nvPr/>
        </p:nvSpPr>
        <p:spPr>
          <a:xfrm>
            <a:off x="3586207" y="2696561"/>
            <a:ext cx="7493475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5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分钟之内。</a:t>
            </a:r>
          </a:p>
        </p:txBody>
      </p:sp>
      <p:sp>
        <p:nvSpPr>
          <p:cNvPr id="23" name="Content Placeholder 2"/>
          <p:cNvSpPr txBox="1">
            <a:spLocks/>
          </p:cNvSpPr>
          <p:nvPr/>
        </p:nvSpPr>
        <p:spPr>
          <a:xfrm>
            <a:off x="3639647" y="3744838"/>
            <a:ext cx="7582540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5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分钟之内。</a:t>
            </a:r>
          </a:p>
        </p:txBody>
      </p:sp>
      <p:sp>
        <p:nvSpPr>
          <p:cNvPr id="24" name="Content Placeholder 2"/>
          <p:cNvSpPr txBox="1">
            <a:spLocks/>
          </p:cNvSpPr>
          <p:nvPr/>
        </p:nvSpPr>
        <p:spPr>
          <a:xfrm>
            <a:off x="3586207" y="4724086"/>
            <a:ext cx="7493475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5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分钟之内。</a:t>
            </a:r>
          </a:p>
        </p:txBody>
      </p:sp>
      <p:grpSp>
        <p:nvGrpSpPr>
          <p:cNvPr id="25" name="组合 24"/>
          <p:cNvGrpSpPr/>
          <p:nvPr/>
        </p:nvGrpSpPr>
        <p:grpSpPr>
          <a:xfrm>
            <a:off x="1410140" y="3670958"/>
            <a:ext cx="2024333" cy="809733"/>
            <a:chOff x="818583" y="3264737"/>
            <a:chExt cx="1602178" cy="640871"/>
          </a:xfrm>
        </p:grpSpPr>
        <p:sp>
          <p:nvSpPr>
            <p:cNvPr id="26" name="任意多边形 25"/>
            <p:cNvSpPr/>
            <p:nvPr/>
          </p:nvSpPr>
          <p:spPr>
            <a:xfrm>
              <a:off x="818583" y="3264737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标题文字</a:t>
              </a:r>
              <a:endParaRPr kumimoji="0" lang="en-US" altLang="zh-CN" sz="105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7" name="MH_Other_4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1472360" y="3383005"/>
              <a:ext cx="294624" cy="210447"/>
            </a:xfrm>
            <a:custGeom>
              <a:avLst/>
              <a:gdLst>
                <a:gd name="T0" fmla="*/ 1091648 w 2509838"/>
                <a:gd name="T1" fmla="*/ 1608111 h 1787526"/>
                <a:gd name="T2" fmla="*/ 1364673 w 2509838"/>
                <a:gd name="T3" fmla="*/ 1644625 h 1787526"/>
                <a:gd name="T4" fmla="*/ 1419551 w 2509838"/>
                <a:gd name="T5" fmla="*/ 1603152 h 1787526"/>
                <a:gd name="T6" fmla="*/ 2438407 w 2509838"/>
                <a:gd name="T7" fmla="*/ 1567539 h 1787526"/>
                <a:gd name="T8" fmla="*/ 2487842 w 2509838"/>
                <a:gd name="T9" fmla="*/ 1592108 h 1787526"/>
                <a:gd name="T10" fmla="*/ 2509611 w 2509838"/>
                <a:gd name="T11" fmla="*/ 1640568 h 1787526"/>
                <a:gd name="T12" fmla="*/ 2495552 w 2509838"/>
                <a:gd name="T13" fmla="*/ 1753040 h 1787526"/>
                <a:gd name="T14" fmla="*/ 2450426 w 2509838"/>
                <a:gd name="T15" fmla="*/ 1783920 h 1787526"/>
                <a:gd name="T16" fmla="*/ 55558 w 2509838"/>
                <a:gd name="T17" fmla="*/ 1782793 h 1787526"/>
                <a:gd name="T18" fmla="*/ 12472 w 2509838"/>
                <a:gd name="T19" fmla="*/ 1750110 h 1787526"/>
                <a:gd name="T20" fmla="*/ 680 w 2509838"/>
                <a:gd name="T21" fmla="*/ 1636736 h 1787526"/>
                <a:gd name="T22" fmla="*/ 24717 w 2509838"/>
                <a:gd name="T23" fmla="*/ 1589628 h 1787526"/>
                <a:gd name="T24" fmla="*/ 75740 w 2509838"/>
                <a:gd name="T25" fmla="*/ 1567089 h 1787526"/>
                <a:gd name="T26" fmla="*/ 933501 w 2509838"/>
                <a:gd name="T27" fmla="*/ 749091 h 1787526"/>
                <a:gd name="T28" fmla="*/ 932155 w 2509838"/>
                <a:gd name="T29" fmla="*/ 1160902 h 1787526"/>
                <a:gd name="T30" fmla="*/ 829865 w 2509838"/>
                <a:gd name="T31" fmla="*/ 1167944 h 1787526"/>
                <a:gd name="T32" fmla="*/ 814387 w 2509838"/>
                <a:gd name="T33" fmla="*/ 760448 h 1787526"/>
                <a:gd name="T34" fmla="*/ 837043 w 2509838"/>
                <a:gd name="T35" fmla="*/ 738188 h 1787526"/>
                <a:gd name="T36" fmla="*/ 1416304 w 2509838"/>
                <a:gd name="T37" fmla="*/ 686474 h 1787526"/>
                <a:gd name="T38" fmla="*/ 1412034 w 2509838"/>
                <a:gd name="T39" fmla="*/ 1161601 h 1787526"/>
                <a:gd name="T40" fmla="*/ 1308659 w 2509838"/>
                <a:gd name="T41" fmla="*/ 1166588 h 1787526"/>
                <a:gd name="T42" fmla="*/ 1296074 w 2509838"/>
                <a:gd name="T43" fmla="*/ 694181 h 1787526"/>
                <a:gd name="T44" fmla="*/ 988416 w 2509838"/>
                <a:gd name="T45" fmla="*/ 671513 h 1787526"/>
                <a:gd name="T46" fmla="*/ 1088565 w 2509838"/>
                <a:gd name="T47" fmla="*/ 688968 h 1787526"/>
                <a:gd name="T48" fmla="*/ 1081281 w 2509838"/>
                <a:gd name="T49" fmla="*/ 1163414 h 1787526"/>
                <a:gd name="T50" fmla="*/ 976581 w 2509838"/>
                <a:gd name="T51" fmla="*/ 1165228 h 1787526"/>
                <a:gd name="T52" fmla="*/ 966338 w 2509838"/>
                <a:gd name="T53" fmla="*/ 691461 h 1787526"/>
                <a:gd name="T54" fmla="*/ 1546133 w 2509838"/>
                <a:gd name="T55" fmla="*/ 590550 h 1787526"/>
                <a:gd name="T56" fmla="*/ 1571170 w 2509838"/>
                <a:gd name="T57" fmla="*/ 617105 h 1787526"/>
                <a:gd name="T58" fmla="*/ 1558196 w 2509838"/>
                <a:gd name="T59" fmla="*/ 1165903 h 1787526"/>
                <a:gd name="T60" fmla="*/ 1453496 w 2509838"/>
                <a:gd name="T61" fmla="*/ 1160229 h 1787526"/>
                <a:gd name="T62" fmla="*/ 1449399 w 2509838"/>
                <a:gd name="T63" fmla="*/ 608026 h 1787526"/>
                <a:gd name="T64" fmla="*/ 1229322 w 2509838"/>
                <a:gd name="T65" fmla="*/ 590777 h 1787526"/>
                <a:gd name="T66" fmla="*/ 1252538 w 2509838"/>
                <a:gd name="T67" fmla="*/ 620282 h 1787526"/>
                <a:gd name="T68" fmla="*/ 1236833 w 2509838"/>
                <a:gd name="T69" fmla="*/ 1167492 h 1787526"/>
                <a:gd name="T70" fmla="*/ 1132815 w 2509838"/>
                <a:gd name="T71" fmla="*/ 1157959 h 1787526"/>
                <a:gd name="T72" fmla="*/ 1131450 w 2509838"/>
                <a:gd name="T73" fmla="*/ 605303 h 1787526"/>
                <a:gd name="T74" fmla="*/ 1713065 w 2509838"/>
                <a:gd name="T75" fmla="*/ 508680 h 1787526"/>
                <a:gd name="T76" fmla="*/ 1733550 w 2509838"/>
                <a:gd name="T77" fmla="*/ 545860 h 1787526"/>
                <a:gd name="T78" fmla="*/ 1715797 w 2509838"/>
                <a:gd name="T79" fmla="*/ 1168174 h 1787526"/>
                <a:gd name="T80" fmla="*/ 1612689 w 2509838"/>
                <a:gd name="T81" fmla="*/ 1153438 h 1787526"/>
                <a:gd name="T82" fmla="*/ 1614055 w 2509838"/>
                <a:gd name="T83" fmla="*/ 521829 h 1787526"/>
                <a:gd name="T84" fmla="*/ 1733550 w 2509838"/>
                <a:gd name="T85" fmla="*/ 464215 h 1787526"/>
                <a:gd name="T86" fmla="*/ 1501548 w 2509838"/>
                <a:gd name="T87" fmla="*/ 379141 h 1787526"/>
                <a:gd name="T88" fmla="*/ 188232 w 2509838"/>
                <a:gd name="T89" fmla="*/ 103187 h 1787526"/>
                <a:gd name="T90" fmla="*/ 158976 w 2509838"/>
                <a:gd name="T91" fmla="*/ 139700 h 1787526"/>
                <a:gd name="T92" fmla="*/ 160110 w 2509838"/>
                <a:gd name="T93" fmla="*/ 1353684 h 1787526"/>
                <a:gd name="T94" fmla="*/ 191407 w 2509838"/>
                <a:gd name="T95" fmla="*/ 1389063 h 1787526"/>
                <a:gd name="T96" fmla="*/ 2288041 w 2509838"/>
                <a:gd name="T97" fmla="*/ 1398588 h 1787526"/>
                <a:gd name="T98" fmla="*/ 2332945 w 2509838"/>
                <a:gd name="T99" fmla="*/ 1378857 h 1787526"/>
                <a:gd name="T100" fmla="*/ 2354036 w 2509838"/>
                <a:gd name="T101" fmla="*/ 1337129 h 1787526"/>
                <a:gd name="T102" fmla="*/ 2343830 w 2509838"/>
                <a:gd name="T103" fmla="*/ 124505 h 1787526"/>
                <a:gd name="T104" fmla="*/ 2305957 w 2509838"/>
                <a:gd name="T105" fmla="*/ 95704 h 1787526"/>
                <a:gd name="T106" fmla="*/ 2436813 w 2509838"/>
                <a:gd name="T107" fmla="*/ 680 h 1787526"/>
                <a:gd name="T108" fmla="*/ 2486479 w 2509838"/>
                <a:gd name="T109" fmla="*/ 25400 h 1787526"/>
                <a:gd name="T110" fmla="*/ 2508250 w 2509838"/>
                <a:gd name="T111" fmla="*/ 74159 h 1787526"/>
                <a:gd name="T112" fmla="*/ 2493963 w 2509838"/>
                <a:gd name="T113" fmla="*/ 1455965 h 1787526"/>
                <a:gd name="T114" fmla="*/ 2449286 w 2509838"/>
                <a:gd name="T115" fmla="*/ 1487034 h 1787526"/>
                <a:gd name="T116" fmla="*/ 57150 w 2509838"/>
                <a:gd name="T117" fmla="*/ 1485674 h 1787526"/>
                <a:gd name="T118" fmla="*/ 13833 w 2509838"/>
                <a:gd name="T119" fmla="*/ 1452790 h 1787526"/>
                <a:gd name="T120" fmla="*/ 2041 w 2509838"/>
                <a:gd name="T121" fmla="*/ 70304 h 1787526"/>
                <a:gd name="T122" fmla="*/ 26307 w 2509838"/>
                <a:gd name="T123" fmla="*/ 22905 h 1787526"/>
                <a:gd name="T124" fmla="*/ 77333 w 2509838"/>
                <a:gd name="T125" fmla="*/ 227 h 1787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09838" h="1787526">
                  <a:moveTo>
                    <a:pt x="80048" y="1566863"/>
                  </a:moveTo>
                  <a:lnTo>
                    <a:pt x="84357" y="1566863"/>
                  </a:lnTo>
                  <a:lnTo>
                    <a:pt x="1096637" y="1566863"/>
                  </a:lnTo>
                  <a:lnTo>
                    <a:pt x="1094823" y="1569568"/>
                  </a:lnTo>
                  <a:lnTo>
                    <a:pt x="1093235" y="1572498"/>
                  </a:lnTo>
                  <a:lnTo>
                    <a:pt x="1092102" y="1575879"/>
                  </a:lnTo>
                  <a:lnTo>
                    <a:pt x="1090968" y="1579035"/>
                  </a:lnTo>
                  <a:lnTo>
                    <a:pt x="1090287" y="1582415"/>
                  </a:lnTo>
                  <a:lnTo>
                    <a:pt x="1089607" y="1585571"/>
                  </a:lnTo>
                  <a:lnTo>
                    <a:pt x="1089380" y="1589177"/>
                  </a:lnTo>
                  <a:lnTo>
                    <a:pt x="1089154" y="1592558"/>
                  </a:lnTo>
                  <a:lnTo>
                    <a:pt x="1089380" y="1597968"/>
                  </a:lnTo>
                  <a:lnTo>
                    <a:pt x="1090287" y="1603152"/>
                  </a:lnTo>
                  <a:lnTo>
                    <a:pt x="1091648" y="1608111"/>
                  </a:lnTo>
                  <a:lnTo>
                    <a:pt x="1093689" y="1612844"/>
                  </a:lnTo>
                  <a:lnTo>
                    <a:pt x="1095957" y="1617352"/>
                  </a:lnTo>
                  <a:lnTo>
                    <a:pt x="1098678" y="1621634"/>
                  </a:lnTo>
                  <a:lnTo>
                    <a:pt x="1101853" y="1625692"/>
                  </a:lnTo>
                  <a:lnTo>
                    <a:pt x="1105481" y="1629523"/>
                  </a:lnTo>
                  <a:lnTo>
                    <a:pt x="1109563" y="1632679"/>
                  </a:lnTo>
                  <a:lnTo>
                    <a:pt x="1113871" y="1635834"/>
                  </a:lnTo>
                  <a:lnTo>
                    <a:pt x="1118633" y="1638314"/>
                  </a:lnTo>
                  <a:lnTo>
                    <a:pt x="1123395" y="1640568"/>
                  </a:lnTo>
                  <a:lnTo>
                    <a:pt x="1128611" y="1642371"/>
                  </a:lnTo>
                  <a:lnTo>
                    <a:pt x="1134053" y="1643498"/>
                  </a:lnTo>
                  <a:lnTo>
                    <a:pt x="1139496" y="1644174"/>
                  </a:lnTo>
                  <a:lnTo>
                    <a:pt x="1145391" y="1644625"/>
                  </a:lnTo>
                  <a:lnTo>
                    <a:pt x="1364673" y="1644625"/>
                  </a:lnTo>
                  <a:lnTo>
                    <a:pt x="1370343" y="1644174"/>
                  </a:lnTo>
                  <a:lnTo>
                    <a:pt x="1376012" y="1643498"/>
                  </a:lnTo>
                  <a:lnTo>
                    <a:pt x="1381227" y="1642371"/>
                  </a:lnTo>
                  <a:lnTo>
                    <a:pt x="1386443" y="1640568"/>
                  </a:lnTo>
                  <a:lnTo>
                    <a:pt x="1391432" y="1638314"/>
                  </a:lnTo>
                  <a:lnTo>
                    <a:pt x="1396194" y="1635834"/>
                  </a:lnTo>
                  <a:lnTo>
                    <a:pt x="1400502" y="1632679"/>
                  </a:lnTo>
                  <a:lnTo>
                    <a:pt x="1404357" y="1629523"/>
                  </a:lnTo>
                  <a:lnTo>
                    <a:pt x="1407986" y="1625692"/>
                  </a:lnTo>
                  <a:lnTo>
                    <a:pt x="1411160" y="1621634"/>
                  </a:lnTo>
                  <a:lnTo>
                    <a:pt x="1414108" y="1617352"/>
                  </a:lnTo>
                  <a:lnTo>
                    <a:pt x="1416376" y="1612844"/>
                  </a:lnTo>
                  <a:lnTo>
                    <a:pt x="1418417" y="1608111"/>
                  </a:lnTo>
                  <a:lnTo>
                    <a:pt x="1419551" y="1603152"/>
                  </a:lnTo>
                  <a:lnTo>
                    <a:pt x="1420684" y="1597968"/>
                  </a:lnTo>
                  <a:lnTo>
                    <a:pt x="1420911" y="1592558"/>
                  </a:lnTo>
                  <a:lnTo>
                    <a:pt x="1420684" y="1589177"/>
                  </a:lnTo>
                  <a:lnTo>
                    <a:pt x="1420231" y="1585571"/>
                  </a:lnTo>
                  <a:lnTo>
                    <a:pt x="1419551" y="1582415"/>
                  </a:lnTo>
                  <a:lnTo>
                    <a:pt x="1418870" y="1579035"/>
                  </a:lnTo>
                  <a:lnTo>
                    <a:pt x="1417737" y="1575879"/>
                  </a:lnTo>
                  <a:lnTo>
                    <a:pt x="1416603" y="1572498"/>
                  </a:lnTo>
                  <a:lnTo>
                    <a:pt x="1415015" y="1569568"/>
                  </a:lnTo>
                  <a:lnTo>
                    <a:pt x="1413201" y="1566863"/>
                  </a:lnTo>
                  <a:lnTo>
                    <a:pt x="2425481" y="1566863"/>
                  </a:lnTo>
                  <a:lnTo>
                    <a:pt x="2429790" y="1566863"/>
                  </a:lnTo>
                  <a:lnTo>
                    <a:pt x="2434099" y="1567089"/>
                  </a:lnTo>
                  <a:lnTo>
                    <a:pt x="2438407" y="1567539"/>
                  </a:lnTo>
                  <a:lnTo>
                    <a:pt x="2442489" y="1568216"/>
                  </a:lnTo>
                  <a:lnTo>
                    <a:pt x="2446571" y="1569117"/>
                  </a:lnTo>
                  <a:lnTo>
                    <a:pt x="2450426" y="1570244"/>
                  </a:lnTo>
                  <a:lnTo>
                    <a:pt x="2454507" y="1571596"/>
                  </a:lnTo>
                  <a:lnTo>
                    <a:pt x="2458362" y="1572723"/>
                  </a:lnTo>
                  <a:lnTo>
                    <a:pt x="2462217" y="1574301"/>
                  </a:lnTo>
                  <a:lnTo>
                    <a:pt x="2465619" y="1576104"/>
                  </a:lnTo>
                  <a:lnTo>
                    <a:pt x="2469247" y="1578133"/>
                  </a:lnTo>
                  <a:lnTo>
                    <a:pt x="2472422" y="1580162"/>
                  </a:lnTo>
                  <a:lnTo>
                    <a:pt x="2476050" y="1581965"/>
                  </a:lnTo>
                  <a:lnTo>
                    <a:pt x="2478998" y="1584669"/>
                  </a:lnTo>
                  <a:lnTo>
                    <a:pt x="2482173" y="1586923"/>
                  </a:lnTo>
                  <a:lnTo>
                    <a:pt x="2485121" y="1589628"/>
                  </a:lnTo>
                  <a:lnTo>
                    <a:pt x="2487842" y="1592108"/>
                  </a:lnTo>
                  <a:lnTo>
                    <a:pt x="2490336" y="1595038"/>
                  </a:lnTo>
                  <a:lnTo>
                    <a:pt x="2492831" y="1597968"/>
                  </a:lnTo>
                  <a:lnTo>
                    <a:pt x="2495552" y="1601123"/>
                  </a:lnTo>
                  <a:lnTo>
                    <a:pt x="2497366" y="1604054"/>
                  </a:lnTo>
                  <a:lnTo>
                    <a:pt x="2499407" y="1607434"/>
                  </a:lnTo>
                  <a:lnTo>
                    <a:pt x="2501448" y="1610815"/>
                  </a:lnTo>
                  <a:lnTo>
                    <a:pt x="2503035" y="1614196"/>
                  </a:lnTo>
                  <a:lnTo>
                    <a:pt x="2504623" y="1618028"/>
                  </a:lnTo>
                  <a:lnTo>
                    <a:pt x="2505983" y="1621409"/>
                  </a:lnTo>
                  <a:lnTo>
                    <a:pt x="2507117" y="1625241"/>
                  </a:lnTo>
                  <a:lnTo>
                    <a:pt x="2508024" y="1629073"/>
                  </a:lnTo>
                  <a:lnTo>
                    <a:pt x="2508704" y="1632679"/>
                  </a:lnTo>
                  <a:lnTo>
                    <a:pt x="2509385" y="1636736"/>
                  </a:lnTo>
                  <a:lnTo>
                    <a:pt x="2509611" y="1640568"/>
                  </a:lnTo>
                  <a:lnTo>
                    <a:pt x="2509838" y="1644625"/>
                  </a:lnTo>
                  <a:lnTo>
                    <a:pt x="2509838" y="1709764"/>
                  </a:lnTo>
                  <a:lnTo>
                    <a:pt x="2509611" y="1713822"/>
                  </a:lnTo>
                  <a:lnTo>
                    <a:pt x="2509385" y="1717428"/>
                  </a:lnTo>
                  <a:lnTo>
                    <a:pt x="2508704" y="1721485"/>
                  </a:lnTo>
                  <a:lnTo>
                    <a:pt x="2508024" y="1725317"/>
                  </a:lnTo>
                  <a:lnTo>
                    <a:pt x="2507117" y="1729148"/>
                  </a:lnTo>
                  <a:lnTo>
                    <a:pt x="2505983" y="1732755"/>
                  </a:lnTo>
                  <a:lnTo>
                    <a:pt x="2504623" y="1736361"/>
                  </a:lnTo>
                  <a:lnTo>
                    <a:pt x="2503035" y="1740193"/>
                  </a:lnTo>
                  <a:lnTo>
                    <a:pt x="2501448" y="1743348"/>
                  </a:lnTo>
                  <a:lnTo>
                    <a:pt x="2499407" y="1746955"/>
                  </a:lnTo>
                  <a:lnTo>
                    <a:pt x="2497366" y="1750110"/>
                  </a:lnTo>
                  <a:lnTo>
                    <a:pt x="2495552" y="1753040"/>
                  </a:lnTo>
                  <a:lnTo>
                    <a:pt x="2492831" y="1756421"/>
                  </a:lnTo>
                  <a:lnTo>
                    <a:pt x="2490336" y="1759126"/>
                  </a:lnTo>
                  <a:lnTo>
                    <a:pt x="2487842" y="1762282"/>
                  </a:lnTo>
                  <a:lnTo>
                    <a:pt x="2485121" y="1764761"/>
                  </a:lnTo>
                  <a:lnTo>
                    <a:pt x="2482173" y="1767466"/>
                  </a:lnTo>
                  <a:lnTo>
                    <a:pt x="2478998" y="1769720"/>
                  </a:lnTo>
                  <a:lnTo>
                    <a:pt x="2476050" y="1772199"/>
                  </a:lnTo>
                  <a:lnTo>
                    <a:pt x="2472422" y="1774228"/>
                  </a:lnTo>
                  <a:lnTo>
                    <a:pt x="2469247" y="1776256"/>
                  </a:lnTo>
                  <a:lnTo>
                    <a:pt x="2465619" y="1778285"/>
                  </a:lnTo>
                  <a:lnTo>
                    <a:pt x="2462217" y="1780088"/>
                  </a:lnTo>
                  <a:lnTo>
                    <a:pt x="2458362" y="1781440"/>
                  </a:lnTo>
                  <a:lnTo>
                    <a:pt x="2454507" y="1782793"/>
                  </a:lnTo>
                  <a:lnTo>
                    <a:pt x="2450426" y="1783920"/>
                  </a:lnTo>
                  <a:lnTo>
                    <a:pt x="2446571" y="1785272"/>
                  </a:lnTo>
                  <a:lnTo>
                    <a:pt x="2442489" y="1785948"/>
                  </a:lnTo>
                  <a:lnTo>
                    <a:pt x="2438407" y="1786850"/>
                  </a:lnTo>
                  <a:lnTo>
                    <a:pt x="2434099" y="1787301"/>
                  </a:lnTo>
                  <a:lnTo>
                    <a:pt x="2429790" y="1787526"/>
                  </a:lnTo>
                  <a:lnTo>
                    <a:pt x="2425481" y="1787526"/>
                  </a:lnTo>
                  <a:lnTo>
                    <a:pt x="84357" y="1787526"/>
                  </a:lnTo>
                  <a:lnTo>
                    <a:pt x="80048" y="1787526"/>
                  </a:lnTo>
                  <a:lnTo>
                    <a:pt x="75740" y="1787301"/>
                  </a:lnTo>
                  <a:lnTo>
                    <a:pt x="71431" y="1786850"/>
                  </a:lnTo>
                  <a:lnTo>
                    <a:pt x="67349" y="1785948"/>
                  </a:lnTo>
                  <a:lnTo>
                    <a:pt x="63494" y="1785272"/>
                  </a:lnTo>
                  <a:lnTo>
                    <a:pt x="59413" y="1783920"/>
                  </a:lnTo>
                  <a:lnTo>
                    <a:pt x="55558" y="1782793"/>
                  </a:lnTo>
                  <a:lnTo>
                    <a:pt x="51476" y="1781440"/>
                  </a:lnTo>
                  <a:lnTo>
                    <a:pt x="48074" y="1780088"/>
                  </a:lnTo>
                  <a:lnTo>
                    <a:pt x="44219" y="1778285"/>
                  </a:lnTo>
                  <a:lnTo>
                    <a:pt x="40591" y="1776256"/>
                  </a:lnTo>
                  <a:lnTo>
                    <a:pt x="37416" y="1774228"/>
                  </a:lnTo>
                  <a:lnTo>
                    <a:pt x="33788" y="1772199"/>
                  </a:lnTo>
                  <a:lnTo>
                    <a:pt x="30840" y="1769720"/>
                  </a:lnTo>
                  <a:lnTo>
                    <a:pt x="27892" y="1767466"/>
                  </a:lnTo>
                  <a:lnTo>
                    <a:pt x="24717" y="1764761"/>
                  </a:lnTo>
                  <a:lnTo>
                    <a:pt x="21996" y="1762282"/>
                  </a:lnTo>
                  <a:lnTo>
                    <a:pt x="19502" y="1759126"/>
                  </a:lnTo>
                  <a:lnTo>
                    <a:pt x="17007" y="1756421"/>
                  </a:lnTo>
                  <a:lnTo>
                    <a:pt x="14513" y="1753040"/>
                  </a:lnTo>
                  <a:lnTo>
                    <a:pt x="12472" y="1750110"/>
                  </a:lnTo>
                  <a:lnTo>
                    <a:pt x="10431" y="1746955"/>
                  </a:lnTo>
                  <a:lnTo>
                    <a:pt x="8390" y="1743348"/>
                  </a:lnTo>
                  <a:lnTo>
                    <a:pt x="6803" y="1740193"/>
                  </a:lnTo>
                  <a:lnTo>
                    <a:pt x="5442" y="1736361"/>
                  </a:lnTo>
                  <a:lnTo>
                    <a:pt x="3855" y="1732755"/>
                  </a:lnTo>
                  <a:lnTo>
                    <a:pt x="2948" y="1729148"/>
                  </a:lnTo>
                  <a:lnTo>
                    <a:pt x="1814" y="1725317"/>
                  </a:lnTo>
                  <a:lnTo>
                    <a:pt x="1134" y="1721485"/>
                  </a:lnTo>
                  <a:lnTo>
                    <a:pt x="680" y="1717428"/>
                  </a:lnTo>
                  <a:lnTo>
                    <a:pt x="227" y="1713822"/>
                  </a:lnTo>
                  <a:lnTo>
                    <a:pt x="0" y="1709764"/>
                  </a:lnTo>
                  <a:lnTo>
                    <a:pt x="0" y="1644625"/>
                  </a:lnTo>
                  <a:lnTo>
                    <a:pt x="227" y="1640568"/>
                  </a:lnTo>
                  <a:lnTo>
                    <a:pt x="680" y="1636736"/>
                  </a:lnTo>
                  <a:lnTo>
                    <a:pt x="1134" y="1632679"/>
                  </a:lnTo>
                  <a:lnTo>
                    <a:pt x="1814" y="1629073"/>
                  </a:lnTo>
                  <a:lnTo>
                    <a:pt x="2948" y="1625241"/>
                  </a:lnTo>
                  <a:lnTo>
                    <a:pt x="3855" y="1621409"/>
                  </a:lnTo>
                  <a:lnTo>
                    <a:pt x="5442" y="1618028"/>
                  </a:lnTo>
                  <a:lnTo>
                    <a:pt x="6803" y="1614196"/>
                  </a:lnTo>
                  <a:lnTo>
                    <a:pt x="8390" y="1610815"/>
                  </a:lnTo>
                  <a:lnTo>
                    <a:pt x="10431" y="1607434"/>
                  </a:lnTo>
                  <a:lnTo>
                    <a:pt x="12472" y="1604054"/>
                  </a:lnTo>
                  <a:lnTo>
                    <a:pt x="14513" y="1601123"/>
                  </a:lnTo>
                  <a:lnTo>
                    <a:pt x="17007" y="1597968"/>
                  </a:lnTo>
                  <a:lnTo>
                    <a:pt x="19502" y="1595038"/>
                  </a:lnTo>
                  <a:lnTo>
                    <a:pt x="21996" y="1592108"/>
                  </a:lnTo>
                  <a:lnTo>
                    <a:pt x="24717" y="1589628"/>
                  </a:lnTo>
                  <a:lnTo>
                    <a:pt x="27892" y="1586923"/>
                  </a:lnTo>
                  <a:lnTo>
                    <a:pt x="30840" y="1584669"/>
                  </a:lnTo>
                  <a:lnTo>
                    <a:pt x="33788" y="1581965"/>
                  </a:lnTo>
                  <a:lnTo>
                    <a:pt x="37416" y="1580162"/>
                  </a:lnTo>
                  <a:lnTo>
                    <a:pt x="40591" y="1578133"/>
                  </a:lnTo>
                  <a:lnTo>
                    <a:pt x="44219" y="1576104"/>
                  </a:lnTo>
                  <a:lnTo>
                    <a:pt x="48074" y="1574301"/>
                  </a:lnTo>
                  <a:lnTo>
                    <a:pt x="51476" y="1572723"/>
                  </a:lnTo>
                  <a:lnTo>
                    <a:pt x="55558" y="1571596"/>
                  </a:lnTo>
                  <a:lnTo>
                    <a:pt x="59413" y="1570244"/>
                  </a:lnTo>
                  <a:lnTo>
                    <a:pt x="63494" y="1569117"/>
                  </a:lnTo>
                  <a:lnTo>
                    <a:pt x="67349" y="1568216"/>
                  </a:lnTo>
                  <a:lnTo>
                    <a:pt x="71431" y="1567539"/>
                  </a:lnTo>
                  <a:lnTo>
                    <a:pt x="75740" y="1567089"/>
                  </a:lnTo>
                  <a:lnTo>
                    <a:pt x="80048" y="1566863"/>
                  </a:lnTo>
                  <a:close/>
                  <a:moveTo>
                    <a:pt x="837043" y="738188"/>
                  </a:moveTo>
                  <a:lnTo>
                    <a:pt x="839735" y="738188"/>
                  </a:lnTo>
                  <a:lnTo>
                    <a:pt x="912639" y="738188"/>
                  </a:lnTo>
                  <a:lnTo>
                    <a:pt x="915107" y="738188"/>
                  </a:lnTo>
                  <a:lnTo>
                    <a:pt x="917575" y="738870"/>
                  </a:lnTo>
                  <a:lnTo>
                    <a:pt x="920042" y="739324"/>
                  </a:lnTo>
                  <a:lnTo>
                    <a:pt x="922285" y="740232"/>
                  </a:lnTo>
                  <a:lnTo>
                    <a:pt x="924529" y="741368"/>
                  </a:lnTo>
                  <a:lnTo>
                    <a:pt x="926772" y="742504"/>
                  </a:lnTo>
                  <a:lnTo>
                    <a:pt x="928791" y="743867"/>
                  </a:lnTo>
                  <a:lnTo>
                    <a:pt x="930585" y="745684"/>
                  </a:lnTo>
                  <a:lnTo>
                    <a:pt x="932155" y="747047"/>
                  </a:lnTo>
                  <a:lnTo>
                    <a:pt x="933501" y="749091"/>
                  </a:lnTo>
                  <a:lnTo>
                    <a:pt x="934847" y="751135"/>
                  </a:lnTo>
                  <a:lnTo>
                    <a:pt x="936193" y="753407"/>
                  </a:lnTo>
                  <a:lnTo>
                    <a:pt x="936866" y="755678"/>
                  </a:lnTo>
                  <a:lnTo>
                    <a:pt x="937315" y="757950"/>
                  </a:lnTo>
                  <a:lnTo>
                    <a:pt x="937763" y="760448"/>
                  </a:lnTo>
                  <a:lnTo>
                    <a:pt x="938212" y="762947"/>
                  </a:lnTo>
                  <a:lnTo>
                    <a:pt x="938212" y="1145229"/>
                  </a:lnTo>
                  <a:lnTo>
                    <a:pt x="937763" y="1147728"/>
                  </a:lnTo>
                  <a:lnTo>
                    <a:pt x="937315" y="1150227"/>
                  </a:lnTo>
                  <a:lnTo>
                    <a:pt x="936866" y="1152498"/>
                  </a:lnTo>
                  <a:lnTo>
                    <a:pt x="936193" y="1154770"/>
                  </a:lnTo>
                  <a:lnTo>
                    <a:pt x="934847" y="1157041"/>
                  </a:lnTo>
                  <a:lnTo>
                    <a:pt x="933501" y="1159085"/>
                  </a:lnTo>
                  <a:lnTo>
                    <a:pt x="932155" y="1160902"/>
                  </a:lnTo>
                  <a:lnTo>
                    <a:pt x="930585" y="1162720"/>
                  </a:lnTo>
                  <a:lnTo>
                    <a:pt x="928791" y="1164537"/>
                  </a:lnTo>
                  <a:lnTo>
                    <a:pt x="926772" y="1165672"/>
                  </a:lnTo>
                  <a:lnTo>
                    <a:pt x="924529" y="1167035"/>
                  </a:lnTo>
                  <a:lnTo>
                    <a:pt x="922285" y="1167944"/>
                  </a:lnTo>
                  <a:lnTo>
                    <a:pt x="920042" y="1168852"/>
                  </a:lnTo>
                  <a:lnTo>
                    <a:pt x="917575" y="1169534"/>
                  </a:lnTo>
                  <a:lnTo>
                    <a:pt x="915107" y="1169761"/>
                  </a:lnTo>
                  <a:lnTo>
                    <a:pt x="912639" y="1169988"/>
                  </a:lnTo>
                  <a:lnTo>
                    <a:pt x="839735" y="1169988"/>
                  </a:lnTo>
                  <a:lnTo>
                    <a:pt x="837043" y="1169761"/>
                  </a:lnTo>
                  <a:lnTo>
                    <a:pt x="834576" y="1169534"/>
                  </a:lnTo>
                  <a:lnTo>
                    <a:pt x="832108" y="1168852"/>
                  </a:lnTo>
                  <a:lnTo>
                    <a:pt x="829865" y="1167944"/>
                  </a:lnTo>
                  <a:lnTo>
                    <a:pt x="827622" y="1167035"/>
                  </a:lnTo>
                  <a:lnTo>
                    <a:pt x="825603" y="1165672"/>
                  </a:lnTo>
                  <a:lnTo>
                    <a:pt x="823584" y="1164537"/>
                  </a:lnTo>
                  <a:lnTo>
                    <a:pt x="821790" y="1162720"/>
                  </a:lnTo>
                  <a:lnTo>
                    <a:pt x="819995" y="1160902"/>
                  </a:lnTo>
                  <a:lnTo>
                    <a:pt x="818649" y="1159085"/>
                  </a:lnTo>
                  <a:lnTo>
                    <a:pt x="817303" y="1157041"/>
                  </a:lnTo>
                  <a:lnTo>
                    <a:pt x="816406" y="1154770"/>
                  </a:lnTo>
                  <a:lnTo>
                    <a:pt x="815284" y="1152498"/>
                  </a:lnTo>
                  <a:lnTo>
                    <a:pt x="814836" y="1150227"/>
                  </a:lnTo>
                  <a:lnTo>
                    <a:pt x="814387" y="1147728"/>
                  </a:lnTo>
                  <a:lnTo>
                    <a:pt x="814387" y="1145229"/>
                  </a:lnTo>
                  <a:lnTo>
                    <a:pt x="814387" y="762947"/>
                  </a:lnTo>
                  <a:lnTo>
                    <a:pt x="814387" y="760448"/>
                  </a:lnTo>
                  <a:lnTo>
                    <a:pt x="814836" y="757950"/>
                  </a:lnTo>
                  <a:lnTo>
                    <a:pt x="815284" y="755678"/>
                  </a:lnTo>
                  <a:lnTo>
                    <a:pt x="816406" y="753407"/>
                  </a:lnTo>
                  <a:lnTo>
                    <a:pt x="817303" y="751135"/>
                  </a:lnTo>
                  <a:lnTo>
                    <a:pt x="818649" y="749091"/>
                  </a:lnTo>
                  <a:lnTo>
                    <a:pt x="819995" y="747047"/>
                  </a:lnTo>
                  <a:lnTo>
                    <a:pt x="821790" y="745684"/>
                  </a:lnTo>
                  <a:lnTo>
                    <a:pt x="823584" y="743867"/>
                  </a:lnTo>
                  <a:lnTo>
                    <a:pt x="825603" y="742504"/>
                  </a:lnTo>
                  <a:lnTo>
                    <a:pt x="827622" y="741368"/>
                  </a:lnTo>
                  <a:lnTo>
                    <a:pt x="829865" y="740232"/>
                  </a:lnTo>
                  <a:lnTo>
                    <a:pt x="832108" y="739324"/>
                  </a:lnTo>
                  <a:lnTo>
                    <a:pt x="834576" y="738870"/>
                  </a:lnTo>
                  <a:lnTo>
                    <a:pt x="837043" y="738188"/>
                  </a:lnTo>
                  <a:close/>
                  <a:moveTo>
                    <a:pt x="1318322" y="671513"/>
                  </a:moveTo>
                  <a:lnTo>
                    <a:pt x="1320794" y="671513"/>
                  </a:lnTo>
                  <a:lnTo>
                    <a:pt x="1394056" y="671513"/>
                  </a:lnTo>
                  <a:lnTo>
                    <a:pt x="1396528" y="671513"/>
                  </a:lnTo>
                  <a:lnTo>
                    <a:pt x="1399000" y="671966"/>
                  </a:lnTo>
                  <a:lnTo>
                    <a:pt x="1401472" y="672873"/>
                  </a:lnTo>
                  <a:lnTo>
                    <a:pt x="1403719" y="673553"/>
                  </a:lnTo>
                  <a:lnTo>
                    <a:pt x="1405966" y="674913"/>
                  </a:lnTo>
                  <a:lnTo>
                    <a:pt x="1408213" y="676273"/>
                  </a:lnTo>
                  <a:lnTo>
                    <a:pt x="1410011" y="677860"/>
                  </a:lnTo>
                  <a:lnTo>
                    <a:pt x="1412034" y="679900"/>
                  </a:lnTo>
                  <a:lnTo>
                    <a:pt x="1413607" y="681941"/>
                  </a:lnTo>
                  <a:lnTo>
                    <a:pt x="1414955" y="683981"/>
                  </a:lnTo>
                  <a:lnTo>
                    <a:pt x="1416304" y="686474"/>
                  </a:lnTo>
                  <a:lnTo>
                    <a:pt x="1417203" y="688968"/>
                  </a:lnTo>
                  <a:lnTo>
                    <a:pt x="1418326" y="691461"/>
                  </a:lnTo>
                  <a:lnTo>
                    <a:pt x="1418776" y="694181"/>
                  </a:lnTo>
                  <a:lnTo>
                    <a:pt x="1419225" y="696902"/>
                  </a:lnTo>
                  <a:lnTo>
                    <a:pt x="1419225" y="699848"/>
                  </a:lnTo>
                  <a:lnTo>
                    <a:pt x="1419225" y="1141426"/>
                  </a:lnTo>
                  <a:lnTo>
                    <a:pt x="1419225" y="1144373"/>
                  </a:lnTo>
                  <a:lnTo>
                    <a:pt x="1418776" y="1147320"/>
                  </a:lnTo>
                  <a:lnTo>
                    <a:pt x="1418326" y="1149813"/>
                  </a:lnTo>
                  <a:lnTo>
                    <a:pt x="1417203" y="1152534"/>
                  </a:lnTo>
                  <a:lnTo>
                    <a:pt x="1416304" y="1155254"/>
                  </a:lnTo>
                  <a:lnTo>
                    <a:pt x="1414955" y="1157521"/>
                  </a:lnTo>
                  <a:lnTo>
                    <a:pt x="1413607" y="1159787"/>
                  </a:lnTo>
                  <a:lnTo>
                    <a:pt x="1412034" y="1161601"/>
                  </a:lnTo>
                  <a:lnTo>
                    <a:pt x="1410011" y="1163414"/>
                  </a:lnTo>
                  <a:lnTo>
                    <a:pt x="1408213" y="1165228"/>
                  </a:lnTo>
                  <a:lnTo>
                    <a:pt x="1405966" y="1166588"/>
                  </a:lnTo>
                  <a:lnTo>
                    <a:pt x="1403719" y="1167721"/>
                  </a:lnTo>
                  <a:lnTo>
                    <a:pt x="1401472" y="1168855"/>
                  </a:lnTo>
                  <a:lnTo>
                    <a:pt x="1399000" y="1169535"/>
                  </a:lnTo>
                  <a:lnTo>
                    <a:pt x="1396528" y="1169761"/>
                  </a:lnTo>
                  <a:lnTo>
                    <a:pt x="1394056" y="1169988"/>
                  </a:lnTo>
                  <a:lnTo>
                    <a:pt x="1320794" y="1169988"/>
                  </a:lnTo>
                  <a:lnTo>
                    <a:pt x="1318322" y="1169761"/>
                  </a:lnTo>
                  <a:lnTo>
                    <a:pt x="1315850" y="1169535"/>
                  </a:lnTo>
                  <a:lnTo>
                    <a:pt x="1313154" y="1168855"/>
                  </a:lnTo>
                  <a:lnTo>
                    <a:pt x="1310906" y="1167721"/>
                  </a:lnTo>
                  <a:lnTo>
                    <a:pt x="1308659" y="1166588"/>
                  </a:lnTo>
                  <a:lnTo>
                    <a:pt x="1306861" y="1165228"/>
                  </a:lnTo>
                  <a:lnTo>
                    <a:pt x="1304839" y="1163414"/>
                  </a:lnTo>
                  <a:lnTo>
                    <a:pt x="1303041" y="1161601"/>
                  </a:lnTo>
                  <a:lnTo>
                    <a:pt x="1301243" y="1159787"/>
                  </a:lnTo>
                  <a:lnTo>
                    <a:pt x="1299670" y="1157521"/>
                  </a:lnTo>
                  <a:lnTo>
                    <a:pt x="1298546" y="1155254"/>
                  </a:lnTo>
                  <a:lnTo>
                    <a:pt x="1297423" y="1152534"/>
                  </a:lnTo>
                  <a:lnTo>
                    <a:pt x="1296524" y="1149813"/>
                  </a:lnTo>
                  <a:lnTo>
                    <a:pt x="1296074" y="1147320"/>
                  </a:lnTo>
                  <a:lnTo>
                    <a:pt x="1295400" y="1144373"/>
                  </a:lnTo>
                  <a:lnTo>
                    <a:pt x="1295400" y="1141426"/>
                  </a:lnTo>
                  <a:lnTo>
                    <a:pt x="1295400" y="699848"/>
                  </a:lnTo>
                  <a:lnTo>
                    <a:pt x="1295400" y="696902"/>
                  </a:lnTo>
                  <a:lnTo>
                    <a:pt x="1296074" y="694181"/>
                  </a:lnTo>
                  <a:lnTo>
                    <a:pt x="1296524" y="691461"/>
                  </a:lnTo>
                  <a:lnTo>
                    <a:pt x="1297423" y="688968"/>
                  </a:lnTo>
                  <a:lnTo>
                    <a:pt x="1298546" y="686474"/>
                  </a:lnTo>
                  <a:lnTo>
                    <a:pt x="1299670" y="683981"/>
                  </a:lnTo>
                  <a:lnTo>
                    <a:pt x="1301243" y="681941"/>
                  </a:lnTo>
                  <a:lnTo>
                    <a:pt x="1303041" y="679900"/>
                  </a:lnTo>
                  <a:lnTo>
                    <a:pt x="1304839" y="677860"/>
                  </a:lnTo>
                  <a:lnTo>
                    <a:pt x="1306861" y="676273"/>
                  </a:lnTo>
                  <a:lnTo>
                    <a:pt x="1308659" y="674913"/>
                  </a:lnTo>
                  <a:lnTo>
                    <a:pt x="1310906" y="673553"/>
                  </a:lnTo>
                  <a:lnTo>
                    <a:pt x="1313154" y="672873"/>
                  </a:lnTo>
                  <a:lnTo>
                    <a:pt x="1315850" y="671966"/>
                  </a:lnTo>
                  <a:lnTo>
                    <a:pt x="1318322" y="671513"/>
                  </a:lnTo>
                  <a:close/>
                  <a:moveTo>
                    <a:pt x="988416" y="671513"/>
                  </a:moveTo>
                  <a:lnTo>
                    <a:pt x="990920" y="671513"/>
                  </a:lnTo>
                  <a:lnTo>
                    <a:pt x="1065121" y="671513"/>
                  </a:lnTo>
                  <a:lnTo>
                    <a:pt x="1067624" y="671513"/>
                  </a:lnTo>
                  <a:lnTo>
                    <a:pt x="1070128" y="671966"/>
                  </a:lnTo>
                  <a:lnTo>
                    <a:pt x="1072632" y="672873"/>
                  </a:lnTo>
                  <a:lnTo>
                    <a:pt x="1074908" y="673553"/>
                  </a:lnTo>
                  <a:lnTo>
                    <a:pt x="1077184" y="674913"/>
                  </a:lnTo>
                  <a:lnTo>
                    <a:pt x="1079460" y="676273"/>
                  </a:lnTo>
                  <a:lnTo>
                    <a:pt x="1081281" y="677860"/>
                  </a:lnTo>
                  <a:lnTo>
                    <a:pt x="1083330" y="679900"/>
                  </a:lnTo>
                  <a:lnTo>
                    <a:pt x="1084923" y="681941"/>
                  </a:lnTo>
                  <a:lnTo>
                    <a:pt x="1086288" y="683981"/>
                  </a:lnTo>
                  <a:lnTo>
                    <a:pt x="1087654" y="686474"/>
                  </a:lnTo>
                  <a:lnTo>
                    <a:pt x="1088565" y="688968"/>
                  </a:lnTo>
                  <a:lnTo>
                    <a:pt x="1089703" y="691461"/>
                  </a:lnTo>
                  <a:lnTo>
                    <a:pt x="1090158" y="694181"/>
                  </a:lnTo>
                  <a:lnTo>
                    <a:pt x="1090613" y="696902"/>
                  </a:lnTo>
                  <a:lnTo>
                    <a:pt x="1090613" y="699848"/>
                  </a:lnTo>
                  <a:lnTo>
                    <a:pt x="1090613" y="1141426"/>
                  </a:lnTo>
                  <a:lnTo>
                    <a:pt x="1090613" y="1144373"/>
                  </a:lnTo>
                  <a:lnTo>
                    <a:pt x="1090158" y="1147320"/>
                  </a:lnTo>
                  <a:lnTo>
                    <a:pt x="1089703" y="1149813"/>
                  </a:lnTo>
                  <a:lnTo>
                    <a:pt x="1088565" y="1152534"/>
                  </a:lnTo>
                  <a:lnTo>
                    <a:pt x="1087654" y="1155254"/>
                  </a:lnTo>
                  <a:lnTo>
                    <a:pt x="1086288" y="1157521"/>
                  </a:lnTo>
                  <a:lnTo>
                    <a:pt x="1084923" y="1159787"/>
                  </a:lnTo>
                  <a:lnTo>
                    <a:pt x="1083330" y="1161601"/>
                  </a:lnTo>
                  <a:lnTo>
                    <a:pt x="1081281" y="1163414"/>
                  </a:lnTo>
                  <a:lnTo>
                    <a:pt x="1079460" y="1165228"/>
                  </a:lnTo>
                  <a:lnTo>
                    <a:pt x="1077184" y="1166588"/>
                  </a:lnTo>
                  <a:lnTo>
                    <a:pt x="1074908" y="1167721"/>
                  </a:lnTo>
                  <a:lnTo>
                    <a:pt x="1072632" y="1168855"/>
                  </a:lnTo>
                  <a:lnTo>
                    <a:pt x="1070128" y="1169535"/>
                  </a:lnTo>
                  <a:lnTo>
                    <a:pt x="1067624" y="1169761"/>
                  </a:lnTo>
                  <a:lnTo>
                    <a:pt x="1065121" y="1169988"/>
                  </a:lnTo>
                  <a:lnTo>
                    <a:pt x="990920" y="1169988"/>
                  </a:lnTo>
                  <a:lnTo>
                    <a:pt x="988416" y="1169761"/>
                  </a:lnTo>
                  <a:lnTo>
                    <a:pt x="985685" y="1169535"/>
                  </a:lnTo>
                  <a:lnTo>
                    <a:pt x="983181" y="1168855"/>
                  </a:lnTo>
                  <a:lnTo>
                    <a:pt x="980905" y="1167721"/>
                  </a:lnTo>
                  <a:lnTo>
                    <a:pt x="978629" y="1166588"/>
                  </a:lnTo>
                  <a:lnTo>
                    <a:pt x="976581" y="1165228"/>
                  </a:lnTo>
                  <a:lnTo>
                    <a:pt x="974532" y="1163414"/>
                  </a:lnTo>
                  <a:lnTo>
                    <a:pt x="972939" y="1161601"/>
                  </a:lnTo>
                  <a:lnTo>
                    <a:pt x="971118" y="1159787"/>
                  </a:lnTo>
                  <a:lnTo>
                    <a:pt x="969525" y="1157521"/>
                  </a:lnTo>
                  <a:lnTo>
                    <a:pt x="968387" y="1155254"/>
                  </a:lnTo>
                  <a:lnTo>
                    <a:pt x="967249" y="1152534"/>
                  </a:lnTo>
                  <a:lnTo>
                    <a:pt x="966338" y="1149813"/>
                  </a:lnTo>
                  <a:lnTo>
                    <a:pt x="965883" y="1147320"/>
                  </a:lnTo>
                  <a:lnTo>
                    <a:pt x="965200" y="1144373"/>
                  </a:lnTo>
                  <a:lnTo>
                    <a:pt x="965200" y="1141426"/>
                  </a:lnTo>
                  <a:lnTo>
                    <a:pt x="965200" y="699848"/>
                  </a:lnTo>
                  <a:lnTo>
                    <a:pt x="965200" y="696902"/>
                  </a:lnTo>
                  <a:lnTo>
                    <a:pt x="965883" y="694181"/>
                  </a:lnTo>
                  <a:lnTo>
                    <a:pt x="966338" y="691461"/>
                  </a:lnTo>
                  <a:lnTo>
                    <a:pt x="967249" y="688968"/>
                  </a:lnTo>
                  <a:lnTo>
                    <a:pt x="968387" y="686474"/>
                  </a:lnTo>
                  <a:lnTo>
                    <a:pt x="969525" y="683981"/>
                  </a:lnTo>
                  <a:lnTo>
                    <a:pt x="971118" y="681941"/>
                  </a:lnTo>
                  <a:lnTo>
                    <a:pt x="972939" y="679900"/>
                  </a:lnTo>
                  <a:lnTo>
                    <a:pt x="974532" y="677860"/>
                  </a:lnTo>
                  <a:lnTo>
                    <a:pt x="976581" y="676273"/>
                  </a:lnTo>
                  <a:lnTo>
                    <a:pt x="978629" y="674913"/>
                  </a:lnTo>
                  <a:lnTo>
                    <a:pt x="980905" y="673553"/>
                  </a:lnTo>
                  <a:lnTo>
                    <a:pt x="983181" y="672873"/>
                  </a:lnTo>
                  <a:lnTo>
                    <a:pt x="985685" y="671966"/>
                  </a:lnTo>
                  <a:lnTo>
                    <a:pt x="988416" y="671513"/>
                  </a:lnTo>
                  <a:close/>
                  <a:moveTo>
                    <a:pt x="1471932" y="590550"/>
                  </a:moveTo>
                  <a:lnTo>
                    <a:pt x="1546133" y="590550"/>
                  </a:lnTo>
                  <a:lnTo>
                    <a:pt x="1548636" y="590777"/>
                  </a:lnTo>
                  <a:lnTo>
                    <a:pt x="1551140" y="591231"/>
                  </a:lnTo>
                  <a:lnTo>
                    <a:pt x="1553644" y="592139"/>
                  </a:lnTo>
                  <a:lnTo>
                    <a:pt x="1555920" y="593274"/>
                  </a:lnTo>
                  <a:lnTo>
                    <a:pt x="1558196" y="594635"/>
                  </a:lnTo>
                  <a:lnTo>
                    <a:pt x="1560472" y="596451"/>
                  </a:lnTo>
                  <a:lnTo>
                    <a:pt x="1562293" y="598267"/>
                  </a:lnTo>
                  <a:lnTo>
                    <a:pt x="1564342" y="600537"/>
                  </a:lnTo>
                  <a:lnTo>
                    <a:pt x="1565707" y="602806"/>
                  </a:lnTo>
                  <a:lnTo>
                    <a:pt x="1567300" y="605303"/>
                  </a:lnTo>
                  <a:lnTo>
                    <a:pt x="1568666" y="608026"/>
                  </a:lnTo>
                  <a:lnTo>
                    <a:pt x="1569577" y="610750"/>
                  </a:lnTo>
                  <a:lnTo>
                    <a:pt x="1570487" y="613927"/>
                  </a:lnTo>
                  <a:lnTo>
                    <a:pt x="1571170" y="617105"/>
                  </a:lnTo>
                  <a:lnTo>
                    <a:pt x="1571625" y="620282"/>
                  </a:lnTo>
                  <a:lnTo>
                    <a:pt x="1571625" y="623687"/>
                  </a:lnTo>
                  <a:lnTo>
                    <a:pt x="1571625" y="1136851"/>
                  </a:lnTo>
                  <a:lnTo>
                    <a:pt x="1571625" y="1140256"/>
                  </a:lnTo>
                  <a:lnTo>
                    <a:pt x="1571170" y="1143433"/>
                  </a:lnTo>
                  <a:lnTo>
                    <a:pt x="1570487" y="1146838"/>
                  </a:lnTo>
                  <a:lnTo>
                    <a:pt x="1569577" y="1149788"/>
                  </a:lnTo>
                  <a:lnTo>
                    <a:pt x="1568666" y="1152512"/>
                  </a:lnTo>
                  <a:lnTo>
                    <a:pt x="1567300" y="1155462"/>
                  </a:lnTo>
                  <a:lnTo>
                    <a:pt x="1565707" y="1157959"/>
                  </a:lnTo>
                  <a:lnTo>
                    <a:pt x="1564342" y="1160229"/>
                  </a:lnTo>
                  <a:lnTo>
                    <a:pt x="1562293" y="1162498"/>
                  </a:lnTo>
                  <a:lnTo>
                    <a:pt x="1560472" y="1164314"/>
                  </a:lnTo>
                  <a:lnTo>
                    <a:pt x="1558196" y="1165903"/>
                  </a:lnTo>
                  <a:lnTo>
                    <a:pt x="1555920" y="1167492"/>
                  </a:lnTo>
                  <a:lnTo>
                    <a:pt x="1553644" y="1168399"/>
                  </a:lnTo>
                  <a:lnTo>
                    <a:pt x="1551140" y="1169307"/>
                  </a:lnTo>
                  <a:lnTo>
                    <a:pt x="1548636" y="1169761"/>
                  </a:lnTo>
                  <a:lnTo>
                    <a:pt x="1546133" y="1169988"/>
                  </a:lnTo>
                  <a:lnTo>
                    <a:pt x="1471932" y="1169988"/>
                  </a:lnTo>
                  <a:lnTo>
                    <a:pt x="1469201" y="1169761"/>
                  </a:lnTo>
                  <a:lnTo>
                    <a:pt x="1466697" y="1169307"/>
                  </a:lnTo>
                  <a:lnTo>
                    <a:pt x="1464193" y="1168399"/>
                  </a:lnTo>
                  <a:lnTo>
                    <a:pt x="1461917" y="1167492"/>
                  </a:lnTo>
                  <a:lnTo>
                    <a:pt x="1459641" y="1165903"/>
                  </a:lnTo>
                  <a:lnTo>
                    <a:pt x="1457593" y="1164314"/>
                  </a:lnTo>
                  <a:lnTo>
                    <a:pt x="1455544" y="1162498"/>
                  </a:lnTo>
                  <a:lnTo>
                    <a:pt x="1453496" y="1160229"/>
                  </a:lnTo>
                  <a:lnTo>
                    <a:pt x="1452130" y="1157959"/>
                  </a:lnTo>
                  <a:lnTo>
                    <a:pt x="1450537" y="1155462"/>
                  </a:lnTo>
                  <a:lnTo>
                    <a:pt x="1449399" y="1152512"/>
                  </a:lnTo>
                  <a:lnTo>
                    <a:pt x="1448261" y="1149788"/>
                  </a:lnTo>
                  <a:lnTo>
                    <a:pt x="1447350" y="1146838"/>
                  </a:lnTo>
                  <a:lnTo>
                    <a:pt x="1446667" y="1143433"/>
                  </a:lnTo>
                  <a:lnTo>
                    <a:pt x="1446212" y="1140256"/>
                  </a:lnTo>
                  <a:lnTo>
                    <a:pt x="1446212" y="1136851"/>
                  </a:lnTo>
                  <a:lnTo>
                    <a:pt x="1446212" y="623687"/>
                  </a:lnTo>
                  <a:lnTo>
                    <a:pt x="1446212" y="620282"/>
                  </a:lnTo>
                  <a:lnTo>
                    <a:pt x="1446667" y="617105"/>
                  </a:lnTo>
                  <a:lnTo>
                    <a:pt x="1447350" y="613927"/>
                  </a:lnTo>
                  <a:lnTo>
                    <a:pt x="1448261" y="610750"/>
                  </a:lnTo>
                  <a:lnTo>
                    <a:pt x="1449399" y="608026"/>
                  </a:lnTo>
                  <a:lnTo>
                    <a:pt x="1450537" y="605303"/>
                  </a:lnTo>
                  <a:lnTo>
                    <a:pt x="1452130" y="602806"/>
                  </a:lnTo>
                  <a:lnTo>
                    <a:pt x="1453496" y="600537"/>
                  </a:lnTo>
                  <a:lnTo>
                    <a:pt x="1455544" y="598267"/>
                  </a:lnTo>
                  <a:lnTo>
                    <a:pt x="1457593" y="596451"/>
                  </a:lnTo>
                  <a:lnTo>
                    <a:pt x="1459641" y="594635"/>
                  </a:lnTo>
                  <a:lnTo>
                    <a:pt x="1461917" y="593274"/>
                  </a:lnTo>
                  <a:lnTo>
                    <a:pt x="1464193" y="592139"/>
                  </a:lnTo>
                  <a:lnTo>
                    <a:pt x="1466697" y="591231"/>
                  </a:lnTo>
                  <a:lnTo>
                    <a:pt x="1469201" y="590777"/>
                  </a:lnTo>
                  <a:lnTo>
                    <a:pt x="1471932" y="590550"/>
                  </a:lnTo>
                  <a:close/>
                  <a:moveTo>
                    <a:pt x="1152617" y="590550"/>
                  </a:moveTo>
                  <a:lnTo>
                    <a:pt x="1226818" y="590550"/>
                  </a:lnTo>
                  <a:lnTo>
                    <a:pt x="1229322" y="590777"/>
                  </a:lnTo>
                  <a:lnTo>
                    <a:pt x="1232053" y="591231"/>
                  </a:lnTo>
                  <a:lnTo>
                    <a:pt x="1234557" y="592139"/>
                  </a:lnTo>
                  <a:lnTo>
                    <a:pt x="1236833" y="593274"/>
                  </a:lnTo>
                  <a:lnTo>
                    <a:pt x="1239109" y="594635"/>
                  </a:lnTo>
                  <a:lnTo>
                    <a:pt x="1241158" y="596451"/>
                  </a:lnTo>
                  <a:lnTo>
                    <a:pt x="1242978" y="598267"/>
                  </a:lnTo>
                  <a:lnTo>
                    <a:pt x="1244799" y="600537"/>
                  </a:lnTo>
                  <a:lnTo>
                    <a:pt x="1246620" y="602806"/>
                  </a:lnTo>
                  <a:lnTo>
                    <a:pt x="1248213" y="605303"/>
                  </a:lnTo>
                  <a:lnTo>
                    <a:pt x="1249352" y="608026"/>
                  </a:lnTo>
                  <a:lnTo>
                    <a:pt x="1250490" y="610750"/>
                  </a:lnTo>
                  <a:lnTo>
                    <a:pt x="1251400" y="613927"/>
                  </a:lnTo>
                  <a:lnTo>
                    <a:pt x="1251855" y="617105"/>
                  </a:lnTo>
                  <a:lnTo>
                    <a:pt x="1252538" y="620282"/>
                  </a:lnTo>
                  <a:lnTo>
                    <a:pt x="1252538" y="623687"/>
                  </a:lnTo>
                  <a:lnTo>
                    <a:pt x="1252538" y="1136851"/>
                  </a:lnTo>
                  <a:lnTo>
                    <a:pt x="1252538" y="1140256"/>
                  </a:lnTo>
                  <a:lnTo>
                    <a:pt x="1251855" y="1143433"/>
                  </a:lnTo>
                  <a:lnTo>
                    <a:pt x="1251400" y="1146838"/>
                  </a:lnTo>
                  <a:lnTo>
                    <a:pt x="1250490" y="1149788"/>
                  </a:lnTo>
                  <a:lnTo>
                    <a:pt x="1249352" y="1152512"/>
                  </a:lnTo>
                  <a:lnTo>
                    <a:pt x="1248213" y="1155462"/>
                  </a:lnTo>
                  <a:lnTo>
                    <a:pt x="1246620" y="1157959"/>
                  </a:lnTo>
                  <a:lnTo>
                    <a:pt x="1244799" y="1160229"/>
                  </a:lnTo>
                  <a:lnTo>
                    <a:pt x="1242978" y="1162498"/>
                  </a:lnTo>
                  <a:lnTo>
                    <a:pt x="1241158" y="1164314"/>
                  </a:lnTo>
                  <a:lnTo>
                    <a:pt x="1239109" y="1165903"/>
                  </a:lnTo>
                  <a:lnTo>
                    <a:pt x="1236833" y="1167492"/>
                  </a:lnTo>
                  <a:lnTo>
                    <a:pt x="1234557" y="1168399"/>
                  </a:lnTo>
                  <a:lnTo>
                    <a:pt x="1232053" y="1169307"/>
                  </a:lnTo>
                  <a:lnTo>
                    <a:pt x="1229322" y="1169761"/>
                  </a:lnTo>
                  <a:lnTo>
                    <a:pt x="1226818" y="1169988"/>
                  </a:lnTo>
                  <a:lnTo>
                    <a:pt x="1152617" y="1169988"/>
                  </a:lnTo>
                  <a:lnTo>
                    <a:pt x="1150114" y="1169761"/>
                  </a:lnTo>
                  <a:lnTo>
                    <a:pt x="1147610" y="1169307"/>
                  </a:lnTo>
                  <a:lnTo>
                    <a:pt x="1145106" y="1168399"/>
                  </a:lnTo>
                  <a:lnTo>
                    <a:pt x="1142830" y="1167492"/>
                  </a:lnTo>
                  <a:lnTo>
                    <a:pt x="1140554" y="1165903"/>
                  </a:lnTo>
                  <a:lnTo>
                    <a:pt x="1138278" y="1164314"/>
                  </a:lnTo>
                  <a:lnTo>
                    <a:pt x="1136457" y="1162498"/>
                  </a:lnTo>
                  <a:lnTo>
                    <a:pt x="1134409" y="1160229"/>
                  </a:lnTo>
                  <a:lnTo>
                    <a:pt x="1132815" y="1157959"/>
                  </a:lnTo>
                  <a:lnTo>
                    <a:pt x="1131450" y="1155462"/>
                  </a:lnTo>
                  <a:lnTo>
                    <a:pt x="1130084" y="1152512"/>
                  </a:lnTo>
                  <a:lnTo>
                    <a:pt x="1129174" y="1149788"/>
                  </a:lnTo>
                  <a:lnTo>
                    <a:pt x="1128036" y="1146838"/>
                  </a:lnTo>
                  <a:lnTo>
                    <a:pt x="1127580" y="1143433"/>
                  </a:lnTo>
                  <a:lnTo>
                    <a:pt x="1127125" y="1140256"/>
                  </a:lnTo>
                  <a:lnTo>
                    <a:pt x="1127125" y="1136851"/>
                  </a:lnTo>
                  <a:lnTo>
                    <a:pt x="1127125" y="623687"/>
                  </a:lnTo>
                  <a:lnTo>
                    <a:pt x="1127125" y="620282"/>
                  </a:lnTo>
                  <a:lnTo>
                    <a:pt x="1127580" y="617105"/>
                  </a:lnTo>
                  <a:lnTo>
                    <a:pt x="1128036" y="613927"/>
                  </a:lnTo>
                  <a:lnTo>
                    <a:pt x="1129174" y="610750"/>
                  </a:lnTo>
                  <a:lnTo>
                    <a:pt x="1130084" y="608026"/>
                  </a:lnTo>
                  <a:lnTo>
                    <a:pt x="1131450" y="605303"/>
                  </a:lnTo>
                  <a:lnTo>
                    <a:pt x="1132815" y="602806"/>
                  </a:lnTo>
                  <a:lnTo>
                    <a:pt x="1134409" y="600537"/>
                  </a:lnTo>
                  <a:lnTo>
                    <a:pt x="1136457" y="598267"/>
                  </a:lnTo>
                  <a:lnTo>
                    <a:pt x="1138278" y="596451"/>
                  </a:lnTo>
                  <a:lnTo>
                    <a:pt x="1140554" y="594635"/>
                  </a:lnTo>
                  <a:lnTo>
                    <a:pt x="1142830" y="593274"/>
                  </a:lnTo>
                  <a:lnTo>
                    <a:pt x="1145106" y="592139"/>
                  </a:lnTo>
                  <a:lnTo>
                    <a:pt x="1147610" y="591231"/>
                  </a:lnTo>
                  <a:lnTo>
                    <a:pt x="1150114" y="590777"/>
                  </a:lnTo>
                  <a:lnTo>
                    <a:pt x="1152617" y="590550"/>
                  </a:lnTo>
                  <a:close/>
                  <a:moveTo>
                    <a:pt x="1633857" y="508000"/>
                  </a:moveTo>
                  <a:lnTo>
                    <a:pt x="1707830" y="508000"/>
                  </a:lnTo>
                  <a:lnTo>
                    <a:pt x="1710561" y="508227"/>
                  </a:lnTo>
                  <a:lnTo>
                    <a:pt x="1713065" y="508680"/>
                  </a:lnTo>
                  <a:lnTo>
                    <a:pt x="1715797" y="509814"/>
                  </a:lnTo>
                  <a:lnTo>
                    <a:pt x="1718073" y="510947"/>
                  </a:lnTo>
                  <a:lnTo>
                    <a:pt x="1720349" y="512534"/>
                  </a:lnTo>
                  <a:lnTo>
                    <a:pt x="1722170" y="514575"/>
                  </a:lnTo>
                  <a:lnTo>
                    <a:pt x="1724218" y="516842"/>
                  </a:lnTo>
                  <a:lnTo>
                    <a:pt x="1726039" y="519109"/>
                  </a:lnTo>
                  <a:lnTo>
                    <a:pt x="1727860" y="521829"/>
                  </a:lnTo>
                  <a:lnTo>
                    <a:pt x="1729453" y="524550"/>
                  </a:lnTo>
                  <a:lnTo>
                    <a:pt x="1730591" y="527950"/>
                  </a:lnTo>
                  <a:lnTo>
                    <a:pt x="1731729" y="531124"/>
                  </a:lnTo>
                  <a:lnTo>
                    <a:pt x="1732640" y="534752"/>
                  </a:lnTo>
                  <a:lnTo>
                    <a:pt x="1733095" y="538152"/>
                  </a:lnTo>
                  <a:lnTo>
                    <a:pt x="1733550" y="542006"/>
                  </a:lnTo>
                  <a:lnTo>
                    <a:pt x="1733550" y="545860"/>
                  </a:lnTo>
                  <a:lnTo>
                    <a:pt x="1733550" y="1132128"/>
                  </a:lnTo>
                  <a:lnTo>
                    <a:pt x="1733550" y="1135982"/>
                  </a:lnTo>
                  <a:lnTo>
                    <a:pt x="1733095" y="1139836"/>
                  </a:lnTo>
                  <a:lnTo>
                    <a:pt x="1732640" y="1143463"/>
                  </a:lnTo>
                  <a:lnTo>
                    <a:pt x="1731729" y="1146864"/>
                  </a:lnTo>
                  <a:lnTo>
                    <a:pt x="1730591" y="1150038"/>
                  </a:lnTo>
                  <a:lnTo>
                    <a:pt x="1729453" y="1153438"/>
                  </a:lnTo>
                  <a:lnTo>
                    <a:pt x="1727860" y="1156159"/>
                  </a:lnTo>
                  <a:lnTo>
                    <a:pt x="1726039" y="1158879"/>
                  </a:lnTo>
                  <a:lnTo>
                    <a:pt x="1724218" y="1161373"/>
                  </a:lnTo>
                  <a:lnTo>
                    <a:pt x="1722170" y="1163414"/>
                  </a:lnTo>
                  <a:lnTo>
                    <a:pt x="1720349" y="1165454"/>
                  </a:lnTo>
                  <a:lnTo>
                    <a:pt x="1718073" y="1167041"/>
                  </a:lnTo>
                  <a:lnTo>
                    <a:pt x="1715797" y="1168174"/>
                  </a:lnTo>
                  <a:lnTo>
                    <a:pt x="1713065" y="1169308"/>
                  </a:lnTo>
                  <a:lnTo>
                    <a:pt x="1710561" y="1169761"/>
                  </a:lnTo>
                  <a:lnTo>
                    <a:pt x="1707830" y="1169988"/>
                  </a:lnTo>
                  <a:lnTo>
                    <a:pt x="1633857" y="1169988"/>
                  </a:lnTo>
                  <a:lnTo>
                    <a:pt x="1631353" y="1169761"/>
                  </a:lnTo>
                  <a:lnTo>
                    <a:pt x="1628850" y="1169308"/>
                  </a:lnTo>
                  <a:lnTo>
                    <a:pt x="1626346" y="1168174"/>
                  </a:lnTo>
                  <a:lnTo>
                    <a:pt x="1624070" y="1167041"/>
                  </a:lnTo>
                  <a:lnTo>
                    <a:pt x="1621794" y="1165454"/>
                  </a:lnTo>
                  <a:lnTo>
                    <a:pt x="1619518" y="1163414"/>
                  </a:lnTo>
                  <a:lnTo>
                    <a:pt x="1617469" y="1161373"/>
                  </a:lnTo>
                  <a:lnTo>
                    <a:pt x="1615648" y="1158879"/>
                  </a:lnTo>
                  <a:lnTo>
                    <a:pt x="1614055" y="1156159"/>
                  </a:lnTo>
                  <a:lnTo>
                    <a:pt x="1612689" y="1153438"/>
                  </a:lnTo>
                  <a:lnTo>
                    <a:pt x="1611324" y="1150038"/>
                  </a:lnTo>
                  <a:lnTo>
                    <a:pt x="1610186" y="1146864"/>
                  </a:lnTo>
                  <a:lnTo>
                    <a:pt x="1609275" y="1143463"/>
                  </a:lnTo>
                  <a:lnTo>
                    <a:pt x="1608820" y="1139836"/>
                  </a:lnTo>
                  <a:lnTo>
                    <a:pt x="1608365" y="1135982"/>
                  </a:lnTo>
                  <a:lnTo>
                    <a:pt x="1608137" y="1132128"/>
                  </a:lnTo>
                  <a:lnTo>
                    <a:pt x="1608137" y="545860"/>
                  </a:lnTo>
                  <a:lnTo>
                    <a:pt x="1608365" y="542006"/>
                  </a:lnTo>
                  <a:lnTo>
                    <a:pt x="1608820" y="538152"/>
                  </a:lnTo>
                  <a:lnTo>
                    <a:pt x="1609275" y="534752"/>
                  </a:lnTo>
                  <a:lnTo>
                    <a:pt x="1610186" y="531124"/>
                  </a:lnTo>
                  <a:lnTo>
                    <a:pt x="1611324" y="527950"/>
                  </a:lnTo>
                  <a:lnTo>
                    <a:pt x="1612689" y="524550"/>
                  </a:lnTo>
                  <a:lnTo>
                    <a:pt x="1614055" y="521829"/>
                  </a:lnTo>
                  <a:lnTo>
                    <a:pt x="1615648" y="519109"/>
                  </a:lnTo>
                  <a:lnTo>
                    <a:pt x="1617469" y="516842"/>
                  </a:lnTo>
                  <a:lnTo>
                    <a:pt x="1619518" y="514575"/>
                  </a:lnTo>
                  <a:lnTo>
                    <a:pt x="1621794" y="512534"/>
                  </a:lnTo>
                  <a:lnTo>
                    <a:pt x="1624070" y="510947"/>
                  </a:lnTo>
                  <a:lnTo>
                    <a:pt x="1626346" y="509814"/>
                  </a:lnTo>
                  <a:lnTo>
                    <a:pt x="1628850" y="508680"/>
                  </a:lnTo>
                  <a:lnTo>
                    <a:pt x="1631353" y="508227"/>
                  </a:lnTo>
                  <a:lnTo>
                    <a:pt x="1633857" y="508000"/>
                  </a:lnTo>
                  <a:close/>
                  <a:moveTo>
                    <a:pt x="1501548" y="319088"/>
                  </a:moveTo>
                  <a:lnTo>
                    <a:pt x="1733323" y="319088"/>
                  </a:lnTo>
                  <a:lnTo>
                    <a:pt x="1733323" y="319316"/>
                  </a:lnTo>
                  <a:lnTo>
                    <a:pt x="1733550" y="319316"/>
                  </a:lnTo>
                  <a:lnTo>
                    <a:pt x="1733550" y="464215"/>
                  </a:lnTo>
                  <a:lnTo>
                    <a:pt x="1637620" y="464215"/>
                  </a:lnTo>
                  <a:lnTo>
                    <a:pt x="1637620" y="418038"/>
                  </a:lnTo>
                  <a:lnTo>
                    <a:pt x="1318759" y="617303"/>
                  </a:lnTo>
                  <a:lnTo>
                    <a:pt x="1250723" y="574766"/>
                  </a:lnTo>
                  <a:lnTo>
                    <a:pt x="1253444" y="573174"/>
                  </a:lnTo>
                  <a:lnTo>
                    <a:pt x="1146628" y="506525"/>
                  </a:lnTo>
                  <a:lnTo>
                    <a:pt x="844096" y="695326"/>
                  </a:lnTo>
                  <a:lnTo>
                    <a:pt x="776287" y="653016"/>
                  </a:lnTo>
                  <a:lnTo>
                    <a:pt x="1147082" y="421450"/>
                  </a:lnTo>
                  <a:lnTo>
                    <a:pt x="1215118" y="463533"/>
                  </a:lnTo>
                  <a:lnTo>
                    <a:pt x="1214437" y="464215"/>
                  </a:lnTo>
                  <a:lnTo>
                    <a:pt x="1321253" y="530637"/>
                  </a:lnTo>
                  <a:lnTo>
                    <a:pt x="1564368" y="379141"/>
                  </a:lnTo>
                  <a:lnTo>
                    <a:pt x="1501548" y="379141"/>
                  </a:lnTo>
                  <a:lnTo>
                    <a:pt x="1501548" y="319088"/>
                  </a:lnTo>
                  <a:close/>
                  <a:moveTo>
                    <a:pt x="229507" y="91395"/>
                  </a:moveTo>
                  <a:lnTo>
                    <a:pt x="225651" y="91621"/>
                  </a:lnTo>
                  <a:lnTo>
                    <a:pt x="221796" y="91848"/>
                  </a:lnTo>
                  <a:lnTo>
                    <a:pt x="218394" y="92075"/>
                  </a:lnTo>
                  <a:lnTo>
                    <a:pt x="214539" y="92755"/>
                  </a:lnTo>
                  <a:lnTo>
                    <a:pt x="210910" y="93662"/>
                  </a:lnTo>
                  <a:lnTo>
                    <a:pt x="207509" y="94570"/>
                  </a:lnTo>
                  <a:lnTo>
                    <a:pt x="204107" y="95704"/>
                  </a:lnTo>
                  <a:lnTo>
                    <a:pt x="200705" y="96837"/>
                  </a:lnTo>
                  <a:lnTo>
                    <a:pt x="197303" y="98198"/>
                  </a:lnTo>
                  <a:lnTo>
                    <a:pt x="194355" y="99559"/>
                  </a:lnTo>
                  <a:lnTo>
                    <a:pt x="191407" y="101373"/>
                  </a:lnTo>
                  <a:lnTo>
                    <a:pt x="188232" y="103187"/>
                  </a:lnTo>
                  <a:lnTo>
                    <a:pt x="185284" y="105002"/>
                  </a:lnTo>
                  <a:lnTo>
                    <a:pt x="182562" y="107270"/>
                  </a:lnTo>
                  <a:lnTo>
                    <a:pt x="179614" y="109311"/>
                  </a:lnTo>
                  <a:lnTo>
                    <a:pt x="177119" y="111579"/>
                  </a:lnTo>
                  <a:lnTo>
                    <a:pt x="174851" y="114073"/>
                  </a:lnTo>
                  <a:lnTo>
                    <a:pt x="172357" y="116568"/>
                  </a:lnTo>
                  <a:lnTo>
                    <a:pt x="170316" y="119062"/>
                  </a:lnTo>
                  <a:lnTo>
                    <a:pt x="168275" y="121784"/>
                  </a:lnTo>
                  <a:lnTo>
                    <a:pt x="166460" y="124505"/>
                  </a:lnTo>
                  <a:lnTo>
                    <a:pt x="164646" y="127454"/>
                  </a:lnTo>
                  <a:lnTo>
                    <a:pt x="162832" y="130402"/>
                  </a:lnTo>
                  <a:lnTo>
                    <a:pt x="161471" y="133350"/>
                  </a:lnTo>
                  <a:lnTo>
                    <a:pt x="160110" y="136525"/>
                  </a:lnTo>
                  <a:lnTo>
                    <a:pt x="158976" y="139700"/>
                  </a:lnTo>
                  <a:lnTo>
                    <a:pt x="158069" y="143102"/>
                  </a:lnTo>
                  <a:lnTo>
                    <a:pt x="156935" y="146277"/>
                  </a:lnTo>
                  <a:lnTo>
                    <a:pt x="156482" y="149679"/>
                  </a:lnTo>
                  <a:lnTo>
                    <a:pt x="156028" y="153080"/>
                  </a:lnTo>
                  <a:lnTo>
                    <a:pt x="155801" y="156709"/>
                  </a:lnTo>
                  <a:lnTo>
                    <a:pt x="155801" y="160111"/>
                  </a:lnTo>
                  <a:lnTo>
                    <a:pt x="155801" y="1330098"/>
                  </a:lnTo>
                  <a:lnTo>
                    <a:pt x="155801" y="1333500"/>
                  </a:lnTo>
                  <a:lnTo>
                    <a:pt x="156028" y="1337129"/>
                  </a:lnTo>
                  <a:lnTo>
                    <a:pt x="156482" y="1340531"/>
                  </a:lnTo>
                  <a:lnTo>
                    <a:pt x="156935" y="1343932"/>
                  </a:lnTo>
                  <a:lnTo>
                    <a:pt x="158069" y="1347561"/>
                  </a:lnTo>
                  <a:lnTo>
                    <a:pt x="158976" y="1350509"/>
                  </a:lnTo>
                  <a:lnTo>
                    <a:pt x="160110" y="1353684"/>
                  </a:lnTo>
                  <a:lnTo>
                    <a:pt x="161471" y="1357086"/>
                  </a:lnTo>
                  <a:lnTo>
                    <a:pt x="162832" y="1360034"/>
                  </a:lnTo>
                  <a:lnTo>
                    <a:pt x="164646" y="1362756"/>
                  </a:lnTo>
                  <a:lnTo>
                    <a:pt x="166460" y="1365931"/>
                  </a:lnTo>
                  <a:lnTo>
                    <a:pt x="168275" y="1368652"/>
                  </a:lnTo>
                  <a:lnTo>
                    <a:pt x="170316" y="1371373"/>
                  </a:lnTo>
                  <a:lnTo>
                    <a:pt x="172357" y="1373868"/>
                  </a:lnTo>
                  <a:lnTo>
                    <a:pt x="174851" y="1376590"/>
                  </a:lnTo>
                  <a:lnTo>
                    <a:pt x="177119" y="1378857"/>
                  </a:lnTo>
                  <a:lnTo>
                    <a:pt x="179614" y="1381125"/>
                  </a:lnTo>
                  <a:lnTo>
                    <a:pt x="182562" y="1383393"/>
                  </a:lnTo>
                  <a:lnTo>
                    <a:pt x="185284" y="1385207"/>
                  </a:lnTo>
                  <a:lnTo>
                    <a:pt x="188232" y="1387248"/>
                  </a:lnTo>
                  <a:lnTo>
                    <a:pt x="191407" y="1389063"/>
                  </a:lnTo>
                  <a:lnTo>
                    <a:pt x="194355" y="1390650"/>
                  </a:lnTo>
                  <a:lnTo>
                    <a:pt x="197303" y="1392238"/>
                  </a:lnTo>
                  <a:lnTo>
                    <a:pt x="200705" y="1393598"/>
                  </a:lnTo>
                  <a:lnTo>
                    <a:pt x="204107" y="1394959"/>
                  </a:lnTo>
                  <a:lnTo>
                    <a:pt x="207509" y="1395866"/>
                  </a:lnTo>
                  <a:lnTo>
                    <a:pt x="210910" y="1397000"/>
                  </a:lnTo>
                  <a:lnTo>
                    <a:pt x="214539" y="1397681"/>
                  </a:lnTo>
                  <a:lnTo>
                    <a:pt x="218394" y="1398134"/>
                  </a:lnTo>
                  <a:lnTo>
                    <a:pt x="221796" y="1398588"/>
                  </a:lnTo>
                  <a:lnTo>
                    <a:pt x="225651" y="1399041"/>
                  </a:lnTo>
                  <a:lnTo>
                    <a:pt x="229507" y="1399041"/>
                  </a:lnTo>
                  <a:lnTo>
                    <a:pt x="2280330" y="1399041"/>
                  </a:lnTo>
                  <a:lnTo>
                    <a:pt x="2284186" y="1399041"/>
                  </a:lnTo>
                  <a:lnTo>
                    <a:pt x="2288041" y="1398588"/>
                  </a:lnTo>
                  <a:lnTo>
                    <a:pt x="2291670" y="1398134"/>
                  </a:lnTo>
                  <a:lnTo>
                    <a:pt x="2295298" y="1397681"/>
                  </a:lnTo>
                  <a:lnTo>
                    <a:pt x="2299154" y="1397000"/>
                  </a:lnTo>
                  <a:lnTo>
                    <a:pt x="2302555" y="1395866"/>
                  </a:lnTo>
                  <a:lnTo>
                    <a:pt x="2305957" y="1394959"/>
                  </a:lnTo>
                  <a:lnTo>
                    <a:pt x="2309359" y="1393598"/>
                  </a:lnTo>
                  <a:lnTo>
                    <a:pt x="2312534" y="1392238"/>
                  </a:lnTo>
                  <a:lnTo>
                    <a:pt x="2315709" y="1390650"/>
                  </a:lnTo>
                  <a:lnTo>
                    <a:pt x="2318884" y="1389063"/>
                  </a:lnTo>
                  <a:lnTo>
                    <a:pt x="2321832" y="1387248"/>
                  </a:lnTo>
                  <a:lnTo>
                    <a:pt x="2324780" y="1385207"/>
                  </a:lnTo>
                  <a:lnTo>
                    <a:pt x="2327502" y="1383393"/>
                  </a:lnTo>
                  <a:lnTo>
                    <a:pt x="2330223" y="1381125"/>
                  </a:lnTo>
                  <a:lnTo>
                    <a:pt x="2332945" y="1378857"/>
                  </a:lnTo>
                  <a:lnTo>
                    <a:pt x="2335213" y="1376590"/>
                  </a:lnTo>
                  <a:lnTo>
                    <a:pt x="2337707" y="1373868"/>
                  </a:lnTo>
                  <a:lnTo>
                    <a:pt x="2339748" y="1371373"/>
                  </a:lnTo>
                  <a:lnTo>
                    <a:pt x="2341789" y="1368652"/>
                  </a:lnTo>
                  <a:lnTo>
                    <a:pt x="2343830" y="1365931"/>
                  </a:lnTo>
                  <a:lnTo>
                    <a:pt x="2345418" y="1362756"/>
                  </a:lnTo>
                  <a:lnTo>
                    <a:pt x="2347232" y="1360034"/>
                  </a:lnTo>
                  <a:lnTo>
                    <a:pt x="2348593" y="1357086"/>
                  </a:lnTo>
                  <a:lnTo>
                    <a:pt x="2350180" y="1353684"/>
                  </a:lnTo>
                  <a:lnTo>
                    <a:pt x="2351088" y="1350509"/>
                  </a:lnTo>
                  <a:lnTo>
                    <a:pt x="2351995" y="1347561"/>
                  </a:lnTo>
                  <a:lnTo>
                    <a:pt x="2352902" y="1343932"/>
                  </a:lnTo>
                  <a:lnTo>
                    <a:pt x="2353582" y="1340531"/>
                  </a:lnTo>
                  <a:lnTo>
                    <a:pt x="2354036" y="1337129"/>
                  </a:lnTo>
                  <a:lnTo>
                    <a:pt x="2354263" y="1333500"/>
                  </a:lnTo>
                  <a:lnTo>
                    <a:pt x="2354263" y="1330098"/>
                  </a:lnTo>
                  <a:lnTo>
                    <a:pt x="2354263" y="160111"/>
                  </a:lnTo>
                  <a:lnTo>
                    <a:pt x="2354263" y="156709"/>
                  </a:lnTo>
                  <a:lnTo>
                    <a:pt x="2354036" y="153080"/>
                  </a:lnTo>
                  <a:lnTo>
                    <a:pt x="2353582" y="149679"/>
                  </a:lnTo>
                  <a:lnTo>
                    <a:pt x="2352902" y="146277"/>
                  </a:lnTo>
                  <a:lnTo>
                    <a:pt x="2351995" y="143102"/>
                  </a:lnTo>
                  <a:lnTo>
                    <a:pt x="2351088" y="139700"/>
                  </a:lnTo>
                  <a:lnTo>
                    <a:pt x="2350180" y="136525"/>
                  </a:lnTo>
                  <a:lnTo>
                    <a:pt x="2348593" y="133350"/>
                  </a:lnTo>
                  <a:lnTo>
                    <a:pt x="2347232" y="130402"/>
                  </a:lnTo>
                  <a:lnTo>
                    <a:pt x="2345418" y="127454"/>
                  </a:lnTo>
                  <a:lnTo>
                    <a:pt x="2343830" y="124505"/>
                  </a:lnTo>
                  <a:lnTo>
                    <a:pt x="2341789" y="121784"/>
                  </a:lnTo>
                  <a:lnTo>
                    <a:pt x="2339748" y="119062"/>
                  </a:lnTo>
                  <a:lnTo>
                    <a:pt x="2337707" y="116568"/>
                  </a:lnTo>
                  <a:lnTo>
                    <a:pt x="2335213" y="114073"/>
                  </a:lnTo>
                  <a:lnTo>
                    <a:pt x="2332945" y="111579"/>
                  </a:lnTo>
                  <a:lnTo>
                    <a:pt x="2330223" y="109311"/>
                  </a:lnTo>
                  <a:lnTo>
                    <a:pt x="2327502" y="107270"/>
                  </a:lnTo>
                  <a:lnTo>
                    <a:pt x="2324780" y="105002"/>
                  </a:lnTo>
                  <a:lnTo>
                    <a:pt x="2321832" y="103187"/>
                  </a:lnTo>
                  <a:lnTo>
                    <a:pt x="2318884" y="101373"/>
                  </a:lnTo>
                  <a:lnTo>
                    <a:pt x="2315709" y="99559"/>
                  </a:lnTo>
                  <a:lnTo>
                    <a:pt x="2312534" y="98198"/>
                  </a:lnTo>
                  <a:lnTo>
                    <a:pt x="2309359" y="96837"/>
                  </a:lnTo>
                  <a:lnTo>
                    <a:pt x="2305957" y="95704"/>
                  </a:lnTo>
                  <a:lnTo>
                    <a:pt x="2302555" y="94570"/>
                  </a:lnTo>
                  <a:lnTo>
                    <a:pt x="2299154" y="93662"/>
                  </a:lnTo>
                  <a:lnTo>
                    <a:pt x="2295298" y="92755"/>
                  </a:lnTo>
                  <a:lnTo>
                    <a:pt x="2291670" y="92075"/>
                  </a:lnTo>
                  <a:lnTo>
                    <a:pt x="2288041" y="91848"/>
                  </a:lnTo>
                  <a:lnTo>
                    <a:pt x="2284186" y="91621"/>
                  </a:lnTo>
                  <a:lnTo>
                    <a:pt x="2280330" y="91395"/>
                  </a:lnTo>
                  <a:lnTo>
                    <a:pt x="229507" y="91395"/>
                  </a:lnTo>
                  <a:close/>
                  <a:moveTo>
                    <a:pt x="81642" y="0"/>
                  </a:moveTo>
                  <a:lnTo>
                    <a:pt x="86178" y="0"/>
                  </a:lnTo>
                  <a:lnTo>
                    <a:pt x="2424113" y="0"/>
                  </a:lnTo>
                  <a:lnTo>
                    <a:pt x="2428648" y="0"/>
                  </a:lnTo>
                  <a:lnTo>
                    <a:pt x="2432730" y="227"/>
                  </a:lnTo>
                  <a:lnTo>
                    <a:pt x="2436813" y="680"/>
                  </a:lnTo>
                  <a:lnTo>
                    <a:pt x="2441122" y="1361"/>
                  </a:lnTo>
                  <a:lnTo>
                    <a:pt x="2445204" y="2268"/>
                  </a:lnTo>
                  <a:lnTo>
                    <a:pt x="2449286" y="3402"/>
                  </a:lnTo>
                  <a:lnTo>
                    <a:pt x="2452914" y="4536"/>
                  </a:lnTo>
                  <a:lnTo>
                    <a:pt x="2456770" y="5896"/>
                  </a:lnTo>
                  <a:lnTo>
                    <a:pt x="2460625" y="7484"/>
                  </a:lnTo>
                  <a:lnTo>
                    <a:pt x="2464480" y="9298"/>
                  </a:lnTo>
                  <a:lnTo>
                    <a:pt x="2467882" y="11339"/>
                  </a:lnTo>
                  <a:lnTo>
                    <a:pt x="2471284" y="13380"/>
                  </a:lnTo>
                  <a:lnTo>
                    <a:pt x="2474459" y="15421"/>
                  </a:lnTo>
                  <a:lnTo>
                    <a:pt x="2477861" y="17916"/>
                  </a:lnTo>
                  <a:lnTo>
                    <a:pt x="2480809" y="20184"/>
                  </a:lnTo>
                  <a:lnTo>
                    <a:pt x="2483757" y="22905"/>
                  </a:lnTo>
                  <a:lnTo>
                    <a:pt x="2486479" y="25400"/>
                  </a:lnTo>
                  <a:lnTo>
                    <a:pt x="2489200" y="28348"/>
                  </a:lnTo>
                  <a:lnTo>
                    <a:pt x="2491695" y="31296"/>
                  </a:lnTo>
                  <a:lnTo>
                    <a:pt x="2493963" y="34471"/>
                  </a:lnTo>
                  <a:lnTo>
                    <a:pt x="2496230" y="37646"/>
                  </a:lnTo>
                  <a:lnTo>
                    <a:pt x="2498272" y="40821"/>
                  </a:lnTo>
                  <a:lnTo>
                    <a:pt x="2499859" y="44450"/>
                  </a:lnTo>
                  <a:lnTo>
                    <a:pt x="2501673" y="47625"/>
                  </a:lnTo>
                  <a:lnTo>
                    <a:pt x="2503261" y="51480"/>
                  </a:lnTo>
                  <a:lnTo>
                    <a:pt x="2504395" y="54882"/>
                  </a:lnTo>
                  <a:lnTo>
                    <a:pt x="2505755" y="58737"/>
                  </a:lnTo>
                  <a:lnTo>
                    <a:pt x="2506663" y="62593"/>
                  </a:lnTo>
                  <a:lnTo>
                    <a:pt x="2507343" y="66221"/>
                  </a:lnTo>
                  <a:lnTo>
                    <a:pt x="2508023" y="70304"/>
                  </a:lnTo>
                  <a:lnTo>
                    <a:pt x="2508250" y="74159"/>
                  </a:lnTo>
                  <a:lnTo>
                    <a:pt x="2508250" y="78241"/>
                  </a:lnTo>
                  <a:lnTo>
                    <a:pt x="2508250" y="1411968"/>
                  </a:lnTo>
                  <a:lnTo>
                    <a:pt x="2508250" y="1416050"/>
                  </a:lnTo>
                  <a:lnTo>
                    <a:pt x="2508023" y="1420132"/>
                  </a:lnTo>
                  <a:lnTo>
                    <a:pt x="2507343" y="1423988"/>
                  </a:lnTo>
                  <a:lnTo>
                    <a:pt x="2506663" y="1427616"/>
                  </a:lnTo>
                  <a:lnTo>
                    <a:pt x="2505755" y="1431472"/>
                  </a:lnTo>
                  <a:lnTo>
                    <a:pt x="2504395" y="1435327"/>
                  </a:lnTo>
                  <a:lnTo>
                    <a:pt x="2503261" y="1439182"/>
                  </a:lnTo>
                  <a:lnTo>
                    <a:pt x="2501673" y="1442584"/>
                  </a:lnTo>
                  <a:lnTo>
                    <a:pt x="2499859" y="1446213"/>
                  </a:lnTo>
                  <a:lnTo>
                    <a:pt x="2498272" y="1449388"/>
                  </a:lnTo>
                  <a:lnTo>
                    <a:pt x="2496230" y="1452790"/>
                  </a:lnTo>
                  <a:lnTo>
                    <a:pt x="2493963" y="1455965"/>
                  </a:lnTo>
                  <a:lnTo>
                    <a:pt x="2491695" y="1458913"/>
                  </a:lnTo>
                  <a:lnTo>
                    <a:pt x="2489200" y="1462088"/>
                  </a:lnTo>
                  <a:lnTo>
                    <a:pt x="2486479" y="1464809"/>
                  </a:lnTo>
                  <a:lnTo>
                    <a:pt x="2483757" y="1467531"/>
                  </a:lnTo>
                  <a:lnTo>
                    <a:pt x="2480809" y="1470025"/>
                  </a:lnTo>
                  <a:lnTo>
                    <a:pt x="2477861" y="1472747"/>
                  </a:lnTo>
                  <a:lnTo>
                    <a:pt x="2474459" y="1475015"/>
                  </a:lnTo>
                  <a:lnTo>
                    <a:pt x="2471284" y="1477282"/>
                  </a:lnTo>
                  <a:lnTo>
                    <a:pt x="2467882" y="1479097"/>
                  </a:lnTo>
                  <a:lnTo>
                    <a:pt x="2464480" y="1480911"/>
                  </a:lnTo>
                  <a:lnTo>
                    <a:pt x="2460625" y="1482725"/>
                  </a:lnTo>
                  <a:lnTo>
                    <a:pt x="2456770" y="1484313"/>
                  </a:lnTo>
                  <a:lnTo>
                    <a:pt x="2452914" y="1485674"/>
                  </a:lnTo>
                  <a:lnTo>
                    <a:pt x="2449286" y="1487034"/>
                  </a:lnTo>
                  <a:lnTo>
                    <a:pt x="2445204" y="1487941"/>
                  </a:lnTo>
                  <a:lnTo>
                    <a:pt x="2441122" y="1488849"/>
                  </a:lnTo>
                  <a:lnTo>
                    <a:pt x="2436813" y="1489529"/>
                  </a:lnTo>
                  <a:lnTo>
                    <a:pt x="2432730" y="1489982"/>
                  </a:lnTo>
                  <a:lnTo>
                    <a:pt x="2428648" y="1490209"/>
                  </a:lnTo>
                  <a:lnTo>
                    <a:pt x="2424113" y="1490663"/>
                  </a:lnTo>
                  <a:lnTo>
                    <a:pt x="86178" y="1490663"/>
                  </a:lnTo>
                  <a:lnTo>
                    <a:pt x="81642" y="1490209"/>
                  </a:lnTo>
                  <a:lnTo>
                    <a:pt x="77333" y="1489982"/>
                  </a:lnTo>
                  <a:lnTo>
                    <a:pt x="73251" y="1489529"/>
                  </a:lnTo>
                  <a:lnTo>
                    <a:pt x="68942" y="1488849"/>
                  </a:lnTo>
                  <a:lnTo>
                    <a:pt x="64860" y="1487941"/>
                  </a:lnTo>
                  <a:lnTo>
                    <a:pt x="60778" y="1487034"/>
                  </a:lnTo>
                  <a:lnTo>
                    <a:pt x="57150" y="1485674"/>
                  </a:lnTo>
                  <a:lnTo>
                    <a:pt x="53294" y="1484313"/>
                  </a:lnTo>
                  <a:lnTo>
                    <a:pt x="49439" y="1482725"/>
                  </a:lnTo>
                  <a:lnTo>
                    <a:pt x="45810" y="1480911"/>
                  </a:lnTo>
                  <a:lnTo>
                    <a:pt x="42182" y="1479097"/>
                  </a:lnTo>
                  <a:lnTo>
                    <a:pt x="39007" y="1477282"/>
                  </a:lnTo>
                  <a:lnTo>
                    <a:pt x="35605" y="1475015"/>
                  </a:lnTo>
                  <a:lnTo>
                    <a:pt x="32430" y="1472747"/>
                  </a:lnTo>
                  <a:lnTo>
                    <a:pt x="29255" y="1470025"/>
                  </a:lnTo>
                  <a:lnTo>
                    <a:pt x="26307" y="1467531"/>
                  </a:lnTo>
                  <a:lnTo>
                    <a:pt x="23585" y="1464809"/>
                  </a:lnTo>
                  <a:lnTo>
                    <a:pt x="21091" y="1462088"/>
                  </a:lnTo>
                  <a:lnTo>
                    <a:pt x="18596" y="1458913"/>
                  </a:lnTo>
                  <a:lnTo>
                    <a:pt x="16101" y="1455965"/>
                  </a:lnTo>
                  <a:lnTo>
                    <a:pt x="13833" y="1452790"/>
                  </a:lnTo>
                  <a:lnTo>
                    <a:pt x="12019" y="1449388"/>
                  </a:lnTo>
                  <a:lnTo>
                    <a:pt x="9978" y="1446213"/>
                  </a:lnTo>
                  <a:lnTo>
                    <a:pt x="8391" y="1442584"/>
                  </a:lnTo>
                  <a:lnTo>
                    <a:pt x="6803" y="1439182"/>
                  </a:lnTo>
                  <a:lnTo>
                    <a:pt x="5442" y="1435327"/>
                  </a:lnTo>
                  <a:lnTo>
                    <a:pt x="4308" y="1431472"/>
                  </a:lnTo>
                  <a:lnTo>
                    <a:pt x="3401" y="1427616"/>
                  </a:lnTo>
                  <a:lnTo>
                    <a:pt x="2494" y="1423988"/>
                  </a:lnTo>
                  <a:lnTo>
                    <a:pt x="2041" y="1420132"/>
                  </a:lnTo>
                  <a:lnTo>
                    <a:pt x="1814" y="1416050"/>
                  </a:lnTo>
                  <a:lnTo>
                    <a:pt x="1587" y="1411968"/>
                  </a:lnTo>
                  <a:lnTo>
                    <a:pt x="1587" y="78241"/>
                  </a:lnTo>
                  <a:lnTo>
                    <a:pt x="1814" y="74159"/>
                  </a:lnTo>
                  <a:lnTo>
                    <a:pt x="2041" y="70304"/>
                  </a:lnTo>
                  <a:lnTo>
                    <a:pt x="2494" y="66221"/>
                  </a:lnTo>
                  <a:lnTo>
                    <a:pt x="3401" y="62593"/>
                  </a:lnTo>
                  <a:lnTo>
                    <a:pt x="4308" y="58737"/>
                  </a:lnTo>
                  <a:lnTo>
                    <a:pt x="5442" y="54882"/>
                  </a:lnTo>
                  <a:lnTo>
                    <a:pt x="6803" y="51480"/>
                  </a:lnTo>
                  <a:lnTo>
                    <a:pt x="8391" y="47625"/>
                  </a:lnTo>
                  <a:lnTo>
                    <a:pt x="9978" y="44450"/>
                  </a:lnTo>
                  <a:lnTo>
                    <a:pt x="12019" y="40821"/>
                  </a:lnTo>
                  <a:lnTo>
                    <a:pt x="13833" y="37646"/>
                  </a:lnTo>
                  <a:lnTo>
                    <a:pt x="16101" y="34471"/>
                  </a:lnTo>
                  <a:lnTo>
                    <a:pt x="18596" y="31296"/>
                  </a:lnTo>
                  <a:lnTo>
                    <a:pt x="21091" y="28348"/>
                  </a:lnTo>
                  <a:lnTo>
                    <a:pt x="23585" y="25400"/>
                  </a:lnTo>
                  <a:lnTo>
                    <a:pt x="26307" y="22905"/>
                  </a:lnTo>
                  <a:lnTo>
                    <a:pt x="29255" y="20184"/>
                  </a:lnTo>
                  <a:lnTo>
                    <a:pt x="32430" y="17916"/>
                  </a:lnTo>
                  <a:lnTo>
                    <a:pt x="35605" y="15421"/>
                  </a:lnTo>
                  <a:lnTo>
                    <a:pt x="39007" y="13380"/>
                  </a:lnTo>
                  <a:lnTo>
                    <a:pt x="42182" y="11339"/>
                  </a:lnTo>
                  <a:lnTo>
                    <a:pt x="45810" y="9298"/>
                  </a:lnTo>
                  <a:lnTo>
                    <a:pt x="49439" y="7484"/>
                  </a:lnTo>
                  <a:lnTo>
                    <a:pt x="53294" y="5896"/>
                  </a:lnTo>
                  <a:lnTo>
                    <a:pt x="57150" y="4536"/>
                  </a:lnTo>
                  <a:lnTo>
                    <a:pt x="60778" y="3402"/>
                  </a:lnTo>
                  <a:lnTo>
                    <a:pt x="64860" y="2268"/>
                  </a:lnTo>
                  <a:lnTo>
                    <a:pt x="68942" y="1361"/>
                  </a:lnTo>
                  <a:lnTo>
                    <a:pt x="73251" y="680"/>
                  </a:lnTo>
                  <a:lnTo>
                    <a:pt x="77333" y="227"/>
                  </a:lnTo>
                  <a:lnTo>
                    <a:pt x="816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1410140" y="4692495"/>
            <a:ext cx="2024333" cy="809733"/>
            <a:chOff x="818583" y="4120024"/>
            <a:chExt cx="1602178" cy="640871"/>
          </a:xfrm>
        </p:grpSpPr>
        <p:sp>
          <p:nvSpPr>
            <p:cNvPr id="29" name="任意多边形 28"/>
            <p:cNvSpPr/>
            <p:nvPr/>
          </p:nvSpPr>
          <p:spPr>
            <a:xfrm>
              <a:off x="818583" y="4120024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标题文字</a:t>
              </a:r>
              <a:endParaRPr kumimoji="0" lang="en-US" altLang="zh-CN" sz="1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0" name="MH_Other_7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1484578" y="4215426"/>
              <a:ext cx="282406" cy="237601"/>
            </a:xfrm>
            <a:custGeom>
              <a:avLst/>
              <a:gdLst>
                <a:gd name="T0" fmla="*/ 332222 w 2301876"/>
                <a:gd name="T1" fmla="*/ 1410232 h 1941513"/>
                <a:gd name="T2" fmla="*/ 321717 w 2301876"/>
                <a:gd name="T3" fmla="*/ 1470415 h 1941513"/>
                <a:gd name="T4" fmla="*/ 382384 w 2301876"/>
                <a:gd name="T5" fmla="*/ 1525343 h 1941513"/>
                <a:gd name="T6" fmla="*/ 696485 w 2301876"/>
                <a:gd name="T7" fmla="*/ 1509573 h 1941513"/>
                <a:gd name="T8" fmla="*/ 723010 w 2301876"/>
                <a:gd name="T9" fmla="*/ 1444398 h 1941513"/>
                <a:gd name="T10" fmla="*/ 671273 w 2301876"/>
                <a:gd name="T11" fmla="*/ 1380797 h 1941513"/>
                <a:gd name="T12" fmla="*/ 1348867 w 2301876"/>
                <a:gd name="T13" fmla="*/ 1247408 h 1941513"/>
                <a:gd name="T14" fmla="*/ 1327043 w 2301876"/>
                <a:gd name="T15" fmla="*/ 1320445 h 1941513"/>
                <a:gd name="T16" fmla="*/ 1593934 w 2301876"/>
                <a:gd name="T17" fmla="*/ 1356438 h 1941513"/>
                <a:gd name="T18" fmla="*/ 1647838 w 2301876"/>
                <a:gd name="T19" fmla="*/ 1303105 h 1941513"/>
                <a:gd name="T20" fmla="*/ 1606030 w 2301876"/>
                <a:gd name="T21" fmla="*/ 1239789 h 1941513"/>
                <a:gd name="T22" fmla="*/ 1529191 w 2301876"/>
                <a:gd name="T23" fmla="*/ 516517 h 1941513"/>
                <a:gd name="T24" fmla="*/ 1584982 w 2301876"/>
                <a:gd name="T25" fmla="*/ 576970 h 1941513"/>
                <a:gd name="T26" fmla="*/ 1601035 w 2301876"/>
                <a:gd name="T27" fmla="*/ 667649 h 1941513"/>
                <a:gd name="T28" fmla="*/ 1640510 w 2301876"/>
                <a:gd name="T29" fmla="*/ 716799 h 1941513"/>
                <a:gd name="T30" fmla="*/ 1583140 w 2301876"/>
                <a:gd name="T31" fmla="*/ 840071 h 1941513"/>
                <a:gd name="T32" fmla="*/ 1691827 w 2301876"/>
                <a:gd name="T33" fmla="*/ 916820 h 1941513"/>
                <a:gd name="T34" fmla="*/ 1229710 w 2301876"/>
                <a:gd name="T35" fmla="*/ 1106063 h 1941513"/>
                <a:gd name="T36" fmla="*/ 1284448 w 2301876"/>
                <a:gd name="T37" fmla="*/ 909460 h 1941513"/>
                <a:gd name="T38" fmla="*/ 1396556 w 2301876"/>
                <a:gd name="T39" fmla="*/ 836654 h 1941513"/>
                <a:gd name="T40" fmla="*/ 1335239 w 2301876"/>
                <a:gd name="T41" fmla="*/ 712857 h 1941513"/>
                <a:gd name="T42" fmla="*/ 1370240 w 2301876"/>
                <a:gd name="T43" fmla="*/ 660815 h 1941513"/>
                <a:gd name="T44" fmla="*/ 1388398 w 2301876"/>
                <a:gd name="T45" fmla="*/ 571451 h 1941513"/>
                <a:gd name="T46" fmla="*/ 1446031 w 2301876"/>
                <a:gd name="T47" fmla="*/ 514152 h 1941513"/>
                <a:gd name="T48" fmla="*/ 570227 w 2301876"/>
                <a:gd name="T49" fmla="*/ 477627 h 1941513"/>
                <a:gd name="T50" fmla="*/ 641756 w 2301876"/>
                <a:gd name="T51" fmla="*/ 549062 h 1941513"/>
                <a:gd name="T52" fmla="*/ 661216 w 2301876"/>
                <a:gd name="T53" fmla="*/ 657005 h 1941513"/>
                <a:gd name="T54" fmla="*/ 633078 w 2301876"/>
                <a:gd name="T55" fmla="*/ 739471 h 1941513"/>
                <a:gd name="T56" fmla="*/ 574697 w 2301876"/>
                <a:gd name="T57" fmla="*/ 792786 h 1941513"/>
                <a:gd name="T58" fmla="*/ 708552 w 2301876"/>
                <a:gd name="T59" fmla="*/ 915697 h 1941513"/>
                <a:gd name="T60" fmla="*/ 815320 w 2301876"/>
                <a:gd name="T61" fmla="*/ 1036508 h 1941513"/>
                <a:gd name="T62" fmla="*/ 222836 w 2301876"/>
                <a:gd name="T63" fmla="*/ 1047276 h 1941513"/>
                <a:gd name="T64" fmla="*/ 324870 w 2301876"/>
                <a:gd name="T65" fmla="*/ 922526 h 1941513"/>
                <a:gd name="T66" fmla="*/ 473189 w 2301876"/>
                <a:gd name="T67" fmla="*/ 794886 h 1941513"/>
                <a:gd name="T68" fmla="*/ 413493 w 2301876"/>
                <a:gd name="T69" fmla="*/ 744461 h 1941513"/>
                <a:gd name="T70" fmla="*/ 382462 w 2301876"/>
                <a:gd name="T71" fmla="*/ 663570 h 1941513"/>
                <a:gd name="T72" fmla="*/ 397978 w 2301876"/>
                <a:gd name="T73" fmla="*/ 556154 h 1941513"/>
                <a:gd name="T74" fmla="*/ 466878 w 2301876"/>
                <a:gd name="T75" fmla="*/ 480778 h 1941513"/>
                <a:gd name="T76" fmla="*/ 140242 w 2301876"/>
                <a:gd name="T77" fmla="*/ 134558 h 1941513"/>
                <a:gd name="T78" fmla="*/ 133677 w 2301876"/>
                <a:gd name="T79" fmla="*/ 1210760 h 1941513"/>
                <a:gd name="T80" fmla="*/ 198545 w 2301876"/>
                <a:gd name="T81" fmla="*/ 1290654 h 1941513"/>
                <a:gd name="T82" fmla="*/ 905010 w 2301876"/>
                <a:gd name="T83" fmla="*/ 1223901 h 1941513"/>
                <a:gd name="T84" fmla="*/ 906061 w 2301876"/>
                <a:gd name="T85" fmla="*/ 137186 h 1941513"/>
                <a:gd name="T86" fmla="*/ 1795088 w 2301876"/>
                <a:gd name="T87" fmla="*/ 130835 h 1941513"/>
                <a:gd name="T88" fmla="*/ 1869239 w 2301876"/>
                <a:gd name="T89" fmla="*/ 166040 h 1941513"/>
                <a:gd name="T90" fmla="*/ 1904211 w 2301876"/>
                <a:gd name="T91" fmla="*/ 240391 h 1941513"/>
                <a:gd name="T92" fmla="*/ 1879757 w 2301876"/>
                <a:gd name="T93" fmla="*/ 1330166 h 1941513"/>
                <a:gd name="T94" fmla="*/ 1769057 w 2301876"/>
                <a:gd name="T95" fmla="*/ 1410033 h 1941513"/>
                <a:gd name="T96" fmla="*/ 1237904 w 2301876"/>
                <a:gd name="T97" fmla="*/ 1415550 h 1941513"/>
                <a:gd name="T98" fmla="*/ 1189785 w 2301876"/>
                <a:gd name="T99" fmla="*/ 1139429 h 1941513"/>
                <a:gd name="T100" fmla="*/ 1756435 w 2301876"/>
                <a:gd name="T101" fmla="*/ 1159921 h 1941513"/>
                <a:gd name="T102" fmla="*/ 1799821 w 2301876"/>
                <a:gd name="T103" fmla="*/ 1088198 h 1941513"/>
                <a:gd name="T104" fmla="*/ 898445 w 2301876"/>
                <a:gd name="T105" fmla="*/ 262 h 1941513"/>
                <a:gd name="T106" fmla="*/ 992990 w 2301876"/>
                <a:gd name="T107" fmla="*/ 39421 h 1941513"/>
                <a:gd name="T108" fmla="*/ 1041313 w 2301876"/>
                <a:gd name="T109" fmla="*/ 129302 h 1941513"/>
                <a:gd name="T110" fmla="*/ 1017414 w 2301876"/>
                <a:gd name="T111" fmla="*/ 1483030 h 1941513"/>
                <a:gd name="T112" fmla="*/ 887939 w 2301876"/>
                <a:gd name="T113" fmla="*/ 1588417 h 1941513"/>
                <a:gd name="T114" fmla="*/ 200909 w 2301876"/>
                <a:gd name="T115" fmla="*/ 1599454 h 1941513"/>
                <a:gd name="T116" fmla="*/ 45959 w 2301876"/>
                <a:gd name="T117" fmla="*/ 1513779 h 1941513"/>
                <a:gd name="T118" fmla="*/ 0 w 2301876"/>
                <a:gd name="T119" fmla="*/ 152429 h 1941513"/>
                <a:gd name="T120" fmla="*/ 34667 w 2301876"/>
                <a:gd name="T121" fmla="*/ 55452 h 1941513"/>
                <a:gd name="T122" fmla="*/ 121596 w 2301876"/>
                <a:gd name="T123" fmla="*/ 2891 h 194151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01876" h="1941513">
                  <a:moveTo>
                    <a:pt x="475693" y="1664563"/>
                  </a:moveTo>
                  <a:lnTo>
                    <a:pt x="471250" y="1664880"/>
                  </a:lnTo>
                  <a:lnTo>
                    <a:pt x="466490" y="1665198"/>
                  </a:lnTo>
                  <a:lnTo>
                    <a:pt x="462047" y="1665515"/>
                  </a:lnTo>
                  <a:lnTo>
                    <a:pt x="457605" y="1666468"/>
                  </a:lnTo>
                  <a:lnTo>
                    <a:pt x="453162" y="1667421"/>
                  </a:lnTo>
                  <a:lnTo>
                    <a:pt x="449354" y="1668691"/>
                  </a:lnTo>
                  <a:lnTo>
                    <a:pt x="440786" y="1671550"/>
                  </a:lnTo>
                  <a:lnTo>
                    <a:pt x="433170" y="1675679"/>
                  </a:lnTo>
                  <a:lnTo>
                    <a:pt x="425553" y="1680125"/>
                  </a:lnTo>
                  <a:lnTo>
                    <a:pt x="418572" y="1685207"/>
                  </a:lnTo>
                  <a:lnTo>
                    <a:pt x="412542" y="1691241"/>
                  </a:lnTo>
                  <a:lnTo>
                    <a:pt x="406513" y="1697276"/>
                  </a:lnTo>
                  <a:lnTo>
                    <a:pt x="401435" y="1704263"/>
                  </a:lnTo>
                  <a:lnTo>
                    <a:pt x="396993" y="1711886"/>
                  </a:lnTo>
                  <a:lnTo>
                    <a:pt x="392867" y="1719508"/>
                  </a:lnTo>
                  <a:lnTo>
                    <a:pt x="390011" y="1728083"/>
                  </a:lnTo>
                  <a:lnTo>
                    <a:pt x="388742" y="1732212"/>
                  </a:lnTo>
                  <a:lnTo>
                    <a:pt x="387790" y="1736341"/>
                  </a:lnTo>
                  <a:lnTo>
                    <a:pt x="386838" y="1740787"/>
                  </a:lnTo>
                  <a:lnTo>
                    <a:pt x="386203" y="1745552"/>
                  </a:lnTo>
                  <a:lnTo>
                    <a:pt x="385886" y="1749998"/>
                  </a:lnTo>
                  <a:lnTo>
                    <a:pt x="385886" y="1754444"/>
                  </a:lnTo>
                  <a:lnTo>
                    <a:pt x="385886" y="1759209"/>
                  </a:lnTo>
                  <a:lnTo>
                    <a:pt x="386203" y="1763655"/>
                  </a:lnTo>
                  <a:lnTo>
                    <a:pt x="386838" y="1768419"/>
                  </a:lnTo>
                  <a:lnTo>
                    <a:pt x="387790" y="1772865"/>
                  </a:lnTo>
                  <a:lnTo>
                    <a:pt x="388742" y="1776994"/>
                  </a:lnTo>
                  <a:lnTo>
                    <a:pt x="390011" y="1781441"/>
                  </a:lnTo>
                  <a:lnTo>
                    <a:pt x="392867" y="1789698"/>
                  </a:lnTo>
                  <a:lnTo>
                    <a:pt x="396993" y="1797639"/>
                  </a:lnTo>
                  <a:lnTo>
                    <a:pt x="401435" y="1804943"/>
                  </a:lnTo>
                  <a:lnTo>
                    <a:pt x="406513" y="1812248"/>
                  </a:lnTo>
                  <a:lnTo>
                    <a:pt x="412542" y="1818283"/>
                  </a:lnTo>
                  <a:lnTo>
                    <a:pt x="418572" y="1824317"/>
                  </a:lnTo>
                  <a:lnTo>
                    <a:pt x="425553" y="1829399"/>
                  </a:lnTo>
                  <a:lnTo>
                    <a:pt x="433170" y="1833845"/>
                  </a:lnTo>
                  <a:lnTo>
                    <a:pt x="440786" y="1837657"/>
                  </a:lnTo>
                  <a:lnTo>
                    <a:pt x="449354" y="1840515"/>
                  </a:lnTo>
                  <a:lnTo>
                    <a:pt x="453162" y="1842103"/>
                  </a:lnTo>
                  <a:lnTo>
                    <a:pt x="457605" y="1842738"/>
                  </a:lnTo>
                  <a:lnTo>
                    <a:pt x="462047" y="1843374"/>
                  </a:lnTo>
                  <a:lnTo>
                    <a:pt x="466490" y="1844326"/>
                  </a:lnTo>
                  <a:lnTo>
                    <a:pt x="471250" y="1844644"/>
                  </a:lnTo>
                  <a:lnTo>
                    <a:pt x="475693" y="1844644"/>
                  </a:lnTo>
                  <a:lnTo>
                    <a:pt x="784465" y="1844644"/>
                  </a:lnTo>
                  <a:lnTo>
                    <a:pt x="788908" y="1844644"/>
                  </a:lnTo>
                  <a:lnTo>
                    <a:pt x="793668" y="1844326"/>
                  </a:lnTo>
                  <a:lnTo>
                    <a:pt x="798111" y="1843374"/>
                  </a:lnTo>
                  <a:lnTo>
                    <a:pt x="802553" y="1842738"/>
                  </a:lnTo>
                  <a:lnTo>
                    <a:pt x="806996" y="1842103"/>
                  </a:lnTo>
                  <a:lnTo>
                    <a:pt x="811122" y="1840515"/>
                  </a:lnTo>
                  <a:lnTo>
                    <a:pt x="819690" y="1837657"/>
                  </a:lnTo>
                  <a:lnTo>
                    <a:pt x="827306" y="1833845"/>
                  </a:lnTo>
                  <a:lnTo>
                    <a:pt x="834605" y="1829399"/>
                  </a:lnTo>
                  <a:lnTo>
                    <a:pt x="841586" y="1824317"/>
                  </a:lnTo>
                  <a:lnTo>
                    <a:pt x="847933" y="1818283"/>
                  </a:lnTo>
                  <a:lnTo>
                    <a:pt x="853963" y="1812248"/>
                  </a:lnTo>
                  <a:lnTo>
                    <a:pt x="859040" y="1804943"/>
                  </a:lnTo>
                  <a:lnTo>
                    <a:pt x="863483" y="1797639"/>
                  </a:lnTo>
                  <a:lnTo>
                    <a:pt x="867608" y="1789698"/>
                  </a:lnTo>
                  <a:lnTo>
                    <a:pt x="870464" y="1781441"/>
                  </a:lnTo>
                  <a:lnTo>
                    <a:pt x="871734" y="1776994"/>
                  </a:lnTo>
                  <a:lnTo>
                    <a:pt x="872686" y="1772865"/>
                  </a:lnTo>
                  <a:lnTo>
                    <a:pt x="873320" y="1768419"/>
                  </a:lnTo>
                  <a:lnTo>
                    <a:pt x="873638" y="1763655"/>
                  </a:lnTo>
                  <a:lnTo>
                    <a:pt x="874272" y="1759209"/>
                  </a:lnTo>
                  <a:lnTo>
                    <a:pt x="874590" y="1754444"/>
                  </a:lnTo>
                  <a:lnTo>
                    <a:pt x="874272" y="1749998"/>
                  </a:lnTo>
                  <a:lnTo>
                    <a:pt x="873638" y="1745552"/>
                  </a:lnTo>
                  <a:lnTo>
                    <a:pt x="873320" y="1740787"/>
                  </a:lnTo>
                  <a:lnTo>
                    <a:pt x="872686" y="1736341"/>
                  </a:lnTo>
                  <a:lnTo>
                    <a:pt x="871734" y="1732212"/>
                  </a:lnTo>
                  <a:lnTo>
                    <a:pt x="870464" y="1728083"/>
                  </a:lnTo>
                  <a:lnTo>
                    <a:pt x="867608" y="1719508"/>
                  </a:lnTo>
                  <a:lnTo>
                    <a:pt x="863483" y="1711886"/>
                  </a:lnTo>
                  <a:lnTo>
                    <a:pt x="859040" y="1704263"/>
                  </a:lnTo>
                  <a:lnTo>
                    <a:pt x="853963" y="1697276"/>
                  </a:lnTo>
                  <a:lnTo>
                    <a:pt x="847933" y="1691241"/>
                  </a:lnTo>
                  <a:lnTo>
                    <a:pt x="841586" y="1685207"/>
                  </a:lnTo>
                  <a:lnTo>
                    <a:pt x="834605" y="1680125"/>
                  </a:lnTo>
                  <a:lnTo>
                    <a:pt x="827306" y="1675679"/>
                  </a:lnTo>
                  <a:lnTo>
                    <a:pt x="819690" y="1671550"/>
                  </a:lnTo>
                  <a:lnTo>
                    <a:pt x="811122" y="1668691"/>
                  </a:lnTo>
                  <a:lnTo>
                    <a:pt x="806996" y="1667421"/>
                  </a:lnTo>
                  <a:lnTo>
                    <a:pt x="802553" y="1666468"/>
                  </a:lnTo>
                  <a:lnTo>
                    <a:pt x="798111" y="1665515"/>
                  </a:lnTo>
                  <a:lnTo>
                    <a:pt x="793668" y="1665198"/>
                  </a:lnTo>
                  <a:lnTo>
                    <a:pt x="788908" y="1664880"/>
                  </a:lnTo>
                  <a:lnTo>
                    <a:pt x="784465" y="1664563"/>
                  </a:lnTo>
                  <a:lnTo>
                    <a:pt x="475693" y="1664563"/>
                  </a:lnTo>
                  <a:close/>
                  <a:moveTo>
                    <a:pt x="1670551" y="1495108"/>
                  </a:moveTo>
                  <a:lnTo>
                    <a:pt x="1662926" y="1495425"/>
                  </a:lnTo>
                  <a:lnTo>
                    <a:pt x="1655936" y="1496695"/>
                  </a:lnTo>
                  <a:lnTo>
                    <a:pt x="1648946" y="1498283"/>
                  </a:lnTo>
                  <a:lnTo>
                    <a:pt x="1642274" y="1500823"/>
                  </a:lnTo>
                  <a:lnTo>
                    <a:pt x="1636237" y="1503998"/>
                  </a:lnTo>
                  <a:lnTo>
                    <a:pt x="1629882" y="1507490"/>
                  </a:lnTo>
                  <a:lnTo>
                    <a:pt x="1624481" y="1511618"/>
                  </a:lnTo>
                  <a:lnTo>
                    <a:pt x="1619080" y="1516380"/>
                  </a:lnTo>
                  <a:lnTo>
                    <a:pt x="1614631" y="1521778"/>
                  </a:lnTo>
                  <a:lnTo>
                    <a:pt x="1610183" y="1527175"/>
                  </a:lnTo>
                  <a:lnTo>
                    <a:pt x="1606688" y="1533208"/>
                  </a:lnTo>
                  <a:lnTo>
                    <a:pt x="1603511" y="1539240"/>
                  </a:lnTo>
                  <a:lnTo>
                    <a:pt x="1601605" y="1545908"/>
                  </a:lnTo>
                  <a:lnTo>
                    <a:pt x="1599698" y="1552893"/>
                  </a:lnTo>
                  <a:lnTo>
                    <a:pt x="1598427" y="1559878"/>
                  </a:lnTo>
                  <a:lnTo>
                    <a:pt x="1598110" y="1567498"/>
                  </a:lnTo>
                  <a:lnTo>
                    <a:pt x="1598427" y="1574800"/>
                  </a:lnTo>
                  <a:lnTo>
                    <a:pt x="1599698" y="1582103"/>
                  </a:lnTo>
                  <a:lnTo>
                    <a:pt x="1601605" y="1589088"/>
                  </a:lnTo>
                  <a:lnTo>
                    <a:pt x="1603511" y="1595755"/>
                  </a:lnTo>
                  <a:lnTo>
                    <a:pt x="1606688" y="1602105"/>
                  </a:lnTo>
                  <a:lnTo>
                    <a:pt x="1610183" y="1607820"/>
                  </a:lnTo>
                  <a:lnTo>
                    <a:pt x="1614631" y="1613535"/>
                  </a:lnTo>
                  <a:lnTo>
                    <a:pt x="1619080" y="1618615"/>
                  </a:lnTo>
                  <a:lnTo>
                    <a:pt x="1624481" y="1623378"/>
                  </a:lnTo>
                  <a:lnTo>
                    <a:pt x="1629882" y="1627505"/>
                  </a:lnTo>
                  <a:lnTo>
                    <a:pt x="1636237" y="1630998"/>
                  </a:lnTo>
                  <a:lnTo>
                    <a:pt x="1642274" y="1634173"/>
                  </a:lnTo>
                  <a:lnTo>
                    <a:pt x="1648946" y="1636713"/>
                  </a:lnTo>
                  <a:lnTo>
                    <a:pt x="1655936" y="1638300"/>
                  </a:lnTo>
                  <a:lnTo>
                    <a:pt x="1662926" y="1639253"/>
                  </a:lnTo>
                  <a:lnTo>
                    <a:pt x="1670551" y="1639570"/>
                  </a:lnTo>
                  <a:lnTo>
                    <a:pt x="1918697" y="1639570"/>
                  </a:lnTo>
                  <a:lnTo>
                    <a:pt x="1926004" y="1639253"/>
                  </a:lnTo>
                  <a:lnTo>
                    <a:pt x="1933630" y="1638300"/>
                  </a:lnTo>
                  <a:lnTo>
                    <a:pt x="1940620" y="1636713"/>
                  </a:lnTo>
                  <a:lnTo>
                    <a:pt x="1947292" y="1634173"/>
                  </a:lnTo>
                  <a:lnTo>
                    <a:pt x="1953329" y="1630998"/>
                  </a:lnTo>
                  <a:lnTo>
                    <a:pt x="1959366" y="1627505"/>
                  </a:lnTo>
                  <a:lnTo>
                    <a:pt x="1964767" y="1623378"/>
                  </a:lnTo>
                  <a:lnTo>
                    <a:pt x="1970168" y="1618615"/>
                  </a:lnTo>
                  <a:lnTo>
                    <a:pt x="1974934" y="1613535"/>
                  </a:lnTo>
                  <a:lnTo>
                    <a:pt x="1979065" y="1607820"/>
                  </a:lnTo>
                  <a:lnTo>
                    <a:pt x="1982560" y="1602105"/>
                  </a:lnTo>
                  <a:lnTo>
                    <a:pt x="1985419" y="1595755"/>
                  </a:lnTo>
                  <a:lnTo>
                    <a:pt x="1988279" y="1589088"/>
                  </a:lnTo>
                  <a:lnTo>
                    <a:pt x="1989868" y="1582103"/>
                  </a:lnTo>
                  <a:lnTo>
                    <a:pt x="1991138" y="1574800"/>
                  </a:lnTo>
                  <a:lnTo>
                    <a:pt x="1991456" y="1567498"/>
                  </a:lnTo>
                  <a:lnTo>
                    <a:pt x="1991138" y="1559878"/>
                  </a:lnTo>
                  <a:lnTo>
                    <a:pt x="1989868" y="1552893"/>
                  </a:lnTo>
                  <a:lnTo>
                    <a:pt x="1988279" y="1545908"/>
                  </a:lnTo>
                  <a:lnTo>
                    <a:pt x="1985419" y="1539240"/>
                  </a:lnTo>
                  <a:lnTo>
                    <a:pt x="1982560" y="1533208"/>
                  </a:lnTo>
                  <a:lnTo>
                    <a:pt x="1979065" y="1527175"/>
                  </a:lnTo>
                  <a:lnTo>
                    <a:pt x="1974934" y="1521778"/>
                  </a:lnTo>
                  <a:lnTo>
                    <a:pt x="1970168" y="1516380"/>
                  </a:lnTo>
                  <a:lnTo>
                    <a:pt x="1964767" y="1511618"/>
                  </a:lnTo>
                  <a:lnTo>
                    <a:pt x="1959366" y="1507490"/>
                  </a:lnTo>
                  <a:lnTo>
                    <a:pt x="1953329" y="1503998"/>
                  </a:lnTo>
                  <a:lnTo>
                    <a:pt x="1947292" y="1500823"/>
                  </a:lnTo>
                  <a:lnTo>
                    <a:pt x="1940620" y="1498283"/>
                  </a:lnTo>
                  <a:lnTo>
                    <a:pt x="1933630" y="1496695"/>
                  </a:lnTo>
                  <a:lnTo>
                    <a:pt x="1926004" y="1495425"/>
                  </a:lnTo>
                  <a:lnTo>
                    <a:pt x="1918697" y="1495108"/>
                  </a:lnTo>
                  <a:lnTo>
                    <a:pt x="1670551" y="1495108"/>
                  </a:lnTo>
                  <a:close/>
                  <a:moveTo>
                    <a:pt x="1787673" y="611187"/>
                  </a:moveTo>
                  <a:lnTo>
                    <a:pt x="1794669" y="611187"/>
                  </a:lnTo>
                  <a:lnTo>
                    <a:pt x="1801665" y="611187"/>
                  </a:lnTo>
                  <a:lnTo>
                    <a:pt x="1808661" y="612140"/>
                  </a:lnTo>
                  <a:lnTo>
                    <a:pt x="1815338" y="613093"/>
                  </a:lnTo>
                  <a:lnTo>
                    <a:pt x="1822016" y="614681"/>
                  </a:lnTo>
                  <a:lnTo>
                    <a:pt x="1828694" y="616587"/>
                  </a:lnTo>
                  <a:lnTo>
                    <a:pt x="1835372" y="618810"/>
                  </a:lnTo>
                  <a:lnTo>
                    <a:pt x="1841732" y="621352"/>
                  </a:lnTo>
                  <a:lnTo>
                    <a:pt x="1847773" y="624210"/>
                  </a:lnTo>
                  <a:lnTo>
                    <a:pt x="1853815" y="627387"/>
                  </a:lnTo>
                  <a:lnTo>
                    <a:pt x="1859539" y="631198"/>
                  </a:lnTo>
                  <a:lnTo>
                    <a:pt x="1865581" y="635010"/>
                  </a:lnTo>
                  <a:lnTo>
                    <a:pt x="1870987" y="639457"/>
                  </a:lnTo>
                  <a:lnTo>
                    <a:pt x="1876393" y="643904"/>
                  </a:lnTo>
                  <a:lnTo>
                    <a:pt x="1881480" y="648986"/>
                  </a:lnTo>
                  <a:lnTo>
                    <a:pt x="1886568" y="654068"/>
                  </a:lnTo>
                  <a:lnTo>
                    <a:pt x="1891338" y="659151"/>
                  </a:lnTo>
                  <a:lnTo>
                    <a:pt x="1895790" y="665186"/>
                  </a:lnTo>
                  <a:lnTo>
                    <a:pt x="1900242" y="670903"/>
                  </a:lnTo>
                  <a:lnTo>
                    <a:pt x="1904376" y="677256"/>
                  </a:lnTo>
                  <a:lnTo>
                    <a:pt x="1908192" y="683609"/>
                  </a:lnTo>
                  <a:lnTo>
                    <a:pt x="1911690" y="690597"/>
                  </a:lnTo>
                  <a:lnTo>
                    <a:pt x="1915188" y="697267"/>
                  </a:lnTo>
                  <a:lnTo>
                    <a:pt x="1918049" y="704255"/>
                  </a:lnTo>
                  <a:lnTo>
                    <a:pt x="1920593" y="711561"/>
                  </a:lnTo>
                  <a:lnTo>
                    <a:pt x="1923137" y="718867"/>
                  </a:lnTo>
                  <a:lnTo>
                    <a:pt x="1925363" y="726808"/>
                  </a:lnTo>
                  <a:lnTo>
                    <a:pt x="1927271" y="734431"/>
                  </a:lnTo>
                  <a:lnTo>
                    <a:pt x="1928861" y="742690"/>
                  </a:lnTo>
                  <a:lnTo>
                    <a:pt x="1929815" y="750631"/>
                  </a:lnTo>
                  <a:lnTo>
                    <a:pt x="1930451" y="758889"/>
                  </a:lnTo>
                  <a:lnTo>
                    <a:pt x="1931405" y="767466"/>
                  </a:lnTo>
                  <a:lnTo>
                    <a:pt x="1931405" y="775724"/>
                  </a:lnTo>
                  <a:lnTo>
                    <a:pt x="1931723" y="784301"/>
                  </a:lnTo>
                  <a:lnTo>
                    <a:pt x="1932359" y="791924"/>
                  </a:lnTo>
                  <a:lnTo>
                    <a:pt x="1933313" y="799865"/>
                  </a:lnTo>
                  <a:lnTo>
                    <a:pt x="1934585" y="806853"/>
                  </a:lnTo>
                  <a:lnTo>
                    <a:pt x="1936175" y="813206"/>
                  </a:lnTo>
                  <a:lnTo>
                    <a:pt x="1938401" y="819241"/>
                  </a:lnTo>
                  <a:lnTo>
                    <a:pt x="1940627" y="824958"/>
                  </a:lnTo>
                  <a:lnTo>
                    <a:pt x="1943171" y="830041"/>
                  </a:lnTo>
                  <a:lnTo>
                    <a:pt x="1945715" y="834805"/>
                  </a:lnTo>
                  <a:lnTo>
                    <a:pt x="1948576" y="839252"/>
                  </a:lnTo>
                  <a:lnTo>
                    <a:pt x="1951756" y="843381"/>
                  </a:lnTo>
                  <a:lnTo>
                    <a:pt x="1954936" y="846875"/>
                  </a:lnTo>
                  <a:lnTo>
                    <a:pt x="1958116" y="850687"/>
                  </a:lnTo>
                  <a:lnTo>
                    <a:pt x="1961614" y="853546"/>
                  </a:lnTo>
                  <a:lnTo>
                    <a:pt x="1965430" y="856087"/>
                  </a:lnTo>
                  <a:lnTo>
                    <a:pt x="1968610" y="858946"/>
                  </a:lnTo>
                  <a:lnTo>
                    <a:pt x="1975606" y="862757"/>
                  </a:lnTo>
                  <a:lnTo>
                    <a:pt x="1982284" y="866251"/>
                  </a:lnTo>
                  <a:lnTo>
                    <a:pt x="1988643" y="868475"/>
                  </a:lnTo>
                  <a:lnTo>
                    <a:pt x="1994049" y="869745"/>
                  </a:lnTo>
                  <a:lnTo>
                    <a:pt x="1998819" y="871016"/>
                  </a:lnTo>
                  <a:lnTo>
                    <a:pt x="2002635" y="871334"/>
                  </a:lnTo>
                  <a:lnTo>
                    <a:pt x="2005815" y="871651"/>
                  </a:lnTo>
                  <a:lnTo>
                    <a:pt x="2005815" y="932320"/>
                  </a:lnTo>
                  <a:lnTo>
                    <a:pt x="1841096" y="932320"/>
                  </a:lnTo>
                  <a:lnTo>
                    <a:pt x="1841096" y="997119"/>
                  </a:lnTo>
                  <a:lnTo>
                    <a:pt x="1853815" y="999025"/>
                  </a:lnTo>
                  <a:lnTo>
                    <a:pt x="1865899" y="1001566"/>
                  </a:lnTo>
                  <a:lnTo>
                    <a:pt x="1877983" y="1004107"/>
                  </a:lnTo>
                  <a:lnTo>
                    <a:pt x="1890066" y="1007601"/>
                  </a:lnTo>
                  <a:lnTo>
                    <a:pt x="1901514" y="1011095"/>
                  </a:lnTo>
                  <a:lnTo>
                    <a:pt x="1912962" y="1015224"/>
                  </a:lnTo>
                  <a:lnTo>
                    <a:pt x="1923773" y="1019354"/>
                  </a:lnTo>
                  <a:lnTo>
                    <a:pt x="1934903" y="1024118"/>
                  </a:lnTo>
                  <a:lnTo>
                    <a:pt x="1945715" y="1029200"/>
                  </a:lnTo>
                  <a:lnTo>
                    <a:pt x="1956208" y="1034918"/>
                  </a:lnTo>
                  <a:lnTo>
                    <a:pt x="1966384" y="1040635"/>
                  </a:lnTo>
                  <a:lnTo>
                    <a:pt x="1976242" y="1046988"/>
                  </a:lnTo>
                  <a:lnTo>
                    <a:pt x="1986099" y="1053659"/>
                  </a:lnTo>
                  <a:lnTo>
                    <a:pt x="1995321" y="1060329"/>
                  </a:lnTo>
                  <a:lnTo>
                    <a:pt x="2003907" y="1067635"/>
                  </a:lnTo>
                  <a:lnTo>
                    <a:pt x="2012811" y="1074940"/>
                  </a:lnTo>
                  <a:lnTo>
                    <a:pt x="2021396" y="1082881"/>
                  </a:lnTo>
                  <a:lnTo>
                    <a:pt x="2029028" y="1090822"/>
                  </a:lnTo>
                  <a:lnTo>
                    <a:pt x="2036978" y="1099081"/>
                  </a:lnTo>
                  <a:lnTo>
                    <a:pt x="2044292" y="1107975"/>
                  </a:lnTo>
                  <a:lnTo>
                    <a:pt x="2051288" y="1116551"/>
                  </a:lnTo>
                  <a:lnTo>
                    <a:pt x="2057965" y="1125445"/>
                  </a:lnTo>
                  <a:lnTo>
                    <a:pt x="2064325" y="1135292"/>
                  </a:lnTo>
                  <a:lnTo>
                    <a:pt x="2069731" y="1144821"/>
                  </a:lnTo>
                  <a:lnTo>
                    <a:pt x="2075455" y="1154350"/>
                  </a:lnTo>
                  <a:lnTo>
                    <a:pt x="2080225" y="1164515"/>
                  </a:lnTo>
                  <a:lnTo>
                    <a:pt x="2084995" y="1174679"/>
                  </a:lnTo>
                  <a:lnTo>
                    <a:pt x="2089128" y="1185161"/>
                  </a:lnTo>
                  <a:lnTo>
                    <a:pt x="2092626" y="1195643"/>
                  </a:lnTo>
                  <a:lnTo>
                    <a:pt x="2095488" y="1206761"/>
                  </a:lnTo>
                  <a:lnTo>
                    <a:pt x="2098668" y="1217560"/>
                  </a:lnTo>
                  <a:lnTo>
                    <a:pt x="2100894" y="1228995"/>
                  </a:lnTo>
                  <a:lnTo>
                    <a:pt x="2103438" y="1336675"/>
                  </a:lnTo>
                  <a:lnTo>
                    <a:pt x="1485900" y="1336675"/>
                  </a:lnTo>
                  <a:lnTo>
                    <a:pt x="1488444" y="1228995"/>
                  </a:lnTo>
                  <a:lnTo>
                    <a:pt x="1490670" y="1217560"/>
                  </a:lnTo>
                  <a:lnTo>
                    <a:pt x="1493214" y="1206761"/>
                  </a:lnTo>
                  <a:lnTo>
                    <a:pt x="1496712" y="1195643"/>
                  </a:lnTo>
                  <a:lnTo>
                    <a:pt x="1500210" y="1185161"/>
                  </a:lnTo>
                  <a:lnTo>
                    <a:pt x="1504343" y="1174679"/>
                  </a:lnTo>
                  <a:lnTo>
                    <a:pt x="1508795" y="1164515"/>
                  </a:lnTo>
                  <a:lnTo>
                    <a:pt x="1513565" y="1154350"/>
                  </a:lnTo>
                  <a:lnTo>
                    <a:pt x="1519289" y="1144821"/>
                  </a:lnTo>
                  <a:lnTo>
                    <a:pt x="1525013" y="1135292"/>
                  </a:lnTo>
                  <a:lnTo>
                    <a:pt x="1531055" y="1125763"/>
                  </a:lnTo>
                  <a:lnTo>
                    <a:pt x="1537732" y="1116551"/>
                  </a:lnTo>
                  <a:lnTo>
                    <a:pt x="1544728" y="1107975"/>
                  </a:lnTo>
                  <a:lnTo>
                    <a:pt x="1552042" y="1099081"/>
                  </a:lnTo>
                  <a:lnTo>
                    <a:pt x="1559674" y="1090822"/>
                  </a:lnTo>
                  <a:lnTo>
                    <a:pt x="1567942" y="1082881"/>
                  </a:lnTo>
                  <a:lnTo>
                    <a:pt x="1576209" y="1074940"/>
                  </a:lnTo>
                  <a:lnTo>
                    <a:pt x="1584795" y="1067635"/>
                  </a:lnTo>
                  <a:lnTo>
                    <a:pt x="1593699" y="1060329"/>
                  </a:lnTo>
                  <a:lnTo>
                    <a:pt x="1603239" y="1053659"/>
                  </a:lnTo>
                  <a:lnTo>
                    <a:pt x="1613096" y="1046988"/>
                  </a:lnTo>
                  <a:lnTo>
                    <a:pt x="1622954" y="1040635"/>
                  </a:lnTo>
                  <a:lnTo>
                    <a:pt x="1632812" y="1034918"/>
                  </a:lnTo>
                  <a:lnTo>
                    <a:pt x="1643305" y="1029200"/>
                  </a:lnTo>
                  <a:lnTo>
                    <a:pt x="1654117" y="1024118"/>
                  </a:lnTo>
                  <a:lnTo>
                    <a:pt x="1664929" y="1019671"/>
                  </a:lnTo>
                  <a:lnTo>
                    <a:pt x="1676058" y="1015224"/>
                  </a:lnTo>
                  <a:lnTo>
                    <a:pt x="1687506" y="1011095"/>
                  </a:lnTo>
                  <a:lnTo>
                    <a:pt x="1699272" y="1007601"/>
                  </a:lnTo>
                  <a:lnTo>
                    <a:pt x="1711355" y="1004107"/>
                  </a:lnTo>
                  <a:lnTo>
                    <a:pt x="1723439" y="1001566"/>
                  </a:lnTo>
                  <a:lnTo>
                    <a:pt x="1735523" y="999025"/>
                  </a:lnTo>
                  <a:lnTo>
                    <a:pt x="1747924" y="997119"/>
                  </a:lnTo>
                  <a:lnTo>
                    <a:pt x="1747924" y="932320"/>
                  </a:lnTo>
                  <a:lnTo>
                    <a:pt x="1583205" y="932320"/>
                  </a:lnTo>
                  <a:lnTo>
                    <a:pt x="1583205" y="871651"/>
                  </a:lnTo>
                  <a:lnTo>
                    <a:pt x="1586385" y="871334"/>
                  </a:lnTo>
                  <a:lnTo>
                    <a:pt x="1590201" y="870698"/>
                  </a:lnTo>
                  <a:lnTo>
                    <a:pt x="1594971" y="869110"/>
                  </a:lnTo>
                  <a:lnTo>
                    <a:pt x="1600377" y="867204"/>
                  </a:lnTo>
                  <a:lnTo>
                    <a:pt x="1606736" y="864663"/>
                  </a:lnTo>
                  <a:lnTo>
                    <a:pt x="1613414" y="861487"/>
                  </a:lnTo>
                  <a:lnTo>
                    <a:pt x="1620410" y="857358"/>
                  </a:lnTo>
                  <a:lnTo>
                    <a:pt x="1624226" y="854816"/>
                  </a:lnTo>
                  <a:lnTo>
                    <a:pt x="1627406" y="851958"/>
                  </a:lnTo>
                  <a:lnTo>
                    <a:pt x="1630586" y="848464"/>
                  </a:lnTo>
                  <a:lnTo>
                    <a:pt x="1634084" y="845287"/>
                  </a:lnTo>
                  <a:lnTo>
                    <a:pt x="1637264" y="841476"/>
                  </a:lnTo>
                  <a:lnTo>
                    <a:pt x="1640444" y="837346"/>
                  </a:lnTo>
                  <a:lnTo>
                    <a:pt x="1643305" y="832899"/>
                  </a:lnTo>
                  <a:lnTo>
                    <a:pt x="1646167" y="828135"/>
                  </a:lnTo>
                  <a:lnTo>
                    <a:pt x="1648393" y="823052"/>
                  </a:lnTo>
                  <a:lnTo>
                    <a:pt x="1650619" y="817653"/>
                  </a:lnTo>
                  <a:lnTo>
                    <a:pt x="1652845" y="811617"/>
                  </a:lnTo>
                  <a:lnTo>
                    <a:pt x="1654435" y="805265"/>
                  </a:lnTo>
                  <a:lnTo>
                    <a:pt x="1655707" y="798594"/>
                  </a:lnTo>
                  <a:lnTo>
                    <a:pt x="1656979" y="791289"/>
                  </a:lnTo>
                  <a:lnTo>
                    <a:pt x="1657297" y="783983"/>
                  </a:lnTo>
                  <a:lnTo>
                    <a:pt x="1657615" y="775724"/>
                  </a:lnTo>
                  <a:lnTo>
                    <a:pt x="1657933" y="767466"/>
                  </a:lnTo>
                  <a:lnTo>
                    <a:pt x="1658569" y="758889"/>
                  </a:lnTo>
                  <a:lnTo>
                    <a:pt x="1659205" y="750631"/>
                  </a:lnTo>
                  <a:lnTo>
                    <a:pt x="1660477" y="742690"/>
                  </a:lnTo>
                  <a:lnTo>
                    <a:pt x="1662067" y="734431"/>
                  </a:lnTo>
                  <a:lnTo>
                    <a:pt x="1663975" y="726808"/>
                  </a:lnTo>
                  <a:lnTo>
                    <a:pt x="1666201" y="718867"/>
                  </a:lnTo>
                  <a:lnTo>
                    <a:pt x="1668427" y="711561"/>
                  </a:lnTo>
                  <a:lnTo>
                    <a:pt x="1671289" y="704255"/>
                  </a:lnTo>
                  <a:lnTo>
                    <a:pt x="1674151" y="697267"/>
                  </a:lnTo>
                  <a:lnTo>
                    <a:pt x="1677648" y="690597"/>
                  </a:lnTo>
                  <a:lnTo>
                    <a:pt x="1680828" y="683609"/>
                  </a:lnTo>
                  <a:lnTo>
                    <a:pt x="1684962" y="677256"/>
                  </a:lnTo>
                  <a:lnTo>
                    <a:pt x="1689096" y="670903"/>
                  </a:lnTo>
                  <a:lnTo>
                    <a:pt x="1693230" y="665186"/>
                  </a:lnTo>
                  <a:lnTo>
                    <a:pt x="1698000" y="659151"/>
                  </a:lnTo>
                  <a:lnTo>
                    <a:pt x="1702770" y="654068"/>
                  </a:lnTo>
                  <a:lnTo>
                    <a:pt x="1707540" y="648986"/>
                  </a:lnTo>
                  <a:lnTo>
                    <a:pt x="1712627" y="643904"/>
                  </a:lnTo>
                  <a:lnTo>
                    <a:pt x="1718351" y="639457"/>
                  </a:lnTo>
                  <a:lnTo>
                    <a:pt x="1723757" y="635010"/>
                  </a:lnTo>
                  <a:lnTo>
                    <a:pt x="1729163" y="631198"/>
                  </a:lnTo>
                  <a:lnTo>
                    <a:pt x="1735205" y="627387"/>
                  </a:lnTo>
                  <a:lnTo>
                    <a:pt x="1741565" y="624210"/>
                  </a:lnTo>
                  <a:lnTo>
                    <a:pt x="1747288" y="621352"/>
                  </a:lnTo>
                  <a:lnTo>
                    <a:pt x="1753966" y="618810"/>
                  </a:lnTo>
                  <a:lnTo>
                    <a:pt x="1760326" y="616587"/>
                  </a:lnTo>
                  <a:lnTo>
                    <a:pt x="1767004" y="614681"/>
                  </a:lnTo>
                  <a:lnTo>
                    <a:pt x="1773682" y="613093"/>
                  </a:lnTo>
                  <a:lnTo>
                    <a:pt x="1780677" y="612140"/>
                  </a:lnTo>
                  <a:lnTo>
                    <a:pt x="1787673" y="611187"/>
                  </a:lnTo>
                  <a:close/>
                  <a:moveTo>
                    <a:pt x="630238" y="565150"/>
                  </a:moveTo>
                  <a:lnTo>
                    <a:pt x="639136" y="565468"/>
                  </a:lnTo>
                  <a:lnTo>
                    <a:pt x="647397" y="566420"/>
                  </a:lnTo>
                  <a:lnTo>
                    <a:pt x="655977" y="567372"/>
                  </a:lnTo>
                  <a:lnTo>
                    <a:pt x="664557" y="569276"/>
                  </a:lnTo>
                  <a:lnTo>
                    <a:pt x="672501" y="571498"/>
                  </a:lnTo>
                  <a:lnTo>
                    <a:pt x="680762" y="574354"/>
                  </a:lnTo>
                  <a:lnTo>
                    <a:pt x="689024" y="577211"/>
                  </a:lnTo>
                  <a:lnTo>
                    <a:pt x="696333" y="581020"/>
                  </a:lnTo>
                  <a:lnTo>
                    <a:pt x="703959" y="585463"/>
                  </a:lnTo>
                  <a:lnTo>
                    <a:pt x="711268" y="589907"/>
                  </a:lnTo>
                  <a:lnTo>
                    <a:pt x="718258" y="594667"/>
                  </a:lnTo>
                  <a:lnTo>
                    <a:pt x="725249" y="600063"/>
                  </a:lnTo>
                  <a:lnTo>
                    <a:pt x="731922" y="605776"/>
                  </a:lnTo>
                  <a:lnTo>
                    <a:pt x="738278" y="611489"/>
                  </a:lnTo>
                  <a:lnTo>
                    <a:pt x="744633" y="618154"/>
                  </a:lnTo>
                  <a:lnTo>
                    <a:pt x="750353" y="624820"/>
                  </a:lnTo>
                  <a:lnTo>
                    <a:pt x="756072" y="632437"/>
                  </a:lnTo>
                  <a:lnTo>
                    <a:pt x="761474" y="639737"/>
                  </a:lnTo>
                  <a:lnTo>
                    <a:pt x="766241" y="647354"/>
                  </a:lnTo>
                  <a:lnTo>
                    <a:pt x="771007" y="655289"/>
                  </a:lnTo>
                  <a:lnTo>
                    <a:pt x="775456" y="663541"/>
                  </a:lnTo>
                  <a:lnTo>
                    <a:pt x="779587" y="672111"/>
                  </a:lnTo>
                  <a:lnTo>
                    <a:pt x="783400" y="680998"/>
                  </a:lnTo>
                  <a:lnTo>
                    <a:pt x="786895" y="690202"/>
                  </a:lnTo>
                  <a:lnTo>
                    <a:pt x="790073" y="699406"/>
                  </a:lnTo>
                  <a:lnTo>
                    <a:pt x="792615" y="708611"/>
                  </a:lnTo>
                  <a:lnTo>
                    <a:pt x="794839" y="718450"/>
                  </a:lnTo>
                  <a:lnTo>
                    <a:pt x="796746" y="728606"/>
                  </a:lnTo>
                  <a:lnTo>
                    <a:pt x="798017" y="738445"/>
                  </a:lnTo>
                  <a:lnTo>
                    <a:pt x="799288" y="748919"/>
                  </a:lnTo>
                  <a:lnTo>
                    <a:pt x="799923" y="759076"/>
                  </a:lnTo>
                  <a:lnTo>
                    <a:pt x="800241" y="769550"/>
                  </a:lnTo>
                  <a:lnTo>
                    <a:pt x="799923" y="777802"/>
                  </a:lnTo>
                  <a:lnTo>
                    <a:pt x="799606" y="786054"/>
                  </a:lnTo>
                  <a:lnTo>
                    <a:pt x="798970" y="793989"/>
                  </a:lnTo>
                  <a:lnTo>
                    <a:pt x="798017" y="801923"/>
                  </a:lnTo>
                  <a:lnTo>
                    <a:pt x="797064" y="809541"/>
                  </a:lnTo>
                  <a:lnTo>
                    <a:pt x="795475" y="817476"/>
                  </a:lnTo>
                  <a:lnTo>
                    <a:pt x="793568" y="825093"/>
                  </a:lnTo>
                  <a:lnTo>
                    <a:pt x="791979" y="832710"/>
                  </a:lnTo>
                  <a:lnTo>
                    <a:pt x="789755" y="840328"/>
                  </a:lnTo>
                  <a:lnTo>
                    <a:pt x="787531" y="847310"/>
                  </a:lnTo>
                  <a:lnTo>
                    <a:pt x="784671" y="854293"/>
                  </a:lnTo>
                  <a:lnTo>
                    <a:pt x="781811" y="861276"/>
                  </a:lnTo>
                  <a:lnTo>
                    <a:pt x="778951" y="868258"/>
                  </a:lnTo>
                  <a:lnTo>
                    <a:pt x="775456" y="874923"/>
                  </a:lnTo>
                  <a:lnTo>
                    <a:pt x="772278" y="880954"/>
                  </a:lnTo>
                  <a:lnTo>
                    <a:pt x="768465" y="887619"/>
                  </a:lnTo>
                  <a:lnTo>
                    <a:pt x="764970" y="893649"/>
                  </a:lnTo>
                  <a:lnTo>
                    <a:pt x="760839" y="899680"/>
                  </a:lnTo>
                  <a:lnTo>
                    <a:pt x="756708" y="905393"/>
                  </a:lnTo>
                  <a:lnTo>
                    <a:pt x="752259" y="911106"/>
                  </a:lnTo>
                  <a:lnTo>
                    <a:pt x="747810" y="916501"/>
                  </a:lnTo>
                  <a:lnTo>
                    <a:pt x="743044" y="921580"/>
                  </a:lnTo>
                  <a:lnTo>
                    <a:pt x="738278" y="926341"/>
                  </a:lnTo>
                  <a:lnTo>
                    <a:pt x="733193" y="931101"/>
                  </a:lnTo>
                  <a:lnTo>
                    <a:pt x="728109" y="936180"/>
                  </a:lnTo>
                  <a:lnTo>
                    <a:pt x="722707" y="939988"/>
                  </a:lnTo>
                  <a:lnTo>
                    <a:pt x="717305" y="944114"/>
                  </a:lnTo>
                  <a:lnTo>
                    <a:pt x="711903" y="948241"/>
                  </a:lnTo>
                  <a:lnTo>
                    <a:pt x="706183" y="951414"/>
                  </a:lnTo>
                  <a:lnTo>
                    <a:pt x="700464" y="954906"/>
                  </a:lnTo>
                  <a:lnTo>
                    <a:pt x="694426" y="958080"/>
                  </a:lnTo>
                  <a:lnTo>
                    <a:pt x="688071" y="960619"/>
                  </a:lnTo>
                  <a:lnTo>
                    <a:pt x="688071" y="1044727"/>
                  </a:lnTo>
                  <a:lnTo>
                    <a:pt x="703641" y="1047266"/>
                  </a:lnTo>
                  <a:lnTo>
                    <a:pt x="718894" y="1050440"/>
                  </a:lnTo>
                  <a:lnTo>
                    <a:pt x="733829" y="1053614"/>
                  </a:lnTo>
                  <a:lnTo>
                    <a:pt x="748764" y="1057740"/>
                  </a:lnTo>
                  <a:lnTo>
                    <a:pt x="763063" y="1062184"/>
                  </a:lnTo>
                  <a:lnTo>
                    <a:pt x="777045" y="1066945"/>
                  </a:lnTo>
                  <a:lnTo>
                    <a:pt x="791026" y="1072340"/>
                  </a:lnTo>
                  <a:lnTo>
                    <a:pt x="804690" y="1078371"/>
                  </a:lnTo>
                  <a:lnTo>
                    <a:pt x="818036" y="1085036"/>
                  </a:lnTo>
                  <a:lnTo>
                    <a:pt x="831064" y="1091701"/>
                  </a:lnTo>
                  <a:lnTo>
                    <a:pt x="843775" y="1099001"/>
                  </a:lnTo>
                  <a:lnTo>
                    <a:pt x="856167" y="1106618"/>
                  </a:lnTo>
                  <a:lnTo>
                    <a:pt x="867925" y="1114871"/>
                  </a:lnTo>
                  <a:lnTo>
                    <a:pt x="879682" y="1123440"/>
                  </a:lnTo>
                  <a:lnTo>
                    <a:pt x="890804" y="1132010"/>
                  </a:lnTo>
                  <a:lnTo>
                    <a:pt x="901925" y="1141214"/>
                  </a:lnTo>
                  <a:lnTo>
                    <a:pt x="912094" y="1151370"/>
                  </a:lnTo>
                  <a:lnTo>
                    <a:pt x="921944" y="1161210"/>
                  </a:lnTo>
                  <a:lnTo>
                    <a:pt x="931795" y="1171683"/>
                  </a:lnTo>
                  <a:lnTo>
                    <a:pt x="940692" y="1182157"/>
                  </a:lnTo>
                  <a:lnTo>
                    <a:pt x="949272" y="1193266"/>
                  </a:lnTo>
                  <a:lnTo>
                    <a:pt x="957534" y="1204692"/>
                  </a:lnTo>
                  <a:lnTo>
                    <a:pt x="965160" y="1216118"/>
                  </a:lnTo>
                  <a:lnTo>
                    <a:pt x="972151" y="1227862"/>
                  </a:lnTo>
                  <a:lnTo>
                    <a:pt x="979142" y="1240557"/>
                  </a:lnTo>
                  <a:lnTo>
                    <a:pt x="985179" y="1252618"/>
                  </a:lnTo>
                  <a:lnTo>
                    <a:pt x="991217" y="1265631"/>
                  </a:lnTo>
                  <a:lnTo>
                    <a:pt x="995983" y="1278327"/>
                  </a:lnTo>
                  <a:lnTo>
                    <a:pt x="1000749" y="1291657"/>
                  </a:lnTo>
                  <a:lnTo>
                    <a:pt x="1004880" y="1304988"/>
                  </a:lnTo>
                  <a:lnTo>
                    <a:pt x="1008058" y="1318635"/>
                  </a:lnTo>
                  <a:lnTo>
                    <a:pt x="1010600" y="1332600"/>
                  </a:lnTo>
                  <a:lnTo>
                    <a:pt x="1014413" y="1484313"/>
                  </a:lnTo>
                  <a:lnTo>
                    <a:pt x="246063" y="1484313"/>
                  </a:lnTo>
                  <a:lnTo>
                    <a:pt x="249876" y="1332600"/>
                  </a:lnTo>
                  <a:lnTo>
                    <a:pt x="252419" y="1318635"/>
                  </a:lnTo>
                  <a:lnTo>
                    <a:pt x="255596" y="1304988"/>
                  </a:lnTo>
                  <a:lnTo>
                    <a:pt x="259727" y="1291657"/>
                  </a:lnTo>
                  <a:lnTo>
                    <a:pt x="264176" y="1278327"/>
                  </a:lnTo>
                  <a:lnTo>
                    <a:pt x="269260" y="1265631"/>
                  </a:lnTo>
                  <a:lnTo>
                    <a:pt x="275297" y="1252618"/>
                  </a:lnTo>
                  <a:lnTo>
                    <a:pt x="281017" y="1240557"/>
                  </a:lnTo>
                  <a:lnTo>
                    <a:pt x="288008" y="1227862"/>
                  </a:lnTo>
                  <a:lnTo>
                    <a:pt x="294999" y="1216118"/>
                  </a:lnTo>
                  <a:lnTo>
                    <a:pt x="302943" y="1204692"/>
                  </a:lnTo>
                  <a:lnTo>
                    <a:pt x="310887" y="1193266"/>
                  </a:lnTo>
                  <a:lnTo>
                    <a:pt x="319784" y="1182157"/>
                  </a:lnTo>
                  <a:lnTo>
                    <a:pt x="328682" y="1171683"/>
                  </a:lnTo>
                  <a:lnTo>
                    <a:pt x="338214" y="1161210"/>
                  </a:lnTo>
                  <a:lnTo>
                    <a:pt x="348383" y="1151370"/>
                  </a:lnTo>
                  <a:lnTo>
                    <a:pt x="358869" y="1141214"/>
                  </a:lnTo>
                  <a:lnTo>
                    <a:pt x="369673" y="1132010"/>
                  </a:lnTo>
                  <a:lnTo>
                    <a:pt x="380795" y="1123440"/>
                  </a:lnTo>
                  <a:lnTo>
                    <a:pt x="392552" y="1114871"/>
                  </a:lnTo>
                  <a:lnTo>
                    <a:pt x="404309" y="1106618"/>
                  </a:lnTo>
                  <a:lnTo>
                    <a:pt x="417020" y="1099001"/>
                  </a:lnTo>
                  <a:lnTo>
                    <a:pt x="429412" y="1091701"/>
                  </a:lnTo>
                  <a:lnTo>
                    <a:pt x="442441" y="1085036"/>
                  </a:lnTo>
                  <a:lnTo>
                    <a:pt x="455787" y="1078371"/>
                  </a:lnTo>
                  <a:lnTo>
                    <a:pt x="469450" y="1072340"/>
                  </a:lnTo>
                  <a:lnTo>
                    <a:pt x="483432" y="1066945"/>
                  </a:lnTo>
                  <a:lnTo>
                    <a:pt x="497413" y="1062184"/>
                  </a:lnTo>
                  <a:lnTo>
                    <a:pt x="511713" y="1057740"/>
                  </a:lnTo>
                  <a:lnTo>
                    <a:pt x="526648" y="1053614"/>
                  </a:lnTo>
                  <a:lnTo>
                    <a:pt x="541582" y="1050440"/>
                  </a:lnTo>
                  <a:lnTo>
                    <a:pt x="556835" y="1047266"/>
                  </a:lnTo>
                  <a:lnTo>
                    <a:pt x="571770" y="1044727"/>
                  </a:lnTo>
                  <a:lnTo>
                    <a:pt x="571770" y="960619"/>
                  </a:lnTo>
                  <a:lnTo>
                    <a:pt x="566050" y="958080"/>
                  </a:lnTo>
                  <a:lnTo>
                    <a:pt x="560013" y="954906"/>
                  </a:lnTo>
                  <a:lnTo>
                    <a:pt x="554293" y="951414"/>
                  </a:lnTo>
                  <a:lnTo>
                    <a:pt x="548573" y="948241"/>
                  </a:lnTo>
                  <a:lnTo>
                    <a:pt x="543171" y="944114"/>
                  </a:lnTo>
                  <a:lnTo>
                    <a:pt x="537452" y="939988"/>
                  </a:lnTo>
                  <a:lnTo>
                    <a:pt x="532367" y="935545"/>
                  </a:lnTo>
                  <a:lnTo>
                    <a:pt x="527283" y="931101"/>
                  </a:lnTo>
                  <a:lnTo>
                    <a:pt x="522199" y="926341"/>
                  </a:lnTo>
                  <a:lnTo>
                    <a:pt x="517433" y="921580"/>
                  </a:lnTo>
                  <a:lnTo>
                    <a:pt x="512348" y="916501"/>
                  </a:lnTo>
                  <a:lnTo>
                    <a:pt x="507900" y="911106"/>
                  </a:lnTo>
                  <a:lnTo>
                    <a:pt x="503769" y="905393"/>
                  </a:lnTo>
                  <a:lnTo>
                    <a:pt x="499638" y="899680"/>
                  </a:lnTo>
                  <a:lnTo>
                    <a:pt x="495507" y="893649"/>
                  </a:lnTo>
                  <a:lnTo>
                    <a:pt x="491694" y="887302"/>
                  </a:lnTo>
                  <a:lnTo>
                    <a:pt x="488198" y="880954"/>
                  </a:lnTo>
                  <a:lnTo>
                    <a:pt x="484385" y="874923"/>
                  </a:lnTo>
                  <a:lnTo>
                    <a:pt x="481525" y="868258"/>
                  </a:lnTo>
                  <a:lnTo>
                    <a:pt x="478665" y="861276"/>
                  </a:lnTo>
                  <a:lnTo>
                    <a:pt x="475488" y="854293"/>
                  </a:lnTo>
                  <a:lnTo>
                    <a:pt x="472946" y="847310"/>
                  </a:lnTo>
                  <a:lnTo>
                    <a:pt x="470404" y="839693"/>
                  </a:lnTo>
                  <a:lnTo>
                    <a:pt x="468497" y="832393"/>
                  </a:lnTo>
                  <a:lnTo>
                    <a:pt x="466273" y="825093"/>
                  </a:lnTo>
                  <a:lnTo>
                    <a:pt x="465002" y="817476"/>
                  </a:lnTo>
                  <a:lnTo>
                    <a:pt x="463413" y="809541"/>
                  </a:lnTo>
                  <a:lnTo>
                    <a:pt x="462142" y="801923"/>
                  </a:lnTo>
                  <a:lnTo>
                    <a:pt x="461189" y="793989"/>
                  </a:lnTo>
                  <a:lnTo>
                    <a:pt x="460871" y="786054"/>
                  </a:lnTo>
                  <a:lnTo>
                    <a:pt x="460235" y="777802"/>
                  </a:lnTo>
                  <a:lnTo>
                    <a:pt x="460235" y="769550"/>
                  </a:lnTo>
                  <a:lnTo>
                    <a:pt x="460553" y="759076"/>
                  </a:lnTo>
                  <a:lnTo>
                    <a:pt x="460871" y="748919"/>
                  </a:lnTo>
                  <a:lnTo>
                    <a:pt x="461824" y="738445"/>
                  </a:lnTo>
                  <a:lnTo>
                    <a:pt x="463413" y="728606"/>
                  </a:lnTo>
                  <a:lnTo>
                    <a:pt x="465637" y="718450"/>
                  </a:lnTo>
                  <a:lnTo>
                    <a:pt x="467862" y="708611"/>
                  </a:lnTo>
                  <a:lnTo>
                    <a:pt x="470404" y="699406"/>
                  </a:lnTo>
                  <a:lnTo>
                    <a:pt x="473264" y="690202"/>
                  </a:lnTo>
                  <a:lnTo>
                    <a:pt x="477077" y="680998"/>
                  </a:lnTo>
                  <a:lnTo>
                    <a:pt x="480890" y="672111"/>
                  </a:lnTo>
                  <a:lnTo>
                    <a:pt x="484703" y="663541"/>
                  </a:lnTo>
                  <a:lnTo>
                    <a:pt x="489152" y="655289"/>
                  </a:lnTo>
                  <a:lnTo>
                    <a:pt x="493918" y="647354"/>
                  </a:lnTo>
                  <a:lnTo>
                    <a:pt x="498685" y="639737"/>
                  </a:lnTo>
                  <a:lnTo>
                    <a:pt x="504404" y="632437"/>
                  </a:lnTo>
                  <a:lnTo>
                    <a:pt x="509806" y="624820"/>
                  </a:lnTo>
                  <a:lnTo>
                    <a:pt x="515844" y="618154"/>
                  </a:lnTo>
                  <a:lnTo>
                    <a:pt x="522199" y="611489"/>
                  </a:lnTo>
                  <a:lnTo>
                    <a:pt x="528236" y="605776"/>
                  </a:lnTo>
                  <a:lnTo>
                    <a:pt x="534909" y="600063"/>
                  </a:lnTo>
                  <a:lnTo>
                    <a:pt x="541900" y="594667"/>
                  </a:lnTo>
                  <a:lnTo>
                    <a:pt x="548891" y="589907"/>
                  </a:lnTo>
                  <a:lnTo>
                    <a:pt x="556517" y="585463"/>
                  </a:lnTo>
                  <a:lnTo>
                    <a:pt x="564144" y="581020"/>
                  </a:lnTo>
                  <a:lnTo>
                    <a:pt x="571770" y="577211"/>
                  </a:lnTo>
                  <a:lnTo>
                    <a:pt x="579714" y="574354"/>
                  </a:lnTo>
                  <a:lnTo>
                    <a:pt x="587658" y="571498"/>
                  </a:lnTo>
                  <a:lnTo>
                    <a:pt x="595920" y="569276"/>
                  </a:lnTo>
                  <a:lnTo>
                    <a:pt x="604499" y="567372"/>
                  </a:lnTo>
                  <a:lnTo>
                    <a:pt x="612761" y="566420"/>
                  </a:lnTo>
                  <a:lnTo>
                    <a:pt x="621659" y="565468"/>
                  </a:lnTo>
                  <a:lnTo>
                    <a:pt x="630238" y="565150"/>
                  </a:lnTo>
                  <a:close/>
                  <a:moveTo>
                    <a:pt x="181836" y="158167"/>
                  </a:moveTo>
                  <a:lnTo>
                    <a:pt x="178980" y="158484"/>
                  </a:lnTo>
                  <a:lnTo>
                    <a:pt x="176441" y="159119"/>
                  </a:lnTo>
                  <a:lnTo>
                    <a:pt x="173902" y="160390"/>
                  </a:lnTo>
                  <a:lnTo>
                    <a:pt x="171681" y="161343"/>
                  </a:lnTo>
                  <a:lnTo>
                    <a:pt x="169459" y="162613"/>
                  </a:lnTo>
                  <a:lnTo>
                    <a:pt x="167238" y="163884"/>
                  </a:lnTo>
                  <a:lnTo>
                    <a:pt x="165651" y="165789"/>
                  </a:lnTo>
                  <a:lnTo>
                    <a:pt x="164065" y="167695"/>
                  </a:lnTo>
                  <a:lnTo>
                    <a:pt x="162478" y="169918"/>
                  </a:lnTo>
                  <a:lnTo>
                    <a:pt x="161209" y="171824"/>
                  </a:lnTo>
                  <a:lnTo>
                    <a:pt x="159939" y="174364"/>
                  </a:lnTo>
                  <a:lnTo>
                    <a:pt x="159305" y="176588"/>
                  </a:lnTo>
                  <a:lnTo>
                    <a:pt x="158352" y="179128"/>
                  </a:lnTo>
                  <a:lnTo>
                    <a:pt x="158035" y="181669"/>
                  </a:lnTo>
                  <a:lnTo>
                    <a:pt x="157718" y="184210"/>
                  </a:lnTo>
                  <a:lnTo>
                    <a:pt x="157718" y="1440334"/>
                  </a:lnTo>
                  <a:lnTo>
                    <a:pt x="158352" y="1447639"/>
                  </a:lnTo>
                  <a:lnTo>
                    <a:pt x="159622" y="1454944"/>
                  </a:lnTo>
                  <a:lnTo>
                    <a:pt x="161526" y="1463202"/>
                  </a:lnTo>
                  <a:lnTo>
                    <a:pt x="164065" y="1471142"/>
                  </a:lnTo>
                  <a:lnTo>
                    <a:pt x="167238" y="1479717"/>
                  </a:lnTo>
                  <a:lnTo>
                    <a:pt x="171363" y="1488610"/>
                  </a:lnTo>
                  <a:lnTo>
                    <a:pt x="175806" y="1497185"/>
                  </a:lnTo>
                  <a:lnTo>
                    <a:pt x="181201" y="1506078"/>
                  </a:lnTo>
                  <a:lnTo>
                    <a:pt x="187230" y="1514336"/>
                  </a:lnTo>
                  <a:lnTo>
                    <a:pt x="193577" y="1522594"/>
                  </a:lnTo>
                  <a:lnTo>
                    <a:pt x="200876" y="1530534"/>
                  </a:lnTo>
                  <a:lnTo>
                    <a:pt x="208492" y="1538156"/>
                  </a:lnTo>
                  <a:lnTo>
                    <a:pt x="216743" y="1545143"/>
                  </a:lnTo>
                  <a:lnTo>
                    <a:pt x="225629" y="1551178"/>
                  </a:lnTo>
                  <a:lnTo>
                    <a:pt x="230389" y="1554354"/>
                  </a:lnTo>
                  <a:lnTo>
                    <a:pt x="235149" y="1557212"/>
                  </a:lnTo>
                  <a:lnTo>
                    <a:pt x="239909" y="1559753"/>
                  </a:lnTo>
                  <a:lnTo>
                    <a:pt x="244669" y="1561976"/>
                  </a:lnTo>
                  <a:lnTo>
                    <a:pt x="1018979" y="1561976"/>
                  </a:lnTo>
                  <a:lnTo>
                    <a:pt x="1018979" y="1559436"/>
                  </a:lnTo>
                  <a:lnTo>
                    <a:pt x="1028182" y="1554354"/>
                  </a:lnTo>
                  <a:lnTo>
                    <a:pt x="1037068" y="1548637"/>
                  </a:lnTo>
                  <a:lnTo>
                    <a:pt x="1045636" y="1542603"/>
                  </a:lnTo>
                  <a:lnTo>
                    <a:pt x="1053252" y="1535298"/>
                  </a:lnTo>
                  <a:lnTo>
                    <a:pt x="1060551" y="1527993"/>
                  </a:lnTo>
                  <a:lnTo>
                    <a:pt x="1067532" y="1520370"/>
                  </a:lnTo>
                  <a:lnTo>
                    <a:pt x="1073879" y="1512113"/>
                  </a:lnTo>
                  <a:lnTo>
                    <a:pt x="1079908" y="1504173"/>
                  </a:lnTo>
                  <a:lnTo>
                    <a:pt x="1084986" y="1495597"/>
                  </a:lnTo>
                  <a:lnTo>
                    <a:pt x="1089429" y="1487022"/>
                  </a:lnTo>
                  <a:lnTo>
                    <a:pt x="1093554" y="1479082"/>
                  </a:lnTo>
                  <a:lnTo>
                    <a:pt x="1096728" y="1470507"/>
                  </a:lnTo>
                  <a:lnTo>
                    <a:pt x="1099266" y="1462884"/>
                  </a:lnTo>
                  <a:lnTo>
                    <a:pt x="1101170" y="1454626"/>
                  </a:lnTo>
                  <a:lnTo>
                    <a:pt x="1102122" y="1447321"/>
                  </a:lnTo>
                  <a:lnTo>
                    <a:pt x="1102757" y="1440334"/>
                  </a:lnTo>
                  <a:lnTo>
                    <a:pt x="1102757" y="184210"/>
                  </a:lnTo>
                  <a:lnTo>
                    <a:pt x="1102122" y="181669"/>
                  </a:lnTo>
                  <a:lnTo>
                    <a:pt x="1101805" y="179128"/>
                  </a:lnTo>
                  <a:lnTo>
                    <a:pt x="1101170" y="176588"/>
                  </a:lnTo>
                  <a:lnTo>
                    <a:pt x="1100536" y="174364"/>
                  </a:lnTo>
                  <a:lnTo>
                    <a:pt x="1099266" y="171824"/>
                  </a:lnTo>
                  <a:lnTo>
                    <a:pt x="1097997" y="169918"/>
                  </a:lnTo>
                  <a:lnTo>
                    <a:pt x="1096410" y="167695"/>
                  </a:lnTo>
                  <a:lnTo>
                    <a:pt x="1094824" y="165789"/>
                  </a:lnTo>
                  <a:lnTo>
                    <a:pt x="1092919" y="163884"/>
                  </a:lnTo>
                  <a:lnTo>
                    <a:pt x="1090698" y="162613"/>
                  </a:lnTo>
                  <a:lnTo>
                    <a:pt x="1088794" y="161343"/>
                  </a:lnTo>
                  <a:lnTo>
                    <a:pt x="1086573" y="160390"/>
                  </a:lnTo>
                  <a:lnTo>
                    <a:pt x="1083716" y="159119"/>
                  </a:lnTo>
                  <a:lnTo>
                    <a:pt x="1081178" y="158484"/>
                  </a:lnTo>
                  <a:lnTo>
                    <a:pt x="1078639" y="158167"/>
                  </a:lnTo>
                  <a:lnTo>
                    <a:pt x="1076100" y="158167"/>
                  </a:lnTo>
                  <a:lnTo>
                    <a:pt x="184374" y="158167"/>
                  </a:lnTo>
                  <a:lnTo>
                    <a:pt x="181836" y="158167"/>
                  </a:lnTo>
                  <a:close/>
                  <a:moveTo>
                    <a:pt x="1414463" y="157162"/>
                  </a:moveTo>
                  <a:lnTo>
                    <a:pt x="2153497" y="157162"/>
                  </a:lnTo>
                  <a:lnTo>
                    <a:pt x="2161123" y="157162"/>
                  </a:lnTo>
                  <a:lnTo>
                    <a:pt x="2169066" y="158114"/>
                  </a:lnTo>
                  <a:lnTo>
                    <a:pt x="2176374" y="158749"/>
                  </a:lnTo>
                  <a:lnTo>
                    <a:pt x="2183364" y="160337"/>
                  </a:lnTo>
                  <a:lnTo>
                    <a:pt x="2190671" y="161924"/>
                  </a:lnTo>
                  <a:lnTo>
                    <a:pt x="2197661" y="163829"/>
                  </a:lnTo>
                  <a:lnTo>
                    <a:pt x="2204651" y="166052"/>
                  </a:lnTo>
                  <a:lnTo>
                    <a:pt x="2211324" y="168909"/>
                  </a:lnTo>
                  <a:lnTo>
                    <a:pt x="2217996" y="172084"/>
                  </a:lnTo>
                  <a:lnTo>
                    <a:pt x="2224350" y="174942"/>
                  </a:lnTo>
                  <a:lnTo>
                    <a:pt x="2230387" y="178752"/>
                  </a:lnTo>
                  <a:lnTo>
                    <a:pt x="2236424" y="182562"/>
                  </a:lnTo>
                  <a:lnTo>
                    <a:pt x="2242461" y="186689"/>
                  </a:lnTo>
                  <a:lnTo>
                    <a:pt x="2247862" y="191134"/>
                  </a:lnTo>
                  <a:lnTo>
                    <a:pt x="2253264" y="195579"/>
                  </a:lnTo>
                  <a:lnTo>
                    <a:pt x="2258665" y="200659"/>
                  </a:lnTo>
                  <a:lnTo>
                    <a:pt x="2263431" y="206057"/>
                  </a:lnTo>
                  <a:lnTo>
                    <a:pt x="2268197" y="211137"/>
                  </a:lnTo>
                  <a:lnTo>
                    <a:pt x="2272645" y="216852"/>
                  </a:lnTo>
                  <a:lnTo>
                    <a:pt x="2276776" y="222567"/>
                  </a:lnTo>
                  <a:lnTo>
                    <a:pt x="2280270" y="228917"/>
                  </a:lnTo>
                  <a:lnTo>
                    <a:pt x="2284083" y="234949"/>
                  </a:lnTo>
                  <a:lnTo>
                    <a:pt x="2287261" y="241299"/>
                  </a:lnTo>
                  <a:lnTo>
                    <a:pt x="2290438" y="247967"/>
                  </a:lnTo>
                  <a:lnTo>
                    <a:pt x="2292980" y="254634"/>
                  </a:lnTo>
                  <a:lnTo>
                    <a:pt x="2295204" y="261619"/>
                  </a:lnTo>
                  <a:lnTo>
                    <a:pt x="2297428" y="268604"/>
                  </a:lnTo>
                  <a:lnTo>
                    <a:pt x="2298699" y="275589"/>
                  </a:lnTo>
                  <a:lnTo>
                    <a:pt x="2300287" y="282892"/>
                  </a:lnTo>
                  <a:lnTo>
                    <a:pt x="2300923" y="290512"/>
                  </a:lnTo>
                  <a:lnTo>
                    <a:pt x="2301876" y="297814"/>
                  </a:lnTo>
                  <a:lnTo>
                    <a:pt x="2301876" y="305434"/>
                  </a:lnTo>
                  <a:lnTo>
                    <a:pt x="2301876" y="1484630"/>
                  </a:lnTo>
                  <a:lnTo>
                    <a:pt x="2301876" y="1497013"/>
                  </a:lnTo>
                  <a:lnTo>
                    <a:pt x="2300923" y="1509078"/>
                  </a:lnTo>
                  <a:lnTo>
                    <a:pt x="2299652" y="1521143"/>
                  </a:lnTo>
                  <a:lnTo>
                    <a:pt x="2298063" y="1533208"/>
                  </a:lnTo>
                  <a:lnTo>
                    <a:pt x="2295839" y="1544638"/>
                  </a:lnTo>
                  <a:lnTo>
                    <a:pt x="2292980" y="1555433"/>
                  </a:lnTo>
                  <a:lnTo>
                    <a:pt x="2289802" y="1566545"/>
                  </a:lnTo>
                  <a:lnTo>
                    <a:pt x="2285990" y="1577340"/>
                  </a:lnTo>
                  <a:lnTo>
                    <a:pt x="2281859" y="1587500"/>
                  </a:lnTo>
                  <a:lnTo>
                    <a:pt x="2277093" y="1597660"/>
                  </a:lnTo>
                  <a:lnTo>
                    <a:pt x="2271374" y="1607503"/>
                  </a:lnTo>
                  <a:lnTo>
                    <a:pt x="2265655" y="1616710"/>
                  </a:lnTo>
                  <a:lnTo>
                    <a:pt x="2259300" y="1625918"/>
                  </a:lnTo>
                  <a:lnTo>
                    <a:pt x="2252310" y="1634808"/>
                  </a:lnTo>
                  <a:lnTo>
                    <a:pt x="2244685" y="1643063"/>
                  </a:lnTo>
                  <a:lnTo>
                    <a:pt x="2236424" y="1651000"/>
                  </a:lnTo>
                  <a:lnTo>
                    <a:pt x="2227846" y="1658938"/>
                  </a:lnTo>
                  <a:lnTo>
                    <a:pt x="2218631" y="1665923"/>
                  </a:lnTo>
                  <a:lnTo>
                    <a:pt x="2208782" y="1672908"/>
                  </a:lnTo>
                  <a:lnTo>
                    <a:pt x="2198297" y="1678940"/>
                  </a:lnTo>
                  <a:lnTo>
                    <a:pt x="2187494" y="1684973"/>
                  </a:lnTo>
                  <a:lnTo>
                    <a:pt x="2176056" y="1690370"/>
                  </a:lnTo>
                  <a:lnTo>
                    <a:pt x="2163664" y="1695450"/>
                  </a:lnTo>
                  <a:lnTo>
                    <a:pt x="2150955" y="1700213"/>
                  </a:lnTo>
                  <a:lnTo>
                    <a:pt x="2137611" y="1704023"/>
                  </a:lnTo>
                  <a:lnTo>
                    <a:pt x="2123631" y="1707515"/>
                  </a:lnTo>
                  <a:lnTo>
                    <a:pt x="2108698" y="1710373"/>
                  </a:lnTo>
                  <a:lnTo>
                    <a:pt x="2093764" y="1712913"/>
                  </a:lnTo>
                  <a:lnTo>
                    <a:pt x="2077878" y="1715135"/>
                  </a:lnTo>
                  <a:lnTo>
                    <a:pt x="2061038" y="1716405"/>
                  </a:lnTo>
                  <a:lnTo>
                    <a:pt x="2044199" y="1717358"/>
                  </a:lnTo>
                  <a:lnTo>
                    <a:pt x="2026406" y="1717675"/>
                  </a:lnTo>
                  <a:lnTo>
                    <a:pt x="1563159" y="1717675"/>
                  </a:lnTo>
                  <a:lnTo>
                    <a:pt x="1551721" y="1717358"/>
                  </a:lnTo>
                  <a:lnTo>
                    <a:pt x="1540601" y="1716723"/>
                  </a:lnTo>
                  <a:lnTo>
                    <a:pt x="1529163" y="1715453"/>
                  </a:lnTo>
                  <a:lnTo>
                    <a:pt x="1518042" y="1714500"/>
                  </a:lnTo>
                  <a:lnTo>
                    <a:pt x="1506922" y="1712913"/>
                  </a:lnTo>
                  <a:lnTo>
                    <a:pt x="1495801" y="1710690"/>
                  </a:lnTo>
                  <a:lnTo>
                    <a:pt x="1485634" y="1709103"/>
                  </a:lnTo>
                  <a:lnTo>
                    <a:pt x="1475149" y="1706880"/>
                  </a:lnTo>
                  <a:lnTo>
                    <a:pt x="1456085" y="1701800"/>
                  </a:lnTo>
                  <a:lnTo>
                    <a:pt x="1439246" y="1697038"/>
                  </a:lnTo>
                  <a:lnTo>
                    <a:pt x="1424948" y="1692593"/>
                  </a:lnTo>
                  <a:lnTo>
                    <a:pt x="1414463" y="1688783"/>
                  </a:lnTo>
                  <a:lnTo>
                    <a:pt x="1414463" y="1342708"/>
                  </a:lnTo>
                  <a:lnTo>
                    <a:pt x="1416687" y="1347470"/>
                  </a:lnTo>
                  <a:lnTo>
                    <a:pt x="1419229" y="1352233"/>
                  </a:lnTo>
                  <a:lnTo>
                    <a:pt x="1422088" y="1357630"/>
                  </a:lnTo>
                  <a:lnTo>
                    <a:pt x="1425583" y="1362393"/>
                  </a:lnTo>
                  <a:lnTo>
                    <a:pt x="1429078" y="1367473"/>
                  </a:lnTo>
                  <a:lnTo>
                    <a:pt x="1433209" y="1372235"/>
                  </a:lnTo>
                  <a:lnTo>
                    <a:pt x="1437657" y="1376998"/>
                  </a:lnTo>
                  <a:lnTo>
                    <a:pt x="1442105" y="1381760"/>
                  </a:lnTo>
                  <a:lnTo>
                    <a:pt x="1446871" y="1386523"/>
                  </a:lnTo>
                  <a:lnTo>
                    <a:pt x="1451637" y="1390968"/>
                  </a:lnTo>
                  <a:lnTo>
                    <a:pt x="1456721" y="1395413"/>
                  </a:lnTo>
                  <a:lnTo>
                    <a:pt x="1462440" y="1399540"/>
                  </a:lnTo>
                  <a:lnTo>
                    <a:pt x="1467523" y="1403350"/>
                  </a:lnTo>
                  <a:lnTo>
                    <a:pt x="1472925" y="1406525"/>
                  </a:lnTo>
                  <a:lnTo>
                    <a:pt x="1478644" y="1410018"/>
                  </a:lnTo>
                  <a:lnTo>
                    <a:pt x="1484045" y="1412558"/>
                  </a:lnTo>
                  <a:lnTo>
                    <a:pt x="1484045" y="1413510"/>
                  </a:lnTo>
                  <a:lnTo>
                    <a:pt x="2108062" y="1413510"/>
                  </a:lnTo>
                  <a:lnTo>
                    <a:pt x="2108062" y="1410335"/>
                  </a:lnTo>
                  <a:lnTo>
                    <a:pt x="2115370" y="1406208"/>
                  </a:lnTo>
                  <a:lnTo>
                    <a:pt x="2122360" y="1401763"/>
                  </a:lnTo>
                  <a:lnTo>
                    <a:pt x="2129032" y="1396683"/>
                  </a:lnTo>
                  <a:lnTo>
                    <a:pt x="2135387" y="1390968"/>
                  </a:lnTo>
                  <a:lnTo>
                    <a:pt x="2141106" y="1385253"/>
                  </a:lnTo>
                  <a:lnTo>
                    <a:pt x="2146825" y="1378903"/>
                  </a:lnTo>
                  <a:lnTo>
                    <a:pt x="2151909" y="1372235"/>
                  </a:lnTo>
                  <a:lnTo>
                    <a:pt x="2156357" y="1365568"/>
                  </a:lnTo>
                  <a:lnTo>
                    <a:pt x="2160805" y="1358900"/>
                  </a:lnTo>
                  <a:lnTo>
                    <a:pt x="2163982" y="1352233"/>
                  </a:lnTo>
                  <a:lnTo>
                    <a:pt x="2167477" y="1345883"/>
                  </a:lnTo>
                  <a:lnTo>
                    <a:pt x="2170019" y="1339215"/>
                  </a:lnTo>
                  <a:lnTo>
                    <a:pt x="2172243" y="1332865"/>
                  </a:lnTo>
                  <a:lnTo>
                    <a:pt x="2173832" y="1326515"/>
                  </a:lnTo>
                  <a:lnTo>
                    <a:pt x="2174467" y="1320800"/>
                  </a:lnTo>
                  <a:lnTo>
                    <a:pt x="2174785" y="1315085"/>
                  </a:lnTo>
                  <a:lnTo>
                    <a:pt x="2174785" y="305434"/>
                  </a:lnTo>
                  <a:lnTo>
                    <a:pt x="2174467" y="301307"/>
                  </a:lnTo>
                  <a:lnTo>
                    <a:pt x="2172879" y="297497"/>
                  </a:lnTo>
                  <a:lnTo>
                    <a:pt x="2171290" y="293687"/>
                  </a:lnTo>
                  <a:lnTo>
                    <a:pt x="2168430" y="290829"/>
                  </a:lnTo>
                  <a:lnTo>
                    <a:pt x="2165571" y="288289"/>
                  </a:lnTo>
                  <a:lnTo>
                    <a:pt x="2162076" y="286067"/>
                  </a:lnTo>
                  <a:lnTo>
                    <a:pt x="2157945" y="284797"/>
                  </a:lnTo>
                  <a:lnTo>
                    <a:pt x="2153497" y="284479"/>
                  </a:lnTo>
                  <a:lnTo>
                    <a:pt x="1414463" y="284479"/>
                  </a:lnTo>
                  <a:lnTo>
                    <a:pt x="1414463" y="157162"/>
                  </a:lnTo>
                  <a:close/>
                  <a:moveTo>
                    <a:pt x="184374" y="0"/>
                  </a:moveTo>
                  <a:lnTo>
                    <a:pt x="1076100" y="0"/>
                  </a:lnTo>
                  <a:lnTo>
                    <a:pt x="1085621" y="317"/>
                  </a:lnTo>
                  <a:lnTo>
                    <a:pt x="1094824" y="953"/>
                  </a:lnTo>
                  <a:lnTo>
                    <a:pt x="1104026" y="1905"/>
                  </a:lnTo>
                  <a:lnTo>
                    <a:pt x="1113229" y="3494"/>
                  </a:lnTo>
                  <a:lnTo>
                    <a:pt x="1122115" y="5717"/>
                  </a:lnTo>
                  <a:lnTo>
                    <a:pt x="1131000" y="8258"/>
                  </a:lnTo>
                  <a:lnTo>
                    <a:pt x="1139568" y="11434"/>
                  </a:lnTo>
                  <a:lnTo>
                    <a:pt x="1147502" y="14610"/>
                  </a:lnTo>
                  <a:lnTo>
                    <a:pt x="1156070" y="18421"/>
                  </a:lnTo>
                  <a:lnTo>
                    <a:pt x="1163686" y="22232"/>
                  </a:lnTo>
                  <a:lnTo>
                    <a:pt x="1171620" y="26679"/>
                  </a:lnTo>
                  <a:lnTo>
                    <a:pt x="1178919" y="31443"/>
                  </a:lnTo>
                  <a:lnTo>
                    <a:pt x="1186217" y="36842"/>
                  </a:lnTo>
                  <a:lnTo>
                    <a:pt x="1193199" y="42241"/>
                  </a:lnTo>
                  <a:lnTo>
                    <a:pt x="1199863" y="47640"/>
                  </a:lnTo>
                  <a:lnTo>
                    <a:pt x="1206210" y="53993"/>
                  </a:lnTo>
                  <a:lnTo>
                    <a:pt x="1212557" y="60345"/>
                  </a:lnTo>
                  <a:lnTo>
                    <a:pt x="1218269" y="67014"/>
                  </a:lnTo>
                  <a:lnTo>
                    <a:pt x="1223981" y="74002"/>
                  </a:lnTo>
                  <a:lnTo>
                    <a:pt x="1229058" y="81306"/>
                  </a:lnTo>
                  <a:lnTo>
                    <a:pt x="1233818" y="88611"/>
                  </a:lnTo>
                  <a:lnTo>
                    <a:pt x="1238261" y="96551"/>
                  </a:lnTo>
                  <a:lnTo>
                    <a:pt x="1242387" y="104492"/>
                  </a:lnTo>
                  <a:lnTo>
                    <a:pt x="1245877" y="112749"/>
                  </a:lnTo>
                  <a:lnTo>
                    <a:pt x="1249368" y="121325"/>
                  </a:lnTo>
                  <a:lnTo>
                    <a:pt x="1252224" y="129582"/>
                  </a:lnTo>
                  <a:lnTo>
                    <a:pt x="1254446" y="138475"/>
                  </a:lnTo>
                  <a:lnTo>
                    <a:pt x="1256667" y="147368"/>
                  </a:lnTo>
                  <a:lnTo>
                    <a:pt x="1258254" y="156261"/>
                  </a:lnTo>
                  <a:lnTo>
                    <a:pt x="1259523" y="165472"/>
                  </a:lnTo>
                  <a:lnTo>
                    <a:pt x="1259840" y="175000"/>
                  </a:lnTo>
                  <a:lnTo>
                    <a:pt x="1260475" y="184210"/>
                  </a:lnTo>
                  <a:lnTo>
                    <a:pt x="1260475" y="1651541"/>
                  </a:lnTo>
                  <a:lnTo>
                    <a:pt x="1259840" y="1667103"/>
                  </a:lnTo>
                  <a:lnTo>
                    <a:pt x="1259206" y="1682348"/>
                  </a:lnTo>
                  <a:lnTo>
                    <a:pt x="1257936" y="1696958"/>
                  </a:lnTo>
                  <a:lnTo>
                    <a:pt x="1255715" y="1711886"/>
                  </a:lnTo>
                  <a:lnTo>
                    <a:pt x="1252542" y="1725860"/>
                  </a:lnTo>
                  <a:lnTo>
                    <a:pt x="1249368" y="1739835"/>
                  </a:lnTo>
                  <a:lnTo>
                    <a:pt x="1245243" y="1753492"/>
                  </a:lnTo>
                  <a:lnTo>
                    <a:pt x="1240483" y="1766831"/>
                  </a:lnTo>
                  <a:lnTo>
                    <a:pt x="1235405" y="1779535"/>
                  </a:lnTo>
                  <a:lnTo>
                    <a:pt x="1229376" y="1792239"/>
                  </a:lnTo>
                  <a:lnTo>
                    <a:pt x="1222712" y="1804308"/>
                  </a:lnTo>
                  <a:lnTo>
                    <a:pt x="1215413" y="1816060"/>
                  </a:lnTo>
                  <a:lnTo>
                    <a:pt x="1207162" y="1827493"/>
                  </a:lnTo>
                  <a:lnTo>
                    <a:pt x="1198594" y="1838292"/>
                  </a:lnTo>
                  <a:lnTo>
                    <a:pt x="1189391" y="1848773"/>
                  </a:lnTo>
                  <a:lnTo>
                    <a:pt x="1179236" y="1858619"/>
                  </a:lnTo>
                  <a:lnTo>
                    <a:pt x="1168129" y="1868147"/>
                  </a:lnTo>
                  <a:lnTo>
                    <a:pt x="1156705" y="1877040"/>
                  </a:lnTo>
                  <a:lnTo>
                    <a:pt x="1144646" y="1885615"/>
                  </a:lnTo>
                  <a:lnTo>
                    <a:pt x="1131635" y="1893555"/>
                  </a:lnTo>
                  <a:lnTo>
                    <a:pt x="1117989" y="1900860"/>
                  </a:lnTo>
                  <a:lnTo>
                    <a:pt x="1103709" y="1907530"/>
                  </a:lnTo>
                  <a:lnTo>
                    <a:pt x="1088794" y="1913882"/>
                  </a:lnTo>
                  <a:lnTo>
                    <a:pt x="1072927" y="1919599"/>
                  </a:lnTo>
                  <a:lnTo>
                    <a:pt x="1056108" y="1924680"/>
                  </a:lnTo>
                  <a:lnTo>
                    <a:pt x="1038654" y="1929127"/>
                  </a:lnTo>
                  <a:lnTo>
                    <a:pt x="1020566" y="1932620"/>
                  </a:lnTo>
                  <a:lnTo>
                    <a:pt x="1001526" y="1936114"/>
                  </a:lnTo>
                  <a:lnTo>
                    <a:pt x="981851" y="1938337"/>
                  </a:lnTo>
                  <a:lnTo>
                    <a:pt x="961541" y="1940243"/>
                  </a:lnTo>
                  <a:lnTo>
                    <a:pt x="940279" y="1941196"/>
                  </a:lnTo>
                  <a:lnTo>
                    <a:pt x="918065" y="1941513"/>
                  </a:lnTo>
                  <a:lnTo>
                    <a:pt x="342410" y="1941513"/>
                  </a:lnTo>
                  <a:lnTo>
                    <a:pt x="321148" y="1941196"/>
                  </a:lnTo>
                  <a:lnTo>
                    <a:pt x="300839" y="1940243"/>
                  </a:lnTo>
                  <a:lnTo>
                    <a:pt x="280846" y="1938337"/>
                  </a:lnTo>
                  <a:lnTo>
                    <a:pt x="261806" y="1936114"/>
                  </a:lnTo>
                  <a:lnTo>
                    <a:pt x="242765" y="1932938"/>
                  </a:lnTo>
                  <a:lnTo>
                    <a:pt x="225311" y="1929444"/>
                  </a:lnTo>
                  <a:lnTo>
                    <a:pt x="208175" y="1924998"/>
                  </a:lnTo>
                  <a:lnTo>
                    <a:pt x="191673" y="1920234"/>
                  </a:lnTo>
                  <a:lnTo>
                    <a:pt x="175806" y="1914517"/>
                  </a:lnTo>
                  <a:lnTo>
                    <a:pt x="160574" y="1908800"/>
                  </a:lnTo>
                  <a:lnTo>
                    <a:pt x="146294" y="1902130"/>
                  </a:lnTo>
                  <a:lnTo>
                    <a:pt x="132648" y="1894825"/>
                  </a:lnTo>
                  <a:lnTo>
                    <a:pt x="119954" y="1886885"/>
                  </a:lnTo>
                  <a:lnTo>
                    <a:pt x="107261" y="1878628"/>
                  </a:lnTo>
                  <a:lnTo>
                    <a:pt x="95836" y="1869735"/>
                  </a:lnTo>
                  <a:lnTo>
                    <a:pt x="84730" y="1860524"/>
                  </a:lnTo>
                  <a:lnTo>
                    <a:pt x="74575" y="1850361"/>
                  </a:lnTo>
                  <a:lnTo>
                    <a:pt x="64737" y="1840198"/>
                  </a:lnTo>
                  <a:lnTo>
                    <a:pt x="55534" y="1829399"/>
                  </a:lnTo>
                  <a:lnTo>
                    <a:pt x="47601" y="1817965"/>
                  </a:lnTo>
                  <a:lnTo>
                    <a:pt x="39985" y="1806532"/>
                  </a:lnTo>
                  <a:lnTo>
                    <a:pt x="32686" y="1794463"/>
                  </a:lnTo>
                  <a:lnTo>
                    <a:pt x="26656" y="1781758"/>
                  </a:lnTo>
                  <a:lnTo>
                    <a:pt x="20944" y="1768419"/>
                  </a:lnTo>
                  <a:lnTo>
                    <a:pt x="16184" y="1755397"/>
                  </a:lnTo>
                  <a:lnTo>
                    <a:pt x="11741" y="1741740"/>
                  </a:lnTo>
                  <a:lnTo>
                    <a:pt x="8251" y="1727131"/>
                  </a:lnTo>
                  <a:lnTo>
                    <a:pt x="5077" y="1712838"/>
                  </a:lnTo>
                  <a:lnTo>
                    <a:pt x="2856" y="1698229"/>
                  </a:lnTo>
                  <a:lnTo>
                    <a:pt x="1269" y="1682984"/>
                  </a:lnTo>
                  <a:lnTo>
                    <a:pt x="317" y="1667421"/>
                  </a:lnTo>
                  <a:lnTo>
                    <a:pt x="0" y="1651541"/>
                  </a:lnTo>
                  <a:lnTo>
                    <a:pt x="0" y="184210"/>
                  </a:lnTo>
                  <a:lnTo>
                    <a:pt x="0" y="175000"/>
                  </a:lnTo>
                  <a:lnTo>
                    <a:pt x="634" y="165472"/>
                  </a:lnTo>
                  <a:lnTo>
                    <a:pt x="1904" y="156261"/>
                  </a:lnTo>
                  <a:lnTo>
                    <a:pt x="3808" y="147368"/>
                  </a:lnTo>
                  <a:lnTo>
                    <a:pt x="6029" y="138475"/>
                  </a:lnTo>
                  <a:lnTo>
                    <a:pt x="8251" y="129582"/>
                  </a:lnTo>
                  <a:lnTo>
                    <a:pt x="11107" y="121325"/>
                  </a:lnTo>
                  <a:lnTo>
                    <a:pt x="14280" y="112749"/>
                  </a:lnTo>
                  <a:lnTo>
                    <a:pt x="18088" y="104492"/>
                  </a:lnTo>
                  <a:lnTo>
                    <a:pt x="22214" y="96551"/>
                  </a:lnTo>
                  <a:lnTo>
                    <a:pt x="26656" y="88611"/>
                  </a:lnTo>
                  <a:lnTo>
                    <a:pt x="31416" y="81306"/>
                  </a:lnTo>
                  <a:lnTo>
                    <a:pt x="36494" y="74002"/>
                  </a:lnTo>
                  <a:lnTo>
                    <a:pt x="41889" y="67014"/>
                  </a:lnTo>
                  <a:lnTo>
                    <a:pt x="47918" y="60345"/>
                  </a:lnTo>
                  <a:lnTo>
                    <a:pt x="53948" y="53993"/>
                  </a:lnTo>
                  <a:lnTo>
                    <a:pt x="60612" y="47640"/>
                  </a:lnTo>
                  <a:lnTo>
                    <a:pt x="66959" y="42241"/>
                  </a:lnTo>
                  <a:lnTo>
                    <a:pt x="74257" y="36842"/>
                  </a:lnTo>
                  <a:lnTo>
                    <a:pt x="81556" y="31443"/>
                  </a:lnTo>
                  <a:lnTo>
                    <a:pt x="88855" y="26679"/>
                  </a:lnTo>
                  <a:lnTo>
                    <a:pt x="96471" y="22232"/>
                  </a:lnTo>
                  <a:lnTo>
                    <a:pt x="104405" y="18421"/>
                  </a:lnTo>
                  <a:lnTo>
                    <a:pt x="112338" y="14610"/>
                  </a:lnTo>
                  <a:lnTo>
                    <a:pt x="120906" y="11434"/>
                  </a:lnTo>
                  <a:lnTo>
                    <a:pt x="129475" y="8258"/>
                  </a:lnTo>
                  <a:lnTo>
                    <a:pt x="138360" y="5717"/>
                  </a:lnTo>
                  <a:lnTo>
                    <a:pt x="146928" y="3494"/>
                  </a:lnTo>
                  <a:lnTo>
                    <a:pt x="156131" y="1905"/>
                  </a:lnTo>
                  <a:lnTo>
                    <a:pt x="165651" y="953"/>
                  </a:lnTo>
                  <a:lnTo>
                    <a:pt x="174854" y="317"/>
                  </a:lnTo>
                  <a:lnTo>
                    <a:pt x="1843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1410140" y="1658572"/>
            <a:ext cx="2024333" cy="809733"/>
            <a:chOff x="818583" y="1644226"/>
            <a:chExt cx="1602178" cy="640871"/>
          </a:xfrm>
        </p:grpSpPr>
        <p:sp>
          <p:nvSpPr>
            <p:cNvPr id="32" name="任意多边形 31"/>
            <p:cNvSpPr/>
            <p:nvPr/>
          </p:nvSpPr>
          <p:spPr>
            <a:xfrm>
              <a:off x="818583" y="1644226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标题文字</a:t>
              </a:r>
              <a:endParaRPr kumimoji="0" lang="en-US" sz="1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3" name="MH_Other_10"/>
            <p:cNvSpPr/>
            <p:nvPr>
              <p:custDataLst>
                <p:tags r:id="rId3"/>
              </p:custDataLst>
            </p:nvPr>
          </p:nvSpPr>
          <p:spPr>
            <a:xfrm>
              <a:off x="1528025" y="1710039"/>
              <a:ext cx="238959" cy="287837"/>
            </a:xfrm>
            <a:custGeom>
              <a:avLst/>
              <a:gdLst/>
              <a:ahLst/>
              <a:cxnLst/>
              <a:rect l="l" t="t" r="r" b="b"/>
              <a:pathLst>
                <a:path w="1674290" h="2018114">
                  <a:moveTo>
                    <a:pt x="307141" y="691642"/>
                  </a:moveTo>
                  <a:lnTo>
                    <a:pt x="1378912" y="691642"/>
                  </a:lnTo>
                  <a:lnTo>
                    <a:pt x="1369387" y="1458335"/>
                  </a:lnTo>
                  <a:cubicBezTo>
                    <a:pt x="1369387" y="1541769"/>
                    <a:pt x="1301750" y="1609406"/>
                    <a:pt x="1218316" y="1609406"/>
                  </a:cubicBezTo>
                  <a:lnTo>
                    <a:pt x="1158892" y="1609406"/>
                  </a:lnTo>
                  <a:lnTo>
                    <a:pt x="1158892" y="1898352"/>
                  </a:lnTo>
                  <a:cubicBezTo>
                    <a:pt x="1158892" y="1964495"/>
                    <a:pt x="1105273" y="2018114"/>
                    <a:pt x="1039130" y="2018114"/>
                  </a:cubicBezTo>
                  <a:cubicBezTo>
                    <a:pt x="972987" y="2018114"/>
                    <a:pt x="919368" y="1964495"/>
                    <a:pt x="919368" y="1898352"/>
                  </a:cubicBezTo>
                  <a:lnTo>
                    <a:pt x="919368" y="1609406"/>
                  </a:lnTo>
                  <a:lnTo>
                    <a:pt x="765901" y="1609406"/>
                  </a:lnTo>
                  <a:lnTo>
                    <a:pt x="765901" y="1898351"/>
                  </a:lnTo>
                  <a:cubicBezTo>
                    <a:pt x="765901" y="1964494"/>
                    <a:pt x="712282" y="2018113"/>
                    <a:pt x="646139" y="2018113"/>
                  </a:cubicBezTo>
                  <a:cubicBezTo>
                    <a:pt x="579996" y="2018113"/>
                    <a:pt x="526377" y="1964494"/>
                    <a:pt x="526377" y="1898351"/>
                  </a:cubicBezTo>
                  <a:lnTo>
                    <a:pt x="526377" y="1609406"/>
                  </a:lnTo>
                  <a:lnTo>
                    <a:pt x="458213" y="1609406"/>
                  </a:lnTo>
                  <a:cubicBezTo>
                    <a:pt x="374779" y="1609406"/>
                    <a:pt x="307141" y="1541769"/>
                    <a:pt x="307141" y="1458335"/>
                  </a:cubicBezTo>
                  <a:lnTo>
                    <a:pt x="307141" y="1156202"/>
                  </a:lnTo>
                  <a:lnTo>
                    <a:pt x="307141" y="854070"/>
                  </a:lnTo>
                  <a:close/>
                  <a:moveTo>
                    <a:pt x="1554528" y="683951"/>
                  </a:moveTo>
                  <a:cubicBezTo>
                    <a:pt x="1620671" y="683951"/>
                    <a:pt x="1674290" y="737570"/>
                    <a:pt x="1674290" y="803713"/>
                  </a:cubicBezTo>
                  <a:lnTo>
                    <a:pt x="1674290" y="1299148"/>
                  </a:lnTo>
                  <a:cubicBezTo>
                    <a:pt x="1674290" y="1365291"/>
                    <a:pt x="1620671" y="1418910"/>
                    <a:pt x="1554528" y="1418910"/>
                  </a:cubicBezTo>
                  <a:cubicBezTo>
                    <a:pt x="1488385" y="1418910"/>
                    <a:pt x="1434766" y="1365291"/>
                    <a:pt x="1434766" y="1299148"/>
                  </a:cubicBezTo>
                  <a:lnTo>
                    <a:pt x="1434766" y="803713"/>
                  </a:lnTo>
                  <a:cubicBezTo>
                    <a:pt x="1434766" y="737570"/>
                    <a:pt x="1488385" y="683951"/>
                    <a:pt x="1554528" y="683951"/>
                  </a:cubicBezTo>
                  <a:close/>
                  <a:moveTo>
                    <a:pt x="119762" y="683950"/>
                  </a:moveTo>
                  <a:cubicBezTo>
                    <a:pt x="185905" y="683950"/>
                    <a:pt x="239524" y="737569"/>
                    <a:pt x="239524" y="803712"/>
                  </a:cubicBezTo>
                  <a:lnTo>
                    <a:pt x="239524" y="1299147"/>
                  </a:lnTo>
                  <a:cubicBezTo>
                    <a:pt x="239524" y="1365290"/>
                    <a:pt x="185905" y="1418909"/>
                    <a:pt x="119762" y="1418909"/>
                  </a:cubicBezTo>
                  <a:cubicBezTo>
                    <a:pt x="53619" y="1418909"/>
                    <a:pt x="0" y="1365290"/>
                    <a:pt x="0" y="1299147"/>
                  </a:cubicBezTo>
                  <a:lnTo>
                    <a:pt x="0" y="803712"/>
                  </a:lnTo>
                  <a:cubicBezTo>
                    <a:pt x="0" y="737569"/>
                    <a:pt x="53619" y="683950"/>
                    <a:pt x="119762" y="683950"/>
                  </a:cubicBezTo>
                  <a:close/>
                  <a:moveTo>
                    <a:pt x="1058285" y="381191"/>
                  </a:moveTo>
                  <a:cubicBezTo>
                    <a:pt x="1028091" y="381191"/>
                    <a:pt x="1003614" y="405668"/>
                    <a:pt x="1003614" y="435862"/>
                  </a:cubicBezTo>
                  <a:cubicBezTo>
                    <a:pt x="1003614" y="466056"/>
                    <a:pt x="1028091" y="490533"/>
                    <a:pt x="1058285" y="490533"/>
                  </a:cubicBezTo>
                  <a:cubicBezTo>
                    <a:pt x="1088479" y="490533"/>
                    <a:pt x="1112956" y="466056"/>
                    <a:pt x="1112956" y="435862"/>
                  </a:cubicBezTo>
                  <a:cubicBezTo>
                    <a:pt x="1112956" y="405668"/>
                    <a:pt x="1088479" y="381191"/>
                    <a:pt x="1058285" y="381191"/>
                  </a:cubicBezTo>
                  <a:close/>
                  <a:moveTo>
                    <a:pt x="620445" y="381191"/>
                  </a:moveTo>
                  <a:cubicBezTo>
                    <a:pt x="590251" y="381191"/>
                    <a:pt x="565774" y="405668"/>
                    <a:pt x="565774" y="435862"/>
                  </a:cubicBezTo>
                  <a:cubicBezTo>
                    <a:pt x="565774" y="466056"/>
                    <a:pt x="590251" y="490533"/>
                    <a:pt x="620445" y="490533"/>
                  </a:cubicBezTo>
                  <a:cubicBezTo>
                    <a:pt x="650639" y="490533"/>
                    <a:pt x="675116" y="466056"/>
                    <a:pt x="675116" y="435862"/>
                  </a:cubicBezTo>
                  <a:cubicBezTo>
                    <a:pt x="675116" y="405668"/>
                    <a:pt x="650639" y="381191"/>
                    <a:pt x="620445" y="381191"/>
                  </a:cubicBezTo>
                  <a:close/>
                  <a:moveTo>
                    <a:pt x="508384" y="1373"/>
                  </a:moveTo>
                  <a:cubicBezTo>
                    <a:pt x="515956" y="3701"/>
                    <a:pt x="522639" y="8917"/>
                    <a:pt x="526639" y="16470"/>
                  </a:cubicBezTo>
                  <a:lnTo>
                    <a:pt x="615978" y="185144"/>
                  </a:lnTo>
                  <a:cubicBezTo>
                    <a:pt x="687009" y="148129"/>
                    <a:pt x="767930" y="128483"/>
                    <a:pt x="853439" y="128483"/>
                  </a:cubicBezTo>
                  <a:cubicBezTo>
                    <a:pt x="932860" y="128483"/>
                    <a:pt x="1008322" y="145431"/>
                    <a:pt x="1075718" y="177325"/>
                  </a:cubicBezTo>
                  <a:lnTo>
                    <a:pt x="1150798" y="40824"/>
                  </a:lnTo>
                  <a:cubicBezTo>
                    <a:pt x="1154917" y="33335"/>
                    <a:pt x="1161682" y="28224"/>
                    <a:pt x="1169289" y="26016"/>
                  </a:cubicBezTo>
                  <a:cubicBezTo>
                    <a:pt x="1176896" y="23808"/>
                    <a:pt x="1185346" y="24501"/>
                    <a:pt x="1192835" y="28621"/>
                  </a:cubicBezTo>
                  <a:cubicBezTo>
                    <a:pt x="1207813" y="36859"/>
                    <a:pt x="1213277" y="55680"/>
                    <a:pt x="1205038" y="70658"/>
                  </a:cubicBezTo>
                  <a:lnTo>
                    <a:pt x="1130773" y="205677"/>
                  </a:lnTo>
                  <a:cubicBezTo>
                    <a:pt x="1280708" y="293097"/>
                    <a:pt x="1383706" y="450928"/>
                    <a:pt x="1395615" y="633899"/>
                  </a:cubicBezTo>
                  <a:lnTo>
                    <a:pt x="311263" y="633899"/>
                  </a:lnTo>
                  <a:cubicBezTo>
                    <a:pt x="322782" y="456918"/>
                    <a:pt x="419524" y="303459"/>
                    <a:pt x="560939" y="213488"/>
                  </a:cubicBezTo>
                  <a:lnTo>
                    <a:pt x="471935" y="45445"/>
                  </a:lnTo>
                  <a:cubicBezTo>
                    <a:pt x="463934" y="30339"/>
                    <a:pt x="469694" y="11606"/>
                    <a:pt x="484800" y="3605"/>
                  </a:cubicBezTo>
                  <a:cubicBezTo>
                    <a:pt x="492353" y="-395"/>
                    <a:pt x="500812" y="-955"/>
                    <a:pt x="508384" y="1373"/>
                  </a:cubicBezTo>
                  <a:close/>
                </a:path>
              </a:pathLst>
            </a:custGeom>
            <a:solidFill>
              <a:srgbClr val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410140" y="2672185"/>
            <a:ext cx="2024333" cy="809733"/>
            <a:chOff x="818583" y="2444089"/>
            <a:chExt cx="1602178" cy="640871"/>
          </a:xfrm>
        </p:grpSpPr>
        <p:sp>
          <p:nvSpPr>
            <p:cNvPr id="35" name="任意多边形 34"/>
            <p:cNvSpPr/>
            <p:nvPr/>
          </p:nvSpPr>
          <p:spPr>
            <a:xfrm>
              <a:off x="818583" y="2444089"/>
              <a:ext cx="1602178" cy="640871"/>
            </a:xfrm>
            <a:custGeom>
              <a:avLst/>
              <a:gdLst>
                <a:gd name="connsiteX0" fmla="*/ 0 w 1602178"/>
                <a:gd name="connsiteY0" fmla="*/ 0 h 640871"/>
                <a:gd name="connsiteX1" fmla="*/ 1281743 w 1602178"/>
                <a:gd name="connsiteY1" fmla="*/ 0 h 640871"/>
                <a:gd name="connsiteX2" fmla="*/ 1602178 w 1602178"/>
                <a:gd name="connsiteY2" fmla="*/ 320436 h 640871"/>
                <a:gd name="connsiteX3" fmla="*/ 1281743 w 1602178"/>
                <a:gd name="connsiteY3" fmla="*/ 640871 h 640871"/>
                <a:gd name="connsiteX4" fmla="*/ 0 w 1602178"/>
                <a:gd name="connsiteY4" fmla="*/ 640871 h 640871"/>
                <a:gd name="connsiteX5" fmla="*/ 320436 w 1602178"/>
                <a:gd name="connsiteY5" fmla="*/ 320436 h 640871"/>
                <a:gd name="connsiteX6" fmla="*/ 0 w 1602178"/>
                <a:gd name="connsiteY6" fmla="*/ 0 h 6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178" h="640871">
                  <a:moveTo>
                    <a:pt x="0" y="0"/>
                  </a:moveTo>
                  <a:lnTo>
                    <a:pt x="1281743" y="0"/>
                  </a:lnTo>
                  <a:lnTo>
                    <a:pt x="1602178" y="320436"/>
                  </a:lnTo>
                  <a:lnTo>
                    <a:pt x="1281743" y="640871"/>
                  </a:lnTo>
                  <a:lnTo>
                    <a:pt x="0" y="640871"/>
                  </a:lnTo>
                  <a:lnTo>
                    <a:pt x="320436" y="320436"/>
                  </a:lnTo>
                  <a:lnTo>
                    <a:pt x="0" y="0"/>
                  </a:lnTo>
                  <a:close/>
                </a:path>
              </a:pathLst>
            </a:custGeom>
            <a:blipFill dpi="0" rotWithShape="1"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spcFirstLastPara="0" vert="horz" wrap="square" lIns="330596" tIns="5080" rIns="320435" bIns="5080" numCol="1" spcCol="1270" anchor="ctr" anchorCtr="0">
              <a:noAutofit/>
            </a:bodyPr>
            <a:lstStyle/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  <a:p>
              <a:pPr marL="0" marR="0" lvl="0" indent="0" algn="ctr" defTabSz="35560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100" b="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标题文字</a:t>
              </a:r>
              <a:endParaRPr kumimoji="0" lang="en-US" altLang="zh-CN" sz="11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6" name="MH_Other_13"/>
            <p:cNvSpPr>
              <a:spLocks noChangeArrowheads="1"/>
            </p:cNvSpPr>
            <p:nvPr>
              <p:custDataLst>
                <p:tags r:id="rId2"/>
              </p:custDataLst>
            </p:nvPr>
          </p:nvSpPr>
          <p:spPr bwMode="auto">
            <a:xfrm>
              <a:off x="1510375" y="2551660"/>
              <a:ext cx="218593" cy="215878"/>
            </a:xfrm>
            <a:custGeom>
              <a:avLst/>
              <a:gdLst/>
              <a:ahLst/>
              <a:cxnLst/>
              <a:rect l="0" t="0" r="r" b="b"/>
              <a:pathLst>
                <a:path w="1622425" h="1601788">
                  <a:moveTo>
                    <a:pt x="1477962" y="927100"/>
                  </a:moveTo>
                  <a:lnTo>
                    <a:pt x="1622425" y="927100"/>
                  </a:lnTo>
                  <a:lnTo>
                    <a:pt x="1622425" y="1293813"/>
                  </a:lnTo>
                  <a:lnTo>
                    <a:pt x="1477962" y="1293813"/>
                  </a:lnTo>
                  <a:lnTo>
                    <a:pt x="1477962" y="927100"/>
                  </a:lnTo>
                  <a:close/>
                  <a:moveTo>
                    <a:pt x="1477962" y="463550"/>
                  </a:moveTo>
                  <a:lnTo>
                    <a:pt x="1622425" y="463550"/>
                  </a:lnTo>
                  <a:lnTo>
                    <a:pt x="1622425" y="830263"/>
                  </a:lnTo>
                  <a:lnTo>
                    <a:pt x="1477962" y="830263"/>
                  </a:lnTo>
                  <a:lnTo>
                    <a:pt x="1477962" y="463550"/>
                  </a:lnTo>
                  <a:close/>
                  <a:moveTo>
                    <a:pt x="871932" y="418865"/>
                  </a:moveTo>
                  <a:lnTo>
                    <a:pt x="866214" y="419183"/>
                  </a:lnTo>
                  <a:lnTo>
                    <a:pt x="859861" y="419183"/>
                  </a:lnTo>
                  <a:lnTo>
                    <a:pt x="848426" y="420453"/>
                  </a:lnTo>
                  <a:lnTo>
                    <a:pt x="837309" y="422359"/>
                  </a:lnTo>
                  <a:lnTo>
                    <a:pt x="826509" y="424582"/>
                  </a:lnTo>
                  <a:lnTo>
                    <a:pt x="815709" y="427440"/>
                  </a:lnTo>
                  <a:lnTo>
                    <a:pt x="805862" y="430298"/>
                  </a:lnTo>
                  <a:lnTo>
                    <a:pt x="796650" y="433473"/>
                  </a:lnTo>
                  <a:lnTo>
                    <a:pt x="787439" y="436649"/>
                  </a:lnTo>
                  <a:lnTo>
                    <a:pt x="771874" y="443000"/>
                  </a:lnTo>
                  <a:lnTo>
                    <a:pt x="766792" y="444906"/>
                  </a:lnTo>
                  <a:lnTo>
                    <a:pt x="762027" y="446811"/>
                  </a:lnTo>
                  <a:lnTo>
                    <a:pt x="757262" y="449034"/>
                  </a:lnTo>
                  <a:lnTo>
                    <a:pt x="752498" y="451257"/>
                  </a:lnTo>
                  <a:lnTo>
                    <a:pt x="748051" y="454115"/>
                  </a:lnTo>
                  <a:lnTo>
                    <a:pt x="743921" y="456655"/>
                  </a:lnTo>
                  <a:lnTo>
                    <a:pt x="739792" y="459831"/>
                  </a:lnTo>
                  <a:lnTo>
                    <a:pt x="735345" y="463324"/>
                  </a:lnTo>
                  <a:lnTo>
                    <a:pt x="731533" y="466817"/>
                  </a:lnTo>
                  <a:lnTo>
                    <a:pt x="728039" y="470628"/>
                  </a:lnTo>
                  <a:lnTo>
                    <a:pt x="724545" y="474757"/>
                  </a:lnTo>
                  <a:lnTo>
                    <a:pt x="721051" y="479202"/>
                  </a:lnTo>
                  <a:lnTo>
                    <a:pt x="718192" y="483966"/>
                  </a:lnTo>
                  <a:lnTo>
                    <a:pt x="715333" y="488729"/>
                  </a:lnTo>
                  <a:lnTo>
                    <a:pt x="712792" y="493810"/>
                  </a:lnTo>
                  <a:lnTo>
                    <a:pt x="710251" y="499526"/>
                  </a:lnTo>
                  <a:lnTo>
                    <a:pt x="708028" y="504925"/>
                  </a:lnTo>
                  <a:lnTo>
                    <a:pt x="706122" y="510959"/>
                  </a:lnTo>
                  <a:lnTo>
                    <a:pt x="704216" y="517310"/>
                  </a:lnTo>
                  <a:lnTo>
                    <a:pt x="702628" y="523979"/>
                  </a:lnTo>
                  <a:lnTo>
                    <a:pt x="701357" y="530648"/>
                  </a:lnTo>
                  <a:lnTo>
                    <a:pt x="700404" y="537952"/>
                  </a:lnTo>
                  <a:lnTo>
                    <a:pt x="699769" y="545256"/>
                  </a:lnTo>
                  <a:lnTo>
                    <a:pt x="699451" y="553512"/>
                  </a:lnTo>
                  <a:lnTo>
                    <a:pt x="699451" y="561451"/>
                  </a:lnTo>
                  <a:lnTo>
                    <a:pt x="699451" y="570025"/>
                  </a:lnTo>
                  <a:lnTo>
                    <a:pt x="700087" y="578600"/>
                  </a:lnTo>
                  <a:lnTo>
                    <a:pt x="700722" y="587809"/>
                  </a:lnTo>
                  <a:lnTo>
                    <a:pt x="701992" y="597018"/>
                  </a:lnTo>
                  <a:lnTo>
                    <a:pt x="703263" y="607180"/>
                  </a:lnTo>
                  <a:lnTo>
                    <a:pt x="705169" y="617025"/>
                  </a:lnTo>
                  <a:lnTo>
                    <a:pt x="707392" y="627504"/>
                  </a:lnTo>
                  <a:lnTo>
                    <a:pt x="708028" y="630998"/>
                  </a:lnTo>
                  <a:lnTo>
                    <a:pt x="708028" y="634173"/>
                  </a:lnTo>
                  <a:lnTo>
                    <a:pt x="707710" y="637666"/>
                  </a:lnTo>
                  <a:lnTo>
                    <a:pt x="707392" y="640524"/>
                  </a:lnTo>
                  <a:lnTo>
                    <a:pt x="706757" y="643065"/>
                  </a:lnTo>
                  <a:lnTo>
                    <a:pt x="705804" y="645605"/>
                  </a:lnTo>
                  <a:lnTo>
                    <a:pt x="703263" y="650051"/>
                  </a:lnTo>
                  <a:lnTo>
                    <a:pt x="701039" y="654815"/>
                  </a:lnTo>
                  <a:lnTo>
                    <a:pt x="699134" y="658626"/>
                  </a:lnTo>
                  <a:lnTo>
                    <a:pt x="698498" y="660531"/>
                  </a:lnTo>
                  <a:lnTo>
                    <a:pt x="697863" y="662436"/>
                  </a:lnTo>
                  <a:lnTo>
                    <a:pt x="697545" y="664342"/>
                  </a:lnTo>
                  <a:lnTo>
                    <a:pt x="697545" y="666247"/>
                  </a:lnTo>
                  <a:lnTo>
                    <a:pt x="699134" y="688794"/>
                  </a:lnTo>
                  <a:lnTo>
                    <a:pt x="700404" y="702132"/>
                  </a:lnTo>
                  <a:lnTo>
                    <a:pt x="701039" y="709436"/>
                  </a:lnTo>
                  <a:lnTo>
                    <a:pt x="702310" y="716104"/>
                  </a:lnTo>
                  <a:lnTo>
                    <a:pt x="703581" y="723408"/>
                  </a:lnTo>
                  <a:lnTo>
                    <a:pt x="705487" y="729760"/>
                  </a:lnTo>
                  <a:lnTo>
                    <a:pt x="707075" y="736111"/>
                  </a:lnTo>
                  <a:lnTo>
                    <a:pt x="709298" y="742145"/>
                  </a:lnTo>
                  <a:lnTo>
                    <a:pt x="711839" y="747226"/>
                  </a:lnTo>
                  <a:lnTo>
                    <a:pt x="714698" y="751989"/>
                  </a:lnTo>
                  <a:lnTo>
                    <a:pt x="716286" y="753894"/>
                  </a:lnTo>
                  <a:lnTo>
                    <a:pt x="718192" y="755800"/>
                  </a:lnTo>
                  <a:lnTo>
                    <a:pt x="719780" y="757705"/>
                  </a:lnTo>
                  <a:lnTo>
                    <a:pt x="722322" y="759293"/>
                  </a:lnTo>
                  <a:lnTo>
                    <a:pt x="725816" y="760563"/>
                  </a:lnTo>
                  <a:lnTo>
                    <a:pt x="731533" y="762151"/>
                  </a:lnTo>
                  <a:lnTo>
                    <a:pt x="736933" y="763104"/>
                  </a:lnTo>
                  <a:lnTo>
                    <a:pt x="738839" y="763421"/>
                  </a:lnTo>
                  <a:lnTo>
                    <a:pt x="739792" y="763104"/>
                  </a:lnTo>
                  <a:lnTo>
                    <a:pt x="745827" y="831062"/>
                  </a:lnTo>
                  <a:lnTo>
                    <a:pt x="747098" y="833603"/>
                  </a:lnTo>
                  <a:lnTo>
                    <a:pt x="748368" y="835826"/>
                  </a:lnTo>
                  <a:lnTo>
                    <a:pt x="749639" y="838049"/>
                  </a:lnTo>
                  <a:lnTo>
                    <a:pt x="751227" y="839954"/>
                  </a:lnTo>
                  <a:lnTo>
                    <a:pt x="754404" y="843765"/>
                  </a:lnTo>
                  <a:lnTo>
                    <a:pt x="757898" y="847576"/>
                  </a:lnTo>
                  <a:lnTo>
                    <a:pt x="761074" y="851386"/>
                  </a:lnTo>
                  <a:lnTo>
                    <a:pt x="762662" y="853609"/>
                  </a:lnTo>
                  <a:lnTo>
                    <a:pt x="763933" y="855832"/>
                  </a:lnTo>
                  <a:lnTo>
                    <a:pt x="765204" y="858373"/>
                  </a:lnTo>
                  <a:lnTo>
                    <a:pt x="766474" y="861548"/>
                  </a:lnTo>
                  <a:lnTo>
                    <a:pt x="767427" y="865042"/>
                  </a:lnTo>
                  <a:lnTo>
                    <a:pt x="768380" y="868852"/>
                  </a:lnTo>
                  <a:lnTo>
                    <a:pt x="751545" y="872663"/>
                  </a:lnTo>
                  <a:lnTo>
                    <a:pt x="744874" y="887271"/>
                  </a:lnTo>
                  <a:lnTo>
                    <a:pt x="740745" y="895528"/>
                  </a:lnTo>
                  <a:lnTo>
                    <a:pt x="736298" y="904102"/>
                  </a:lnTo>
                  <a:lnTo>
                    <a:pt x="731533" y="912358"/>
                  </a:lnTo>
                  <a:lnTo>
                    <a:pt x="726451" y="919980"/>
                  </a:lnTo>
                  <a:lnTo>
                    <a:pt x="723910" y="923156"/>
                  </a:lnTo>
                  <a:lnTo>
                    <a:pt x="721051" y="926014"/>
                  </a:lnTo>
                  <a:lnTo>
                    <a:pt x="718510" y="928555"/>
                  </a:lnTo>
                  <a:lnTo>
                    <a:pt x="715969" y="930778"/>
                  </a:lnTo>
                  <a:lnTo>
                    <a:pt x="680393" y="940622"/>
                  </a:lnTo>
                  <a:lnTo>
                    <a:pt x="648628" y="953960"/>
                  </a:lnTo>
                  <a:lnTo>
                    <a:pt x="615911" y="967932"/>
                  </a:lnTo>
                  <a:lnTo>
                    <a:pt x="551747" y="995243"/>
                  </a:lnTo>
                  <a:lnTo>
                    <a:pt x="544123" y="998101"/>
                  </a:lnTo>
                  <a:lnTo>
                    <a:pt x="537135" y="1000641"/>
                  </a:lnTo>
                  <a:lnTo>
                    <a:pt x="522524" y="1006040"/>
                  </a:lnTo>
                  <a:lnTo>
                    <a:pt x="507912" y="1011121"/>
                  </a:lnTo>
                  <a:lnTo>
                    <a:pt x="500924" y="1013979"/>
                  </a:lnTo>
                  <a:lnTo>
                    <a:pt x="493936" y="1016837"/>
                  </a:lnTo>
                  <a:lnTo>
                    <a:pt x="487583" y="1020648"/>
                  </a:lnTo>
                  <a:lnTo>
                    <a:pt x="481548" y="1024141"/>
                  </a:lnTo>
                  <a:lnTo>
                    <a:pt x="475512" y="1027952"/>
                  </a:lnTo>
                  <a:lnTo>
                    <a:pt x="470430" y="1032398"/>
                  </a:lnTo>
                  <a:lnTo>
                    <a:pt x="467889" y="1034938"/>
                  </a:lnTo>
                  <a:lnTo>
                    <a:pt x="465665" y="1037796"/>
                  </a:lnTo>
                  <a:lnTo>
                    <a:pt x="463442" y="1040337"/>
                  </a:lnTo>
                  <a:lnTo>
                    <a:pt x="461218" y="1043195"/>
                  </a:lnTo>
                  <a:lnTo>
                    <a:pt x="459313" y="1046370"/>
                  </a:lnTo>
                  <a:lnTo>
                    <a:pt x="457407" y="1049546"/>
                  </a:lnTo>
                  <a:lnTo>
                    <a:pt x="456136" y="1052722"/>
                  </a:lnTo>
                  <a:lnTo>
                    <a:pt x="454548" y="1056850"/>
                  </a:lnTo>
                  <a:lnTo>
                    <a:pt x="454230" y="1082573"/>
                  </a:lnTo>
                  <a:lnTo>
                    <a:pt x="453595" y="1116234"/>
                  </a:lnTo>
                  <a:lnTo>
                    <a:pt x="452960" y="1151484"/>
                  </a:lnTo>
                  <a:lnTo>
                    <a:pt x="452642" y="1167997"/>
                  </a:lnTo>
                  <a:lnTo>
                    <a:pt x="452960" y="1182605"/>
                  </a:lnTo>
                  <a:lnTo>
                    <a:pt x="1276928" y="1182605"/>
                  </a:lnTo>
                  <a:lnTo>
                    <a:pt x="1277245" y="1167997"/>
                  </a:lnTo>
                  <a:lnTo>
                    <a:pt x="1276928" y="1151484"/>
                  </a:lnTo>
                  <a:lnTo>
                    <a:pt x="1276292" y="1116234"/>
                  </a:lnTo>
                  <a:lnTo>
                    <a:pt x="1275339" y="1082573"/>
                  </a:lnTo>
                  <a:lnTo>
                    <a:pt x="1275022" y="1056850"/>
                  </a:lnTo>
                  <a:lnTo>
                    <a:pt x="1273751" y="1052722"/>
                  </a:lnTo>
                  <a:lnTo>
                    <a:pt x="1272163" y="1049546"/>
                  </a:lnTo>
                  <a:lnTo>
                    <a:pt x="1270257" y="1046370"/>
                  </a:lnTo>
                  <a:lnTo>
                    <a:pt x="1268669" y="1043195"/>
                  </a:lnTo>
                  <a:lnTo>
                    <a:pt x="1266445" y="1040337"/>
                  </a:lnTo>
                  <a:lnTo>
                    <a:pt x="1264222" y="1037796"/>
                  </a:lnTo>
                  <a:lnTo>
                    <a:pt x="1261998" y="1034938"/>
                  </a:lnTo>
                  <a:lnTo>
                    <a:pt x="1259775" y="1032398"/>
                  </a:lnTo>
                  <a:lnTo>
                    <a:pt x="1254057" y="1027952"/>
                  </a:lnTo>
                  <a:lnTo>
                    <a:pt x="1248340" y="1024141"/>
                  </a:lnTo>
                  <a:lnTo>
                    <a:pt x="1242304" y="1020648"/>
                  </a:lnTo>
                  <a:lnTo>
                    <a:pt x="1235634" y="1016837"/>
                  </a:lnTo>
                  <a:lnTo>
                    <a:pt x="1228963" y="1013979"/>
                  </a:lnTo>
                  <a:lnTo>
                    <a:pt x="1221658" y="1011121"/>
                  </a:lnTo>
                  <a:lnTo>
                    <a:pt x="1207681" y="1006040"/>
                  </a:lnTo>
                  <a:lnTo>
                    <a:pt x="1192752" y="1000641"/>
                  </a:lnTo>
                  <a:lnTo>
                    <a:pt x="1185446" y="998101"/>
                  </a:lnTo>
                  <a:lnTo>
                    <a:pt x="1178458" y="995243"/>
                  </a:lnTo>
                  <a:lnTo>
                    <a:pt x="1113659" y="967932"/>
                  </a:lnTo>
                  <a:lnTo>
                    <a:pt x="1080941" y="953960"/>
                  </a:lnTo>
                  <a:lnTo>
                    <a:pt x="1049177" y="940622"/>
                  </a:lnTo>
                  <a:lnTo>
                    <a:pt x="1013601" y="930778"/>
                  </a:lnTo>
                  <a:lnTo>
                    <a:pt x="1011060" y="928555"/>
                  </a:lnTo>
                  <a:lnTo>
                    <a:pt x="1008519" y="926014"/>
                  </a:lnTo>
                  <a:lnTo>
                    <a:pt x="1005977" y="923156"/>
                  </a:lnTo>
                  <a:lnTo>
                    <a:pt x="1003436" y="919980"/>
                  </a:lnTo>
                  <a:lnTo>
                    <a:pt x="998036" y="912358"/>
                  </a:lnTo>
                  <a:lnTo>
                    <a:pt x="993589" y="904102"/>
                  </a:lnTo>
                  <a:lnTo>
                    <a:pt x="989142" y="895528"/>
                  </a:lnTo>
                  <a:lnTo>
                    <a:pt x="985013" y="887271"/>
                  </a:lnTo>
                  <a:lnTo>
                    <a:pt x="978025" y="872663"/>
                  </a:lnTo>
                  <a:lnTo>
                    <a:pt x="955790" y="869487"/>
                  </a:lnTo>
                  <a:lnTo>
                    <a:pt x="956107" y="865359"/>
                  </a:lnTo>
                  <a:lnTo>
                    <a:pt x="956743" y="861231"/>
                  </a:lnTo>
                  <a:lnTo>
                    <a:pt x="957696" y="857738"/>
                  </a:lnTo>
                  <a:lnTo>
                    <a:pt x="958649" y="854562"/>
                  </a:lnTo>
                  <a:lnTo>
                    <a:pt x="960237" y="852021"/>
                  </a:lnTo>
                  <a:lnTo>
                    <a:pt x="961507" y="849481"/>
                  </a:lnTo>
                  <a:lnTo>
                    <a:pt x="965319" y="845035"/>
                  </a:lnTo>
                  <a:lnTo>
                    <a:pt x="968813" y="840272"/>
                  </a:lnTo>
                  <a:lnTo>
                    <a:pt x="972307" y="835826"/>
                  </a:lnTo>
                  <a:lnTo>
                    <a:pt x="973895" y="833603"/>
                  </a:lnTo>
                  <a:lnTo>
                    <a:pt x="975484" y="830745"/>
                  </a:lnTo>
                  <a:lnTo>
                    <a:pt x="977072" y="827887"/>
                  </a:lnTo>
                  <a:lnTo>
                    <a:pt x="978025" y="824393"/>
                  </a:lnTo>
                  <a:lnTo>
                    <a:pt x="978978" y="821218"/>
                  </a:lnTo>
                  <a:lnTo>
                    <a:pt x="979613" y="818042"/>
                  </a:lnTo>
                  <a:lnTo>
                    <a:pt x="980566" y="811373"/>
                  </a:lnTo>
                  <a:lnTo>
                    <a:pt x="981201" y="804069"/>
                  </a:lnTo>
                  <a:lnTo>
                    <a:pt x="981837" y="797083"/>
                  </a:lnTo>
                  <a:lnTo>
                    <a:pt x="982154" y="789779"/>
                  </a:lnTo>
                  <a:lnTo>
                    <a:pt x="983107" y="783110"/>
                  </a:lnTo>
                  <a:lnTo>
                    <a:pt x="983742" y="779935"/>
                  </a:lnTo>
                  <a:lnTo>
                    <a:pt x="984695" y="776759"/>
                  </a:lnTo>
                  <a:lnTo>
                    <a:pt x="985966" y="773266"/>
                  </a:lnTo>
                  <a:lnTo>
                    <a:pt x="987236" y="770408"/>
                  </a:lnTo>
                  <a:lnTo>
                    <a:pt x="988507" y="768502"/>
                  </a:lnTo>
                  <a:lnTo>
                    <a:pt x="989778" y="766915"/>
                  </a:lnTo>
                  <a:lnTo>
                    <a:pt x="991366" y="765327"/>
                  </a:lnTo>
                  <a:lnTo>
                    <a:pt x="992636" y="764056"/>
                  </a:lnTo>
                  <a:lnTo>
                    <a:pt x="996131" y="761834"/>
                  </a:lnTo>
                  <a:lnTo>
                    <a:pt x="999942" y="759928"/>
                  </a:lnTo>
                  <a:lnTo>
                    <a:pt x="1003436" y="758023"/>
                  </a:lnTo>
                  <a:lnTo>
                    <a:pt x="1006930" y="755800"/>
                  </a:lnTo>
                  <a:lnTo>
                    <a:pt x="1010107" y="753259"/>
                  </a:lnTo>
                  <a:lnTo>
                    <a:pt x="1011695" y="751989"/>
                  </a:lnTo>
                  <a:lnTo>
                    <a:pt x="1012966" y="750401"/>
                  </a:lnTo>
                  <a:lnTo>
                    <a:pt x="1014871" y="746908"/>
                  </a:lnTo>
                  <a:lnTo>
                    <a:pt x="1017095" y="743097"/>
                  </a:lnTo>
                  <a:lnTo>
                    <a:pt x="1019001" y="738651"/>
                  </a:lnTo>
                  <a:lnTo>
                    <a:pt x="1020589" y="734523"/>
                  </a:lnTo>
                  <a:lnTo>
                    <a:pt x="1023130" y="725631"/>
                  </a:lnTo>
                  <a:lnTo>
                    <a:pt x="1024718" y="717057"/>
                  </a:lnTo>
                  <a:lnTo>
                    <a:pt x="1025989" y="709753"/>
                  </a:lnTo>
                  <a:lnTo>
                    <a:pt x="1026942" y="701814"/>
                  </a:lnTo>
                  <a:lnTo>
                    <a:pt x="1027895" y="693875"/>
                  </a:lnTo>
                  <a:lnTo>
                    <a:pt x="1028213" y="685618"/>
                  </a:lnTo>
                  <a:lnTo>
                    <a:pt x="1027895" y="677362"/>
                  </a:lnTo>
                  <a:lnTo>
                    <a:pt x="1027577" y="673233"/>
                  </a:lnTo>
                  <a:lnTo>
                    <a:pt x="1026942" y="669105"/>
                  </a:lnTo>
                  <a:lnTo>
                    <a:pt x="1025989" y="665294"/>
                  </a:lnTo>
                  <a:lnTo>
                    <a:pt x="1025036" y="661484"/>
                  </a:lnTo>
                  <a:lnTo>
                    <a:pt x="1023766" y="657673"/>
                  </a:lnTo>
                  <a:lnTo>
                    <a:pt x="1022177" y="654180"/>
                  </a:lnTo>
                  <a:lnTo>
                    <a:pt x="1019001" y="647511"/>
                  </a:lnTo>
                  <a:lnTo>
                    <a:pt x="1015824" y="642747"/>
                  </a:lnTo>
                  <a:lnTo>
                    <a:pt x="1014871" y="640207"/>
                  </a:lnTo>
                  <a:lnTo>
                    <a:pt x="1013919" y="637349"/>
                  </a:lnTo>
                  <a:lnTo>
                    <a:pt x="1012966" y="633856"/>
                  </a:lnTo>
                  <a:lnTo>
                    <a:pt x="1012330" y="629410"/>
                  </a:lnTo>
                  <a:lnTo>
                    <a:pt x="1012013" y="626234"/>
                  </a:lnTo>
                  <a:lnTo>
                    <a:pt x="1012013" y="622106"/>
                  </a:lnTo>
                  <a:lnTo>
                    <a:pt x="1012330" y="612261"/>
                  </a:lnTo>
                  <a:lnTo>
                    <a:pt x="1012966" y="601147"/>
                  </a:lnTo>
                  <a:lnTo>
                    <a:pt x="1013919" y="588762"/>
                  </a:lnTo>
                  <a:lnTo>
                    <a:pt x="1016460" y="566215"/>
                  </a:lnTo>
                  <a:lnTo>
                    <a:pt x="1017095" y="557323"/>
                  </a:lnTo>
                  <a:lnTo>
                    <a:pt x="1017413" y="551607"/>
                  </a:lnTo>
                  <a:lnTo>
                    <a:pt x="1017730" y="534141"/>
                  </a:lnTo>
                  <a:lnTo>
                    <a:pt x="1017413" y="527472"/>
                  </a:lnTo>
                  <a:lnTo>
                    <a:pt x="1016777" y="521756"/>
                  </a:lnTo>
                  <a:lnTo>
                    <a:pt x="1015824" y="516040"/>
                  </a:lnTo>
                  <a:lnTo>
                    <a:pt x="1014236" y="509371"/>
                  </a:lnTo>
                  <a:lnTo>
                    <a:pt x="1010424" y="492222"/>
                  </a:lnTo>
                  <a:lnTo>
                    <a:pt x="1008836" y="488412"/>
                  </a:lnTo>
                  <a:lnTo>
                    <a:pt x="1006930" y="483966"/>
                  </a:lnTo>
                  <a:lnTo>
                    <a:pt x="1004707" y="478567"/>
                  </a:lnTo>
                  <a:lnTo>
                    <a:pt x="1001530" y="473169"/>
                  </a:lnTo>
                  <a:lnTo>
                    <a:pt x="997401" y="467770"/>
                  </a:lnTo>
                  <a:lnTo>
                    <a:pt x="995495" y="465547"/>
                  </a:lnTo>
                  <a:lnTo>
                    <a:pt x="993272" y="463324"/>
                  </a:lnTo>
                  <a:lnTo>
                    <a:pt x="991048" y="460784"/>
                  </a:lnTo>
                  <a:lnTo>
                    <a:pt x="988825" y="459196"/>
                  </a:lnTo>
                  <a:lnTo>
                    <a:pt x="962143" y="454750"/>
                  </a:lnTo>
                  <a:lnTo>
                    <a:pt x="945943" y="439825"/>
                  </a:lnTo>
                  <a:lnTo>
                    <a:pt x="939908" y="436331"/>
                  </a:lnTo>
                  <a:lnTo>
                    <a:pt x="933555" y="433156"/>
                  </a:lnTo>
                  <a:lnTo>
                    <a:pt x="927202" y="430298"/>
                  </a:lnTo>
                  <a:lnTo>
                    <a:pt x="921167" y="427757"/>
                  </a:lnTo>
                  <a:lnTo>
                    <a:pt x="915131" y="425534"/>
                  </a:lnTo>
                  <a:lnTo>
                    <a:pt x="908778" y="423629"/>
                  </a:lnTo>
                  <a:lnTo>
                    <a:pt x="902426" y="422041"/>
                  </a:lnTo>
                  <a:lnTo>
                    <a:pt x="896390" y="421088"/>
                  </a:lnTo>
                  <a:lnTo>
                    <a:pt x="890038" y="420136"/>
                  </a:lnTo>
                  <a:lnTo>
                    <a:pt x="884002" y="419501"/>
                  </a:lnTo>
                  <a:lnTo>
                    <a:pt x="878285" y="419183"/>
                  </a:lnTo>
                  <a:lnTo>
                    <a:pt x="871932" y="418865"/>
                  </a:lnTo>
                  <a:close/>
                  <a:moveTo>
                    <a:pt x="1477962" y="0"/>
                  </a:moveTo>
                  <a:lnTo>
                    <a:pt x="1622425" y="0"/>
                  </a:lnTo>
                  <a:lnTo>
                    <a:pt x="1622425" y="366713"/>
                  </a:lnTo>
                  <a:lnTo>
                    <a:pt x="1477962" y="366713"/>
                  </a:lnTo>
                  <a:lnTo>
                    <a:pt x="1477962" y="0"/>
                  </a:lnTo>
                  <a:close/>
                  <a:moveTo>
                    <a:pt x="326855" y="0"/>
                  </a:moveTo>
                  <a:lnTo>
                    <a:pt x="1403350" y="0"/>
                  </a:lnTo>
                  <a:lnTo>
                    <a:pt x="1403350" y="1601788"/>
                  </a:lnTo>
                  <a:lnTo>
                    <a:pt x="326855" y="1601788"/>
                  </a:lnTo>
                  <a:lnTo>
                    <a:pt x="326855" y="0"/>
                  </a:lnTo>
                  <a:close/>
                  <a:moveTo>
                    <a:pt x="90211" y="0"/>
                  </a:moveTo>
                  <a:lnTo>
                    <a:pt x="94975" y="0"/>
                  </a:lnTo>
                  <a:lnTo>
                    <a:pt x="212503" y="0"/>
                  </a:lnTo>
                  <a:lnTo>
                    <a:pt x="212503" y="1601788"/>
                  </a:lnTo>
                  <a:lnTo>
                    <a:pt x="94975" y="1601788"/>
                  </a:lnTo>
                  <a:lnTo>
                    <a:pt x="90211" y="1601788"/>
                  </a:lnTo>
                  <a:lnTo>
                    <a:pt x="85446" y="1601471"/>
                  </a:lnTo>
                  <a:lnTo>
                    <a:pt x="80681" y="1600835"/>
                  </a:lnTo>
                  <a:lnTo>
                    <a:pt x="75917" y="1599883"/>
                  </a:lnTo>
                  <a:lnTo>
                    <a:pt x="71470" y="1598930"/>
                  </a:lnTo>
                  <a:lnTo>
                    <a:pt x="67023" y="1597660"/>
                  </a:lnTo>
                  <a:lnTo>
                    <a:pt x="62258" y="1596072"/>
                  </a:lnTo>
                  <a:lnTo>
                    <a:pt x="58129" y="1594484"/>
                  </a:lnTo>
                  <a:lnTo>
                    <a:pt x="53999" y="1592261"/>
                  </a:lnTo>
                  <a:lnTo>
                    <a:pt x="49870" y="1590356"/>
                  </a:lnTo>
                  <a:lnTo>
                    <a:pt x="45740" y="1587815"/>
                  </a:lnTo>
                  <a:lnTo>
                    <a:pt x="41929" y="1585592"/>
                  </a:lnTo>
                  <a:lnTo>
                    <a:pt x="38117" y="1583052"/>
                  </a:lnTo>
                  <a:lnTo>
                    <a:pt x="34623" y="1580194"/>
                  </a:lnTo>
                  <a:lnTo>
                    <a:pt x="31446" y="1577336"/>
                  </a:lnTo>
                  <a:lnTo>
                    <a:pt x="27635" y="1573843"/>
                  </a:lnTo>
                  <a:lnTo>
                    <a:pt x="24776" y="1570667"/>
                  </a:lnTo>
                  <a:lnTo>
                    <a:pt x="21917" y="1567174"/>
                  </a:lnTo>
                  <a:lnTo>
                    <a:pt x="19058" y="1563681"/>
                  </a:lnTo>
                  <a:lnTo>
                    <a:pt x="16517" y="1559870"/>
                  </a:lnTo>
                  <a:lnTo>
                    <a:pt x="13976" y="1556059"/>
                  </a:lnTo>
                  <a:lnTo>
                    <a:pt x="11435" y="1551931"/>
                  </a:lnTo>
                  <a:lnTo>
                    <a:pt x="9211" y="1548120"/>
                  </a:lnTo>
                  <a:lnTo>
                    <a:pt x="7306" y="1543992"/>
                  </a:lnTo>
                  <a:lnTo>
                    <a:pt x="5717" y="1539228"/>
                  </a:lnTo>
                  <a:lnTo>
                    <a:pt x="4447" y="1535100"/>
                  </a:lnTo>
                  <a:lnTo>
                    <a:pt x="3176" y="1530654"/>
                  </a:lnTo>
                  <a:lnTo>
                    <a:pt x="1906" y="1525891"/>
                  </a:lnTo>
                  <a:lnTo>
                    <a:pt x="1270" y="1521127"/>
                  </a:lnTo>
                  <a:lnTo>
                    <a:pt x="635" y="1516364"/>
                  </a:lnTo>
                  <a:lnTo>
                    <a:pt x="317" y="1511600"/>
                  </a:lnTo>
                  <a:lnTo>
                    <a:pt x="0" y="1506837"/>
                  </a:lnTo>
                  <a:lnTo>
                    <a:pt x="0" y="94951"/>
                  </a:lnTo>
                  <a:lnTo>
                    <a:pt x="317" y="90188"/>
                  </a:lnTo>
                  <a:lnTo>
                    <a:pt x="635" y="85424"/>
                  </a:lnTo>
                  <a:lnTo>
                    <a:pt x="1270" y="80661"/>
                  </a:lnTo>
                  <a:lnTo>
                    <a:pt x="1906" y="75580"/>
                  </a:lnTo>
                  <a:lnTo>
                    <a:pt x="3176" y="71134"/>
                  </a:lnTo>
                  <a:lnTo>
                    <a:pt x="4447" y="66688"/>
                  </a:lnTo>
                  <a:lnTo>
                    <a:pt x="5717" y="62560"/>
                  </a:lnTo>
                  <a:lnTo>
                    <a:pt x="7306" y="57796"/>
                  </a:lnTo>
                  <a:lnTo>
                    <a:pt x="9211" y="53668"/>
                  </a:lnTo>
                  <a:lnTo>
                    <a:pt x="11435" y="49857"/>
                  </a:lnTo>
                  <a:lnTo>
                    <a:pt x="13976" y="45729"/>
                  </a:lnTo>
                  <a:lnTo>
                    <a:pt x="16517" y="41601"/>
                  </a:lnTo>
                  <a:lnTo>
                    <a:pt x="19058" y="38107"/>
                  </a:lnTo>
                  <a:lnTo>
                    <a:pt x="21917" y="34614"/>
                  </a:lnTo>
                  <a:lnTo>
                    <a:pt x="24776" y="31121"/>
                  </a:lnTo>
                  <a:lnTo>
                    <a:pt x="27635" y="27945"/>
                  </a:lnTo>
                  <a:lnTo>
                    <a:pt x="31446" y="24452"/>
                  </a:lnTo>
                  <a:lnTo>
                    <a:pt x="34623" y="21594"/>
                  </a:lnTo>
                  <a:lnTo>
                    <a:pt x="38117" y="18736"/>
                  </a:lnTo>
                  <a:lnTo>
                    <a:pt x="41929" y="16195"/>
                  </a:lnTo>
                  <a:lnTo>
                    <a:pt x="45740" y="13655"/>
                  </a:lnTo>
                  <a:lnTo>
                    <a:pt x="49870" y="11432"/>
                  </a:lnTo>
                  <a:lnTo>
                    <a:pt x="53999" y="9527"/>
                  </a:lnTo>
                  <a:lnTo>
                    <a:pt x="58129" y="7304"/>
                  </a:lnTo>
                  <a:lnTo>
                    <a:pt x="62258" y="5716"/>
                  </a:lnTo>
                  <a:lnTo>
                    <a:pt x="67023" y="4128"/>
                  </a:lnTo>
                  <a:lnTo>
                    <a:pt x="71470" y="2858"/>
                  </a:lnTo>
                  <a:lnTo>
                    <a:pt x="75917" y="1905"/>
                  </a:lnTo>
                  <a:lnTo>
                    <a:pt x="80681" y="952"/>
                  </a:lnTo>
                  <a:lnTo>
                    <a:pt x="85446" y="317"/>
                  </a:lnTo>
                  <a:lnTo>
                    <a:pt x="9021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="ctr">
              <a:normAutofit/>
              <a:scene3d>
                <a:camera prst="orthographicFront"/>
                <a:lightRig rig="threePt" dir="t"/>
              </a:scene3d>
              <a:sp3d contourW="12700">
                <a:contourClr>
                  <a:srgbClr val="FFFFFF"/>
                </a:contourClr>
              </a:sp3d>
            </a:bodyPr>
            <a:lstStyle/>
            <a:p>
              <a:pPr marL="0" marR="0" lvl="0" indent="0" algn="ctr" defTabSz="6858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013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37" name="Content Placeholder 2"/>
          <p:cNvSpPr txBox="1">
            <a:spLocks/>
          </p:cNvSpPr>
          <p:nvPr/>
        </p:nvSpPr>
        <p:spPr>
          <a:xfrm>
            <a:off x="3586207" y="1700565"/>
            <a:ext cx="7493475" cy="41699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200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字以内，据统计每页幻灯片的最好控制在</a:t>
            </a:r>
            <a:r>
              <a:rPr lang="en-US" altLang="zh-CN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5</a:t>
            </a: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分钟之内。</a:t>
            </a:r>
          </a:p>
        </p:txBody>
      </p:sp>
      <p:sp>
        <p:nvSpPr>
          <p:cNvPr id="38" name="文本框 25"/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选题背景</a:t>
            </a:r>
          </a:p>
        </p:txBody>
      </p:sp>
      <p:sp>
        <p:nvSpPr>
          <p:cNvPr id="39" name="文本框 26"/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01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8293226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6" name="Straight Connector 82"/>
          <p:cNvCxnSpPr/>
          <p:nvPr/>
        </p:nvCxnSpPr>
        <p:spPr>
          <a:xfrm>
            <a:off x="3866744" y="3505341"/>
            <a:ext cx="1375263" cy="0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</p:cxnSp>
      <p:cxnSp>
        <p:nvCxnSpPr>
          <p:cNvPr id="147" name="Straight Connector 85"/>
          <p:cNvCxnSpPr/>
          <p:nvPr/>
        </p:nvCxnSpPr>
        <p:spPr>
          <a:xfrm flipV="1">
            <a:off x="5242008" y="1770838"/>
            <a:ext cx="0" cy="3494973"/>
          </a:xfrm>
          <a:prstGeom prst="line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</a:ln>
          <a:effectLst/>
        </p:spPr>
      </p:cxnSp>
      <p:grpSp>
        <p:nvGrpSpPr>
          <p:cNvPr id="148" name="Group 8"/>
          <p:cNvGrpSpPr/>
          <p:nvPr/>
        </p:nvGrpSpPr>
        <p:grpSpPr>
          <a:xfrm>
            <a:off x="5788248" y="2481595"/>
            <a:ext cx="906703" cy="908468"/>
            <a:chOff x="8866294" y="4017821"/>
            <a:chExt cx="1360409" cy="1363057"/>
          </a:xfrm>
        </p:grpSpPr>
        <p:sp>
          <p:nvSpPr>
            <p:cNvPr id="149" name="Oval 15"/>
            <p:cNvSpPr>
              <a:spLocks noChangeArrowheads="1"/>
            </p:cNvSpPr>
            <p:nvPr/>
          </p:nvSpPr>
          <p:spPr bwMode="auto">
            <a:xfrm>
              <a:off x="8866294" y="4017821"/>
              <a:ext cx="1360409" cy="1363057"/>
            </a:xfrm>
            <a:prstGeom prst="ellipse">
              <a:avLst/>
            </a:prstGeom>
            <a:blipFill dpi="0"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0" name="Freeform 5"/>
            <p:cNvSpPr>
              <a:spLocks noEditPoints="1"/>
            </p:cNvSpPr>
            <p:nvPr/>
          </p:nvSpPr>
          <p:spPr bwMode="auto">
            <a:xfrm>
              <a:off x="9146482" y="4325668"/>
              <a:ext cx="793450" cy="790055"/>
            </a:xfrm>
            <a:custGeom>
              <a:avLst/>
              <a:gdLst>
                <a:gd name="T0" fmla="*/ 151 w 393"/>
                <a:gd name="T1" fmla="*/ 295 h 391"/>
                <a:gd name="T2" fmla="*/ 159 w 393"/>
                <a:gd name="T3" fmla="*/ 266 h 391"/>
                <a:gd name="T4" fmla="*/ 122 w 393"/>
                <a:gd name="T5" fmla="*/ 251 h 391"/>
                <a:gd name="T6" fmla="*/ 108 w 393"/>
                <a:gd name="T7" fmla="*/ 225 h 391"/>
                <a:gd name="T8" fmla="*/ 71 w 393"/>
                <a:gd name="T9" fmla="*/ 241 h 391"/>
                <a:gd name="T10" fmla="*/ 42 w 393"/>
                <a:gd name="T11" fmla="*/ 232 h 391"/>
                <a:gd name="T12" fmla="*/ 27 w 393"/>
                <a:gd name="T13" fmla="*/ 269 h 391"/>
                <a:gd name="T14" fmla="*/ 1 w 393"/>
                <a:gd name="T15" fmla="*/ 283 h 391"/>
                <a:gd name="T16" fmla="*/ 16 w 393"/>
                <a:gd name="T17" fmla="*/ 300 h 391"/>
                <a:gd name="T18" fmla="*/ 3 w 393"/>
                <a:gd name="T19" fmla="*/ 338 h 391"/>
                <a:gd name="T20" fmla="*/ 31 w 393"/>
                <a:gd name="T21" fmla="*/ 350 h 391"/>
                <a:gd name="T22" fmla="*/ 42 w 393"/>
                <a:gd name="T23" fmla="*/ 381 h 391"/>
                <a:gd name="T24" fmla="*/ 68 w 393"/>
                <a:gd name="T25" fmla="*/ 390 h 391"/>
                <a:gd name="T26" fmla="*/ 96 w 393"/>
                <a:gd name="T27" fmla="*/ 375 h 391"/>
                <a:gd name="T28" fmla="*/ 125 w 393"/>
                <a:gd name="T29" fmla="*/ 383 h 391"/>
                <a:gd name="T30" fmla="*/ 140 w 393"/>
                <a:gd name="T31" fmla="*/ 346 h 391"/>
                <a:gd name="T32" fmla="*/ 162 w 393"/>
                <a:gd name="T33" fmla="*/ 343 h 391"/>
                <a:gd name="T34" fmla="*/ 101 w 393"/>
                <a:gd name="T35" fmla="*/ 346 h 391"/>
                <a:gd name="T36" fmla="*/ 66 w 393"/>
                <a:gd name="T37" fmla="*/ 269 h 391"/>
                <a:gd name="T38" fmla="*/ 101 w 393"/>
                <a:gd name="T39" fmla="*/ 346 h 391"/>
                <a:gd name="T40" fmla="*/ 261 w 393"/>
                <a:gd name="T41" fmla="*/ 336 h 391"/>
                <a:gd name="T42" fmla="*/ 266 w 393"/>
                <a:gd name="T43" fmla="*/ 320 h 391"/>
                <a:gd name="T44" fmla="*/ 245 w 393"/>
                <a:gd name="T45" fmla="*/ 312 h 391"/>
                <a:gd name="T46" fmla="*/ 237 w 393"/>
                <a:gd name="T47" fmla="*/ 297 h 391"/>
                <a:gd name="T48" fmla="*/ 217 w 393"/>
                <a:gd name="T49" fmla="*/ 306 h 391"/>
                <a:gd name="T50" fmla="*/ 200 w 393"/>
                <a:gd name="T51" fmla="*/ 301 h 391"/>
                <a:gd name="T52" fmla="*/ 192 w 393"/>
                <a:gd name="T53" fmla="*/ 321 h 391"/>
                <a:gd name="T54" fmla="*/ 177 w 393"/>
                <a:gd name="T55" fmla="*/ 329 h 391"/>
                <a:gd name="T56" fmla="*/ 186 w 393"/>
                <a:gd name="T57" fmla="*/ 339 h 391"/>
                <a:gd name="T58" fmla="*/ 179 w 393"/>
                <a:gd name="T59" fmla="*/ 360 h 391"/>
                <a:gd name="T60" fmla="*/ 194 w 393"/>
                <a:gd name="T61" fmla="*/ 367 h 391"/>
                <a:gd name="T62" fmla="*/ 200 w 393"/>
                <a:gd name="T63" fmla="*/ 384 h 391"/>
                <a:gd name="T64" fmla="*/ 215 w 393"/>
                <a:gd name="T65" fmla="*/ 389 h 391"/>
                <a:gd name="T66" fmla="*/ 230 w 393"/>
                <a:gd name="T67" fmla="*/ 380 h 391"/>
                <a:gd name="T68" fmla="*/ 247 w 393"/>
                <a:gd name="T69" fmla="*/ 385 h 391"/>
                <a:gd name="T70" fmla="*/ 255 w 393"/>
                <a:gd name="T71" fmla="*/ 364 h 391"/>
                <a:gd name="T72" fmla="*/ 267 w 393"/>
                <a:gd name="T73" fmla="*/ 363 h 391"/>
                <a:gd name="T74" fmla="*/ 233 w 393"/>
                <a:gd name="T75" fmla="*/ 364 h 391"/>
                <a:gd name="T76" fmla="*/ 214 w 393"/>
                <a:gd name="T77" fmla="*/ 321 h 391"/>
                <a:gd name="T78" fmla="*/ 233 w 393"/>
                <a:gd name="T79" fmla="*/ 364 h 391"/>
                <a:gd name="T80" fmla="*/ 362 w 393"/>
                <a:gd name="T81" fmla="*/ 122 h 391"/>
                <a:gd name="T82" fmla="*/ 377 w 393"/>
                <a:gd name="T83" fmla="*/ 73 h 391"/>
                <a:gd name="T84" fmla="*/ 314 w 393"/>
                <a:gd name="T85" fmla="*/ 48 h 391"/>
                <a:gd name="T86" fmla="*/ 290 w 393"/>
                <a:gd name="T87" fmla="*/ 3 h 391"/>
                <a:gd name="T88" fmla="*/ 229 w 393"/>
                <a:gd name="T89" fmla="*/ 30 h 391"/>
                <a:gd name="T90" fmla="*/ 180 w 393"/>
                <a:gd name="T91" fmla="*/ 15 h 391"/>
                <a:gd name="T92" fmla="*/ 155 w 393"/>
                <a:gd name="T93" fmla="*/ 78 h 391"/>
                <a:gd name="T94" fmla="*/ 110 w 393"/>
                <a:gd name="T95" fmla="*/ 102 h 391"/>
                <a:gd name="T96" fmla="*/ 136 w 393"/>
                <a:gd name="T97" fmla="*/ 130 h 391"/>
                <a:gd name="T98" fmla="*/ 114 w 393"/>
                <a:gd name="T99" fmla="*/ 194 h 391"/>
                <a:gd name="T100" fmla="*/ 161 w 393"/>
                <a:gd name="T101" fmla="*/ 214 h 391"/>
                <a:gd name="T102" fmla="*/ 180 w 393"/>
                <a:gd name="T103" fmla="*/ 266 h 391"/>
                <a:gd name="T104" fmla="*/ 223 w 393"/>
                <a:gd name="T105" fmla="*/ 281 h 391"/>
                <a:gd name="T106" fmla="*/ 271 w 393"/>
                <a:gd name="T107" fmla="*/ 255 h 391"/>
                <a:gd name="T108" fmla="*/ 319 w 393"/>
                <a:gd name="T109" fmla="*/ 270 h 391"/>
                <a:gd name="T110" fmla="*/ 344 w 393"/>
                <a:gd name="T111" fmla="*/ 207 h 391"/>
                <a:gd name="T112" fmla="*/ 382 w 393"/>
                <a:gd name="T113" fmla="*/ 202 h 391"/>
                <a:gd name="T114" fmla="*/ 279 w 393"/>
                <a:gd name="T115" fmla="*/ 207 h 391"/>
                <a:gd name="T116" fmla="*/ 220 w 393"/>
                <a:gd name="T117" fmla="*/ 78 h 391"/>
                <a:gd name="T118" fmla="*/ 279 w 393"/>
                <a:gd name="T119" fmla="*/ 207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3" h="391">
                  <a:moveTo>
                    <a:pt x="160" y="318"/>
                  </a:moveTo>
                  <a:cubicBezTo>
                    <a:pt x="151" y="315"/>
                    <a:pt x="151" y="315"/>
                    <a:pt x="151" y="315"/>
                  </a:cubicBezTo>
                  <a:cubicBezTo>
                    <a:pt x="152" y="308"/>
                    <a:pt x="152" y="302"/>
                    <a:pt x="151" y="295"/>
                  </a:cubicBezTo>
                  <a:cubicBezTo>
                    <a:pt x="159" y="291"/>
                    <a:pt x="159" y="291"/>
                    <a:pt x="159" y="291"/>
                  </a:cubicBezTo>
                  <a:cubicBezTo>
                    <a:pt x="165" y="289"/>
                    <a:pt x="167" y="282"/>
                    <a:pt x="164" y="277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57" y="261"/>
                    <a:pt x="151" y="258"/>
                    <a:pt x="145" y="261"/>
                  </a:cubicBezTo>
                  <a:cubicBezTo>
                    <a:pt x="137" y="265"/>
                    <a:pt x="137" y="265"/>
                    <a:pt x="137" y="265"/>
                  </a:cubicBezTo>
                  <a:cubicBezTo>
                    <a:pt x="132" y="260"/>
                    <a:pt x="128" y="255"/>
                    <a:pt x="122" y="251"/>
                  </a:cubicBezTo>
                  <a:cubicBezTo>
                    <a:pt x="125" y="242"/>
                    <a:pt x="125" y="242"/>
                    <a:pt x="125" y="242"/>
                  </a:cubicBezTo>
                  <a:cubicBezTo>
                    <a:pt x="127" y="237"/>
                    <a:pt x="125" y="231"/>
                    <a:pt x="119" y="229"/>
                  </a:cubicBezTo>
                  <a:cubicBezTo>
                    <a:pt x="108" y="225"/>
                    <a:pt x="108" y="225"/>
                    <a:pt x="108" y="225"/>
                  </a:cubicBezTo>
                  <a:cubicBezTo>
                    <a:pt x="103" y="223"/>
                    <a:pt x="96" y="226"/>
                    <a:pt x="94" y="231"/>
                  </a:cubicBezTo>
                  <a:cubicBezTo>
                    <a:pt x="91" y="240"/>
                    <a:pt x="91" y="240"/>
                    <a:pt x="91" y="240"/>
                  </a:cubicBezTo>
                  <a:cubicBezTo>
                    <a:pt x="84" y="239"/>
                    <a:pt x="78" y="239"/>
                    <a:pt x="71" y="241"/>
                  </a:cubicBezTo>
                  <a:cubicBezTo>
                    <a:pt x="67" y="232"/>
                    <a:pt x="67" y="232"/>
                    <a:pt x="67" y="232"/>
                  </a:cubicBezTo>
                  <a:cubicBezTo>
                    <a:pt x="65" y="227"/>
                    <a:pt x="58" y="224"/>
                    <a:pt x="53" y="227"/>
                  </a:cubicBezTo>
                  <a:cubicBezTo>
                    <a:pt x="42" y="232"/>
                    <a:pt x="42" y="232"/>
                    <a:pt x="42" y="232"/>
                  </a:cubicBezTo>
                  <a:cubicBezTo>
                    <a:pt x="37" y="234"/>
                    <a:pt x="34" y="241"/>
                    <a:pt x="37" y="246"/>
                  </a:cubicBezTo>
                  <a:cubicBezTo>
                    <a:pt x="41" y="254"/>
                    <a:pt x="41" y="254"/>
                    <a:pt x="41" y="254"/>
                  </a:cubicBezTo>
                  <a:cubicBezTo>
                    <a:pt x="36" y="259"/>
                    <a:pt x="31" y="264"/>
                    <a:pt x="27" y="269"/>
                  </a:cubicBezTo>
                  <a:cubicBezTo>
                    <a:pt x="19" y="266"/>
                    <a:pt x="19" y="266"/>
                    <a:pt x="19" y="266"/>
                  </a:cubicBezTo>
                  <a:cubicBezTo>
                    <a:pt x="13" y="264"/>
                    <a:pt x="7" y="267"/>
                    <a:pt x="5" y="272"/>
                  </a:cubicBezTo>
                  <a:cubicBezTo>
                    <a:pt x="1" y="283"/>
                    <a:pt x="1" y="283"/>
                    <a:pt x="1" y="283"/>
                  </a:cubicBezTo>
                  <a:cubicBezTo>
                    <a:pt x="0" y="286"/>
                    <a:pt x="0" y="289"/>
                    <a:pt x="1" y="291"/>
                  </a:cubicBezTo>
                  <a:cubicBezTo>
                    <a:pt x="2" y="294"/>
                    <a:pt x="4" y="296"/>
                    <a:pt x="7" y="297"/>
                  </a:cubicBezTo>
                  <a:cubicBezTo>
                    <a:pt x="16" y="300"/>
                    <a:pt x="16" y="300"/>
                    <a:pt x="16" y="300"/>
                  </a:cubicBezTo>
                  <a:cubicBezTo>
                    <a:pt x="15" y="307"/>
                    <a:pt x="15" y="313"/>
                    <a:pt x="17" y="320"/>
                  </a:cubicBezTo>
                  <a:cubicBezTo>
                    <a:pt x="8" y="324"/>
                    <a:pt x="8" y="324"/>
                    <a:pt x="8" y="324"/>
                  </a:cubicBezTo>
                  <a:cubicBezTo>
                    <a:pt x="3" y="326"/>
                    <a:pt x="0" y="333"/>
                    <a:pt x="3" y="338"/>
                  </a:cubicBezTo>
                  <a:cubicBezTo>
                    <a:pt x="8" y="349"/>
                    <a:pt x="8" y="349"/>
                    <a:pt x="8" y="349"/>
                  </a:cubicBezTo>
                  <a:cubicBezTo>
                    <a:pt x="10" y="354"/>
                    <a:pt x="17" y="357"/>
                    <a:pt x="22" y="354"/>
                  </a:cubicBezTo>
                  <a:cubicBezTo>
                    <a:pt x="31" y="350"/>
                    <a:pt x="31" y="350"/>
                    <a:pt x="31" y="350"/>
                  </a:cubicBezTo>
                  <a:cubicBezTo>
                    <a:pt x="35" y="356"/>
                    <a:pt x="40" y="360"/>
                    <a:pt x="45" y="364"/>
                  </a:cubicBezTo>
                  <a:cubicBezTo>
                    <a:pt x="42" y="373"/>
                    <a:pt x="42" y="373"/>
                    <a:pt x="42" y="373"/>
                  </a:cubicBezTo>
                  <a:cubicBezTo>
                    <a:pt x="41" y="375"/>
                    <a:pt x="41" y="378"/>
                    <a:pt x="42" y="381"/>
                  </a:cubicBezTo>
                  <a:cubicBezTo>
                    <a:pt x="43" y="383"/>
                    <a:pt x="45" y="385"/>
                    <a:pt x="48" y="386"/>
                  </a:cubicBezTo>
                  <a:cubicBezTo>
                    <a:pt x="59" y="390"/>
                    <a:pt x="59" y="390"/>
                    <a:pt x="59" y="390"/>
                  </a:cubicBezTo>
                  <a:cubicBezTo>
                    <a:pt x="62" y="391"/>
                    <a:pt x="65" y="391"/>
                    <a:pt x="68" y="390"/>
                  </a:cubicBezTo>
                  <a:cubicBezTo>
                    <a:pt x="70" y="389"/>
                    <a:pt x="72" y="387"/>
                    <a:pt x="73" y="384"/>
                  </a:cubicBezTo>
                  <a:cubicBezTo>
                    <a:pt x="76" y="375"/>
                    <a:pt x="76" y="375"/>
                    <a:pt x="76" y="375"/>
                  </a:cubicBezTo>
                  <a:cubicBezTo>
                    <a:pt x="83" y="376"/>
                    <a:pt x="90" y="376"/>
                    <a:pt x="96" y="375"/>
                  </a:cubicBezTo>
                  <a:cubicBezTo>
                    <a:pt x="100" y="383"/>
                    <a:pt x="100" y="383"/>
                    <a:pt x="100" y="383"/>
                  </a:cubicBezTo>
                  <a:cubicBezTo>
                    <a:pt x="103" y="388"/>
                    <a:pt x="109" y="391"/>
                    <a:pt x="114" y="388"/>
                  </a:cubicBezTo>
                  <a:cubicBezTo>
                    <a:pt x="125" y="383"/>
                    <a:pt x="125" y="383"/>
                    <a:pt x="125" y="383"/>
                  </a:cubicBezTo>
                  <a:cubicBezTo>
                    <a:pt x="131" y="381"/>
                    <a:pt x="133" y="374"/>
                    <a:pt x="130" y="369"/>
                  </a:cubicBezTo>
                  <a:cubicBezTo>
                    <a:pt x="126" y="361"/>
                    <a:pt x="126" y="361"/>
                    <a:pt x="126" y="361"/>
                  </a:cubicBezTo>
                  <a:cubicBezTo>
                    <a:pt x="132" y="356"/>
                    <a:pt x="136" y="351"/>
                    <a:pt x="140" y="346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50"/>
                    <a:pt x="154" y="350"/>
                    <a:pt x="157" y="349"/>
                  </a:cubicBezTo>
                  <a:cubicBezTo>
                    <a:pt x="159" y="348"/>
                    <a:pt x="161" y="346"/>
                    <a:pt x="162" y="343"/>
                  </a:cubicBezTo>
                  <a:cubicBezTo>
                    <a:pt x="167" y="332"/>
                    <a:pt x="167" y="332"/>
                    <a:pt x="167" y="332"/>
                  </a:cubicBezTo>
                  <a:cubicBezTo>
                    <a:pt x="169" y="326"/>
                    <a:pt x="166" y="320"/>
                    <a:pt x="160" y="318"/>
                  </a:cubicBezTo>
                  <a:close/>
                  <a:moveTo>
                    <a:pt x="101" y="346"/>
                  </a:moveTo>
                  <a:cubicBezTo>
                    <a:pt x="96" y="349"/>
                    <a:pt x="90" y="350"/>
                    <a:pt x="84" y="350"/>
                  </a:cubicBezTo>
                  <a:cubicBezTo>
                    <a:pt x="67" y="350"/>
                    <a:pt x="52" y="340"/>
                    <a:pt x="45" y="325"/>
                  </a:cubicBezTo>
                  <a:cubicBezTo>
                    <a:pt x="35" y="304"/>
                    <a:pt x="45" y="279"/>
                    <a:pt x="66" y="269"/>
                  </a:cubicBezTo>
                  <a:cubicBezTo>
                    <a:pt x="72" y="266"/>
                    <a:pt x="77" y="265"/>
                    <a:pt x="84" y="265"/>
                  </a:cubicBezTo>
                  <a:cubicBezTo>
                    <a:pt x="100" y="265"/>
                    <a:pt x="115" y="275"/>
                    <a:pt x="122" y="290"/>
                  </a:cubicBezTo>
                  <a:cubicBezTo>
                    <a:pt x="132" y="311"/>
                    <a:pt x="123" y="336"/>
                    <a:pt x="101" y="346"/>
                  </a:cubicBezTo>
                  <a:close/>
                  <a:moveTo>
                    <a:pt x="266" y="349"/>
                  </a:moveTo>
                  <a:cubicBezTo>
                    <a:pt x="261" y="347"/>
                    <a:pt x="261" y="347"/>
                    <a:pt x="261" y="347"/>
                  </a:cubicBezTo>
                  <a:cubicBezTo>
                    <a:pt x="262" y="343"/>
                    <a:pt x="261" y="340"/>
                    <a:pt x="261" y="336"/>
                  </a:cubicBezTo>
                  <a:cubicBezTo>
                    <a:pt x="266" y="334"/>
                    <a:pt x="266" y="334"/>
                    <a:pt x="266" y="334"/>
                  </a:cubicBezTo>
                  <a:cubicBezTo>
                    <a:pt x="269" y="332"/>
                    <a:pt x="270" y="329"/>
                    <a:pt x="269" y="326"/>
                  </a:cubicBezTo>
                  <a:cubicBezTo>
                    <a:pt x="266" y="320"/>
                    <a:pt x="266" y="320"/>
                    <a:pt x="266" y="320"/>
                  </a:cubicBezTo>
                  <a:cubicBezTo>
                    <a:pt x="264" y="317"/>
                    <a:pt x="261" y="315"/>
                    <a:pt x="258" y="317"/>
                  </a:cubicBezTo>
                  <a:cubicBezTo>
                    <a:pt x="253" y="319"/>
                    <a:pt x="253" y="319"/>
                    <a:pt x="253" y="319"/>
                  </a:cubicBezTo>
                  <a:cubicBezTo>
                    <a:pt x="251" y="316"/>
                    <a:pt x="248" y="314"/>
                    <a:pt x="245" y="312"/>
                  </a:cubicBezTo>
                  <a:cubicBezTo>
                    <a:pt x="247" y="307"/>
                    <a:pt x="247" y="307"/>
                    <a:pt x="247" y="307"/>
                  </a:cubicBezTo>
                  <a:cubicBezTo>
                    <a:pt x="248" y="304"/>
                    <a:pt x="246" y="300"/>
                    <a:pt x="243" y="299"/>
                  </a:cubicBezTo>
                  <a:cubicBezTo>
                    <a:pt x="237" y="297"/>
                    <a:pt x="237" y="297"/>
                    <a:pt x="237" y="297"/>
                  </a:cubicBezTo>
                  <a:cubicBezTo>
                    <a:pt x="234" y="296"/>
                    <a:pt x="230" y="297"/>
                    <a:pt x="229" y="300"/>
                  </a:cubicBezTo>
                  <a:cubicBezTo>
                    <a:pt x="228" y="305"/>
                    <a:pt x="228" y="305"/>
                    <a:pt x="228" y="305"/>
                  </a:cubicBezTo>
                  <a:cubicBezTo>
                    <a:pt x="224" y="305"/>
                    <a:pt x="220" y="305"/>
                    <a:pt x="217" y="306"/>
                  </a:cubicBezTo>
                  <a:cubicBezTo>
                    <a:pt x="214" y="301"/>
                    <a:pt x="214" y="301"/>
                    <a:pt x="214" y="301"/>
                  </a:cubicBezTo>
                  <a:cubicBezTo>
                    <a:pt x="213" y="298"/>
                    <a:pt x="209" y="296"/>
                    <a:pt x="206" y="298"/>
                  </a:cubicBezTo>
                  <a:cubicBezTo>
                    <a:pt x="200" y="301"/>
                    <a:pt x="200" y="301"/>
                    <a:pt x="200" y="301"/>
                  </a:cubicBezTo>
                  <a:cubicBezTo>
                    <a:pt x="197" y="302"/>
                    <a:pt x="196" y="306"/>
                    <a:pt x="197" y="309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197" y="316"/>
                    <a:pt x="194" y="318"/>
                    <a:pt x="192" y="321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4" y="318"/>
                    <a:pt x="181" y="320"/>
                    <a:pt x="180" y="323"/>
                  </a:cubicBezTo>
                  <a:cubicBezTo>
                    <a:pt x="177" y="329"/>
                    <a:pt x="177" y="329"/>
                    <a:pt x="177" y="329"/>
                  </a:cubicBezTo>
                  <a:cubicBezTo>
                    <a:pt x="177" y="331"/>
                    <a:pt x="177" y="332"/>
                    <a:pt x="177" y="334"/>
                  </a:cubicBezTo>
                  <a:cubicBezTo>
                    <a:pt x="178" y="335"/>
                    <a:pt x="179" y="336"/>
                    <a:pt x="181" y="337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42"/>
                    <a:pt x="186" y="346"/>
                    <a:pt x="186" y="350"/>
                  </a:cubicBezTo>
                  <a:cubicBezTo>
                    <a:pt x="181" y="352"/>
                    <a:pt x="181" y="352"/>
                    <a:pt x="181" y="352"/>
                  </a:cubicBezTo>
                  <a:cubicBezTo>
                    <a:pt x="178" y="353"/>
                    <a:pt x="177" y="357"/>
                    <a:pt x="179" y="360"/>
                  </a:cubicBezTo>
                  <a:cubicBezTo>
                    <a:pt x="181" y="366"/>
                    <a:pt x="181" y="366"/>
                    <a:pt x="181" y="366"/>
                  </a:cubicBezTo>
                  <a:cubicBezTo>
                    <a:pt x="183" y="369"/>
                    <a:pt x="186" y="370"/>
                    <a:pt x="189" y="369"/>
                  </a:cubicBezTo>
                  <a:cubicBezTo>
                    <a:pt x="194" y="367"/>
                    <a:pt x="194" y="367"/>
                    <a:pt x="194" y="367"/>
                  </a:cubicBezTo>
                  <a:cubicBezTo>
                    <a:pt x="196" y="370"/>
                    <a:pt x="199" y="372"/>
                    <a:pt x="202" y="374"/>
                  </a:cubicBezTo>
                  <a:cubicBezTo>
                    <a:pt x="200" y="379"/>
                    <a:pt x="200" y="379"/>
                    <a:pt x="200" y="379"/>
                  </a:cubicBezTo>
                  <a:cubicBezTo>
                    <a:pt x="200" y="381"/>
                    <a:pt x="200" y="382"/>
                    <a:pt x="200" y="384"/>
                  </a:cubicBezTo>
                  <a:cubicBezTo>
                    <a:pt x="201" y="385"/>
                    <a:pt x="202" y="386"/>
                    <a:pt x="204" y="387"/>
                  </a:cubicBezTo>
                  <a:cubicBezTo>
                    <a:pt x="210" y="389"/>
                    <a:pt x="210" y="389"/>
                    <a:pt x="210" y="389"/>
                  </a:cubicBezTo>
                  <a:cubicBezTo>
                    <a:pt x="212" y="390"/>
                    <a:pt x="213" y="390"/>
                    <a:pt x="215" y="389"/>
                  </a:cubicBezTo>
                  <a:cubicBezTo>
                    <a:pt x="216" y="388"/>
                    <a:pt x="217" y="387"/>
                    <a:pt x="218" y="386"/>
                  </a:cubicBezTo>
                  <a:cubicBezTo>
                    <a:pt x="219" y="381"/>
                    <a:pt x="219" y="381"/>
                    <a:pt x="219" y="381"/>
                  </a:cubicBezTo>
                  <a:cubicBezTo>
                    <a:pt x="223" y="381"/>
                    <a:pt x="227" y="381"/>
                    <a:pt x="230" y="380"/>
                  </a:cubicBezTo>
                  <a:cubicBezTo>
                    <a:pt x="233" y="385"/>
                    <a:pt x="233" y="385"/>
                    <a:pt x="233" y="385"/>
                  </a:cubicBezTo>
                  <a:cubicBezTo>
                    <a:pt x="234" y="388"/>
                    <a:pt x="238" y="389"/>
                    <a:pt x="241" y="388"/>
                  </a:cubicBezTo>
                  <a:cubicBezTo>
                    <a:pt x="247" y="385"/>
                    <a:pt x="247" y="385"/>
                    <a:pt x="247" y="385"/>
                  </a:cubicBezTo>
                  <a:cubicBezTo>
                    <a:pt x="250" y="384"/>
                    <a:pt x="251" y="380"/>
                    <a:pt x="250" y="377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250" y="370"/>
                    <a:pt x="253" y="367"/>
                    <a:pt x="255" y="364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61" y="367"/>
                    <a:pt x="263" y="367"/>
                    <a:pt x="264" y="366"/>
                  </a:cubicBezTo>
                  <a:cubicBezTo>
                    <a:pt x="266" y="365"/>
                    <a:pt x="267" y="364"/>
                    <a:pt x="267" y="363"/>
                  </a:cubicBezTo>
                  <a:cubicBezTo>
                    <a:pt x="270" y="356"/>
                    <a:pt x="270" y="356"/>
                    <a:pt x="270" y="356"/>
                  </a:cubicBezTo>
                  <a:cubicBezTo>
                    <a:pt x="271" y="353"/>
                    <a:pt x="269" y="350"/>
                    <a:pt x="266" y="349"/>
                  </a:cubicBezTo>
                  <a:close/>
                  <a:moveTo>
                    <a:pt x="233" y="364"/>
                  </a:moveTo>
                  <a:cubicBezTo>
                    <a:pt x="230" y="366"/>
                    <a:pt x="227" y="366"/>
                    <a:pt x="224" y="366"/>
                  </a:cubicBezTo>
                  <a:cubicBezTo>
                    <a:pt x="214" y="366"/>
                    <a:pt x="206" y="361"/>
                    <a:pt x="202" y="353"/>
                  </a:cubicBezTo>
                  <a:cubicBezTo>
                    <a:pt x="197" y="341"/>
                    <a:pt x="202" y="327"/>
                    <a:pt x="214" y="321"/>
                  </a:cubicBezTo>
                  <a:cubicBezTo>
                    <a:pt x="217" y="320"/>
                    <a:pt x="220" y="319"/>
                    <a:pt x="223" y="319"/>
                  </a:cubicBezTo>
                  <a:cubicBezTo>
                    <a:pt x="233" y="319"/>
                    <a:pt x="241" y="325"/>
                    <a:pt x="245" y="333"/>
                  </a:cubicBezTo>
                  <a:cubicBezTo>
                    <a:pt x="250" y="345"/>
                    <a:pt x="245" y="359"/>
                    <a:pt x="233" y="364"/>
                  </a:cubicBezTo>
                  <a:close/>
                  <a:moveTo>
                    <a:pt x="378" y="160"/>
                  </a:moveTo>
                  <a:cubicBezTo>
                    <a:pt x="364" y="155"/>
                    <a:pt x="364" y="155"/>
                    <a:pt x="364" y="155"/>
                  </a:cubicBezTo>
                  <a:cubicBezTo>
                    <a:pt x="365" y="144"/>
                    <a:pt x="364" y="133"/>
                    <a:pt x="362" y="122"/>
                  </a:cubicBezTo>
                  <a:cubicBezTo>
                    <a:pt x="377" y="115"/>
                    <a:pt x="377" y="115"/>
                    <a:pt x="377" y="115"/>
                  </a:cubicBezTo>
                  <a:cubicBezTo>
                    <a:pt x="386" y="111"/>
                    <a:pt x="390" y="100"/>
                    <a:pt x="386" y="91"/>
                  </a:cubicBezTo>
                  <a:cubicBezTo>
                    <a:pt x="377" y="73"/>
                    <a:pt x="377" y="73"/>
                    <a:pt x="377" y="73"/>
                  </a:cubicBezTo>
                  <a:cubicBezTo>
                    <a:pt x="373" y="64"/>
                    <a:pt x="362" y="60"/>
                    <a:pt x="353" y="64"/>
                  </a:cubicBezTo>
                  <a:cubicBezTo>
                    <a:pt x="339" y="71"/>
                    <a:pt x="339" y="71"/>
                    <a:pt x="339" y="71"/>
                  </a:cubicBezTo>
                  <a:cubicBezTo>
                    <a:pt x="332" y="62"/>
                    <a:pt x="323" y="54"/>
                    <a:pt x="314" y="48"/>
                  </a:cubicBezTo>
                  <a:cubicBezTo>
                    <a:pt x="320" y="33"/>
                    <a:pt x="320" y="33"/>
                    <a:pt x="320" y="33"/>
                  </a:cubicBezTo>
                  <a:cubicBezTo>
                    <a:pt x="323" y="24"/>
                    <a:pt x="319" y="13"/>
                    <a:pt x="309" y="10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81" y="0"/>
                    <a:pt x="271" y="5"/>
                    <a:pt x="267" y="14"/>
                  </a:cubicBezTo>
                  <a:cubicBezTo>
                    <a:pt x="262" y="29"/>
                    <a:pt x="262" y="29"/>
                    <a:pt x="262" y="29"/>
                  </a:cubicBezTo>
                  <a:cubicBezTo>
                    <a:pt x="251" y="27"/>
                    <a:pt x="240" y="28"/>
                    <a:pt x="229" y="30"/>
                  </a:cubicBezTo>
                  <a:cubicBezTo>
                    <a:pt x="222" y="15"/>
                    <a:pt x="222" y="15"/>
                    <a:pt x="222" y="15"/>
                  </a:cubicBezTo>
                  <a:cubicBezTo>
                    <a:pt x="218" y="6"/>
                    <a:pt x="207" y="2"/>
                    <a:pt x="198" y="7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71" y="19"/>
                    <a:pt x="167" y="30"/>
                    <a:pt x="171" y="39"/>
                  </a:cubicBezTo>
                  <a:cubicBezTo>
                    <a:pt x="178" y="53"/>
                    <a:pt x="178" y="53"/>
                    <a:pt x="178" y="53"/>
                  </a:cubicBezTo>
                  <a:cubicBezTo>
                    <a:pt x="169" y="60"/>
                    <a:pt x="161" y="69"/>
                    <a:pt x="155" y="78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31" y="69"/>
                    <a:pt x="120" y="74"/>
                    <a:pt x="117" y="83"/>
                  </a:cubicBezTo>
                  <a:cubicBezTo>
                    <a:pt x="110" y="102"/>
                    <a:pt x="110" y="102"/>
                    <a:pt x="110" y="102"/>
                  </a:cubicBezTo>
                  <a:cubicBezTo>
                    <a:pt x="109" y="106"/>
                    <a:pt x="109" y="111"/>
                    <a:pt x="111" y="116"/>
                  </a:cubicBezTo>
                  <a:cubicBezTo>
                    <a:pt x="113" y="120"/>
                    <a:pt x="116" y="123"/>
                    <a:pt x="121" y="125"/>
                  </a:cubicBezTo>
                  <a:cubicBezTo>
                    <a:pt x="136" y="130"/>
                    <a:pt x="136" y="130"/>
                    <a:pt x="136" y="130"/>
                  </a:cubicBezTo>
                  <a:cubicBezTo>
                    <a:pt x="135" y="141"/>
                    <a:pt x="135" y="152"/>
                    <a:pt x="137" y="163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14" y="174"/>
                    <a:pt x="110" y="185"/>
                    <a:pt x="114" y="194"/>
                  </a:cubicBezTo>
                  <a:cubicBezTo>
                    <a:pt x="122" y="212"/>
                    <a:pt x="122" y="212"/>
                    <a:pt x="122" y="212"/>
                  </a:cubicBezTo>
                  <a:cubicBezTo>
                    <a:pt x="126" y="221"/>
                    <a:pt x="137" y="225"/>
                    <a:pt x="146" y="221"/>
                  </a:cubicBezTo>
                  <a:cubicBezTo>
                    <a:pt x="161" y="214"/>
                    <a:pt x="161" y="214"/>
                    <a:pt x="161" y="214"/>
                  </a:cubicBezTo>
                  <a:cubicBezTo>
                    <a:pt x="168" y="223"/>
                    <a:pt x="176" y="231"/>
                    <a:pt x="185" y="237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8" y="256"/>
                    <a:pt x="178" y="261"/>
                    <a:pt x="180" y="266"/>
                  </a:cubicBezTo>
                  <a:cubicBezTo>
                    <a:pt x="182" y="270"/>
                    <a:pt x="185" y="273"/>
                    <a:pt x="190" y="275"/>
                  </a:cubicBezTo>
                  <a:cubicBezTo>
                    <a:pt x="209" y="282"/>
                    <a:pt x="209" y="282"/>
                    <a:pt x="209" y="282"/>
                  </a:cubicBezTo>
                  <a:cubicBezTo>
                    <a:pt x="213" y="284"/>
                    <a:pt x="218" y="283"/>
                    <a:pt x="223" y="281"/>
                  </a:cubicBezTo>
                  <a:cubicBezTo>
                    <a:pt x="227" y="279"/>
                    <a:pt x="230" y="276"/>
                    <a:pt x="232" y="271"/>
                  </a:cubicBezTo>
                  <a:cubicBezTo>
                    <a:pt x="238" y="256"/>
                    <a:pt x="238" y="256"/>
                    <a:pt x="238" y="256"/>
                  </a:cubicBezTo>
                  <a:cubicBezTo>
                    <a:pt x="248" y="258"/>
                    <a:pt x="260" y="257"/>
                    <a:pt x="271" y="255"/>
                  </a:cubicBezTo>
                  <a:cubicBezTo>
                    <a:pt x="277" y="270"/>
                    <a:pt x="277" y="270"/>
                    <a:pt x="277" y="270"/>
                  </a:cubicBezTo>
                  <a:cubicBezTo>
                    <a:pt x="281" y="279"/>
                    <a:pt x="292" y="283"/>
                    <a:pt x="301" y="278"/>
                  </a:cubicBezTo>
                  <a:cubicBezTo>
                    <a:pt x="319" y="270"/>
                    <a:pt x="319" y="270"/>
                    <a:pt x="319" y="270"/>
                  </a:cubicBezTo>
                  <a:cubicBezTo>
                    <a:pt x="328" y="266"/>
                    <a:pt x="332" y="255"/>
                    <a:pt x="328" y="246"/>
                  </a:cubicBezTo>
                  <a:cubicBezTo>
                    <a:pt x="322" y="232"/>
                    <a:pt x="322" y="232"/>
                    <a:pt x="322" y="232"/>
                  </a:cubicBezTo>
                  <a:cubicBezTo>
                    <a:pt x="330" y="225"/>
                    <a:pt x="338" y="216"/>
                    <a:pt x="344" y="207"/>
                  </a:cubicBezTo>
                  <a:cubicBezTo>
                    <a:pt x="359" y="213"/>
                    <a:pt x="359" y="213"/>
                    <a:pt x="359" y="213"/>
                  </a:cubicBezTo>
                  <a:cubicBezTo>
                    <a:pt x="364" y="215"/>
                    <a:pt x="368" y="214"/>
                    <a:pt x="373" y="212"/>
                  </a:cubicBezTo>
                  <a:cubicBezTo>
                    <a:pt x="377" y="210"/>
                    <a:pt x="380" y="207"/>
                    <a:pt x="382" y="202"/>
                  </a:cubicBezTo>
                  <a:cubicBezTo>
                    <a:pt x="389" y="183"/>
                    <a:pt x="389" y="183"/>
                    <a:pt x="389" y="183"/>
                  </a:cubicBezTo>
                  <a:cubicBezTo>
                    <a:pt x="393" y="174"/>
                    <a:pt x="388" y="164"/>
                    <a:pt x="378" y="160"/>
                  </a:cubicBezTo>
                  <a:close/>
                  <a:moveTo>
                    <a:pt x="279" y="207"/>
                  </a:moveTo>
                  <a:cubicBezTo>
                    <a:pt x="270" y="212"/>
                    <a:pt x="260" y="214"/>
                    <a:pt x="250" y="214"/>
                  </a:cubicBezTo>
                  <a:cubicBezTo>
                    <a:pt x="222" y="214"/>
                    <a:pt x="197" y="197"/>
                    <a:pt x="185" y="172"/>
                  </a:cubicBezTo>
                  <a:cubicBezTo>
                    <a:pt x="169" y="137"/>
                    <a:pt x="184" y="94"/>
                    <a:pt x="220" y="78"/>
                  </a:cubicBezTo>
                  <a:cubicBezTo>
                    <a:pt x="229" y="74"/>
                    <a:pt x="239" y="71"/>
                    <a:pt x="250" y="71"/>
                  </a:cubicBezTo>
                  <a:cubicBezTo>
                    <a:pt x="277" y="71"/>
                    <a:pt x="303" y="88"/>
                    <a:pt x="314" y="113"/>
                  </a:cubicBezTo>
                  <a:cubicBezTo>
                    <a:pt x="331" y="148"/>
                    <a:pt x="315" y="191"/>
                    <a:pt x="279" y="2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52" name="Oval 5"/>
          <p:cNvSpPr>
            <a:spLocks noChangeArrowheads="1"/>
          </p:cNvSpPr>
          <p:nvPr/>
        </p:nvSpPr>
        <p:spPr bwMode="auto">
          <a:xfrm>
            <a:off x="2183374" y="3436674"/>
            <a:ext cx="560771" cy="559713"/>
          </a:xfrm>
          <a:prstGeom prst="ellipse">
            <a:avLst/>
          </a:prstGeom>
          <a:blipFill dpi="0" rotWithShape="1"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endParaRPr lang="en-US" sz="1200">
              <a:solidFill>
                <a:prstClr val="black"/>
              </a:solidFill>
              <a:cs typeface="+mn-ea"/>
              <a:sym typeface="+mn-lt"/>
            </a:endParaRPr>
          </a:p>
        </p:txBody>
      </p:sp>
      <p:grpSp>
        <p:nvGrpSpPr>
          <p:cNvPr id="153" name="Group 2"/>
          <p:cNvGrpSpPr/>
          <p:nvPr/>
        </p:nvGrpSpPr>
        <p:grpSpPr>
          <a:xfrm>
            <a:off x="2464818" y="1384043"/>
            <a:ext cx="2035703" cy="2334075"/>
            <a:chOff x="3879850" y="2675943"/>
            <a:chExt cx="3054350" cy="3502025"/>
          </a:xfr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</p:grpSpPr>
        <p:sp>
          <p:nvSpPr>
            <p:cNvPr id="154" name="Freeform 6"/>
            <p:cNvSpPr>
              <a:spLocks/>
            </p:cNvSpPr>
            <p:nvPr/>
          </p:nvSpPr>
          <p:spPr bwMode="auto">
            <a:xfrm>
              <a:off x="5710238" y="3528430"/>
              <a:ext cx="1223962" cy="644525"/>
            </a:xfrm>
            <a:custGeom>
              <a:avLst/>
              <a:gdLst>
                <a:gd name="T0" fmla="*/ 344 w 771"/>
                <a:gd name="T1" fmla="*/ 0 h 406"/>
                <a:gd name="T2" fmla="*/ 771 w 771"/>
                <a:gd name="T3" fmla="*/ 40 h 406"/>
                <a:gd name="T4" fmla="*/ 274 w 771"/>
                <a:gd name="T5" fmla="*/ 379 h 406"/>
                <a:gd name="T6" fmla="*/ 0 w 771"/>
                <a:gd name="T7" fmla="*/ 406 h 406"/>
                <a:gd name="T8" fmla="*/ 344 w 771"/>
                <a:gd name="T9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1" h="406">
                  <a:moveTo>
                    <a:pt x="344" y="0"/>
                  </a:moveTo>
                  <a:lnTo>
                    <a:pt x="771" y="40"/>
                  </a:lnTo>
                  <a:lnTo>
                    <a:pt x="274" y="379"/>
                  </a:lnTo>
                  <a:lnTo>
                    <a:pt x="0" y="406"/>
                  </a:lnTo>
                  <a:lnTo>
                    <a:pt x="3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5" name="Freeform 7"/>
            <p:cNvSpPr>
              <a:spLocks/>
            </p:cNvSpPr>
            <p:nvPr/>
          </p:nvSpPr>
          <p:spPr bwMode="auto">
            <a:xfrm>
              <a:off x="5414963" y="2675943"/>
              <a:ext cx="568325" cy="1322388"/>
            </a:xfrm>
            <a:custGeom>
              <a:avLst/>
              <a:gdLst>
                <a:gd name="T0" fmla="*/ 358 w 358"/>
                <a:gd name="T1" fmla="*/ 400 h 833"/>
                <a:gd name="T2" fmla="*/ 226 w 358"/>
                <a:gd name="T3" fmla="*/ 0 h 833"/>
                <a:gd name="T4" fmla="*/ 0 w 358"/>
                <a:gd name="T5" fmla="*/ 556 h 833"/>
                <a:gd name="T6" fmla="*/ 35 w 358"/>
                <a:gd name="T7" fmla="*/ 833 h 833"/>
                <a:gd name="T8" fmla="*/ 358 w 358"/>
                <a:gd name="T9" fmla="*/ 400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833">
                  <a:moveTo>
                    <a:pt x="358" y="400"/>
                  </a:moveTo>
                  <a:lnTo>
                    <a:pt x="226" y="0"/>
                  </a:lnTo>
                  <a:lnTo>
                    <a:pt x="0" y="556"/>
                  </a:lnTo>
                  <a:lnTo>
                    <a:pt x="35" y="833"/>
                  </a:lnTo>
                  <a:lnTo>
                    <a:pt x="358" y="4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6" name="Freeform 8"/>
            <p:cNvSpPr>
              <a:spLocks/>
            </p:cNvSpPr>
            <p:nvPr/>
          </p:nvSpPr>
          <p:spPr bwMode="auto">
            <a:xfrm>
              <a:off x="3879850" y="3149018"/>
              <a:ext cx="2503487" cy="3028950"/>
            </a:xfrm>
            <a:custGeom>
              <a:avLst/>
              <a:gdLst>
                <a:gd name="T0" fmla="*/ 0 w 1577"/>
                <a:gd name="T1" fmla="*/ 1908 h 1908"/>
                <a:gd name="T2" fmla="*/ 239 w 1577"/>
                <a:gd name="T3" fmla="*/ 1443 h 1908"/>
                <a:gd name="T4" fmla="*/ 264 w 1577"/>
                <a:gd name="T5" fmla="*/ 1523 h 1908"/>
                <a:gd name="T6" fmla="*/ 1387 w 1577"/>
                <a:gd name="T7" fmla="*/ 0 h 1908"/>
                <a:gd name="T8" fmla="*/ 1577 w 1577"/>
                <a:gd name="T9" fmla="*/ 161 h 1908"/>
                <a:gd name="T10" fmla="*/ 341 w 1577"/>
                <a:gd name="T11" fmla="*/ 1588 h 1908"/>
                <a:gd name="T12" fmla="*/ 422 w 1577"/>
                <a:gd name="T13" fmla="*/ 1601 h 1908"/>
                <a:gd name="T14" fmla="*/ 0 w 1577"/>
                <a:gd name="T15" fmla="*/ 1908 h 1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7" h="1908">
                  <a:moveTo>
                    <a:pt x="0" y="1908"/>
                  </a:moveTo>
                  <a:lnTo>
                    <a:pt x="239" y="1443"/>
                  </a:lnTo>
                  <a:lnTo>
                    <a:pt x="264" y="1523"/>
                  </a:lnTo>
                  <a:lnTo>
                    <a:pt x="1387" y="0"/>
                  </a:lnTo>
                  <a:lnTo>
                    <a:pt x="1577" y="161"/>
                  </a:lnTo>
                  <a:lnTo>
                    <a:pt x="341" y="1588"/>
                  </a:lnTo>
                  <a:lnTo>
                    <a:pt x="422" y="1601"/>
                  </a:lnTo>
                  <a:lnTo>
                    <a:pt x="0" y="190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57" name="Freeform 9"/>
          <p:cNvSpPr>
            <a:spLocks/>
          </p:cNvSpPr>
          <p:nvPr/>
        </p:nvSpPr>
        <p:spPr bwMode="auto">
          <a:xfrm>
            <a:off x="1753803" y="3007103"/>
            <a:ext cx="1422030" cy="1420972"/>
          </a:xfrm>
          <a:custGeom>
            <a:avLst/>
            <a:gdLst>
              <a:gd name="T0" fmla="*/ 250 w 500"/>
              <a:gd name="T1" fmla="*/ 500 h 500"/>
              <a:gd name="T2" fmla="*/ 0 w 500"/>
              <a:gd name="T3" fmla="*/ 250 h 500"/>
              <a:gd name="T4" fmla="*/ 250 w 500"/>
              <a:gd name="T5" fmla="*/ 0 h 500"/>
              <a:gd name="T6" fmla="*/ 348 w 500"/>
              <a:gd name="T7" fmla="*/ 20 h 500"/>
              <a:gd name="T8" fmla="*/ 311 w 500"/>
              <a:gd name="T9" fmla="*/ 75 h 500"/>
              <a:gd name="T10" fmla="*/ 250 w 500"/>
              <a:gd name="T11" fmla="*/ 64 h 500"/>
              <a:gd name="T12" fmla="*/ 64 w 500"/>
              <a:gd name="T13" fmla="*/ 250 h 500"/>
              <a:gd name="T14" fmla="*/ 250 w 500"/>
              <a:gd name="T15" fmla="*/ 435 h 500"/>
              <a:gd name="T16" fmla="*/ 435 w 500"/>
              <a:gd name="T17" fmla="*/ 250 h 500"/>
              <a:gd name="T18" fmla="*/ 414 w 500"/>
              <a:gd name="T19" fmla="*/ 164 h 500"/>
              <a:gd name="T20" fmla="*/ 460 w 500"/>
              <a:gd name="T21" fmla="*/ 114 h 500"/>
              <a:gd name="T22" fmla="*/ 500 w 500"/>
              <a:gd name="T23" fmla="*/ 250 h 500"/>
              <a:gd name="T24" fmla="*/ 250 w 500"/>
              <a:gd name="T25" fmla="*/ 500 h 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0" h="500">
                <a:moveTo>
                  <a:pt x="250" y="500"/>
                </a:moveTo>
                <a:cubicBezTo>
                  <a:pt x="112" y="500"/>
                  <a:pt x="0" y="388"/>
                  <a:pt x="0" y="250"/>
                </a:cubicBezTo>
                <a:cubicBezTo>
                  <a:pt x="0" y="112"/>
                  <a:pt x="112" y="0"/>
                  <a:pt x="250" y="0"/>
                </a:cubicBezTo>
                <a:cubicBezTo>
                  <a:pt x="285" y="0"/>
                  <a:pt x="318" y="7"/>
                  <a:pt x="348" y="20"/>
                </a:cubicBezTo>
                <a:cubicBezTo>
                  <a:pt x="311" y="75"/>
                  <a:pt x="311" y="75"/>
                  <a:pt x="311" y="75"/>
                </a:cubicBezTo>
                <a:cubicBezTo>
                  <a:pt x="291" y="68"/>
                  <a:pt x="271" y="64"/>
                  <a:pt x="250" y="64"/>
                </a:cubicBezTo>
                <a:cubicBezTo>
                  <a:pt x="147" y="64"/>
                  <a:pt x="64" y="147"/>
                  <a:pt x="64" y="250"/>
                </a:cubicBezTo>
                <a:cubicBezTo>
                  <a:pt x="64" y="352"/>
                  <a:pt x="147" y="435"/>
                  <a:pt x="250" y="435"/>
                </a:cubicBezTo>
                <a:cubicBezTo>
                  <a:pt x="352" y="435"/>
                  <a:pt x="435" y="352"/>
                  <a:pt x="435" y="250"/>
                </a:cubicBezTo>
                <a:cubicBezTo>
                  <a:pt x="435" y="219"/>
                  <a:pt x="427" y="189"/>
                  <a:pt x="414" y="164"/>
                </a:cubicBezTo>
                <a:cubicBezTo>
                  <a:pt x="460" y="114"/>
                  <a:pt x="460" y="114"/>
                  <a:pt x="460" y="114"/>
                </a:cubicBezTo>
                <a:cubicBezTo>
                  <a:pt x="485" y="153"/>
                  <a:pt x="500" y="200"/>
                  <a:pt x="500" y="250"/>
                </a:cubicBezTo>
                <a:cubicBezTo>
                  <a:pt x="500" y="388"/>
                  <a:pt x="388" y="500"/>
                  <a:pt x="250" y="500"/>
                </a:cubicBezTo>
                <a:close/>
              </a:path>
            </a:pathLst>
          </a:custGeom>
          <a:blipFill dpi="0" rotWithShape="1">
            <a:blip r:embed="rId7">
              <a:duotone>
                <a:prstClr val="black"/>
                <a:schemeClr val="accent3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8" name="Freeform 10"/>
          <p:cNvSpPr>
            <a:spLocks/>
          </p:cNvSpPr>
          <p:nvPr/>
        </p:nvSpPr>
        <p:spPr bwMode="auto">
          <a:xfrm>
            <a:off x="1376076" y="2629376"/>
            <a:ext cx="2175367" cy="2174309"/>
          </a:xfrm>
          <a:custGeom>
            <a:avLst/>
            <a:gdLst>
              <a:gd name="T0" fmla="*/ 383 w 765"/>
              <a:gd name="T1" fmla="*/ 765 h 765"/>
              <a:gd name="T2" fmla="*/ 0 w 765"/>
              <a:gd name="T3" fmla="*/ 383 h 765"/>
              <a:gd name="T4" fmla="*/ 383 w 765"/>
              <a:gd name="T5" fmla="*/ 0 h 765"/>
              <a:gd name="T6" fmla="*/ 562 w 765"/>
              <a:gd name="T7" fmla="*/ 45 h 765"/>
              <a:gd name="T8" fmla="*/ 529 w 765"/>
              <a:gd name="T9" fmla="*/ 93 h 765"/>
              <a:gd name="T10" fmla="*/ 383 w 765"/>
              <a:gd name="T11" fmla="*/ 58 h 765"/>
              <a:gd name="T12" fmla="*/ 153 w 765"/>
              <a:gd name="T13" fmla="*/ 153 h 765"/>
              <a:gd name="T14" fmla="*/ 58 w 765"/>
              <a:gd name="T15" fmla="*/ 383 h 765"/>
              <a:gd name="T16" fmla="*/ 153 w 765"/>
              <a:gd name="T17" fmla="*/ 612 h 765"/>
              <a:gd name="T18" fmla="*/ 383 w 765"/>
              <a:gd name="T19" fmla="*/ 707 h 765"/>
              <a:gd name="T20" fmla="*/ 612 w 765"/>
              <a:gd name="T21" fmla="*/ 612 h 765"/>
              <a:gd name="T22" fmla="*/ 707 w 765"/>
              <a:gd name="T23" fmla="*/ 383 h 765"/>
              <a:gd name="T24" fmla="*/ 640 w 765"/>
              <a:gd name="T25" fmla="*/ 186 h 765"/>
              <a:gd name="T26" fmla="*/ 680 w 765"/>
              <a:gd name="T27" fmla="*/ 143 h 765"/>
              <a:gd name="T28" fmla="*/ 765 w 765"/>
              <a:gd name="T29" fmla="*/ 383 h 765"/>
              <a:gd name="T30" fmla="*/ 383 w 765"/>
              <a:gd name="T31" fmla="*/ 765 h 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65" h="765">
                <a:moveTo>
                  <a:pt x="383" y="765"/>
                </a:moveTo>
                <a:cubicBezTo>
                  <a:pt x="171" y="765"/>
                  <a:pt x="0" y="594"/>
                  <a:pt x="0" y="383"/>
                </a:cubicBezTo>
                <a:cubicBezTo>
                  <a:pt x="0" y="171"/>
                  <a:pt x="171" y="0"/>
                  <a:pt x="383" y="0"/>
                </a:cubicBezTo>
                <a:cubicBezTo>
                  <a:pt x="447" y="0"/>
                  <a:pt x="508" y="16"/>
                  <a:pt x="562" y="45"/>
                </a:cubicBezTo>
                <a:cubicBezTo>
                  <a:pt x="529" y="93"/>
                  <a:pt x="529" y="93"/>
                  <a:pt x="529" y="93"/>
                </a:cubicBezTo>
                <a:cubicBezTo>
                  <a:pt x="485" y="71"/>
                  <a:pt x="435" y="58"/>
                  <a:pt x="383" y="58"/>
                </a:cubicBezTo>
                <a:cubicBezTo>
                  <a:pt x="293" y="59"/>
                  <a:pt x="212" y="95"/>
                  <a:pt x="153" y="153"/>
                </a:cubicBezTo>
                <a:cubicBezTo>
                  <a:pt x="95" y="212"/>
                  <a:pt x="59" y="293"/>
                  <a:pt x="58" y="383"/>
                </a:cubicBezTo>
                <a:cubicBezTo>
                  <a:pt x="59" y="472"/>
                  <a:pt x="95" y="553"/>
                  <a:pt x="153" y="612"/>
                </a:cubicBezTo>
                <a:cubicBezTo>
                  <a:pt x="212" y="671"/>
                  <a:pt x="293" y="707"/>
                  <a:pt x="383" y="707"/>
                </a:cubicBezTo>
                <a:cubicBezTo>
                  <a:pt x="472" y="707"/>
                  <a:pt x="553" y="671"/>
                  <a:pt x="612" y="612"/>
                </a:cubicBezTo>
                <a:cubicBezTo>
                  <a:pt x="671" y="553"/>
                  <a:pt x="707" y="472"/>
                  <a:pt x="707" y="383"/>
                </a:cubicBezTo>
                <a:cubicBezTo>
                  <a:pt x="707" y="309"/>
                  <a:pt x="682" y="240"/>
                  <a:pt x="640" y="186"/>
                </a:cubicBezTo>
                <a:cubicBezTo>
                  <a:pt x="680" y="143"/>
                  <a:pt x="680" y="143"/>
                  <a:pt x="680" y="143"/>
                </a:cubicBezTo>
                <a:cubicBezTo>
                  <a:pt x="733" y="208"/>
                  <a:pt x="765" y="292"/>
                  <a:pt x="765" y="383"/>
                </a:cubicBezTo>
                <a:cubicBezTo>
                  <a:pt x="765" y="594"/>
                  <a:pt x="594" y="765"/>
                  <a:pt x="383" y="765"/>
                </a:cubicBezTo>
                <a:close/>
              </a:path>
            </a:pathLst>
          </a:custGeom>
          <a:blipFill dpi="0" rotWithShape="1">
            <a:blip r:embed="rId7">
              <a:duotone>
                <a:prstClr val="black"/>
                <a:schemeClr val="accent1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9" name="Freeform 11"/>
          <p:cNvSpPr>
            <a:spLocks/>
          </p:cNvSpPr>
          <p:nvPr/>
        </p:nvSpPr>
        <p:spPr bwMode="auto">
          <a:xfrm>
            <a:off x="989885" y="2242127"/>
            <a:ext cx="2950923" cy="2947749"/>
          </a:xfrm>
          <a:custGeom>
            <a:avLst/>
            <a:gdLst>
              <a:gd name="T0" fmla="*/ 519 w 1038"/>
              <a:gd name="T1" fmla="*/ 0 h 1037"/>
              <a:gd name="T2" fmla="*/ 775 w 1038"/>
              <a:gd name="T3" fmla="*/ 68 h 1037"/>
              <a:gd name="T4" fmla="*/ 740 w 1038"/>
              <a:gd name="T5" fmla="*/ 119 h 1037"/>
              <a:gd name="T6" fmla="*/ 519 w 1038"/>
              <a:gd name="T7" fmla="*/ 62 h 1037"/>
              <a:gd name="T8" fmla="*/ 196 w 1038"/>
              <a:gd name="T9" fmla="*/ 196 h 1037"/>
              <a:gd name="T10" fmla="*/ 62 w 1038"/>
              <a:gd name="T11" fmla="*/ 519 h 1037"/>
              <a:gd name="T12" fmla="*/ 196 w 1038"/>
              <a:gd name="T13" fmla="*/ 842 h 1037"/>
              <a:gd name="T14" fmla="*/ 519 w 1038"/>
              <a:gd name="T15" fmla="*/ 976 h 1037"/>
              <a:gd name="T16" fmla="*/ 842 w 1038"/>
              <a:gd name="T17" fmla="*/ 842 h 1037"/>
              <a:gd name="T18" fmla="*/ 976 w 1038"/>
              <a:gd name="T19" fmla="*/ 519 h 1037"/>
              <a:gd name="T20" fmla="*/ 867 w 1038"/>
              <a:gd name="T21" fmla="*/ 224 h 1037"/>
              <a:gd name="T22" fmla="*/ 910 w 1038"/>
              <a:gd name="T23" fmla="*/ 178 h 1037"/>
              <a:gd name="T24" fmla="*/ 1038 w 1038"/>
              <a:gd name="T25" fmla="*/ 519 h 1037"/>
              <a:gd name="T26" fmla="*/ 519 w 1038"/>
              <a:gd name="T27" fmla="*/ 1037 h 1037"/>
              <a:gd name="T28" fmla="*/ 0 w 1038"/>
              <a:gd name="T29" fmla="*/ 519 h 1037"/>
              <a:gd name="T30" fmla="*/ 519 w 1038"/>
              <a:gd name="T31" fmla="*/ 0 h 10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38" h="1037">
                <a:moveTo>
                  <a:pt x="519" y="0"/>
                </a:moveTo>
                <a:cubicBezTo>
                  <a:pt x="612" y="0"/>
                  <a:pt x="700" y="25"/>
                  <a:pt x="775" y="68"/>
                </a:cubicBezTo>
                <a:cubicBezTo>
                  <a:pt x="740" y="119"/>
                  <a:pt x="740" y="119"/>
                  <a:pt x="740" y="119"/>
                </a:cubicBezTo>
                <a:cubicBezTo>
                  <a:pt x="675" y="83"/>
                  <a:pt x="599" y="62"/>
                  <a:pt x="519" y="62"/>
                </a:cubicBezTo>
                <a:cubicBezTo>
                  <a:pt x="392" y="62"/>
                  <a:pt x="278" y="113"/>
                  <a:pt x="196" y="196"/>
                </a:cubicBezTo>
                <a:cubicBezTo>
                  <a:pt x="113" y="278"/>
                  <a:pt x="62" y="392"/>
                  <a:pt x="62" y="519"/>
                </a:cubicBezTo>
                <a:cubicBezTo>
                  <a:pt x="62" y="645"/>
                  <a:pt x="113" y="759"/>
                  <a:pt x="196" y="842"/>
                </a:cubicBezTo>
                <a:cubicBezTo>
                  <a:pt x="278" y="925"/>
                  <a:pt x="392" y="976"/>
                  <a:pt x="519" y="976"/>
                </a:cubicBezTo>
                <a:cubicBezTo>
                  <a:pt x="645" y="976"/>
                  <a:pt x="759" y="925"/>
                  <a:pt x="842" y="842"/>
                </a:cubicBezTo>
                <a:cubicBezTo>
                  <a:pt x="925" y="759"/>
                  <a:pt x="976" y="645"/>
                  <a:pt x="976" y="519"/>
                </a:cubicBezTo>
                <a:cubicBezTo>
                  <a:pt x="976" y="406"/>
                  <a:pt x="935" y="303"/>
                  <a:pt x="867" y="224"/>
                </a:cubicBezTo>
                <a:cubicBezTo>
                  <a:pt x="910" y="178"/>
                  <a:pt x="910" y="178"/>
                  <a:pt x="910" y="178"/>
                </a:cubicBezTo>
                <a:cubicBezTo>
                  <a:pt x="989" y="269"/>
                  <a:pt x="1037" y="388"/>
                  <a:pt x="1038" y="519"/>
                </a:cubicBezTo>
                <a:cubicBezTo>
                  <a:pt x="1037" y="805"/>
                  <a:pt x="805" y="1037"/>
                  <a:pt x="519" y="1037"/>
                </a:cubicBezTo>
                <a:cubicBezTo>
                  <a:pt x="232" y="1037"/>
                  <a:pt x="0" y="805"/>
                  <a:pt x="0" y="519"/>
                </a:cubicBezTo>
                <a:cubicBezTo>
                  <a:pt x="0" y="232"/>
                  <a:pt x="232" y="0"/>
                  <a:pt x="519" y="0"/>
                </a:cubicBezTo>
                <a:close/>
              </a:path>
            </a:pathLst>
          </a:custGeom>
          <a:blipFill dpi="0" rotWithShape="1">
            <a:blip r:embed="rId8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saturation sat="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60944" tIns="30472" rIns="60944" bIns="30472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CA2E18AD-C414-4249-B725-7137DD90E2F1}"/>
              </a:ext>
            </a:extLst>
          </p:cNvPr>
          <p:cNvGrpSpPr/>
          <p:nvPr/>
        </p:nvGrpSpPr>
        <p:grpSpPr>
          <a:xfrm>
            <a:off x="6998628" y="1236371"/>
            <a:ext cx="3983726" cy="973829"/>
            <a:chOff x="6998628" y="1236371"/>
            <a:chExt cx="3983726" cy="973829"/>
          </a:xfrm>
        </p:grpSpPr>
        <p:sp>
          <p:nvSpPr>
            <p:cNvPr id="151" name="TextBox 16"/>
            <p:cNvSpPr txBox="1"/>
            <p:nvPr/>
          </p:nvSpPr>
          <p:spPr>
            <a:xfrm>
              <a:off x="6998628" y="1590543"/>
              <a:ext cx="3983726" cy="619657"/>
            </a:xfrm>
            <a:prstGeom prst="rect">
              <a:avLst/>
            </a:prstGeom>
            <a:noFill/>
          </p:spPr>
          <p:txBody>
            <a:bodyPr wrap="square" numCol="1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160" name="TextBox 58"/>
            <p:cNvSpPr txBox="1"/>
            <p:nvPr/>
          </p:nvSpPr>
          <p:spPr>
            <a:xfrm>
              <a:off x="6998628" y="1236371"/>
              <a:ext cx="3983726" cy="467820"/>
            </a:xfrm>
            <a:prstGeom prst="rect">
              <a:avLst/>
            </a:prstGeom>
            <a:noFill/>
          </p:spPr>
          <p:txBody>
            <a:bodyPr wrap="square" numCol="1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163" name="Straight Arrow Connector 98"/>
          <p:cNvCxnSpPr/>
          <p:nvPr/>
        </p:nvCxnSpPr>
        <p:spPr>
          <a:xfrm>
            <a:off x="5242008" y="2968152"/>
            <a:ext cx="425165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p:cxnSp>
        <p:nvCxnSpPr>
          <p:cNvPr id="164" name="Straight Arrow Connector 99"/>
          <p:cNvCxnSpPr/>
          <p:nvPr/>
        </p:nvCxnSpPr>
        <p:spPr>
          <a:xfrm>
            <a:off x="5242008" y="4119992"/>
            <a:ext cx="425165" cy="0"/>
          </a:xfrm>
          <a:prstGeom prst="straightConnector1">
            <a:avLst/>
          </a:prstGeom>
          <a:noFill/>
          <a:ln w="9525" cap="flat" cmpd="sng" algn="ctr">
            <a:solidFill>
              <a:schemeClr val="bg1">
                <a:lumMod val="65000"/>
              </a:schemeClr>
            </a:solidFill>
            <a:prstDash val="solid"/>
            <a:miter lim="800000"/>
            <a:tailEnd type="triangle"/>
          </a:ln>
          <a:effectLst/>
        </p:spPr>
      </p:cxnSp>
      <p:grpSp>
        <p:nvGrpSpPr>
          <p:cNvPr id="165" name="Group 3"/>
          <p:cNvGrpSpPr/>
          <p:nvPr/>
        </p:nvGrpSpPr>
        <p:grpSpPr>
          <a:xfrm>
            <a:off x="5242008" y="1770838"/>
            <a:ext cx="425165" cy="3494974"/>
            <a:chOff x="8046720" y="3256287"/>
            <a:chExt cx="637913" cy="5243827"/>
          </a:xfrm>
        </p:grpSpPr>
        <p:cxnSp>
          <p:nvCxnSpPr>
            <p:cNvPr id="166" name="Straight Arrow Connector 91"/>
            <p:cNvCxnSpPr/>
            <p:nvPr/>
          </p:nvCxnSpPr>
          <p:spPr>
            <a:xfrm>
              <a:off x="8046720" y="3256287"/>
              <a:ext cx="637913" cy="0"/>
            </a:xfrm>
            <a:prstGeom prst="straightConnector1">
              <a:avLst/>
            </a:prstGeom>
            <a:noFill/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miter lim="800000"/>
              <a:tailEnd type="triangle"/>
            </a:ln>
            <a:effectLst/>
          </p:spPr>
        </p:cxnSp>
        <p:cxnSp>
          <p:nvCxnSpPr>
            <p:cNvPr id="167" name="Straight Arrow Connector 100"/>
            <p:cNvCxnSpPr/>
            <p:nvPr/>
          </p:nvCxnSpPr>
          <p:spPr>
            <a:xfrm flipV="1">
              <a:off x="8046720" y="8500112"/>
              <a:ext cx="637913" cy="2"/>
            </a:xfrm>
            <a:prstGeom prst="straightConnector1">
              <a:avLst/>
            </a:prstGeom>
            <a:noFill/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miter lim="800000"/>
              <a:tailEnd type="triangle"/>
            </a:ln>
            <a:effectLst/>
          </p:spPr>
        </p:cxnSp>
      </p:grpSp>
      <p:grpSp>
        <p:nvGrpSpPr>
          <p:cNvPr id="168" name="Group 9"/>
          <p:cNvGrpSpPr/>
          <p:nvPr/>
        </p:nvGrpSpPr>
        <p:grpSpPr>
          <a:xfrm>
            <a:off x="5788248" y="3646586"/>
            <a:ext cx="906703" cy="908468"/>
            <a:chOff x="8866294" y="6047430"/>
            <a:chExt cx="1360409" cy="1363057"/>
          </a:xfrm>
        </p:grpSpPr>
        <p:sp>
          <p:nvSpPr>
            <p:cNvPr id="169" name="Oval 15"/>
            <p:cNvSpPr>
              <a:spLocks noChangeArrowheads="1"/>
            </p:cNvSpPr>
            <p:nvPr/>
          </p:nvSpPr>
          <p:spPr bwMode="auto">
            <a:xfrm>
              <a:off x="8866294" y="6047430"/>
              <a:ext cx="1360409" cy="1363057"/>
            </a:xfrm>
            <a:prstGeom prst="ellipse">
              <a:avLst/>
            </a:prstGeom>
            <a:blipFill dpi="0"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0" name="Freeform 5"/>
            <p:cNvSpPr>
              <a:spLocks noEditPoints="1"/>
            </p:cNvSpPr>
            <p:nvPr/>
          </p:nvSpPr>
          <p:spPr bwMode="auto">
            <a:xfrm>
              <a:off x="9152142" y="6420502"/>
              <a:ext cx="782395" cy="616911"/>
            </a:xfrm>
            <a:custGeom>
              <a:avLst/>
              <a:gdLst>
                <a:gd name="T0" fmla="*/ 969 w 1152"/>
                <a:gd name="T1" fmla="*/ 520 h 908"/>
                <a:gd name="T2" fmla="*/ 1145 w 1152"/>
                <a:gd name="T3" fmla="*/ 882 h 908"/>
                <a:gd name="T4" fmla="*/ 1128 w 1152"/>
                <a:gd name="T5" fmla="*/ 908 h 908"/>
                <a:gd name="T6" fmla="*/ 24 w 1152"/>
                <a:gd name="T7" fmla="*/ 908 h 908"/>
                <a:gd name="T8" fmla="*/ 7 w 1152"/>
                <a:gd name="T9" fmla="*/ 882 h 908"/>
                <a:gd name="T10" fmla="*/ 183 w 1152"/>
                <a:gd name="T11" fmla="*/ 520 h 908"/>
                <a:gd name="T12" fmla="*/ 200 w 1152"/>
                <a:gd name="T13" fmla="*/ 510 h 908"/>
                <a:gd name="T14" fmla="*/ 351 w 1152"/>
                <a:gd name="T15" fmla="*/ 510 h 908"/>
                <a:gd name="T16" fmla="*/ 365 w 1152"/>
                <a:gd name="T17" fmla="*/ 516 h 908"/>
                <a:gd name="T18" fmla="*/ 396 w 1152"/>
                <a:gd name="T19" fmla="*/ 551 h 908"/>
                <a:gd name="T20" fmla="*/ 426 w 1152"/>
                <a:gd name="T21" fmla="*/ 584 h 908"/>
                <a:gd name="T22" fmla="*/ 246 w 1152"/>
                <a:gd name="T23" fmla="*/ 584 h 908"/>
                <a:gd name="T24" fmla="*/ 230 w 1152"/>
                <a:gd name="T25" fmla="*/ 594 h 908"/>
                <a:gd name="T26" fmla="*/ 113 w 1152"/>
                <a:gd name="T27" fmla="*/ 834 h 908"/>
                <a:gd name="T28" fmla="*/ 1039 w 1152"/>
                <a:gd name="T29" fmla="*/ 834 h 908"/>
                <a:gd name="T30" fmla="*/ 922 w 1152"/>
                <a:gd name="T31" fmla="*/ 594 h 908"/>
                <a:gd name="T32" fmla="*/ 906 w 1152"/>
                <a:gd name="T33" fmla="*/ 584 h 908"/>
                <a:gd name="T34" fmla="*/ 726 w 1152"/>
                <a:gd name="T35" fmla="*/ 584 h 908"/>
                <a:gd name="T36" fmla="*/ 756 w 1152"/>
                <a:gd name="T37" fmla="*/ 551 h 908"/>
                <a:gd name="T38" fmla="*/ 787 w 1152"/>
                <a:gd name="T39" fmla="*/ 516 h 908"/>
                <a:gd name="T40" fmla="*/ 801 w 1152"/>
                <a:gd name="T41" fmla="*/ 510 h 908"/>
                <a:gd name="T42" fmla="*/ 952 w 1152"/>
                <a:gd name="T43" fmla="*/ 510 h 908"/>
                <a:gd name="T44" fmla="*/ 969 w 1152"/>
                <a:gd name="T45" fmla="*/ 520 h 908"/>
                <a:gd name="T46" fmla="*/ 835 w 1152"/>
                <a:gd name="T47" fmla="*/ 273 h 908"/>
                <a:gd name="T48" fmla="*/ 593 w 1152"/>
                <a:gd name="T49" fmla="*/ 697 h 908"/>
                <a:gd name="T50" fmla="*/ 559 w 1152"/>
                <a:gd name="T51" fmla="*/ 697 h 908"/>
                <a:gd name="T52" fmla="*/ 321 w 1152"/>
                <a:gd name="T53" fmla="*/ 327 h 908"/>
                <a:gd name="T54" fmla="*/ 551 w 1152"/>
                <a:gd name="T55" fmla="*/ 15 h 908"/>
                <a:gd name="T56" fmla="*/ 835 w 1152"/>
                <a:gd name="T57" fmla="*/ 273 h 908"/>
                <a:gd name="T58" fmla="*/ 713 w 1152"/>
                <a:gd name="T59" fmla="*/ 273 h 908"/>
                <a:gd name="T60" fmla="*/ 576 w 1152"/>
                <a:gd name="T61" fmla="*/ 136 h 908"/>
                <a:gd name="T62" fmla="*/ 439 w 1152"/>
                <a:gd name="T63" fmla="*/ 273 h 908"/>
                <a:gd name="T64" fmla="*/ 576 w 1152"/>
                <a:gd name="T65" fmla="*/ 410 h 908"/>
                <a:gd name="T66" fmla="*/ 713 w 1152"/>
                <a:gd name="T67" fmla="*/ 273 h 908"/>
                <a:gd name="T68" fmla="*/ 713 w 1152"/>
                <a:gd name="T69" fmla="*/ 273 h 908"/>
                <a:gd name="T70" fmla="*/ 713 w 1152"/>
                <a:gd name="T71" fmla="*/ 273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52" h="908">
                  <a:moveTo>
                    <a:pt x="969" y="520"/>
                  </a:moveTo>
                  <a:cubicBezTo>
                    <a:pt x="1145" y="882"/>
                    <a:pt x="1145" y="882"/>
                    <a:pt x="1145" y="882"/>
                  </a:cubicBezTo>
                  <a:cubicBezTo>
                    <a:pt x="1152" y="896"/>
                    <a:pt x="1145" y="908"/>
                    <a:pt x="1128" y="908"/>
                  </a:cubicBezTo>
                  <a:cubicBezTo>
                    <a:pt x="24" y="908"/>
                    <a:pt x="24" y="908"/>
                    <a:pt x="24" y="908"/>
                  </a:cubicBezTo>
                  <a:cubicBezTo>
                    <a:pt x="7" y="908"/>
                    <a:pt x="0" y="896"/>
                    <a:pt x="7" y="882"/>
                  </a:cubicBezTo>
                  <a:cubicBezTo>
                    <a:pt x="183" y="520"/>
                    <a:pt x="183" y="520"/>
                    <a:pt x="183" y="520"/>
                  </a:cubicBezTo>
                  <a:cubicBezTo>
                    <a:pt x="186" y="514"/>
                    <a:pt x="193" y="510"/>
                    <a:pt x="200" y="510"/>
                  </a:cubicBezTo>
                  <a:cubicBezTo>
                    <a:pt x="351" y="510"/>
                    <a:pt x="351" y="510"/>
                    <a:pt x="351" y="510"/>
                  </a:cubicBezTo>
                  <a:cubicBezTo>
                    <a:pt x="355" y="510"/>
                    <a:pt x="362" y="512"/>
                    <a:pt x="365" y="516"/>
                  </a:cubicBezTo>
                  <a:cubicBezTo>
                    <a:pt x="375" y="528"/>
                    <a:pt x="385" y="539"/>
                    <a:pt x="396" y="551"/>
                  </a:cubicBezTo>
                  <a:cubicBezTo>
                    <a:pt x="406" y="562"/>
                    <a:pt x="416" y="573"/>
                    <a:pt x="426" y="584"/>
                  </a:cubicBezTo>
                  <a:cubicBezTo>
                    <a:pt x="246" y="584"/>
                    <a:pt x="246" y="584"/>
                    <a:pt x="246" y="584"/>
                  </a:cubicBezTo>
                  <a:cubicBezTo>
                    <a:pt x="240" y="584"/>
                    <a:pt x="232" y="589"/>
                    <a:pt x="230" y="594"/>
                  </a:cubicBezTo>
                  <a:cubicBezTo>
                    <a:pt x="113" y="834"/>
                    <a:pt x="113" y="834"/>
                    <a:pt x="113" y="834"/>
                  </a:cubicBezTo>
                  <a:cubicBezTo>
                    <a:pt x="1039" y="834"/>
                    <a:pt x="1039" y="834"/>
                    <a:pt x="1039" y="834"/>
                  </a:cubicBezTo>
                  <a:cubicBezTo>
                    <a:pt x="922" y="594"/>
                    <a:pt x="922" y="594"/>
                    <a:pt x="922" y="594"/>
                  </a:cubicBezTo>
                  <a:cubicBezTo>
                    <a:pt x="920" y="589"/>
                    <a:pt x="912" y="584"/>
                    <a:pt x="906" y="584"/>
                  </a:cubicBezTo>
                  <a:cubicBezTo>
                    <a:pt x="726" y="584"/>
                    <a:pt x="726" y="584"/>
                    <a:pt x="726" y="584"/>
                  </a:cubicBezTo>
                  <a:cubicBezTo>
                    <a:pt x="736" y="573"/>
                    <a:pt x="746" y="562"/>
                    <a:pt x="756" y="551"/>
                  </a:cubicBezTo>
                  <a:cubicBezTo>
                    <a:pt x="766" y="539"/>
                    <a:pt x="777" y="528"/>
                    <a:pt x="787" y="516"/>
                  </a:cubicBezTo>
                  <a:cubicBezTo>
                    <a:pt x="790" y="512"/>
                    <a:pt x="796" y="510"/>
                    <a:pt x="801" y="510"/>
                  </a:cubicBezTo>
                  <a:cubicBezTo>
                    <a:pt x="952" y="510"/>
                    <a:pt x="952" y="510"/>
                    <a:pt x="952" y="510"/>
                  </a:cubicBezTo>
                  <a:cubicBezTo>
                    <a:pt x="959" y="510"/>
                    <a:pt x="966" y="514"/>
                    <a:pt x="969" y="520"/>
                  </a:cubicBezTo>
                  <a:close/>
                  <a:moveTo>
                    <a:pt x="835" y="273"/>
                  </a:moveTo>
                  <a:cubicBezTo>
                    <a:pt x="835" y="470"/>
                    <a:pt x="670" y="508"/>
                    <a:pt x="593" y="697"/>
                  </a:cubicBezTo>
                  <a:cubicBezTo>
                    <a:pt x="587" y="713"/>
                    <a:pt x="565" y="713"/>
                    <a:pt x="559" y="697"/>
                  </a:cubicBezTo>
                  <a:cubicBezTo>
                    <a:pt x="489" y="526"/>
                    <a:pt x="348" y="479"/>
                    <a:pt x="321" y="327"/>
                  </a:cubicBezTo>
                  <a:cubicBezTo>
                    <a:pt x="295" y="176"/>
                    <a:pt x="399" y="29"/>
                    <a:pt x="551" y="15"/>
                  </a:cubicBezTo>
                  <a:cubicBezTo>
                    <a:pt x="705" y="0"/>
                    <a:pt x="835" y="121"/>
                    <a:pt x="835" y="273"/>
                  </a:cubicBezTo>
                  <a:close/>
                  <a:moveTo>
                    <a:pt x="713" y="273"/>
                  </a:moveTo>
                  <a:cubicBezTo>
                    <a:pt x="713" y="197"/>
                    <a:pt x="651" y="136"/>
                    <a:pt x="576" y="136"/>
                  </a:cubicBezTo>
                  <a:cubicBezTo>
                    <a:pt x="500" y="136"/>
                    <a:pt x="439" y="197"/>
                    <a:pt x="439" y="273"/>
                  </a:cubicBezTo>
                  <a:cubicBezTo>
                    <a:pt x="439" y="348"/>
                    <a:pt x="500" y="410"/>
                    <a:pt x="576" y="410"/>
                  </a:cubicBezTo>
                  <a:cubicBezTo>
                    <a:pt x="651" y="410"/>
                    <a:pt x="713" y="348"/>
                    <a:pt x="713" y="273"/>
                  </a:cubicBezTo>
                  <a:close/>
                  <a:moveTo>
                    <a:pt x="713" y="273"/>
                  </a:moveTo>
                  <a:cubicBezTo>
                    <a:pt x="713" y="273"/>
                    <a:pt x="713" y="273"/>
                    <a:pt x="713" y="273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71" name="Group 10"/>
          <p:cNvGrpSpPr/>
          <p:nvPr/>
        </p:nvGrpSpPr>
        <p:grpSpPr>
          <a:xfrm>
            <a:off x="5788248" y="4811577"/>
            <a:ext cx="906703" cy="908468"/>
            <a:chOff x="8866294" y="8077040"/>
            <a:chExt cx="1360409" cy="1363057"/>
          </a:xfrm>
        </p:grpSpPr>
        <p:sp>
          <p:nvSpPr>
            <p:cNvPr id="172" name="Oval 15"/>
            <p:cNvSpPr>
              <a:spLocks noChangeArrowheads="1"/>
            </p:cNvSpPr>
            <p:nvPr/>
          </p:nvSpPr>
          <p:spPr bwMode="auto">
            <a:xfrm>
              <a:off x="8866294" y="8077040"/>
              <a:ext cx="1360409" cy="1363057"/>
            </a:xfrm>
            <a:prstGeom prst="ellipse">
              <a:avLst/>
            </a:prstGeom>
            <a:blipFill dpi="0"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3" name="Freeform 9"/>
            <p:cNvSpPr>
              <a:spLocks noEditPoints="1"/>
            </p:cNvSpPr>
            <p:nvPr/>
          </p:nvSpPr>
          <p:spPr bwMode="auto">
            <a:xfrm>
              <a:off x="9199513" y="8386180"/>
              <a:ext cx="687388" cy="627063"/>
            </a:xfrm>
            <a:custGeom>
              <a:avLst/>
              <a:gdLst>
                <a:gd name="T0" fmla="*/ 872 w 929"/>
                <a:gd name="T1" fmla="*/ 232 h 850"/>
                <a:gd name="T2" fmla="*/ 814 w 929"/>
                <a:gd name="T3" fmla="*/ 177 h 850"/>
                <a:gd name="T4" fmla="*/ 512 w 929"/>
                <a:gd name="T5" fmla="*/ 491 h 850"/>
                <a:gd name="T6" fmla="*/ 484 w 929"/>
                <a:gd name="T7" fmla="*/ 504 h 850"/>
                <a:gd name="T8" fmla="*/ 484 w 929"/>
                <a:gd name="T9" fmla="*/ 504 h 850"/>
                <a:gd name="T10" fmla="*/ 455 w 929"/>
                <a:gd name="T11" fmla="*/ 491 h 850"/>
                <a:gd name="T12" fmla="*/ 297 w 929"/>
                <a:gd name="T13" fmla="*/ 328 h 850"/>
                <a:gd name="T14" fmla="*/ 73 w 929"/>
                <a:gd name="T15" fmla="*/ 564 h 850"/>
                <a:gd name="T16" fmla="*/ 44 w 929"/>
                <a:gd name="T17" fmla="*/ 577 h 850"/>
                <a:gd name="T18" fmla="*/ 17 w 929"/>
                <a:gd name="T19" fmla="*/ 566 h 850"/>
                <a:gd name="T20" fmla="*/ 15 w 929"/>
                <a:gd name="T21" fmla="*/ 509 h 850"/>
                <a:gd name="T22" fmla="*/ 268 w 929"/>
                <a:gd name="T23" fmla="*/ 243 h 850"/>
                <a:gd name="T24" fmla="*/ 297 w 929"/>
                <a:gd name="T25" fmla="*/ 231 h 850"/>
                <a:gd name="T26" fmla="*/ 297 w 929"/>
                <a:gd name="T27" fmla="*/ 231 h 850"/>
                <a:gd name="T28" fmla="*/ 326 w 929"/>
                <a:gd name="T29" fmla="*/ 243 h 850"/>
                <a:gd name="T30" fmla="*/ 484 w 929"/>
                <a:gd name="T31" fmla="*/ 406 h 850"/>
                <a:gd name="T32" fmla="*/ 757 w 929"/>
                <a:gd name="T33" fmla="*/ 122 h 850"/>
                <a:gd name="T34" fmla="*/ 699 w 929"/>
                <a:gd name="T35" fmla="*/ 67 h 850"/>
                <a:gd name="T36" fmla="*/ 929 w 929"/>
                <a:gd name="T37" fmla="*/ 0 h 850"/>
                <a:gd name="T38" fmla="*/ 872 w 929"/>
                <a:gd name="T39" fmla="*/ 232 h 850"/>
                <a:gd name="T40" fmla="*/ 44 w 929"/>
                <a:gd name="T41" fmla="*/ 630 h 850"/>
                <a:gd name="T42" fmla="*/ 18 w 929"/>
                <a:gd name="T43" fmla="*/ 626 h 850"/>
                <a:gd name="T44" fmla="*/ 18 w 929"/>
                <a:gd name="T45" fmla="*/ 850 h 850"/>
                <a:gd name="T46" fmla="*/ 138 w 929"/>
                <a:gd name="T47" fmla="*/ 850 h 850"/>
                <a:gd name="T48" fmla="*/ 138 w 929"/>
                <a:gd name="T49" fmla="*/ 574 h 850"/>
                <a:gd name="T50" fmla="*/ 112 w 929"/>
                <a:gd name="T51" fmla="*/ 601 h 850"/>
                <a:gd name="T52" fmla="*/ 44 w 929"/>
                <a:gd name="T53" fmla="*/ 630 h 850"/>
                <a:gd name="T54" fmla="*/ 164 w 929"/>
                <a:gd name="T55" fmla="*/ 850 h 850"/>
                <a:gd name="T56" fmla="*/ 284 w 929"/>
                <a:gd name="T57" fmla="*/ 850 h 850"/>
                <a:gd name="T58" fmla="*/ 284 w 929"/>
                <a:gd name="T59" fmla="*/ 420 h 850"/>
                <a:gd name="T60" fmla="*/ 164 w 929"/>
                <a:gd name="T61" fmla="*/ 546 h 850"/>
                <a:gd name="T62" fmla="*/ 164 w 929"/>
                <a:gd name="T63" fmla="*/ 850 h 850"/>
                <a:gd name="T64" fmla="*/ 417 w 929"/>
                <a:gd name="T65" fmla="*/ 528 h 850"/>
                <a:gd name="T66" fmla="*/ 311 w 929"/>
                <a:gd name="T67" fmla="*/ 418 h 850"/>
                <a:gd name="T68" fmla="*/ 311 w 929"/>
                <a:gd name="T69" fmla="*/ 850 h 850"/>
                <a:gd name="T70" fmla="*/ 430 w 929"/>
                <a:gd name="T71" fmla="*/ 850 h 850"/>
                <a:gd name="T72" fmla="*/ 430 w 929"/>
                <a:gd name="T73" fmla="*/ 540 h 850"/>
                <a:gd name="T74" fmla="*/ 417 w 929"/>
                <a:gd name="T75" fmla="*/ 528 h 850"/>
                <a:gd name="T76" fmla="*/ 484 w 929"/>
                <a:gd name="T77" fmla="*/ 557 h 850"/>
                <a:gd name="T78" fmla="*/ 457 w 929"/>
                <a:gd name="T79" fmla="*/ 553 h 850"/>
                <a:gd name="T80" fmla="*/ 457 w 929"/>
                <a:gd name="T81" fmla="*/ 850 h 850"/>
                <a:gd name="T82" fmla="*/ 577 w 929"/>
                <a:gd name="T83" fmla="*/ 850 h 850"/>
                <a:gd name="T84" fmla="*/ 577 w 929"/>
                <a:gd name="T85" fmla="*/ 501 h 850"/>
                <a:gd name="T86" fmla="*/ 551 w 929"/>
                <a:gd name="T87" fmla="*/ 528 h 850"/>
                <a:gd name="T88" fmla="*/ 484 w 929"/>
                <a:gd name="T89" fmla="*/ 557 h 850"/>
                <a:gd name="T90" fmla="*/ 603 w 929"/>
                <a:gd name="T91" fmla="*/ 473 h 850"/>
                <a:gd name="T92" fmla="*/ 603 w 929"/>
                <a:gd name="T93" fmla="*/ 850 h 850"/>
                <a:gd name="T94" fmla="*/ 723 w 929"/>
                <a:gd name="T95" fmla="*/ 850 h 850"/>
                <a:gd name="T96" fmla="*/ 723 w 929"/>
                <a:gd name="T97" fmla="*/ 349 h 850"/>
                <a:gd name="T98" fmla="*/ 603 w 929"/>
                <a:gd name="T99" fmla="*/ 473 h 850"/>
                <a:gd name="T100" fmla="*/ 816 w 929"/>
                <a:gd name="T101" fmla="*/ 252 h 850"/>
                <a:gd name="T102" fmla="*/ 750 w 929"/>
                <a:gd name="T103" fmla="*/ 321 h 850"/>
                <a:gd name="T104" fmla="*/ 750 w 929"/>
                <a:gd name="T105" fmla="*/ 850 h 850"/>
                <a:gd name="T106" fmla="*/ 870 w 929"/>
                <a:gd name="T107" fmla="*/ 850 h 850"/>
                <a:gd name="T108" fmla="*/ 870 w 929"/>
                <a:gd name="T109" fmla="*/ 304 h 850"/>
                <a:gd name="T110" fmla="*/ 816 w 929"/>
                <a:gd name="T111" fmla="*/ 252 h 850"/>
                <a:gd name="T112" fmla="*/ 816 w 929"/>
                <a:gd name="T113" fmla="*/ 252 h 850"/>
                <a:gd name="T114" fmla="*/ 816 w 929"/>
                <a:gd name="T115" fmla="*/ 252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9" h="850">
                  <a:moveTo>
                    <a:pt x="872" y="232"/>
                  </a:moveTo>
                  <a:cubicBezTo>
                    <a:pt x="814" y="177"/>
                    <a:pt x="814" y="177"/>
                    <a:pt x="814" y="177"/>
                  </a:cubicBezTo>
                  <a:cubicBezTo>
                    <a:pt x="512" y="491"/>
                    <a:pt x="512" y="491"/>
                    <a:pt x="512" y="491"/>
                  </a:cubicBezTo>
                  <a:cubicBezTo>
                    <a:pt x="505" y="499"/>
                    <a:pt x="494" y="504"/>
                    <a:pt x="484" y="504"/>
                  </a:cubicBezTo>
                  <a:cubicBezTo>
                    <a:pt x="484" y="504"/>
                    <a:pt x="484" y="504"/>
                    <a:pt x="484" y="504"/>
                  </a:cubicBezTo>
                  <a:cubicBezTo>
                    <a:pt x="473" y="504"/>
                    <a:pt x="462" y="499"/>
                    <a:pt x="455" y="491"/>
                  </a:cubicBezTo>
                  <a:cubicBezTo>
                    <a:pt x="297" y="328"/>
                    <a:pt x="297" y="328"/>
                    <a:pt x="297" y="328"/>
                  </a:cubicBezTo>
                  <a:cubicBezTo>
                    <a:pt x="73" y="564"/>
                    <a:pt x="73" y="564"/>
                    <a:pt x="73" y="564"/>
                  </a:cubicBezTo>
                  <a:cubicBezTo>
                    <a:pt x="65" y="573"/>
                    <a:pt x="55" y="577"/>
                    <a:pt x="44" y="577"/>
                  </a:cubicBezTo>
                  <a:cubicBezTo>
                    <a:pt x="34" y="577"/>
                    <a:pt x="25" y="573"/>
                    <a:pt x="17" y="566"/>
                  </a:cubicBezTo>
                  <a:cubicBezTo>
                    <a:pt x="1" y="551"/>
                    <a:pt x="0" y="525"/>
                    <a:pt x="15" y="509"/>
                  </a:cubicBezTo>
                  <a:cubicBezTo>
                    <a:pt x="268" y="243"/>
                    <a:pt x="268" y="243"/>
                    <a:pt x="268" y="243"/>
                  </a:cubicBezTo>
                  <a:cubicBezTo>
                    <a:pt x="276" y="235"/>
                    <a:pt x="286" y="231"/>
                    <a:pt x="297" y="231"/>
                  </a:cubicBezTo>
                  <a:cubicBezTo>
                    <a:pt x="297" y="231"/>
                    <a:pt x="297" y="231"/>
                    <a:pt x="297" y="231"/>
                  </a:cubicBezTo>
                  <a:cubicBezTo>
                    <a:pt x="308" y="231"/>
                    <a:pt x="318" y="235"/>
                    <a:pt x="326" y="243"/>
                  </a:cubicBezTo>
                  <a:cubicBezTo>
                    <a:pt x="484" y="406"/>
                    <a:pt x="484" y="406"/>
                    <a:pt x="484" y="406"/>
                  </a:cubicBezTo>
                  <a:cubicBezTo>
                    <a:pt x="757" y="122"/>
                    <a:pt x="757" y="122"/>
                    <a:pt x="757" y="122"/>
                  </a:cubicBezTo>
                  <a:cubicBezTo>
                    <a:pt x="699" y="67"/>
                    <a:pt x="699" y="67"/>
                    <a:pt x="699" y="67"/>
                  </a:cubicBezTo>
                  <a:cubicBezTo>
                    <a:pt x="929" y="0"/>
                    <a:pt x="929" y="0"/>
                    <a:pt x="929" y="0"/>
                  </a:cubicBezTo>
                  <a:lnTo>
                    <a:pt x="872" y="232"/>
                  </a:lnTo>
                  <a:close/>
                  <a:moveTo>
                    <a:pt x="44" y="630"/>
                  </a:moveTo>
                  <a:cubicBezTo>
                    <a:pt x="35" y="630"/>
                    <a:pt x="26" y="629"/>
                    <a:pt x="18" y="626"/>
                  </a:cubicBezTo>
                  <a:cubicBezTo>
                    <a:pt x="18" y="850"/>
                    <a:pt x="18" y="850"/>
                    <a:pt x="18" y="850"/>
                  </a:cubicBezTo>
                  <a:cubicBezTo>
                    <a:pt x="138" y="850"/>
                    <a:pt x="138" y="850"/>
                    <a:pt x="138" y="850"/>
                  </a:cubicBezTo>
                  <a:cubicBezTo>
                    <a:pt x="138" y="574"/>
                    <a:pt x="138" y="574"/>
                    <a:pt x="138" y="574"/>
                  </a:cubicBezTo>
                  <a:cubicBezTo>
                    <a:pt x="112" y="601"/>
                    <a:pt x="112" y="601"/>
                    <a:pt x="112" y="601"/>
                  </a:cubicBezTo>
                  <a:cubicBezTo>
                    <a:pt x="94" y="619"/>
                    <a:pt x="70" y="630"/>
                    <a:pt x="44" y="630"/>
                  </a:cubicBezTo>
                  <a:close/>
                  <a:moveTo>
                    <a:pt x="164" y="850"/>
                  </a:moveTo>
                  <a:cubicBezTo>
                    <a:pt x="284" y="850"/>
                    <a:pt x="284" y="850"/>
                    <a:pt x="284" y="850"/>
                  </a:cubicBezTo>
                  <a:cubicBezTo>
                    <a:pt x="284" y="420"/>
                    <a:pt x="284" y="420"/>
                    <a:pt x="284" y="420"/>
                  </a:cubicBezTo>
                  <a:cubicBezTo>
                    <a:pt x="164" y="546"/>
                    <a:pt x="164" y="546"/>
                    <a:pt x="164" y="546"/>
                  </a:cubicBezTo>
                  <a:lnTo>
                    <a:pt x="164" y="850"/>
                  </a:lnTo>
                  <a:close/>
                  <a:moveTo>
                    <a:pt x="417" y="528"/>
                  </a:moveTo>
                  <a:cubicBezTo>
                    <a:pt x="311" y="418"/>
                    <a:pt x="311" y="418"/>
                    <a:pt x="311" y="418"/>
                  </a:cubicBezTo>
                  <a:cubicBezTo>
                    <a:pt x="311" y="850"/>
                    <a:pt x="311" y="850"/>
                    <a:pt x="311" y="850"/>
                  </a:cubicBezTo>
                  <a:cubicBezTo>
                    <a:pt x="430" y="850"/>
                    <a:pt x="430" y="850"/>
                    <a:pt x="430" y="850"/>
                  </a:cubicBezTo>
                  <a:cubicBezTo>
                    <a:pt x="430" y="540"/>
                    <a:pt x="430" y="540"/>
                    <a:pt x="430" y="540"/>
                  </a:cubicBezTo>
                  <a:cubicBezTo>
                    <a:pt x="425" y="537"/>
                    <a:pt x="421" y="533"/>
                    <a:pt x="417" y="528"/>
                  </a:cubicBezTo>
                  <a:close/>
                  <a:moveTo>
                    <a:pt x="484" y="557"/>
                  </a:moveTo>
                  <a:cubicBezTo>
                    <a:pt x="474" y="557"/>
                    <a:pt x="466" y="555"/>
                    <a:pt x="457" y="553"/>
                  </a:cubicBezTo>
                  <a:cubicBezTo>
                    <a:pt x="457" y="850"/>
                    <a:pt x="457" y="850"/>
                    <a:pt x="457" y="850"/>
                  </a:cubicBezTo>
                  <a:cubicBezTo>
                    <a:pt x="577" y="850"/>
                    <a:pt x="577" y="850"/>
                    <a:pt x="577" y="850"/>
                  </a:cubicBezTo>
                  <a:cubicBezTo>
                    <a:pt x="577" y="501"/>
                    <a:pt x="577" y="501"/>
                    <a:pt x="577" y="501"/>
                  </a:cubicBezTo>
                  <a:cubicBezTo>
                    <a:pt x="551" y="528"/>
                    <a:pt x="551" y="528"/>
                    <a:pt x="551" y="528"/>
                  </a:cubicBezTo>
                  <a:cubicBezTo>
                    <a:pt x="533" y="546"/>
                    <a:pt x="509" y="557"/>
                    <a:pt x="484" y="557"/>
                  </a:cubicBezTo>
                  <a:close/>
                  <a:moveTo>
                    <a:pt x="603" y="473"/>
                  </a:moveTo>
                  <a:cubicBezTo>
                    <a:pt x="603" y="850"/>
                    <a:pt x="603" y="850"/>
                    <a:pt x="603" y="850"/>
                  </a:cubicBezTo>
                  <a:cubicBezTo>
                    <a:pt x="723" y="850"/>
                    <a:pt x="723" y="850"/>
                    <a:pt x="723" y="850"/>
                  </a:cubicBezTo>
                  <a:cubicBezTo>
                    <a:pt x="723" y="349"/>
                    <a:pt x="723" y="349"/>
                    <a:pt x="723" y="349"/>
                  </a:cubicBezTo>
                  <a:lnTo>
                    <a:pt x="603" y="473"/>
                  </a:lnTo>
                  <a:close/>
                  <a:moveTo>
                    <a:pt x="816" y="252"/>
                  </a:moveTo>
                  <a:cubicBezTo>
                    <a:pt x="750" y="321"/>
                    <a:pt x="750" y="321"/>
                    <a:pt x="750" y="321"/>
                  </a:cubicBezTo>
                  <a:cubicBezTo>
                    <a:pt x="750" y="850"/>
                    <a:pt x="750" y="850"/>
                    <a:pt x="750" y="850"/>
                  </a:cubicBezTo>
                  <a:cubicBezTo>
                    <a:pt x="870" y="850"/>
                    <a:pt x="870" y="850"/>
                    <a:pt x="870" y="850"/>
                  </a:cubicBezTo>
                  <a:cubicBezTo>
                    <a:pt x="870" y="304"/>
                    <a:pt x="870" y="304"/>
                    <a:pt x="870" y="304"/>
                  </a:cubicBezTo>
                  <a:lnTo>
                    <a:pt x="816" y="252"/>
                  </a:lnTo>
                  <a:close/>
                  <a:moveTo>
                    <a:pt x="816" y="252"/>
                  </a:moveTo>
                  <a:cubicBezTo>
                    <a:pt x="816" y="252"/>
                    <a:pt x="816" y="252"/>
                    <a:pt x="816" y="252"/>
                  </a:cubicBezTo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174" name="Group 4"/>
          <p:cNvGrpSpPr/>
          <p:nvPr/>
        </p:nvGrpSpPr>
        <p:grpSpPr>
          <a:xfrm>
            <a:off x="5788248" y="1316604"/>
            <a:ext cx="906703" cy="908468"/>
            <a:chOff x="8866293" y="2049856"/>
            <a:chExt cx="1360409" cy="1363056"/>
          </a:xfrm>
        </p:grpSpPr>
        <p:sp>
          <p:nvSpPr>
            <p:cNvPr id="175" name="Oval 15"/>
            <p:cNvSpPr>
              <a:spLocks noChangeArrowheads="1"/>
            </p:cNvSpPr>
            <p:nvPr/>
          </p:nvSpPr>
          <p:spPr bwMode="auto">
            <a:xfrm>
              <a:off x="8866293" y="2049856"/>
              <a:ext cx="1360409" cy="1363056"/>
            </a:xfrm>
            <a:prstGeom prst="ellipse">
              <a:avLst/>
            </a:prstGeom>
            <a:blipFill dpi="0" rotWithShape="1"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76" name="Freeform 13"/>
            <p:cNvSpPr>
              <a:spLocks/>
            </p:cNvSpPr>
            <p:nvPr/>
          </p:nvSpPr>
          <p:spPr bwMode="auto">
            <a:xfrm>
              <a:off x="9207501" y="2422525"/>
              <a:ext cx="679449" cy="619126"/>
            </a:xfrm>
            <a:custGeom>
              <a:avLst/>
              <a:gdLst>
                <a:gd name="T0" fmla="*/ 65 w 84"/>
                <a:gd name="T1" fmla="*/ 32 h 76"/>
                <a:gd name="T2" fmla="*/ 76 w 84"/>
                <a:gd name="T3" fmla="*/ 30 h 76"/>
                <a:gd name="T4" fmla="*/ 82 w 84"/>
                <a:gd name="T5" fmla="*/ 10 h 76"/>
                <a:gd name="T6" fmla="*/ 74 w 84"/>
                <a:gd name="T7" fmla="*/ 1 h 76"/>
                <a:gd name="T8" fmla="*/ 54 w 84"/>
                <a:gd name="T9" fmla="*/ 5 h 76"/>
                <a:gd name="T10" fmla="*/ 50 w 84"/>
                <a:gd name="T11" fmla="*/ 15 h 76"/>
                <a:gd name="T12" fmla="*/ 55 w 84"/>
                <a:gd name="T13" fmla="*/ 21 h 76"/>
                <a:gd name="T14" fmla="*/ 11 w 84"/>
                <a:gd name="T15" fmla="*/ 60 h 76"/>
                <a:gd name="T16" fmla="*/ 9 w 84"/>
                <a:gd name="T17" fmla="*/ 33 h 76"/>
                <a:gd name="T18" fmla="*/ 13 w 84"/>
                <a:gd name="T19" fmla="*/ 29 h 76"/>
                <a:gd name="T20" fmla="*/ 28 w 84"/>
                <a:gd name="T21" fmla="*/ 28 h 76"/>
                <a:gd name="T22" fmla="*/ 30 w 84"/>
                <a:gd name="T23" fmla="*/ 9 h 76"/>
                <a:gd name="T24" fmla="*/ 11 w 84"/>
                <a:gd name="T25" fmla="*/ 8 h 76"/>
                <a:gd name="T26" fmla="*/ 7 w 84"/>
                <a:gd name="T27" fmla="*/ 23 h 76"/>
                <a:gd name="T28" fmla="*/ 4 w 84"/>
                <a:gd name="T29" fmla="*/ 27 h 76"/>
                <a:gd name="T30" fmla="*/ 0 w 84"/>
                <a:gd name="T31" fmla="*/ 35 h 76"/>
                <a:gd name="T32" fmla="*/ 3 w 84"/>
                <a:gd name="T33" fmla="*/ 66 h 76"/>
                <a:gd name="T34" fmla="*/ 42 w 84"/>
                <a:gd name="T35" fmla="*/ 75 h 76"/>
                <a:gd name="T36" fmla="*/ 51 w 84"/>
                <a:gd name="T37" fmla="*/ 73 h 76"/>
                <a:gd name="T38" fmla="*/ 57 w 84"/>
                <a:gd name="T39" fmla="*/ 68 h 76"/>
                <a:gd name="T40" fmla="*/ 58 w 84"/>
                <a:gd name="T41" fmla="*/ 70 h 76"/>
                <a:gd name="T42" fmla="*/ 69 w 84"/>
                <a:gd name="T43" fmla="*/ 71 h 76"/>
                <a:gd name="T44" fmla="*/ 77 w 84"/>
                <a:gd name="T45" fmla="*/ 63 h 76"/>
                <a:gd name="T46" fmla="*/ 78 w 84"/>
                <a:gd name="T47" fmla="*/ 53 h 76"/>
                <a:gd name="T48" fmla="*/ 69 w 84"/>
                <a:gd name="T49" fmla="*/ 43 h 76"/>
                <a:gd name="T50" fmla="*/ 58 w 84"/>
                <a:gd name="T51" fmla="*/ 42 h 76"/>
                <a:gd name="T52" fmla="*/ 50 w 84"/>
                <a:gd name="T53" fmla="*/ 50 h 76"/>
                <a:gd name="T54" fmla="*/ 49 w 84"/>
                <a:gd name="T55" fmla="*/ 60 h 76"/>
                <a:gd name="T56" fmla="*/ 51 w 84"/>
                <a:gd name="T57" fmla="*/ 62 h 76"/>
                <a:gd name="T58" fmla="*/ 45 w 84"/>
                <a:gd name="T59" fmla="*/ 67 h 76"/>
                <a:gd name="T60" fmla="*/ 22 w 84"/>
                <a:gd name="T61" fmla="*/ 62 h 76"/>
                <a:gd name="T62" fmla="*/ 61 w 84"/>
                <a:gd name="T63" fmla="*/ 27 h 76"/>
                <a:gd name="T64" fmla="*/ 65 w 84"/>
                <a:gd name="T65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4" h="76">
                  <a:moveTo>
                    <a:pt x="65" y="32"/>
                  </a:moveTo>
                  <a:cubicBezTo>
                    <a:pt x="69" y="36"/>
                    <a:pt x="75" y="34"/>
                    <a:pt x="76" y="3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4" y="5"/>
                    <a:pt x="79" y="0"/>
                    <a:pt x="74" y="1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49" y="6"/>
                    <a:pt x="47" y="11"/>
                    <a:pt x="50" y="15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8" y="32"/>
                    <a:pt x="24" y="32"/>
                    <a:pt x="28" y="28"/>
                  </a:cubicBezTo>
                  <a:cubicBezTo>
                    <a:pt x="34" y="23"/>
                    <a:pt x="34" y="15"/>
                    <a:pt x="30" y="9"/>
                  </a:cubicBezTo>
                  <a:cubicBezTo>
                    <a:pt x="25" y="3"/>
                    <a:pt x="16" y="3"/>
                    <a:pt x="11" y="8"/>
                  </a:cubicBezTo>
                  <a:cubicBezTo>
                    <a:pt x="6" y="12"/>
                    <a:pt x="5" y="18"/>
                    <a:pt x="7" y="23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1" y="29"/>
                    <a:pt x="0" y="32"/>
                    <a:pt x="0" y="35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6" y="76"/>
                    <a:pt x="49" y="75"/>
                    <a:pt x="51" y="73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61" y="73"/>
                    <a:pt x="66" y="73"/>
                    <a:pt x="69" y="7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80" y="60"/>
                    <a:pt x="80" y="56"/>
                    <a:pt x="78" y="5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6" y="40"/>
                    <a:pt x="61" y="39"/>
                    <a:pt x="58" y="4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7" y="52"/>
                    <a:pt x="47" y="57"/>
                    <a:pt x="49" y="60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61" y="27"/>
                    <a:pt x="61" y="27"/>
                    <a:pt x="61" y="27"/>
                  </a:cubicBezTo>
                  <a:lnTo>
                    <a:pt x="65" y="32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60944" tIns="30472" rIns="60944" bIns="30472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7875D31B-9CB5-44E7-B3D4-C4F82082CBCF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AE1EA265-EEA2-40CC-8D48-53AD9C7B3573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62A90165-1112-464D-B5F3-B5D8181BDCB7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AEC5B06E-C9FC-4B0D-B7B6-8CE6BCAE9FE5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2068C2FA-1E6A-42CD-A4A6-A8693E5A82DB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EBB67D62-1820-43E4-9170-F014FE037E5A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6BD4D965-EF93-403E-9D8E-65A7F5EBC8B4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7270B21C-1567-47A0-9116-0B9D77F0D8FE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F121F64C-EC25-434E-BDFB-1A5612A156BF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45" name="文本框 25">
            <a:extLst>
              <a:ext uri="{FF2B5EF4-FFF2-40B4-BE49-F238E27FC236}">
                <a16:creationId xmlns:a16="http://schemas.microsoft.com/office/drawing/2014/main" id="{21C98C20-F291-4406-896E-1893C126BB46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选题意义</a:t>
            </a:r>
          </a:p>
        </p:txBody>
      </p:sp>
      <p:sp>
        <p:nvSpPr>
          <p:cNvPr id="46" name="文本框 26">
            <a:extLst>
              <a:ext uri="{FF2B5EF4-FFF2-40B4-BE49-F238E27FC236}">
                <a16:creationId xmlns:a16="http://schemas.microsoft.com/office/drawing/2014/main" id="{FEC94641-FB7E-41C7-9E40-88928470C8E6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01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58492E71-1539-493D-9D40-963BBF0D47A8}"/>
              </a:ext>
            </a:extLst>
          </p:cNvPr>
          <p:cNvGrpSpPr/>
          <p:nvPr/>
        </p:nvGrpSpPr>
        <p:grpSpPr>
          <a:xfrm>
            <a:off x="6998628" y="2398064"/>
            <a:ext cx="3983726" cy="973829"/>
            <a:chOff x="6998628" y="1236371"/>
            <a:chExt cx="3983726" cy="973829"/>
          </a:xfrm>
        </p:grpSpPr>
        <p:sp>
          <p:nvSpPr>
            <p:cNvPr id="49" name="TextBox 16">
              <a:extLst>
                <a:ext uri="{FF2B5EF4-FFF2-40B4-BE49-F238E27FC236}">
                  <a16:creationId xmlns:a16="http://schemas.microsoft.com/office/drawing/2014/main" id="{32CB1DAD-460E-421B-8F91-91666E1A69CB}"/>
                </a:ext>
              </a:extLst>
            </p:cNvPr>
            <p:cNvSpPr txBox="1"/>
            <p:nvPr/>
          </p:nvSpPr>
          <p:spPr>
            <a:xfrm>
              <a:off x="6998628" y="1590543"/>
              <a:ext cx="3983726" cy="619657"/>
            </a:xfrm>
            <a:prstGeom prst="rect">
              <a:avLst/>
            </a:prstGeom>
            <a:noFill/>
          </p:spPr>
          <p:txBody>
            <a:bodyPr wrap="square" numCol="1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50" name="TextBox 58">
              <a:extLst>
                <a:ext uri="{FF2B5EF4-FFF2-40B4-BE49-F238E27FC236}">
                  <a16:creationId xmlns:a16="http://schemas.microsoft.com/office/drawing/2014/main" id="{7C497010-FEF9-4B1B-A881-FC6A87248762}"/>
                </a:ext>
              </a:extLst>
            </p:cNvPr>
            <p:cNvSpPr txBox="1"/>
            <p:nvPr/>
          </p:nvSpPr>
          <p:spPr>
            <a:xfrm>
              <a:off x="6998628" y="1236371"/>
              <a:ext cx="3983726" cy="467820"/>
            </a:xfrm>
            <a:prstGeom prst="rect">
              <a:avLst/>
            </a:prstGeom>
            <a:noFill/>
          </p:spPr>
          <p:txBody>
            <a:bodyPr wrap="square" numCol="1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32762780-1FA6-4D0E-989D-E78917DB413F}"/>
              </a:ext>
            </a:extLst>
          </p:cNvPr>
          <p:cNvGrpSpPr/>
          <p:nvPr/>
        </p:nvGrpSpPr>
        <p:grpSpPr>
          <a:xfrm>
            <a:off x="6998628" y="3581225"/>
            <a:ext cx="3983726" cy="973829"/>
            <a:chOff x="6998628" y="1236371"/>
            <a:chExt cx="3983726" cy="973829"/>
          </a:xfrm>
        </p:grpSpPr>
        <p:sp>
          <p:nvSpPr>
            <p:cNvPr id="52" name="TextBox 16">
              <a:extLst>
                <a:ext uri="{FF2B5EF4-FFF2-40B4-BE49-F238E27FC236}">
                  <a16:creationId xmlns:a16="http://schemas.microsoft.com/office/drawing/2014/main" id="{DD4DD1ED-A671-495C-B8BD-FD402D4A501E}"/>
                </a:ext>
              </a:extLst>
            </p:cNvPr>
            <p:cNvSpPr txBox="1"/>
            <p:nvPr/>
          </p:nvSpPr>
          <p:spPr>
            <a:xfrm>
              <a:off x="6998628" y="1590543"/>
              <a:ext cx="3983726" cy="619657"/>
            </a:xfrm>
            <a:prstGeom prst="rect">
              <a:avLst/>
            </a:prstGeom>
            <a:noFill/>
          </p:spPr>
          <p:txBody>
            <a:bodyPr wrap="square" numCol="1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53" name="TextBox 58">
              <a:extLst>
                <a:ext uri="{FF2B5EF4-FFF2-40B4-BE49-F238E27FC236}">
                  <a16:creationId xmlns:a16="http://schemas.microsoft.com/office/drawing/2014/main" id="{F0522658-9A67-43E4-AF4D-E93F0FD35127}"/>
                </a:ext>
              </a:extLst>
            </p:cNvPr>
            <p:cNvSpPr txBox="1"/>
            <p:nvPr/>
          </p:nvSpPr>
          <p:spPr>
            <a:xfrm>
              <a:off x="6998628" y="1236371"/>
              <a:ext cx="3983726" cy="467820"/>
            </a:xfrm>
            <a:prstGeom prst="rect">
              <a:avLst/>
            </a:prstGeom>
            <a:noFill/>
          </p:spPr>
          <p:txBody>
            <a:bodyPr wrap="square" numCol="1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8191E9A5-CE49-4CD9-B243-778AC1490D6E}"/>
              </a:ext>
            </a:extLst>
          </p:cNvPr>
          <p:cNvGrpSpPr/>
          <p:nvPr/>
        </p:nvGrpSpPr>
        <p:grpSpPr>
          <a:xfrm>
            <a:off x="6998628" y="4764386"/>
            <a:ext cx="3983726" cy="973829"/>
            <a:chOff x="6998628" y="1236371"/>
            <a:chExt cx="3983726" cy="973829"/>
          </a:xfrm>
        </p:grpSpPr>
        <p:sp>
          <p:nvSpPr>
            <p:cNvPr id="55" name="TextBox 16">
              <a:extLst>
                <a:ext uri="{FF2B5EF4-FFF2-40B4-BE49-F238E27FC236}">
                  <a16:creationId xmlns:a16="http://schemas.microsoft.com/office/drawing/2014/main" id="{8ABF6D2A-2CFB-4500-8A52-B2AAA4E259D1}"/>
                </a:ext>
              </a:extLst>
            </p:cNvPr>
            <p:cNvSpPr txBox="1"/>
            <p:nvPr/>
          </p:nvSpPr>
          <p:spPr>
            <a:xfrm>
              <a:off x="6998628" y="1590543"/>
              <a:ext cx="3983726" cy="619657"/>
            </a:xfrm>
            <a:prstGeom prst="rect">
              <a:avLst/>
            </a:prstGeom>
            <a:noFill/>
          </p:spPr>
          <p:txBody>
            <a:bodyPr wrap="square" numCol="1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  <p:sp>
          <p:nvSpPr>
            <p:cNvPr id="56" name="TextBox 58">
              <a:extLst>
                <a:ext uri="{FF2B5EF4-FFF2-40B4-BE49-F238E27FC236}">
                  <a16:creationId xmlns:a16="http://schemas.microsoft.com/office/drawing/2014/main" id="{F3ABF9E4-1205-4DEC-A0F6-50CD843D9B17}"/>
                </a:ext>
              </a:extLst>
            </p:cNvPr>
            <p:cNvSpPr txBox="1"/>
            <p:nvPr/>
          </p:nvSpPr>
          <p:spPr>
            <a:xfrm>
              <a:off x="6998628" y="1236371"/>
              <a:ext cx="3983726" cy="467820"/>
            </a:xfrm>
            <a:prstGeom prst="rect">
              <a:avLst/>
            </a:prstGeom>
            <a:noFill/>
          </p:spPr>
          <p:txBody>
            <a:bodyPr wrap="square" numCol="1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  <a:endPara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14779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val 3"/>
          <p:cNvSpPr>
            <a:spLocks noChangeArrowheads="1"/>
          </p:cNvSpPr>
          <p:nvPr/>
        </p:nvSpPr>
        <p:spPr bwMode="auto">
          <a:xfrm>
            <a:off x="4287399" y="1463322"/>
            <a:ext cx="427561" cy="925149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6" name="Oval 3"/>
          <p:cNvSpPr>
            <a:spLocks noChangeArrowheads="1"/>
          </p:cNvSpPr>
          <p:nvPr/>
        </p:nvSpPr>
        <p:spPr bwMode="auto">
          <a:xfrm rot="7200000">
            <a:off x="4654091" y="2098271"/>
            <a:ext cx="427507" cy="925264"/>
          </a:xfrm>
          <a:custGeom>
            <a:avLst/>
            <a:gdLst>
              <a:gd name="T0" fmla="*/ 0 w 791186"/>
              <a:gd name="T1" fmla="*/ 0 h 1712168"/>
              <a:gd name="T2" fmla="*/ 791186 w 791186"/>
              <a:gd name="T3" fmla="*/ 1712168 h 1712168"/>
            </a:gdLst>
            <a:ahLst/>
            <a:cxnLst/>
            <a:rect l="T0" t="T1" r="T2" b="T3"/>
            <a:pathLst>
              <a:path w="791186" h="1712168">
                <a:moveTo>
                  <a:pt x="567087" y="0"/>
                </a:moveTo>
                <a:cubicBezTo>
                  <a:pt x="710121" y="252787"/>
                  <a:pt x="791186" y="544969"/>
                  <a:pt x="791186" y="856084"/>
                </a:cubicBezTo>
                <a:cubicBezTo>
                  <a:pt x="791186" y="1167199"/>
                  <a:pt x="710121" y="1459381"/>
                  <a:pt x="567087" y="1712168"/>
                </a:cubicBezTo>
                <a:lnTo>
                  <a:pt x="0" y="1384760"/>
                </a:lnTo>
                <a:cubicBezTo>
                  <a:pt x="86690" y="1228067"/>
                  <a:pt x="135866" y="1047818"/>
                  <a:pt x="135866" y="856084"/>
                </a:cubicBezTo>
                <a:cubicBezTo>
                  <a:pt x="135866" y="664350"/>
                  <a:pt x="86690" y="484102"/>
                  <a:pt x="0" y="327408"/>
                </a:cubicBezTo>
                <a:close/>
              </a:path>
            </a:pathLst>
          </a:custGeom>
          <a:blipFill dpi="0"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7" name="Oval 3"/>
          <p:cNvSpPr>
            <a:spLocks noChangeArrowheads="1"/>
          </p:cNvSpPr>
          <p:nvPr/>
        </p:nvSpPr>
        <p:spPr bwMode="auto">
          <a:xfrm rot="7200000">
            <a:off x="5412221" y="805708"/>
            <a:ext cx="568428" cy="1210168"/>
          </a:xfrm>
          <a:custGeom>
            <a:avLst/>
            <a:gdLst>
              <a:gd name="T0" fmla="*/ 0 w 568580"/>
              <a:gd name="T1" fmla="*/ 0 h 1210341"/>
              <a:gd name="T2" fmla="*/ 568580 w 568580"/>
              <a:gd name="T3" fmla="*/ 1210341 h 1210341"/>
            </a:gdLst>
            <a:ahLst/>
            <a:cxnLst/>
            <a:rect l="T0" t="T1" r="T2" b="T3"/>
            <a:pathLst>
              <a:path w="568580" h="1210341">
                <a:moveTo>
                  <a:pt x="135370" y="1210341"/>
                </a:moveTo>
                <a:cubicBezTo>
                  <a:pt x="58064" y="1073715"/>
                  <a:pt x="14249" y="915795"/>
                  <a:pt x="14249" y="747643"/>
                </a:cubicBezTo>
                <a:cubicBezTo>
                  <a:pt x="14249" y="580971"/>
                  <a:pt x="57296" y="424352"/>
                  <a:pt x="133560" y="288681"/>
                </a:cubicBezTo>
                <a:lnTo>
                  <a:pt x="0" y="208431"/>
                </a:lnTo>
                <a:lnTo>
                  <a:pt x="540814" y="0"/>
                </a:lnTo>
                <a:lnTo>
                  <a:pt x="568580" y="550068"/>
                </a:lnTo>
                <a:lnTo>
                  <a:pt x="437427" y="471263"/>
                </a:lnTo>
                <a:cubicBezTo>
                  <a:pt x="393156" y="553544"/>
                  <a:pt x="368437" y="647707"/>
                  <a:pt x="368437" y="747643"/>
                </a:cubicBezTo>
                <a:cubicBezTo>
                  <a:pt x="368437" y="851272"/>
                  <a:pt x="395017" y="948694"/>
                  <a:pt x="441871" y="1033383"/>
                </a:cubicBez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8" name="Oval 3"/>
          <p:cNvSpPr>
            <a:spLocks noChangeArrowheads="1"/>
          </p:cNvSpPr>
          <p:nvPr/>
        </p:nvSpPr>
        <p:spPr bwMode="auto">
          <a:xfrm rot="3600000">
            <a:off x="4654092" y="828259"/>
            <a:ext cx="427508" cy="925264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9" name="任意多边形 18"/>
          <p:cNvSpPr>
            <a:spLocks noChangeArrowheads="1"/>
          </p:cNvSpPr>
          <p:nvPr/>
        </p:nvSpPr>
        <p:spPr bwMode="auto">
          <a:xfrm>
            <a:off x="6135447" y="4211010"/>
            <a:ext cx="2300089" cy="1261914"/>
          </a:xfrm>
          <a:custGeom>
            <a:avLst/>
            <a:gdLst>
              <a:gd name="connsiteX0" fmla="*/ 787027 w 2300089"/>
              <a:gd name="connsiteY0" fmla="*/ 0 h 1261914"/>
              <a:gd name="connsiteX1" fmla="*/ 1274382 w 2300089"/>
              <a:gd name="connsiteY1" fmla="*/ 281340 h 1261914"/>
              <a:gd name="connsiteX2" fmla="*/ 1168981 w 2300089"/>
              <a:gd name="connsiteY2" fmla="*/ 436816 h 1261914"/>
              <a:gd name="connsiteX3" fmla="*/ 1152704 w 2300089"/>
              <a:gd name="connsiteY3" fmla="*/ 455248 h 1261914"/>
              <a:gd name="connsiteX4" fmla="*/ 1667689 w 2300089"/>
              <a:gd name="connsiteY4" fmla="*/ 455248 h 1261914"/>
              <a:gd name="connsiteX5" fmla="*/ 1667689 w 2300089"/>
              <a:gd name="connsiteY5" fmla="*/ 210315 h 1261914"/>
              <a:gd name="connsiteX6" fmla="*/ 2300089 w 2300089"/>
              <a:gd name="connsiteY6" fmla="*/ 736115 h 1261914"/>
              <a:gd name="connsiteX7" fmla="*/ 1667689 w 2300089"/>
              <a:gd name="connsiteY7" fmla="*/ 1261914 h 1261914"/>
              <a:gd name="connsiteX8" fmla="*/ 1667689 w 2300089"/>
              <a:gd name="connsiteY8" fmla="*/ 1016981 h 1261914"/>
              <a:gd name="connsiteX9" fmla="*/ 14415 w 2300089"/>
              <a:gd name="connsiteY9" fmla="*/ 1016981 h 1261914"/>
              <a:gd name="connsiteX10" fmla="*/ 14415 w 2300089"/>
              <a:gd name="connsiteY10" fmla="*/ 1016063 h 1261914"/>
              <a:gd name="connsiteX11" fmla="*/ 0 w 2300089"/>
              <a:gd name="connsiteY11" fmla="*/ 1017105 h 1261914"/>
              <a:gd name="connsiteX12" fmla="*/ 30 w 2300089"/>
              <a:gd name="connsiteY12" fmla="*/ 454373 h 1261914"/>
              <a:gd name="connsiteX13" fmla="*/ 451907 w 2300089"/>
              <a:gd name="connsiteY13" fmla="*/ 328301 h 1261914"/>
              <a:gd name="connsiteX14" fmla="*/ 787027 w 2300089"/>
              <a:gd name="connsiteY14" fmla="*/ 0 h 1261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00089" h="1261914">
                <a:moveTo>
                  <a:pt x="787027" y="0"/>
                </a:moveTo>
                <a:lnTo>
                  <a:pt x="1274382" y="281340"/>
                </a:lnTo>
                <a:cubicBezTo>
                  <a:pt x="1242708" y="335110"/>
                  <a:pt x="1207538" y="387055"/>
                  <a:pt x="1168981" y="436816"/>
                </a:cubicBezTo>
                <a:lnTo>
                  <a:pt x="1152704" y="455248"/>
                </a:lnTo>
                <a:lnTo>
                  <a:pt x="1667689" y="455248"/>
                </a:lnTo>
                <a:lnTo>
                  <a:pt x="1667689" y="210315"/>
                </a:lnTo>
                <a:lnTo>
                  <a:pt x="2300089" y="736115"/>
                </a:lnTo>
                <a:lnTo>
                  <a:pt x="1667689" y="1261914"/>
                </a:lnTo>
                <a:lnTo>
                  <a:pt x="1667689" y="1016981"/>
                </a:lnTo>
                <a:lnTo>
                  <a:pt x="14415" y="1016981"/>
                </a:lnTo>
                <a:lnTo>
                  <a:pt x="14415" y="1016063"/>
                </a:lnTo>
                <a:lnTo>
                  <a:pt x="0" y="1017105"/>
                </a:lnTo>
                <a:lnTo>
                  <a:pt x="30" y="454373"/>
                </a:lnTo>
                <a:cubicBezTo>
                  <a:pt x="153907" y="451554"/>
                  <a:pt x="309198" y="410694"/>
                  <a:pt x="451907" y="328301"/>
                </a:cubicBezTo>
                <a:cubicBezTo>
                  <a:pt x="594616" y="245908"/>
                  <a:pt x="707647" y="131852"/>
                  <a:pt x="787027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wrap="square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0" name="Oval 3"/>
          <p:cNvSpPr>
            <a:spLocks noChangeArrowheads="1"/>
          </p:cNvSpPr>
          <p:nvPr/>
        </p:nvSpPr>
        <p:spPr bwMode="auto">
          <a:xfrm>
            <a:off x="6942098" y="2987025"/>
            <a:ext cx="679988" cy="1471345"/>
          </a:xfrm>
          <a:custGeom>
            <a:avLst/>
            <a:gdLst>
              <a:gd name="T0" fmla="*/ 0 w 791186"/>
              <a:gd name="T1" fmla="*/ 0 h 1712168"/>
              <a:gd name="T2" fmla="*/ 791186 w 791186"/>
              <a:gd name="T3" fmla="*/ 1712168 h 1712168"/>
            </a:gdLst>
            <a:ahLst/>
            <a:cxnLst/>
            <a:rect l="T0" t="T1" r="T2" b="T3"/>
            <a:pathLst>
              <a:path w="791186" h="1712168">
                <a:moveTo>
                  <a:pt x="567087" y="0"/>
                </a:moveTo>
                <a:cubicBezTo>
                  <a:pt x="710121" y="252787"/>
                  <a:pt x="791186" y="544969"/>
                  <a:pt x="791186" y="856084"/>
                </a:cubicBezTo>
                <a:cubicBezTo>
                  <a:pt x="791186" y="1167199"/>
                  <a:pt x="710121" y="1459381"/>
                  <a:pt x="567087" y="1712168"/>
                </a:cubicBezTo>
                <a:lnTo>
                  <a:pt x="0" y="1384760"/>
                </a:lnTo>
                <a:cubicBezTo>
                  <a:pt x="86690" y="1228067"/>
                  <a:pt x="135866" y="1047818"/>
                  <a:pt x="135866" y="856084"/>
                </a:cubicBezTo>
                <a:cubicBezTo>
                  <a:pt x="135866" y="664350"/>
                  <a:pt x="86690" y="484102"/>
                  <a:pt x="0" y="327408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1" name="Oval 3"/>
          <p:cNvSpPr>
            <a:spLocks noChangeArrowheads="1"/>
          </p:cNvSpPr>
          <p:nvPr/>
        </p:nvSpPr>
        <p:spPr bwMode="auto">
          <a:xfrm>
            <a:off x="4609531" y="2987025"/>
            <a:ext cx="679988" cy="1471345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2" name="任意多边形 21"/>
          <p:cNvSpPr>
            <a:spLocks noChangeArrowheads="1"/>
          </p:cNvSpPr>
          <p:nvPr/>
        </p:nvSpPr>
        <p:spPr bwMode="auto">
          <a:xfrm rot="7200000">
            <a:off x="4744943" y="4161919"/>
            <a:ext cx="1223994" cy="1565553"/>
          </a:xfrm>
          <a:custGeom>
            <a:avLst/>
            <a:gdLst>
              <a:gd name="connsiteX0" fmla="*/ 0 w 1223994"/>
              <a:gd name="connsiteY0" fmla="*/ 1190137 h 1565553"/>
              <a:gd name="connsiteX1" fmla="*/ 116756 w 1223994"/>
              <a:gd name="connsiteY1" fmla="*/ 735764 h 1565553"/>
              <a:gd name="connsiteX2" fmla="*/ 0 w 1223994"/>
              <a:gd name="connsiteY2" fmla="*/ 281392 h 1565553"/>
              <a:gd name="connsiteX3" fmla="*/ 487324 w 1223994"/>
              <a:gd name="connsiteY3" fmla="*/ 0 h 1565553"/>
              <a:gd name="connsiteX4" fmla="*/ 533788 w 1223994"/>
              <a:gd name="connsiteY4" fmla="*/ 95834 h 1565553"/>
              <a:gd name="connsiteX5" fmla="*/ 1223994 w 1223994"/>
              <a:gd name="connsiteY5" fmla="*/ 1291306 h 1565553"/>
              <a:gd name="connsiteX6" fmla="*/ 748984 w 1223994"/>
              <a:gd name="connsiteY6" fmla="*/ 1565553 h 1565553"/>
              <a:gd name="connsiteX7" fmla="*/ 579507 w 1223994"/>
              <a:gd name="connsiteY7" fmla="*/ 1272010 h 1565553"/>
              <a:gd name="connsiteX8" fmla="*/ 569270 w 1223994"/>
              <a:gd name="connsiteY8" fmla="*/ 1302512 h 1565553"/>
              <a:gd name="connsiteX9" fmla="*/ 487324 w 1223994"/>
              <a:gd name="connsiteY9" fmla="*/ 1471529 h 156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3994" h="1565553">
                <a:moveTo>
                  <a:pt x="0" y="1190137"/>
                </a:moveTo>
                <a:cubicBezTo>
                  <a:pt x="74497" y="1055467"/>
                  <a:pt x="116756" y="900551"/>
                  <a:pt x="116756" y="735764"/>
                </a:cubicBezTo>
                <a:cubicBezTo>
                  <a:pt x="116756" y="570978"/>
                  <a:pt x="74497" y="416063"/>
                  <a:pt x="0" y="281392"/>
                </a:cubicBezTo>
                <a:lnTo>
                  <a:pt x="487324" y="0"/>
                </a:lnTo>
                <a:lnTo>
                  <a:pt x="533788" y="95834"/>
                </a:lnTo>
                <a:lnTo>
                  <a:pt x="1223994" y="1291306"/>
                </a:lnTo>
                <a:lnTo>
                  <a:pt x="748984" y="1565553"/>
                </a:lnTo>
                <a:lnTo>
                  <a:pt x="579507" y="1272010"/>
                </a:lnTo>
                <a:lnTo>
                  <a:pt x="569270" y="1302512"/>
                </a:lnTo>
                <a:cubicBezTo>
                  <a:pt x="545454" y="1360783"/>
                  <a:pt x="518053" y="1417214"/>
                  <a:pt x="487324" y="1471529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wrap="square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3" name="Oval 3"/>
          <p:cNvSpPr>
            <a:spLocks noChangeArrowheads="1"/>
          </p:cNvSpPr>
          <p:nvPr/>
        </p:nvSpPr>
        <p:spPr bwMode="auto">
          <a:xfrm rot="7200000">
            <a:off x="6358998" y="1977028"/>
            <a:ext cx="679904" cy="1471529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4" name="Oval 3"/>
          <p:cNvSpPr>
            <a:spLocks noChangeArrowheads="1"/>
          </p:cNvSpPr>
          <p:nvPr/>
        </p:nvSpPr>
        <p:spPr bwMode="auto">
          <a:xfrm rot="3600000">
            <a:off x="5192714" y="1977028"/>
            <a:ext cx="679904" cy="1471529"/>
          </a:xfrm>
          <a:custGeom>
            <a:avLst/>
            <a:gdLst>
              <a:gd name="T0" fmla="*/ 0 w 791187"/>
              <a:gd name="T1" fmla="*/ 0 h 1712168"/>
              <a:gd name="T2" fmla="*/ 791187 w 791187"/>
              <a:gd name="T3" fmla="*/ 1712168 h 1712168"/>
            </a:gdLst>
            <a:ahLst/>
            <a:cxnLst/>
            <a:rect l="T0" t="T1" r="T2" b="T3"/>
            <a:pathLst>
              <a:path w="791187" h="1712168">
                <a:moveTo>
                  <a:pt x="224100" y="0"/>
                </a:moveTo>
                <a:lnTo>
                  <a:pt x="791187" y="327408"/>
                </a:lnTo>
                <a:cubicBezTo>
                  <a:pt x="704497" y="484101"/>
                  <a:pt x="655320" y="664350"/>
                  <a:pt x="655320" y="856084"/>
                </a:cubicBezTo>
                <a:cubicBezTo>
                  <a:pt x="655320" y="1047818"/>
                  <a:pt x="704497" y="1228067"/>
                  <a:pt x="791187" y="1384760"/>
                </a:cubicBezTo>
                <a:lnTo>
                  <a:pt x="224099" y="1712168"/>
                </a:lnTo>
                <a:cubicBezTo>
                  <a:pt x="81066" y="1459381"/>
                  <a:pt x="0" y="1167199"/>
                  <a:pt x="0" y="856084"/>
                </a:cubicBezTo>
                <a:cubicBezTo>
                  <a:pt x="0" y="544969"/>
                  <a:pt x="81066" y="252787"/>
                  <a:pt x="224100" y="0"/>
                </a:cubicBezTo>
                <a:close/>
              </a:path>
            </a:pathLst>
          </a:custGeom>
          <a:blipFill dpi="0" rotWithShape="1"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800" b="0" i="0" u="none" strike="noStrike" kern="0" cap="none" spc="0" normalizeH="0" baseline="0" noProof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5" name="TextBox 121"/>
          <p:cNvSpPr>
            <a:spLocks noChangeArrowheads="1"/>
          </p:cNvSpPr>
          <p:nvPr/>
        </p:nvSpPr>
        <p:spPr bwMode="auto">
          <a:xfrm>
            <a:off x="5692056" y="3201883"/>
            <a:ext cx="886781" cy="880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40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30</a:t>
            </a:r>
            <a:endParaRPr lang="zh-CN" altLang="en-US" sz="4000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 algn="ctr">
              <a:lnSpc>
                <a:spcPct val="80000"/>
              </a:lnSpc>
            </a:pPr>
            <a:r>
              <a:rPr lang="en-US" altLang="zh-CN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days</a:t>
            </a:r>
            <a:endParaRPr lang="en-US" altLang="zh-CN" sz="2000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6" name="TextBox 122"/>
          <p:cNvSpPr>
            <a:spLocks noChangeArrowheads="1"/>
          </p:cNvSpPr>
          <p:nvPr/>
        </p:nvSpPr>
        <p:spPr bwMode="auto">
          <a:xfrm>
            <a:off x="4774230" y="1598454"/>
            <a:ext cx="898003" cy="6832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altLang="zh-CN" sz="28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24</a:t>
            </a:r>
            <a:endParaRPr lang="zh-CN" altLang="en-US" sz="2800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  <a:p>
            <a:pPr algn="ctr">
              <a:lnSpc>
                <a:spcPct val="80000"/>
              </a:lnSpc>
            </a:pPr>
            <a:r>
              <a:rPr lang="en-US" altLang="zh-CN" sz="20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hours</a:t>
            </a:r>
            <a:endParaRPr lang="en-US" altLang="zh-CN" sz="1400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7" name="矩形 47"/>
          <p:cNvSpPr>
            <a:spLocks noChangeArrowheads="1"/>
          </p:cNvSpPr>
          <p:nvPr/>
        </p:nvSpPr>
        <p:spPr bwMode="auto">
          <a:xfrm>
            <a:off x="1239146" y="5658459"/>
            <a:ext cx="9713709" cy="6347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此处添加详细文本描述，建议与标题相关并符合整体语言风格，语言描述尽量简洁生动。尽量将每页幻灯片的字数控制在</a:t>
            </a: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200</a:t>
            </a: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字以内，据统计每页幻灯片的最好控制在</a:t>
            </a: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5</a:t>
            </a: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分钟之内。</a:t>
            </a:r>
          </a:p>
        </p:txBody>
      </p:sp>
      <p:sp>
        <p:nvSpPr>
          <p:cNvPr id="28" name="矩形 27"/>
          <p:cNvSpPr/>
          <p:nvPr/>
        </p:nvSpPr>
        <p:spPr>
          <a:xfrm>
            <a:off x="3139500" y="4228118"/>
            <a:ext cx="1313162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/>
            <a:r>
              <a:rPr lang="zh-CN" altLang="en-US" sz="22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</a:t>
            </a:r>
            <a:endParaRPr lang="en-US" altLang="zh-CN" sz="2200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9" name="矩形 47"/>
          <p:cNvSpPr>
            <a:spLocks noChangeArrowheads="1"/>
          </p:cNvSpPr>
          <p:nvPr/>
        </p:nvSpPr>
        <p:spPr bwMode="auto">
          <a:xfrm>
            <a:off x="1239146" y="4643712"/>
            <a:ext cx="3223223" cy="632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sp>
        <p:nvSpPr>
          <p:cNvPr id="30" name="矩形 29"/>
          <p:cNvSpPr/>
          <p:nvPr/>
        </p:nvSpPr>
        <p:spPr>
          <a:xfrm>
            <a:off x="6350373" y="1046918"/>
            <a:ext cx="1313162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r>
              <a:rPr lang="zh-CN" altLang="en-US" sz="22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</a:t>
            </a:r>
            <a:endParaRPr lang="en-US" altLang="zh-CN" sz="2200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1" name="矩形 47"/>
          <p:cNvSpPr>
            <a:spLocks noChangeArrowheads="1"/>
          </p:cNvSpPr>
          <p:nvPr/>
        </p:nvSpPr>
        <p:spPr bwMode="auto">
          <a:xfrm>
            <a:off x="6350372" y="1462512"/>
            <a:ext cx="3233205" cy="6347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sp>
        <p:nvSpPr>
          <p:cNvPr id="32" name="矩形 31"/>
          <p:cNvSpPr/>
          <p:nvPr/>
        </p:nvSpPr>
        <p:spPr>
          <a:xfrm>
            <a:off x="8624883" y="4228118"/>
            <a:ext cx="1313162" cy="430879"/>
          </a:xfrm>
          <a:prstGeom prst="rect">
            <a:avLst/>
          </a:prstGeom>
        </p:spPr>
        <p:txBody>
          <a:bodyPr wrap="none" lIns="91431" tIns="45716" rIns="91431" bIns="45716">
            <a:spAutoFit/>
          </a:bodyPr>
          <a:lstStyle/>
          <a:p>
            <a:pPr algn="ctr"/>
            <a:r>
              <a:rPr lang="zh-CN" altLang="en-US" sz="22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</a:t>
            </a:r>
            <a:endParaRPr lang="en-US" altLang="zh-CN" sz="2200" b="1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矩形 47"/>
          <p:cNvSpPr>
            <a:spLocks noChangeArrowheads="1"/>
          </p:cNvSpPr>
          <p:nvPr/>
        </p:nvSpPr>
        <p:spPr bwMode="auto">
          <a:xfrm>
            <a:off x="8540452" y="4643712"/>
            <a:ext cx="2965748" cy="632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1" tIns="45716" rIns="91431" bIns="45716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此处添加详细文本描述，文字内容建议与标题相关尽量简洁生动</a:t>
            </a:r>
            <a:r>
              <a:rPr kumimoji="0" lang="en-US" altLang="zh-CN" sz="1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ea"/>
                <a:sym typeface="+mn-lt"/>
              </a:rPr>
              <a:t>……</a:t>
            </a: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AA8AE255-7AA2-4564-8AAF-0DE246A69054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0E6045DE-8888-487E-BB5D-4E5A53C81CA0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FA3C4C4B-5FD5-47F7-BA13-FC00189A8041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60455326-5A73-4D1B-8B7F-EDBE4387080A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DA0EDE19-7C10-4E95-865E-142BDD97FF01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EF9A1F3F-F5E2-4F9F-BB73-49630BB5F970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8C2198D8-AD23-4218-A021-5B56A8AF1E36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7A0EE804-A7A6-4D2A-9111-41C64C5D590A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5EEDD58-EAE5-45C8-B8B1-943E0364121D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45" name="文本框 25">
            <a:extLst>
              <a:ext uri="{FF2B5EF4-FFF2-40B4-BE49-F238E27FC236}">
                <a16:creationId xmlns:a16="http://schemas.microsoft.com/office/drawing/2014/main" id="{085F3480-6A3D-4AC3-94FE-A4C2FA82D38C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理论基础与文献综述</a:t>
            </a:r>
          </a:p>
        </p:txBody>
      </p:sp>
      <p:sp>
        <p:nvSpPr>
          <p:cNvPr id="46" name="文本框 26">
            <a:extLst>
              <a:ext uri="{FF2B5EF4-FFF2-40B4-BE49-F238E27FC236}">
                <a16:creationId xmlns:a16="http://schemas.microsoft.com/office/drawing/2014/main" id="{4CB694D5-81E2-438D-9D37-095377F817E0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01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898188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直接连接符 35"/>
          <p:cNvCxnSpPr>
            <a:stCxn id="45" idx="3"/>
            <a:endCxn id="49" idx="7"/>
          </p:cNvCxnSpPr>
          <p:nvPr/>
        </p:nvCxnSpPr>
        <p:spPr>
          <a:xfrm flipH="1">
            <a:off x="2744283" y="2946502"/>
            <a:ext cx="2299137" cy="906212"/>
          </a:xfrm>
          <a:prstGeom prst="line">
            <a:avLst/>
          </a:prstGeom>
          <a:noFill/>
          <a:ln w="6350" cap="flat" cmpd="sng" algn="ctr">
            <a:solidFill>
              <a:schemeClr val="bg1">
                <a:lumMod val="50000"/>
              </a:schemeClr>
            </a:solidFill>
            <a:prstDash val="solid"/>
            <a:miter lim="800000"/>
          </a:ln>
          <a:effectLst/>
        </p:spPr>
      </p:cxnSp>
      <p:cxnSp>
        <p:nvCxnSpPr>
          <p:cNvPr id="37" name="直接连接符 36"/>
          <p:cNvCxnSpPr>
            <a:stCxn id="49" idx="6"/>
            <a:endCxn id="53" idx="2"/>
          </p:cNvCxnSpPr>
          <p:nvPr/>
        </p:nvCxnSpPr>
        <p:spPr>
          <a:xfrm>
            <a:off x="2777703" y="3933396"/>
            <a:ext cx="4918535" cy="435245"/>
          </a:xfrm>
          <a:prstGeom prst="line">
            <a:avLst/>
          </a:prstGeom>
          <a:noFill/>
          <a:ln w="6350" cap="flat" cmpd="sng" algn="ctr">
            <a:solidFill>
              <a:schemeClr val="bg1">
                <a:lumMod val="50000"/>
              </a:schemeClr>
            </a:solidFill>
            <a:prstDash val="solid"/>
            <a:miter lim="800000"/>
          </a:ln>
          <a:effectLst/>
        </p:spPr>
      </p:cxnSp>
      <p:cxnSp>
        <p:nvCxnSpPr>
          <p:cNvPr id="38" name="直接连接符 37"/>
          <p:cNvCxnSpPr>
            <a:stCxn id="53" idx="4"/>
            <a:endCxn id="57" idx="6"/>
          </p:cNvCxnSpPr>
          <p:nvPr/>
        </p:nvCxnSpPr>
        <p:spPr>
          <a:xfrm flipH="1">
            <a:off x="5381078" y="4482742"/>
            <a:ext cx="2429262" cy="1653609"/>
          </a:xfrm>
          <a:prstGeom prst="line">
            <a:avLst/>
          </a:prstGeom>
          <a:noFill/>
          <a:ln w="6350" cap="flat" cmpd="sng" algn="ctr">
            <a:solidFill>
              <a:schemeClr val="bg1">
                <a:lumMod val="50000"/>
              </a:schemeClr>
            </a:solidFill>
            <a:prstDash val="solid"/>
            <a:miter lim="800000"/>
          </a:ln>
          <a:effectLst/>
        </p:spPr>
      </p:cxnSp>
      <p:grpSp>
        <p:nvGrpSpPr>
          <p:cNvPr id="2" name="组合 1">
            <a:extLst>
              <a:ext uri="{FF2B5EF4-FFF2-40B4-BE49-F238E27FC236}">
                <a16:creationId xmlns:a16="http://schemas.microsoft.com/office/drawing/2014/main" id="{0DD31F6F-0908-43A7-B1B0-7923C74C578D}"/>
              </a:ext>
            </a:extLst>
          </p:cNvPr>
          <p:cNvGrpSpPr/>
          <p:nvPr/>
        </p:nvGrpSpPr>
        <p:grpSpPr>
          <a:xfrm>
            <a:off x="1100901" y="1421447"/>
            <a:ext cx="3218920" cy="1021837"/>
            <a:chOff x="1100901" y="1421447"/>
            <a:chExt cx="3218920" cy="1021837"/>
          </a:xfrm>
        </p:grpSpPr>
        <p:sp>
          <p:nvSpPr>
            <p:cNvPr id="40" name="TextBox 82"/>
            <p:cNvSpPr txBox="1"/>
            <p:nvPr/>
          </p:nvSpPr>
          <p:spPr>
            <a:xfrm>
              <a:off x="1105517" y="1421447"/>
              <a:ext cx="3214304" cy="467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  <a:endPara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2" name="TextBox 91"/>
            <p:cNvSpPr txBox="1"/>
            <p:nvPr/>
          </p:nvSpPr>
          <p:spPr>
            <a:xfrm>
              <a:off x="1100901" y="1823627"/>
              <a:ext cx="3215137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4659481" y="1588223"/>
            <a:ext cx="929242" cy="1391699"/>
            <a:chOff x="4655492" y="978821"/>
            <a:chExt cx="697113" cy="1044046"/>
          </a:xfrm>
        </p:grpSpPr>
        <p:sp>
          <p:nvSpPr>
            <p:cNvPr id="44" name="泪滴形 43"/>
            <p:cNvSpPr/>
            <p:nvPr/>
          </p:nvSpPr>
          <p:spPr>
            <a:xfrm rot="8100000">
              <a:off x="4655492" y="978821"/>
              <a:ext cx="697113" cy="697113"/>
            </a:xfrm>
            <a:prstGeom prst="teardrop">
              <a:avLst/>
            </a:prstGeom>
            <a:blipFill dpi="0" rotWithShape="1"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5" name="椭圆 44"/>
            <p:cNvSpPr/>
            <p:nvPr/>
          </p:nvSpPr>
          <p:spPr>
            <a:xfrm>
              <a:off x="4918450" y="1851670"/>
              <a:ext cx="171197" cy="171197"/>
            </a:xfrm>
            <a:prstGeom prst="ellipse">
              <a:avLst/>
            </a:prstGeom>
            <a:blipFill dpi="0" rotWithShape="1"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46" name="Picture 2" descr="E:\PPT\PPT_图标\095.png"/>
            <p:cNvPicPr>
              <a:picLocks noChangeAspect="1" noChangeArrowheads="1"/>
            </p:cNvPicPr>
            <p:nvPr/>
          </p:nvPicPr>
          <p:blipFill>
            <a:blip r:embed="rId6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8651" y="1131590"/>
              <a:ext cx="370793" cy="3573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7" name="组合 46"/>
          <p:cNvGrpSpPr/>
          <p:nvPr/>
        </p:nvGrpSpPr>
        <p:grpSpPr>
          <a:xfrm>
            <a:off x="2128942" y="2511181"/>
            <a:ext cx="1069320" cy="1536316"/>
            <a:chOff x="2649909" y="1878442"/>
            <a:chExt cx="802199" cy="1152537"/>
          </a:xfrm>
        </p:grpSpPr>
        <p:sp>
          <p:nvSpPr>
            <p:cNvPr id="48" name="泪滴形 47"/>
            <p:cNvSpPr/>
            <p:nvPr/>
          </p:nvSpPr>
          <p:spPr>
            <a:xfrm rot="8100000">
              <a:off x="2649909" y="1878442"/>
              <a:ext cx="802199" cy="802199"/>
            </a:xfrm>
            <a:prstGeom prst="teardrop">
              <a:avLst/>
            </a:prstGeom>
            <a:blipFill dpi="0"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9" name="椭圆 48"/>
            <p:cNvSpPr/>
            <p:nvPr/>
          </p:nvSpPr>
          <p:spPr>
            <a:xfrm>
              <a:off x="2965410" y="2859782"/>
              <a:ext cx="171197" cy="171197"/>
            </a:xfrm>
            <a:prstGeom prst="ellipse">
              <a:avLst/>
            </a:prstGeom>
            <a:blipFill dpi="0" rotWithShape="1"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50" name="Picture 3" descr="E:\PPT\PPT_图标\044.png"/>
            <p:cNvPicPr>
              <a:picLocks noChangeAspect="1" noChangeArrowheads="1"/>
            </p:cNvPicPr>
            <p:nvPr/>
          </p:nvPicPr>
          <p:blipFill>
            <a:blip r:embed="rId9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0007" y="2066159"/>
              <a:ext cx="489942" cy="34640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1" name="组合 50"/>
          <p:cNvGrpSpPr/>
          <p:nvPr/>
        </p:nvGrpSpPr>
        <p:grpSpPr>
          <a:xfrm>
            <a:off x="7221381" y="2782436"/>
            <a:ext cx="1177915" cy="1700306"/>
            <a:chOff x="6470234" y="2403489"/>
            <a:chExt cx="883666" cy="1275562"/>
          </a:xfrm>
        </p:grpSpPr>
        <p:sp>
          <p:nvSpPr>
            <p:cNvPr id="52" name="泪滴形 51"/>
            <p:cNvSpPr/>
            <p:nvPr/>
          </p:nvSpPr>
          <p:spPr>
            <a:xfrm rot="8100000">
              <a:off x="6470234" y="2403489"/>
              <a:ext cx="883666" cy="883666"/>
            </a:xfrm>
            <a:prstGeom prst="teardrop">
              <a:avLst/>
            </a:prstGeom>
            <a:blipFill dpi="0" rotWithShape="1"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3" name="椭圆 52"/>
            <p:cNvSpPr/>
            <p:nvPr/>
          </p:nvSpPr>
          <p:spPr>
            <a:xfrm>
              <a:off x="6826469" y="3507854"/>
              <a:ext cx="171197" cy="171197"/>
            </a:xfrm>
            <a:prstGeom prst="ellipse">
              <a:avLst/>
            </a:prstGeom>
            <a:blipFill dpi="0" rotWithShape="1"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54" name="Picture 4" descr="E:\PPT\PPT_图标\220.png"/>
            <p:cNvPicPr>
              <a:picLocks noChangeAspect="1" noChangeArrowheads="1"/>
            </p:cNvPicPr>
            <p:nvPr/>
          </p:nvPicPr>
          <p:blipFill>
            <a:blip r:embed="rId1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85111" y="2613742"/>
              <a:ext cx="494002" cy="49207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5" name="组合 54"/>
          <p:cNvGrpSpPr/>
          <p:nvPr/>
        </p:nvGrpSpPr>
        <p:grpSpPr>
          <a:xfrm>
            <a:off x="4588256" y="4346745"/>
            <a:ext cx="1357442" cy="1903707"/>
            <a:chOff x="4494875" y="3519862"/>
            <a:chExt cx="1018347" cy="1428152"/>
          </a:xfrm>
        </p:grpSpPr>
        <p:sp>
          <p:nvSpPr>
            <p:cNvPr id="56" name="泪滴形 55"/>
            <p:cNvSpPr/>
            <p:nvPr/>
          </p:nvSpPr>
          <p:spPr>
            <a:xfrm rot="8100000">
              <a:off x="4494875" y="3519862"/>
              <a:ext cx="1018347" cy="1018347"/>
            </a:xfrm>
            <a:prstGeom prst="teardrop">
              <a:avLst/>
            </a:prstGeom>
            <a:blipFill dpi="0" rotWithShape="1"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57" name="椭圆 56"/>
            <p:cNvSpPr/>
            <p:nvPr/>
          </p:nvSpPr>
          <p:spPr>
            <a:xfrm>
              <a:off x="4918450" y="4776817"/>
              <a:ext cx="171197" cy="171197"/>
            </a:xfrm>
            <a:prstGeom prst="ellipse">
              <a:avLst/>
            </a:prstGeom>
            <a:blipFill dpi="0" rotWithShape="1"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3199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58" name="Picture 5" descr="E:\PPT\PPT_图标\448.png"/>
            <p:cNvPicPr>
              <a:picLocks noChangeAspect="1" noChangeArrowheads="1"/>
            </p:cNvPicPr>
            <p:nvPr/>
          </p:nvPicPr>
          <p:blipFill>
            <a:blip r:embed="rId15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5433" y="3761641"/>
              <a:ext cx="677229" cy="62189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A8233DF8-2575-4488-8EB4-D7FD49999589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0318CE6C-B9BC-436A-AB07-778F827E970A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6AFF2F04-18C5-49DA-A937-89B2AD355488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66961844-77F4-4DBA-A8B8-264198DAB061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3D17C5D9-3E74-4C9F-83B3-CAB6EDFEDC99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685F248D-C5A3-4A8B-A949-FEE700879907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2C898120-5D38-46AB-9F07-A65954DE6879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13329AE8-2771-44A4-8FF4-0A67FF60B4B6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909A06A0-0BA3-4794-B4BE-D2F6DFD462D2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62" name="文本框 25">
            <a:extLst>
              <a:ext uri="{FF2B5EF4-FFF2-40B4-BE49-F238E27FC236}">
                <a16:creationId xmlns:a16="http://schemas.microsoft.com/office/drawing/2014/main" id="{56172EB8-45EE-421F-93C7-C5F3992054CB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主要贡献与创新</a:t>
            </a:r>
          </a:p>
        </p:txBody>
      </p:sp>
      <p:sp>
        <p:nvSpPr>
          <p:cNvPr id="63" name="文本框 26">
            <a:extLst>
              <a:ext uri="{FF2B5EF4-FFF2-40B4-BE49-F238E27FC236}">
                <a16:creationId xmlns:a16="http://schemas.microsoft.com/office/drawing/2014/main" id="{7D0ABD53-A0FA-44E5-AF95-F3506CF89255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01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  <p:grpSp>
        <p:nvGrpSpPr>
          <p:cNvPr id="64" name="组合 63">
            <a:extLst>
              <a:ext uri="{FF2B5EF4-FFF2-40B4-BE49-F238E27FC236}">
                <a16:creationId xmlns:a16="http://schemas.microsoft.com/office/drawing/2014/main" id="{C9505312-6DC7-42CF-8756-EBBAA81A3084}"/>
              </a:ext>
            </a:extLst>
          </p:cNvPr>
          <p:cNvGrpSpPr/>
          <p:nvPr/>
        </p:nvGrpSpPr>
        <p:grpSpPr>
          <a:xfrm>
            <a:off x="5798835" y="1519141"/>
            <a:ext cx="3218920" cy="1021837"/>
            <a:chOff x="1100901" y="1421447"/>
            <a:chExt cx="3218920" cy="1021837"/>
          </a:xfrm>
        </p:grpSpPr>
        <p:sp>
          <p:nvSpPr>
            <p:cNvPr id="65" name="TextBox 82">
              <a:extLst>
                <a:ext uri="{FF2B5EF4-FFF2-40B4-BE49-F238E27FC236}">
                  <a16:creationId xmlns:a16="http://schemas.microsoft.com/office/drawing/2014/main" id="{E6E1ECA0-F330-4006-AB34-D81954161A18}"/>
                </a:ext>
              </a:extLst>
            </p:cNvPr>
            <p:cNvSpPr txBox="1"/>
            <p:nvPr/>
          </p:nvSpPr>
          <p:spPr>
            <a:xfrm>
              <a:off x="1105517" y="1421447"/>
              <a:ext cx="3214304" cy="467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  <a:endPara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6" name="TextBox 91">
              <a:extLst>
                <a:ext uri="{FF2B5EF4-FFF2-40B4-BE49-F238E27FC236}">
                  <a16:creationId xmlns:a16="http://schemas.microsoft.com/office/drawing/2014/main" id="{DCD99C32-A8F0-4C14-B227-4E29EADD06F5}"/>
                </a:ext>
              </a:extLst>
            </p:cNvPr>
            <p:cNvSpPr txBox="1"/>
            <p:nvPr/>
          </p:nvSpPr>
          <p:spPr>
            <a:xfrm>
              <a:off x="1100901" y="1823627"/>
              <a:ext cx="3215137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67" name="组合 66">
            <a:extLst>
              <a:ext uri="{FF2B5EF4-FFF2-40B4-BE49-F238E27FC236}">
                <a16:creationId xmlns:a16="http://schemas.microsoft.com/office/drawing/2014/main" id="{46629F32-6173-47F3-BA50-16DC93A735ED}"/>
              </a:ext>
            </a:extLst>
          </p:cNvPr>
          <p:cNvGrpSpPr/>
          <p:nvPr/>
        </p:nvGrpSpPr>
        <p:grpSpPr>
          <a:xfrm>
            <a:off x="8601121" y="2946502"/>
            <a:ext cx="3218920" cy="1021837"/>
            <a:chOff x="1100901" y="1421447"/>
            <a:chExt cx="3218920" cy="1021837"/>
          </a:xfrm>
        </p:grpSpPr>
        <p:sp>
          <p:nvSpPr>
            <p:cNvPr id="68" name="TextBox 82">
              <a:extLst>
                <a:ext uri="{FF2B5EF4-FFF2-40B4-BE49-F238E27FC236}">
                  <a16:creationId xmlns:a16="http://schemas.microsoft.com/office/drawing/2014/main" id="{8836B749-C320-4294-89DA-DD4FE0D47073}"/>
                </a:ext>
              </a:extLst>
            </p:cNvPr>
            <p:cNvSpPr txBox="1"/>
            <p:nvPr/>
          </p:nvSpPr>
          <p:spPr>
            <a:xfrm>
              <a:off x="1105517" y="1421447"/>
              <a:ext cx="3214304" cy="467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  <a:endPara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9" name="TextBox 91">
              <a:extLst>
                <a:ext uri="{FF2B5EF4-FFF2-40B4-BE49-F238E27FC236}">
                  <a16:creationId xmlns:a16="http://schemas.microsoft.com/office/drawing/2014/main" id="{E896CC8C-B3A6-4DFC-B7AC-F2108AE7C08C}"/>
                </a:ext>
              </a:extLst>
            </p:cNvPr>
            <p:cNvSpPr txBox="1"/>
            <p:nvPr/>
          </p:nvSpPr>
          <p:spPr>
            <a:xfrm>
              <a:off x="1100901" y="1823627"/>
              <a:ext cx="3215137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D03EE37C-D4C5-4295-AD0F-1976E380C999}"/>
              </a:ext>
            </a:extLst>
          </p:cNvPr>
          <p:cNvGrpSpPr/>
          <p:nvPr/>
        </p:nvGrpSpPr>
        <p:grpSpPr>
          <a:xfrm>
            <a:off x="1287400" y="4993110"/>
            <a:ext cx="3218920" cy="1021837"/>
            <a:chOff x="1100901" y="1421447"/>
            <a:chExt cx="3218920" cy="1021837"/>
          </a:xfrm>
        </p:grpSpPr>
        <p:sp>
          <p:nvSpPr>
            <p:cNvPr id="71" name="TextBox 82">
              <a:extLst>
                <a:ext uri="{FF2B5EF4-FFF2-40B4-BE49-F238E27FC236}">
                  <a16:creationId xmlns:a16="http://schemas.microsoft.com/office/drawing/2014/main" id="{AB336CC1-CBF0-4D4A-A8BF-AAEB84052E87}"/>
                </a:ext>
              </a:extLst>
            </p:cNvPr>
            <p:cNvSpPr txBox="1"/>
            <p:nvPr/>
          </p:nvSpPr>
          <p:spPr>
            <a:xfrm>
              <a:off x="1105517" y="1421447"/>
              <a:ext cx="3214304" cy="467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添加标题文本</a:t>
              </a:r>
              <a:endPara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2" name="TextBox 91">
              <a:extLst>
                <a:ext uri="{FF2B5EF4-FFF2-40B4-BE49-F238E27FC236}">
                  <a16:creationId xmlns:a16="http://schemas.microsoft.com/office/drawing/2014/main" id="{BC28E3E2-E8AC-433D-B5AA-709B9FE3CB23}"/>
                </a:ext>
              </a:extLst>
            </p:cNvPr>
            <p:cNvSpPr txBox="1"/>
            <p:nvPr/>
          </p:nvSpPr>
          <p:spPr>
            <a:xfrm>
              <a:off x="1100901" y="1823627"/>
              <a:ext cx="3215137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302387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>
          <a:xfrm>
            <a:off x="877231" y="1276849"/>
            <a:ext cx="10628096" cy="4491531"/>
            <a:chOff x="347230" y="355824"/>
            <a:chExt cx="11704319" cy="4946353"/>
          </a:xfrm>
          <a:gradFill>
            <a:gsLst>
              <a:gs pos="34000">
                <a:schemeClr val="tx1">
                  <a:lumMod val="95000"/>
                  <a:lumOff val="5000"/>
                  <a:alpha val="8000"/>
                </a:schemeClr>
              </a:gs>
              <a:gs pos="0">
                <a:schemeClr val="tx1">
                  <a:lumMod val="95000"/>
                  <a:lumOff val="5000"/>
                  <a:alpha val="5000"/>
                </a:schemeClr>
              </a:gs>
              <a:gs pos="100000">
                <a:schemeClr val="tx1">
                  <a:alpha val="6000"/>
                </a:schemeClr>
              </a:gs>
            </a:gsLst>
            <a:lin ang="5400000" scaled="1"/>
          </a:gradFill>
        </p:grpSpPr>
        <p:sp>
          <p:nvSpPr>
            <p:cNvPr id="23" name="Freeform 5"/>
            <p:cNvSpPr>
              <a:spLocks noEditPoints="1"/>
            </p:cNvSpPr>
            <p:nvPr/>
          </p:nvSpPr>
          <p:spPr bwMode="auto">
            <a:xfrm>
              <a:off x="10254919" y="3551164"/>
              <a:ext cx="1071563" cy="1546225"/>
            </a:xfrm>
            <a:custGeom>
              <a:avLst/>
              <a:gdLst>
                <a:gd name="T0" fmla="*/ 13 w 253"/>
                <a:gd name="T1" fmla="*/ 315 h 365"/>
                <a:gd name="T2" fmla="*/ 38 w 253"/>
                <a:gd name="T3" fmla="*/ 312 h 365"/>
                <a:gd name="T4" fmla="*/ 12 w 253"/>
                <a:gd name="T5" fmla="*/ 310 h 365"/>
                <a:gd name="T6" fmla="*/ 34 w 253"/>
                <a:gd name="T7" fmla="*/ 311 h 365"/>
                <a:gd name="T8" fmla="*/ 111 w 253"/>
                <a:gd name="T9" fmla="*/ 185 h 365"/>
                <a:gd name="T10" fmla="*/ 149 w 253"/>
                <a:gd name="T11" fmla="*/ 187 h 365"/>
                <a:gd name="T12" fmla="*/ 182 w 253"/>
                <a:gd name="T13" fmla="*/ 209 h 365"/>
                <a:gd name="T14" fmla="*/ 109 w 253"/>
                <a:gd name="T15" fmla="*/ 185 h 365"/>
                <a:gd name="T16" fmla="*/ 38 w 253"/>
                <a:gd name="T17" fmla="*/ 4 h 365"/>
                <a:gd name="T18" fmla="*/ 72 w 253"/>
                <a:gd name="T19" fmla="*/ 32 h 365"/>
                <a:gd name="T20" fmla="*/ 162 w 253"/>
                <a:gd name="T21" fmla="*/ 128 h 365"/>
                <a:gd name="T22" fmla="*/ 146 w 253"/>
                <a:gd name="T23" fmla="*/ 111 h 365"/>
                <a:gd name="T24" fmla="*/ 73 w 253"/>
                <a:gd name="T25" fmla="*/ 29 h 365"/>
                <a:gd name="T26" fmla="*/ 93 w 253"/>
                <a:gd name="T27" fmla="*/ 8 h 365"/>
                <a:gd name="T28" fmla="*/ 139 w 253"/>
                <a:gd name="T29" fmla="*/ 60 h 365"/>
                <a:gd name="T30" fmla="*/ 194 w 253"/>
                <a:gd name="T31" fmla="*/ 117 h 365"/>
                <a:gd name="T32" fmla="*/ 203 w 253"/>
                <a:gd name="T33" fmla="*/ 125 h 365"/>
                <a:gd name="T34" fmla="*/ 196 w 253"/>
                <a:gd name="T35" fmla="*/ 117 h 365"/>
                <a:gd name="T36" fmla="*/ 130 w 253"/>
                <a:gd name="T37" fmla="*/ 45 h 365"/>
                <a:gd name="T38" fmla="*/ 241 w 253"/>
                <a:gd name="T39" fmla="*/ 139 h 365"/>
                <a:gd name="T40" fmla="*/ 45 w 253"/>
                <a:gd name="T41" fmla="*/ 86 h 365"/>
                <a:gd name="T42" fmla="*/ 79 w 253"/>
                <a:gd name="T43" fmla="*/ 125 h 365"/>
                <a:gd name="T44" fmla="*/ 33 w 253"/>
                <a:gd name="T45" fmla="*/ 8 h 365"/>
                <a:gd name="T46" fmla="*/ 28 w 253"/>
                <a:gd name="T47" fmla="*/ 128 h 365"/>
                <a:gd name="T48" fmla="*/ 33 w 253"/>
                <a:gd name="T49" fmla="*/ 131 h 365"/>
                <a:gd name="T50" fmla="*/ 73 w 253"/>
                <a:gd name="T51" fmla="*/ 180 h 365"/>
                <a:gd name="T52" fmla="*/ 72 w 253"/>
                <a:gd name="T53" fmla="*/ 181 h 365"/>
                <a:gd name="T54" fmla="*/ 183 w 253"/>
                <a:gd name="T55" fmla="*/ 211 h 365"/>
                <a:gd name="T56" fmla="*/ 185 w 253"/>
                <a:gd name="T57" fmla="*/ 201 h 365"/>
                <a:gd name="T58" fmla="*/ 198 w 253"/>
                <a:gd name="T59" fmla="*/ 233 h 365"/>
                <a:gd name="T60" fmla="*/ 135 w 253"/>
                <a:gd name="T61" fmla="*/ 232 h 365"/>
                <a:gd name="T62" fmla="*/ 77 w 253"/>
                <a:gd name="T63" fmla="*/ 219 h 365"/>
                <a:gd name="T64" fmla="*/ 91 w 253"/>
                <a:gd name="T65" fmla="*/ 249 h 365"/>
                <a:gd name="T66" fmla="*/ 102 w 253"/>
                <a:gd name="T67" fmla="*/ 270 h 365"/>
                <a:gd name="T68" fmla="*/ 40 w 253"/>
                <a:gd name="T69" fmla="*/ 270 h 365"/>
                <a:gd name="T70" fmla="*/ 27 w 253"/>
                <a:gd name="T71" fmla="*/ 286 h 365"/>
                <a:gd name="T72" fmla="*/ 34 w 253"/>
                <a:gd name="T73" fmla="*/ 365 h 365"/>
                <a:gd name="T74" fmla="*/ 64 w 253"/>
                <a:gd name="T75" fmla="*/ 264 h 365"/>
                <a:gd name="T76" fmla="*/ 117 w 253"/>
                <a:gd name="T77" fmla="*/ 249 h 365"/>
                <a:gd name="T78" fmla="*/ 81 w 253"/>
                <a:gd name="T79" fmla="*/ 248 h 365"/>
                <a:gd name="T80" fmla="*/ 82 w 253"/>
                <a:gd name="T81" fmla="*/ 222 h 365"/>
                <a:gd name="T82" fmla="*/ 155 w 253"/>
                <a:gd name="T83" fmla="*/ 239 h 365"/>
                <a:gd name="T84" fmla="*/ 205 w 253"/>
                <a:gd name="T85" fmla="*/ 211 h 365"/>
                <a:gd name="T86" fmla="*/ 185 w 253"/>
                <a:gd name="T87" fmla="*/ 188 h 365"/>
                <a:gd name="T88" fmla="*/ 237 w 253"/>
                <a:gd name="T89" fmla="*/ 144 h 365"/>
                <a:gd name="T90" fmla="*/ 253 w 253"/>
                <a:gd name="T91" fmla="*/ 21 h 365"/>
                <a:gd name="T92" fmla="*/ 251 w 253"/>
                <a:gd name="T93" fmla="*/ 15 h 365"/>
                <a:gd name="T94" fmla="*/ 245 w 253"/>
                <a:gd name="T95" fmla="*/ 13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3" h="365">
                  <a:moveTo>
                    <a:pt x="36" y="361"/>
                  </a:moveTo>
                  <a:cubicBezTo>
                    <a:pt x="33" y="361"/>
                    <a:pt x="30" y="361"/>
                    <a:pt x="27" y="359"/>
                  </a:cubicBezTo>
                  <a:cubicBezTo>
                    <a:pt x="9" y="351"/>
                    <a:pt x="3" y="333"/>
                    <a:pt x="10" y="315"/>
                  </a:cubicBezTo>
                  <a:cubicBezTo>
                    <a:pt x="11" y="315"/>
                    <a:pt x="12" y="315"/>
                    <a:pt x="13" y="315"/>
                  </a:cubicBezTo>
                  <a:cubicBezTo>
                    <a:pt x="29" y="315"/>
                    <a:pt x="45" y="318"/>
                    <a:pt x="60" y="319"/>
                  </a:cubicBezTo>
                  <a:cubicBezTo>
                    <a:pt x="62" y="339"/>
                    <a:pt x="53" y="361"/>
                    <a:pt x="36" y="361"/>
                  </a:cubicBezTo>
                  <a:moveTo>
                    <a:pt x="60" y="314"/>
                  </a:moveTo>
                  <a:cubicBezTo>
                    <a:pt x="53" y="314"/>
                    <a:pt x="46" y="313"/>
                    <a:pt x="38" y="312"/>
                  </a:cubicBezTo>
                  <a:cubicBezTo>
                    <a:pt x="39" y="308"/>
                    <a:pt x="39" y="303"/>
                    <a:pt x="39" y="299"/>
                  </a:cubicBezTo>
                  <a:cubicBezTo>
                    <a:pt x="39" y="297"/>
                    <a:pt x="40" y="294"/>
                    <a:pt x="40" y="291"/>
                  </a:cubicBezTo>
                  <a:cubicBezTo>
                    <a:pt x="51" y="294"/>
                    <a:pt x="58" y="303"/>
                    <a:pt x="60" y="314"/>
                  </a:cubicBezTo>
                  <a:moveTo>
                    <a:pt x="12" y="310"/>
                  </a:moveTo>
                  <a:cubicBezTo>
                    <a:pt x="15" y="305"/>
                    <a:pt x="19" y="300"/>
                    <a:pt x="23" y="295"/>
                  </a:cubicBezTo>
                  <a:cubicBezTo>
                    <a:pt x="26" y="291"/>
                    <a:pt x="30" y="290"/>
                    <a:pt x="35" y="290"/>
                  </a:cubicBezTo>
                  <a:cubicBezTo>
                    <a:pt x="35" y="293"/>
                    <a:pt x="34" y="297"/>
                    <a:pt x="34" y="300"/>
                  </a:cubicBezTo>
                  <a:cubicBezTo>
                    <a:pt x="34" y="304"/>
                    <a:pt x="34" y="308"/>
                    <a:pt x="34" y="311"/>
                  </a:cubicBezTo>
                  <a:cubicBezTo>
                    <a:pt x="27" y="311"/>
                    <a:pt x="20" y="310"/>
                    <a:pt x="13" y="310"/>
                  </a:cubicBezTo>
                  <a:cubicBezTo>
                    <a:pt x="13" y="310"/>
                    <a:pt x="12" y="310"/>
                    <a:pt x="12" y="310"/>
                  </a:cubicBezTo>
                  <a:moveTo>
                    <a:pt x="110" y="186"/>
                  </a:moveTo>
                  <a:cubicBezTo>
                    <a:pt x="110" y="186"/>
                    <a:pt x="111" y="186"/>
                    <a:pt x="111" y="185"/>
                  </a:cubicBezTo>
                  <a:cubicBezTo>
                    <a:pt x="114" y="136"/>
                    <a:pt x="114" y="136"/>
                    <a:pt x="114" y="136"/>
                  </a:cubicBezTo>
                  <a:cubicBezTo>
                    <a:pt x="151" y="139"/>
                    <a:pt x="151" y="139"/>
                    <a:pt x="151" y="139"/>
                  </a:cubicBezTo>
                  <a:cubicBezTo>
                    <a:pt x="148" y="186"/>
                    <a:pt x="148" y="186"/>
                    <a:pt x="148" y="186"/>
                  </a:cubicBezTo>
                  <a:cubicBezTo>
                    <a:pt x="148" y="187"/>
                    <a:pt x="148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49" y="187"/>
                    <a:pt x="149" y="187"/>
                    <a:pt x="149" y="187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74" y="182"/>
                    <a:pt x="74" y="182"/>
                    <a:pt x="74" y="182"/>
                  </a:cubicBezTo>
                  <a:cubicBezTo>
                    <a:pt x="109" y="184"/>
                    <a:pt x="109" y="184"/>
                    <a:pt x="109" y="184"/>
                  </a:cubicBezTo>
                  <a:cubicBezTo>
                    <a:pt x="109" y="185"/>
                    <a:pt x="109" y="185"/>
                    <a:pt x="109" y="185"/>
                  </a:cubicBezTo>
                  <a:cubicBezTo>
                    <a:pt x="109" y="186"/>
                    <a:pt x="109" y="186"/>
                    <a:pt x="110" y="186"/>
                  </a:cubicBezTo>
                  <a:moveTo>
                    <a:pt x="84" y="129"/>
                  </a:moveTo>
                  <a:cubicBezTo>
                    <a:pt x="31" y="126"/>
                    <a:pt x="31" y="126"/>
                    <a:pt x="31" y="126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6"/>
                    <a:pt x="45" y="7"/>
                    <a:pt x="46" y="8"/>
                  </a:cubicBezTo>
                  <a:cubicBezTo>
                    <a:pt x="48" y="10"/>
                    <a:pt x="50" y="13"/>
                    <a:pt x="53" y="15"/>
                  </a:cubicBezTo>
                  <a:cubicBezTo>
                    <a:pt x="59" y="20"/>
                    <a:pt x="66" y="26"/>
                    <a:pt x="72" y="32"/>
                  </a:cubicBezTo>
                  <a:cubicBezTo>
                    <a:pt x="83" y="43"/>
                    <a:pt x="92" y="55"/>
                    <a:pt x="103" y="66"/>
                  </a:cubicBezTo>
                  <a:cubicBezTo>
                    <a:pt x="113" y="77"/>
                    <a:pt x="123" y="90"/>
                    <a:pt x="133" y="101"/>
                  </a:cubicBezTo>
                  <a:cubicBezTo>
                    <a:pt x="138" y="107"/>
                    <a:pt x="144" y="112"/>
                    <a:pt x="150" y="118"/>
                  </a:cubicBezTo>
                  <a:cubicBezTo>
                    <a:pt x="153" y="121"/>
                    <a:pt x="158" y="127"/>
                    <a:pt x="162" y="128"/>
                  </a:cubicBezTo>
                  <a:cubicBezTo>
                    <a:pt x="162" y="128"/>
                    <a:pt x="162" y="128"/>
                    <a:pt x="162" y="128"/>
                  </a:cubicBezTo>
                  <a:cubicBezTo>
                    <a:pt x="164" y="128"/>
                    <a:pt x="164" y="127"/>
                    <a:pt x="163" y="126"/>
                  </a:cubicBezTo>
                  <a:cubicBezTo>
                    <a:pt x="160" y="125"/>
                    <a:pt x="157" y="121"/>
                    <a:pt x="155" y="119"/>
                  </a:cubicBezTo>
                  <a:cubicBezTo>
                    <a:pt x="152" y="116"/>
                    <a:pt x="149" y="114"/>
                    <a:pt x="146" y="111"/>
                  </a:cubicBezTo>
                  <a:cubicBezTo>
                    <a:pt x="141" y="106"/>
                    <a:pt x="135" y="100"/>
                    <a:pt x="131" y="95"/>
                  </a:cubicBezTo>
                  <a:cubicBezTo>
                    <a:pt x="126" y="90"/>
                    <a:pt x="121" y="84"/>
                    <a:pt x="117" y="78"/>
                  </a:cubicBezTo>
                  <a:cubicBezTo>
                    <a:pt x="112" y="72"/>
                    <a:pt x="107" y="67"/>
                    <a:pt x="102" y="62"/>
                  </a:cubicBezTo>
                  <a:cubicBezTo>
                    <a:pt x="92" y="51"/>
                    <a:pt x="83" y="39"/>
                    <a:pt x="73" y="29"/>
                  </a:cubicBezTo>
                  <a:cubicBezTo>
                    <a:pt x="68" y="24"/>
                    <a:pt x="63" y="20"/>
                    <a:pt x="57" y="15"/>
                  </a:cubicBezTo>
                  <a:cubicBezTo>
                    <a:pt x="54" y="13"/>
                    <a:pt x="51" y="10"/>
                    <a:pt x="48" y="6"/>
                  </a:cubicBezTo>
                  <a:cubicBezTo>
                    <a:pt x="48" y="6"/>
                    <a:pt x="47" y="5"/>
                    <a:pt x="47" y="5"/>
                  </a:cubicBezTo>
                  <a:cubicBezTo>
                    <a:pt x="93" y="8"/>
                    <a:pt x="93" y="8"/>
                    <a:pt x="93" y="8"/>
                  </a:cubicBezTo>
                  <a:cubicBezTo>
                    <a:pt x="96" y="11"/>
                    <a:pt x="99" y="14"/>
                    <a:pt x="102" y="18"/>
                  </a:cubicBezTo>
                  <a:cubicBezTo>
                    <a:pt x="106" y="23"/>
                    <a:pt x="112" y="28"/>
                    <a:pt x="117" y="33"/>
                  </a:cubicBezTo>
                  <a:cubicBezTo>
                    <a:pt x="122" y="39"/>
                    <a:pt x="127" y="45"/>
                    <a:pt x="132" y="51"/>
                  </a:cubicBezTo>
                  <a:cubicBezTo>
                    <a:pt x="135" y="54"/>
                    <a:pt x="137" y="57"/>
                    <a:pt x="139" y="60"/>
                  </a:cubicBezTo>
                  <a:cubicBezTo>
                    <a:pt x="141" y="63"/>
                    <a:pt x="144" y="64"/>
                    <a:pt x="146" y="67"/>
                  </a:cubicBezTo>
                  <a:cubicBezTo>
                    <a:pt x="151" y="73"/>
                    <a:pt x="157" y="78"/>
                    <a:pt x="163" y="83"/>
                  </a:cubicBezTo>
                  <a:cubicBezTo>
                    <a:pt x="168" y="89"/>
                    <a:pt x="174" y="95"/>
                    <a:pt x="179" y="101"/>
                  </a:cubicBezTo>
                  <a:cubicBezTo>
                    <a:pt x="184" y="106"/>
                    <a:pt x="189" y="111"/>
                    <a:pt x="194" y="117"/>
                  </a:cubicBezTo>
                  <a:cubicBezTo>
                    <a:pt x="195" y="119"/>
                    <a:pt x="199" y="126"/>
                    <a:pt x="202" y="126"/>
                  </a:cubicBezTo>
                  <a:cubicBezTo>
                    <a:pt x="202" y="126"/>
                    <a:pt x="202" y="126"/>
                    <a:pt x="202" y="126"/>
                  </a:cubicBezTo>
                  <a:cubicBezTo>
                    <a:pt x="203" y="126"/>
                    <a:pt x="203" y="126"/>
                    <a:pt x="203" y="125"/>
                  </a:cubicBezTo>
                  <a:cubicBezTo>
                    <a:pt x="203" y="125"/>
                    <a:pt x="203" y="125"/>
                    <a:pt x="203" y="125"/>
                  </a:cubicBezTo>
                  <a:cubicBezTo>
                    <a:pt x="204" y="124"/>
                    <a:pt x="203" y="123"/>
                    <a:pt x="202" y="123"/>
                  </a:cubicBezTo>
                  <a:cubicBezTo>
                    <a:pt x="202" y="123"/>
                    <a:pt x="202" y="123"/>
                    <a:pt x="201" y="123"/>
                  </a:cubicBezTo>
                  <a:cubicBezTo>
                    <a:pt x="201" y="122"/>
                    <a:pt x="201" y="122"/>
                    <a:pt x="200" y="121"/>
                  </a:cubicBezTo>
                  <a:cubicBezTo>
                    <a:pt x="199" y="120"/>
                    <a:pt x="198" y="119"/>
                    <a:pt x="196" y="117"/>
                  </a:cubicBezTo>
                  <a:cubicBezTo>
                    <a:pt x="194" y="114"/>
                    <a:pt x="193" y="112"/>
                    <a:pt x="190" y="109"/>
                  </a:cubicBezTo>
                  <a:cubicBezTo>
                    <a:pt x="186" y="104"/>
                    <a:pt x="180" y="99"/>
                    <a:pt x="175" y="93"/>
                  </a:cubicBezTo>
                  <a:cubicBezTo>
                    <a:pt x="166" y="83"/>
                    <a:pt x="156" y="72"/>
                    <a:pt x="145" y="63"/>
                  </a:cubicBezTo>
                  <a:cubicBezTo>
                    <a:pt x="140" y="58"/>
                    <a:pt x="135" y="51"/>
                    <a:pt x="130" y="45"/>
                  </a:cubicBezTo>
                  <a:cubicBezTo>
                    <a:pt x="126" y="39"/>
                    <a:pt x="121" y="34"/>
                    <a:pt x="116" y="30"/>
                  </a:cubicBezTo>
                  <a:cubicBezTo>
                    <a:pt x="109" y="23"/>
                    <a:pt x="103" y="15"/>
                    <a:pt x="97" y="8"/>
                  </a:cubicBezTo>
                  <a:cubicBezTo>
                    <a:pt x="249" y="17"/>
                    <a:pt x="249" y="17"/>
                    <a:pt x="249" y="17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6" y="128"/>
                    <a:pt x="84" y="126"/>
                    <a:pt x="83" y="125"/>
                  </a:cubicBezTo>
                  <a:cubicBezTo>
                    <a:pt x="78" y="121"/>
                    <a:pt x="74" y="116"/>
                    <a:pt x="70" y="111"/>
                  </a:cubicBezTo>
                  <a:cubicBezTo>
                    <a:pt x="61" y="103"/>
                    <a:pt x="53" y="95"/>
                    <a:pt x="45" y="86"/>
                  </a:cubicBezTo>
                  <a:cubicBezTo>
                    <a:pt x="45" y="86"/>
                    <a:pt x="44" y="86"/>
                    <a:pt x="44" y="86"/>
                  </a:cubicBezTo>
                  <a:cubicBezTo>
                    <a:pt x="43" y="86"/>
                    <a:pt x="42" y="87"/>
                    <a:pt x="43" y="88"/>
                  </a:cubicBezTo>
                  <a:cubicBezTo>
                    <a:pt x="50" y="96"/>
                    <a:pt x="58" y="104"/>
                    <a:pt x="66" y="112"/>
                  </a:cubicBezTo>
                  <a:cubicBezTo>
                    <a:pt x="71" y="116"/>
                    <a:pt x="75" y="121"/>
                    <a:pt x="79" y="125"/>
                  </a:cubicBezTo>
                  <a:cubicBezTo>
                    <a:pt x="81" y="126"/>
                    <a:pt x="83" y="128"/>
                    <a:pt x="84" y="129"/>
                  </a:cubicBezTo>
                  <a:moveTo>
                    <a:pt x="42" y="0"/>
                  </a:moveTo>
                  <a:cubicBezTo>
                    <a:pt x="41" y="0"/>
                    <a:pt x="39" y="0"/>
                    <a:pt x="38" y="1"/>
                  </a:cubicBezTo>
                  <a:cubicBezTo>
                    <a:pt x="36" y="2"/>
                    <a:pt x="34" y="4"/>
                    <a:pt x="33" y="8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6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6"/>
                    <a:pt x="27" y="127"/>
                    <a:pt x="28" y="128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30"/>
                    <a:pt x="31" y="131"/>
                    <a:pt x="33" y="131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3" y="131"/>
                    <a:pt x="33" y="131"/>
                    <a:pt x="34" y="131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9" y="182"/>
                    <a:pt x="109" y="182"/>
                    <a:pt x="109" y="182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3" y="180"/>
                    <a:pt x="73" y="180"/>
                    <a:pt x="73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0"/>
                    <a:pt x="72" y="180"/>
                    <a:pt x="72" y="180"/>
                  </a:cubicBezTo>
                  <a:cubicBezTo>
                    <a:pt x="72" y="181"/>
                    <a:pt x="72" y="181"/>
                    <a:pt x="72" y="181"/>
                  </a:cubicBezTo>
                  <a:cubicBezTo>
                    <a:pt x="71" y="202"/>
                    <a:pt x="71" y="202"/>
                    <a:pt x="71" y="202"/>
                  </a:cubicBezTo>
                  <a:cubicBezTo>
                    <a:pt x="71" y="203"/>
                    <a:pt x="71" y="203"/>
                    <a:pt x="71" y="204"/>
                  </a:cubicBezTo>
                  <a:cubicBezTo>
                    <a:pt x="71" y="204"/>
                    <a:pt x="72" y="204"/>
                    <a:pt x="72" y="204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83" y="212"/>
                    <a:pt x="183" y="212"/>
                    <a:pt x="184" y="212"/>
                  </a:cubicBezTo>
                  <a:cubicBezTo>
                    <a:pt x="184" y="212"/>
                    <a:pt x="184" y="212"/>
                    <a:pt x="184" y="211"/>
                  </a:cubicBezTo>
                  <a:cubicBezTo>
                    <a:pt x="186" y="211"/>
                    <a:pt x="186" y="210"/>
                    <a:pt x="185" y="209"/>
                  </a:cubicBezTo>
                  <a:cubicBezTo>
                    <a:pt x="185" y="201"/>
                    <a:pt x="185" y="201"/>
                    <a:pt x="185" y="201"/>
                  </a:cubicBezTo>
                  <a:cubicBezTo>
                    <a:pt x="186" y="201"/>
                    <a:pt x="186" y="201"/>
                    <a:pt x="186" y="201"/>
                  </a:cubicBezTo>
                  <a:cubicBezTo>
                    <a:pt x="187" y="201"/>
                    <a:pt x="188" y="200"/>
                    <a:pt x="189" y="200"/>
                  </a:cubicBezTo>
                  <a:cubicBezTo>
                    <a:pt x="192" y="200"/>
                    <a:pt x="195" y="202"/>
                    <a:pt x="196" y="203"/>
                  </a:cubicBezTo>
                  <a:cubicBezTo>
                    <a:pt x="206" y="209"/>
                    <a:pt x="207" y="225"/>
                    <a:pt x="198" y="233"/>
                  </a:cubicBezTo>
                  <a:cubicBezTo>
                    <a:pt x="192" y="238"/>
                    <a:pt x="184" y="239"/>
                    <a:pt x="176" y="239"/>
                  </a:cubicBezTo>
                  <a:cubicBezTo>
                    <a:pt x="175" y="239"/>
                    <a:pt x="174" y="239"/>
                    <a:pt x="173" y="239"/>
                  </a:cubicBezTo>
                  <a:cubicBezTo>
                    <a:pt x="164" y="238"/>
                    <a:pt x="153" y="238"/>
                    <a:pt x="144" y="234"/>
                  </a:cubicBezTo>
                  <a:cubicBezTo>
                    <a:pt x="142" y="233"/>
                    <a:pt x="138" y="233"/>
                    <a:pt x="135" y="232"/>
                  </a:cubicBezTo>
                  <a:cubicBezTo>
                    <a:pt x="131" y="230"/>
                    <a:pt x="127" y="229"/>
                    <a:pt x="123" y="228"/>
                  </a:cubicBezTo>
                  <a:cubicBezTo>
                    <a:pt x="115" y="224"/>
                    <a:pt x="107" y="222"/>
                    <a:pt x="99" y="221"/>
                  </a:cubicBezTo>
                  <a:cubicBezTo>
                    <a:pt x="94" y="220"/>
                    <a:pt x="88" y="219"/>
                    <a:pt x="82" y="219"/>
                  </a:cubicBezTo>
                  <a:cubicBezTo>
                    <a:pt x="80" y="219"/>
                    <a:pt x="79" y="219"/>
                    <a:pt x="77" y="219"/>
                  </a:cubicBezTo>
                  <a:cubicBezTo>
                    <a:pt x="67" y="220"/>
                    <a:pt x="53" y="228"/>
                    <a:pt x="57" y="241"/>
                  </a:cubicBezTo>
                  <a:cubicBezTo>
                    <a:pt x="59" y="245"/>
                    <a:pt x="65" y="248"/>
                    <a:pt x="70" y="249"/>
                  </a:cubicBezTo>
                  <a:cubicBezTo>
                    <a:pt x="74" y="250"/>
                    <a:pt x="77" y="250"/>
                    <a:pt x="81" y="250"/>
                  </a:cubicBezTo>
                  <a:cubicBezTo>
                    <a:pt x="84" y="250"/>
                    <a:pt x="88" y="250"/>
                    <a:pt x="91" y="249"/>
                  </a:cubicBezTo>
                  <a:cubicBezTo>
                    <a:pt x="94" y="248"/>
                    <a:pt x="97" y="248"/>
                    <a:pt x="101" y="248"/>
                  </a:cubicBezTo>
                  <a:cubicBezTo>
                    <a:pt x="109" y="248"/>
                    <a:pt x="117" y="250"/>
                    <a:pt x="122" y="257"/>
                  </a:cubicBezTo>
                  <a:cubicBezTo>
                    <a:pt x="129" y="268"/>
                    <a:pt x="114" y="271"/>
                    <a:pt x="105" y="271"/>
                  </a:cubicBezTo>
                  <a:cubicBezTo>
                    <a:pt x="104" y="271"/>
                    <a:pt x="103" y="271"/>
                    <a:pt x="102" y="270"/>
                  </a:cubicBezTo>
                  <a:cubicBezTo>
                    <a:pt x="92" y="269"/>
                    <a:pt x="84" y="265"/>
                    <a:pt x="75" y="263"/>
                  </a:cubicBezTo>
                  <a:cubicBezTo>
                    <a:pt x="71" y="262"/>
                    <a:pt x="66" y="262"/>
                    <a:pt x="62" y="262"/>
                  </a:cubicBezTo>
                  <a:cubicBezTo>
                    <a:pt x="60" y="262"/>
                    <a:pt x="58" y="262"/>
                    <a:pt x="56" y="262"/>
                  </a:cubicBezTo>
                  <a:cubicBezTo>
                    <a:pt x="51" y="263"/>
                    <a:pt x="43" y="265"/>
                    <a:pt x="40" y="270"/>
                  </a:cubicBezTo>
                  <a:cubicBezTo>
                    <a:pt x="38" y="274"/>
                    <a:pt x="38" y="279"/>
                    <a:pt x="37" y="284"/>
                  </a:cubicBezTo>
                  <a:cubicBezTo>
                    <a:pt x="36" y="285"/>
                    <a:pt x="36" y="285"/>
                    <a:pt x="36" y="285"/>
                  </a:cubicBezTo>
                  <a:cubicBezTo>
                    <a:pt x="35" y="285"/>
                    <a:pt x="33" y="285"/>
                    <a:pt x="31" y="285"/>
                  </a:cubicBezTo>
                  <a:cubicBezTo>
                    <a:pt x="30" y="285"/>
                    <a:pt x="28" y="285"/>
                    <a:pt x="27" y="286"/>
                  </a:cubicBezTo>
                  <a:cubicBezTo>
                    <a:pt x="22" y="288"/>
                    <a:pt x="19" y="292"/>
                    <a:pt x="16" y="296"/>
                  </a:cubicBezTo>
                  <a:cubicBezTo>
                    <a:pt x="9" y="304"/>
                    <a:pt x="4" y="313"/>
                    <a:pt x="3" y="324"/>
                  </a:cubicBezTo>
                  <a:cubicBezTo>
                    <a:pt x="0" y="343"/>
                    <a:pt x="12" y="365"/>
                    <a:pt x="34" y="365"/>
                  </a:cubicBezTo>
                  <a:cubicBezTo>
                    <a:pt x="34" y="365"/>
                    <a:pt x="34" y="365"/>
                    <a:pt x="34" y="365"/>
                  </a:cubicBezTo>
                  <a:cubicBezTo>
                    <a:pt x="74" y="365"/>
                    <a:pt x="76" y="295"/>
                    <a:pt x="41" y="286"/>
                  </a:cubicBezTo>
                  <a:cubicBezTo>
                    <a:pt x="41" y="286"/>
                    <a:pt x="40" y="285"/>
                    <a:pt x="39" y="285"/>
                  </a:cubicBezTo>
                  <a:cubicBezTo>
                    <a:pt x="41" y="277"/>
                    <a:pt x="41" y="268"/>
                    <a:pt x="51" y="266"/>
                  </a:cubicBezTo>
                  <a:cubicBezTo>
                    <a:pt x="55" y="265"/>
                    <a:pt x="60" y="264"/>
                    <a:pt x="64" y="264"/>
                  </a:cubicBezTo>
                  <a:cubicBezTo>
                    <a:pt x="67" y="264"/>
                    <a:pt x="71" y="264"/>
                    <a:pt x="74" y="265"/>
                  </a:cubicBezTo>
                  <a:cubicBezTo>
                    <a:pt x="85" y="268"/>
                    <a:pt x="96" y="273"/>
                    <a:pt x="107" y="273"/>
                  </a:cubicBezTo>
                  <a:cubicBezTo>
                    <a:pt x="111" y="273"/>
                    <a:pt x="115" y="273"/>
                    <a:pt x="118" y="271"/>
                  </a:cubicBezTo>
                  <a:cubicBezTo>
                    <a:pt x="130" y="268"/>
                    <a:pt x="126" y="254"/>
                    <a:pt x="117" y="249"/>
                  </a:cubicBezTo>
                  <a:cubicBezTo>
                    <a:pt x="111" y="246"/>
                    <a:pt x="105" y="246"/>
                    <a:pt x="99" y="246"/>
                  </a:cubicBezTo>
                  <a:cubicBezTo>
                    <a:pt x="98" y="246"/>
                    <a:pt x="97" y="246"/>
                    <a:pt x="96" y="246"/>
                  </a:cubicBezTo>
                  <a:cubicBezTo>
                    <a:pt x="92" y="246"/>
                    <a:pt x="88" y="248"/>
                    <a:pt x="85" y="248"/>
                  </a:cubicBezTo>
                  <a:cubicBezTo>
                    <a:pt x="83" y="248"/>
                    <a:pt x="82" y="248"/>
                    <a:pt x="81" y="248"/>
                  </a:cubicBezTo>
                  <a:cubicBezTo>
                    <a:pt x="77" y="248"/>
                    <a:pt x="72" y="248"/>
                    <a:pt x="68" y="246"/>
                  </a:cubicBezTo>
                  <a:cubicBezTo>
                    <a:pt x="63" y="244"/>
                    <a:pt x="59" y="241"/>
                    <a:pt x="59" y="235"/>
                  </a:cubicBezTo>
                  <a:cubicBezTo>
                    <a:pt x="60" y="229"/>
                    <a:pt x="65" y="226"/>
                    <a:pt x="69" y="224"/>
                  </a:cubicBezTo>
                  <a:cubicBezTo>
                    <a:pt x="73" y="222"/>
                    <a:pt x="78" y="222"/>
                    <a:pt x="82" y="222"/>
                  </a:cubicBezTo>
                  <a:cubicBezTo>
                    <a:pt x="86" y="222"/>
                    <a:pt x="91" y="222"/>
                    <a:pt x="95" y="223"/>
                  </a:cubicBezTo>
                  <a:cubicBezTo>
                    <a:pt x="104" y="224"/>
                    <a:pt x="113" y="227"/>
                    <a:pt x="122" y="230"/>
                  </a:cubicBezTo>
                  <a:cubicBezTo>
                    <a:pt x="129" y="232"/>
                    <a:pt x="136" y="235"/>
                    <a:pt x="142" y="236"/>
                  </a:cubicBezTo>
                  <a:cubicBezTo>
                    <a:pt x="147" y="237"/>
                    <a:pt x="151" y="239"/>
                    <a:pt x="155" y="239"/>
                  </a:cubicBezTo>
                  <a:cubicBezTo>
                    <a:pt x="160" y="240"/>
                    <a:pt x="164" y="241"/>
                    <a:pt x="168" y="241"/>
                  </a:cubicBezTo>
                  <a:cubicBezTo>
                    <a:pt x="171" y="241"/>
                    <a:pt x="174" y="241"/>
                    <a:pt x="177" y="241"/>
                  </a:cubicBezTo>
                  <a:cubicBezTo>
                    <a:pt x="182" y="241"/>
                    <a:pt x="186" y="241"/>
                    <a:pt x="190" y="240"/>
                  </a:cubicBezTo>
                  <a:cubicBezTo>
                    <a:pt x="202" y="236"/>
                    <a:pt x="209" y="223"/>
                    <a:pt x="205" y="211"/>
                  </a:cubicBezTo>
                  <a:cubicBezTo>
                    <a:pt x="204" y="205"/>
                    <a:pt x="197" y="198"/>
                    <a:pt x="190" y="198"/>
                  </a:cubicBezTo>
                  <a:cubicBezTo>
                    <a:pt x="188" y="198"/>
                    <a:pt x="187" y="198"/>
                    <a:pt x="185" y="19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6" y="188"/>
                    <a:pt x="186" y="188"/>
                    <a:pt x="185" y="188"/>
                  </a:cubicBezTo>
                  <a:cubicBezTo>
                    <a:pt x="185" y="187"/>
                    <a:pt x="185" y="187"/>
                    <a:pt x="185" y="187"/>
                  </a:cubicBezTo>
                  <a:cubicBezTo>
                    <a:pt x="150" y="185"/>
                    <a:pt x="150" y="185"/>
                    <a:pt x="150" y="185"/>
                  </a:cubicBezTo>
                  <a:cubicBezTo>
                    <a:pt x="153" y="139"/>
                    <a:pt x="153" y="139"/>
                    <a:pt x="153" y="139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39" y="144"/>
                    <a:pt x="240" y="144"/>
                    <a:pt x="241" y="143"/>
                  </a:cubicBezTo>
                  <a:cubicBezTo>
                    <a:pt x="244" y="142"/>
                    <a:pt x="246" y="140"/>
                    <a:pt x="246" y="136"/>
                  </a:cubicBezTo>
                  <a:cubicBezTo>
                    <a:pt x="253" y="21"/>
                    <a:pt x="253" y="21"/>
                    <a:pt x="253" y="21"/>
                  </a:cubicBezTo>
                  <a:cubicBezTo>
                    <a:pt x="253" y="21"/>
                    <a:pt x="253" y="21"/>
                    <a:pt x="253" y="20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18"/>
                    <a:pt x="252" y="17"/>
                    <a:pt x="251" y="16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1" y="15"/>
                    <a:pt x="251" y="15"/>
                    <a:pt x="251" y="15"/>
                  </a:cubicBezTo>
                  <a:cubicBezTo>
                    <a:pt x="250" y="14"/>
                    <a:pt x="248" y="13"/>
                    <a:pt x="247" y="13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46" y="13"/>
                    <a:pt x="246" y="13"/>
                    <a:pt x="245" y="1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24" name="组合 23"/>
            <p:cNvGrpSpPr/>
            <p:nvPr/>
          </p:nvGrpSpPr>
          <p:grpSpPr>
            <a:xfrm>
              <a:off x="4754231" y="842889"/>
              <a:ext cx="962025" cy="919163"/>
              <a:chOff x="4754231" y="842889"/>
              <a:chExt cx="962025" cy="919163"/>
            </a:xfrm>
            <a:grpFill/>
          </p:grpSpPr>
          <p:sp>
            <p:nvSpPr>
              <p:cNvPr id="97" name="Freeform 6"/>
              <p:cNvSpPr>
                <a:spLocks noEditPoints="1"/>
              </p:cNvSpPr>
              <p:nvPr/>
            </p:nvSpPr>
            <p:spPr bwMode="auto">
              <a:xfrm>
                <a:off x="5005056" y="1104827"/>
                <a:ext cx="482600" cy="657225"/>
              </a:xfrm>
              <a:custGeom>
                <a:avLst/>
                <a:gdLst>
                  <a:gd name="T0" fmla="*/ 63 w 114"/>
                  <a:gd name="T1" fmla="*/ 129 h 155"/>
                  <a:gd name="T2" fmla="*/ 93 w 114"/>
                  <a:gd name="T3" fmla="*/ 122 h 155"/>
                  <a:gd name="T4" fmla="*/ 103 w 114"/>
                  <a:gd name="T5" fmla="*/ 130 h 155"/>
                  <a:gd name="T6" fmla="*/ 101 w 114"/>
                  <a:gd name="T7" fmla="*/ 131 h 155"/>
                  <a:gd name="T8" fmla="*/ 76 w 114"/>
                  <a:gd name="T9" fmla="*/ 141 h 155"/>
                  <a:gd name="T10" fmla="*/ 77 w 114"/>
                  <a:gd name="T11" fmla="*/ 144 h 155"/>
                  <a:gd name="T12" fmla="*/ 103 w 114"/>
                  <a:gd name="T13" fmla="*/ 136 h 155"/>
                  <a:gd name="T14" fmla="*/ 86 w 114"/>
                  <a:gd name="T15" fmla="*/ 152 h 155"/>
                  <a:gd name="T16" fmla="*/ 69 w 114"/>
                  <a:gd name="T17" fmla="*/ 140 h 155"/>
                  <a:gd name="T18" fmla="*/ 73 w 114"/>
                  <a:gd name="T19" fmla="*/ 135 h 155"/>
                  <a:gd name="T20" fmla="*/ 93 w 114"/>
                  <a:gd name="T21" fmla="*/ 126 h 155"/>
                  <a:gd name="T22" fmla="*/ 72 w 114"/>
                  <a:gd name="T23" fmla="*/ 132 h 155"/>
                  <a:gd name="T24" fmla="*/ 40 w 114"/>
                  <a:gd name="T25" fmla="*/ 59 h 155"/>
                  <a:gd name="T26" fmla="*/ 40 w 114"/>
                  <a:gd name="T27" fmla="*/ 62 h 155"/>
                  <a:gd name="T28" fmla="*/ 35 w 114"/>
                  <a:gd name="T29" fmla="*/ 55 h 155"/>
                  <a:gd name="T30" fmla="*/ 75 w 114"/>
                  <a:gd name="T31" fmla="*/ 54 h 155"/>
                  <a:gd name="T32" fmla="*/ 82 w 114"/>
                  <a:gd name="T33" fmla="*/ 50 h 155"/>
                  <a:gd name="T34" fmla="*/ 84 w 114"/>
                  <a:gd name="T35" fmla="*/ 81 h 155"/>
                  <a:gd name="T36" fmla="*/ 81 w 114"/>
                  <a:gd name="T37" fmla="*/ 123 h 155"/>
                  <a:gd name="T38" fmla="*/ 53 w 114"/>
                  <a:gd name="T39" fmla="*/ 74 h 155"/>
                  <a:gd name="T40" fmla="*/ 45 w 114"/>
                  <a:gd name="T41" fmla="*/ 60 h 155"/>
                  <a:gd name="T42" fmla="*/ 50 w 114"/>
                  <a:gd name="T43" fmla="*/ 58 h 155"/>
                  <a:gd name="T44" fmla="*/ 58 w 114"/>
                  <a:gd name="T45" fmla="*/ 56 h 155"/>
                  <a:gd name="T46" fmla="*/ 64 w 114"/>
                  <a:gd name="T47" fmla="*/ 55 h 155"/>
                  <a:gd name="T48" fmla="*/ 72 w 114"/>
                  <a:gd name="T49" fmla="*/ 51 h 155"/>
                  <a:gd name="T50" fmla="*/ 82 w 114"/>
                  <a:gd name="T51" fmla="*/ 43 h 155"/>
                  <a:gd name="T52" fmla="*/ 85 w 114"/>
                  <a:gd name="T53" fmla="*/ 45 h 155"/>
                  <a:gd name="T54" fmla="*/ 63 w 114"/>
                  <a:gd name="T55" fmla="*/ 126 h 155"/>
                  <a:gd name="T56" fmla="*/ 17 w 114"/>
                  <a:gd name="T57" fmla="*/ 87 h 155"/>
                  <a:gd name="T58" fmla="*/ 85 w 114"/>
                  <a:gd name="T59" fmla="*/ 13 h 155"/>
                  <a:gd name="T60" fmla="*/ 107 w 114"/>
                  <a:gd name="T61" fmla="*/ 72 h 155"/>
                  <a:gd name="T62" fmla="*/ 99 w 114"/>
                  <a:gd name="T63" fmla="*/ 114 h 155"/>
                  <a:gd name="T64" fmla="*/ 91 w 114"/>
                  <a:gd name="T65" fmla="*/ 119 h 155"/>
                  <a:gd name="T66" fmla="*/ 85 w 114"/>
                  <a:gd name="T67" fmla="*/ 50 h 155"/>
                  <a:gd name="T68" fmla="*/ 84 w 114"/>
                  <a:gd name="T69" fmla="*/ 37 h 155"/>
                  <a:gd name="T70" fmla="*/ 82 w 114"/>
                  <a:gd name="T71" fmla="*/ 38 h 155"/>
                  <a:gd name="T72" fmla="*/ 76 w 114"/>
                  <a:gd name="T73" fmla="*/ 44 h 155"/>
                  <a:gd name="T74" fmla="*/ 76 w 114"/>
                  <a:gd name="T75" fmla="*/ 46 h 155"/>
                  <a:gd name="T76" fmla="*/ 72 w 114"/>
                  <a:gd name="T77" fmla="*/ 44 h 155"/>
                  <a:gd name="T78" fmla="*/ 68 w 114"/>
                  <a:gd name="T79" fmla="*/ 51 h 155"/>
                  <a:gd name="T80" fmla="*/ 63 w 114"/>
                  <a:gd name="T81" fmla="*/ 43 h 155"/>
                  <a:gd name="T82" fmla="*/ 62 w 114"/>
                  <a:gd name="T83" fmla="*/ 52 h 155"/>
                  <a:gd name="T84" fmla="*/ 56 w 114"/>
                  <a:gd name="T85" fmla="*/ 45 h 155"/>
                  <a:gd name="T86" fmla="*/ 55 w 114"/>
                  <a:gd name="T87" fmla="*/ 55 h 155"/>
                  <a:gd name="T88" fmla="*/ 47 w 114"/>
                  <a:gd name="T89" fmla="*/ 48 h 155"/>
                  <a:gd name="T90" fmla="*/ 47 w 114"/>
                  <a:gd name="T91" fmla="*/ 58 h 155"/>
                  <a:gd name="T92" fmla="*/ 41 w 114"/>
                  <a:gd name="T93" fmla="*/ 52 h 155"/>
                  <a:gd name="T94" fmla="*/ 36 w 114"/>
                  <a:gd name="T95" fmla="*/ 50 h 155"/>
                  <a:gd name="T96" fmla="*/ 31 w 114"/>
                  <a:gd name="T97" fmla="*/ 57 h 155"/>
                  <a:gd name="T98" fmla="*/ 40 w 114"/>
                  <a:gd name="T99" fmla="*/ 65 h 155"/>
                  <a:gd name="T100" fmla="*/ 62 w 114"/>
                  <a:gd name="T101" fmla="*/ 91 h 155"/>
                  <a:gd name="T102" fmla="*/ 63 w 114"/>
                  <a:gd name="T103" fmla="*/ 126 h 155"/>
                  <a:gd name="T104" fmla="*/ 8 w 114"/>
                  <a:gd name="T105" fmla="*/ 71 h 155"/>
                  <a:gd name="T106" fmla="*/ 59 w 114"/>
                  <a:gd name="T107" fmla="*/ 120 h 155"/>
                  <a:gd name="T108" fmla="*/ 60 w 114"/>
                  <a:gd name="T109" fmla="*/ 128 h 155"/>
                  <a:gd name="T110" fmla="*/ 62 w 114"/>
                  <a:gd name="T111" fmla="*/ 138 h 155"/>
                  <a:gd name="T112" fmla="*/ 64 w 114"/>
                  <a:gd name="T113" fmla="*/ 143 h 155"/>
                  <a:gd name="T114" fmla="*/ 87 w 114"/>
                  <a:gd name="T115" fmla="*/ 155 h 155"/>
                  <a:gd name="T116" fmla="*/ 105 w 114"/>
                  <a:gd name="T117" fmla="*/ 134 h 155"/>
                  <a:gd name="T118" fmla="*/ 103 w 114"/>
                  <a:gd name="T119" fmla="*/ 119 h 155"/>
                  <a:gd name="T120" fmla="*/ 102 w 114"/>
                  <a:gd name="T121" fmla="*/ 114 h 155"/>
                  <a:gd name="T122" fmla="*/ 112 w 114"/>
                  <a:gd name="T123" fmla="*/ 58 h 155"/>
                  <a:gd name="T124" fmla="*/ 59 w 114"/>
                  <a:gd name="T125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4" h="155">
                    <a:moveTo>
                      <a:pt x="72" y="132"/>
                    </a:moveTo>
                    <a:cubicBezTo>
                      <a:pt x="70" y="132"/>
                      <a:pt x="67" y="132"/>
                      <a:pt x="66" y="131"/>
                    </a:cubicBezTo>
                    <a:cubicBezTo>
                      <a:pt x="65" y="131"/>
                      <a:pt x="64" y="130"/>
                      <a:pt x="63" y="129"/>
                    </a:cubicBezTo>
                    <a:cubicBezTo>
                      <a:pt x="66" y="129"/>
                      <a:pt x="70" y="129"/>
                      <a:pt x="74" y="128"/>
                    </a:cubicBezTo>
                    <a:cubicBezTo>
                      <a:pt x="77" y="127"/>
                      <a:pt x="80" y="126"/>
                      <a:pt x="84" y="125"/>
                    </a:cubicBezTo>
                    <a:cubicBezTo>
                      <a:pt x="87" y="124"/>
                      <a:pt x="90" y="123"/>
                      <a:pt x="93" y="122"/>
                    </a:cubicBezTo>
                    <a:cubicBezTo>
                      <a:pt x="95" y="121"/>
                      <a:pt x="98" y="120"/>
                      <a:pt x="100" y="118"/>
                    </a:cubicBezTo>
                    <a:cubicBezTo>
                      <a:pt x="100" y="120"/>
                      <a:pt x="100" y="120"/>
                      <a:pt x="99" y="122"/>
                    </a:cubicBezTo>
                    <a:cubicBezTo>
                      <a:pt x="98" y="126"/>
                      <a:pt x="104" y="128"/>
                      <a:pt x="103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2" y="130"/>
                      <a:pt x="102" y="130"/>
                    </a:cubicBezTo>
                    <a:cubicBezTo>
                      <a:pt x="102" y="130"/>
                      <a:pt x="101" y="131"/>
                      <a:pt x="101" y="131"/>
                    </a:cubicBezTo>
                    <a:cubicBezTo>
                      <a:pt x="99" y="135"/>
                      <a:pt x="92" y="137"/>
                      <a:pt x="88" y="138"/>
                    </a:cubicBezTo>
                    <a:cubicBezTo>
                      <a:pt x="87" y="138"/>
                      <a:pt x="78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5" y="141"/>
                      <a:pt x="75" y="141"/>
                    </a:cubicBezTo>
                    <a:cubicBezTo>
                      <a:pt x="74" y="141"/>
                      <a:pt x="73" y="142"/>
                      <a:pt x="74" y="143"/>
                    </a:cubicBezTo>
                    <a:cubicBezTo>
                      <a:pt x="74" y="144"/>
                      <a:pt x="75" y="144"/>
                      <a:pt x="77" y="144"/>
                    </a:cubicBezTo>
                    <a:cubicBezTo>
                      <a:pt x="81" y="144"/>
                      <a:pt x="86" y="142"/>
                      <a:pt x="89" y="141"/>
                    </a:cubicBezTo>
                    <a:cubicBezTo>
                      <a:pt x="92" y="140"/>
                      <a:pt x="99" y="138"/>
                      <a:pt x="102" y="135"/>
                    </a:cubicBezTo>
                    <a:cubicBezTo>
                      <a:pt x="102" y="135"/>
                      <a:pt x="102" y="135"/>
                      <a:pt x="103" y="136"/>
                    </a:cubicBezTo>
                    <a:cubicBezTo>
                      <a:pt x="104" y="136"/>
                      <a:pt x="101" y="140"/>
                      <a:pt x="100" y="140"/>
                    </a:cubicBezTo>
                    <a:cubicBezTo>
                      <a:pt x="100" y="144"/>
                      <a:pt x="99" y="147"/>
                      <a:pt x="96" y="149"/>
                    </a:cubicBezTo>
                    <a:cubicBezTo>
                      <a:pt x="93" y="151"/>
                      <a:pt x="90" y="152"/>
                      <a:pt x="86" y="152"/>
                    </a:cubicBezTo>
                    <a:cubicBezTo>
                      <a:pt x="81" y="152"/>
                      <a:pt x="76" y="149"/>
                      <a:pt x="72" y="144"/>
                    </a:cubicBezTo>
                    <a:cubicBezTo>
                      <a:pt x="71" y="143"/>
                      <a:pt x="70" y="143"/>
                      <a:pt x="69" y="142"/>
                    </a:cubicBezTo>
                    <a:cubicBezTo>
                      <a:pt x="67" y="142"/>
                      <a:pt x="68" y="141"/>
                      <a:pt x="69" y="140"/>
                    </a:cubicBezTo>
                    <a:cubicBezTo>
                      <a:pt x="69" y="137"/>
                      <a:pt x="63" y="139"/>
                      <a:pt x="66" y="134"/>
                    </a:cubicBezTo>
                    <a:cubicBezTo>
                      <a:pt x="66" y="134"/>
                      <a:pt x="67" y="134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5" y="135"/>
                      <a:pt x="76" y="135"/>
                      <a:pt x="77" y="135"/>
                    </a:cubicBezTo>
                    <a:cubicBezTo>
                      <a:pt x="81" y="134"/>
                      <a:pt x="92" y="132"/>
                      <a:pt x="95" y="128"/>
                    </a:cubicBezTo>
                    <a:cubicBezTo>
                      <a:pt x="95" y="127"/>
                      <a:pt x="94" y="126"/>
                      <a:pt x="93" y="126"/>
                    </a:cubicBezTo>
                    <a:cubicBezTo>
                      <a:pt x="93" y="126"/>
                      <a:pt x="92" y="126"/>
                      <a:pt x="92" y="126"/>
                    </a:cubicBezTo>
                    <a:cubicBezTo>
                      <a:pt x="91" y="129"/>
                      <a:pt x="78" y="132"/>
                      <a:pt x="75" y="132"/>
                    </a:cubicBezTo>
                    <a:cubicBezTo>
                      <a:pt x="74" y="132"/>
                      <a:pt x="73" y="132"/>
                      <a:pt x="72" y="132"/>
                    </a:cubicBezTo>
                    <a:moveTo>
                      <a:pt x="37" y="56"/>
                    </a:moveTo>
                    <a:cubicBezTo>
                      <a:pt x="37" y="56"/>
                      <a:pt x="38" y="56"/>
                      <a:pt x="38" y="55"/>
                    </a:cubicBezTo>
                    <a:cubicBezTo>
                      <a:pt x="39" y="56"/>
                      <a:pt x="41" y="58"/>
                      <a:pt x="40" y="59"/>
                    </a:cubicBezTo>
                    <a:cubicBezTo>
                      <a:pt x="40" y="60"/>
                      <a:pt x="40" y="61"/>
                      <a:pt x="41" y="61"/>
                    </a:cubicBezTo>
                    <a:cubicBezTo>
                      <a:pt x="41" y="61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7" y="62"/>
                      <a:pt x="35" y="60"/>
                      <a:pt x="35" y="58"/>
                    </a:cubicBezTo>
                    <a:cubicBezTo>
                      <a:pt x="35" y="57"/>
                      <a:pt x="35" y="56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6"/>
                      <a:pt x="36" y="56"/>
                      <a:pt x="37" y="56"/>
                    </a:cubicBezTo>
                    <a:moveTo>
                      <a:pt x="75" y="54"/>
                    </a:moveTo>
                    <a:cubicBezTo>
                      <a:pt x="76" y="54"/>
                      <a:pt x="76" y="54"/>
                      <a:pt x="76" y="54"/>
                    </a:cubicBezTo>
                    <a:cubicBezTo>
                      <a:pt x="78" y="53"/>
                      <a:pt x="79" y="52"/>
                      <a:pt x="79" y="50"/>
                    </a:cubicBezTo>
                    <a:cubicBezTo>
                      <a:pt x="80" y="50"/>
                      <a:pt x="81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1" y="54"/>
                      <a:pt x="82" y="57"/>
                      <a:pt x="82" y="61"/>
                    </a:cubicBezTo>
                    <a:cubicBezTo>
                      <a:pt x="82" y="67"/>
                      <a:pt x="83" y="74"/>
                      <a:pt x="84" y="81"/>
                    </a:cubicBezTo>
                    <a:cubicBezTo>
                      <a:pt x="85" y="94"/>
                      <a:pt x="88" y="107"/>
                      <a:pt x="89" y="121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87" y="122"/>
                      <a:pt x="84" y="123"/>
                      <a:pt x="81" y="123"/>
                    </a:cubicBezTo>
                    <a:cubicBezTo>
                      <a:pt x="81" y="123"/>
                      <a:pt x="81" y="122"/>
                      <a:pt x="80" y="122"/>
                    </a:cubicBezTo>
                    <a:cubicBezTo>
                      <a:pt x="76" y="110"/>
                      <a:pt x="71" y="100"/>
                      <a:pt x="64" y="89"/>
                    </a:cubicBezTo>
                    <a:cubicBezTo>
                      <a:pt x="61" y="84"/>
                      <a:pt x="57" y="79"/>
                      <a:pt x="53" y="74"/>
                    </a:cubicBezTo>
                    <a:cubicBezTo>
                      <a:pt x="50" y="71"/>
                      <a:pt x="47" y="67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6" y="60"/>
                      <a:pt x="46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59"/>
                      <a:pt x="50" y="59"/>
                      <a:pt x="50" y="58"/>
                    </a:cubicBezTo>
                    <a:cubicBezTo>
                      <a:pt x="51" y="59"/>
                      <a:pt x="52" y="59"/>
                      <a:pt x="54" y="59"/>
                    </a:cubicBezTo>
                    <a:cubicBezTo>
                      <a:pt x="54" y="59"/>
                      <a:pt x="55" y="59"/>
                      <a:pt x="56" y="59"/>
                    </a:cubicBezTo>
                    <a:cubicBezTo>
                      <a:pt x="57" y="59"/>
                      <a:pt x="58" y="58"/>
                      <a:pt x="58" y="56"/>
                    </a:cubicBezTo>
                    <a:cubicBezTo>
                      <a:pt x="59" y="57"/>
                      <a:pt x="60" y="57"/>
                      <a:pt x="61" y="57"/>
                    </a:cubicBezTo>
                    <a:cubicBezTo>
                      <a:pt x="61" y="57"/>
                      <a:pt x="62" y="57"/>
                      <a:pt x="62" y="57"/>
                    </a:cubicBezTo>
                    <a:cubicBezTo>
                      <a:pt x="63" y="57"/>
                      <a:pt x="64" y="56"/>
                      <a:pt x="64" y="55"/>
                    </a:cubicBezTo>
                    <a:cubicBezTo>
                      <a:pt x="65" y="55"/>
                      <a:pt x="66" y="55"/>
                      <a:pt x="66" y="55"/>
                    </a:cubicBezTo>
                    <a:cubicBezTo>
                      <a:pt x="66" y="55"/>
                      <a:pt x="67" y="55"/>
                      <a:pt x="67" y="55"/>
                    </a:cubicBezTo>
                    <a:cubicBezTo>
                      <a:pt x="69" y="55"/>
                      <a:pt x="71" y="53"/>
                      <a:pt x="72" y="51"/>
                    </a:cubicBezTo>
                    <a:cubicBezTo>
                      <a:pt x="73" y="52"/>
                      <a:pt x="74" y="54"/>
                      <a:pt x="75" y="54"/>
                    </a:cubicBezTo>
                    <a:moveTo>
                      <a:pt x="84" y="46"/>
                    </a:moveTo>
                    <a:cubicBezTo>
                      <a:pt x="83" y="46"/>
                      <a:pt x="82" y="45"/>
                      <a:pt x="82" y="43"/>
                    </a:cubicBezTo>
                    <a:cubicBezTo>
                      <a:pt x="82" y="43"/>
                      <a:pt x="83" y="42"/>
                      <a:pt x="83" y="42"/>
                    </a:cubicBezTo>
                    <a:cubicBezTo>
                      <a:pt x="84" y="42"/>
                      <a:pt x="84" y="43"/>
                      <a:pt x="85" y="44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5" y="46"/>
                      <a:pt x="84" y="46"/>
                      <a:pt x="84" y="46"/>
                    </a:cubicBezTo>
                    <a:moveTo>
                      <a:pt x="63" y="126"/>
                    </a:moveTo>
                    <a:cubicBezTo>
                      <a:pt x="62" y="123"/>
                      <a:pt x="62" y="118"/>
                      <a:pt x="60" y="115"/>
                    </a:cubicBezTo>
                    <a:cubicBezTo>
                      <a:pt x="58" y="112"/>
                      <a:pt x="54" y="112"/>
                      <a:pt x="51" y="111"/>
                    </a:cubicBezTo>
                    <a:cubicBezTo>
                      <a:pt x="38" y="108"/>
                      <a:pt x="25" y="98"/>
                      <a:pt x="17" y="87"/>
                    </a:cubicBezTo>
                    <a:cubicBezTo>
                      <a:pt x="1" y="60"/>
                      <a:pt x="5" y="15"/>
                      <a:pt x="40" y="6"/>
                    </a:cubicBezTo>
                    <a:cubicBezTo>
                      <a:pt x="47" y="4"/>
                      <a:pt x="53" y="3"/>
                      <a:pt x="59" y="3"/>
                    </a:cubicBezTo>
                    <a:cubicBezTo>
                      <a:pt x="69" y="3"/>
                      <a:pt x="77" y="5"/>
                      <a:pt x="85" y="13"/>
                    </a:cubicBezTo>
                    <a:cubicBezTo>
                      <a:pt x="91" y="18"/>
                      <a:pt x="97" y="24"/>
                      <a:pt x="101" y="31"/>
                    </a:cubicBezTo>
                    <a:cubicBezTo>
                      <a:pt x="104" y="37"/>
                      <a:pt x="108" y="47"/>
                      <a:pt x="108" y="54"/>
                    </a:cubicBezTo>
                    <a:cubicBezTo>
                      <a:pt x="108" y="60"/>
                      <a:pt x="110" y="66"/>
                      <a:pt x="107" y="72"/>
                    </a:cubicBezTo>
                    <a:cubicBezTo>
                      <a:pt x="105" y="79"/>
                      <a:pt x="104" y="87"/>
                      <a:pt x="100" y="94"/>
                    </a:cubicBezTo>
                    <a:cubicBezTo>
                      <a:pt x="96" y="102"/>
                      <a:pt x="96" y="105"/>
                      <a:pt x="99" y="114"/>
                    </a:cubicBezTo>
                    <a:cubicBezTo>
                      <a:pt x="99" y="114"/>
                      <a:pt x="99" y="114"/>
                      <a:pt x="99" y="114"/>
                    </a:cubicBezTo>
                    <a:cubicBezTo>
                      <a:pt x="99" y="114"/>
                      <a:pt x="99" y="115"/>
                      <a:pt x="99" y="115"/>
                    </a:cubicBezTo>
                    <a:cubicBezTo>
                      <a:pt x="97" y="117"/>
                      <a:pt x="94" y="118"/>
                      <a:pt x="91" y="119"/>
                    </a:cubicBezTo>
                    <a:cubicBezTo>
                      <a:pt x="91" y="119"/>
                      <a:pt x="91" y="119"/>
                      <a:pt x="91" y="119"/>
                    </a:cubicBezTo>
                    <a:cubicBezTo>
                      <a:pt x="91" y="106"/>
                      <a:pt x="88" y="94"/>
                      <a:pt x="86" y="81"/>
                    </a:cubicBezTo>
                    <a:cubicBezTo>
                      <a:pt x="86" y="74"/>
                      <a:pt x="85" y="67"/>
                      <a:pt x="85" y="61"/>
                    </a:cubicBezTo>
                    <a:cubicBezTo>
                      <a:pt x="85" y="57"/>
                      <a:pt x="84" y="53"/>
                      <a:pt x="85" y="50"/>
                    </a:cubicBezTo>
                    <a:cubicBezTo>
                      <a:pt x="87" y="49"/>
                      <a:pt x="89" y="47"/>
                      <a:pt x="88" y="45"/>
                    </a:cubicBezTo>
                    <a:cubicBezTo>
                      <a:pt x="88" y="43"/>
                      <a:pt x="88" y="42"/>
                      <a:pt x="88" y="40"/>
                    </a:cubicBezTo>
                    <a:cubicBezTo>
                      <a:pt x="87" y="39"/>
                      <a:pt x="86" y="37"/>
                      <a:pt x="84" y="37"/>
                    </a:cubicBezTo>
                    <a:cubicBezTo>
                      <a:pt x="84" y="37"/>
                      <a:pt x="84" y="37"/>
                      <a:pt x="84" y="37"/>
                    </a:cubicBezTo>
                    <a:cubicBezTo>
                      <a:pt x="83" y="37"/>
                      <a:pt x="83" y="38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9"/>
                      <a:pt x="80" y="39"/>
                      <a:pt x="80" y="39"/>
                    </a:cubicBezTo>
                    <a:cubicBezTo>
                      <a:pt x="78" y="40"/>
                      <a:pt x="77" y="42"/>
                      <a:pt x="76" y="44"/>
                    </a:cubicBezTo>
                    <a:cubicBezTo>
                      <a:pt x="76" y="44"/>
                      <a:pt x="76" y="44"/>
                      <a:pt x="76" y="45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7" y="48"/>
                      <a:pt x="76" y="50"/>
                      <a:pt x="75" y="50"/>
                    </a:cubicBezTo>
                    <a:cubicBezTo>
                      <a:pt x="75" y="50"/>
                      <a:pt x="74" y="49"/>
                      <a:pt x="74" y="47"/>
                    </a:cubicBezTo>
                    <a:cubicBezTo>
                      <a:pt x="73" y="46"/>
                      <a:pt x="73" y="45"/>
                      <a:pt x="72" y="44"/>
                    </a:cubicBezTo>
                    <a:cubicBezTo>
                      <a:pt x="72" y="43"/>
                      <a:pt x="72" y="43"/>
                      <a:pt x="71" y="43"/>
                    </a:cubicBezTo>
                    <a:cubicBezTo>
                      <a:pt x="70" y="43"/>
                      <a:pt x="69" y="44"/>
                      <a:pt x="70" y="45"/>
                    </a:cubicBezTo>
                    <a:cubicBezTo>
                      <a:pt x="71" y="49"/>
                      <a:pt x="69" y="51"/>
                      <a:pt x="68" y="51"/>
                    </a:cubicBezTo>
                    <a:cubicBezTo>
                      <a:pt x="67" y="51"/>
                      <a:pt x="66" y="50"/>
                      <a:pt x="65" y="49"/>
                    </a:cubicBezTo>
                    <a:cubicBezTo>
                      <a:pt x="65" y="47"/>
                      <a:pt x="65" y="45"/>
                      <a:pt x="64" y="44"/>
                    </a:cubicBezTo>
                    <a:cubicBezTo>
                      <a:pt x="64" y="43"/>
                      <a:pt x="63" y="43"/>
                      <a:pt x="63" y="43"/>
                    </a:cubicBezTo>
                    <a:cubicBezTo>
                      <a:pt x="62" y="43"/>
                      <a:pt x="62" y="43"/>
                      <a:pt x="61" y="44"/>
                    </a:cubicBezTo>
                    <a:cubicBezTo>
                      <a:pt x="61" y="45"/>
                      <a:pt x="61" y="48"/>
                      <a:pt x="62" y="51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0" y="52"/>
                      <a:pt x="59" y="52"/>
                      <a:pt x="59" y="51"/>
                    </a:cubicBezTo>
                    <a:cubicBezTo>
                      <a:pt x="58" y="49"/>
                      <a:pt x="58" y="47"/>
                      <a:pt x="58" y="46"/>
                    </a:cubicBezTo>
                    <a:cubicBezTo>
                      <a:pt x="57" y="46"/>
                      <a:pt x="57" y="45"/>
                      <a:pt x="56" y="45"/>
                    </a:cubicBezTo>
                    <a:cubicBezTo>
                      <a:pt x="56" y="45"/>
                      <a:pt x="55" y="46"/>
                      <a:pt x="55" y="47"/>
                    </a:cubicBezTo>
                    <a:cubicBezTo>
                      <a:pt x="55" y="48"/>
                      <a:pt x="55" y="50"/>
                      <a:pt x="56" y="52"/>
                    </a:cubicBezTo>
                    <a:cubicBezTo>
                      <a:pt x="56" y="53"/>
                      <a:pt x="56" y="54"/>
                      <a:pt x="55" y="55"/>
                    </a:cubicBezTo>
                    <a:cubicBezTo>
                      <a:pt x="52" y="55"/>
                      <a:pt x="50" y="54"/>
                      <a:pt x="49" y="52"/>
                    </a:cubicBezTo>
                    <a:cubicBezTo>
                      <a:pt x="49" y="51"/>
                      <a:pt x="48" y="50"/>
                      <a:pt x="48" y="49"/>
                    </a:cubicBezTo>
                    <a:cubicBezTo>
                      <a:pt x="48" y="48"/>
                      <a:pt x="47" y="48"/>
                      <a:pt x="47" y="48"/>
                    </a:cubicBezTo>
                    <a:cubicBezTo>
                      <a:pt x="46" y="48"/>
                      <a:pt x="45" y="49"/>
                      <a:pt x="45" y="50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7" y="55"/>
                      <a:pt x="47" y="56"/>
                      <a:pt x="47" y="58"/>
                    </a:cubicBezTo>
                    <a:cubicBezTo>
                      <a:pt x="46" y="57"/>
                      <a:pt x="46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4" y="55"/>
                      <a:pt x="42" y="53"/>
                      <a:pt x="41" y="52"/>
                    </a:cubicBezTo>
                    <a:cubicBezTo>
                      <a:pt x="40" y="52"/>
                      <a:pt x="40" y="52"/>
                      <a:pt x="39" y="52"/>
                    </a:cubicBezTo>
                    <a:cubicBezTo>
                      <a:pt x="38" y="51"/>
                      <a:pt x="38" y="50"/>
                      <a:pt x="37" y="50"/>
                    </a:cubicBezTo>
                    <a:cubicBezTo>
                      <a:pt x="37" y="50"/>
                      <a:pt x="36" y="50"/>
                      <a:pt x="36" y="50"/>
                    </a:cubicBezTo>
                    <a:cubicBezTo>
                      <a:pt x="34" y="50"/>
                      <a:pt x="33" y="52"/>
                      <a:pt x="33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5"/>
                      <a:pt x="32" y="56"/>
                      <a:pt x="31" y="57"/>
                    </a:cubicBezTo>
                    <a:cubicBezTo>
                      <a:pt x="31" y="60"/>
                      <a:pt x="31" y="62"/>
                      <a:pt x="33" y="64"/>
                    </a:cubicBezTo>
                    <a:cubicBezTo>
                      <a:pt x="35" y="65"/>
                      <a:pt x="36" y="66"/>
                      <a:pt x="38" y="66"/>
                    </a:cubicBezTo>
                    <a:cubicBezTo>
                      <a:pt x="39" y="66"/>
                      <a:pt x="39" y="65"/>
                      <a:pt x="40" y="65"/>
                    </a:cubicBezTo>
                    <a:cubicBezTo>
                      <a:pt x="40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7" y="74"/>
                      <a:pt x="56" y="81"/>
                      <a:pt x="62" y="91"/>
                    </a:cubicBezTo>
                    <a:cubicBezTo>
                      <a:pt x="68" y="101"/>
                      <a:pt x="74" y="112"/>
                      <a:pt x="78" y="124"/>
                    </a:cubicBezTo>
                    <a:cubicBezTo>
                      <a:pt x="78" y="124"/>
                      <a:pt x="78" y="124"/>
                      <a:pt x="78" y="124"/>
                    </a:cubicBezTo>
                    <a:cubicBezTo>
                      <a:pt x="73" y="126"/>
                      <a:pt x="68" y="126"/>
                      <a:pt x="63" y="126"/>
                    </a:cubicBezTo>
                    <a:moveTo>
                      <a:pt x="59" y="0"/>
                    </a:moveTo>
                    <a:cubicBezTo>
                      <a:pt x="52" y="0"/>
                      <a:pt x="46" y="1"/>
                      <a:pt x="39" y="3"/>
                    </a:cubicBezTo>
                    <a:cubicBezTo>
                      <a:pt x="9" y="11"/>
                      <a:pt x="0" y="43"/>
                      <a:pt x="8" y="71"/>
                    </a:cubicBezTo>
                    <a:cubicBezTo>
                      <a:pt x="12" y="84"/>
                      <a:pt x="19" y="98"/>
                      <a:pt x="31" y="105"/>
                    </a:cubicBezTo>
                    <a:cubicBezTo>
                      <a:pt x="38" y="108"/>
                      <a:pt x="43" y="112"/>
                      <a:pt x="50" y="114"/>
                    </a:cubicBezTo>
                    <a:cubicBezTo>
                      <a:pt x="54" y="114"/>
                      <a:pt x="57" y="115"/>
                      <a:pt x="59" y="120"/>
                    </a:cubicBezTo>
                    <a:cubicBezTo>
                      <a:pt x="59" y="122"/>
                      <a:pt x="60" y="124"/>
                      <a:pt x="60" y="127"/>
                    </a:cubicBezTo>
                    <a:cubicBezTo>
                      <a:pt x="60" y="127"/>
                      <a:pt x="59" y="128"/>
                      <a:pt x="60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59" y="129"/>
                      <a:pt x="59" y="129"/>
                      <a:pt x="59" y="130"/>
                    </a:cubicBezTo>
                    <a:cubicBezTo>
                      <a:pt x="59" y="131"/>
                      <a:pt x="63" y="133"/>
                      <a:pt x="62" y="134"/>
                    </a:cubicBezTo>
                    <a:cubicBezTo>
                      <a:pt x="62" y="135"/>
                      <a:pt x="61" y="136"/>
                      <a:pt x="62" y="138"/>
                    </a:cubicBezTo>
                    <a:cubicBezTo>
                      <a:pt x="62" y="139"/>
                      <a:pt x="65" y="140"/>
                      <a:pt x="66" y="141"/>
                    </a:cubicBezTo>
                    <a:cubicBezTo>
                      <a:pt x="66" y="141"/>
                      <a:pt x="66" y="141"/>
                      <a:pt x="66" y="141"/>
                    </a:cubicBezTo>
                    <a:cubicBezTo>
                      <a:pt x="64" y="141"/>
                      <a:pt x="64" y="142"/>
                      <a:pt x="64" y="143"/>
                    </a:cubicBezTo>
                    <a:cubicBezTo>
                      <a:pt x="65" y="145"/>
                      <a:pt x="66" y="145"/>
                      <a:pt x="67" y="145"/>
                    </a:cubicBezTo>
                    <a:cubicBezTo>
                      <a:pt x="71" y="146"/>
                      <a:pt x="73" y="150"/>
                      <a:pt x="76" y="152"/>
                    </a:cubicBezTo>
                    <a:cubicBezTo>
                      <a:pt x="80" y="154"/>
                      <a:pt x="83" y="155"/>
                      <a:pt x="87" y="155"/>
                    </a:cubicBezTo>
                    <a:cubicBezTo>
                      <a:pt x="89" y="155"/>
                      <a:pt x="91" y="155"/>
                      <a:pt x="93" y="154"/>
                    </a:cubicBezTo>
                    <a:cubicBezTo>
                      <a:pt x="97" y="152"/>
                      <a:pt x="101" y="149"/>
                      <a:pt x="103" y="144"/>
                    </a:cubicBezTo>
                    <a:cubicBezTo>
                      <a:pt x="103" y="142"/>
                      <a:pt x="109" y="136"/>
                      <a:pt x="105" y="134"/>
                    </a:cubicBezTo>
                    <a:cubicBezTo>
                      <a:pt x="104" y="133"/>
                      <a:pt x="106" y="130"/>
                      <a:pt x="105" y="128"/>
                    </a:cubicBezTo>
                    <a:cubicBezTo>
                      <a:pt x="105" y="127"/>
                      <a:pt x="104" y="125"/>
                      <a:pt x="102" y="124"/>
                    </a:cubicBezTo>
                    <a:cubicBezTo>
                      <a:pt x="101" y="123"/>
                      <a:pt x="103" y="121"/>
                      <a:pt x="103" y="119"/>
                    </a:cubicBezTo>
                    <a:cubicBezTo>
                      <a:pt x="103" y="118"/>
                      <a:pt x="103" y="117"/>
                      <a:pt x="102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3" y="115"/>
                      <a:pt x="102" y="114"/>
                      <a:pt x="102" y="114"/>
                    </a:cubicBezTo>
                    <a:cubicBezTo>
                      <a:pt x="100" y="109"/>
                      <a:pt x="99" y="104"/>
                      <a:pt x="101" y="99"/>
                    </a:cubicBezTo>
                    <a:cubicBezTo>
                      <a:pt x="104" y="92"/>
                      <a:pt x="107" y="85"/>
                      <a:pt x="109" y="77"/>
                    </a:cubicBezTo>
                    <a:cubicBezTo>
                      <a:pt x="110" y="72"/>
                      <a:pt x="114" y="63"/>
                      <a:pt x="112" y="58"/>
                    </a:cubicBezTo>
                    <a:cubicBezTo>
                      <a:pt x="110" y="51"/>
                      <a:pt x="109" y="45"/>
                      <a:pt x="107" y="38"/>
                    </a:cubicBezTo>
                    <a:cubicBezTo>
                      <a:pt x="102" y="26"/>
                      <a:pt x="92" y="11"/>
                      <a:pt x="80" y="5"/>
                    </a:cubicBezTo>
                    <a:cubicBezTo>
                      <a:pt x="72" y="1"/>
                      <a:pt x="65" y="0"/>
                      <a:pt x="59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Freeform 7"/>
              <p:cNvSpPr>
                <a:spLocks/>
              </p:cNvSpPr>
              <p:nvPr/>
            </p:nvSpPr>
            <p:spPr bwMode="auto">
              <a:xfrm>
                <a:off x="5487656" y="1122289"/>
                <a:ext cx="122238" cy="114300"/>
              </a:xfrm>
              <a:custGeom>
                <a:avLst/>
                <a:gdLst>
                  <a:gd name="T0" fmla="*/ 27 w 29"/>
                  <a:gd name="T1" fmla="*/ 0 h 27"/>
                  <a:gd name="T2" fmla="*/ 27 w 29"/>
                  <a:gd name="T3" fmla="*/ 0 h 27"/>
                  <a:gd name="T4" fmla="*/ 23 w 29"/>
                  <a:gd name="T5" fmla="*/ 3 h 27"/>
                  <a:gd name="T6" fmla="*/ 15 w 29"/>
                  <a:gd name="T7" fmla="*/ 11 h 27"/>
                  <a:gd name="T8" fmla="*/ 6 w 29"/>
                  <a:gd name="T9" fmla="*/ 20 h 27"/>
                  <a:gd name="T10" fmla="*/ 1 w 29"/>
                  <a:gd name="T11" fmla="*/ 24 h 27"/>
                  <a:gd name="T12" fmla="*/ 2 w 29"/>
                  <a:gd name="T13" fmla="*/ 27 h 27"/>
                  <a:gd name="T14" fmla="*/ 2 w 29"/>
                  <a:gd name="T15" fmla="*/ 27 h 27"/>
                  <a:gd name="T16" fmla="*/ 3 w 29"/>
                  <a:gd name="T17" fmla="*/ 26 h 27"/>
                  <a:gd name="T18" fmla="*/ 4 w 29"/>
                  <a:gd name="T19" fmla="*/ 25 h 27"/>
                  <a:gd name="T20" fmla="*/ 16 w 29"/>
                  <a:gd name="T21" fmla="*/ 15 h 27"/>
                  <a:gd name="T22" fmla="*/ 22 w 29"/>
                  <a:gd name="T23" fmla="*/ 8 h 27"/>
                  <a:gd name="T24" fmla="*/ 28 w 29"/>
                  <a:gd name="T25" fmla="*/ 2 h 27"/>
                  <a:gd name="T26" fmla="*/ 27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4" y="1"/>
                      <a:pt x="23" y="3"/>
                    </a:cubicBezTo>
                    <a:cubicBezTo>
                      <a:pt x="20" y="6"/>
                      <a:pt x="18" y="8"/>
                      <a:pt x="15" y="11"/>
                    </a:cubicBezTo>
                    <a:cubicBezTo>
                      <a:pt x="12" y="14"/>
                      <a:pt x="10" y="18"/>
                      <a:pt x="6" y="20"/>
                    </a:cubicBezTo>
                    <a:cubicBezTo>
                      <a:pt x="4" y="21"/>
                      <a:pt x="2" y="22"/>
                      <a:pt x="1" y="24"/>
                    </a:cubicBezTo>
                    <a:cubicBezTo>
                      <a:pt x="0" y="25"/>
                      <a:pt x="1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7" y="21"/>
                      <a:pt x="12" y="19"/>
                      <a:pt x="16" y="15"/>
                    </a:cubicBezTo>
                    <a:cubicBezTo>
                      <a:pt x="18" y="13"/>
                      <a:pt x="20" y="11"/>
                      <a:pt x="22" y="8"/>
                    </a:cubicBezTo>
                    <a:cubicBezTo>
                      <a:pt x="24" y="6"/>
                      <a:pt x="25" y="3"/>
                      <a:pt x="28" y="2"/>
                    </a:cubicBezTo>
                    <a:cubicBezTo>
                      <a:pt x="29" y="2"/>
                      <a:pt x="29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8"/>
              <p:cNvSpPr>
                <a:spLocks/>
              </p:cNvSpPr>
              <p:nvPr/>
            </p:nvSpPr>
            <p:spPr bwMode="auto">
              <a:xfrm>
                <a:off x="5411456" y="947664"/>
                <a:ext cx="114300" cy="136525"/>
              </a:xfrm>
              <a:custGeom>
                <a:avLst/>
                <a:gdLst>
                  <a:gd name="T0" fmla="*/ 25 w 27"/>
                  <a:gd name="T1" fmla="*/ 0 h 32"/>
                  <a:gd name="T2" fmla="*/ 25 w 27"/>
                  <a:gd name="T3" fmla="*/ 0 h 32"/>
                  <a:gd name="T4" fmla="*/ 11 w 27"/>
                  <a:gd name="T5" fmla="*/ 14 h 32"/>
                  <a:gd name="T6" fmla="*/ 0 w 27"/>
                  <a:gd name="T7" fmla="*/ 30 h 32"/>
                  <a:gd name="T8" fmla="*/ 2 w 27"/>
                  <a:gd name="T9" fmla="*/ 32 h 32"/>
                  <a:gd name="T10" fmla="*/ 3 w 27"/>
                  <a:gd name="T11" fmla="*/ 31 h 32"/>
                  <a:gd name="T12" fmla="*/ 4 w 27"/>
                  <a:gd name="T13" fmla="*/ 29 h 32"/>
                  <a:gd name="T14" fmla="*/ 4 w 27"/>
                  <a:gd name="T15" fmla="*/ 28 h 32"/>
                  <a:gd name="T16" fmla="*/ 8 w 27"/>
                  <a:gd name="T17" fmla="*/ 22 h 32"/>
                  <a:gd name="T18" fmla="*/ 14 w 27"/>
                  <a:gd name="T19" fmla="*/ 15 h 32"/>
                  <a:gd name="T20" fmla="*/ 24 w 27"/>
                  <a:gd name="T21" fmla="*/ 3 h 32"/>
                  <a:gd name="T22" fmla="*/ 25 w 27"/>
                  <a:gd name="T23" fmla="*/ 4 h 32"/>
                  <a:gd name="T24" fmla="*/ 27 w 27"/>
                  <a:gd name="T25" fmla="*/ 2 h 32"/>
                  <a:gd name="T26" fmla="*/ 26 w 27"/>
                  <a:gd name="T27" fmla="*/ 1 h 32"/>
                  <a:gd name="T28" fmla="*/ 25 w 2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3"/>
                      <a:pt x="15" y="9"/>
                      <a:pt x="11" y="14"/>
                    </a:cubicBezTo>
                    <a:cubicBezTo>
                      <a:pt x="7" y="19"/>
                      <a:pt x="2" y="24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2" y="32"/>
                      <a:pt x="3" y="31"/>
                      <a:pt x="3" y="31"/>
                    </a:cubicBezTo>
                    <a:cubicBezTo>
                      <a:pt x="4" y="30"/>
                      <a:pt x="4" y="30"/>
                      <a:pt x="4" y="29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6"/>
                      <a:pt x="7" y="24"/>
                      <a:pt x="8" y="22"/>
                    </a:cubicBezTo>
                    <a:cubicBezTo>
                      <a:pt x="10" y="20"/>
                      <a:pt x="12" y="17"/>
                      <a:pt x="14" y="15"/>
                    </a:cubicBezTo>
                    <a:cubicBezTo>
                      <a:pt x="17" y="11"/>
                      <a:pt x="20" y="6"/>
                      <a:pt x="24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4"/>
                      <a:pt x="27" y="3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9"/>
              <p:cNvSpPr>
                <a:spLocks/>
              </p:cNvSpPr>
              <p:nvPr/>
            </p:nvSpPr>
            <p:spPr bwMode="auto">
              <a:xfrm>
                <a:off x="5274931" y="876227"/>
                <a:ext cx="80963" cy="177800"/>
              </a:xfrm>
              <a:custGeom>
                <a:avLst/>
                <a:gdLst>
                  <a:gd name="T0" fmla="*/ 16 w 19"/>
                  <a:gd name="T1" fmla="*/ 0 h 42"/>
                  <a:gd name="T2" fmla="*/ 16 w 19"/>
                  <a:gd name="T3" fmla="*/ 0 h 42"/>
                  <a:gd name="T4" fmla="*/ 7 w 19"/>
                  <a:gd name="T5" fmla="*/ 15 h 42"/>
                  <a:gd name="T6" fmla="*/ 0 w 19"/>
                  <a:gd name="T7" fmla="*/ 38 h 42"/>
                  <a:gd name="T8" fmla="*/ 0 w 19"/>
                  <a:gd name="T9" fmla="*/ 38 h 42"/>
                  <a:gd name="T10" fmla="*/ 0 w 19"/>
                  <a:gd name="T11" fmla="*/ 41 h 42"/>
                  <a:gd name="T12" fmla="*/ 1 w 19"/>
                  <a:gd name="T13" fmla="*/ 42 h 42"/>
                  <a:gd name="T14" fmla="*/ 3 w 19"/>
                  <a:gd name="T15" fmla="*/ 41 h 42"/>
                  <a:gd name="T16" fmla="*/ 9 w 19"/>
                  <a:gd name="T17" fmla="*/ 20 h 42"/>
                  <a:gd name="T18" fmla="*/ 17 w 19"/>
                  <a:gd name="T19" fmla="*/ 2 h 42"/>
                  <a:gd name="T20" fmla="*/ 16 w 19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2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3"/>
                      <a:pt x="9" y="10"/>
                      <a:pt x="7" y="15"/>
                    </a:cubicBezTo>
                    <a:cubicBezTo>
                      <a:pt x="5" y="22"/>
                      <a:pt x="2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0" y="42"/>
                      <a:pt x="1" y="42"/>
                      <a:pt x="1" y="42"/>
                    </a:cubicBezTo>
                    <a:cubicBezTo>
                      <a:pt x="2" y="42"/>
                      <a:pt x="2" y="42"/>
                      <a:pt x="3" y="41"/>
                    </a:cubicBezTo>
                    <a:cubicBezTo>
                      <a:pt x="4" y="34"/>
                      <a:pt x="6" y="27"/>
                      <a:pt x="9" y="20"/>
                    </a:cubicBezTo>
                    <a:cubicBezTo>
                      <a:pt x="11" y="15"/>
                      <a:pt x="12" y="5"/>
                      <a:pt x="17" y="2"/>
                    </a:cubicBezTo>
                    <a:cubicBezTo>
                      <a:pt x="19" y="2"/>
                      <a:pt x="18" y="0"/>
                      <a:pt x="16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10"/>
              <p:cNvSpPr>
                <a:spLocks/>
              </p:cNvSpPr>
              <p:nvPr/>
            </p:nvSpPr>
            <p:spPr bwMode="auto">
              <a:xfrm>
                <a:off x="5109831" y="842889"/>
                <a:ext cx="42863" cy="215900"/>
              </a:xfrm>
              <a:custGeom>
                <a:avLst/>
                <a:gdLst>
                  <a:gd name="T0" fmla="*/ 4 w 10"/>
                  <a:gd name="T1" fmla="*/ 0 h 51"/>
                  <a:gd name="T2" fmla="*/ 3 w 10"/>
                  <a:gd name="T3" fmla="*/ 1 h 51"/>
                  <a:gd name="T4" fmla="*/ 2 w 10"/>
                  <a:gd name="T5" fmla="*/ 26 h 51"/>
                  <a:gd name="T6" fmla="*/ 6 w 10"/>
                  <a:gd name="T7" fmla="*/ 49 h 51"/>
                  <a:gd name="T8" fmla="*/ 7 w 10"/>
                  <a:gd name="T9" fmla="*/ 51 h 51"/>
                  <a:gd name="T10" fmla="*/ 7 w 10"/>
                  <a:gd name="T11" fmla="*/ 50 h 51"/>
                  <a:gd name="T12" fmla="*/ 9 w 10"/>
                  <a:gd name="T13" fmla="*/ 50 h 51"/>
                  <a:gd name="T14" fmla="*/ 8 w 10"/>
                  <a:gd name="T15" fmla="*/ 47 h 51"/>
                  <a:gd name="T16" fmla="*/ 8 w 10"/>
                  <a:gd name="T17" fmla="*/ 47 h 51"/>
                  <a:gd name="T18" fmla="*/ 5 w 10"/>
                  <a:gd name="T19" fmla="*/ 24 h 51"/>
                  <a:gd name="T20" fmla="*/ 5 w 10"/>
                  <a:gd name="T21" fmla="*/ 1 h 51"/>
                  <a:gd name="T22" fmla="*/ 4 w 10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51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9"/>
                      <a:pt x="1" y="18"/>
                      <a:pt x="2" y="26"/>
                    </a:cubicBezTo>
                    <a:cubicBezTo>
                      <a:pt x="3" y="34"/>
                      <a:pt x="4" y="42"/>
                      <a:pt x="6" y="49"/>
                    </a:cubicBezTo>
                    <a:cubicBezTo>
                      <a:pt x="6" y="50"/>
                      <a:pt x="6" y="51"/>
                      <a:pt x="7" y="51"/>
                    </a:cubicBezTo>
                    <a:cubicBezTo>
                      <a:pt x="7" y="51"/>
                      <a:pt x="7" y="50"/>
                      <a:pt x="7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50"/>
                      <a:pt x="10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0"/>
                      <a:pt x="6" y="32"/>
                      <a:pt x="5" y="24"/>
                    </a:cubicBezTo>
                    <a:cubicBezTo>
                      <a:pt x="4" y="16"/>
                      <a:pt x="3" y="8"/>
                      <a:pt x="5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" name="Freeform 11"/>
              <p:cNvSpPr>
                <a:spLocks/>
              </p:cNvSpPr>
              <p:nvPr/>
            </p:nvSpPr>
            <p:spPr bwMode="auto">
              <a:xfrm>
                <a:off x="4932031" y="939727"/>
                <a:ext cx="114300" cy="173038"/>
              </a:xfrm>
              <a:custGeom>
                <a:avLst/>
                <a:gdLst>
                  <a:gd name="T0" fmla="*/ 1 w 27"/>
                  <a:gd name="T1" fmla="*/ 0 h 41"/>
                  <a:gd name="T2" fmla="*/ 0 w 27"/>
                  <a:gd name="T3" fmla="*/ 2 h 41"/>
                  <a:gd name="T4" fmla="*/ 14 w 27"/>
                  <a:gd name="T5" fmla="*/ 30 h 41"/>
                  <a:gd name="T6" fmla="*/ 25 w 27"/>
                  <a:gd name="T7" fmla="*/ 41 h 41"/>
                  <a:gd name="T8" fmla="*/ 26 w 27"/>
                  <a:gd name="T9" fmla="*/ 41 h 41"/>
                  <a:gd name="T10" fmla="*/ 25 w 27"/>
                  <a:gd name="T11" fmla="*/ 38 h 41"/>
                  <a:gd name="T12" fmla="*/ 25 w 27"/>
                  <a:gd name="T13" fmla="*/ 39 h 41"/>
                  <a:gd name="T14" fmla="*/ 25 w 27"/>
                  <a:gd name="T15" fmla="*/ 39 h 41"/>
                  <a:gd name="T16" fmla="*/ 11 w 27"/>
                  <a:gd name="T17" fmla="*/ 21 h 41"/>
                  <a:gd name="T18" fmla="*/ 3 w 27"/>
                  <a:gd name="T19" fmla="*/ 1 h 41"/>
                  <a:gd name="T20" fmla="*/ 1 w 27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1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3" y="13"/>
                      <a:pt x="7" y="21"/>
                      <a:pt x="14" y="30"/>
                    </a:cubicBezTo>
                    <a:cubicBezTo>
                      <a:pt x="16" y="34"/>
                      <a:pt x="19" y="41"/>
                      <a:pt x="25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7" y="38"/>
                      <a:pt x="25" y="38"/>
                    </a:cubicBezTo>
                    <a:cubicBezTo>
                      <a:pt x="25" y="38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1" y="39"/>
                      <a:pt x="13" y="24"/>
                      <a:pt x="11" y="21"/>
                    </a:cubicBezTo>
                    <a:cubicBezTo>
                      <a:pt x="7" y="15"/>
                      <a:pt x="5" y="8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" name="Freeform 12"/>
              <p:cNvSpPr>
                <a:spLocks/>
              </p:cNvSpPr>
              <p:nvPr/>
            </p:nvSpPr>
            <p:spPr bwMode="auto">
              <a:xfrm>
                <a:off x="4754231" y="1152452"/>
                <a:ext cx="220663" cy="58738"/>
              </a:xfrm>
              <a:custGeom>
                <a:avLst/>
                <a:gdLst>
                  <a:gd name="T0" fmla="*/ 2 w 52"/>
                  <a:gd name="T1" fmla="*/ 0 h 14"/>
                  <a:gd name="T2" fmla="*/ 1 w 52"/>
                  <a:gd name="T3" fmla="*/ 2 h 14"/>
                  <a:gd name="T4" fmla="*/ 5 w 52"/>
                  <a:gd name="T5" fmla="*/ 4 h 14"/>
                  <a:gd name="T6" fmla="*/ 22 w 52"/>
                  <a:gd name="T7" fmla="*/ 9 h 14"/>
                  <a:gd name="T8" fmla="*/ 43 w 52"/>
                  <a:gd name="T9" fmla="*/ 14 h 14"/>
                  <a:gd name="T10" fmla="*/ 50 w 52"/>
                  <a:gd name="T11" fmla="*/ 13 h 14"/>
                  <a:gd name="T12" fmla="*/ 50 w 52"/>
                  <a:gd name="T13" fmla="*/ 10 h 14"/>
                  <a:gd name="T14" fmla="*/ 49 w 52"/>
                  <a:gd name="T15" fmla="*/ 10 h 14"/>
                  <a:gd name="T16" fmla="*/ 43 w 52"/>
                  <a:gd name="T17" fmla="*/ 11 h 14"/>
                  <a:gd name="T18" fmla="*/ 23 w 52"/>
                  <a:gd name="T19" fmla="*/ 6 h 14"/>
                  <a:gd name="T20" fmla="*/ 11 w 52"/>
                  <a:gd name="T21" fmla="*/ 2 h 14"/>
                  <a:gd name="T22" fmla="*/ 3 w 52"/>
                  <a:gd name="T23" fmla="*/ 0 h 14"/>
                  <a:gd name="T24" fmla="*/ 2 w 5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1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11" y="4"/>
                      <a:pt x="16" y="7"/>
                      <a:pt x="22" y="9"/>
                    </a:cubicBezTo>
                    <a:cubicBezTo>
                      <a:pt x="29" y="11"/>
                      <a:pt x="36" y="14"/>
                      <a:pt x="43" y="14"/>
                    </a:cubicBezTo>
                    <a:cubicBezTo>
                      <a:pt x="45" y="14"/>
                      <a:pt x="48" y="14"/>
                      <a:pt x="50" y="13"/>
                    </a:cubicBezTo>
                    <a:cubicBezTo>
                      <a:pt x="52" y="13"/>
                      <a:pt x="51" y="10"/>
                      <a:pt x="50" y="10"/>
                    </a:cubicBezTo>
                    <a:cubicBezTo>
                      <a:pt x="50" y="10"/>
                      <a:pt x="49" y="10"/>
                      <a:pt x="49" y="10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36" y="11"/>
                      <a:pt x="29" y="8"/>
                      <a:pt x="23" y="6"/>
                    </a:cubicBezTo>
                    <a:cubicBezTo>
                      <a:pt x="19" y="5"/>
                      <a:pt x="15" y="3"/>
                      <a:pt x="11" y="2"/>
                    </a:cubicBezTo>
                    <a:cubicBezTo>
                      <a:pt x="10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Freeform 13"/>
              <p:cNvSpPr>
                <a:spLocks/>
              </p:cNvSpPr>
              <p:nvPr/>
            </p:nvSpPr>
            <p:spPr bwMode="auto">
              <a:xfrm>
                <a:off x="4766931" y="1312789"/>
                <a:ext cx="200025" cy="25400"/>
              </a:xfrm>
              <a:custGeom>
                <a:avLst/>
                <a:gdLst>
                  <a:gd name="T0" fmla="*/ 44 w 47"/>
                  <a:gd name="T1" fmla="*/ 0 h 6"/>
                  <a:gd name="T2" fmla="*/ 44 w 47"/>
                  <a:gd name="T3" fmla="*/ 0 h 6"/>
                  <a:gd name="T4" fmla="*/ 30 w 47"/>
                  <a:gd name="T5" fmla="*/ 1 h 6"/>
                  <a:gd name="T6" fmla="*/ 24 w 47"/>
                  <a:gd name="T7" fmla="*/ 1 h 6"/>
                  <a:gd name="T8" fmla="*/ 19 w 47"/>
                  <a:gd name="T9" fmla="*/ 1 h 6"/>
                  <a:gd name="T10" fmla="*/ 2 w 47"/>
                  <a:gd name="T11" fmla="*/ 3 h 6"/>
                  <a:gd name="T12" fmla="*/ 2 w 47"/>
                  <a:gd name="T13" fmla="*/ 6 h 6"/>
                  <a:gd name="T14" fmla="*/ 3 w 47"/>
                  <a:gd name="T15" fmla="*/ 6 h 6"/>
                  <a:gd name="T16" fmla="*/ 20 w 47"/>
                  <a:gd name="T17" fmla="*/ 4 h 6"/>
                  <a:gd name="T18" fmla="*/ 25 w 47"/>
                  <a:gd name="T19" fmla="*/ 4 h 6"/>
                  <a:gd name="T20" fmla="*/ 30 w 47"/>
                  <a:gd name="T21" fmla="*/ 4 h 6"/>
                  <a:gd name="T22" fmla="*/ 45 w 47"/>
                  <a:gd name="T23" fmla="*/ 3 h 6"/>
                  <a:gd name="T24" fmla="*/ 44 w 47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6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9" y="1"/>
                      <a:pt x="34" y="1"/>
                      <a:pt x="30" y="1"/>
                    </a:cubicBezTo>
                    <a:cubicBezTo>
                      <a:pt x="28" y="1"/>
                      <a:pt x="26" y="1"/>
                      <a:pt x="24" y="1"/>
                    </a:cubicBezTo>
                    <a:cubicBezTo>
                      <a:pt x="23" y="1"/>
                      <a:pt x="21" y="1"/>
                      <a:pt x="19" y="1"/>
                    </a:cubicBezTo>
                    <a:cubicBezTo>
                      <a:pt x="13" y="1"/>
                      <a:pt x="7" y="1"/>
                      <a:pt x="2" y="3"/>
                    </a:cubicBezTo>
                    <a:cubicBezTo>
                      <a:pt x="0" y="3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8" y="4"/>
                      <a:pt x="14" y="4"/>
                      <a:pt x="20" y="4"/>
                    </a:cubicBezTo>
                    <a:cubicBezTo>
                      <a:pt x="22" y="4"/>
                      <a:pt x="23" y="4"/>
                      <a:pt x="25" y="4"/>
                    </a:cubicBezTo>
                    <a:cubicBezTo>
                      <a:pt x="27" y="4"/>
                      <a:pt x="29" y="4"/>
                      <a:pt x="30" y="4"/>
                    </a:cubicBezTo>
                    <a:cubicBezTo>
                      <a:pt x="35" y="4"/>
                      <a:pt x="40" y="4"/>
                      <a:pt x="45" y="3"/>
                    </a:cubicBezTo>
                    <a:cubicBezTo>
                      <a:pt x="47" y="3"/>
                      <a:pt x="46" y="0"/>
                      <a:pt x="44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14"/>
              <p:cNvSpPr>
                <a:spLocks/>
              </p:cNvSpPr>
              <p:nvPr/>
            </p:nvSpPr>
            <p:spPr bwMode="auto">
              <a:xfrm>
                <a:off x="4838369" y="1457252"/>
                <a:ext cx="169863" cy="144463"/>
              </a:xfrm>
              <a:custGeom>
                <a:avLst/>
                <a:gdLst>
                  <a:gd name="T0" fmla="*/ 38 w 40"/>
                  <a:gd name="T1" fmla="*/ 0 h 34"/>
                  <a:gd name="T2" fmla="*/ 38 w 40"/>
                  <a:gd name="T3" fmla="*/ 0 h 34"/>
                  <a:gd name="T4" fmla="*/ 1 w 40"/>
                  <a:gd name="T5" fmla="*/ 31 h 34"/>
                  <a:gd name="T6" fmla="*/ 2 w 40"/>
                  <a:gd name="T7" fmla="*/ 34 h 34"/>
                  <a:gd name="T8" fmla="*/ 3 w 40"/>
                  <a:gd name="T9" fmla="*/ 33 h 34"/>
                  <a:gd name="T10" fmla="*/ 39 w 40"/>
                  <a:gd name="T11" fmla="*/ 3 h 34"/>
                  <a:gd name="T12" fmla="*/ 38 w 40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4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23" y="5"/>
                      <a:pt x="9" y="18"/>
                      <a:pt x="1" y="31"/>
                    </a:cubicBezTo>
                    <a:cubicBezTo>
                      <a:pt x="0" y="33"/>
                      <a:pt x="1" y="34"/>
                      <a:pt x="2" y="34"/>
                    </a:cubicBezTo>
                    <a:cubicBezTo>
                      <a:pt x="3" y="34"/>
                      <a:pt x="3" y="33"/>
                      <a:pt x="3" y="33"/>
                    </a:cubicBezTo>
                    <a:cubicBezTo>
                      <a:pt x="11" y="20"/>
                      <a:pt x="24" y="7"/>
                      <a:pt x="39" y="3"/>
                    </a:cubicBezTo>
                    <a:cubicBezTo>
                      <a:pt x="40" y="2"/>
                      <a:pt x="40" y="0"/>
                      <a:pt x="38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" name="Freeform 15"/>
              <p:cNvSpPr>
                <a:spLocks/>
              </p:cNvSpPr>
              <p:nvPr/>
            </p:nvSpPr>
            <p:spPr bwMode="auto">
              <a:xfrm>
                <a:off x="5525756" y="1355652"/>
                <a:ext cx="190500" cy="28575"/>
              </a:xfrm>
              <a:custGeom>
                <a:avLst/>
                <a:gdLst>
                  <a:gd name="T0" fmla="*/ 1 w 45"/>
                  <a:gd name="T1" fmla="*/ 0 h 7"/>
                  <a:gd name="T2" fmla="*/ 1 w 45"/>
                  <a:gd name="T3" fmla="*/ 3 h 7"/>
                  <a:gd name="T4" fmla="*/ 20 w 45"/>
                  <a:gd name="T5" fmla="*/ 5 h 7"/>
                  <a:gd name="T6" fmla="*/ 40 w 45"/>
                  <a:gd name="T7" fmla="*/ 7 h 7"/>
                  <a:gd name="T8" fmla="*/ 41 w 45"/>
                  <a:gd name="T9" fmla="*/ 7 h 7"/>
                  <a:gd name="T10" fmla="*/ 42 w 45"/>
                  <a:gd name="T11" fmla="*/ 7 h 7"/>
                  <a:gd name="T12" fmla="*/ 43 w 45"/>
                  <a:gd name="T13" fmla="*/ 7 h 7"/>
                  <a:gd name="T14" fmla="*/ 43 w 45"/>
                  <a:gd name="T15" fmla="*/ 7 h 7"/>
                  <a:gd name="T16" fmla="*/ 43 w 45"/>
                  <a:gd name="T17" fmla="*/ 4 h 7"/>
                  <a:gd name="T18" fmla="*/ 43 w 45"/>
                  <a:gd name="T19" fmla="*/ 4 h 7"/>
                  <a:gd name="T20" fmla="*/ 40 w 45"/>
                  <a:gd name="T21" fmla="*/ 5 h 7"/>
                  <a:gd name="T22" fmla="*/ 21 w 45"/>
                  <a:gd name="T23" fmla="*/ 2 h 7"/>
                  <a:gd name="T24" fmla="*/ 2 w 45"/>
                  <a:gd name="T25" fmla="*/ 0 h 7"/>
                  <a:gd name="T26" fmla="*/ 1 w 45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">
                    <a:moveTo>
                      <a:pt x="1" y="0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8" y="5"/>
                      <a:pt x="13" y="4"/>
                      <a:pt x="20" y="5"/>
                    </a:cubicBezTo>
                    <a:cubicBezTo>
                      <a:pt x="26" y="6"/>
                      <a:pt x="33" y="7"/>
                      <a:pt x="40" y="7"/>
                    </a:cubicBezTo>
                    <a:cubicBezTo>
                      <a:pt x="40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7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1" y="5"/>
                      <a:pt x="40" y="5"/>
                    </a:cubicBezTo>
                    <a:cubicBezTo>
                      <a:pt x="34" y="5"/>
                      <a:pt x="28" y="3"/>
                      <a:pt x="21" y="2"/>
                    </a:cubicBezTo>
                    <a:cubicBezTo>
                      <a:pt x="15" y="2"/>
                      <a:pt x="8" y="2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1008322" y="4703689"/>
              <a:ext cx="830263" cy="568325"/>
            </a:xfrm>
            <a:custGeom>
              <a:avLst/>
              <a:gdLst>
                <a:gd name="T0" fmla="*/ 104 w 196"/>
                <a:gd name="T1" fmla="*/ 83 h 134"/>
                <a:gd name="T2" fmla="*/ 125 w 196"/>
                <a:gd name="T3" fmla="*/ 64 h 134"/>
                <a:gd name="T4" fmla="*/ 101 w 196"/>
                <a:gd name="T5" fmla="*/ 128 h 134"/>
                <a:gd name="T6" fmla="*/ 17 w 196"/>
                <a:gd name="T7" fmla="*/ 124 h 134"/>
                <a:gd name="T8" fmla="*/ 80 w 196"/>
                <a:gd name="T9" fmla="*/ 69 h 134"/>
                <a:gd name="T10" fmla="*/ 98 w 196"/>
                <a:gd name="T11" fmla="*/ 85 h 134"/>
                <a:gd name="T12" fmla="*/ 102 w 196"/>
                <a:gd name="T13" fmla="*/ 84 h 134"/>
                <a:gd name="T14" fmla="*/ 189 w 196"/>
                <a:gd name="T15" fmla="*/ 125 h 134"/>
                <a:gd name="T16" fmla="*/ 144 w 196"/>
                <a:gd name="T17" fmla="*/ 48 h 134"/>
                <a:gd name="T18" fmla="*/ 190 w 196"/>
                <a:gd name="T19" fmla="*/ 40 h 134"/>
                <a:gd name="T20" fmla="*/ 189 w 196"/>
                <a:gd name="T21" fmla="*/ 125 h 134"/>
                <a:gd name="T22" fmla="*/ 10 w 196"/>
                <a:gd name="T23" fmla="*/ 123 h 134"/>
                <a:gd name="T24" fmla="*/ 5 w 196"/>
                <a:gd name="T25" fmla="*/ 23 h 134"/>
                <a:gd name="T26" fmla="*/ 45 w 196"/>
                <a:gd name="T27" fmla="*/ 37 h 134"/>
                <a:gd name="T28" fmla="*/ 76 w 196"/>
                <a:gd name="T29" fmla="*/ 66 h 134"/>
                <a:gd name="T30" fmla="*/ 12 w 196"/>
                <a:gd name="T31" fmla="*/ 123 h 134"/>
                <a:gd name="T32" fmla="*/ 27 w 196"/>
                <a:gd name="T33" fmla="*/ 4 h 134"/>
                <a:gd name="T34" fmla="*/ 46 w 196"/>
                <a:gd name="T35" fmla="*/ 4 h 134"/>
                <a:gd name="T36" fmla="*/ 149 w 196"/>
                <a:gd name="T37" fmla="*/ 7 h 134"/>
                <a:gd name="T38" fmla="*/ 190 w 196"/>
                <a:gd name="T39" fmla="*/ 6 h 134"/>
                <a:gd name="T40" fmla="*/ 116 w 196"/>
                <a:gd name="T41" fmla="*/ 67 h 134"/>
                <a:gd name="T42" fmla="*/ 100 w 196"/>
                <a:gd name="T43" fmla="*/ 81 h 134"/>
                <a:gd name="T44" fmla="*/ 11 w 196"/>
                <a:gd name="T45" fmla="*/ 4 h 134"/>
                <a:gd name="T46" fmla="*/ 43 w 196"/>
                <a:gd name="T47" fmla="*/ 0 h 134"/>
                <a:gd name="T48" fmla="*/ 16 w 196"/>
                <a:gd name="T49" fmla="*/ 0 h 134"/>
                <a:gd name="T50" fmla="*/ 3 w 196"/>
                <a:gd name="T51" fmla="*/ 0 h 134"/>
                <a:gd name="T52" fmla="*/ 2 w 196"/>
                <a:gd name="T53" fmla="*/ 1 h 134"/>
                <a:gd name="T54" fmla="*/ 2 w 196"/>
                <a:gd name="T55" fmla="*/ 49 h 134"/>
                <a:gd name="T56" fmla="*/ 9 w 196"/>
                <a:gd name="T57" fmla="*/ 127 h 134"/>
                <a:gd name="T58" fmla="*/ 10 w 196"/>
                <a:gd name="T59" fmla="*/ 127 h 134"/>
                <a:gd name="T60" fmla="*/ 98 w 196"/>
                <a:gd name="T61" fmla="*/ 132 h 134"/>
                <a:gd name="T62" fmla="*/ 192 w 196"/>
                <a:gd name="T63" fmla="*/ 134 h 134"/>
                <a:gd name="T64" fmla="*/ 193 w 196"/>
                <a:gd name="T65" fmla="*/ 134 h 134"/>
                <a:gd name="T66" fmla="*/ 194 w 196"/>
                <a:gd name="T67" fmla="*/ 132 h 134"/>
                <a:gd name="T68" fmla="*/ 195 w 196"/>
                <a:gd name="T69" fmla="*/ 37 h 134"/>
                <a:gd name="T70" fmla="*/ 192 w 196"/>
                <a:gd name="T71" fmla="*/ 2 h 134"/>
                <a:gd name="T72" fmla="*/ 165 w 196"/>
                <a:gd name="T73" fmla="*/ 3 h 134"/>
                <a:gd name="T74" fmla="*/ 97 w 196"/>
                <a:gd name="T75" fmla="*/ 2 h 134"/>
                <a:gd name="T76" fmla="*/ 43 w 196"/>
                <a:gd name="T7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6" h="134">
                  <a:moveTo>
                    <a:pt x="102" y="84"/>
                  </a:moveTo>
                  <a:cubicBezTo>
                    <a:pt x="103" y="84"/>
                    <a:pt x="103" y="84"/>
                    <a:pt x="104" y="83"/>
                  </a:cubicBezTo>
                  <a:cubicBezTo>
                    <a:pt x="108" y="78"/>
                    <a:pt x="113" y="74"/>
                    <a:pt x="118" y="70"/>
                  </a:cubicBezTo>
                  <a:cubicBezTo>
                    <a:pt x="120" y="68"/>
                    <a:pt x="122" y="66"/>
                    <a:pt x="125" y="64"/>
                  </a:cubicBezTo>
                  <a:cubicBezTo>
                    <a:pt x="148" y="83"/>
                    <a:pt x="168" y="107"/>
                    <a:pt x="188" y="130"/>
                  </a:cubicBezTo>
                  <a:cubicBezTo>
                    <a:pt x="159" y="130"/>
                    <a:pt x="130" y="129"/>
                    <a:pt x="101" y="128"/>
                  </a:cubicBezTo>
                  <a:cubicBezTo>
                    <a:pt x="86" y="127"/>
                    <a:pt x="70" y="127"/>
                    <a:pt x="54" y="126"/>
                  </a:cubicBezTo>
                  <a:cubicBezTo>
                    <a:pt x="42" y="126"/>
                    <a:pt x="29" y="125"/>
                    <a:pt x="17" y="124"/>
                  </a:cubicBezTo>
                  <a:cubicBezTo>
                    <a:pt x="25" y="116"/>
                    <a:pt x="34" y="110"/>
                    <a:pt x="42" y="104"/>
                  </a:cubicBezTo>
                  <a:cubicBezTo>
                    <a:pt x="55" y="93"/>
                    <a:pt x="69" y="82"/>
                    <a:pt x="80" y="6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6" y="74"/>
                    <a:pt x="92" y="79"/>
                    <a:pt x="98" y="85"/>
                  </a:cubicBezTo>
                  <a:cubicBezTo>
                    <a:pt x="99" y="85"/>
                    <a:pt x="99" y="85"/>
                    <a:pt x="100" y="85"/>
                  </a:cubicBezTo>
                  <a:cubicBezTo>
                    <a:pt x="101" y="85"/>
                    <a:pt x="102" y="85"/>
                    <a:pt x="102" y="84"/>
                  </a:cubicBezTo>
                  <a:cubicBezTo>
                    <a:pt x="102" y="84"/>
                    <a:pt x="102" y="84"/>
                    <a:pt x="102" y="84"/>
                  </a:cubicBezTo>
                  <a:moveTo>
                    <a:pt x="189" y="125"/>
                  </a:moveTo>
                  <a:cubicBezTo>
                    <a:pt x="170" y="103"/>
                    <a:pt x="151" y="80"/>
                    <a:pt x="128" y="62"/>
                  </a:cubicBezTo>
                  <a:cubicBezTo>
                    <a:pt x="134" y="57"/>
                    <a:pt x="139" y="53"/>
                    <a:pt x="144" y="48"/>
                  </a:cubicBezTo>
                  <a:cubicBezTo>
                    <a:pt x="160" y="36"/>
                    <a:pt x="175" y="23"/>
                    <a:pt x="191" y="11"/>
                  </a:cubicBezTo>
                  <a:cubicBezTo>
                    <a:pt x="192" y="20"/>
                    <a:pt x="191" y="30"/>
                    <a:pt x="190" y="40"/>
                  </a:cubicBezTo>
                  <a:cubicBezTo>
                    <a:pt x="190" y="51"/>
                    <a:pt x="190" y="62"/>
                    <a:pt x="189" y="74"/>
                  </a:cubicBezTo>
                  <a:cubicBezTo>
                    <a:pt x="189" y="91"/>
                    <a:pt x="189" y="108"/>
                    <a:pt x="189" y="125"/>
                  </a:cubicBezTo>
                  <a:moveTo>
                    <a:pt x="12" y="123"/>
                  </a:moveTo>
                  <a:cubicBezTo>
                    <a:pt x="11" y="123"/>
                    <a:pt x="11" y="123"/>
                    <a:pt x="10" y="123"/>
                  </a:cubicBezTo>
                  <a:cubicBezTo>
                    <a:pt x="8" y="99"/>
                    <a:pt x="7" y="75"/>
                    <a:pt x="6" y="51"/>
                  </a:cubicBezTo>
                  <a:cubicBezTo>
                    <a:pt x="6" y="42"/>
                    <a:pt x="5" y="32"/>
                    <a:pt x="5" y="23"/>
                  </a:cubicBezTo>
                  <a:cubicBezTo>
                    <a:pt x="5" y="17"/>
                    <a:pt x="4" y="11"/>
                    <a:pt x="5" y="5"/>
                  </a:cubicBezTo>
                  <a:cubicBezTo>
                    <a:pt x="18" y="16"/>
                    <a:pt x="31" y="26"/>
                    <a:pt x="45" y="37"/>
                  </a:cubicBezTo>
                  <a:cubicBezTo>
                    <a:pt x="56" y="46"/>
                    <a:pt x="66" y="56"/>
                    <a:pt x="77" y="65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66" y="79"/>
                    <a:pt x="53" y="89"/>
                    <a:pt x="40" y="100"/>
                  </a:cubicBezTo>
                  <a:cubicBezTo>
                    <a:pt x="31" y="107"/>
                    <a:pt x="20" y="114"/>
                    <a:pt x="12" y="123"/>
                  </a:cubicBezTo>
                  <a:moveTo>
                    <a:pt x="14" y="4"/>
                  </a:moveTo>
                  <a:cubicBezTo>
                    <a:pt x="19" y="4"/>
                    <a:pt x="23" y="4"/>
                    <a:pt x="27" y="4"/>
                  </a:cubicBezTo>
                  <a:cubicBezTo>
                    <a:pt x="32" y="4"/>
                    <a:pt x="36" y="4"/>
                    <a:pt x="41" y="4"/>
                  </a:cubicBezTo>
                  <a:cubicBezTo>
                    <a:pt x="42" y="4"/>
                    <a:pt x="44" y="4"/>
                    <a:pt x="46" y="4"/>
                  </a:cubicBezTo>
                  <a:cubicBezTo>
                    <a:pt x="63" y="5"/>
                    <a:pt x="80" y="5"/>
                    <a:pt x="97" y="6"/>
                  </a:cubicBezTo>
                  <a:cubicBezTo>
                    <a:pt x="114" y="7"/>
                    <a:pt x="131" y="7"/>
                    <a:pt x="149" y="7"/>
                  </a:cubicBezTo>
                  <a:cubicBezTo>
                    <a:pt x="154" y="7"/>
                    <a:pt x="159" y="8"/>
                    <a:pt x="164" y="8"/>
                  </a:cubicBezTo>
                  <a:cubicBezTo>
                    <a:pt x="172" y="8"/>
                    <a:pt x="181" y="7"/>
                    <a:pt x="190" y="6"/>
                  </a:cubicBezTo>
                  <a:cubicBezTo>
                    <a:pt x="174" y="19"/>
                    <a:pt x="158" y="32"/>
                    <a:pt x="143" y="44"/>
                  </a:cubicBezTo>
                  <a:cubicBezTo>
                    <a:pt x="134" y="52"/>
                    <a:pt x="125" y="59"/>
                    <a:pt x="116" y="67"/>
                  </a:cubicBezTo>
                  <a:cubicBezTo>
                    <a:pt x="111" y="71"/>
                    <a:pt x="105" y="75"/>
                    <a:pt x="101" y="80"/>
                  </a:cubicBezTo>
                  <a:cubicBezTo>
                    <a:pt x="100" y="81"/>
                    <a:pt x="100" y="81"/>
                    <a:pt x="100" y="81"/>
                  </a:cubicBezTo>
                  <a:cubicBezTo>
                    <a:pt x="82" y="65"/>
                    <a:pt x="66" y="49"/>
                    <a:pt x="48" y="34"/>
                  </a:cubicBezTo>
                  <a:cubicBezTo>
                    <a:pt x="36" y="24"/>
                    <a:pt x="23" y="1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moveTo>
                    <a:pt x="43" y="0"/>
                  </a:moveTo>
                  <a:cubicBezTo>
                    <a:pt x="39" y="0"/>
                    <a:pt x="34" y="0"/>
                    <a:pt x="30" y="0"/>
                  </a:cubicBezTo>
                  <a:cubicBezTo>
                    <a:pt x="25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7"/>
                    <a:pt x="1" y="14"/>
                    <a:pt x="1" y="20"/>
                  </a:cubicBezTo>
                  <a:cubicBezTo>
                    <a:pt x="1" y="30"/>
                    <a:pt x="1" y="40"/>
                    <a:pt x="2" y="49"/>
                  </a:cubicBezTo>
                  <a:cubicBezTo>
                    <a:pt x="3" y="75"/>
                    <a:pt x="4" y="100"/>
                    <a:pt x="6" y="125"/>
                  </a:cubicBezTo>
                  <a:cubicBezTo>
                    <a:pt x="7" y="127"/>
                    <a:pt x="8" y="127"/>
                    <a:pt x="9" y="127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24" y="129"/>
                    <a:pt x="38" y="130"/>
                    <a:pt x="52" y="130"/>
                  </a:cubicBezTo>
                  <a:cubicBezTo>
                    <a:pt x="67" y="131"/>
                    <a:pt x="83" y="132"/>
                    <a:pt x="98" y="132"/>
                  </a:cubicBezTo>
                  <a:cubicBezTo>
                    <a:pt x="129" y="133"/>
                    <a:pt x="160" y="134"/>
                    <a:pt x="192" y="134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92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3" y="134"/>
                    <a:pt x="193" y="134"/>
                    <a:pt x="193" y="134"/>
                  </a:cubicBezTo>
                  <a:cubicBezTo>
                    <a:pt x="194" y="133"/>
                    <a:pt x="194" y="133"/>
                    <a:pt x="194" y="132"/>
                  </a:cubicBezTo>
                  <a:cubicBezTo>
                    <a:pt x="194" y="113"/>
                    <a:pt x="193" y="93"/>
                    <a:pt x="194" y="74"/>
                  </a:cubicBezTo>
                  <a:cubicBezTo>
                    <a:pt x="194" y="62"/>
                    <a:pt x="194" y="49"/>
                    <a:pt x="195" y="37"/>
                  </a:cubicBezTo>
                  <a:cubicBezTo>
                    <a:pt x="196" y="26"/>
                    <a:pt x="196" y="15"/>
                    <a:pt x="195" y="4"/>
                  </a:cubicBezTo>
                  <a:cubicBezTo>
                    <a:pt x="195" y="3"/>
                    <a:pt x="194" y="2"/>
                    <a:pt x="192" y="2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83" y="3"/>
                    <a:pt x="174" y="3"/>
                    <a:pt x="165" y="3"/>
                  </a:cubicBezTo>
                  <a:cubicBezTo>
                    <a:pt x="159" y="3"/>
                    <a:pt x="152" y="3"/>
                    <a:pt x="146" y="3"/>
                  </a:cubicBezTo>
                  <a:cubicBezTo>
                    <a:pt x="130" y="2"/>
                    <a:pt x="113" y="2"/>
                    <a:pt x="97" y="2"/>
                  </a:cubicBezTo>
                  <a:cubicBezTo>
                    <a:pt x="81" y="1"/>
                    <a:pt x="65" y="0"/>
                    <a:pt x="49" y="0"/>
                  </a:cubicBezTo>
                  <a:cubicBezTo>
                    <a:pt x="47" y="0"/>
                    <a:pt x="45" y="0"/>
                    <a:pt x="4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Freeform 18"/>
            <p:cNvSpPr>
              <a:spLocks noEditPoints="1"/>
            </p:cNvSpPr>
            <p:nvPr/>
          </p:nvSpPr>
          <p:spPr bwMode="auto">
            <a:xfrm>
              <a:off x="2992106" y="549202"/>
              <a:ext cx="630238" cy="1085850"/>
            </a:xfrm>
            <a:custGeom>
              <a:avLst/>
              <a:gdLst>
                <a:gd name="T0" fmla="*/ 79 w 149"/>
                <a:gd name="T1" fmla="*/ 242 h 256"/>
                <a:gd name="T2" fmla="*/ 77 w 149"/>
                <a:gd name="T3" fmla="*/ 251 h 256"/>
                <a:gd name="T4" fmla="*/ 67 w 149"/>
                <a:gd name="T5" fmla="*/ 243 h 256"/>
                <a:gd name="T6" fmla="*/ 88 w 149"/>
                <a:gd name="T7" fmla="*/ 232 h 256"/>
                <a:gd name="T8" fmla="*/ 87 w 149"/>
                <a:gd name="T9" fmla="*/ 239 h 256"/>
                <a:gd name="T10" fmla="*/ 68 w 149"/>
                <a:gd name="T11" fmla="*/ 239 h 256"/>
                <a:gd name="T12" fmla="*/ 62 w 149"/>
                <a:gd name="T13" fmla="*/ 239 h 256"/>
                <a:gd name="T14" fmla="*/ 89 w 149"/>
                <a:gd name="T15" fmla="*/ 229 h 256"/>
                <a:gd name="T16" fmla="*/ 60 w 149"/>
                <a:gd name="T17" fmla="*/ 219 h 256"/>
                <a:gd name="T18" fmla="*/ 103 w 149"/>
                <a:gd name="T19" fmla="*/ 101 h 256"/>
                <a:gd name="T20" fmla="*/ 69 w 149"/>
                <a:gd name="T21" fmla="*/ 215 h 256"/>
                <a:gd name="T22" fmla="*/ 53 w 149"/>
                <a:gd name="T23" fmla="*/ 98 h 256"/>
                <a:gd name="T24" fmla="*/ 71 w 149"/>
                <a:gd name="T25" fmla="*/ 95 h 256"/>
                <a:gd name="T26" fmla="*/ 91 w 149"/>
                <a:gd name="T27" fmla="*/ 99 h 256"/>
                <a:gd name="T28" fmla="*/ 86 w 149"/>
                <a:gd name="T29" fmla="*/ 148 h 256"/>
                <a:gd name="T30" fmla="*/ 45 w 149"/>
                <a:gd name="T31" fmla="*/ 93 h 256"/>
                <a:gd name="T32" fmla="*/ 37 w 149"/>
                <a:gd name="T33" fmla="*/ 90 h 256"/>
                <a:gd name="T34" fmla="*/ 96 w 149"/>
                <a:gd name="T35" fmla="*/ 92 h 256"/>
                <a:gd name="T36" fmla="*/ 103 w 149"/>
                <a:gd name="T37" fmla="*/ 86 h 256"/>
                <a:gd name="T38" fmla="*/ 57 w 149"/>
                <a:gd name="T39" fmla="*/ 80 h 256"/>
                <a:gd name="T40" fmla="*/ 59 w 149"/>
                <a:gd name="T41" fmla="*/ 79 h 256"/>
                <a:gd name="T42" fmla="*/ 81 w 149"/>
                <a:gd name="T43" fmla="*/ 82 h 256"/>
                <a:gd name="T44" fmla="*/ 84 w 149"/>
                <a:gd name="T45" fmla="*/ 77 h 256"/>
                <a:gd name="T46" fmla="*/ 65 w 149"/>
                <a:gd name="T47" fmla="*/ 215 h 256"/>
                <a:gd name="T48" fmla="*/ 13 w 149"/>
                <a:gd name="T49" fmla="*/ 118 h 256"/>
                <a:gd name="T50" fmla="*/ 111 w 149"/>
                <a:gd name="T51" fmla="*/ 13 h 256"/>
                <a:gd name="T52" fmla="*/ 90 w 149"/>
                <a:gd name="T53" fmla="*/ 212 h 256"/>
                <a:gd name="T54" fmla="*/ 86 w 149"/>
                <a:gd name="T55" fmla="*/ 214 h 256"/>
                <a:gd name="T56" fmla="*/ 98 w 149"/>
                <a:gd name="T57" fmla="*/ 106 h 256"/>
                <a:gd name="T58" fmla="*/ 106 w 149"/>
                <a:gd name="T59" fmla="*/ 96 h 256"/>
                <a:gd name="T60" fmla="*/ 95 w 149"/>
                <a:gd name="T61" fmla="*/ 97 h 256"/>
                <a:gd name="T62" fmla="*/ 104 w 149"/>
                <a:gd name="T63" fmla="*/ 77 h 256"/>
                <a:gd name="T64" fmla="*/ 89 w 149"/>
                <a:gd name="T65" fmla="*/ 75 h 256"/>
                <a:gd name="T66" fmla="*/ 77 w 149"/>
                <a:gd name="T67" fmla="*/ 75 h 256"/>
                <a:gd name="T68" fmla="*/ 73 w 149"/>
                <a:gd name="T69" fmla="*/ 91 h 256"/>
                <a:gd name="T70" fmla="*/ 59 w 149"/>
                <a:gd name="T71" fmla="*/ 70 h 256"/>
                <a:gd name="T72" fmla="*/ 55 w 149"/>
                <a:gd name="T73" fmla="*/ 84 h 256"/>
                <a:gd name="T74" fmla="*/ 51 w 149"/>
                <a:gd name="T75" fmla="*/ 94 h 256"/>
                <a:gd name="T76" fmla="*/ 31 w 149"/>
                <a:gd name="T77" fmla="*/ 89 h 256"/>
                <a:gd name="T78" fmla="*/ 49 w 149"/>
                <a:gd name="T79" fmla="*/ 101 h 256"/>
                <a:gd name="T80" fmla="*/ 65 w 149"/>
                <a:gd name="T81" fmla="*/ 215 h 256"/>
                <a:gd name="T82" fmla="*/ 2 w 149"/>
                <a:gd name="T83" fmla="*/ 74 h 256"/>
                <a:gd name="T84" fmla="*/ 57 w 149"/>
                <a:gd name="T85" fmla="*/ 215 h 256"/>
                <a:gd name="T86" fmla="*/ 76 w 149"/>
                <a:gd name="T87" fmla="*/ 256 h 256"/>
                <a:gd name="T88" fmla="*/ 111 w 149"/>
                <a:gd name="T89" fmla="*/ 154 h 256"/>
                <a:gd name="T90" fmla="*/ 78 w 149"/>
                <a:gd name="T9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56">
                  <a:moveTo>
                    <a:pt x="67" y="243"/>
                  </a:moveTo>
                  <a:cubicBezTo>
                    <a:pt x="69" y="243"/>
                    <a:pt x="71" y="243"/>
                    <a:pt x="73" y="242"/>
                  </a:cubicBezTo>
                  <a:cubicBezTo>
                    <a:pt x="75" y="242"/>
                    <a:pt x="77" y="242"/>
                    <a:pt x="79" y="242"/>
                  </a:cubicBezTo>
                  <a:cubicBezTo>
                    <a:pt x="82" y="242"/>
                    <a:pt x="84" y="242"/>
                    <a:pt x="86" y="243"/>
                  </a:cubicBezTo>
                  <a:cubicBezTo>
                    <a:pt x="87" y="243"/>
                    <a:pt x="87" y="243"/>
                    <a:pt x="87" y="243"/>
                  </a:cubicBezTo>
                  <a:cubicBezTo>
                    <a:pt x="85" y="248"/>
                    <a:pt x="82" y="251"/>
                    <a:pt x="77" y="251"/>
                  </a:cubicBezTo>
                  <a:cubicBezTo>
                    <a:pt x="76" y="252"/>
                    <a:pt x="75" y="252"/>
                    <a:pt x="75" y="252"/>
                  </a:cubicBezTo>
                  <a:cubicBezTo>
                    <a:pt x="69" y="252"/>
                    <a:pt x="65" y="248"/>
                    <a:pt x="63" y="243"/>
                  </a:cubicBezTo>
                  <a:cubicBezTo>
                    <a:pt x="65" y="243"/>
                    <a:pt x="66" y="243"/>
                    <a:pt x="67" y="243"/>
                  </a:cubicBezTo>
                  <a:moveTo>
                    <a:pt x="62" y="239"/>
                  </a:moveTo>
                  <a:cubicBezTo>
                    <a:pt x="61" y="236"/>
                    <a:pt x="61" y="234"/>
                    <a:pt x="60" y="231"/>
                  </a:cubicBezTo>
                  <a:cubicBezTo>
                    <a:pt x="70" y="231"/>
                    <a:pt x="79" y="232"/>
                    <a:pt x="88" y="232"/>
                  </a:cubicBezTo>
                  <a:cubicBezTo>
                    <a:pt x="88" y="232"/>
                    <a:pt x="89" y="232"/>
                    <a:pt x="89" y="232"/>
                  </a:cubicBezTo>
                  <a:cubicBezTo>
                    <a:pt x="89" y="235"/>
                    <a:pt x="88" y="237"/>
                    <a:pt x="88" y="239"/>
                  </a:cubicBezTo>
                  <a:cubicBezTo>
                    <a:pt x="87" y="239"/>
                    <a:pt x="87" y="239"/>
                    <a:pt x="87" y="239"/>
                  </a:cubicBezTo>
                  <a:cubicBezTo>
                    <a:pt x="85" y="238"/>
                    <a:pt x="83" y="238"/>
                    <a:pt x="81" y="238"/>
                  </a:cubicBezTo>
                  <a:cubicBezTo>
                    <a:pt x="79" y="238"/>
                    <a:pt x="77" y="238"/>
                    <a:pt x="74" y="238"/>
                  </a:cubicBezTo>
                  <a:cubicBezTo>
                    <a:pt x="72" y="239"/>
                    <a:pt x="70" y="239"/>
                    <a:pt x="68" y="239"/>
                  </a:cubicBezTo>
                  <a:cubicBezTo>
                    <a:pt x="67" y="239"/>
                    <a:pt x="65" y="239"/>
                    <a:pt x="63" y="238"/>
                  </a:cubicBezTo>
                  <a:cubicBezTo>
                    <a:pt x="63" y="238"/>
                    <a:pt x="63" y="238"/>
                    <a:pt x="63" y="238"/>
                  </a:cubicBezTo>
                  <a:cubicBezTo>
                    <a:pt x="62" y="238"/>
                    <a:pt x="62" y="238"/>
                    <a:pt x="62" y="239"/>
                  </a:cubicBezTo>
                  <a:moveTo>
                    <a:pt x="65" y="219"/>
                  </a:moveTo>
                  <a:cubicBezTo>
                    <a:pt x="73" y="219"/>
                    <a:pt x="81" y="219"/>
                    <a:pt x="89" y="219"/>
                  </a:cubicBezTo>
                  <a:cubicBezTo>
                    <a:pt x="89" y="222"/>
                    <a:pt x="89" y="225"/>
                    <a:pt x="89" y="229"/>
                  </a:cubicBezTo>
                  <a:cubicBezTo>
                    <a:pt x="89" y="228"/>
                    <a:pt x="88" y="228"/>
                    <a:pt x="88" y="228"/>
                  </a:cubicBezTo>
                  <a:cubicBezTo>
                    <a:pt x="79" y="228"/>
                    <a:pt x="69" y="227"/>
                    <a:pt x="60" y="227"/>
                  </a:cubicBezTo>
                  <a:cubicBezTo>
                    <a:pt x="60" y="224"/>
                    <a:pt x="60" y="221"/>
                    <a:pt x="60" y="219"/>
                  </a:cubicBezTo>
                  <a:cubicBezTo>
                    <a:pt x="62" y="219"/>
                    <a:pt x="63" y="219"/>
                    <a:pt x="65" y="219"/>
                  </a:cubicBezTo>
                  <a:moveTo>
                    <a:pt x="103" y="102"/>
                  </a:moveTo>
                  <a:cubicBezTo>
                    <a:pt x="103" y="101"/>
                    <a:pt x="103" y="101"/>
                    <a:pt x="103" y="101"/>
                  </a:cubicBezTo>
                  <a:cubicBezTo>
                    <a:pt x="104" y="101"/>
                    <a:pt x="104" y="101"/>
                    <a:pt x="105" y="101"/>
                  </a:cubicBezTo>
                  <a:cubicBezTo>
                    <a:pt x="105" y="101"/>
                    <a:pt x="105" y="101"/>
                    <a:pt x="103" y="102"/>
                  </a:cubicBezTo>
                  <a:moveTo>
                    <a:pt x="69" y="215"/>
                  </a:moveTo>
                  <a:cubicBezTo>
                    <a:pt x="73" y="196"/>
                    <a:pt x="74" y="176"/>
                    <a:pt x="71" y="157"/>
                  </a:cubicBezTo>
                  <a:cubicBezTo>
                    <a:pt x="69" y="139"/>
                    <a:pt x="64" y="118"/>
                    <a:pt x="55" y="102"/>
                  </a:cubicBezTo>
                  <a:cubicBezTo>
                    <a:pt x="54" y="101"/>
                    <a:pt x="54" y="99"/>
                    <a:pt x="53" y="98"/>
                  </a:cubicBezTo>
                  <a:cubicBezTo>
                    <a:pt x="56" y="97"/>
                    <a:pt x="60" y="94"/>
                    <a:pt x="61" y="91"/>
                  </a:cubicBezTo>
                  <a:cubicBezTo>
                    <a:pt x="64" y="93"/>
                    <a:pt x="67" y="94"/>
                    <a:pt x="69" y="95"/>
                  </a:cubicBezTo>
                  <a:cubicBezTo>
                    <a:pt x="70" y="95"/>
                    <a:pt x="71" y="95"/>
                    <a:pt x="71" y="95"/>
                  </a:cubicBezTo>
                  <a:cubicBezTo>
                    <a:pt x="75" y="95"/>
                    <a:pt x="78" y="94"/>
                    <a:pt x="80" y="91"/>
                  </a:cubicBezTo>
                  <a:cubicBezTo>
                    <a:pt x="83" y="94"/>
                    <a:pt x="87" y="96"/>
                    <a:pt x="91" y="97"/>
                  </a:cubicBezTo>
                  <a:cubicBezTo>
                    <a:pt x="91" y="98"/>
                    <a:pt x="91" y="99"/>
                    <a:pt x="91" y="99"/>
                  </a:cubicBezTo>
                  <a:cubicBezTo>
                    <a:pt x="91" y="101"/>
                    <a:pt x="92" y="103"/>
                    <a:pt x="94" y="104"/>
                  </a:cubicBezTo>
                  <a:cubicBezTo>
                    <a:pt x="91" y="108"/>
                    <a:pt x="90" y="112"/>
                    <a:pt x="89" y="116"/>
                  </a:cubicBezTo>
                  <a:cubicBezTo>
                    <a:pt x="87" y="127"/>
                    <a:pt x="86" y="137"/>
                    <a:pt x="86" y="148"/>
                  </a:cubicBezTo>
                  <a:cubicBezTo>
                    <a:pt x="85" y="170"/>
                    <a:pt x="82" y="192"/>
                    <a:pt x="82" y="215"/>
                  </a:cubicBezTo>
                  <a:cubicBezTo>
                    <a:pt x="78" y="215"/>
                    <a:pt x="73" y="215"/>
                    <a:pt x="69" y="215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4" y="93"/>
                  </a:cubicBezTo>
                  <a:cubicBezTo>
                    <a:pt x="42" y="93"/>
                    <a:pt x="40" y="92"/>
                    <a:pt x="39" y="91"/>
                  </a:cubicBezTo>
                  <a:cubicBezTo>
                    <a:pt x="38" y="90"/>
                    <a:pt x="38" y="90"/>
                    <a:pt x="37" y="90"/>
                  </a:cubicBezTo>
                  <a:cubicBezTo>
                    <a:pt x="35" y="89"/>
                    <a:pt x="35" y="87"/>
                    <a:pt x="36" y="85"/>
                  </a:cubicBezTo>
                  <a:cubicBezTo>
                    <a:pt x="40" y="85"/>
                    <a:pt x="43" y="89"/>
                    <a:pt x="45" y="93"/>
                  </a:cubicBezTo>
                  <a:moveTo>
                    <a:pt x="96" y="92"/>
                  </a:moveTo>
                  <a:cubicBezTo>
                    <a:pt x="97" y="89"/>
                    <a:pt x="100" y="85"/>
                    <a:pt x="102" y="83"/>
                  </a:cubicBezTo>
                  <a:cubicBezTo>
                    <a:pt x="103" y="83"/>
                    <a:pt x="103" y="82"/>
                    <a:pt x="104" y="82"/>
                  </a:cubicBezTo>
                  <a:cubicBezTo>
                    <a:pt x="105" y="82"/>
                    <a:pt x="103" y="86"/>
                    <a:pt x="103" y="86"/>
                  </a:cubicBezTo>
                  <a:cubicBezTo>
                    <a:pt x="101" y="89"/>
                    <a:pt x="99" y="91"/>
                    <a:pt x="96" y="92"/>
                  </a:cubicBezTo>
                  <a:moveTo>
                    <a:pt x="59" y="83"/>
                  </a:moveTo>
                  <a:cubicBezTo>
                    <a:pt x="59" y="82"/>
                    <a:pt x="58" y="81"/>
                    <a:pt x="57" y="80"/>
                  </a:cubicBezTo>
                  <a:cubicBezTo>
                    <a:pt x="57" y="80"/>
                    <a:pt x="56" y="79"/>
                    <a:pt x="56" y="78"/>
                  </a:cubicBezTo>
                  <a:cubicBezTo>
                    <a:pt x="55" y="77"/>
                    <a:pt x="55" y="76"/>
                    <a:pt x="58" y="75"/>
                  </a:cubicBezTo>
                  <a:cubicBezTo>
                    <a:pt x="58" y="76"/>
                    <a:pt x="59" y="78"/>
                    <a:pt x="59" y="79"/>
                  </a:cubicBezTo>
                  <a:cubicBezTo>
                    <a:pt x="59" y="80"/>
                    <a:pt x="59" y="82"/>
                    <a:pt x="59" y="83"/>
                  </a:cubicBezTo>
                  <a:moveTo>
                    <a:pt x="81" y="84"/>
                  </a:moveTo>
                  <a:cubicBezTo>
                    <a:pt x="81" y="83"/>
                    <a:pt x="81" y="83"/>
                    <a:pt x="81" y="82"/>
                  </a:cubicBezTo>
                  <a:cubicBezTo>
                    <a:pt x="80" y="80"/>
                    <a:pt x="81" y="77"/>
                    <a:pt x="82" y="75"/>
                  </a:cubicBezTo>
                  <a:cubicBezTo>
                    <a:pt x="82" y="74"/>
                    <a:pt x="83" y="73"/>
                    <a:pt x="83" y="73"/>
                  </a:cubicBezTo>
                  <a:cubicBezTo>
                    <a:pt x="84" y="73"/>
                    <a:pt x="84" y="76"/>
                    <a:pt x="84" y="77"/>
                  </a:cubicBezTo>
                  <a:cubicBezTo>
                    <a:pt x="84" y="79"/>
                    <a:pt x="83" y="80"/>
                    <a:pt x="82" y="82"/>
                  </a:cubicBezTo>
                  <a:cubicBezTo>
                    <a:pt x="82" y="83"/>
                    <a:pt x="81" y="83"/>
                    <a:pt x="81" y="84"/>
                  </a:cubicBezTo>
                  <a:moveTo>
                    <a:pt x="65" y="215"/>
                  </a:moveTo>
                  <a:cubicBezTo>
                    <a:pt x="64" y="215"/>
                    <a:pt x="62" y="215"/>
                    <a:pt x="61" y="215"/>
                  </a:cubicBezTo>
                  <a:cubicBezTo>
                    <a:pt x="61" y="197"/>
                    <a:pt x="58" y="181"/>
                    <a:pt x="47" y="165"/>
                  </a:cubicBezTo>
                  <a:cubicBezTo>
                    <a:pt x="36" y="149"/>
                    <a:pt x="21" y="136"/>
                    <a:pt x="13" y="118"/>
                  </a:cubicBezTo>
                  <a:cubicBezTo>
                    <a:pt x="0" y="90"/>
                    <a:pt x="4" y="53"/>
                    <a:pt x="24" y="29"/>
                  </a:cubicBezTo>
                  <a:cubicBezTo>
                    <a:pt x="37" y="13"/>
                    <a:pt x="57" y="4"/>
                    <a:pt x="77" y="4"/>
                  </a:cubicBezTo>
                  <a:cubicBezTo>
                    <a:pt x="89" y="4"/>
                    <a:pt x="101" y="7"/>
                    <a:pt x="111" y="13"/>
                  </a:cubicBezTo>
                  <a:cubicBezTo>
                    <a:pt x="144" y="31"/>
                    <a:pt x="145" y="79"/>
                    <a:pt x="133" y="111"/>
                  </a:cubicBezTo>
                  <a:cubicBezTo>
                    <a:pt x="127" y="129"/>
                    <a:pt x="112" y="143"/>
                    <a:pt x="103" y="160"/>
                  </a:cubicBezTo>
                  <a:cubicBezTo>
                    <a:pt x="94" y="176"/>
                    <a:pt x="92" y="194"/>
                    <a:pt x="90" y="212"/>
                  </a:cubicBezTo>
                  <a:cubicBezTo>
                    <a:pt x="89" y="212"/>
                    <a:pt x="89" y="213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8" y="214"/>
                    <a:pt x="87" y="214"/>
                    <a:pt x="86" y="214"/>
                  </a:cubicBezTo>
                  <a:cubicBezTo>
                    <a:pt x="86" y="194"/>
                    <a:pt x="89" y="174"/>
                    <a:pt x="90" y="153"/>
                  </a:cubicBezTo>
                  <a:cubicBezTo>
                    <a:pt x="91" y="143"/>
                    <a:pt x="91" y="133"/>
                    <a:pt x="93" y="122"/>
                  </a:cubicBezTo>
                  <a:cubicBezTo>
                    <a:pt x="94" y="116"/>
                    <a:pt x="95" y="110"/>
                    <a:pt x="98" y="106"/>
                  </a:cubicBezTo>
                  <a:cubicBezTo>
                    <a:pt x="100" y="106"/>
                    <a:pt x="101" y="106"/>
                    <a:pt x="102" y="106"/>
                  </a:cubicBezTo>
                  <a:cubicBezTo>
                    <a:pt x="105" y="106"/>
                    <a:pt x="108" y="105"/>
                    <a:pt x="109" y="102"/>
                  </a:cubicBezTo>
                  <a:cubicBezTo>
                    <a:pt x="110" y="100"/>
                    <a:pt x="109" y="96"/>
                    <a:pt x="106" y="96"/>
                  </a:cubicBezTo>
                  <a:cubicBezTo>
                    <a:pt x="106" y="96"/>
                    <a:pt x="106" y="96"/>
                    <a:pt x="106" y="96"/>
                  </a:cubicBezTo>
                  <a:cubicBezTo>
                    <a:pt x="103" y="96"/>
                    <a:pt x="100" y="98"/>
                    <a:pt x="97" y="101"/>
                  </a:cubicBezTo>
                  <a:cubicBezTo>
                    <a:pt x="96" y="100"/>
                    <a:pt x="95" y="98"/>
                    <a:pt x="95" y="97"/>
                  </a:cubicBezTo>
                  <a:cubicBezTo>
                    <a:pt x="100" y="96"/>
                    <a:pt x="105" y="92"/>
                    <a:pt x="107" y="87"/>
                  </a:cubicBezTo>
                  <a:cubicBezTo>
                    <a:pt x="109" y="85"/>
                    <a:pt x="110" y="79"/>
                    <a:pt x="107" y="78"/>
                  </a:cubicBezTo>
                  <a:cubicBezTo>
                    <a:pt x="106" y="77"/>
                    <a:pt x="105" y="77"/>
                    <a:pt x="104" y="77"/>
                  </a:cubicBezTo>
                  <a:cubicBezTo>
                    <a:pt x="98" y="77"/>
                    <a:pt x="93" y="86"/>
                    <a:pt x="92" y="93"/>
                  </a:cubicBezTo>
                  <a:cubicBezTo>
                    <a:pt x="88" y="93"/>
                    <a:pt x="85" y="91"/>
                    <a:pt x="83" y="89"/>
                  </a:cubicBezTo>
                  <a:cubicBezTo>
                    <a:pt x="87" y="85"/>
                    <a:pt x="89" y="79"/>
                    <a:pt x="89" y="75"/>
                  </a:cubicBezTo>
                  <a:cubicBezTo>
                    <a:pt x="89" y="72"/>
                    <a:pt x="87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0" y="68"/>
                    <a:pt x="78" y="72"/>
                    <a:pt x="77" y="75"/>
                  </a:cubicBezTo>
                  <a:cubicBezTo>
                    <a:pt x="76" y="79"/>
                    <a:pt x="76" y="84"/>
                    <a:pt x="78" y="88"/>
                  </a:cubicBezTo>
                  <a:cubicBezTo>
                    <a:pt x="78" y="88"/>
                    <a:pt x="77" y="89"/>
                    <a:pt x="77" y="89"/>
                  </a:cubicBezTo>
                  <a:cubicBezTo>
                    <a:pt x="76" y="90"/>
                    <a:pt x="74" y="91"/>
                    <a:pt x="73" y="91"/>
                  </a:cubicBezTo>
                  <a:cubicBezTo>
                    <a:pt x="70" y="91"/>
                    <a:pt x="66" y="89"/>
                    <a:pt x="63" y="86"/>
                  </a:cubicBezTo>
                  <a:cubicBezTo>
                    <a:pt x="64" y="84"/>
                    <a:pt x="64" y="82"/>
                    <a:pt x="63" y="80"/>
                  </a:cubicBezTo>
                  <a:cubicBezTo>
                    <a:pt x="63" y="76"/>
                    <a:pt x="62" y="72"/>
                    <a:pt x="59" y="70"/>
                  </a:cubicBezTo>
                  <a:cubicBezTo>
                    <a:pt x="58" y="69"/>
                    <a:pt x="57" y="69"/>
                    <a:pt x="56" y="69"/>
                  </a:cubicBezTo>
                  <a:cubicBezTo>
                    <a:pt x="54" y="69"/>
                    <a:pt x="51" y="71"/>
                    <a:pt x="51" y="73"/>
                  </a:cubicBezTo>
                  <a:cubicBezTo>
                    <a:pt x="50" y="78"/>
                    <a:pt x="52" y="81"/>
                    <a:pt x="55" y="84"/>
                  </a:cubicBezTo>
                  <a:cubicBezTo>
                    <a:pt x="56" y="85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7" y="92"/>
                    <a:pt x="54" y="93"/>
                    <a:pt x="51" y="94"/>
                  </a:cubicBezTo>
                  <a:cubicBezTo>
                    <a:pt x="47" y="87"/>
                    <a:pt x="42" y="80"/>
                    <a:pt x="36" y="80"/>
                  </a:cubicBezTo>
                  <a:cubicBezTo>
                    <a:pt x="36" y="80"/>
                    <a:pt x="35" y="81"/>
                    <a:pt x="34" y="81"/>
                  </a:cubicBezTo>
                  <a:cubicBezTo>
                    <a:pt x="31" y="82"/>
                    <a:pt x="29" y="86"/>
                    <a:pt x="31" y="89"/>
                  </a:cubicBezTo>
                  <a:cubicBezTo>
                    <a:pt x="33" y="94"/>
                    <a:pt x="39" y="96"/>
                    <a:pt x="44" y="98"/>
                  </a:cubicBezTo>
                  <a:cubicBezTo>
                    <a:pt x="46" y="98"/>
                    <a:pt x="47" y="98"/>
                    <a:pt x="48" y="98"/>
                  </a:cubicBezTo>
                  <a:cubicBezTo>
                    <a:pt x="49" y="99"/>
                    <a:pt x="49" y="100"/>
                    <a:pt x="49" y="101"/>
                  </a:cubicBezTo>
                  <a:cubicBezTo>
                    <a:pt x="58" y="116"/>
                    <a:pt x="63" y="134"/>
                    <a:pt x="66" y="151"/>
                  </a:cubicBezTo>
                  <a:cubicBezTo>
                    <a:pt x="70" y="172"/>
                    <a:pt x="70" y="194"/>
                    <a:pt x="65" y="214"/>
                  </a:cubicBezTo>
                  <a:cubicBezTo>
                    <a:pt x="65" y="214"/>
                    <a:pt x="65" y="215"/>
                    <a:pt x="65" y="215"/>
                  </a:cubicBezTo>
                  <a:moveTo>
                    <a:pt x="78" y="0"/>
                  </a:moveTo>
                  <a:cubicBezTo>
                    <a:pt x="67" y="0"/>
                    <a:pt x="55" y="2"/>
                    <a:pt x="45" y="7"/>
                  </a:cubicBezTo>
                  <a:cubicBezTo>
                    <a:pt x="19" y="19"/>
                    <a:pt x="4" y="47"/>
                    <a:pt x="2" y="74"/>
                  </a:cubicBezTo>
                  <a:cubicBezTo>
                    <a:pt x="0" y="97"/>
                    <a:pt x="6" y="119"/>
                    <a:pt x="20" y="137"/>
                  </a:cubicBezTo>
                  <a:cubicBezTo>
                    <a:pt x="28" y="149"/>
                    <a:pt x="38" y="159"/>
                    <a:pt x="46" y="172"/>
                  </a:cubicBezTo>
                  <a:cubicBezTo>
                    <a:pt x="55" y="185"/>
                    <a:pt x="57" y="200"/>
                    <a:pt x="57" y="215"/>
                  </a:cubicBezTo>
                  <a:cubicBezTo>
                    <a:pt x="56" y="215"/>
                    <a:pt x="56" y="216"/>
                    <a:pt x="56" y="217"/>
                  </a:cubicBezTo>
                  <a:cubicBezTo>
                    <a:pt x="56" y="231"/>
                    <a:pt x="56" y="255"/>
                    <a:pt x="75" y="256"/>
                  </a:cubicBezTo>
                  <a:cubicBezTo>
                    <a:pt x="75" y="256"/>
                    <a:pt x="75" y="256"/>
                    <a:pt x="76" y="256"/>
                  </a:cubicBezTo>
                  <a:cubicBezTo>
                    <a:pt x="94" y="256"/>
                    <a:pt x="93" y="231"/>
                    <a:pt x="93" y="217"/>
                  </a:cubicBezTo>
                  <a:cubicBezTo>
                    <a:pt x="94" y="217"/>
                    <a:pt x="94" y="216"/>
                    <a:pt x="94" y="216"/>
                  </a:cubicBezTo>
                  <a:cubicBezTo>
                    <a:pt x="96" y="194"/>
                    <a:pt x="99" y="173"/>
                    <a:pt x="111" y="154"/>
                  </a:cubicBezTo>
                  <a:cubicBezTo>
                    <a:pt x="121" y="139"/>
                    <a:pt x="133" y="126"/>
                    <a:pt x="139" y="108"/>
                  </a:cubicBezTo>
                  <a:cubicBezTo>
                    <a:pt x="149" y="79"/>
                    <a:pt x="147" y="39"/>
                    <a:pt x="123" y="17"/>
                  </a:cubicBezTo>
                  <a:cubicBezTo>
                    <a:pt x="111" y="5"/>
                    <a:pt x="95" y="0"/>
                    <a:pt x="7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Freeform 19"/>
            <p:cNvSpPr>
              <a:spLocks noEditPoints="1"/>
            </p:cNvSpPr>
            <p:nvPr/>
          </p:nvSpPr>
          <p:spPr bwMode="auto">
            <a:xfrm>
              <a:off x="3974769" y="3414639"/>
              <a:ext cx="533400" cy="768350"/>
            </a:xfrm>
            <a:custGeom>
              <a:avLst/>
              <a:gdLst>
                <a:gd name="T0" fmla="*/ 117 w 126"/>
                <a:gd name="T1" fmla="*/ 167 h 181"/>
                <a:gd name="T2" fmla="*/ 109 w 126"/>
                <a:gd name="T3" fmla="*/ 177 h 181"/>
                <a:gd name="T4" fmla="*/ 115 w 126"/>
                <a:gd name="T5" fmla="*/ 160 h 181"/>
                <a:gd name="T6" fmla="*/ 117 w 126"/>
                <a:gd name="T7" fmla="*/ 164 h 181"/>
                <a:gd name="T8" fmla="*/ 94 w 126"/>
                <a:gd name="T9" fmla="*/ 165 h 181"/>
                <a:gd name="T10" fmla="*/ 115 w 126"/>
                <a:gd name="T11" fmla="*/ 157 h 181"/>
                <a:gd name="T12" fmla="*/ 36 w 126"/>
                <a:gd name="T13" fmla="*/ 79 h 181"/>
                <a:gd name="T14" fmla="*/ 43 w 126"/>
                <a:gd name="T15" fmla="*/ 79 h 181"/>
                <a:gd name="T16" fmla="*/ 37 w 126"/>
                <a:gd name="T17" fmla="*/ 79 h 181"/>
                <a:gd name="T18" fmla="*/ 57 w 126"/>
                <a:gd name="T19" fmla="*/ 73 h 181"/>
                <a:gd name="T20" fmla="*/ 70 w 126"/>
                <a:gd name="T21" fmla="*/ 68 h 181"/>
                <a:gd name="T22" fmla="*/ 79 w 126"/>
                <a:gd name="T23" fmla="*/ 71 h 181"/>
                <a:gd name="T24" fmla="*/ 105 w 126"/>
                <a:gd name="T25" fmla="*/ 149 h 181"/>
                <a:gd name="T26" fmla="*/ 51 w 126"/>
                <a:gd name="T27" fmla="*/ 82 h 181"/>
                <a:gd name="T28" fmla="*/ 57 w 126"/>
                <a:gd name="T29" fmla="*/ 73 h 181"/>
                <a:gd name="T30" fmla="*/ 85 w 126"/>
                <a:gd name="T31" fmla="*/ 65 h 181"/>
                <a:gd name="T32" fmla="*/ 46 w 126"/>
                <a:gd name="T33" fmla="*/ 66 h 181"/>
                <a:gd name="T34" fmla="*/ 47 w 126"/>
                <a:gd name="T35" fmla="*/ 65 h 181"/>
                <a:gd name="T36" fmla="*/ 63 w 126"/>
                <a:gd name="T37" fmla="*/ 60 h 181"/>
                <a:gd name="T38" fmla="*/ 63 w 126"/>
                <a:gd name="T39" fmla="*/ 56 h 181"/>
                <a:gd name="T40" fmla="*/ 76 w 126"/>
                <a:gd name="T41" fmla="*/ 62 h 181"/>
                <a:gd name="T42" fmla="*/ 79 w 126"/>
                <a:gd name="T43" fmla="*/ 56 h 181"/>
                <a:gd name="T44" fmla="*/ 67 w 126"/>
                <a:gd name="T45" fmla="*/ 127 h 181"/>
                <a:gd name="T46" fmla="*/ 58 w 126"/>
                <a:gd name="T47" fmla="*/ 4 h 181"/>
                <a:gd name="T48" fmla="*/ 102 w 126"/>
                <a:gd name="T49" fmla="*/ 106 h 181"/>
                <a:gd name="T50" fmla="*/ 110 w 126"/>
                <a:gd name="T51" fmla="*/ 147 h 181"/>
                <a:gd name="T52" fmla="*/ 83 w 126"/>
                <a:gd name="T53" fmla="*/ 84 h 181"/>
                <a:gd name="T54" fmla="*/ 85 w 126"/>
                <a:gd name="T55" fmla="*/ 61 h 181"/>
                <a:gd name="T56" fmla="*/ 77 w 126"/>
                <a:gd name="T57" fmla="*/ 65 h 181"/>
                <a:gd name="T58" fmla="*/ 79 w 126"/>
                <a:gd name="T59" fmla="*/ 49 h 181"/>
                <a:gd name="T60" fmla="*/ 67 w 126"/>
                <a:gd name="T61" fmla="*/ 64 h 181"/>
                <a:gd name="T62" fmla="*/ 60 w 126"/>
                <a:gd name="T63" fmla="*/ 50 h 181"/>
                <a:gd name="T64" fmla="*/ 62 w 126"/>
                <a:gd name="T65" fmla="*/ 66 h 181"/>
                <a:gd name="T66" fmla="*/ 51 w 126"/>
                <a:gd name="T67" fmla="*/ 64 h 181"/>
                <a:gd name="T68" fmla="*/ 40 w 126"/>
                <a:gd name="T69" fmla="*/ 64 h 181"/>
                <a:gd name="T70" fmla="*/ 49 w 126"/>
                <a:gd name="T71" fmla="*/ 71 h 181"/>
                <a:gd name="T72" fmla="*/ 31 w 126"/>
                <a:gd name="T73" fmla="*/ 74 h 181"/>
                <a:gd name="T74" fmla="*/ 43 w 126"/>
                <a:gd name="T75" fmla="*/ 82 h 181"/>
                <a:gd name="T76" fmla="*/ 75 w 126"/>
                <a:gd name="T77" fmla="*/ 111 h 181"/>
                <a:gd name="T78" fmla="*/ 91 w 126"/>
                <a:gd name="T79" fmla="*/ 156 h 181"/>
                <a:gd name="T80" fmla="*/ 7 w 126"/>
                <a:gd name="T81" fmla="*/ 80 h 181"/>
                <a:gd name="T82" fmla="*/ 89 w 126"/>
                <a:gd name="T83" fmla="*/ 158 h 181"/>
                <a:gd name="T84" fmla="*/ 114 w 126"/>
                <a:gd name="T85" fmla="*/ 179 h 181"/>
                <a:gd name="T86" fmla="*/ 106 w 126"/>
                <a:gd name="T87" fmla="*/ 99 h 181"/>
                <a:gd name="T88" fmla="*/ 58 w 126"/>
                <a:gd name="T8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81">
                  <a:moveTo>
                    <a:pt x="109" y="177"/>
                  </a:moveTo>
                  <a:cubicBezTo>
                    <a:pt x="106" y="177"/>
                    <a:pt x="104" y="176"/>
                    <a:pt x="101" y="174"/>
                  </a:cubicBezTo>
                  <a:cubicBezTo>
                    <a:pt x="107" y="173"/>
                    <a:pt x="111" y="168"/>
                    <a:pt x="117" y="167"/>
                  </a:cubicBezTo>
                  <a:cubicBezTo>
                    <a:pt x="117" y="167"/>
                    <a:pt x="117" y="167"/>
                    <a:pt x="117" y="167"/>
                  </a:cubicBezTo>
                  <a:cubicBezTo>
                    <a:pt x="118" y="171"/>
                    <a:pt x="117" y="174"/>
                    <a:pt x="113" y="176"/>
                  </a:cubicBezTo>
                  <a:cubicBezTo>
                    <a:pt x="112" y="177"/>
                    <a:pt x="110" y="177"/>
                    <a:pt x="109" y="177"/>
                  </a:cubicBezTo>
                  <a:moveTo>
                    <a:pt x="99" y="172"/>
                  </a:moveTo>
                  <a:cubicBezTo>
                    <a:pt x="98" y="171"/>
                    <a:pt x="97" y="169"/>
                    <a:pt x="96" y="167"/>
                  </a:cubicBezTo>
                  <a:cubicBezTo>
                    <a:pt x="102" y="165"/>
                    <a:pt x="109" y="162"/>
                    <a:pt x="115" y="16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61"/>
                    <a:pt x="117" y="162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1" y="165"/>
                    <a:pt x="106" y="170"/>
                    <a:pt x="100" y="171"/>
                  </a:cubicBezTo>
                  <a:cubicBezTo>
                    <a:pt x="100" y="171"/>
                    <a:pt x="100" y="172"/>
                    <a:pt x="99" y="172"/>
                  </a:cubicBezTo>
                  <a:moveTo>
                    <a:pt x="94" y="165"/>
                  </a:moveTo>
                  <a:cubicBezTo>
                    <a:pt x="93" y="163"/>
                    <a:pt x="93" y="161"/>
                    <a:pt x="92" y="159"/>
                  </a:cubicBezTo>
                  <a:cubicBezTo>
                    <a:pt x="99" y="157"/>
                    <a:pt x="105" y="153"/>
                    <a:pt x="111" y="150"/>
                  </a:cubicBezTo>
                  <a:cubicBezTo>
                    <a:pt x="112" y="152"/>
                    <a:pt x="114" y="154"/>
                    <a:pt x="115" y="157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107" y="160"/>
                    <a:pt x="101" y="162"/>
                    <a:pt x="94" y="165"/>
                  </a:cubicBezTo>
                  <a:moveTo>
                    <a:pt x="36" y="79"/>
                  </a:moveTo>
                  <a:cubicBezTo>
                    <a:pt x="34" y="79"/>
                    <a:pt x="33" y="78"/>
                    <a:pt x="34" y="76"/>
                  </a:cubicBezTo>
                  <a:cubicBezTo>
                    <a:pt x="34" y="76"/>
                    <a:pt x="35" y="76"/>
                    <a:pt x="35" y="76"/>
                  </a:cubicBezTo>
                  <a:cubicBezTo>
                    <a:pt x="37" y="76"/>
                    <a:pt x="40" y="77"/>
                    <a:pt x="43" y="79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9"/>
                    <a:pt x="40" y="79"/>
                    <a:pt x="39" y="79"/>
                  </a:cubicBezTo>
                  <a:cubicBezTo>
                    <a:pt x="38" y="79"/>
                    <a:pt x="38" y="79"/>
                    <a:pt x="37" y="79"/>
                  </a:cubicBezTo>
                  <a:cubicBezTo>
                    <a:pt x="37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9"/>
                  </a:cubicBezTo>
                  <a:moveTo>
                    <a:pt x="57" y="73"/>
                  </a:moveTo>
                  <a:cubicBezTo>
                    <a:pt x="58" y="73"/>
                    <a:pt x="58" y="73"/>
                    <a:pt x="59" y="72"/>
                  </a:cubicBezTo>
                  <a:cubicBezTo>
                    <a:pt x="62" y="72"/>
                    <a:pt x="64" y="69"/>
                    <a:pt x="66" y="67"/>
                  </a:cubicBezTo>
                  <a:cubicBezTo>
                    <a:pt x="67" y="67"/>
                    <a:pt x="69" y="68"/>
                    <a:pt x="70" y="68"/>
                  </a:cubicBezTo>
                  <a:cubicBezTo>
                    <a:pt x="72" y="68"/>
                    <a:pt x="73" y="67"/>
                    <a:pt x="74" y="67"/>
                  </a:cubicBezTo>
                  <a:cubicBezTo>
                    <a:pt x="74" y="68"/>
                    <a:pt x="75" y="68"/>
                    <a:pt x="75" y="69"/>
                  </a:cubicBezTo>
                  <a:cubicBezTo>
                    <a:pt x="76" y="70"/>
                    <a:pt x="77" y="70"/>
                    <a:pt x="79" y="71"/>
                  </a:cubicBezTo>
                  <a:cubicBezTo>
                    <a:pt x="78" y="74"/>
                    <a:pt x="79" y="77"/>
                    <a:pt x="79" y="81"/>
                  </a:cubicBezTo>
                  <a:cubicBezTo>
                    <a:pt x="81" y="88"/>
                    <a:pt x="84" y="96"/>
                    <a:pt x="87" y="103"/>
                  </a:cubicBezTo>
                  <a:cubicBezTo>
                    <a:pt x="94" y="118"/>
                    <a:pt x="99" y="134"/>
                    <a:pt x="105" y="149"/>
                  </a:cubicBezTo>
                  <a:cubicBezTo>
                    <a:pt x="103" y="151"/>
                    <a:pt x="100" y="152"/>
                    <a:pt x="97" y="154"/>
                  </a:cubicBezTo>
                  <a:cubicBezTo>
                    <a:pt x="94" y="140"/>
                    <a:pt x="88" y="126"/>
                    <a:pt x="80" y="114"/>
                  </a:cubicBezTo>
                  <a:cubicBezTo>
                    <a:pt x="72" y="102"/>
                    <a:pt x="63" y="90"/>
                    <a:pt x="51" y="82"/>
                  </a:cubicBezTo>
                  <a:cubicBezTo>
                    <a:pt x="51" y="81"/>
                    <a:pt x="50" y="80"/>
                    <a:pt x="49" y="80"/>
                  </a:cubicBezTo>
                  <a:cubicBezTo>
                    <a:pt x="51" y="78"/>
                    <a:pt x="52" y="75"/>
                    <a:pt x="52" y="72"/>
                  </a:cubicBezTo>
                  <a:cubicBezTo>
                    <a:pt x="54" y="72"/>
                    <a:pt x="56" y="73"/>
                    <a:pt x="57" y="73"/>
                  </a:cubicBezTo>
                  <a:moveTo>
                    <a:pt x="84" y="67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4" y="65"/>
                    <a:pt x="85" y="65"/>
                    <a:pt x="85" y="65"/>
                  </a:cubicBezTo>
                  <a:cubicBezTo>
                    <a:pt x="85" y="65"/>
                    <a:pt x="85" y="66"/>
                    <a:pt x="84" y="67"/>
                  </a:cubicBezTo>
                  <a:moveTo>
                    <a:pt x="49" y="67"/>
                  </a:moveTo>
                  <a:cubicBezTo>
                    <a:pt x="48" y="67"/>
                    <a:pt x="47" y="67"/>
                    <a:pt x="46" y="66"/>
                  </a:cubicBezTo>
                  <a:cubicBezTo>
                    <a:pt x="46" y="66"/>
                    <a:pt x="45" y="66"/>
                    <a:pt x="45" y="66"/>
                  </a:cubicBezTo>
                  <a:cubicBezTo>
                    <a:pt x="43" y="65"/>
                    <a:pt x="43" y="64"/>
                    <a:pt x="45" y="63"/>
                  </a:cubicBezTo>
                  <a:cubicBezTo>
                    <a:pt x="46" y="63"/>
                    <a:pt x="46" y="64"/>
                    <a:pt x="47" y="65"/>
                  </a:cubicBezTo>
                  <a:cubicBezTo>
                    <a:pt x="48" y="66"/>
                    <a:pt x="48" y="67"/>
                    <a:pt x="49" y="67"/>
                  </a:cubicBezTo>
                  <a:moveTo>
                    <a:pt x="63" y="61"/>
                  </a:moveTo>
                  <a:cubicBezTo>
                    <a:pt x="63" y="60"/>
                    <a:pt x="63" y="60"/>
                    <a:pt x="63" y="60"/>
                  </a:cubicBezTo>
                  <a:cubicBezTo>
                    <a:pt x="62" y="59"/>
                    <a:pt x="61" y="57"/>
                    <a:pt x="61" y="55"/>
                  </a:cubicBezTo>
                  <a:cubicBezTo>
                    <a:pt x="61" y="54"/>
                    <a:pt x="61" y="53"/>
                    <a:pt x="62" y="53"/>
                  </a:cubicBezTo>
                  <a:cubicBezTo>
                    <a:pt x="62" y="53"/>
                    <a:pt x="63" y="55"/>
                    <a:pt x="63" y="56"/>
                  </a:cubicBezTo>
                  <a:cubicBezTo>
                    <a:pt x="64" y="57"/>
                    <a:pt x="64" y="58"/>
                    <a:pt x="64" y="60"/>
                  </a:cubicBezTo>
                  <a:cubicBezTo>
                    <a:pt x="64" y="60"/>
                    <a:pt x="63" y="61"/>
                    <a:pt x="63" y="61"/>
                  </a:cubicBezTo>
                  <a:moveTo>
                    <a:pt x="76" y="62"/>
                  </a:moveTo>
                  <a:cubicBezTo>
                    <a:pt x="76" y="59"/>
                    <a:pt x="77" y="57"/>
                    <a:pt x="78" y="54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9" y="53"/>
                    <a:pt x="79" y="55"/>
                    <a:pt x="79" y="56"/>
                  </a:cubicBezTo>
                  <a:cubicBezTo>
                    <a:pt x="79" y="58"/>
                    <a:pt x="78" y="60"/>
                    <a:pt x="76" y="62"/>
                  </a:cubicBezTo>
                  <a:moveTo>
                    <a:pt x="91" y="156"/>
                  </a:moveTo>
                  <a:cubicBezTo>
                    <a:pt x="86" y="144"/>
                    <a:pt x="79" y="134"/>
                    <a:pt x="67" y="127"/>
                  </a:cubicBezTo>
                  <a:cubicBezTo>
                    <a:pt x="54" y="120"/>
                    <a:pt x="40" y="115"/>
                    <a:pt x="28" y="106"/>
                  </a:cubicBezTo>
                  <a:cubicBezTo>
                    <a:pt x="11" y="91"/>
                    <a:pt x="2" y="65"/>
                    <a:pt x="8" y="42"/>
                  </a:cubicBezTo>
                  <a:cubicBezTo>
                    <a:pt x="13" y="20"/>
                    <a:pt x="35" y="4"/>
                    <a:pt x="58" y="4"/>
                  </a:cubicBezTo>
                  <a:cubicBezTo>
                    <a:pt x="59" y="4"/>
                    <a:pt x="60" y="4"/>
                    <a:pt x="61" y="4"/>
                  </a:cubicBezTo>
                  <a:cubicBezTo>
                    <a:pt x="90" y="6"/>
                    <a:pt x="105" y="38"/>
                    <a:pt x="107" y="63"/>
                  </a:cubicBezTo>
                  <a:cubicBezTo>
                    <a:pt x="109" y="78"/>
                    <a:pt x="103" y="91"/>
                    <a:pt x="102" y="106"/>
                  </a:cubicBezTo>
                  <a:cubicBezTo>
                    <a:pt x="101" y="119"/>
                    <a:pt x="106" y="133"/>
                    <a:pt x="110" y="145"/>
                  </a:cubicBezTo>
                  <a:cubicBezTo>
                    <a:pt x="110" y="146"/>
                    <a:pt x="110" y="146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9" y="147"/>
                    <a:pt x="109" y="148"/>
                    <a:pt x="108" y="148"/>
                  </a:cubicBezTo>
                  <a:cubicBezTo>
                    <a:pt x="102" y="134"/>
                    <a:pt x="97" y="120"/>
                    <a:pt x="91" y="105"/>
                  </a:cubicBezTo>
                  <a:cubicBezTo>
                    <a:pt x="89" y="98"/>
                    <a:pt x="86" y="91"/>
                    <a:pt x="83" y="84"/>
                  </a:cubicBezTo>
                  <a:cubicBezTo>
                    <a:pt x="82" y="79"/>
                    <a:pt x="81" y="75"/>
                    <a:pt x="82" y="71"/>
                  </a:cubicBezTo>
                  <a:cubicBezTo>
                    <a:pt x="86" y="70"/>
                    <a:pt x="89" y="68"/>
                    <a:pt x="88" y="65"/>
                  </a:cubicBezTo>
                  <a:cubicBezTo>
                    <a:pt x="88" y="63"/>
                    <a:pt x="87" y="61"/>
                    <a:pt x="85" y="61"/>
                  </a:cubicBezTo>
                  <a:cubicBezTo>
                    <a:pt x="85" y="61"/>
                    <a:pt x="85" y="61"/>
                    <a:pt x="84" y="61"/>
                  </a:cubicBezTo>
                  <a:cubicBezTo>
                    <a:pt x="82" y="62"/>
                    <a:pt x="81" y="65"/>
                    <a:pt x="80" y="68"/>
                  </a:cubicBezTo>
                  <a:cubicBezTo>
                    <a:pt x="79" y="67"/>
                    <a:pt x="78" y="67"/>
                    <a:pt x="77" y="65"/>
                  </a:cubicBezTo>
                  <a:cubicBezTo>
                    <a:pt x="80" y="63"/>
                    <a:pt x="82" y="59"/>
                    <a:pt x="82" y="55"/>
                  </a:cubicBezTo>
                  <a:cubicBezTo>
                    <a:pt x="82" y="53"/>
                    <a:pt x="82" y="49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3" y="50"/>
                    <a:pt x="72" y="58"/>
                    <a:pt x="73" y="64"/>
                  </a:cubicBezTo>
                  <a:cubicBezTo>
                    <a:pt x="72" y="64"/>
                    <a:pt x="71" y="65"/>
                    <a:pt x="70" y="65"/>
                  </a:cubicBezTo>
                  <a:cubicBezTo>
                    <a:pt x="69" y="65"/>
                    <a:pt x="68" y="64"/>
                    <a:pt x="67" y="64"/>
                  </a:cubicBezTo>
                  <a:cubicBezTo>
                    <a:pt x="68" y="60"/>
                    <a:pt x="67" y="56"/>
                    <a:pt x="66" y="53"/>
                  </a:cubicBezTo>
                  <a:cubicBezTo>
                    <a:pt x="65" y="51"/>
                    <a:pt x="64" y="49"/>
                    <a:pt x="62" y="49"/>
                  </a:cubicBezTo>
                  <a:cubicBezTo>
                    <a:pt x="61" y="49"/>
                    <a:pt x="61" y="50"/>
                    <a:pt x="60" y="50"/>
                  </a:cubicBezTo>
                  <a:cubicBezTo>
                    <a:pt x="58" y="51"/>
                    <a:pt x="58" y="54"/>
                    <a:pt x="58" y="56"/>
                  </a:cubicBezTo>
                  <a:cubicBezTo>
                    <a:pt x="59" y="60"/>
                    <a:pt x="60" y="63"/>
                    <a:pt x="63" y="65"/>
                  </a:cubicBezTo>
                  <a:cubicBezTo>
                    <a:pt x="63" y="65"/>
                    <a:pt x="63" y="66"/>
                    <a:pt x="62" y="66"/>
                  </a:cubicBezTo>
                  <a:cubicBezTo>
                    <a:pt x="62" y="68"/>
                    <a:pt x="60" y="69"/>
                    <a:pt x="57" y="69"/>
                  </a:cubicBezTo>
                  <a:cubicBezTo>
                    <a:pt x="56" y="69"/>
                    <a:pt x="54" y="69"/>
                    <a:pt x="52" y="69"/>
                  </a:cubicBezTo>
                  <a:cubicBezTo>
                    <a:pt x="52" y="67"/>
                    <a:pt x="51" y="66"/>
                    <a:pt x="51" y="64"/>
                  </a:cubicBezTo>
                  <a:cubicBezTo>
                    <a:pt x="49" y="62"/>
                    <a:pt x="47" y="59"/>
                    <a:pt x="44" y="59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1" y="59"/>
                    <a:pt x="39" y="62"/>
                    <a:pt x="40" y="64"/>
                  </a:cubicBezTo>
                  <a:cubicBezTo>
                    <a:pt x="41" y="67"/>
                    <a:pt x="43" y="69"/>
                    <a:pt x="46" y="70"/>
                  </a:cubicBezTo>
                  <a:cubicBezTo>
                    <a:pt x="47" y="70"/>
                    <a:pt x="48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4"/>
                    <a:pt x="48" y="76"/>
                    <a:pt x="46" y="78"/>
                  </a:cubicBezTo>
                  <a:cubicBezTo>
                    <a:pt x="43" y="75"/>
                    <a:pt x="38" y="73"/>
                    <a:pt x="35" y="73"/>
                  </a:cubicBezTo>
                  <a:cubicBezTo>
                    <a:pt x="33" y="73"/>
                    <a:pt x="32" y="73"/>
                    <a:pt x="31" y="74"/>
                  </a:cubicBezTo>
                  <a:cubicBezTo>
                    <a:pt x="29" y="75"/>
                    <a:pt x="29" y="79"/>
                    <a:pt x="31" y="81"/>
                  </a:cubicBezTo>
                  <a:cubicBezTo>
                    <a:pt x="33" y="82"/>
                    <a:pt x="36" y="83"/>
                    <a:pt x="38" y="83"/>
                  </a:cubicBezTo>
                  <a:cubicBezTo>
                    <a:pt x="40" y="83"/>
                    <a:pt x="42" y="82"/>
                    <a:pt x="43" y="82"/>
                  </a:cubicBezTo>
                  <a:cubicBezTo>
                    <a:pt x="44" y="82"/>
                    <a:pt x="45" y="82"/>
                    <a:pt x="46" y="81"/>
                  </a:cubicBezTo>
                  <a:cubicBezTo>
                    <a:pt x="46" y="82"/>
                    <a:pt x="47" y="82"/>
                    <a:pt x="47" y="83"/>
                  </a:cubicBezTo>
                  <a:cubicBezTo>
                    <a:pt x="58" y="90"/>
                    <a:pt x="67" y="101"/>
                    <a:pt x="75" y="111"/>
                  </a:cubicBezTo>
                  <a:cubicBezTo>
                    <a:pt x="84" y="124"/>
                    <a:pt x="90" y="139"/>
                    <a:pt x="94" y="154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3" y="155"/>
                    <a:pt x="92" y="156"/>
                    <a:pt x="91" y="156"/>
                  </a:cubicBezTo>
                  <a:moveTo>
                    <a:pt x="58" y="0"/>
                  </a:moveTo>
                  <a:cubicBezTo>
                    <a:pt x="41" y="0"/>
                    <a:pt x="25" y="9"/>
                    <a:pt x="15" y="21"/>
                  </a:cubicBezTo>
                  <a:cubicBezTo>
                    <a:pt x="1" y="37"/>
                    <a:pt x="0" y="60"/>
                    <a:pt x="7" y="80"/>
                  </a:cubicBezTo>
                  <a:cubicBezTo>
                    <a:pt x="13" y="96"/>
                    <a:pt x="24" y="108"/>
                    <a:pt x="39" y="117"/>
                  </a:cubicBezTo>
                  <a:cubicBezTo>
                    <a:pt x="48" y="122"/>
                    <a:pt x="59" y="126"/>
                    <a:pt x="68" y="131"/>
                  </a:cubicBezTo>
                  <a:cubicBezTo>
                    <a:pt x="78" y="138"/>
                    <a:pt x="84" y="147"/>
                    <a:pt x="89" y="158"/>
                  </a:cubicBezTo>
                  <a:cubicBezTo>
                    <a:pt x="88" y="158"/>
                    <a:pt x="88" y="159"/>
                    <a:pt x="88" y="159"/>
                  </a:cubicBezTo>
                  <a:cubicBezTo>
                    <a:pt x="92" y="167"/>
                    <a:pt x="99" y="181"/>
                    <a:pt x="109" y="181"/>
                  </a:cubicBezTo>
                  <a:cubicBezTo>
                    <a:pt x="110" y="181"/>
                    <a:pt x="112" y="180"/>
                    <a:pt x="114" y="179"/>
                  </a:cubicBezTo>
                  <a:cubicBezTo>
                    <a:pt x="126" y="174"/>
                    <a:pt x="118" y="157"/>
                    <a:pt x="114" y="148"/>
                  </a:cubicBezTo>
                  <a:cubicBezTo>
                    <a:pt x="114" y="147"/>
                    <a:pt x="114" y="147"/>
                    <a:pt x="114" y="146"/>
                  </a:cubicBezTo>
                  <a:cubicBezTo>
                    <a:pt x="108" y="131"/>
                    <a:pt x="104" y="116"/>
                    <a:pt x="106" y="99"/>
                  </a:cubicBezTo>
                  <a:cubicBezTo>
                    <a:pt x="108" y="86"/>
                    <a:pt x="112" y="73"/>
                    <a:pt x="110" y="59"/>
                  </a:cubicBezTo>
                  <a:cubicBezTo>
                    <a:pt x="108" y="37"/>
                    <a:pt x="94" y="10"/>
                    <a:pt x="71" y="2"/>
                  </a:cubicBezTo>
                  <a:cubicBezTo>
                    <a:pt x="67" y="1"/>
                    <a:pt x="62" y="0"/>
                    <a:pt x="5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Freeform 20"/>
            <p:cNvSpPr>
              <a:spLocks noEditPoints="1"/>
            </p:cNvSpPr>
            <p:nvPr/>
          </p:nvSpPr>
          <p:spPr bwMode="auto">
            <a:xfrm>
              <a:off x="10008856" y="2330377"/>
              <a:ext cx="322263" cy="457200"/>
            </a:xfrm>
            <a:custGeom>
              <a:avLst/>
              <a:gdLst>
                <a:gd name="T0" fmla="*/ 71 w 76"/>
                <a:gd name="T1" fmla="*/ 100 h 108"/>
                <a:gd name="T2" fmla="*/ 65 w 76"/>
                <a:gd name="T3" fmla="*/ 107 h 108"/>
                <a:gd name="T4" fmla="*/ 69 w 76"/>
                <a:gd name="T5" fmla="*/ 96 h 108"/>
                <a:gd name="T6" fmla="*/ 70 w 76"/>
                <a:gd name="T7" fmla="*/ 99 h 108"/>
                <a:gd name="T8" fmla="*/ 57 w 76"/>
                <a:gd name="T9" fmla="*/ 99 h 108"/>
                <a:gd name="T10" fmla="*/ 69 w 76"/>
                <a:gd name="T11" fmla="*/ 94 h 108"/>
                <a:gd name="T12" fmla="*/ 22 w 76"/>
                <a:gd name="T13" fmla="*/ 47 h 108"/>
                <a:gd name="T14" fmla="*/ 26 w 76"/>
                <a:gd name="T15" fmla="*/ 47 h 108"/>
                <a:gd name="T16" fmla="*/ 22 w 76"/>
                <a:gd name="T17" fmla="*/ 48 h 108"/>
                <a:gd name="T18" fmla="*/ 34 w 76"/>
                <a:gd name="T19" fmla="*/ 44 h 108"/>
                <a:gd name="T20" fmla="*/ 42 w 76"/>
                <a:gd name="T21" fmla="*/ 40 h 108"/>
                <a:gd name="T22" fmla="*/ 47 w 76"/>
                <a:gd name="T23" fmla="*/ 42 h 108"/>
                <a:gd name="T24" fmla="*/ 63 w 76"/>
                <a:gd name="T25" fmla="*/ 90 h 108"/>
                <a:gd name="T26" fmla="*/ 31 w 76"/>
                <a:gd name="T27" fmla="*/ 49 h 108"/>
                <a:gd name="T28" fmla="*/ 34 w 76"/>
                <a:gd name="T29" fmla="*/ 44 h 108"/>
                <a:gd name="T30" fmla="*/ 51 w 76"/>
                <a:gd name="T31" fmla="*/ 39 h 108"/>
                <a:gd name="T32" fmla="*/ 28 w 76"/>
                <a:gd name="T33" fmla="*/ 40 h 108"/>
                <a:gd name="T34" fmla="*/ 28 w 76"/>
                <a:gd name="T35" fmla="*/ 39 h 108"/>
                <a:gd name="T36" fmla="*/ 38 w 76"/>
                <a:gd name="T37" fmla="*/ 36 h 108"/>
                <a:gd name="T38" fmla="*/ 38 w 76"/>
                <a:gd name="T39" fmla="*/ 33 h 108"/>
                <a:gd name="T40" fmla="*/ 46 w 76"/>
                <a:gd name="T41" fmla="*/ 37 h 108"/>
                <a:gd name="T42" fmla="*/ 48 w 76"/>
                <a:gd name="T43" fmla="*/ 34 h 108"/>
                <a:gd name="T44" fmla="*/ 40 w 76"/>
                <a:gd name="T45" fmla="*/ 76 h 108"/>
                <a:gd name="T46" fmla="*/ 35 w 76"/>
                <a:gd name="T47" fmla="*/ 2 h 108"/>
                <a:gd name="T48" fmla="*/ 62 w 76"/>
                <a:gd name="T49" fmla="*/ 63 h 108"/>
                <a:gd name="T50" fmla="*/ 66 w 76"/>
                <a:gd name="T51" fmla="*/ 88 h 108"/>
                <a:gd name="T52" fmla="*/ 50 w 76"/>
                <a:gd name="T53" fmla="*/ 50 h 108"/>
                <a:gd name="T54" fmla="*/ 51 w 76"/>
                <a:gd name="T55" fmla="*/ 37 h 108"/>
                <a:gd name="T56" fmla="*/ 46 w 76"/>
                <a:gd name="T57" fmla="*/ 39 h 108"/>
                <a:gd name="T58" fmla="*/ 47 w 76"/>
                <a:gd name="T59" fmla="*/ 29 h 108"/>
                <a:gd name="T60" fmla="*/ 40 w 76"/>
                <a:gd name="T61" fmla="*/ 38 h 108"/>
                <a:gd name="T62" fmla="*/ 36 w 76"/>
                <a:gd name="T63" fmla="*/ 30 h 108"/>
                <a:gd name="T64" fmla="*/ 38 w 76"/>
                <a:gd name="T65" fmla="*/ 40 h 108"/>
                <a:gd name="T66" fmla="*/ 30 w 76"/>
                <a:gd name="T67" fmla="*/ 39 h 108"/>
                <a:gd name="T68" fmla="*/ 24 w 76"/>
                <a:gd name="T69" fmla="*/ 38 h 108"/>
                <a:gd name="T70" fmla="*/ 30 w 76"/>
                <a:gd name="T71" fmla="*/ 43 h 108"/>
                <a:gd name="T72" fmla="*/ 19 w 76"/>
                <a:gd name="T73" fmla="*/ 44 h 108"/>
                <a:gd name="T74" fmla="*/ 26 w 76"/>
                <a:gd name="T75" fmla="*/ 49 h 108"/>
                <a:gd name="T76" fmla="*/ 45 w 76"/>
                <a:gd name="T77" fmla="*/ 67 h 108"/>
                <a:gd name="T78" fmla="*/ 55 w 76"/>
                <a:gd name="T79" fmla="*/ 94 h 108"/>
                <a:gd name="T80" fmla="*/ 4 w 76"/>
                <a:gd name="T81" fmla="*/ 48 h 108"/>
                <a:gd name="T82" fmla="*/ 53 w 76"/>
                <a:gd name="T83" fmla="*/ 95 h 108"/>
                <a:gd name="T84" fmla="*/ 68 w 76"/>
                <a:gd name="T85" fmla="*/ 108 h 108"/>
                <a:gd name="T86" fmla="*/ 64 w 76"/>
                <a:gd name="T87" fmla="*/ 59 h 108"/>
                <a:gd name="T88" fmla="*/ 35 w 76"/>
                <a:gd name="T8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08">
                  <a:moveTo>
                    <a:pt x="65" y="107"/>
                  </a:moveTo>
                  <a:cubicBezTo>
                    <a:pt x="64" y="107"/>
                    <a:pt x="62" y="106"/>
                    <a:pt x="61" y="105"/>
                  </a:cubicBezTo>
                  <a:cubicBezTo>
                    <a:pt x="64" y="104"/>
                    <a:pt x="67" y="101"/>
                    <a:pt x="71" y="100"/>
                  </a:cubicBezTo>
                  <a:cubicBezTo>
                    <a:pt x="71" y="100"/>
                    <a:pt x="71" y="100"/>
                    <a:pt x="71" y="100"/>
                  </a:cubicBezTo>
                  <a:cubicBezTo>
                    <a:pt x="71" y="103"/>
                    <a:pt x="70" y="104"/>
                    <a:pt x="68" y="106"/>
                  </a:cubicBezTo>
                  <a:cubicBezTo>
                    <a:pt x="67" y="106"/>
                    <a:pt x="66" y="107"/>
                    <a:pt x="65" y="107"/>
                  </a:cubicBezTo>
                  <a:moveTo>
                    <a:pt x="60" y="103"/>
                  </a:moveTo>
                  <a:cubicBezTo>
                    <a:pt x="59" y="102"/>
                    <a:pt x="58" y="101"/>
                    <a:pt x="58" y="101"/>
                  </a:cubicBezTo>
                  <a:cubicBezTo>
                    <a:pt x="62" y="99"/>
                    <a:pt x="66" y="97"/>
                    <a:pt x="69" y="96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67" y="99"/>
                    <a:pt x="64" y="102"/>
                    <a:pt x="60" y="103"/>
                  </a:cubicBezTo>
                  <a:cubicBezTo>
                    <a:pt x="60" y="103"/>
                    <a:pt x="60" y="103"/>
                    <a:pt x="60" y="103"/>
                  </a:cubicBezTo>
                  <a:moveTo>
                    <a:pt x="57" y="99"/>
                  </a:moveTo>
                  <a:cubicBezTo>
                    <a:pt x="56" y="98"/>
                    <a:pt x="56" y="97"/>
                    <a:pt x="55" y="96"/>
                  </a:cubicBezTo>
                  <a:cubicBezTo>
                    <a:pt x="59" y="94"/>
                    <a:pt x="63" y="92"/>
                    <a:pt x="67" y="90"/>
                  </a:cubicBezTo>
                  <a:cubicBezTo>
                    <a:pt x="68" y="91"/>
                    <a:pt x="68" y="93"/>
                    <a:pt x="69" y="94"/>
                  </a:cubicBezTo>
                  <a:cubicBezTo>
                    <a:pt x="68" y="94"/>
                    <a:pt x="68" y="94"/>
                    <a:pt x="68" y="94"/>
                  </a:cubicBezTo>
                  <a:cubicBezTo>
                    <a:pt x="65" y="96"/>
                    <a:pt x="61" y="97"/>
                    <a:pt x="57" y="99"/>
                  </a:cubicBezTo>
                  <a:moveTo>
                    <a:pt x="22" y="47"/>
                  </a:moveTo>
                  <a:cubicBezTo>
                    <a:pt x="20" y="47"/>
                    <a:pt x="20" y="47"/>
                    <a:pt x="20" y="46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2" y="45"/>
                    <a:pt x="24" y="46"/>
                    <a:pt x="26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4" y="48"/>
                    <a:pt x="24" y="48"/>
                    <a:pt x="23" y="48"/>
                  </a:cubicBezTo>
                  <a:cubicBezTo>
                    <a:pt x="23" y="48"/>
                    <a:pt x="23" y="48"/>
                    <a:pt x="22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moveTo>
                    <a:pt x="34" y="44"/>
                  </a:moveTo>
                  <a:cubicBezTo>
                    <a:pt x="35" y="44"/>
                    <a:pt x="35" y="43"/>
                    <a:pt x="36" y="43"/>
                  </a:cubicBezTo>
                  <a:cubicBezTo>
                    <a:pt x="37" y="43"/>
                    <a:pt x="39" y="42"/>
                    <a:pt x="39" y="40"/>
                  </a:cubicBezTo>
                  <a:cubicBezTo>
                    <a:pt x="40" y="40"/>
                    <a:pt x="41" y="40"/>
                    <a:pt x="42" y="40"/>
                  </a:cubicBezTo>
                  <a:cubicBezTo>
                    <a:pt x="43" y="40"/>
                    <a:pt x="44" y="40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4"/>
                    <a:pt x="47" y="46"/>
                    <a:pt x="48" y="48"/>
                  </a:cubicBezTo>
                  <a:cubicBezTo>
                    <a:pt x="49" y="53"/>
                    <a:pt x="50" y="57"/>
                    <a:pt x="52" y="62"/>
                  </a:cubicBezTo>
                  <a:cubicBezTo>
                    <a:pt x="56" y="71"/>
                    <a:pt x="59" y="81"/>
                    <a:pt x="63" y="90"/>
                  </a:cubicBezTo>
                  <a:cubicBezTo>
                    <a:pt x="62" y="91"/>
                    <a:pt x="60" y="91"/>
                    <a:pt x="58" y="92"/>
                  </a:cubicBezTo>
                  <a:cubicBezTo>
                    <a:pt x="56" y="84"/>
                    <a:pt x="53" y="76"/>
                    <a:pt x="48" y="68"/>
                  </a:cubicBezTo>
                  <a:cubicBezTo>
                    <a:pt x="44" y="61"/>
                    <a:pt x="38" y="54"/>
                    <a:pt x="31" y="49"/>
                  </a:cubicBezTo>
                  <a:cubicBezTo>
                    <a:pt x="31" y="49"/>
                    <a:pt x="30" y="48"/>
                    <a:pt x="29" y="48"/>
                  </a:cubicBezTo>
                  <a:cubicBezTo>
                    <a:pt x="31" y="47"/>
                    <a:pt x="31" y="45"/>
                    <a:pt x="32" y="43"/>
                  </a:cubicBezTo>
                  <a:cubicBezTo>
                    <a:pt x="33" y="43"/>
                    <a:pt x="34" y="44"/>
                    <a:pt x="34" y="44"/>
                  </a:cubicBezTo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0" y="40"/>
                  </a:cubicBezTo>
                  <a:moveTo>
                    <a:pt x="29" y="40"/>
                  </a:moveTo>
                  <a:cubicBezTo>
                    <a:pt x="29" y="40"/>
                    <a:pt x="28" y="40"/>
                    <a:pt x="28" y="40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6" y="39"/>
                    <a:pt x="26" y="38"/>
                    <a:pt x="27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9" y="39"/>
                    <a:pt x="29" y="40"/>
                    <a:pt x="29" y="40"/>
                  </a:cubicBezTo>
                  <a:moveTo>
                    <a:pt x="38" y="37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moveTo>
                    <a:pt x="46" y="37"/>
                  </a:moveTo>
                  <a:cubicBezTo>
                    <a:pt x="46" y="36"/>
                    <a:pt x="46" y="34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3"/>
                    <a:pt x="48" y="34"/>
                  </a:cubicBezTo>
                  <a:cubicBezTo>
                    <a:pt x="48" y="35"/>
                    <a:pt x="47" y="36"/>
                    <a:pt x="46" y="37"/>
                  </a:cubicBezTo>
                  <a:moveTo>
                    <a:pt x="55" y="94"/>
                  </a:moveTo>
                  <a:cubicBezTo>
                    <a:pt x="51" y="86"/>
                    <a:pt x="47" y="80"/>
                    <a:pt x="40" y="76"/>
                  </a:cubicBezTo>
                  <a:cubicBezTo>
                    <a:pt x="32" y="72"/>
                    <a:pt x="24" y="69"/>
                    <a:pt x="17" y="63"/>
                  </a:cubicBezTo>
                  <a:cubicBezTo>
                    <a:pt x="6" y="54"/>
                    <a:pt x="1" y="39"/>
                    <a:pt x="5" y="25"/>
                  </a:cubicBezTo>
                  <a:cubicBezTo>
                    <a:pt x="8" y="12"/>
                    <a:pt x="21" y="2"/>
                    <a:pt x="35" y="2"/>
                  </a:cubicBezTo>
                  <a:cubicBezTo>
                    <a:pt x="36" y="2"/>
                    <a:pt x="36" y="2"/>
                    <a:pt x="37" y="2"/>
                  </a:cubicBezTo>
                  <a:cubicBezTo>
                    <a:pt x="54" y="3"/>
                    <a:pt x="63" y="23"/>
                    <a:pt x="65" y="38"/>
                  </a:cubicBezTo>
                  <a:cubicBezTo>
                    <a:pt x="66" y="46"/>
                    <a:pt x="62" y="55"/>
                    <a:pt x="62" y="63"/>
                  </a:cubicBezTo>
                  <a:cubicBezTo>
                    <a:pt x="61" y="72"/>
                    <a:pt x="64" y="80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9"/>
                    <a:pt x="65" y="89"/>
                  </a:cubicBezTo>
                  <a:cubicBezTo>
                    <a:pt x="61" y="80"/>
                    <a:pt x="58" y="72"/>
                    <a:pt x="55" y="63"/>
                  </a:cubicBezTo>
                  <a:cubicBezTo>
                    <a:pt x="53" y="59"/>
                    <a:pt x="52" y="55"/>
                    <a:pt x="50" y="50"/>
                  </a:cubicBezTo>
                  <a:cubicBezTo>
                    <a:pt x="49" y="47"/>
                    <a:pt x="49" y="45"/>
                    <a:pt x="50" y="42"/>
                  </a:cubicBezTo>
                  <a:cubicBezTo>
                    <a:pt x="52" y="42"/>
                    <a:pt x="53" y="40"/>
                    <a:pt x="53" y="39"/>
                  </a:cubicBezTo>
                  <a:cubicBezTo>
                    <a:pt x="53" y="38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49" y="37"/>
                    <a:pt x="49" y="39"/>
                    <a:pt x="48" y="40"/>
                  </a:cubicBezTo>
                  <a:cubicBezTo>
                    <a:pt x="47" y="40"/>
                    <a:pt x="47" y="40"/>
                    <a:pt x="46" y="39"/>
                  </a:cubicBezTo>
                  <a:cubicBezTo>
                    <a:pt x="48" y="38"/>
                    <a:pt x="49" y="35"/>
                    <a:pt x="50" y="33"/>
                  </a:cubicBezTo>
                  <a:cubicBezTo>
                    <a:pt x="50" y="32"/>
                    <a:pt x="49" y="29"/>
                    <a:pt x="48" y="29"/>
                  </a:cubicBezTo>
                  <a:cubicBezTo>
                    <a:pt x="48" y="29"/>
                    <a:pt x="48" y="29"/>
                    <a:pt x="47" y="29"/>
                  </a:cubicBezTo>
                  <a:cubicBezTo>
                    <a:pt x="44" y="30"/>
                    <a:pt x="44" y="35"/>
                    <a:pt x="44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8"/>
                    <a:pt x="40" y="38"/>
                  </a:cubicBezTo>
                  <a:cubicBezTo>
                    <a:pt x="41" y="36"/>
                    <a:pt x="41" y="33"/>
                    <a:pt x="40" y="32"/>
                  </a:cubicBezTo>
                  <a:cubicBezTo>
                    <a:pt x="39" y="31"/>
                    <a:pt x="38" y="29"/>
                    <a:pt x="37" y="29"/>
                  </a:cubicBezTo>
                  <a:cubicBezTo>
                    <a:pt x="37" y="29"/>
                    <a:pt x="37" y="30"/>
                    <a:pt x="36" y="30"/>
                  </a:cubicBezTo>
                  <a:cubicBezTo>
                    <a:pt x="35" y="31"/>
                    <a:pt x="35" y="32"/>
                    <a:pt x="35" y="34"/>
                  </a:cubicBezTo>
                  <a:cubicBezTo>
                    <a:pt x="35" y="36"/>
                    <a:pt x="36" y="38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3" y="41"/>
                    <a:pt x="32" y="41"/>
                    <a:pt x="31" y="41"/>
                  </a:cubicBezTo>
                  <a:cubicBezTo>
                    <a:pt x="31" y="40"/>
                    <a:pt x="31" y="39"/>
                    <a:pt x="30" y="39"/>
                  </a:cubicBezTo>
                  <a:cubicBezTo>
                    <a:pt x="29" y="37"/>
                    <a:pt x="28" y="36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5"/>
                    <a:pt x="24" y="37"/>
                    <a:pt x="24" y="38"/>
                  </a:cubicBezTo>
                  <a:cubicBezTo>
                    <a:pt x="24" y="40"/>
                    <a:pt x="26" y="41"/>
                    <a:pt x="28" y="42"/>
                  </a:cubicBezTo>
                  <a:cubicBezTo>
                    <a:pt x="28" y="42"/>
                    <a:pt x="29" y="42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29" y="46"/>
                    <a:pt x="28" y="46"/>
                  </a:cubicBezTo>
                  <a:cubicBezTo>
                    <a:pt x="26" y="45"/>
                    <a:pt x="23" y="43"/>
                    <a:pt x="21" y="43"/>
                  </a:cubicBezTo>
                  <a:cubicBezTo>
                    <a:pt x="20" y="43"/>
                    <a:pt x="19" y="44"/>
                    <a:pt x="19" y="44"/>
                  </a:cubicBezTo>
                  <a:cubicBezTo>
                    <a:pt x="17" y="45"/>
                    <a:pt x="18" y="47"/>
                    <a:pt x="19" y="48"/>
                  </a:cubicBezTo>
                  <a:cubicBezTo>
                    <a:pt x="20" y="49"/>
                    <a:pt x="21" y="49"/>
                    <a:pt x="23" y="49"/>
                  </a:cubicBezTo>
                  <a:cubicBezTo>
                    <a:pt x="24" y="49"/>
                    <a:pt x="25" y="49"/>
                    <a:pt x="26" y="49"/>
                  </a:cubicBezTo>
                  <a:cubicBezTo>
                    <a:pt x="27" y="49"/>
                    <a:pt x="27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5" y="54"/>
                    <a:pt x="40" y="60"/>
                    <a:pt x="45" y="67"/>
                  </a:cubicBezTo>
                  <a:cubicBezTo>
                    <a:pt x="51" y="74"/>
                    <a:pt x="54" y="83"/>
                    <a:pt x="56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6" y="93"/>
                    <a:pt x="56" y="94"/>
                    <a:pt x="55" y="94"/>
                  </a:cubicBezTo>
                  <a:moveTo>
                    <a:pt x="35" y="0"/>
                  </a:moveTo>
                  <a:cubicBezTo>
                    <a:pt x="25" y="0"/>
                    <a:pt x="15" y="5"/>
                    <a:pt x="9" y="12"/>
                  </a:cubicBezTo>
                  <a:cubicBezTo>
                    <a:pt x="1" y="22"/>
                    <a:pt x="0" y="36"/>
                    <a:pt x="4" y="48"/>
                  </a:cubicBezTo>
                  <a:cubicBezTo>
                    <a:pt x="8" y="57"/>
                    <a:pt x="15" y="65"/>
                    <a:pt x="23" y="70"/>
                  </a:cubicBezTo>
                  <a:cubicBezTo>
                    <a:pt x="29" y="73"/>
                    <a:pt x="35" y="76"/>
                    <a:pt x="41" y="79"/>
                  </a:cubicBezTo>
                  <a:cubicBezTo>
                    <a:pt x="47" y="83"/>
                    <a:pt x="50" y="88"/>
                    <a:pt x="53" y="95"/>
                  </a:cubicBezTo>
                  <a:cubicBezTo>
                    <a:pt x="53" y="95"/>
                    <a:pt x="53" y="95"/>
                    <a:pt x="53" y="96"/>
                  </a:cubicBezTo>
                  <a:cubicBezTo>
                    <a:pt x="55" y="101"/>
                    <a:pt x="59" y="108"/>
                    <a:pt x="65" y="108"/>
                  </a:cubicBezTo>
                  <a:cubicBezTo>
                    <a:pt x="66" y="108"/>
                    <a:pt x="67" y="108"/>
                    <a:pt x="68" y="108"/>
                  </a:cubicBezTo>
                  <a:cubicBezTo>
                    <a:pt x="76" y="104"/>
                    <a:pt x="71" y="94"/>
                    <a:pt x="69" y="89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5" y="79"/>
                    <a:pt x="62" y="69"/>
                    <a:pt x="64" y="59"/>
                  </a:cubicBezTo>
                  <a:cubicBezTo>
                    <a:pt x="65" y="51"/>
                    <a:pt x="67" y="44"/>
                    <a:pt x="66" y="35"/>
                  </a:cubicBezTo>
                  <a:cubicBezTo>
                    <a:pt x="65" y="22"/>
                    <a:pt x="57" y="6"/>
                    <a:pt x="43" y="1"/>
                  </a:cubicBezTo>
                  <a:cubicBezTo>
                    <a:pt x="40" y="0"/>
                    <a:pt x="37" y="0"/>
                    <a:pt x="3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11358232" y="1328905"/>
              <a:ext cx="631825" cy="933450"/>
            </a:xfrm>
            <a:custGeom>
              <a:avLst/>
              <a:gdLst>
                <a:gd name="T0" fmla="*/ 10 w 149"/>
                <a:gd name="T1" fmla="*/ 204 h 220"/>
                <a:gd name="T2" fmla="*/ 21 w 149"/>
                <a:gd name="T3" fmla="*/ 216 h 220"/>
                <a:gd name="T4" fmla="*/ 34 w 149"/>
                <a:gd name="T5" fmla="*/ 204 h 220"/>
                <a:gd name="T6" fmla="*/ 31 w 149"/>
                <a:gd name="T7" fmla="*/ 209 h 220"/>
                <a:gd name="T8" fmla="*/ 10 w 149"/>
                <a:gd name="T9" fmla="*/ 200 h 220"/>
                <a:gd name="T10" fmla="*/ 12 w 149"/>
                <a:gd name="T11" fmla="*/ 190 h 220"/>
                <a:gd name="T12" fmla="*/ 36 w 149"/>
                <a:gd name="T13" fmla="*/ 201 h 220"/>
                <a:gd name="T14" fmla="*/ 91 w 149"/>
                <a:gd name="T15" fmla="*/ 99 h 220"/>
                <a:gd name="T16" fmla="*/ 91 w 149"/>
                <a:gd name="T17" fmla="*/ 99 h 220"/>
                <a:gd name="T18" fmla="*/ 96 w 149"/>
                <a:gd name="T19" fmla="*/ 83 h 220"/>
                <a:gd name="T20" fmla="*/ 88 w 149"/>
                <a:gd name="T21" fmla="*/ 88 h 220"/>
                <a:gd name="T22" fmla="*/ 64 w 149"/>
                <a:gd name="T23" fmla="*/ 82 h 220"/>
                <a:gd name="T24" fmla="*/ 82 w 149"/>
                <a:gd name="T25" fmla="*/ 90 h 220"/>
                <a:gd name="T26" fmla="*/ 74 w 149"/>
                <a:gd name="T27" fmla="*/ 107 h 220"/>
                <a:gd name="T28" fmla="*/ 24 w 149"/>
                <a:gd name="T29" fmla="*/ 183 h 220"/>
                <a:gd name="T30" fmla="*/ 49 w 149"/>
                <a:gd name="T31" fmla="*/ 79 h 220"/>
                <a:gd name="T32" fmla="*/ 78 w 149"/>
                <a:gd name="T33" fmla="*/ 75 h 220"/>
                <a:gd name="T34" fmla="*/ 83 w 149"/>
                <a:gd name="T35" fmla="*/ 72 h 220"/>
                <a:gd name="T36" fmla="*/ 45 w 149"/>
                <a:gd name="T37" fmla="*/ 73 h 220"/>
                <a:gd name="T38" fmla="*/ 39 w 149"/>
                <a:gd name="T39" fmla="*/ 67 h 220"/>
                <a:gd name="T40" fmla="*/ 60 w 149"/>
                <a:gd name="T41" fmla="*/ 68 h 220"/>
                <a:gd name="T42" fmla="*/ 61 w 149"/>
                <a:gd name="T43" fmla="*/ 61 h 220"/>
                <a:gd name="T44" fmla="*/ 60 w 149"/>
                <a:gd name="T45" fmla="*/ 68 h 220"/>
                <a:gd name="T46" fmla="*/ 22 w 149"/>
                <a:gd name="T47" fmla="*/ 134 h 220"/>
                <a:gd name="T48" fmla="*/ 78 w 149"/>
                <a:gd name="T49" fmla="*/ 4 h 220"/>
                <a:gd name="T50" fmla="*/ 71 w 149"/>
                <a:gd name="T51" fmla="*/ 148 h 220"/>
                <a:gd name="T52" fmla="*/ 41 w 149"/>
                <a:gd name="T53" fmla="*/ 189 h 220"/>
                <a:gd name="T54" fmla="*/ 75 w 149"/>
                <a:gd name="T55" fmla="*/ 113 h 220"/>
                <a:gd name="T56" fmla="*/ 96 w 149"/>
                <a:gd name="T57" fmla="*/ 101 h 220"/>
                <a:gd name="T58" fmla="*/ 86 w 149"/>
                <a:gd name="T59" fmla="*/ 96 h 220"/>
                <a:gd name="T60" fmla="*/ 99 w 149"/>
                <a:gd name="T61" fmla="*/ 88 h 220"/>
                <a:gd name="T62" fmla="*/ 84 w 149"/>
                <a:gd name="T63" fmla="*/ 87 h 220"/>
                <a:gd name="T64" fmla="*/ 86 w 149"/>
                <a:gd name="T65" fmla="*/ 64 h 220"/>
                <a:gd name="T66" fmla="*/ 74 w 149"/>
                <a:gd name="T67" fmla="*/ 79 h 220"/>
                <a:gd name="T68" fmla="*/ 62 w 149"/>
                <a:gd name="T69" fmla="*/ 72 h 220"/>
                <a:gd name="T70" fmla="*/ 60 w 149"/>
                <a:gd name="T71" fmla="*/ 55 h 220"/>
                <a:gd name="T72" fmla="*/ 58 w 149"/>
                <a:gd name="T73" fmla="*/ 72 h 220"/>
                <a:gd name="T74" fmla="*/ 49 w 149"/>
                <a:gd name="T75" fmla="*/ 74 h 220"/>
                <a:gd name="T76" fmla="*/ 34 w 149"/>
                <a:gd name="T77" fmla="*/ 64 h 220"/>
                <a:gd name="T78" fmla="*/ 46 w 149"/>
                <a:gd name="T79" fmla="*/ 80 h 220"/>
                <a:gd name="T80" fmla="*/ 21 w 149"/>
                <a:gd name="T81" fmla="*/ 182 h 220"/>
                <a:gd name="T82" fmla="*/ 15 w 149"/>
                <a:gd name="T83" fmla="*/ 42 h 220"/>
                <a:gd name="T84" fmla="*/ 13 w 149"/>
                <a:gd name="T85" fmla="*/ 179 h 220"/>
                <a:gd name="T86" fmla="*/ 15 w 149"/>
                <a:gd name="T87" fmla="*/ 219 h 220"/>
                <a:gd name="T88" fmla="*/ 44 w 149"/>
                <a:gd name="T89" fmla="*/ 192 h 220"/>
                <a:gd name="T90" fmla="*/ 136 w 149"/>
                <a:gd name="T91" fmla="*/ 3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9" h="220">
                  <a:moveTo>
                    <a:pt x="21" y="216"/>
                  </a:moveTo>
                  <a:cubicBezTo>
                    <a:pt x="20" y="216"/>
                    <a:pt x="19" y="216"/>
                    <a:pt x="18" y="216"/>
                  </a:cubicBezTo>
                  <a:cubicBezTo>
                    <a:pt x="12" y="214"/>
                    <a:pt x="10" y="210"/>
                    <a:pt x="10" y="204"/>
                  </a:cubicBezTo>
                  <a:cubicBezTo>
                    <a:pt x="16" y="208"/>
                    <a:pt x="23" y="208"/>
                    <a:pt x="29" y="212"/>
                  </a:cubicBezTo>
                  <a:cubicBezTo>
                    <a:pt x="29" y="212"/>
                    <a:pt x="29" y="212"/>
                    <a:pt x="29" y="212"/>
                  </a:cubicBezTo>
                  <a:cubicBezTo>
                    <a:pt x="27" y="215"/>
                    <a:pt x="24" y="216"/>
                    <a:pt x="21" y="216"/>
                  </a:cubicBezTo>
                  <a:moveTo>
                    <a:pt x="10" y="200"/>
                  </a:moveTo>
                  <a:cubicBezTo>
                    <a:pt x="10" y="198"/>
                    <a:pt x="11" y="196"/>
                    <a:pt x="11" y="194"/>
                  </a:cubicBezTo>
                  <a:cubicBezTo>
                    <a:pt x="19" y="197"/>
                    <a:pt x="26" y="201"/>
                    <a:pt x="34" y="204"/>
                  </a:cubicBezTo>
                  <a:cubicBezTo>
                    <a:pt x="35" y="204"/>
                    <a:pt x="35" y="204"/>
                    <a:pt x="35" y="204"/>
                  </a:cubicBezTo>
                  <a:cubicBezTo>
                    <a:pt x="34" y="206"/>
                    <a:pt x="33" y="208"/>
                    <a:pt x="31" y="210"/>
                  </a:cubicBezTo>
                  <a:cubicBezTo>
                    <a:pt x="31" y="209"/>
                    <a:pt x="31" y="209"/>
                    <a:pt x="31" y="209"/>
                  </a:cubicBezTo>
                  <a:cubicBezTo>
                    <a:pt x="25" y="204"/>
                    <a:pt x="17" y="205"/>
                    <a:pt x="11" y="201"/>
                  </a:cubicBezTo>
                  <a:cubicBezTo>
                    <a:pt x="11" y="200"/>
                    <a:pt x="10" y="200"/>
                    <a:pt x="10" y="200"/>
                  </a:cubicBezTo>
                  <a:cubicBezTo>
                    <a:pt x="10" y="200"/>
                    <a:pt x="10" y="200"/>
                    <a:pt x="10" y="200"/>
                  </a:cubicBezTo>
                  <a:moveTo>
                    <a:pt x="36" y="201"/>
                  </a:moveTo>
                  <a:cubicBezTo>
                    <a:pt x="36" y="201"/>
                    <a:pt x="36" y="200"/>
                    <a:pt x="35" y="200"/>
                  </a:cubicBezTo>
                  <a:cubicBezTo>
                    <a:pt x="27" y="197"/>
                    <a:pt x="20" y="193"/>
                    <a:pt x="12" y="190"/>
                  </a:cubicBezTo>
                  <a:cubicBezTo>
                    <a:pt x="13" y="187"/>
                    <a:pt x="14" y="185"/>
                    <a:pt x="15" y="183"/>
                  </a:cubicBezTo>
                  <a:cubicBezTo>
                    <a:pt x="23" y="187"/>
                    <a:pt x="31" y="189"/>
                    <a:pt x="39" y="193"/>
                  </a:cubicBezTo>
                  <a:cubicBezTo>
                    <a:pt x="39" y="195"/>
                    <a:pt x="37" y="198"/>
                    <a:pt x="36" y="201"/>
                  </a:cubicBezTo>
                  <a:moveTo>
                    <a:pt x="91" y="99"/>
                  </a:moveTo>
                  <a:cubicBezTo>
                    <a:pt x="91" y="99"/>
                    <a:pt x="91" y="99"/>
                    <a:pt x="90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2" y="98"/>
                    <a:pt x="92" y="98"/>
                  </a:cubicBezTo>
                  <a:cubicBezTo>
                    <a:pt x="92" y="98"/>
                    <a:pt x="93" y="98"/>
                    <a:pt x="92" y="99"/>
                  </a:cubicBezTo>
                  <a:cubicBezTo>
                    <a:pt x="92" y="99"/>
                    <a:pt x="92" y="99"/>
                    <a:pt x="91" y="99"/>
                  </a:cubicBezTo>
                  <a:moveTo>
                    <a:pt x="88" y="88"/>
                  </a:moveTo>
                  <a:cubicBezTo>
                    <a:pt x="88" y="88"/>
                    <a:pt x="88" y="88"/>
                    <a:pt x="88" y="88"/>
                  </a:cubicBezTo>
                  <a:cubicBezTo>
                    <a:pt x="90" y="86"/>
                    <a:pt x="93" y="84"/>
                    <a:pt x="96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9" y="83"/>
                    <a:pt x="96" y="85"/>
                    <a:pt x="96" y="86"/>
                  </a:cubicBezTo>
                  <a:cubicBezTo>
                    <a:pt x="94" y="88"/>
                    <a:pt x="91" y="88"/>
                    <a:pt x="88" y="88"/>
                  </a:cubicBezTo>
                  <a:moveTo>
                    <a:pt x="51" y="79"/>
                  </a:moveTo>
                  <a:cubicBezTo>
                    <a:pt x="54" y="79"/>
                    <a:pt x="57" y="77"/>
                    <a:pt x="59" y="75"/>
                  </a:cubicBezTo>
                  <a:cubicBezTo>
                    <a:pt x="61" y="78"/>
                    <a:pt x="62" y="80"/>
                    <a:pt x="64" y="82"/>
                  </a:cubicBezTo>
                  <a:cubicBezTo>
                    <a:pt x="66" y="83"/>
                    <a:pt x="68" y="83"/>
                    <a:pt x="70" y="83"/>
                  </a:cubicBezTo>
                  <a:cubicBezTo>
                    <a:pt x="72" y="83"/>
                    <a:pt x="73" y="83"/>
                    <a:pt x="75" y="83"/>
                  </a:cubicBezTo>
                  <a:cubicBezTo>
                    <a:pt x="76" y="86"/>
                    <a:pt x="78" y="89"/>
                    <a:pt x="82" y="90"/>
                  </a:cubicBezTo>
                  <a:cubicBezTo>
                    <a:pt x="82" y="91"/>
                    <a:pt x="81" y="92"/>
                    <a:pt x="81" y="93"/>
                  </a:cubicBezTo>
                  <a:cubicBezTo>
                    <a:pt x="81" y="94"/>
                    <a:pt x="81" y="96"/>
                    <a:pt x="82" y="98"/>
                  </a:cubicBezTo>
                  <a:cubicBezTo>
                    <a:pt x="79" y="100"/>
                    <a:pt x="76" y="103"/>
                    <a:pt x="74" y="107"/>
                  </a:cubicBezTo>
                  <a:cubicBezTo>
                    <a:pt x="69" y="115"/>
                    <a:pt x="64" y="123"/>
                    <a:pt x="61" y="132"/>
                  </a:cubicBezTo>
                  <a:cubicBezTo>
                    <a:pt x="53" y="150"/>
                    <a:pt x="43" y="168"/>
                    <a:pt x="35" y="187"/>
                  </a:cubicBezTo>
                  <a:cubicBezTo>
                    <a:pt x="31" y="186"/>
                    <a:pt x="28" y="184"/>
                    <a:pt x="24" y="183"/>
                  </a:cubicBezTo>
                  <a:cubicBezTo>
                    <a:pt x="34" y="168"/>
                    <a:pt x="41" y="152"/>
                    <a:pt x="45" y="135"/>
                  </a:cubicBezTo>
                  <a:cubicBezTo>
                    <a:pt x="49" y="118"/>
                    <a:pt x="52" y="100"/>
                    <a:pt x="50" y="83"/>
                  </a:cubicBezTo>
                  <a:cubicBezTo>
                    <a:pt x="50" y="82"/>
                    <a:pt x="50" y="80"/>
                    <a:pt x="49" y="79"/>
                  </a:cubicBezTo>
                  <a:cubicBezTo>
                    <a:pt x="50" y="79"/>
                    <a:pt x="50" y="79"/>
                    <a:pt x="51" y="79"/>
                  </a:cubicBezTo>
                  <a:moveTo>
                    <a:pt x="78" y="76"/>
                  </a:moveTo>
                  <a:cubicBezTo>
                    <a:pt x="78" y="76"/>
                    <a:pt x="78" y="75"/>
                    <a:pt x="78" y="75"/>
                  </a:cubicBezTo>
                  <a:cubicBezTo>
                    <a:pt x="79" y="73"/>
                    <a:pt x="80" y="71"/>
                    <a:pt x="82" y="69"/>
                  </a:cubicBezTo>
                  <a:cubicBezTo>
                    <a:pt x="82" y="68"/>
                    <a:pt x="83" y="68"/>
                    <a:pt x="83" y="68"/>
                  </a:cubicBezTo>
                  <a:cubicBezTo>
                    <a:pt x="84" y="68"/>
                    <a:pt x="84" y="71"/>
                    <a:pt x="83" y="72"/>
                  </a:cubicBezTo>
                  <a:cubicBezTo>
                    <a:pt x="82" y="73"/>
                    <a:pt x="81" y="74"/>
                    <a:pt x="79" y="75"/>
                  </a:cubicBezTo>
                  <a:cubicBezTo>
                    <a:pt x="79" y="76"/>
                    <a:pt x="78" y="76"/>
                    <a:pt x="78" y="76"/>
                  </a:cubicBezTo>
                  <a:moveTo>
                    <a:pt x="45" y="73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2" y="71"/>
                    <a:pt x="41" y="69"/>
                    <a:pt x="40" y="68"/>
                  </a:cubicBezTo>
                  <a:cubicBezTo>
                    <a:pt x="40" y="68"/>
                    <a:pt x="39" y="67"/>
                    <a:pt x="39" y="67"/>
                  </a:cubicBezTo>
                  <a:cubicBezTo>
                    <a:pt x="38" y="65"/>
                    <a:pt x="38" y="64"/>
                    <a:pt x="40" y="62"/>
                  </a:cubicBezTo>
                  <a:cubicBezTo>
                    <a:pt x="43" y="64"/>
                    <a:pt x="44" y="68"/>
                    <a:pt x="45" y="73"/>
                  </a:cubicBezTo>
                  <a:moveTo>
                    <a:pt x="60" y="68"/>
                  </a:moveTo>
                  <a:cubicBezTo>
                    <a:pt x="60" y="67"/>
                    <a:pt x="59" y="66"/>
                    <a:pt x="59" y="65"/>
                  </a:cubicBezTo>
                  <a:cubicBezTo>
                    <a:pt x="59" y="65"/>
                    <a:pt x="59" y="64"/>
                    <a:pt x="59" y="63"/>
                  </a:cubicBezTo>
                  <a:cubicBezTo>
                    <a:pt x="58" y="62"/>
                    <a:pt x="59" y="61"/>
                    <a:pt x="61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2"/>
                    <a:pt x="61" y="64"/>
                    <a:pt x="61" y="65"/>
                  </a:cubicBezTo>
                  <a:cubicBezTo>
                    <a:pt x="61" y="66"/>
                    <a:pt x="61" y="67"/>
                    <a:pt x="60" y="68"/>
                  </a:cubicBezTo>
                  <a:moveTo>
                    <a:pt x="21" y="182"/>
                  </a:moveTo>
                  <a:cubicBezTo>
                    <a:pt x="19" y="181"/>
                    <a:pt x="18" y="181"/>
                    <a:pt x="17" y="180"/>
                  </a:cubicBezTo>
                  <a:cubicBezTo>
                    <a:pt x="23" y="165"/>
                    <a:pt x="26" y="150"/>
                    <a:pt x="22" y="134"/>
                  </a:cubicBezTo>
                  <a:cubicBezTo>
                    <a:pt x="18" y="117"/>
                    <a:pt x="10" y="100"/>
                    <a:pt x="9" y="82"/>
                  </a:cubicBezTo>
                  <a:cubicBezTo>
                    <a:pt x="8" y="54"/>
                    <a:pt x="24" y="25"/>
                    <a:pt x="48" y="11"/>
                  </a:cubicBezTo>
                  <a:cubicBezTo>
                    <a:pt x="58" y="6"/>
                    <a:pt x="68" y="4"/>
                    <a:pt x="78" y="4"/>
                  </a:cubicBezTo>
                  <a:cubicBezTo>
                    <a:pt x="96" y="4"/>
                    <a:pt x="115" y="12"/>
                    <a:pt x="127" y="27"/>
                  </a:cubicBezTo>
                  <a:cubicBezTo>
                    <a:pt x="149" y="53"/>
                    <a:pt x="133" y="94"/>
                    <a:pt x="113" y="117"/>
                  </a:cubicBezTo>
                  <a:cubicBezTo>
                    <a:pt x="101" y="130"/>
                    <a:pt x="84" y="137"/>
                    <a:pt x="71" y="148"/>
                  </a:cubicBezTo>
                  <a:cubicBezTo>
                    <a:pt x="58" y="158"/>
                    <a:pt x="50" y="173"/>
                    <a:pt x="42" y="187"/>
                  </a:cubicBezTo>
                  <a:cubicBezTo>
                    <a:pt x="42" y="188"/>
                    <a:pt x="41" y="188"/>
                    <a:pt x="41" y="189"/>
                  </a:cubicBezTo>
                  <a:cubicBezTo>
                    <a:pt x="41" y="189"/>
                    <a:pt x="41" y="189"/>
                    <a:pt x="41" y="189"/>
                  </a:cubicBezTo>
                  <a:cubicBezTo>
                    <a:pt x="40" y="189"/>
                    <a:pt x="39" y="188"/>
                    <a:pt x="39" y="188"/>
                  </a:cubicBezTo>
                  <a:cubicBezTo>
                    <a:pt x="46" y="171"/>
                    <a:pt x="54" y="154"/>
                    <a:pt x="62" y="138"/>
                  </a:cubicBezTo>
                  <a:cubicBezTo>
                    <a:pt x="66" y="129"/>
                    <a:pt x="70" y="121"/>
                    <a:pt x="75" y="113"/>
                  </a:cubicBezTo>
                  <a:cubicBezTo>
                    <a:pt x="78" y="108"/>
                    <a:pt x="81" y="103"/>
                    <a:pt x="85" y="101"/>
                  </a:cubicBezTo>
                  <a:cubicBezTo>
                    <a:pt x="87" y="102"/>
                    <a:pt x="90" y="103"/>
                    <a:pt x="92" y="103"/>
                  </a:cubicBezTo>
                  <a:cubicBezTo>
                    <a:pt x="93" y="103"/>
                    <a:pt x="95" y="102"/>
                    <a:pt x="96" y="101"/>
                  </a:cubicBezTo>
                  <a:cubicBezTo>
                    <a:pt x="97" y="99"/>
                    <a:pt x="98" y="96"/>
                    <a:pt x="95" y="95"/>
                  </a:cubicBezTo>
                  <a:cubicBezTo>
                    <a:pt x="94" y="94"/>
                    <a:pt x="94" y="94"/>
                    <a:pt x="93" y="94"/>
                  </a:cubicBezTo>
                  <a:cubicBezTo>
                    <a:pt x="90" y="94"/>
                    <a:pt x="88" y="95"/>
                    <a:pt x="86" y="96"/>
                  </a:cubicBezTo>
                  <a:cubicBezTo>
                    <a:pt x="85" y="95"/>
                    <a:pt x="85" y="93"/>
                    <a:pt x="85" y="92"/>
                  </a:cubicBezTo>
                  <a:cubicBezTo>
                    <a:pt x="86" y="92"/>
                    <a:pt x="87" y="92"/>
                    <a:pt x="88" y="92"/>
                  </a:cubicBezTo>
                  <a:cubicBezTo>
                    <a:pt x="92" y="92"/>
                    <a:pt x="96" y="90"/>
                    <a:pt x="99" y="88"/>
                  </a:cubicBezTo>
                  <a:cubicBezTo>
                    <a:pt x="101" y="86"/>
                    <a:pt x="104" y="82"/>
                    <a:pt x="102" y="80"/>
                  </a:cubicBezTo>
                  <a:cubicBezTo>
                    <a:pt x="100" y="79"/>
                    <a:pt x="99" y="78"/>
                    <a:pt x="98" y="78"/>
                  </a:cubicBezTo>
                  <a:cubicBezTo>
                    <a:pt x="93" y="78"/>
                    <a:pt x="87" y="83"/>
                    <a:pt x="84" y="87"/>
                  </a:cubicBezTo>
                  <a:cubicBezTo>
                    <a:pt x="81" y="86"/>
                    <a:pt x="79" y="84"/>
                    <a:pt x="78" y="81"/>
                  </a:cubicBezTo>
                  <a:cubicBezTo>
                    <a:pt x="82" y="79"/>
                    <a:pt x="86" y="75"/>
                    <a:pt x="88" y="71"/>
                  </a:cubicBezTo>
                  <a:cubicBezTo>
                    <a:pt x="88" y="69"/>
                    <a:pt x="89" y="65"/>
                    <a:pt x="86" y="64"/>
                  </a:cubicBezTo>
                  <a:cubicBezTo>
                    <a:pt x="85" y="64"/>
                    <a:pt x="84" y="64"/>
                    <a:pt x="84" y="64"/>
                  </a:cubicBezTo>
                  <a:cubicBezTo>
                    <a:pt x="82" y="64"/>
                    <a:pt x="80" y="66"/>
                    <a:pt x="78" y="68"/>
                  </a:cubicBezTo>
                  <a:cubicBezTo>
                    <a:pt x="75" y="71"/>
                    <a:pt x="74" y="75"/>
                    <a:pt x="74" y="79"/>
                  </a:cubicBezTo>
                  <a:cubicBezTo>
                    <a:pt x="74" y="79"/>
                    <a:pt x="73" y="79"/>
                    <a:pt x="73" y="80"/>
                  </a:cubicBezTo>
                  <a:cubicBezTo>
                    <a:pt x="72" y="80"/>
                    <a:pt x="71" y="80"/>
                    <a:pt x="71" y="80"/>
                  </a:cubicBezTo>
                  <a:cubicBezTo>
                    <a:pt x="67" y="80"/>
                    <a:pt x="64" y="76"/>
                    <a:pt x="62" y="72"/>
                  </a:cubicBezTo>
                  <a:cubicBezTo>
                    <a:pt x="63" y="71"/>
                    <a:pt x="64" y="69"/>
                    <a:pt x="64" y="67"/>
                  </a:cubicBezTo>
                  <a:cubicBezTo>
                    <a:pt x="65" y="64"/>
                    <a:pt x="66" y="60"/>
                    <a:pt x="64" y="57"/>
                  </a:cubicBezTo>
                  <a:cubicBezTo>
                    <a:pt x="63" y="56"/>
                    <a:pt x="62" y="55"/>
                    <a:pt x="60" y="55"/>
                  </a:cubicBezTo>
                  <a:cubicBezTo>
                    <a:pt x="59" y="55"/>
                    <a:pt x="57" y="56"/>
                    <a:pt x="56" y="57"/>
                  </a:cubicBezTo>
                  <a:cubicBezTo>
                    <a:pt x="54" y="61"/>
                    <a:pt x="55" y="65"/>
                    <a:pt x="56" y="68"/>
                  </a:cubicBezTo>
                  <a:cubicBezTo>
                    <a:pt x="56" y="69"/>
                    <a:pt x="57" y="71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6" y="74"/>
                    <a:pt x="53" y="75"/>
                    <a:pt x="51" y="75"/>
                  </a:cubicBezTo>
                  <a:cubicBezTo>
                    <a:pt x="51" y="75"/>
                    <a:pt x="50" y="75"/>
                    <a:pt x="49" y="74"/>
                  </a:cubicBezTo>
                  <a:cubicBezTo>
                    <a:pt x="48" y="67"/>
                    <a:pt x="46" y="59"/>
                    <a:pt x="40" y="58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6" y="58"/>
                    <a:pt x="34" y="61"/>
                    <a:pt x="34" y="64"/>
                  </a:cubicBezTo>
                  <a:cubicBezTo>
                    <a:pt x="34" y="69"/>
                    <a:pt x="39" y="73"/>
                    <a:pt x="43" y="76"/>
                  </a:cubicBezTo>
                  <a:cubicBezTo>
                    <a:pt x="43" y="76"/>
                    <a:pt x="44" y="77"/>
                    <a:pt x="45" y="77"/>
                  </a:cubicBezTo>
                  <a:cubicBezTo>
                    <a:pt x="46" y="78"/>
                    <a:pt x="46" y="79"/>
                    <a:pt x="46" y="80"/>
                  </a:cubicBezTo>
                  <a:cubicBezTo>
                    <a:pt x="48" y="96"/>
                    <a:pt x="46" y="112"/>
                    <a:pt x="43" y="128"/>
                  </a:cubicBezTo>
                  <a:cubicBezTo>
                    <a:pt x="39" y="147"/>
                    <a:pt x="32" y="165"/>
                    <a:pt x="21" y="181"/>
                  </a:cubicBezTo>
                  <a:cubicBezTo>
                    <a:pt x="21" y="182"/>
                    <a:pt x="21" y="182"/>
                    <a:pt x="21" y="182"/>
                  </a:cubicBezTo>
                  <a:moveTo>
                    <a:pt x="77" y="0"/>
                  </a:moveTo>
                  <a:cubicBezTo>
                    <a:pt x="76" y="0"/>
                    <a:pt x="75" y="0"/>
                    <a:pt x="74" y="0"/>
                  </a:cubicBezTo>
                  <a:cubicBezTo>
                    <a:pt x="48" y="1"/>
                    <a:pt x="26" y="19"/>
                    <a:pt x="15" y="42"/>
                  </a:cubicBezTo>
                  <a:cubicBezTo>
                    <a:pt x="5" y="60"/>
                    <a:pt x="3" y="81"/>
                    <a:pt x="8" y="101"/>
                  </a:cubicBezTo>
                  <a:cubicBezTo>
                    <a:pt x="12" y="113"/>
                    <a:pt x="17" y="126"/>
                    <a:pt x="19" y="139"/>
                  </a:cubicBezTo>
                  <a:cubicBezTo>
                    <a:pt x="22" y="153"/>
                    <a:pt x="19" y="166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2" y="179"/>
                    <a:pt x="12" y="180"/>
                  </a:cubicBezTo>
                  <a:cubicBezTo>
                    <a:pt x="7" y="192"/>
                    <a:pt x="0" y="212"/>
                    <a:pt x="15" y="219"/>
                  </a:cubicBezTo>
                  <a:cubicBezTo>
                    <a:pt x="17" y="220"/>
                    <a:pt x="19" y="220"/>
                    <a:pt x="21" y="220"/>
                  </a:cubicBezTo>
                  <a:cubicBezTo>
                    <a:pt x="33" y="220"/>
                    <a:pt x="39" y="203"/>
                    <a:pt x="43" y="193"/>
                  </a:cubicBezTo>
                  <a:cubicBezTo>
                    <a:pt x="44" y="193"/>
                    <a:pt x="44" y="192"/>
                    <a:pt x="44" y="192"/>
                  </a:cubicBezTo>
                  <a:cubicBezTo>
                    <a:pt x="54" y="174"/>
                    <a:pt x="63" y="157"/>
                    <a:pt x="80" y="146"/>
                  </a:cubicBezTo>
                  <a:cubicBezTo>
                    <a:pt x="94" y="136"/>
                    <a:pt x="108" y="129"/>
                    <a:pt x="119" y="116"/>
                  </a:cubicBezTo>
                  <a:cubicBezTo>
                    <a:pt x="137" y="95"/>
                    <a:pt x="149" y="61"/>
                    <a:pt x="136" y="34"/>
                  </a:cubicBezTo>
                  <a:cubicBezTo>
                    <a:pt x="126" y="12"/>
                    <a:pt x="100" y="0"/>
                    <a:pt x="77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355268" y="3054277"/>
              <a:ext cx="984250" cy="1238250"/>
              <a:chOff x="312737" y="5584826"/>
              <a:chExt cx="984250" cy="1238250"/>
            </a:xfrm>
            <a:grpFill/>
          </p:grpSpPr>
          <p:sp>
            <p:nvSpPr>
              <p:cNvPr id="95" name="Freeform 22"/>
              <p:cNvSpPr>
                <a:spLocks noEditPoints="1"/>
              </p:cNvSpPr>
              <p:nvPr/>
            </p:nvSpPr>
            <p:spPr bwMode="auto">
              <a:xfrm>
                <a:off x="312737" y="5584826"/>
                <a:ext cx="984250" cy="1238250"/>
              </a:xfrm>
              <a:custGeom>
                <a:avLst/>
                <a:gdLst>
                  <a:gd name="T0" fmla="*/ 11 w 232"/>
                  <a:gd name="T1" fmla="*/ 270 h 292"/>
                  <a:gd name="T2" fmla="*/ 11 w 232"/>
                  <a:gd name="T3" fmla="*/ 252 h 292"/>
                  <a:gd name="T4" fmla="*/ 8 w 232"/>
                  <a:gd name="T5" fmla="*/ 238 h 292"/>
                  <a:gd name="T6" fmla="*/ 8 w 232"/>
                  <a:gd name="T7" fmla="*/ 221 h 292"/>
                  <a:gd name="T8" fmla="*/ 10 w 232"/>
                  <a:gd name="T9" fmla="*/ 208 h 292"/>
                  <a:gd name="T10" fmla="*/ 9 w 232"/>
                  <a:gd name="T11" fmla="*/ 207 h 292"/>
                  <a:gd name="T12" fmla="*/ 9 w 232"/>
                  <a:gd name="T13" fmla="*/ 191 h 292"/>
                  <a:gd name="T14" fmla="*/ 9 w 232"/>
                  <a:gd name="T15" fmla="*/ 177 h 292"/>
                  <a:gd name="T16" fmla="*/ 10 w 232"/>
                  <a:gd name="T17" fmla="*/ 164 h 292"/>
                  <a:gd name="T18" fmla="*/ 9 w 232"/>
                  <a:gd name="T19" fmla="*/ 153 h 292"/>
                  <a:gd name="T20" fmla="*/ 10 w 232"/>
                  <a:gd name="T21" fmla="*/ 138 h 292"/>
                  <a:gd name="T22" fmla="*/ 8 w 232"/>
                  <a:gd name="T23" fmla="*/ 126 h 292"/>
                  <a:gd name="T24" fmla="*/ 11 w 232"/>
                  <a:gd name="T25" fmla="*/ 113 h 292"/>
                  <a:gd name="T26" fmla="*/ 11 w 232"/>
                  <a:gd name="T27" fmla="*/ 110 h 292"/>
                  <a:gd name="T28" fmla="*/ 11 w 232"/>
                  <a:gd name="T29" fmla="*/ 100 h 292"/>
                  <a:gd name="T30" fmla="*/ 8 w 232"/>
                  <a:gd name="T31" fmla="*/ 73 h 292"/>
                  <a:gd name="T32" fmla="*/ 11 w 232"/>
                  <a:gd name="T33" fmla="*/ 55 h 292"/>
                  <a:gd name="T34" fmla="*/ 11 w 232"/>
                  <a:gd name="T35" fmla="*/ 40 h 292"/>
                  <a:gd name="T36" fmla="*/ 9 w 232"/>
                  <a:gd name="T37" fmla="*/ 21 h 292"/>
                  <a:gd name="T38" fmla="*/ 80 w 232"/>
                  <a:gd name="T39" fmla="*/ 4 h 292"/>
                  <a:gd name="T40" fmla="*/ 227 w 232"/>
                  <a:gd name="T41" fmla="*/ 265 h 292"/>
                  <a:gd name="T42" fmla="*/ 31 w 232"/>
                  <a:gd name="T43" fmla="*/ 288 h 292"/>
                  <a:gd name="T44" fmla="*/ 18 w 232"/>
                  <a:gd name="T45" fmla="*/ 269 h 292"/>
                  <a:gd name="T46" fmla="*/ 19 w 232"/>
                  <a:gd name="T47" fmla="*/ 254 h 292"/>
                  <a:gd name="T48" fmla="*/ 19 w 232"/>
                  <a:gd name="T49" fmla="*/ 239 h 292"/>
                  <a:gd name="T50" fmla="*/ 19 w 232"/>
                  <a:gd name="T51" fmla="*/ 222 h 292"/>
                  <a:gd name="T52" fmla="*/ 19 w 232"/>
                  <a:gd name="T53" fmla="*/ 208 h 292"/>
                  <a:gd name="T54" fmla="*/ 19 w 232"/>
                  <a:gd name="T55" fmla="*/ 194 h 292"/>
                  <a:gd name="T56" fmla="*/ 18 w 232"/>
                  <a:gd name="T57" fmla="*/ 180 h 292"/>
                  <a:gd name="T58" fmla="*/ 19 w 232"/>
                  <a:gd name="T59" fmla="*/ 167 h 292"/>
                  <a:gd name="T60" fmla="*/ 18 w 232"/>
                  <a:gd name="T61" fmla="*/ 154 h 292"/>
                  <a:gd name="T62" fmla="*/ 19 w 232"/>
                  <a:gd name="T63" fmla="*/ 139 h 292"/>
                  <a:gd name="T64" fmla="*/ 18 w 232"/>
                  <a:gd name="T65" fmla="*/ 126 h 292"/>
                  <a:gd name="T66" fmla="*/ 17 w 232"/>
                  <a:gd name="T67" fmla="*/ 113 h 292"/>
                  <a:gd name="T68" fmla="*/ 18 w 232"/>
                  <a:gd name="T69" fmla="*/ 97 h 292"/>
                  <a:gd name="T70" fmla="*/ 18 w 232"/>
                  <a:gd name="T71" fmla="*/ 85 h 292"/>
                  <a:gd name="T72" fmla="*/ 18 w 232"/>
                  <a:gd name="T73" fmla="*/ 71 h 292"/>
                  <a:gd name="T74" fmla="*/ 19 w 232"/>
                  <a:gd name="T75" fmla="*/ 52 h 292"/>
                  <a:gd name="T76" fmla="*/ 19 w 232"/>
                  <a:gd name="T77" fmla="*/ 33 h 292"/>
                  <a:gd name="T78" fmla="*/ 19 w 232"/>
                  <a:gd name="T79" fmla="*/ 18 h 292"/>
                  <a:gd name="T80" fmla="*/ 29 w 232"/>
                  <a:gd name="T81" fmla="*/ 4 h 292"/>
                  <a:gd name="T82" fmla="*/ 34 w 232"/>
                  <a:gd name="T83" fmla="*/ 0 h 292"/>
                  <a:gd name="T84" fmla="*/ 11 w 232"/>
                  <a:gd name="T85" fmla="*/ 27 h 292"/>
                  <a:gd name="T86" fmla="*/ 11 w 232"/>
                  <a:gd name="T87" fmla="*/ 46 h 292"/>
                  <a:gd name="T88" fmla="*/ 4 w 232"/>
                  <a:gd name="T89" fmla="*/ 75 h 292"/>
                  <a:gd name="T90" fmla="*/ 11 w 232"/>
                  <a:gd name="T91" fmla="*/ 92 h 292"/>
                  <a:gd name="T92" fmla="*/ 4 w 232"/>
                  <a:gd name="T93" fmla="*/ 108 h 292"/>
                  <a:gd name="T94" fmla="*/ 4 w 232"/>
                  <a:gd name="T95" fmla="*/ 125 h 292"/>
                  <a:gd name="T96" fmla="*/ 11 w 232"/>
                  <a:gd name="T97" fmla="*/ 148 h 292"/>
                  <a:gd name="T98" fmla="*/ 10 w 232"/>
                  <a:gd name="T99" fmla="*/ 160 h 292"/>
                  <a:gd name="T100" fmla="*/ 5 w 232"/>
                  <a:gd name="T101" fmla="*/ 175 h 292"/>
                  <a:gd name="T102" fmla="*/ 11 w 232"/>
                  <a:gd name="T103" fmla="*/ 198 h 292"/>
                  <a:gd name="T104" fmla="*/ 11 w 232"/>
                  <a:gd name="T105" fmla="*/ 216 h 292"/>
                  <a:gd name="T106" fmla="*/ 5 w 232"/>
                  <a:gd name="T107" fmla="*/ 236 h 292"/>
                  <a:gd name="T108" fmla="*/ 11 w 232"/>
                  <a:gd name="T109" fmla="*/ 263 h 292"/>
                  <a:gd name="T110" fmla="*/ 31 w 232"/>
                  <a:gd name="T111" fmla="*/ 292 h 292"/>
                  <a:gd name="T112" fmla="*/ 231 w 232"/>
                  <a:gd name="T113" fmla="*/ 27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2" h="292">
                    <a:moveTo>
                      <a:pt x="11" y="270"/>
                    </a:moveTo>
                    <a:cubicBezTo>
                      <a:pt x="10" y="269"/>
                      <a:pt x="10" y="269"/>
                      <a:pt x="10" y="269"/>
                    </a:cubicBezTo>
                    <a:cubicBezTo>
                      <a:pt x="9" y="268"/>
                      <a:pt x="9" y="268"/>
                      <a:pt x="10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9"/>
                      <a:pt x="11" y="270"/>
                    </a:cubicBezTo>
                    <a:moveTo>
                      <a:pt x="11" y="255"/>
                    </a:moveTo>
                    <a:cubicBezTo>
                      <a:pt x="10" y="254"/>
                      <a:pt x="10" y="254"/>
                      <a:pt x="10" y="254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1" y="252"/>
                      <a:pt x="11" y="252"/>
                    </a:cubicBezTo>
                    <a:cubicBezTo>
                      <a:pt x="11" y="253"/>
                      <a:pt x="11" y="254"/>
                      <a:pt x="11" y="255"/>
                    </a:cubicBezTo>
                    <a:moveTo>
                      <a:pt x="11" y="240"/>
                    </a:moveTo>
                    <a:cubicBezTo>
                      <a:pt x="11" y="240"/>
                      <a:pt x="10" y="239"/>
                      <a:pt x="10" y="239"/>
                    </a:cubicBezTo>
                    <a:cubicBezTo>
                      <a:pt x="9" y="239"/>
                      <a:pt x="9" y="239"/>
                      <a:pt x="8" y="238"/>
                    </a:cubicBezTo>
                    <a:cubicBezTo>
                      <a:pt x="8" y="238"/>
                      <a:pt x="8" y="238"/>
                      <a:pt x="8" y="238"/>
                    </a:cubicBezTo>
                    <a:cubicBezTo>
                      <a:pt x="9" y="237"/>
                      <a:pt x="9" y="237"/>
                      <a:pt x="9" y="237"/>
                    </a:cubicBezTo>
                    <a:cubicBezTo>
                      <a:pt x="10" y="237"/>
                      <a:pt x="10" y="237"/>
                      <a:pt x="11" y="237"/>
                    </a:cubicBezTo>
                    <a:cubicBezTo>
                      <a:pt x="11" y="238"/>
                      <a:pt x="11" y="239"/>
                      <a:pt x="11" y="240"/>
                    </a:cubicBezTo>
                    <a:moveTo>
                      <a:pt x="11" y="224"/>
                    </a:moveTo>
                    <a:cubicBezTo>
                      <a:pt x="9" y="224"/>
                      <a:pt x="7" y="223"/>
                      <a:pt x="8" y="221"/>
                    </a:cubicBezTo>
                    <a:cubicBezTo>
                      <a:pt x="9" y="220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1" y="221"/>
                      <a:pt x="11" y="223"/>
                      <a:pt x="11" y="224"/>
                    </a:cubicBezTo>
                    <a:moveTo>
                      <a:pt x="11" y="209"/>
                    </a:moveTo>
                    <a:cubicBezTo>
                      <a:pt x="11" y="209"/>
                      <a:pt x="10" y="208"/>
                      <a:pt x="10" y="208"/>
                    </a:cubicBezTo>
                    <a:cubicBezTo>
                      <a:pt x="9" y="208"/>
                      <a:pt x="9" y="208"/>
                      <a:pt x="9" y="208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7"/>
                      <a:pt x="9" y="207"/>
                    </a:cubicBezTo>
                    <a:cubicBezTo>
                      <a:pt x="9" y="207"/>
                      <a:pt x="9" y="206"/>
                      <a:pt x="10" y="206"/>
                    </a:cubicBezTo>
                    <a:cubicBezTo>
                      <a:pt x="10" y="206"/>
                      <a:pt x="11" y="206"/>
                      <a:pt x="11" y="206"/>
                    </a:cubicBezTo>
                    <a:cubicBezTo>
                      <a:pt x="11" y="207"/>
                      <a:pt x="11" y="208"/>
                      <a:pt x="11" y="209"/>
                    </a:cubicBezTo>
                    <a:moveTo>
                      <a:pt x="11" y="194"/>
                    </a:moveTo>
                    <a:cubicBezTo>
                      <a:pt x="9" y="193"/>
                      <a:pt x="6" y="192"/>
                      <a:pt x="9" y="191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1" y="191"/>
                      <a:pt x="11" y="191"/>
                    </a:cubicBezTo>
                    <a:cubicBezTo>
                      <a:pt x="11" y="192"/>
                      <a:pt x="11" y="193"/>
                      <a:pt x="11" y="194"/>
                    </a:cubicBezTo>
                    <a:moveTo>
                      <a:pt x="11" y="180"/>
                    </a:moveTo>
                    <a:cubicBezTo>
                      <a:pt x="9" y="179"/>
                      <a:pt x="7" y="178"/>
                      <a:pt x="9" y="177"/>
                    </a:cubicBezTo>
                    <a:cubicBezTo>
                      <a:pt x="9" y="177"/>
                      <a:pt x="10" y="177"/>
                      <a:pt x="10" y="177"/>
                    </a:cubicBezTo>
                    <a:cubicBezTo>
                      <a:pt x="10" y="177"/>
                      <a:pt x="11" y="177"/>
                      <a:pt x="11" y="177"/>
                    </a:cubicBezTo>
                    <a:cubicBezTo>
                      <a:pt x="11" y="178"/>
                      <a:pt x="11" y="179"/>
                      <a:pt x="11" y="180"/>
                    </a:cubicBezTo>
                    <a:moveTo>
                      <a:pt x="11" y="167"/>
                    </a:moveTo>
                    <a:cubicBezTo>
                      <a:pt x="10" y="166"/>
                      <a:pt x="8" y="165"/>
                      <a:pt x="10" y="164"/>
                    </a:cubicBezTo>
                    <a:cubicBezTo>
                      <a:pt x="10" y="164"/>
                      <a:pt x="10" y="164"/>
                      <a:pt x="11" y="164"/>
                    </a:cubicBezTo>
                    <a:cubicBezTo>
                      <a:pt x="11" y="164"/>
                      <a:pt x="11" y="164"/>
                      <a:pt x="11" y="164"/>
                    </a:cubicBezTo>
                    <a:cubicBezTo>
                      <a:pt x="11" y="165"/>
                      <a:pt x="11" y="166"/>
                      <a:pt x="11" y="167"/>
                    </a:cubicBezTo>
                    <a:moveTo>
                      <a:pt x="11" y="155"/>
                    </a:moveTo>
                    <a:cubicBezTo>
                      <a:pt x="10" y="154"/>
                      <a:pt x="9" y="153"/>
                      <a:pt x="9" y="153"/>
                    </a:cubicBezTo>
                    <a:cubicBezTo>
                      <a:pt x="9" y="152"/>
                      <a:pt x="10" y="152"/>
                      <a:pt x="11" y="152"/>
                    </a:cubicBezTo>
                    <a:cubicBezTo>
                      <a:pt x="11" y="153"/>
                      <a:pt x="11" y="154"/>
                      <a:pt x="11" y="155"/>
                    </a:cubicBezTo>
                    <a:moveTo>
                      <a:pt x="11" y="140"/>
                    </a:moveTo>
                    <a:cubicBezTo>
                      <a:pt x="11" y="140"/>
                      <a:pt x="10" y="140"/>
                      <a:pt x="9" y="140"/>
                    </a:cubicBezTo>
                    <a:cubicBezTo>
                      <a:pt x="8" y="139"/>
                      <a:pt x="8" y="139"/>
                      <a:pt x="10" y="138"/>
                    </a:cubicBezTo>
                    <a:cubicBezTo>
                      <a:pt x="10" y="138"/>
                      <a:pt x="11" y="138"/>
                      <a:pt x="11" y="138"/>
                    </a:cubicBezTo>
                    <a:cubicBezTo>
                      <a:pt x="11" y="138"/>
                      <a:pt x="11" y="139"/>
                      <a:pt x="11" y="140"/>
                    </a:cubicBezTo>
                    <a:moveTo>
                      <a:pt x="11" y="127"/>
                    </a:moveTo>
                    <a:cubicBezTo>
                      <a:pt x="11" y="127"/>
                      <a:pt x="10" y="127"/>
                      <a:pt x="9" y="127"/>
                    </a:cubicBezTo>
                    <a:cubicBezTo>
                      <a:pt x="9" y="126"/>
                      <a:pt x="9" y="126"/>
                      <a:pt x="8" y="126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8" y="125"/>
                      <a:pt x="10" y="124"/>
                      <a:pt x="11" y="124"/>
                    </a:cubicBezTo>
                    <a:cubicBezTo>
                      <a:pt x="11" y="124"/>
                      <a:pt x="11" y="124"/>
                      <a:pt x="11" y="124"/>
                    </a:cubicBezTo>
                    <a:cubicBezTo>
                      <a:pt x="11" y="125"/>
                      <a:pt x="11" y="126"/>
                      <a:pt x="11" y="127"/>
                    </a:cubicBezTo>
                    <a:moveTo>
                      <a:pt x="11" y="113"/>
                    </a:moveTo>
                    <a:cubicBezTo>
                      <a:pt x="10" y="112"/>
                      <a:pt x="10" y="112"/>
                      <a:pt x="9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8" y="110"/>
                      <a:pt x="9" y="110"/>
                      <a:pt x="10" y="110"/>
                    </a:cubicBezTo>
                    <a:cubicBezTo>
                      <a:pt x="10" y="110"/>
                      <a:pt x="11" y="110"/>
                      <a:pt x="11" y="110"/>
                    </a:cubicBezTo>
                    <a:cubicBezTo>
                      <a:pt x="11" y="111"/>
                      <a:pt x="11" y="112"/>
                      <a:pt x="11" y="113"/>
                    </a:cubicBezTo>
                    <a:moveTo>
                      <a:pt x="11" y="100"/>
                    </a:moveTo>
                    <a:cubicBezTo>
                      <a:pt x="9" y="100"/>
                      <a:pt x="6" y="98"/>
                      <a:pt x="9" y="96"/>
                    </a:cubicBezTo>
                    <a:cubicBezTo>
                      <a:pt x="10" y="96"/>
                      <a:pt x="10" y="96"/>
                      <a:pt x="11" y="95"/>
                    </a:cubicBezTo>
                    <a:cubicBezTo>
                      <a:pt x="11" y="97"/>
                      <a:pt x="11" y="99"/>
                      <a:pt x="11" y="100"/>
                    </a:cubicBezTo>
                    <a:moveTo>
                      <a:pt x="11" y="86"/>
                    </a:moveTo>
                    <a:cubicBezTo>
                      <a:pt x="10" y="85"/>
                      <a:pt x="9" y="84"/>
                      <a:pt x="11" y="83"/>
                    </a:cubicBezTo>
                    <a:cubicBezTo>
                      <a:pt x="11" y="84"/>
                      <a:pt x="11" y="85"/>
                      <a:pt x="11" y="86"/>
                    </a:cubicBezTo>
                    <a:moveTo>
                      <a:pt x="11" y="74"/>
                    </a:moveTo>
                    <a:cubicBezTo>
                      <a:pt x="10" y="74"/>
                      <a:pt x="9" y="74"/>
                      <a:pt x="8" y="73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8" y="71"/>
                      <a:pt x="8" y="71"/>
                      <a:pt x="9" y="71"/>
                    </a:cubicBezTo>
                    <a:cubicBezTo>
                      <a:pt x="9" y="70"/>
                      <a:pt x="10" y="69"/>
                      <a:pt x="11" y="69"/>
                    </a:cubicBezTo>
                    <a:cubicBezTo>
                      <a:pt x="11" y="71"/>
                      <a:pt x="11" y="73"/>
                      <a:pt x="11" y="74"/>
                    </a:cubicBezTo>
                    <a:moveTo>
                      <a:pt x="11" y="55"/>
                    </a:moveTo>
                    <a:cubicBezTo>
                      <a:pt x="10" y="55"/>
                      <a:pt x="10" y="54"/>
                      <a:pt x="9" y="54"/>
                    </a:cubicBezTo>
                    <a:cubicBezTo>
                      <a:pt x="7" y="53"/>
                      <a:pt x="7" y="52"/>
                      <a:pt x="9" y="51"/>
                    </a:cubicBezTo>
                    <a:cubicBezTo>
                      <a:pt x="9" y="51"/>
                      <a:pt x="10" y="50"/>
                      <a:pt x="11" y="50"/>
                    </a:cubicBezTo>
                    <a:cubicBezTo>
                      <a:pt x="11" y="52"/>
                      <a:pt x="11" y="53"/>
                      <a:pt x="11" y="55"/>
                    </a:cubicBezTo>
                    <a:moveTo>
                      <a:pt x="11" y="40"/>
                    </a:moveTo>
                    <a:cubicBezTo>
                      <a:pt x="9" y="38"/>
                      <a:pt x="6" y="35"/>
                      <a:pt x="10" y="33"/>
                    </a:cubicBezTo>
                    <a:cubicBezTo>
                      <a:pt x="10" y="33"/>
                      <a:pt x="11" y="33"/>
                      <a:pt x="11" y="33"/>
                    </a:cubicBezTo>
                    <a:cubicBezTo>
                      <a:pt x="11" y="35"/>
                      <a:pt x="11" y="38"/>
                      <a:pt x="11" y="40"/>
                    </a:cubicBezTo>
                    <a:moveTo>
                      <a:pt x="11" y="22"/>
                    </a:moveTo>
                    <a:cubicBezTo>
                      <a:pt x="10" y="22"/>
                      <a:pt x="9" y="21"/>
                      <a:pt x="9" y="21"/>
                    </a:cubicBezTo>
                    <a:cubicBezTo>
                      <a:pt x="9" y="20"/>
                      <a:pt x="9" y="19"/>
                      <a:pt x="10" y="19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1" y="22"/>
                    </a:cubicBezTo>
                    <a:moveTo>
                      <a:pt x="34" y="4"/>
                    </a:moveTo>
                    <a:cubicBezTo>
                      <a:pt x="49" y="4"/>
                      <a:pt x="65" y="4"/>
                      <a:pt x="80" y="4"/>
                    </a:cubicBezTo>
                    <a:cubicBezTo>
                      <a:pt x="120" y="4"/>
                      <a:pt x="160" y="4"/>
                      <a:pt x="200" y="4"/>
                    </a:cubicBezTo>
                    <a:cubicBezTo>
                      <a:pt x="202" y="4"/>
                      <a:pt x="206" y="4"/>
                      <a:pt x="209" y="4"/>
                    </a:cubicBezTo>
                    <a:cubicBezTo>
                      <a:pt x="218" y="4"/>
                      <a:pt x="227" y="5"/>
                      <a:pt x="227" y="16"/>
                    </a:cubicBezTo>
                    <a:cubicBezTo>
                      <a:pt x="227" y="24"/>
                      <a:pt x="227" y="32"/>
                      <a:pt x="227" y="40"/>
                    </a:cubicBezTo>
                    <a:cubicBezTo>
                      <a:pt x="227" y="115"/>
                      <a:pt x="227" y="190"/>
                      <a:pt x="227" y="265"/>
                    </a:cubicBezTo>
                    <a:cubicBezTo>
                      <a:pt x="227" y="269"/>
                      <a:pt x="227" y="273"/>
                      <a:pt x="227" y="277"/>
                    </a:cubicBezTo>
                    <a:cubicBezTo>
                      <a:pt x="226" y="287"/>
                      <a:pt x="217" y="288"/>
                      <a:pt x="207" y="288"/>
                    </a:cubicBezTo>
                    <a:cubicBezTo>
                      <a:pt x="203" y="288"/>
                      <a:pt x="198" y="288"/>
                      <a:pt x="195" y="288"/>
                    </a:cubicBezTo>
                    <a:cubicBezTo>
                      <a:pt x="176" y="288"/>
                      <a:pt x="157" y="288"/>
                      <a:pt x="138" y="288"/>
                    </a:cubicBezTo>
                    <a:cubicBezTo>
                      <a:pt x="102" y="288"/>
                      <a:pt x="66" y="288"/>
                      <a:pt x="31" y="288"/>
                    </a:cubicBezTo>
                    <a:cubicBezTo>
                      <a:pt x="23" y="288"/>
                      <a:pt x="16" y="286"/>
                      <a:pt x="15" y="277"/>
                    </a:cubicBezTo>
                    <a:cubicBezTo>
                      <a:pt x="15" y="275"/>
                      <a:pt x="15" y="273"/>
                      <a:pt x="15" y="271"/>
                    </a:cubicBezTo>
                    <a:cubicBezTo>
                      <a:pt x="15" y="270"/>
                      <a:pt x="15" y="269"/>
                      <a:pt x="15" y="267"/>
                    </a:cubicBezTo>
                    <a:cubicBezTo>
                      <a:pt x="16" y="268"/>
                      <a:pt x="17" y="268"/>
                      <a:pt x="17" y="269"/>
                    </a:cubicBezTo>
                    <a:cubicBezTo>
                      <a:pt x="18" y="269"/>
                      <a:pt x="18" y="269"/>
                      <a:pt x="18" y="269"/>
                    </a:cubicBezTo>
                    <a:cubicBezTo>
                      <a:pt x="20" y="269"/>
                      <a:pt x="21" y="266"/>
                      <a:pt x="19" y="265"/>
                    </a:cubicBezTo>
                    <a:cubicBezTo>
                      <a:pt x="18" y="264"/>
                      <a:pt x="17" y="263"/>
                      <a:pt x="15" y="263"/>
                    </a:cubicBezTo>
                    <a:cubicBezTo>
                      <a:pt x="15" y="260"/>
                      <a:pt x="15" y="256"/>
                      <a:pt x="15" y="253"/>
                    </a:cubicBezTo>
                    <a:cubicBezTo>
                      <a:pt x="16" y="253"/>
                      <a:pt x="18" y="254"/>
                      <a:pt x="19" y="254"/>
                    </a:cubicBezTo>
                    <a:cubicBezTo>
                      <a:pt x="19" y="254"/>
                      <a:pt x="19" y="254"/>
                      <a:pt x="19" y="254"/>
                    </a:cubicBezTo>
                    <a:cubicBezTo>
                      <a:pt x="21" y="254"/>
                      <a:pt x="22" y="251"/>
                      <a:pt x="20" y="250"/>
                    </a:cubicBezTo>
                    <a:cubicBezTo>
                      <a:pt x="18" y="250"/>
                      <a:pt x="17" y="249"/>
                      <a:pt x="15" y="249"/>
                    </a:cubicBezTo>
                    <a:cubicBezTo>
                      <a:pt x="15" y="245"/>
                      <a:pt x="15" y="242"/>
                      <a:pt x="15" y="238"/>
                    </a:cubicBezTo>
                    <a:cubicBezTo>
                      <a:pt x="16" y="238"/>
                      <a:pt x="17" y="239"/>
                      <a:pt x="18" y="239"/>
                    </a:cubicBezTo>
                    <a:cubicBezTo>
                      <a:pt x="18" y="239"/>
                      <a:pt x="18" y="239"/>
                      <a:pt x="19" y="239"/>
                    </a:cubicBezTo>
                    <a:cubicBezTo>
                      <a:pt x="20" y="239"/>
                      <a:pt x="21" y="236"/>
                      <a:pt x="19" y="235"/>
                    </a:cubicBezTo>
                    <a:cubicBezTo>
                      <a:pt x="18" y="235"/>
                      <a:pt x="16" y="234"/>
                      <a:pt x="15" y="234"/>
                    </a:cubicBezTo>
                    <a:cubicBezTo>
                      <a:pt x="15" y="229"/>
                      <a:pt x="15" y="225"/>
                      <a:pt x="15" y="220"/>
                    </a:cubicBezTo>
                    <a:cubicBezTo>
                      <a:pt x="17" y="221"/>
                      <a:pt x="18" y="222"/>
                      <a:pt x="19" y="222"/>
                    </a:cubicBezTo>
                    <a:cubicBezTo>
                      <a:pt x="19" y="222"/>
                      <a:pt x="19" y="222"/>
                      <a:pt x="19" y="222"/>
                    </a:cubicBezTo>
                    <a:cubicBezTo>
                      <a:pt x="21" y="222"/>
                      <a:pt x="22" y="219"/>
                      <a:pt x="20" y="218"/>
                    </a:cubicBezTo>
                    <a:cubicBezTo>
                      <a:pt x="18" y="218"/>
                      <a:pt x="17" y="217"/>
                      <a:pt x="15" y="216"/>
                    </a:cubicBezTo>
                    <a:cubicBezTo>
                      <a:pt x="15" y="213"/>
                      <a:pt x="15" y="209"/>
                      <a:pt x="15" y="206"/>
                    </a:cubicBezTo>
                    <a:cubicBezTo>
                      <a:pt x="16" y="206"/>
                      <a:pt x="17" y="207"/>
                      <a:pt x="18" y="207"/>
                    </a:cubicBezTo>
                    <a:cubicBezTo>
                      <a:pt x="18" y="208"/>
                      <a:pt x="19" y="208"/>
                      <a:pt x="19" y="208"/>
                    </a:cubicBezTo>
                    <a:cubicBezTo>
                      <a:pt x="21" y="208"/>
                      <a:pt x="22" y="207"/>
                      <a:pt x="21" y="205"/>
                    </a:cubicBezTo>
                    <a:cubicBezTo>
                      <a:pt x="20" y="203"/>
                      <a:pt x="17" y="202"/>
                      <a:pt x="15" y="201"/>
                    </a:cubicBezTo>
                    <a:cubicBezTo>
                      <a:pt x="15" y="198"/>
                      <a:pt x="15" y="195"/>
                      <a:pt x="15" y="192"/>
                    </a:cubicBezTo>
                    <a:cubicBezTo>
                      <a:pt x="16" y="192"/>
                      <a:pt x="17" y="193"/>
                      <a:pt x="18" y="193"/>
                    </a:cubicBezTo>
                    <a:cubicBezTo>
                      <a:pt x="18" y="194"/>
                      <a:pt x="19" y="194"/>
                      <a:pt x="19" y="194"/>
                    </a:cubicBezTo>
                    <a:cubicBezTo>
                      <a:pt x="20" y="194"/>
                      <a:pt x="22" y="191"/>
                      <a:pt x="20" y="190"/>
                    </a:cubicBezTo>
                    <a:cubicBezTo>
                      <a:pt x="19" y="189"/>
                      <a:pt x="17" y="188"/>
                      <a:pt x="15" y="188"/>
                    </a:cubicBezTo>
                    <a:cubicBezTo>
                      <a:pt x="15" y="185"/>
                      <a:pt x="15" y="182"/>
                      <a:pt x="15" y="178"/>
                    </a:cubicBezTo>
                    <a:cubicBezTo>
                      <a:pt x="16" y="179"/>
                      <a:pt x="17" y="179"/>
                      <a:pt x="17" y="180"/>
                    </a:cubicBezTo>
                    <a:cubicBezTo>
                      <a:pt x="18" y="180"/>
                      <a:pt x="18" y="180"/>
                      <a:pt x="18" y="180"/>
                    </a:cubicBezTo>
                    <a:cubicBezTo>
                      <a:pt x="20" y="180"/>
                      <a:pt x="21" y="177"/>
                      <a:pt x="19" y="176"/>
                    </a:cubicBezTo>
                    <a:cubicBezTo>
                      <a:pt x="18" y="175"/>
                      <a:pt x="17" y="175"/>
                      <a:pt x="15" y="174"/>
                    </a:cubicBezTo>
                    <a:cubicBezTo>
                      <a:pt x="15" y="171"/>
                      <a:pt x="15" y="168"/>
                      <a:pt x="15" y="165"/>
                    </a:cubicBezTo>
                    <a:cubicBezTo>
                      <a:pt x="16" y="166"/>
                      <a:pt x="17" y="166"/>
                      <a:pt x="18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1" y="167"/>
                      <a:pt x="22" y="163"/>
                      <a:pt x="19" y="163"/>
                    </a:cubicBezTo>
                    <a:cubicBezTo>
                      <a:pt x="18" y="162"/>
                      <a:pt x="17" y="162"/>
                      <a:pt x="15" y="161"/>
                    </a:cubicBezTo>
                    <a:cubicBezTo>
                      <a:pt x="15" y="158"/>
                      <a:pt x="15" y="156"/>
                      <a:pt x="15" y="153"/>
                    </a:cubicBezTo>
                    <a:cubicBezTo>
                      <a:pt x="16" y="153"/>
                      <a:pt x="17" y="153"/>
                      <a:pt x="17" y="154"/>
                    </a:cubicBezTo>
                    <a:cubicBezTo>
                      <a:pt x="18" y="154"/>
                      <a:pt x="18" y="154"/>
                      <a:pt x="18" y="154"/>
                    </a:cubicBezTo>
                    <a:cubicBezTo>
                      <a:pt x="20" y="154"/>
                      <a:pt x="21" y="151"/>
                      <a:pt x="19" y="150"/>
                    </a:cubicBezTo>
                    <a:cubicBezTo>
                      <a:pt x="17" y="149"/>
                      <a:pt x="16" y="149"/>
                      <a:pt x="15" y="149"/>
                    </a:cubicBezTo>
                    <a:cubicBezTo>
                      <a:pt x="15" y="145"/>
                      <a:pt x="15" y="142"/>
                      <a:pt x="15" y="138"/>
                    </a:cubicBezTo>
                    <a:cubicBezTo>
                      <a:pt x="16" y="138"/>
                      <a:pt x="17" y="139"/>
                      <a:pt x="18" y="139"/>
                    </a:cubicBezTo>
                    <a:cubicBezTo>
                      <a:pt x="18" y="139"/>
                      <a:pt x="18" y="139"/>
                      <a:pt x="19" y="139"/>
                    </a:cubicBezTo>
                    <a:cubicBezTo>
                      <a:pt x="20" y="139"/>
                      <a:pt x="21" y="136"/>
                      <a:pt x="19" y="135"/>
                    </a:cubicBezTo>
                    <a:cubicBezTo>
                      <a:pt x="18" y="135"/>
                      <a:pt x="16" y="134"/>
                      <a:pt x="15" y="134"/>
                    </a:cubicBezTo>
                    <a:cubicBezTo>
                      <a:pt x="15" y="131"/>
                      <a:pt x="15" y="128"/>
                      <a:pt x="15" y="125"/>
                    </a:cubicBezTo>
                    <a:cubicBezTo>
                      <a:pt x="16" y="125"/>
                      <a:pt x="16" y="125"/>
                      <a:pt x="17" y="126"/>
                    </a:cubicBezTo>
                    <a:cubicBezTo>
                      <a:pt x="17" y="126"/>
                      <a:pt x="17" y="126"/>
                      <a:pt x="18" y="126"/>
                    </a:cubicBezTo>
                    <a:cubicBezTo>
                      <a:pt x="20" y="126"/>
                      <a:pt x="20" y="123"/>
                      <a:pt x="18" y="122"/>
                    </a:cubicBezTo>
                    <a:cubicBezTo>
                      <a:pt x="17" y="122"/>
                      <a:pt x="16" y="121"/>
                      <a:pt x="15" y="121"/>
                    </a:cubicBezTo>
                    <a:cubicBezTo>
                      <a:pt x="15" y="118"/>
                      <a:pt x="15" y="115"/>
                      <a:pt x="15" y="111"/>
                    </a:cubicBezTo>
                    <a:cubicBezTo>
                      <a:pt x="15" y="112"/>
                      <a:pt x="16" y="112"/>
                      <a:pt x="16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19" y="113"/>
                      <a:pt x="20" y="111"/>
                      <a:pt x="19" y="109"/>
                    </a:cubicBezTo>
                    <a:cubicBezTo>
                      <a:pt x="18" y="109"/>
                      <a:pt x="17" y="108"/>
                      <a:pt x="15" y="107"/>
                    </a:cubicBezTo>
                    <a:cubicBezTo>
                      <a:pt x="15" y="103"/>
                      <a:pt x="15" y="100"/>
                      <a:pt x="15" y="96"/>
                    </a:cubicBezTo>
                    <a:cubicBezTo>
                      <a:pt x="16" y="96"/>
                      <a:pt x="17" y="97"/>
                      <a:pt x="17" y="97"/>
                    </a:cubicBezTo>
                    <a:cubicBezTo>
                      <a:pt x="18" y="97"/>
                      <a:pt x="18" y="97"/>
                      <a:pt x="18" y="97"/>
                    </a:cubicBezTo>
                    <a:cubicBezTo>
                      <a:pt x="20" y="97"/>
                      <a:pt x="21" y="95"/>
                      <a:pt x="19" y="94"/>
                    </a:cubicBezTo>
                    <a:cubicBezTo>
                      <a:pt x="18" y="93"/>
                      <a:pt x="17" y="92"/>
                      <a:pt x="15" y="92"/>
                    </a:cubicBezTo>
                    <a:cubicBezTo>
                      <a:pt x="15" y="89"/>
                      <a:pt x="15" y="86"/>
                      <a:pt x="15" y="84"/>
                    </a:cubicBezTo>
                    <a:cubicBezTo>
                      <a:pt x="16" y="84"/>
                      <a:pt x="16" y="84"/>
                      <a:pt x="17" y="85"/>
                    </a:cubicBezTo>
                    <a:cubicBezTo>
                      <a:pt x="17" y="85"/>
                      <a:pt x="18" y="85"/>
                      <a:pt x="18" y="85"/>
                    </a:cubicBezTo>
                    <a:cubicBezTo>
                      <a:pt x="20" y="85"/>
                      <a:pt x="21" y="82"/>
                      <a:pt x="19" y="81"/>
                    </a:cubicBezTo>
                    <a:cubicBezTo>
                      <a:pt x="18" y="80"/>
                      <a:pt x="17" y="80"/>
                      <a:pt x="15" y="79"/>
                    </a:cubicBezTo>
                    <a:cubicBezTo>
                      <a:pt x="15" y="76"/>
                      <a:pt x="15" y="73"/>
                      <a:pt x="15" y="69"/>
                    </a:cubicBezTo>
                    <a:cubicBezTo>
                      <a:pt x="16" y="69"/>
                      <a:pt x="17" y="70"/>
                      <a:pt x="17" y="70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0" y="71"/>
                      <a:pt x="21" y="68"/>
                      <a:pt x="19" y="67"/>
                    </a:cubicBezTo>
                    <a:cubicBezTo>
                      <a:pt x="18" y="66"/>
                      <a:pt x="17" y="65"/>
                      <a:pt x="15" y="65"/>
                    </a:cubicBezTo>
                    <a:cubicBezTo>
                      <a:pt x="15" y="60"/>
                      <a:pt x="15" y="55"/>
                      <a:pt x="15" y="50"/>
                    </a:cubicBezTo>
                    <a:cubicBezTo>
                      <a:pt x="16" y="51"/>
                      <a:pt x="17" y="51"/>
                      <a:pt x="18" y="52"/>
                    </a:cubicBezTo>
                    <a:cubicBezTo>
                      <a:pt x="18" y="52"/>
                      <a:pt x="19" y="52"/>
                      <a:pt x="19" y="52"/>
                    </a:cubicBezTo>
                    <a:cubicBezTo>
                      <a:pt x="21" y="52"/>
                      <a:pt x="22" y="49"/>
                      <a:pt x="20" y="48"/>
                    </a:cubicBezTo>
                    <a:cubicBezTo>
                      <a:pt x="19" y="47"/>
                      <a:pt x="17" y="47"/>
                      <a:pt x="15" y="46"/>
                    </a:cubicBezTo>
                    <a:cubicBezTo>
                      <a:pt x="15" y="42"/>
                      <a:pt x="15" y="37"/>
                      <a:pt x="15" y="33"/>
                    </a:cubicBezTo>
                    <a:cubicBezTo>
                      <a:pt x="16" y="33"/>
                      <a:pt x="17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2" y="30"/>
                      <a:pt x="20" y="29"/>
                    </a:cubicBezTo>
                    <a:cubicBezTo>
                      <a:pt x="18" y="29"/>
                      <a:pt x="17" y="29"/>
                      <a:pt x="15" y="29"/>
                    </a:cubicBezTo>
                    <a:cubicBezTo>
                      <a:pt x="15" y="25"/>
                      <a:pt x="15" y="22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8" y="17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2" y="18"/>
                      <a:pt x="23" y="15"/>
                      <a:pt x="21" y="14"/>
                    </a:cubicBezTo>
                    <a:cubicBezTo>
                      <a:pt x="19" y="14"/>
                      <a:pt x="17" y="13"/>
                      <a:pt x="16" y="13"/>
                    </a:cubicBezTo>
                    <a:cubicBezTo>
                      <a:pt x="17" y="8"/>
                      <a:pt x="20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2" y="4"/>
                      <a:pt x="34" y="4"/>
                    </a:cubicBezTo>
                    <a:moveTo>
                      <a:pt x="210" y="0"/>
                    </a:moveTo>
                    <a:cubicBezTo>
                      <a:pt x="206" y="0"/>
                      <a:pt x="203" y="0"/>
                      <a:pt x="200" y="0"/>
                    </a:cubicBezTo>
                    <a:cubicBezTo>
                      <a:pt x="182" y="0"/>
                      <a:pt x="163" y="0"/>
                      <a:pt x="145" y="0"/>
                    </a:cubicBezTo>
                    <a:cubicBezTo>
                      <a:pt x="108" y="0"/>
                      <a:pt x="71" y="0"/>
                      <a:pt x="34" y="0"/>
                    </a:cubicBezTo>
                    <a:cubicBezTo>
                      <a:pt x="31" y="0"/>
                      <a:pt x="29" y="0"/>
                      <a:pt x="26" y="0"/>
                    </a:cubicBezTo>
                    <a:cubicBezTo>
                      <a:pt x="19" y="0"/>
                      <a:pt x="12" y="6"/>
                      <a:pt x="11" y="13"/>
                    </a:cubicBezTo>
                    <a:cubicBezTo>
                      <a:pt x="10" y="14"/>
                      <a:pt x="8" y="15"/>
                      <a:pt x="7" y="16"/>
                    </a:cubicBezTo>
                    <a:cubicBezTo>
                      <a:pt x="5" y="18"/>
                      <a:pt x="4" y="20"/>
                      <a:pt x="5" y="22"/>
                    </a:cubicBezTo>
                    <a:cubicBezTo>
                      <a:pt x="6" y="25"/>
                      <a:pt x="9" y="26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9" y="29"/>
                      <a:pt x="7" y="30"/>
                      <a:pt x="6" y="31"/>
                    </a:cubicBezTo>
                    <a:cubicBezTo>
                      <a:pt x="4" y="33"/>
                      <a:pt x="3" y="37"/>
                      <a:pt x="5" y="39"/>
                    </a:cubicBezTo>
                    <a:cubicBezTo>
                      <a:pt x="6" y="42"/>
                      <a:pt x="8" y="44"/>
                      <a:pt x="11" y="45"/>
                    </a:cubicBezTo>
                    <a:cubicBezTo>
                      <a:pt x="11" y="45"/>
                      <a:pt x="11" y="46"/>
                      <a:pt x="11" y="46"/>
                    </a:cubicBezTo>
                    <a:cubicBezTo>
                      <a:pt x="8" y="46"/>
                      <a:pt x="6" y="47"/>
                      <a:pt x="4" y="50"/>
                    </a:cubicBezTo>
                    <a:cubicBezTo>
                      <a:pt x="1" y="55"/>
                      <a:pt x="7" y="58"/>
                      <a:pt x="11" y="59"/>
                    </a:cubicBezTo>
                    <a:cubicBezTo>
                      <a:pt x="11" y="61"/>
                      <a:pt x="11" y="63"/>
                      <a:pt x="11" y="65"/>
                    </a:cubicBezTo>
                    <a:cubicBezTo>
                      <a:pt x="9" y="65"/>
                      <a:pt x="7" y="66"/>
                      <a:pt x="5" y="68"/>
                    </a:cubicBezTo>
                    <a:cubicBezTo>
                      <a:pt x="4" y="70"/>
                      <a:pt x="3" y="72"/>
                      <a:pt x="4" y="75"/>
                    </a:cubicBezTo>
                    <a:cubicBezTo>
                      <a:pt x="6" y="77"/>
                      <a:pt x="9" y="78"/>
                      <a:pt x="11" y="78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0" y="79"/>
                      <a:pt x="9" y="80"/>
                      <a:pt x="8" y="80"/>
                    </a:cubicBezTo>
                    <a:cubicBezTo>
                      <a:pt x="4" y="84"/>
                      <a:pt x="7" y="89"/>
                      <a:pt x="11" y="9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9" y="92"/>
                      <a:pt x="7" y="92"/>
                      <a:pt x="5" y="94"/>
                    </a:cubicBezTo>
                    <a:cubicBezTo>
                      <a:pt x="2" y="99"/>
                      <a:pt x="6" y="104"/>
                      <a:pt x="11" y="104"/>
                    </a:cubicBezTo>
                    <a:cubicBezTo>
                      <a:pt x="11" y="105"/>
                      <a:pt x="11" y="105"/>
                      <a:pt x="11" y="106"/>
                    </a:cubicBezTo>
                    <a:cubicBezTo>
                      <a:pt x="11" y="106"/>
                      <a:pt x="10" y="106"/>
                      <a:pt x="10" y="106"/>
                    </a:cubicBezTo>
                    <a:cubicBezTo>
                      <a:pt x="7" y="106"/>
                      <a:pt x="5" y="106"/>
                      <a:pt x="4" y="108"/>
                    </a:cubicBezTo>
                    <a:cubicBezTo>
                      <a:pt x="1" y="112"/>
                      <a:pt x="7" y="116"/>
                      <a:pt x="11" y="117"/>
                    </a:cubicBezTo>
                    <a:cubicBezTo>
                      <a:pt x="11" y="118"/>
                      <a:pt x="11" y="119"/>
                      <a:pt x="11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0" y="120"/>
                      <a:pt x="9" y="120"/>
                      <a:pt x="9" y="121"/>
                    </a:cubicBezTo>
                    <a:cubicBezTo>
                      <a:pt x="7" y="121"/>
                      <a:pt x="5" y="123"/>
                      <a:pt x="4" y="125"/>
                    </a:cubicBezTo>
                    <a:cubicBezTo>
                      <a:pt x="4" y="128"/>
                      <a:pt x="8" y="131"/>
                      <a:pt x="11" y="131"/>
                    </a:cubicBezTo>
                    <a:cubicBezTo>
                      <a:pt x="11" y="132"/>
                      <a:pt x="11" y="133"/>
                      <a:pt x="11" y="134"/>
                    </a:cubicBezTo>
                    <a:cubicBezTo>
                      <a:pt x="9" y="134"/>
                      <a:pt x="7" y="135"/>
                      <a:pt x="5" y="137"/>
                    </a:cubicBezTo>
                    <a:cubicBezTo>
                      <a:pt x="2" y="141"/>
                      <a:pt x="8" y="143"/>
                      <a:pt x="11" y="145"/>
                    </a:cubicBezTo>
                    <a:cubicBezTo>
                      <a:pt x="11" y="146"/>
                      <a:pt x="11" y="147"/>
                      <a:pt x="11" y="148"/>
                    </a:cubicBezTo>
                    <a:cubicBezTo>
                      <a:pt x="11" y="148"/>
                      <a:pt x="10" y="148"/>
                      <a:pt x="9" y="148"/>
                    </a:cubicBezTo>
                    <a:cubicBezTo>
                      <a:pt x="7" y="149"/>
                      <a:pt x="5" y="150"/>
                      <a:pt x="5" y="152"/>
                    </a:cubicBezTo>
                    <a:cubicBezTo>
                      <a:pt x="4" y="155"/>
                      <a:pt x="8" y="158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0" y="160"/>
                    </a:cubicBezTo>
                    <a:cubicBezTo>
                      <a:pt x="9" y="160"/>
                      <a:pt x="7" y="160"/>
                      <a:pt x="6" y="162"/>
                    </a:cubicBezTo>
                    <a:cubicBezTo>
                      <a:pt x="3" y="166"/>
                      <a:pt x="7" y="170"/>
                      <a:pt x="11" y="171"/>
                    </a:cubicBezTo>
                    <a:cubicBezTo>
                      <a:pt x="11" y="172"/>
                      <a:pt x="11" y="173"/>
                      <a:pt x="11" y="173"/>
                    </a:cubicBezTo>
                    <a:cubicBezTo>
                      <a:pt x="11" y="173"/>
                      <a:pt x="10" y="173"/>
                      <a:pt x="10" y="173"/>
                    </a:cubicBezTo>
                    <a:cubicBezTo>
                      <a:pt x="8" y="173"/>
                      <a:pt x="7" y="174"/>
                      <a:pt x="5" y="175"/>
                    </a:cubicBezTo>
                    <a:cubicBezTo>
                      <a:pt x="0" y="179"/>
                      <a:pt x="7" y="184"/>
                      <a:pt x="11" y="185"/>
                    </a:cubicBezTo>
                    <a:cubicBezTo>
                      <a:pt x="11" y="185"/>
                      <a:pt x="11" y="186"/>
                      <a:pt x="11" y="187"/>
                    </a:cubicBezTo>
                    <a:cubicBezTo>
                      <a:pt x="11" y="187"/>
                      <a:pt x="11" y="187"/>
                      <a:pt x="11" y="187"/>
                    </a:cubicBezTo>
                    <a:cubicBezTo>
                      <a:pt x="9" y="187"/>
                      <a:pt x="7" y="188"/>
                      <a:pt x="5" y="189"/>
                    </a:cubicBezTo>
                    <a:cubicBezTo>
                      <a:pt x="1" y="193"/>
                      <a:pt x="7" y="197"/>
                      <a:pt x="11" y="198"/>
                    </a:cubicBezTo>
                    <a:cubicBezTo>
                      <a:pt x="11" y="199"/>
                      <a:pt x="11" y="200"/>
                      <a:pt x="11" y="201"/>
                    </a:cubicBezTo>
                    <a:cubicBezTo>
                      <a:pt x="10" y="202"/>
                      <a:pt x="9" y="202"/>
                      <a:pt x="8" y="203"/>
                    </a:cubicBezTo>
                    <a:cubicBezTo>
                      <a:pt x="6" y="204"/>
                      <a:pt x="4" y="206"/>
                      <a:pt x="5" y="208"/>
                    </a:cubicBezTo>
                    <a:cubicBezTo>
                      <a:pt x="6" y="211"/>
                      <a:pt x="9" y="212"/>
                      <a:pt x="11" y="213"/>
                    </a:cubicBezTo>
                    <a:cubicBezTo>
                      <a:pt x="11" y="214"/>
                      <a:pt x="11" y="215"/>
                      <a:pt x="11" y="216"/>
                    </a:cubicBezTo>
                    <a:cubicBezTo>
                      <a:pt x="11" y="216"/>
                      <a:pt x="11" y="216"/>
                      <a:pt x="11" y="216"/>
                    </a:cubicBezTo>
                    <a:cubicBezTo>
                      <a:pt x="8" y="216"/>
                      <a:pt x="6" y="217"/>
                      <a:pt x="4" y="219"/>
                    </a:cubicBezTo>
                    <a:cubicBezTo>
                      <a:pt x="1" y="224"/>
                      <a:pt x="7" y="227"/>
                      <a:pt x="11" y="228"/>
                    </a:cubicBezTo>
                    <a:cubicBezTo>
                      <a:pt x="11" y="230"/>
                      <a:pt x="11" y="231"/>
                      <a:pt x="11" y="233"/>
                    </a:cubicBezTo>
                    <a:cubicBezTo>
                      <a:pt x="9" y="233"/>
                      <a:pt x="6" y="234"/>
                      <a:pt x="5" y="236"/>
                    </a:cubicBezTo>
                    <a:cubicBezTo>
                      <a:pt x="2" y="240"/>
                      <a:pt x="8" y="243"/>
                      <a:pt x="11" y="244"/>
                    </a:cubicBezTo>
                    <a:cubicBezTo>
                      <a:pt x="11" y="245"/>
                      <a:pt x="11" y="247"/>
                      <a:pt x="11" y="248"/>
                    </a:cubicBezTo>
                    <a:cubicBezTo>
                      <a:pt x="9" y="249"/>
                      <a:pt x="8" y="249"/>
                      <a:pt x="6" y="251"/>
                    </a:cubicBezTo>
                    <a:cubicBezTo>
                      <a:pt x="4" y="254"/>
                      <a:pt x="8" y="258"/>
                      <a:pt x="11" y="259"/>
                    </a:cubicBezTo>
                    <a:cubicBezTo>
                      <a:pt x="11" y="260"/>
                      <a:pt x="11" y="262"/>
                      <a:pt x="11" y="263"/>
                    </a:cubicBezTo>
                    <a:cubicBezTo>
                      <a:pt x="10" y="263"/>
                      <a:pt x="8" y="264"/>
                      <a:pt x="7" y="265"/>
                    </a:cubicBezTo>
                    <a:cubicBezTo>
                      <a:pt x="3" y="268"/>
                      <a:pt x="7" y="273"/>
                      <a:pt x="11" y="274"/>
                    </a:cubicBezTo>
                    <a:cubicBezTo>
                      <a:pt x="11" y="281"/>
                      <a:pt x="13" y="287"/>
                      <a:pt x="20" y="291"/>
                    </a:cubicBezTo>
                    <a:cubicBezTo>
                      <a:pt x="23" y="292"/>
                      <a:pt x="25" y="292"/>
                      <a:pt x="28" y="292"/>
                    </a:cubicBezTo>
                    <a:cubicBezTo>
                      <a:pt x="29" y="292"/>
                      <a:pt x="30" y="292"/>
                      <a:pt x="31" y="292"/>
                    </a:cubicBezTo>
                    <a:cubicBezTo>
                      <a:pt x="37" y="292"/>
                      <a:pt x="42" y="292"/>
                      <a:pt x="48" y="292"/>
                    </a:cubicBezTo>
                    <a:cubicBezTo>
                      <a:pt x="89" y="292"/>
                      <a:pt x="129" y="292"/>
                      <a:pt x="170" y="292"/>
                    </a:cubicBezTo>
                    <a:cubicBezTo>
                      <a:pt x="183" y="292"/>
                      <a:pt x="196" y="292"/>
                      <a:pt x="208" y="292"/>
                    </a:cubicBezTo>
                    <a:cubicBezTo>
                      <a:pt x="219" y="292"/>
                      <a:pt x="230" y="290"/>
                      <a:pt x="231" y="277"/>
                    </a:cubicBezTo>
                    <a:cubicBezTo>
                      <a:pt x="231" y="277"/>
                      <a:pt x="231" y="277"/>
                      <a:pt x="231" y="277"/>
                    </a:cubicBezTo>
                    <a:cubicBezTo>
                      <a:pt x="231" y="211"/>
                      <a:pt x="231" y="144"/>
                      <a:pt x="231" y="78"/>
                    </a:cubicBezTo>
                    <a:cubicBezTo>
                      <a:pt x="231" y="63"/>
                      <a:pt x="231" y="47"/>
                      <a:pt x="231" y="31"/>
                    </a:cubicBezTo>
                    <a:cubicBezTo>
                      <a:pt x="231" y="24"/>
                      <a:pt x="232" y="14"/>
                      <a:pt x="229" y="8"/>
                    </a:cubicBezTo>
                    <a:cubicBezTo>
                      <a:pt x="225" y="1"/>
                      <a:pt x="218" y="0"/>
                      <a:pt x="2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>
                <a:spLocks noEditPoints="1"/>
              </p:cNvSpPr>
              <p:nvPr/>
            </p:nvSpPr>
            <p:spPr bwMode="auto">
              <a:xfrm>
                <a:off x="576263" y="5810251"/>
                <a:ext cx="495300" cy="160338"/>
              </a:xfrm>
              <a:custGeom>
                <a:avLst/>
                <a:gdLst>
                  <a:gd name="T0" fmla="*/ 11 w 117"/>
                  <a:gd name="T1" fmla="*/ 34 h 38"/>
                  <a:gd name="T2" fmla="*/ 11 w 117"/>
                  <a:gd name="T3" fmla="*/ 35 h 38"/>
                  <a:gd name="T4" fmla="*/ 44 w 117"/>
                  <a:gd name="T5" fmla="*/ 26 h 38"/>
                  <a:gd name="T6" fmla="*/ 49 w 117"/>
                  <a:gd name="T7" fmla="*/ 17 h 38"/>
                  <a:gd name="T8" fmla="*/ 53 w 117"/>
                  <a:gd name="T9" fmla="*/ 20 h 38"/>
                  <a:gd name="T10" fmla="*/ 53 w 117"/>
                  <a:gd name="T11" fmla="*/ 24 h 38"/>
                  <a:gd name="T12" fmla="*/ 84 w 117"/>
                  <a:gd name="T13" fmla="*/ 23 h 38"/>
                  <a:gd name="T14" fmla="*/ 85 w 117"/>
                  <a:gd name="T15" fmla="*/ 19 h 38"/>
                  <a:gd name="T16" fmla="*/ 87 w 117"/>
                  <a:gd name="T17" fmla="*/ 18 h 38"/>
                  <a:gd name="T18" fmla="*/ 84 w 117"/>
                  <a:gd name="T19" fmla="*/ 23 h 38"/>
                  <a:gd name="T20" fmla="*/ 19 w 117"/>
                  <a:gd name="T21" fmla="*/ 12 h 38"/>
                  <a:gd name="T22" fmla="*/ 14 w 117"/>
                  <a:gd name="T23" fmla="*/ 1 h 38"/>
                  <a:gd name="T24" fmla="*/ 2 w 117"/>
                  <a:gd name="T25" fmla="*/ 18 h 38"/>
                  <a:gd name="T26" fmla="*/ 14 w 117"/>
                  <a:gd name="T27" fmla="*/ 5 h 38"/>
                  <a:gd name="T28" fmla="*/ 15 w 117"/>
                  <a:gd name="T29" fmla="*/ 19 h 38"/>
                  <a:gd name="T30" fmla="*/ 10 w 117"/>
                  <a:gd name="T31" fmla="*/ 38 h 38"/>
                  <a:gd name="T32" fmla="*/ 18 w 117"/>
                  <a:gd name="T33" fmla="*/ 20 h 38"/>
                  <a:gd name="T34" fmla="*/ 26 w 117"/>
                  <a:gd name="T35" fmla="*/ 8 h 38"/>
                  <a:gd name="T36" fmla="*/ 31 w 117"/>
                  <a:gd name="T37" fmla="*/ 6 h 38"/>
                  <a:gd name="T38" fmla="*/ 30 w 117"/>
                  <a:gd name="T39" fmla="*/ 35 h 38"/>
                  <a:gd name="T40" fmla="*/ 40 w 117"/>
                  <a:gd name="T41" fmla="*/ 28 h 38"/>
                  <a:gd name="T42" fmla="*/ 46 w 117"/>
                  <a:gd name="T43" fmla="*/ 33 h 38"/>
                  <a:gd name="T44" fmla="*/ 64 w 117"/>
                  <a:gd name="T45" fmla="*/ 15 h 38"/>
                  <a:gd name="T46" fmla="*/ 69 w 117"/>
                  <a:gd name="T47" fmla="*/ 34 h 38"/>
                  <a:gd name="T48" fmla="*/ 82 w 117"/>
                  <a:gd name="T49" fmla="*/ 28 h 38"/>
                  <a:gd name="T50" fmla="*/ 91 w 117"/>
                  <a:gd name="T51" fmla="*/ 28 h 38"/>
                  <a:gd name="T52" fmla="*/ 110 w 117"/>
                  <a:gd name="T53" fmla="*/ 23 h 38"/>
                  <a:gd name="T54" fmla="*/ 108 w 117"/>
                  <a:gd name="T55" fmla="*/ 32 h 38"/>
                  <a:gd name="T56" fmla="*/ 97 w 117"/>
                  <a:gd name="T57" fmla="*/ 29 h 38"/>
                  <a:gd name="T58" fmla="*/ 96 w 117"/>
                  <a:gd name="T59" fmla="*/ 32 h 38"/>
                  <a:gd name="T60" fmla="*/ 113 w 117"/>
                  <a:gd name="T61" fmla="*/ 34 h 38"/>
                  <a:gd name="T62" fmla="*/ 105 w 117"/>
                  <a:gd name="T63" fmla="*/ 17 h 38"/>
                  <a:gd name="T64" fmla="*/ 106 w 117"/>
                  <a:gd name="T65" fmla="*/ 8 h 38"/>
                  <a:gd name="T66" fmla="*/ 101 w 117"/>
                  <a:gd name="T67" fmla="*/ 17 h 38"/>
                  <a:gd name="T68" fmla="*/ 92 w 117"/>
                  <a:gd name="T69" fmla="*/ 24 h 38"/>
                  <a:gd name="T70" fmla="*/ 84 w 117"/>
                  <a:gd name="T71" fmla="*/ 26 h 38"/>
                  <a:gd name="T72" fmla="*/ 87 w 117"/>
                  <a:gd name="T73" fmla="*/ 13 h 38"/>
                  <a:gd name="T74" fmla="*/ 81 w 117"/>
                  <a:gd name="T75" fmla="*/ 26 h 38"/>
                  <a:gd name="T76" fmla="*/ 66 w 117"/>
                  <a:gd name="T77" fmla="*/ 28 h 38"/>
                  <a:gd name="T78" fmla="*/ 70 w 117"/>
                  <a:gd name="T79" fmla="*/ 11 h 38"/>
                  <a:gd name="T80" fmla="*/ 83 w 117"/>
                  <a:gd name="T81" fmla="*/ 6 h 38"/>
                  <a:gd name="T82" fmla="*/ 73 w 117"/>
                  <a:gd name="T83" fmla="*/ 8 h 38"/>
                  <a:gd name="T84" fmla="*/ 71 w 117"/>
                  <a:gd name="T85" fmla="*/ 2 h 38"/>
                  <a:gd name="T86" fmla="*/ 66 w 117"/>
                  <a:gd name="T87" fmla="*/ 8 h 38"/>
                  <a:gd name="T88" fmla="*/ 59 w 117"/>
                  <a:gd name="T89" fmla="*/ 12 h 38"/>
                  <a:gd name="T90" fmla="*/ 64 w 117"/>
                  <a:gd name="T91" fmla="*/ 11 h 38"/>
                  <a:gd name="T92" fmla="*/ 58 w 117"/>
                  <a:gd name="T93" fmla="*/ 15 h 38"/>
                  <a:gd name="T94" fmla="*/ 50 w 117"/>
                  <a:gd name="T95" fmla="*/ 13 h 38"/>
                  <a:gd name="T96" fmla="*/ 48 w 117"/>
                  <a:gd name="T97" fmla="*/ 13 h 38"/>
                  <a:gd name="T98" fmla="*/ 38 w 117"/>
                  <a:gd name="T99" fmla="*/ 26 h 38"/>
                  <a:gd name="T100" fmla="*/ 30 w 117"/>
                  <a:gd name="T101" fmla="*/ 32 h 38"/>
                  <a:gd name="T102" fmla="*/ 32 w 117"/>
                  <a:gd name="T10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7" h="38">
                    <a:moveTo>
                      <a:pt x="11" y="35"/>
                    </a:move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3"/>
                      <a:pt x="12" y="31"/>
                      <a:pt x="13" y="29"/>
                    </a:cubicBezTo>
                    <a:cubicBezTo>
                      <a:pt x="12" y="31"/>
                      <a:pt x="11" y="35"/>
                      <a:pt x="11" y="35"/>
                    </a:cubicBezTo>
                    <a:moveTo>
                      <a:pt x="45" y="30"/>
                    </a:moveTo>
                    <a:cubicBezTo>
                      <a:pt x="44" y="30"/>
                      <a:pt x="43" y="29"/>
                      <a:pt x="44" y="26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6" y="22"/>
                      <a:pt x="48" y="20"/>
                      <a:pt x="49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0" y="19"/>
                      <a:pt x="51" y="20"/>
                      <a:pt x="53" y="20"/>
                    </a:cubicBez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1"/>
                      <a:pt x="53" y="23"/>
                      <a:pt x="53" y="24"/>
                    </a:cubicBezTo>
                    <a:cubicBezTo>
                      <a:pt x="51" y="25"/>
                      <a:pt x="47" y="30"/>
                      <a:pt x="45" y="30"/>
                    </a:cubicBezTo>
                    <a:moveTo>
                      <a:pt x="84" y="23"/>
                    </a:moveTo>
                    <a:cubicBezTo>
                      <a:pt x="84" y="23"/>
                      <a:pt x="84" y="22"/>
                      <a:pt x="84" y="22"/>
                    </a:cubicBezTo>
                    <a:cubicBezTo>
                      <a:pt x="84" y="21"/>
                      <a:pt x="84" y="20"/>
                      <a:pt x="85" y="19"/>
                    </a:cubicBezTo>
                    <a:cubicBezTo>
                      <a:pt x="85" y="18"/>
                      <a:pt x="85" y="17"/>
                      <a:pt x="86" y="17"/>
                    </a:cubicBezTo>
                    <a:cubicBezTo>
                      <a:pt x="86" y="17"/>
                      <a:pt x="86" y="17"/>
                      <a:pt x="87" y="18"/>
                    </a:cubicBezTo>
                    <a:cubicBezTo>
                      <a:pt x="86" y="19"/>
                      <a:pt x="85" y="21"/>
                      <a:pt x="84" y="23"/>
                    </a:cubicBezTo>
                    <a:cubicBezTo>
                      <a:pt x="84" y="23"/>
                      <a:pt x="84" y="23"/>
                      <a:pt x="84" y="23"/>
                    </a:cubicBezTo>
                    <a:moveTo>
                      <a:pt x="31" y="0"/>
                    </a:moveTo>
                    <a:cubicBezTo>
                      <a:pt x="27" y="0"/>
                      <a:pt x="22" y="7"/>
                      <a:pt x="19" y="12"/>
                    </a:cubicBezTo>
                    <a:cubicBezTo>
                      <a:pt x="19" y="8"/>
                      <a:pt x="19" y="5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9" y="1"/>
                      <a:pt x="2" y="13"/>
                      <a:pt x="1" y="15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5"/>
                      <a:pt x="11" y="5"/>
                      <a:pt x="14" y="5"/>
                    </a:cubicBezTo>
                    <a:cubicBezTo>
                      <a:pt x="15" y="5"/>
                      <a:pt x="15" y="5"/>
                      <a:pt x="16" y="6"/>
                    </a:cubicBezTo>
                    <a:cubicBezTo>
                      <a:pt x="17" y="10"/>
                      <a:pt x="16" y="15"/>
                      <a:pt x="15" y="19"/>
                    </a:cubicBezTo>
                    <a:cubicBezTo>
                      <a:pt x="12" y="24"/>
                      <a:pt x="5" y="36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6" y="34"/>
                      <a:pt x="17" y="26"/>
                      <a:pt x="18" y="20"/>
                    </a:cubicBezTo>
                    <a:cubicBezTo>
                      <a:pt x="19" y="19"/>
                      <a:pt x="20" y="17"/>
                      <a:pt x="20" y="16"/>
                    </a:cubicBezTo>
                    <a:cubicBezTo>
                      <a:pt x="22" y="13"/>
                      <a:pt x="24" y="10"/>
                      <a:pt x="26" y="8"/>
                    </a:cubicBezTo>
                    <a:cubicBezTo>
                      <a:pt x="26" y="7"/>
                      <a:pt x="29" y="4"/>
                      <a:pt x="30" y="4"/>
                    </a:cubicBezTo>
                    <a:cubicBezTo>
                      <a:pt x="31" y="4"/>
                      <a:pt x="31" y="4"/>
                      <a:pt x="31" y="6"/>
                    </a:cubicBezTo>
                    <a:cubicBezTo>
                      <a:pt x="31" y="8"/>
                      <a:pt x="31" y="10"/>
                      <a:pt x="30" y="12"/>
                    </a:cubicBezTo>
                    <a:cubicBezTo>
                      <a:pt x="29" y="16"/>
                      <a:pt x="21" y="34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4" y="35"/>
                      <a:pt x="38" y="30"/>
                      <a:pt x="40" y="28"/>
                    </a:cubicBezTo>
                    <a:cubicBezTo>
                      <a:pt x="41" y="30"/>
                      <a:pt x="41" y="31"/>
                      <a:pt x="43" y="32"/>
                    </a:cubicBezTo>
                    <a:cubicBezTo>
                      <a:pt x="44" y="33"/>
                      <a:pt x="45" y="33"/>
                      <a:pt x="46" y="33"/>
                    </a:cubicBezTo>
                    <a:cubicBezTo>
                      <a:pt x="52" y="33"/>
                      <a:pt x="56" y="24"/>
                      <a:pt x="58" y="19"/>
                    </a:cubicBezTo>
                    <a:cubicBezTo>
                      <a:pt x="60" y="18"/>
                      <a:pt x="62" y="17"/>
                      <a:pt x="64" y="15"/>
                    </a:cubicBezTo>
                    <a:cubicBezTo>
                      <a:pt x="62" y="22"/>
                      <a:pt x="61" y="29"/>
                      <a:pt x="67" y="33"/>
                    </a:cubicBezTo>
                    <a:cubicBezTo>
                      <a:pt x="67" y="33"/>
                      <a:pt x="68" y="34"/>
                      <a:pt x="69" y="34"/>
                    </a:cubicBezTo>
                    <a:cubicBezTo>
                      <a:pt x="73" y="34"/>
                      <a:pt x="77" y="31"/>
                      <a:pt x="79" y="30"/>
                    </a:cubicBezTo>
                    <a:cubicBezTo>
                      <a:pt x="80" y="29"/>
                      <a:pt x="81" y="29"/>
                      <a:pt x="82" y="28"/>
                    </a:cubicBezTo>
                    <a:cubicBezTo>
                      <a:pt x="83" y="29"/>
                      <a:pt x="84" y="30"/>
                      <a:pt x="85" y="30"/>
                    </a:cubicBezTo>
                    <a:cubicBezTo>
                      <a:pt x="87" y="30"/>
                      <a:pt x="89" y="29"/>
                      <a:pt x="91" y="28"/>
                    </a:cubicBezTo>
                    <a:cubicBezTo>
                      <a:pt x="95" y="26"/>
                      <a:pt x="99" y="23"/>
                      <a:pt x="103" y="19"/>
                    </a:cubicBezTo>
                    <a:cubicBezTo>
                      <a:pt x="104" y="21"/>
                      <a:pt x="107" y="22"/>
                      <a:pt x="110" y="23"/>
                    </a:cubicBezTo>
                    <a:cubicBezTo>
                      <a:pt x="113" y="25"/>
                      <a:pt x="114" y="31"/>
                      <a:pt x="110" y="32"/>
                    </a:cubicBezTo>
                    <a:cubicBezTo>
                      <a:pt x="109" y="32"/>
                      <a:pt x="109" y="32"/>
                      <a:pt x="108" y="32"/>
                    </a:cubicBezTo>
                    <a:cubicBezTo>
                      <a:pt x="107" y="32"/>
                      <a:pt x="106" y="32"/>
                      <a:pt x="104" y="32"/>
                    </a:cubicBezTo>
                    <a:cubicBezTo>
                      <a:pt x="102" y="31"/>
                      <a:pt x="100" y="30"/>
                      <a:pt x="97" y="29"/>
                    </a:cubicBezTo>
                    <a:cubicBezTo>
                      <a:pt x="97" y="29"/>
                      <a:pt x="97" y="29"/>
                      <a:pt x="97" y="29"/>
                    </a:cubicBezTo>
                    <a:cubicBezTo>
                      <a:pt x="95" y="29"/>
                      <a:pt x="95" y="31"/>
                      <a:pt x="96" y="32"/>
                    </a:cubicBezTo>
                    <a:cubicBezTo>
                      <a:pt x="100" y="33"/>
                      <a:pt x="104" y="35"/>
                      <a:pt x="108" y="35"/>
                    </a:cubicBezTo>
                    <a:cubicBezTo>
                      <a:pt x="110" y="35"/>
                      <a:pt x="111" y="35"/>
                      <a:pt x="113" y="34"/>
                    </a:cubicBezTo>
                    <a:cubicBezTo>
                      <a:pt x="117" y="31"/>
                      <a:pt x="116" y="24"/>
                      <a:pt x="112" y="21"/>
                    </a:cubicBezTo>
                    <a:cubicBezTo>
                      <a:pt x="110" y="20"/>
                      <a:pt x="106" y="19"/>
                      <a:pt x="105" y="17"/>
                    </a:cubicBezTo>
                    <a:cubicBezTo>
                      <a:pt x="106" y="15"/>
                      <a:pt x="107" y="13"/>
                      <a:pt x="108" y="11"/>
                    </a:cubicBezTo>
                    <a:cubicBezTo>
                      <a:pt x="109" y="9"/>
                      <a:pt x="108" y="8"/>
                      <a:pt x="106" y="8"/>
                    </a:cubicBezTo>
                    <a:cubicBezTo>
                      <a:pt x="104" y="8"/>
                      <a:pt x="99" y="12"/>
                      <a:pt x="100" y="16"/>
                    </a:cubicBezTo>
                    <a:cubicBezTo>
                      <a:pt x="100" y="16"/>
                      <a:pt x="100" y="16"/>
                      <a:pt x="101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97" y="20"/>
                      <a:pt x="95" y="22"/>
                      <a:pt x="92" y="24"/>
                    </a:cubicBezTo>
                    <a:cubicBezTo>
                      <a:pt x="90" y="25"/>
                      <a:pt x="87" y="27"/>
                      <a:pt x="86" y="27"/>
                    </a:cubicBezTo>
                    <a:cubicBezTo>
                      <a:pt x="85" y="27"/>
                      <a:pt x="85" y="27"/>
                      <a:pt x="84" y="26"/>
                    </a:cubicBezTo>
                    <a:cubicBezTo>
                      <a:pt x="87" y="24"/>
                      <a:pt x="88" y="21"/>
                      <a:pt x="90" y="18"/>
                    </a:cubicBezTo>
                    <a:cubicBezTo>
                      <a:pt x="91" y="15"/>
                      <a:pt x="90" y="13"/>
                      <a:pt x="87" y="13"/>
                    </a:cubicBezTo>
                    <a:cubicBezTo>
                      <a:pt x="83" y="13"/>
                      <a:pt x="81" y="19"/>
                      <a:pt x="81" y="22"/>
                    </a:cubicBezTo>
                    <a:cubicBezTo>
                      <a:pt x="81" y="23"/>
                      <a:pt x="81" y="25"/>
                      <a:pt x="81" y="26"/>
                    </a:cubicBezTo>
                    <a:cubicBezTo>
                      <a:pt x="78" y="28"/>
                      <a:pt x="73" y="30"/>
                      <a:pt x="70" y="30"/>
                    </a:cubicBezTo>
                    <a:cubicBezTo>
                      <a:pt x="68" y="30"/>
                      <a:pt x="67" y="30"/>
                      <a:pt x="66" y="28"/>
                    </a:cubicBezTo>
                    <a:cubicBezTo>
                      <a:pt x="65" y="24"/>
                      <a:pt x="66" y="18"/>
                      <a:pt x="68" y="12"/>
                    </a:cubicBezTo>
                    <a:cubicBezTo>
                      <a:pt x="68" y="12"/>
                      <a:pt x="69" y="11"/>
                      <a:pt x="70" y="11"/>
                    </a:cubicBezTo>
                    <a:cubicBezTo>
                      <a:pt x="74" y="11"/>
                      <a:pt x="79" y="10"/>
                      <a:pt x="83" y="9"/>
                    </a:cubicBezTo>
                    <a:cubicBezTo>
                      <a:pt x="85" y="9"/>
                      <a:pt x="84" y="6"/>
                      <a:pt x="83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79" y="7"/>
                      <a:pt x="76" y="7"/>
                      <a:pt x="73" y="8"/>
                    </a:cubicBezTo>
                    <a:cubicBezTo>
                      <a:pt x="74" y="6"/>
                      <a:pt x="74" y="3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69" y="2"/>
                      <a:pt x="67" y="6"/>
                      <a:pt x="66" y="7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4" y="8"/>
                      <a:pt x="61" y="9"/>
                      <a:pt x="59" y="9"/>
                    </a:cubicBezTo>
                    <a:cubicBezTo>
                      <a:pt x="57" y="9"/>
                      <a:pt x="58" y="12"/>
                      <a:pt x="59" y="12"/>
                    </a:cubicBezTo>
                    <a:cubicBezTo>
                      <a:pt x="59" y="12"/>
                      <a:pt x="60" y="12"/>
                      <a:pt x="60" y="12"/>
                    </a:cubicBezTo>
                    <a:cubicBezTo>
                      <a:pt x="61" y="12"/>
                      <a:pt x="63" y="11"/>
                      <a:pt x="64" y="11"/>
                    </a:cubicBezTo>
                    <a:cubicBezTo>
                      <a:pt x="63" y="12"/>
                      <a:pt x="62" y="13"/>
                      <a:pt x="61" y="13"/>
                    </a:cubicBezTo>
                    <a:cubicBezTo>
                      <a:pt x="60" y="14"/>
                      <a:pt x="59" y="15"/>
                      <a:pt x="58" y="15"/>
                    </a:cubicBezTo>
                    <a:cubicBezTo>
                      <a:pt x="57" y="13"/>
                      <a:pt x="55" y="12"/>
                      <a:pt x="53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5"/>
                      <a:pt x="43" y="18"/>
                      <a:pt x="42" y="22"/>
                    </a:cubicBezTo>
                    <a:cubicBezTo>
                      <a:pt x="40" y="24"/>
                      <a:pt x="39" y="25"/>
                      <a:pt x="38" y="26"/>
                    </a:cubicBezTo>
                    <a:cubicBezTo>
                      <a:pt x="36" y="28"/>
                      <a:pt x="34" y="30"/>
                      <a:pt x="31" y="31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28" y="32"/>
                      <a:pt x="29" y="26"/>
                      <a:pt x="30" y="24"/>
                    </a:cubicBezTo>
                    <a:cubicBezTo>
                      <a:pt x="31" y="19"/>
                      <a:pt x="38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7170406" y="558727"/>
              <a:ext cx="850900" cy="923925"/>
            </a:xfrm>
            <a:custGeom>
              <a:avLst/>
              <a:gdLst>
                <a:gd name="T0" fmla="*/ 187 w 201"/>
                <a:gd name="T1" fmla="*/ 202 h 218"/>
                <a:gd name="T2" fmla="*/ 177 w 201"/>
                <a:gd name="T3" fmla="*/ 202 h 218"/>
                <a:gd name="T4" fmla="*/ 187 w 201"/>
                <a:gd name="T5" fmla="*/ 198 h 218"/>
                <a:gd name="T6" fmla="*/ 187 w 201"/>
                <a:gd name="T7" fmla="*/ 195 h 218"/>
                <a:gd name="T8" fmla="*/ 152 w 201"/>
                <a:gd name="T9" fmla="*/ 203 h 218"/>
                <a:gd name="T10" fmla="*/ 142 w 201"/>
                <a:gd name="T11" fmla="*/ 207 h 218"/>
                <a:gd name="T12" fmla="*/ 184 w 201"/>
                <a:gd name="T13" fmla="*/ 174 h 218"/>
                <a:gd name="T14" fmla="*/ 174 w 201"/>
                <a:gd name="T15" fmla="*/ 188 h 218"/>
                <a:gd name="T16" fmla="*/ 124 w 201"/>
                <a:gd name="T17" fmla="*/ 199 h 218"/>
                <a:gd name="T18" fmla="*/ 189 w 201"/>
                <a:gd name="T19" fmla="*/ 201 h 218"/>
                <a:gd name="T20" fmla="*/ 190 w 201"/>
                <a:gd name="T21" fmla="*/ 194 h 218"/>
                <a:gd name="T22" fmla="*/ 189 w 201"/>
                <a:gd name="T23" fmla="*/ 187 h 218"/>
                <a:gd name="T24" fmla="*/ 190 w 201"/>
                <a:gd name="T25" fmla="*/ 178 h 218"/>
                <a:gd name="T26" fmla="*/ 140 w 201"/>
                <a:gd name="T27" fmla="*/ 190 h 218"/>
                <a:gd name="T28" fmla="*/ 174 w 201"/>
                <a:gd name="T29" fmla="*/ 162 h 218"/>
                <a:gd name="T30" fmla="*/ 185 w 201"/>
                <a:gd name="T31" fmla="*/ 162 h 218"/>
                <a:gd name="T32" fmla="*/ 101 w 201"/>
                <a:gd name="T33" fmla="*/ 190 h 218"/>
                <a:gd name="T34" fmla="*/ 155 w 201"/>
                <a:gd name="T35" fmla="*/ 162 h 218"/>
                <a:gd name="T36" fmla="*/ 56 w 201"/>
                <a:gd name="T37" fmla="*/ 158 h 218"/>
                <a:gd name="T38" fmla="*/ 188 w 201"/>
                <a:gd name="T39" fmla="*/ 161 h 218"/>
                <a:gd name="T40" fmla="*/ 148 w 201"/>
                <a:gd name="T41" fmla="*/ 167 h 218"/>
                <a:gd name="T42" fmla="*/ 123 w 201"/>
                <a:gd name="T43" fmla="*/ 159 h 218"/>
                <a:gd name="T44" fmla="*/ 129 w 201"/>
                <a:gd name="T45" fmla="*/ 157 h 218"/>
                <a:gd name="T46" fmla="*/ 118 w 201"/>
                <a:gd name="T47" fmla="*/ 160 h 218"/>
                <a:gd name="T48" fmla="*/ 127 w 201"/>
                <a:gd name="T49" fmla="*/ 159 h 218"/>
                <a:gd name="T50" fmla="*/ 66 w 201"/>
                <a:gd name="T51" fmla="*/ 174 h 218"/>
                <a:gd name="T52" fmla="*/ 138 w 201"/>
                <a:gd name="T53" fmla="*/ 135 h 218"/>
                <a:gd name="T54" fmla="*/ 89 w 201"/>
                <a:gd name="T55" fmla="*/ 164 h 218"/>
                <a:gd name="T56" fmla="*/ 137 w 201"/>
                <a:gd name="T57" fmla="*/ 146 h 218"/>
                <a:gd name="T58" fmla="*/ 97 w 201"/>
                <a:gd name="T59" fmla="*/ 129 h 218"/>
                <a:gd name="T60" fmla="*/ 112 w 201"/>
                <a:gd name="T61" fmla="*/ 133 h 218"/>
                <a:gd name="T62" fmla="*/ 42 w 201"/>
                <a:gd name="T63" fmla="*/ 163 h 218"/>
                <a:gd name="T64" fmla="*/ 50 w 201"/>
                <a:gd name="T65" fmla="*/ 168 h 218"/>
                <a:gd name="T66" fmla="*/ 99 w 201"/>
                <a:gd name="T67" fmla="*/ 140 h 218"/>
                <a:gd name="T68" fmla="*/ 107 w 201"/>
                <a:gd name="T69" fmla="*/ 147 h 218"/>
                <a:gd name="T70" fmla="*/ 89 w 201"/>
                <a:gd name="T71" fmla="*/ 124 h 218"/>
                <a:gd name="T72" fmla="*/ 19 w 201"/>
                <a:gd name="T73" fmla="*/ 153 h 218"/>
                <a:gd name="T74" fmla="*/ 81 w 201"/>
                <a:gd name="T75" fmla="*/ 141 h 218"/>
                <a:gd name="T76" fmla="*/ 100 w 201"/>
                <a:gd name="T77" fmla="*/ 128 h 218"/>
                <a:gd name="T78" fmla="*/ 10 w 201"/>
                <a:gd name="T79" fmla="*/ 146 h 218"/>
                <a:gd name="T80" fmla="*/ 12 w 201"/>
                <a:gd name="T81" fmla="*/ 146 h 218"/>
                <a:gd name="T82" fmla="*/ 12 w 201"/>
                <a:gd name="T83" fmla="*/ 146 h 218"/>
                <a:gd name="T84" fmla="*/ 88 w 201"/>
                <a:gd name="T85" fmla="*/ 106 h 218"/>
                <a:gd name="T86" fmla="*/ 90 w 201"/>
                <a:gd name="T87" fmla="*/ 106 h 218"/>
                <a:gd name="T88" fmla="*/ 21 w 201"/>
                <a:gd name="T89" fmla="*/ 135 h 218"/>
                <a:gd name="T90" fmla="*/ 29 w 201"/>
                <a:gd name="T91" fmla="*/ 123 h 218"/>
                <a:gd name="T92" fmla="*/ 85 w 201"/>
                <a:gd name="T93" fmla="*/ 99 h 218"/>
                <a:gd name="T94" fmla="*/ 82 w 201"/>
                <a:gd name="T95" fmla="*/ 96 h 218"/>
                <a:gd name="T96" fmla="*/ 71 w 201"/>
                <a:gd name="T97" fmla="*/ 95 h 218"/>
                <a:gd name="T98" fmla="*/ 58 w 201"/>
                <a:gd name="T99" fmla="*/ 97 h 218"/>
                <a:gd name="T100" fmla="*/ 67 w 201"/>
                <a:gd name="T101" fmla="*/ 92 h 218"/>
                <a:gd name="T102" fmla="*/ 174 w 201"/>
                <a:gd name="T103" fmla="*/ 132 h 218"/>
                <a:gd name="T104" fmla="*/ 116 w 201"/>
                <a:gd name="T105" fmla="*/ 127 h 218"/>
                <a:gd name="T106" fmla="*/ 110 w 201"/>
                <a:gd name="T107" fmla="*/ 5 h 218"/>
                <a:gd name="T108" fmla="*/ 95 w 201"/>
                <a:gd name="T109" fmla="*/ 192 h 218"/>
                <a:gd name="T110" fmla="*/ 173 w 201"/>
                <a:gd name="T111" fmla="*/ 26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1" h="218">
                  <a:moveTo>
                    <a:pt x="168" y="213"/>
                  </a:moveTo>
                  <a:cubicBezTo>
                    <a:pt x="167" y="213"/>
                    <a:pt x="166" y="213"/>
                    <a:pt x="164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5" y="213"/>
                    <a:pt x="165" y="213"/>
                    <a:pt x="165" y="213"/>
                  </a:cubicBezTo>
                  <a:cubicBezTo>
                    <a:pt x="166" y="212"/>
                    <a:pt x="166" y="212"/>
                    <a:pt x="166" y="212"/>
                  </a:cubicBezTo>
                  <a:cubicBezTo>
                    <a:pt x="171" y="210"/>
                    <a:pt x="176" y="208"/>
                    <a:pt x="181" y="205"/>
                  </a:cubicBezTo>
                  <a:cubicBezTo>
                    <a:pt x="183" y="205"/>
                    <a:pt x="186" y="202"/>
                    <a:pt x="187" y="202"/>
                  </a:cubicBezTo>
                  <a:cubicBezTo>
                    <a:pt x="187" y="202"/>
                    <a:pt x="187" y="203"/>
                    <a:pt x="184" y="206"/>
                  </a:cubicBezTo>
                  <a:cubicBezTo>
                    <a:pt x="180" y="210"/>
                    <a:pt x="175" y="212"/>
                    <a:pt x="170" y="213"/>
                  </a:cubicBezTo>
                  <a:cubicBezTo>
                    <a:pt x="170" y="213"/>
                    <a:pt x="170" y="213"/>
                    <a:pt x="170" y="213"/>
                  </a:cubicBezTo>
                  <a:cubicBezTo>
                    <a:pt x="169" y="213"/>
                    <a:pt x="169" y="213"/>
                    <a:pt x="168" y="213"/>
                  </a:cubicBezTo>
                  <a:moveTo>
                    <a:pt x="159" y="211"/>
                  </a:moveTo>
                  <a:cubicBezTo>
                    <a:pt x="158" y="211"/>
                    <a:pt x="167" y="207"/>
                    <a:pt x="169" y="206"/>
                  </a:cubicBezTo>
                  <a:cubicBezTo>
                    <a:pt x="172" y="205"/>
                    <a:pt x="174" y="204"/>
                    <a:pt x="177" y="202"/>
                  </a:cubicBezTo>
                  <a:cubicBezTo>
                    <a:pt x="173" y="205"/>
                    <a:pt x="168" y="208"/>
                    <a:pt x="162" y="209"/>
                  </a:cubicBezTo>
                  <a:cubicBezTo>
                    <a:pt x="160" y="210"/>
                    <a:pt x="159" y="211"/>
                    <a:pt x="159" y="211"/>
                  </a:cubicBezTo>
                  <a:moveTo>
                    <a:pt x="162" y="213"/>
                  </a:moveTo>
                  <a:cubicBezTo>
                    <a:pt x="161" y="212"/>
                    <a:pt x="159" y="212"/>
                    <a:pt x="158" y="212"/>
                  </a:cubicBezTo>
                  <a:cubicBezTo>
                    <a:pt x="167" y="210"/>
                    <a:pt x="176" y="206"/>
                    <a:pt x="183" y="200"/>
                  </a:cubicBezTo>
                  <a:cubicBezTo>
                    <a:pt x="184" y="200"/>
                    <a:pt x="184" y="199"/>
                    <a:pt x="185" y="199"/>
                  </a:cubicBezTo>
                  <a:cubicBezTo>
                    <a:pt x="186" y="199"/>
                    <a:pt x="187" y="198"/>
                    <a:pt x="187" y="198"/>
                  </a:cubicBezTo>
                  <a:cubicBezTo>
                    <a:pt x="187" y="198"/>
                    <a:pt x="186" y="199"/>
                    <a:pt x="185" y="199"/>
                  </a:cubicBezTo>
                  <a:cubicBezTo>
                    <a:pt x="183" y="201"/>
                    <a:pt x="181" y="203"/>
                    <a:pt x="179" y="204"/>
                  </a:cubicBezTo>
                  <a:cubicBezTo>
                    <a:pt x="174" y="208"/>
                    <a:pt x="168" y="210"/>
                    <a:pt x="162" y="213"/>
                  </a:cubicBezTo>
                  <a:moveTo>
                    <a:pt x="156" y="212"/>
                  </a:moveTo>
                  <a:cubicBezTo>
                    <a:pt x="154" y="211"/>
                    <a:pt x="153" y="211"/>
                    <a:pt x="152" y="211"/>
                  </a:cubicBezTo>
                  <a:cubicBezTo>
                    <a:pt x="162" y="207"/>
                    <a:pt x="172" y="202"/>
                    <a:pt x="182" y="197"/>
                  </a:cubicBezTo>
                  <a:cubicBezTo>
                    <a:pt x="182" y="197"/>
                    <a:pt x="186" y="195"/>
                    <a:pt x="187" y="195"/>
                  </a:cubicBezTo>
                  <a:cubicBezTo>
                    <a:pt x="187" y="195"/>
                    <a:pt x="187" y="195"/>
                    <a:pt x="186" y="196"/>
                  </a:cubicBezTo>
                  <a:cubicBezTo>
                    <a:pt x="185" y="197"/>
                    <a:pt x="184" y="198"/>
                    <a:pt x="182" y="199"/>
                  </a:cubicBezTo>
                  <a:cubicBezTo>
                    <a:pt x="173" y="203"/>
                    <a:pt x="165" y="207"/>
                    <a:pt x="156" y="211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143" y="207"/>
                  </a:moveTo>
                  <a:cubicBezTo>
                    <a:pt x="143" y="207"/>
                    <a:pt x="144" y="207"/>
                    <a:pt x="145" y="206"/>
                  </a:cubicBezTo>
                  <a:cubicBezTo>
                    <a:pt x="147" y="205"/>
                    <a:pt x="150" y="204"/>
                    <a:pt x="152" y="203"/>
                  </a:cubicBezTo>
                  <a:cubicBezTo>
                    <a:pt x="160" y="199"/>
                    <a:pt x="168" y="195"/>
                    <a:pt x="176" y="192"/>
                  </a:cubicBezTo>
                  <a:cubicBezTo>
                    <a:pt x="178" y="191"/>
                    <a:pt x="185" y="188"/>
                    <a:pt x="186" y="188"/>
                  </a:cubicBezTo>
                  <a:cubicBezTo>
                    <a:pt x="187" y="188"/>
                    <a:pt x="187" y="188"/>
                    <a:pt x="185" y="189"/>
                  </a:cubicBezTo>
                  <a:cubicBezTo>
                    <a:pt x="181" y="192"/>
                    <a:pt x="176" y="194"/>
                    <a:pt x="172" y="196"/>
                  </a:cubicBezTo>
                  <a:cubicBezTo>
                    <a:pt x="164" y="200"/>
                    <a:pt x="157" y="206"/>
                    <a:pt x="150" y="210"/>
                  </a:cubicBezTo>
                  <a:cubicBezTo>
                    <a:pt x="147" y="209"/>
                    <a:pt x="144" y="208"/>
                    <a:pt x="141" y="207"/>
                  </a:cubicBezTo>
                  <a:cubicBezTo>
                    <a:pt x="141" y="207"/>
                    <a:pt x="142" y="207"/>
                    <a:pt x="142" y="207"/>
                  </a:cubicBezTo>
                  <a:cubicBezTo>
                    <a:pt x="142" y="207"/>
                    <a:pt x="142" y="207"/>
                    <a:pt x="143" y="207"/>
                  </a:cubicBezTo>
                  <a:moveTo>
                    <a:pt x="124" y="199"/>
                  </a:moveTo>
                  <a:cubicBezTo>
                    <a:pt x="129" y="196"/>
                    <a:pt x="135" y="194"/>
                    <a:pt x="141" y="191"/>
                  </a:cubicBezTo>
                  <a:cubicBezTo>
                    <a:pt x="152" y="186"/>
                    <a:pt x="163" y="183"/>
                    <a:pt x="174" y="177"/>
                  </a:cubicBezTo>
                  <a:cubicBezTo>
                    <a:pt x="177" y="176"/>
                    <a:pt x="179" y="175"/>
                    <a:pt x="182" y="174"/>
                  </a:cubicBezTo>
                  <a:cubicBezTo>
                    <a:pt x="182" y="173"/>
                    <a:pt x="186" y="172"/>
                    <a:pt x="186" y="172"/>
                  </a:cubicBezTo>
                  <a:cubicBezTo>
                    <a:pt x="186" y="172"/>
                    <a:pt x="186" y="172"/>
                    <a:pt x="184" y="174"/>
                  </a:cubicBezTo>
                  <a:cubicBezTo>
                    <a:pt x="179" y="178"/>
                    <a:pt x="173" y="181"/>
                    <a:pt x="167" y="184"/>
                  </a:cubicBezTo>
                  <a:cubicBezTo>
                    <a:pt x="156" y="190"/>
                    <a:pt x="145" y="195"/>
                    <a:pt x="134" y="201"/>
                  </a:cubicBezTo>
                  <a:cubicBezTo>
                    <a:pt x="133" y="201"/>
                    <a:pt x="134" y="202"/>
                    <a:pt x="134" y="202"/>
                  </a:cubicBezTo>
                  <a:cubicBezTo>
                    <a:pt x="134" y="202"/>
                    <a:pt x="134" y="202"/>
                    <a:pt x="134" y="202"/>
                  </a:cubicBezTo>
                  <a:cubicBezTo>
                    <a:pt x="150" y="198"/>
                    <a:pt x="165" y="190"/>
                    <a:pt x="181" y="183"/>
                  </a:cubicBezTo>
                  <a:cubicBezTo>
                    <a:pt x="183" y="182"/>
                    <a:pt x="187" y="181"/>
                    <a:pt x="188" y="180"/>
                  </a:cubicBezTo>
                  <a:cubicBezTo>
                    <a:pt x="184" y="183"/>
                    <a:pt x="179" y="186"/>
                    <a:pt x="174" y="188"/>
                  </a:cubicBezTo>
                  <a:cubicBezTo>
                    <a:pt x="166" y="193"/>
                    <a:pt x="159" y="198"/>
                    <a:pt x="151" y="202"/>
                  </a:cubicBezTo>
                  <a:cubicBezTo>
                    <a:pt x="150" y="202"/>
                    <a:pt x="149" y="203"/>
                    <a:pt x="148" y="203"/>
                  </a:cubicBezTo>
                  <a:cubicBezTo>
                    <a:pt x="145" y="205"/>
                    <a:pt x="142" y="206"/>
                    <a:pt x="139" y="207"/>
                  </a:cubicBezTo>
                  <a:cubicBezTo>
                    <a:pt x="135" y="205"/>
                    <a:pt x="131" y="204"/>
                    <a:pt x="128" y="202"/>
                  </a:cubicBezTo>
                  <a:cubicBezTo>
                    <a:pt x="126" y="201"/>
                    <a:pt x="125" y="201"/>
                    <a:pt x="123" y="200"/>
                  </a:cubicBezTo>
                  <a:cubicBezTo>
                    <a:pt x="123" y="199"/>
                    <a:pt x="123" y="199"/>
                    <a:pt x="124" y="199"/>
                  </a:cubicBezTo>
                  <a:cubicBezTo>
                    <a:pt x="124" y="199"/>
                    <a:pt x="124" y="199"/>
                    <a:pt x="124" y="199"/>
                  </a:cubicBezTo>
                  <a:moveTo>
                    <a:pt x="140" y="190"/>
                  </a:moveTo>
                  <a:cubicBezTo>
                    <a:pt x="156" y="181"/>
                    <a:pt x="172" y="171"/>
                    <a:pt x="188" y="162"/>
                  </a:cubicBezTo>
                  <a:cubicBezTo>
                    <a:pt x="188" y="162"/>
                    <a:pt x="188" y="162"/>
                    <a:pt x="188" y="162"/>
                  </a:cubicBezTo>
                  <a:cubicBezTo>
                    <a:pt x="192" y="174"/>
                    <a:pt x="195" y="186"/>
                    <a:pt x="191" y="197"/>
                  </a:cubicBezTo>
                  <a:cubicBezTo>
                    <a:pt x="189" y="206"/>
                    <a:pt x="183" y="210"/>
                    <a:pt x="177" y="212"/>
                  </a:cubicBezTo>
                  <a:cubicBezTo>
                    <a:pt x="182" y="210"/>
                    <a:pt x="186" y="206"/>
                    <a:pt x="189" y="202"/>
                  </a:cubicBezTo>
                  <a:cubicBezTo>
                    <a:pt x="190" y="201"/>
                    <a:pt x="189" y="201"/>
                    <a:pt x="189" y="201"/>
                  </a:cubicBezTo>
                  <a:cubicBezTo>
                    <a:pt x="189" y="201"/>
                    <a:pt x="189" y="201"/>
                    <a:pt x="189" y="201"/>
                  </a:cubicBezTo>
                  <a:cubicBezTo>
                    <a:pt x="186" y="202"/>
                    <a:pt x="184" y="203"/>
                    <a:pt x="181" y="204"/>
                  </a:cubicBezTo>
                  <a:cubicBezTo>
                    <a:pt x="184" y="202"/>
                    <a:pt x="187" y="199"/>
                    <a:pt x="190" y="197"/>
                  </a:cubicBezTo>
                  <a:cubicBezTo>
                    <a:pt x="191" y="196"/>
                    <a:pt x="190" y="196"/>
                    <a:pt x="190" y="196"/>
                  </a:cubicBezTo>
                  <a:cubicBezTo>
                    <a:pt x="190" y="196"/>
                    <a:pt x="190" y="196"/>
                    <a:pt x="190" y="196"/>
                  </a:cubicBezTo>
                  <a:cubicBezTo>
                    <a:pt x="189" y="196"/>
                    <a:pt x="188" y="197"/>
                    <a:pt x="186" y="197"/>
                  </a:cubicBezTo>
                  <a:cubicBezTo>
                    <a:pt x="188" y="196"/>
                    <a:pt x="189" y="195"/>
                    <a:pt x="190" y="194"/>
                  </a:cubicBezTo>
                  <a:cubicBezTo>
                    <a:pt x="190" y="193"/>
                    <a:pt x="190" y="193"/>
                    <a:pt x="189" y="193"/>
                  </a:cubicBezTo>
                  <a:cubicBezTo>
                    <a:pt x="189" y="193"/>
                    <a:pt x="189" y="193"/>
                    <a:pt x="189" y="193"/>
                  </a:cubicBezTo>
                  <a:cubicBezTo>
                    <a:pt x="182" y="196"/>
                    <a:pt x="175" y="199"/>
                    <a:pt x="168" y="202"/>
                  </a:cubicBezTo>
                  <a:cubicBezTo>
                    <a:pt x="164" y="204"/>
                    <a:pt x="161" y="206"/>
                    <a:pt x="157" y="207"/>
                  </a:cubicBezTo>
                  <a:cubicBezTo>
                    <a:pt x="157" y="208"/>
                    <a:pt x="156" y="208"/>
                    <a:pt x="155" y="209"/>
                  </a:cubicBezTo>
                  <a:cubicBezTo>
                    <a:pt x="161" y="205"/>
                    <a:pt x="166" y="201"/>
                    <a:pt x="173" y="198"/>
                  </a:cubicBezTo>
                  <a:cubicBezTo>
                    <a:pt x="179" y="195"/>
                    <a:pt x="184" y="192"/>
                    <a:pt x="189" y="187"/>
                  </a:cubicBezTo>
                  <a:cubicBezTo>
                    <a:pt x="190" y="187"/>
                    <a:pt x="190" y="186"/>
                    <a:pt x="189" y="186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79" y="189"/>
                    <a:pt x="170" y="193"/>
                    <a:pt x="161" y="198"/>
                  </a:cubicBezTo>
                  <a:cubicBezTo>
                    <a:pt x="161" y="197"/>
                    <a:pt x="162" y="197"/>
                    <a:pt x="163" y="196"/>
                  </a:cubicBezTo>
                  <a:cubicBezTo>
                    <a:pt x="172" y="190"/>
                    <a:pt x="182" y="186"/>
                    <a:pt x="191" y="179"/>
                  </a:cubicBezTo>
                  <a:cubicBezTo>
                    <a:pt x="191" y="179"/>
                    <a:pt x="191" y="178"/>
                    <a:pt x="190" y="178"/>
                  </a:cubicBezTo>
                  <a:cubicBezTo>
                    <a:pt x="190" y="178"/>
                    <a:pt x="190" y="178"/>
                    <a:pt x="190" y="178"/>
                  </a:cubicBezTo>
                  <a:cubicBezTo>
                    <a:pt x="182" y="181"/>
                    <a:pt x="173" y="185"/>
                    <a:pt x="165" y="189"/>
                  </a:cubicBezTo>
                  <a:cubicBezTo>
                    <a:pt x="156" y="193"/>
                    <a:pt x="146" y="196"/>
                    <a:pt x="137" y="201"/>
                  </a:cubicBezTo>
                  <a:cubicBezTo>
                    <a:pt x="155" y="192"/>
                    <a:pt x="173" y="183"/>
                    <a:pt x="189" y="171"/>
                  </a:cubicBezTo>
                  <a:cubicBezTo>
                    <a:pt x="190" y="171"/>
                    <a:pt x="190" y="170"/>
                    <a:pt x="189" y="170"/>
                  </a:cubicBezTo>
                  <a:cubicBezTo>
                    <a:pt x="189" y="170"/>
                    <a:pt x="189" y="170"/>
                    <a:pt x="189" y="170"/>
                  </a:cubicBezTo>
                  <a:cubicBezTo>
                    <a:pt x="178" y="173"/>
                    <a:pt x="168" y="179"/>
                    <a:pt x="158" y="183"/>
                  </a:cubicBezTo>
                  <a:cubicBezTo>
                    <a:pt x="152" y="185"/>
                    <a:pt x="146" y="187"/>
                    <a:pt x="140" y="190"/>
                  </a:cubicBezTo>
                  <a:moveTo>
                    <a:pt x="121" y="199"/>
                  </a:moveTo>
                  <a:cubicBezTo>
                    <a:pt x="115" y="196"/>
                    <a:pt x="109" y="193"/>
                    <a:pt x="103" y="190"/>
                  </a:cubicBezTo>
                  <a:cubicBezTo>
                    <a:pt x="112" y="186"/>
                    <a:pt x="122" y="181"/>
                    <a:pt x="132" y="176"/>
                  </a:cubicBezTo>
                  <a:cubicBezTo>
                    <a:pt x="144" y="171"/>
                    <a:pt x="157" y="166"/>
                    <a:pt x="170" y="162"/>
                  </a:cubicBezTo>
                  <a:cubicBezTo>
                    <a:pt x="172" y="161"/>
                    <a:pt x="175" y="160"/>
                    <a:pt x="178" y="160"/>
                  </a:cubicBezTo>
                  <a:cubicBezTo>
                    <a:pt x="179" y="159"/>
                    <a:pt x="180" y="159"/>
                    <a:pt x="180" y="159"/>
                  </a:cubicBezTo>
                  <a:cubicBezTo>
                    <a:pt x="181" y="159"/>
                    <a:pt x="176" y="161"/>
                    <a:pt x="174" y="162"/>
                  </a:cubicBezTo>
                  <a:cubicBezTo>
                    <a:pt x="167" y="165"/>
                    <a:pt x="159" y="169"/>
                    <a:pt x="152" y="173"/>
                  </a:cubicBezTo>
                  <a:cubicBezTo>
                    <a:pt x="146" y="176"/>
                    <a:pt x="141" y="179"/>
                    <a:pt x="135" y="182"/>
                  </a:cubicBezTo>
                  <a:cubicBezTo>
                    <a:pt x="128" y="187"/>
                    <a:pt x="121" y="189"/>
                    <a:pt x="113" y="193"/>
                  </a:cubicBezTo>
                  <a:cubicBezTo>
                    <a:pt x="112" y="193"/>
                    <a:pt x="113" y="194"/>
                    <a:pt x="113" y="194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33" y="189"/>
                    <a:pt x="152" y="177"/>
                    <a:pt x="171" y="169"/>
                  </a:cubicBezTo>
                  <a:cubicBezTo>
                    <a:pt x="176" y="167"/>
                    <a:pt x="180" y="165"/>
                    <a:pt x="185" y="162"/>
                  </a:cubicBezTo>
                  <a:cubicBezTo>
                    <a:pt x="180" y="165"/>
                    <a:pt x="175" y="168"/>
                    <a:pt x="169" y="171"/>
                  </a:cubicBezTo>
                  <a:cubicBezTo>
                    <a:pt x="158" y="177"/>
                    <a:pt x="147" y="184"/>
                    <a:pt x="136" y="191"/>
                  </a:cubicBezTo>
                  <a:cubicBezTo>
                    <a:pt x="134" y="192"/>
                    <a:pt x="131" y="194"/>
                    <a:pt x="128" y="195"/>
                  </a:cubicBezTo>
                  <a:cubicBezTo>
                    <a:pt x="127" y="196"/>
                    <a:pt x="127" y="196"/>
                    <a:pt x="126" y="197"/>
                  </a:cubicBezTo>
                  <a:cubicBezTo>
                    <a:pt x="124" y="197"/>
                    <a:pt x="123" y="197"/>
                    <a:pt x="123" y="198"/>
                  </a:cubicBezTo>
                  <a:cubicBezTo>
                    <a:pt x="122" y="198"/>
                    <a:pt x="122" y="199"/>
                    <a:pt x="121" y="199"/>
                  </a:cubicBezTo>
                  <a:moveTo>
                    <a:pt x="101" y="190"/>
                  </a:moveTo>
                  <a:cubicBezTo>
                    <a:pt x="97" y="188"/>
                    <a:pt x="93" y="186"/>
                    <a:pt x="90" y="184"/>
                  </a:cubicBezTo>
                  <a:cubicBezTo>
                    <a:pt x="102" y="181"/>
                    <a:pt x="113" y="175"/>
                    <a:pt x="125" y="171"/>
                  </a:cubicBezTo>
                  <a:cubicBezTo>
                    <a:pt x="138" y="166"/>
                    <a:pt x="152" y="160"/>
                    <a:pt x="165" y="155"/>
                  </a:cubicBezTo>
                  <a:cubicBezTo>
                    <a:pt x="168" y="154"/>
                    <a:pt x="171" y="153"/>
                    <a:pt x="173" y="152"/>
                  </a:cubicBezTo>
                  <a:cubicBezTo>
                    <a:pt x="175" y="151"/>
                    <a:pt x="177" y="150"/>
                    <a:pt x="178" y="150"/>
                  </a:cubicBezTo>
                  <a:cubicBezTo>
                    <a:pt x="177" y="151"/>
                    <a:pt x="175" y="152"/>
                    <a:pt x="173" y="153"/>
                  </a:cubicBezTo>
                  <a:cubicBezTo>
                    <a:pt x="167" y="156"/>
                    <a:pt x="161" y="159"/>
                    <a:pt x="155" y="162"/>
                  </a:cubicBezTo>
                  <a:cubicBezTo>
                    <a:pt x="144" y="167"/>
                    <a:pt x="134" y="173"/>
                    <a:pt x="123" y="179"/>
                  </a:cubicBezTo>
                  <a:cubicBezTo>
                    <a:pt x="116" y="182"/>
                    <a:pt x="109" y="186"/>
                    <a:pt x="101" y="190"/>
                  </a:cubicBezTo>
                  <a:moveTo>
                    <a:pt x="48" y="160"/>
                  </a:moveTo>
                  <a:cubicBezTo>
                    <a:pt x="49" y="160"/>
                    <a:pt x="49" y="160"/>
                    <a:pt x="50" y="159"/>
                  </a:cubicBezTo>
                  <a:cubicBezTo>
                    <a:pt x="58" y="156"/>
                    <a:pt x="66" y="153"/>
                    <a:pt x="74" y="150"/>
                  </a:cubicBezTo>
                  <a:cubicBezTo>
                    <a:pt x="76" y="150"/>
                    <a:pt x="77" y="149"/>
                    <a:pt x="79" y="149"/>
                  </a:cubicBezTo>
                  <a:cubicBezTo>
                    <a:pt x="72" y="152"/>
                    <a:pt x="64" y="155"/>
                    <a:pt x="56" y="158"/>
                  </a:cubicBezTo>
                  <a:cubicBezTo>
                    <a:pt x="53" y="159"/>
                    <a:pt x="51" y="159"/>
                    <a:pt x="48" y="160"/>
                  </a:cubicBezTo>
                  <a:moveTo>
                    <a:pt x="114" y="174"/>
                  </a:moveTo>
                  <a:cubicBezTo>
                    <a:pt x="115" y="173"/>
                    <a:pt x="115" y="173"/>
                    <a:pt x="115" y="173"/>
                  </a:cubicBezTo>
                  <a:cubicBezTo>
                    <a:pt x="122" y="169"/>
                    <a:pt x="130" y="166"/>
                    <a:pt x="138" y="161"/>
                  </a:cubicBezTo>
                  <a:cubicBezTo>
                    <a:pt x="151" y="154"/>
                    <a:pt x="166" y="149"/>
                    <a:pt x="178" y="141"/>
                  </a:cubicBezTo>
                  <a:cubicBezTo>
                    <a:pt x="179" y="140"/>
                    <a:pt x="179" y="140"/>
                    <a:pt x="179" y="140"/>
                  </a:cubicBezTo>
                  <a:cubicBezTo>
                    <a:pt x="182" y="147"/>
                    <a:pt x="185" y="154"/>
                    <a:pt x="188" y="161"/>
                  </a:cubicBezTo>
                  <a:cubicBezTo>
                    <a:pt x="169" y="166"/>
                    <a:pt x="151" y="177"/>
                    <a:pt x="133" y="185"/>
                  </a:cubicBezTo>
                  <a:cubicBezTo>
                    <a:pt x="137" y="183"/>
                    <a:pt x="140" y="180"/>
                    <a:pt x="144" y="178"/>
                  </a:cubicBezTo>
                  <a:cubicBezTo>
                    <a:pt x="157" y="171"/>
                    <a:pt x="170" y="165"/>
                    <a:pt x="183" y="159"/>
                  </a:cubicBezTo>
                  <a:cubicBezTo>
                    <a:pt x="184" y="158"/>
                    <a:pt x="184" y="157"/>
                    <a:pt x="183" y="157"/>
                  </a:cubicBezTo>
                  <a:cubicBezTo>
                    <a:pt x="183" y="157"/>
                    <a:pt x="183" y="157"/>
                    <a:pt x="183" y="157"/>
                  </a:cubicBezTo>
                  <a:cubicBezTo>
                    <a:pt x="170" y="160"/>
                    <a:pt x="157" y="164"/>
                    <a:pt x="144" y="169"/>
                  </a:cubicBezTo>
                  <a:cubicBezTo>
                    <a:pt x="145" y="169"/>
                    <a:pt x="147" y="168"/>
                    <a:pt x="148" y="167"/>
                  </a:cubicBezTo>
                  <a:cubicBezTo>
                    <a:pt x="158" y="161"/>
                    <a:pt x="173" y="157"/>
                    <a:pt x="181" y="148"/>
                  </a:cubicBezTo>
                  <a:cubicBezTo>
                    <a:pt x="182" y="148"/>
                    <a:pt x="181" y="147"/>
                    <a:pt x="181" y="147"/>
                  </a:cubicBezTo>
                  <a:cubicBezTo>
                    <a:pt x="181" y="147"/>
                    <a:pt x="181" y="147"/>
                    <a:pt x="180" y="147"/>
                  </a:cubicBezTo>
                  <a:cubicBezTo>
                    <a:pt x="166" y="154"/>
                    <a:pt x="150" y="160"/>
                    <a:pt x="135" y="166"/>
                  </a:cubicBezTo>
                  <a:cubicBezTo>
                    <a:pt x="128" y="169"/>
                    <a:pt x="121" y="171"/>
                    <a:pt x="114" y="174"/>
                  </a:cubicBezTo>
                  <a:moveTo>
                    <a:pt x="104" y="167"/>
                  </a:moveTo>
                  <a:cubicBezTo>
                    <a:pt x="111" y="164"/>
                    <a:pt x="117" y="161"/>
                    <a:pt x="123" y="159"/>
                  </a:cubicBezTo>
                  <a:cubicBezTo>
                    <a:pt x="136" y="153"/>
                    <a:pt x="148" y="147"/>
                    <a:pt x="159" y="138"/>
                  </a:cubicBezTo>
                  <a:cubicBezTo>
                    <a:pt x="159" y="139"/>
                    <a:pt x="160" y="139"/>
                    <a:pt x="160" y="139"/>
                  </a:cubicBezTo>
                  <a:cubicBezTo>
                    <a:pt x="162" y="140"/>
                    <a:pt x="164" y="141"/>
                    <a:pt x="166" y="141"/>
                  </a:cubicBezTo>
                  <a:cubicBezTo>
                    <a:pt x="166" y="141"/>
                    <a:pt x="166" y="141"/>
                    <a:pt x="166" y="141"/>
                  </a:cubicBezTo>
                  <a:cubicBezTo>
                    <a:pt x="168" y="141"/>
                    <a:pt x="172" y="139"/>
                    <a:pt x="174" y="139"/>
                  </a:cubicBezTo>
                  <a:cubicBezTo>
                    <a:pt x="175" y="139"/>
                    <a:pt x="175" y="139"/>
                    <a:pt x="176" y="140"/>
                  </a:cubicBezTo>
                  <a:cubicBezTo>
                    <a:pt x="160" y="145"/>
                    <a:pt x="145" y="151"/>
                    <a:pt x="129" y="157"/>
                  </a:cubicBezTo>
                  <a:cubicBezTo>
                    <a:pt x="121" y="161"/>
                    <a:pt x="113" y="164"/>
                    <a:pt x="104" y="167"/>
                  </a:cubicBezTo>
                  <a:moveTo>
                    <a:pt x="66" y="174"/>
                  </a:moveTo>
                  <a:cubicBezTo>
                    <a:pt x="73" y="173"/>
                    <a:pt x="79" y="170"/>
                    <a:pt x="85" y="168"/>
                  </a:cubicBezTo>
                  <a:cubicBezTo>
                    <a:pt x="93" y="164"/>
                    <a:pt x="101" y="161"/>
                    <a:pt x="109" y="158"/>
                  </a:cubicBezTo>
                  <a:cubicBezTo>
                    <a:pt x="125" y="151"/>
                    <a:pt x="142" y="145"/>
                    <a:pt x="158" y="138"/>
                  </a:cubicBezTo>
                  <a:cubicBezTo>
                    <a:pt x="152" y="141"/>
                    <a:pt x="145" y="147"/>
                    <a:pt x="139" y="150"/>
                  </a:cubicBezTo>
                  <a:cubicBezTo>
                    <a:pt x="132" y="153"/>
                    <a:pt x="125" y="156"/>
                    <a:pt x="118" y="160"/>
                  </a:cubicBezTo>
                  <a:cubicBezTo>
                    <a:pt x="105" y="165"/>
                    <a:pt x="92" y="171"/>
                    <a:pt x="80" y="179"/>
                  </a:cubicBezTo>
                  <a:cubicBezTo>
                    <a:pt x="80" y="179"/>
                    <a:pt x="80" y="180"/>
                    <a:pt x="80" y="180"/>
                  </a:cubicBezTo>
                  <a:cubicBezTo>
                    <a:pt x="80" y="180"/>
                    <a:pt x="81" y="180"/>
                    <a:pt x="81" y="180"/>
                  </a:cubicBezTo>
                  <a:cubicBezTo>
                    <a:pt x="81" y="179"/>
                    <a:pt x="82" y="179"/>
                    <a:pt x="83" y="178"/>
                  </a:cubicBezTo>
                  <a:cubicBezTo>
                    <a:pt x="83" y="179"/>
                    <a:pt x="83" y="179"/>
                    <a:pt x="83" y="179"/>
                  </a:cubicBezTo>
                  <a:cubicBezTo>
                    <a:pt x="84" y="179"/>
                    <a:pt x="85" y="178"/>
                    <a:pt x="86" y="177"/>
                  </a:cubicBezTo>
                  <a:cubicBezTo>
                    <a:pt x="99" y="170"/>
                    <a:pt x="113" y="165"/>
                    <a:pt x="127" y="159"/>
                  </a:cubicBezTo>
                  <a:cubicBezTo>
                    <a:pt x="144" y="153"/>
                    <a:pt x="160" y="146"/>
                    <a:pt x="176" y="141"/>
                  </a:cubicBezTo>
                  <a:cubicBezTo>
                    <a:pt x="170" y="143"/>
                    <a:pt x="162" y="148"/>
                    <a:pt x="155" y="151"/>
                  </a:cubicBezTo>
                  <a:cubicBezTo>
                    <a:pt x="147" y="155"/>
                    <a:pt x="140" y="159"/>
                    <a:pt x="132" y="163"/>
                  </a:cubicBezTo>
                  <a:cubicBezTo>
                    <a:pt x="125" y="167"/>
                    <a:pt x="117" y="171"/>
                    <a:pt x="109" y="175"/>
                  </a:cubicBezTo>
                  <a:cubicBezTo>
                    <a:pt x="103" y="179"/>
                    <a:pt x="95" y="181"/>
                    <a:pt x="88" y="183"/>
                  </a:cubicBezTo>
                  <a:cubicBezTo>
                    <a:pt x="88" y="184"/>
                    <a:pt x="88" y="184"/>
                    <a:pt x="88" y="184"/>
                  </a:cubicBezTo>
                  <a:cubicBezTo>
                    <a:pt x="81" y="180"/>
                    <a:pt x="74" y="177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moveTo>
                    <a:pt x="66" y="174"/>
                  </a:moveTo>
                  <a:cubicBezTo>
                    <a:pt x="63" y="173"/>
                    <a:pt x="60" y="172"/>
                    <a:pt x="56" y="171"/>
                  </a:cubicBezTo>
                  <a:cubicBezTo>
                    <a:pt x="55" y="170"/>
                    <a:pt x="53" y="170"/>
                    <a:pt x="51" y="169"/>
                  </a:cubicBezTo>
                  <a:cubicBezTo>
                    <a:pt x="57" y="169"/>
                    <a:pt x="62" y="166"/>
                    <a:pt x="68" y="163"/>
                  </a:cubicBezTo>
                  <a:cubicBezTo>
                    <a:pt x="75" y="160"/>
                    <a:pt x="83" y="157"/>
                    <a:pt x="91" y="154"/>
                  </a:cubicBezTo>
                  <a:cubicBezTo>
                    <a:pt x="107" y="148"/>
                    <a:pt x="122" y="141"/>
                    <a:pt x="138" y="135"/>
                  </a:cubicBezTo>
                  <a:cubicBezTo>
                    <a:pt x="140" y="134"/>
                    <a:pt x="147" y="132"/>
                    <a:pt x="148" y="131"/>
                  </a:cubicBezTo>
                  <a:cubicBezTo>
                    <a:pt x="144" y="135"/>
                    <a:pt x="139" y="137"/>
                    <a:pt x="134" y="139"/>
                  </a:cubicBezTo>
                  <a:cubicBezTo>
                    <a:pt x="127" y="142"/>
                    <a:pt x="121" y="147"/>
                    <a:pt x="114" y="151"/>
                  </a:cubicBezTo>
                  <a:cubicBezTo>
                    <a:pt x="107" y="155"/>
                    <a:pt x="99" y="157"/>
                    <a:pt x="92" y="161"/>
                  </a:cubicBezTo>
                  <a:cubicBezTo>
                    <a:pt x="84" y="166"/>
                    <a:pt x="76" y="171"/>
                    <a:pt x="66" y="173"/>
                  </a:cubicBezTo>
                  <a:cubicBezTo>
                    <a:pt x="66" y="173"/>
                    <a:pt x="66" y="174"/>
                    <a:pt x="66" y="174"/>
                  </a:cubicBezTo>
                  <a:moveTo>
                    <a:pt x="89" y="164"/>
                  </a:moveTo>
                  <a:cubicBezTo>
                    <a:pt x="89" y="164"/>
                    <a:pt x="90" y="164"/>
                    <a:pt x="90" y="164"/>
                  </a:cubicBezTo>
                  <a:cubicBezTo>
                    <a:pt x="97" y="160"/>
                    <a:pt x="105" y="157"/>
                    <a:pt x="112" y="153"/>
                  </a:cubicBezTo>
                  <a:cubicBezTo>
                    <a:pt x="119" y="150"/>
                    <a:pt x="125" y="144"/>
                    <a:pt x="132" y="141"/>
                  </a:cubicBezTo>
                  <a:cubicBezTo>
                    <a:pt x="139" y="138"/>
                    <a:pt x="145" y="135"/>
                    <a:pt x="151" y="131"/>
                  </a:cubicBezTo>
                  <a:cubicBezTo>
                    <a:pt x="151" y="130"/>
                    <a:pt x="151" y="130"/>
                    <a:pt x="151" y="130"/>
                  </a:cubicBezTo>
                  <a:cubicBezTo>
                    <a:pt x="153" y="132"/>
                    <a:pt x="155" y="135"/>
                    <a:pt x="157" y="137"/>
                  </a:cubicBezTo>
                  <a:cubicBezTo>
                    <a:pt x="150" y="140"/>
                    <a:pt x="144" y="143"/>
                    <a:pt x="137" y="146"/>
                  </a:cubicBezTo>
                  <a:cubicBezTo>
                    <a:pt x="128" y="149"/>
                    <a:pt x="120" y="152"/>
                    <a:pt x="111" y="155"/>
                  </a:cubicBezTo>
                  <a:cubicBezTo>
                    <a:pt x="104" y="158"/>
                    <a:pt x="96" y="161"/>
                    <a:pt x="89" y="164"/>
                  </a:cubicBezTo>
                  <a:moveTo>
                    <a:pt x="50" y="169"/>
                  </a:moveTo>
                  <a:cubicBezTo>
                    <a:pt x="38" y="165"/>
                    <a:pt x="26" y="162"/>
                    <a:pt x="17" y="154"/>
                  </a:cubicBezTo>
                  <a:cubicBezTo>
                    <a:pt x="29" y="153"/>
                    <a:pt x="41" y="146"/>
                    <a:pt x="53" y="142"/>
                  </a:cubicBezTo>
                  <a:cubicBezTo>
                    <a:pt x="66" y="139"/>
                    <a:pt x="78" y="134"/>
                    <a:pt x="91" y="130"/>
                  </a:cubicBezTo>
                  <a:cubicBezTo>
                    <a:pt x="92" y="130"/>
                    <a:pt x="97" y="129"/>
                    <a:pt x="97" y="129"/>
                  </a:cubicBezTo>
                  <a:cubicBezTo>
                    <a:pt x="94" y="131"/>
                    <a:pt x="89" y="133"/>
                    <a:pt x="85" y="135"/>
                  </a:cubicBezTo>
                  <a:cubicBezTo>
                    <a:pt x="79" y="137"/>
                    <a:pt x="73" y="140"/>
                    <a:pt x="67" y="143"/>
                  </a:cubicBezTo>
                  <a:cubicBezTo>
                    <a:pt x="54" y="149"/>
                    <a:pt x="41" y="152"/>
                    <a:pt x="30" y="159"/>
                  </a:cubicBezTo>
                  <a:cubicBezTo>
                    <a:pt x="29" y="159"/>
                    <a:pt x="29" y="160"/>
                    <a:pt x="30" y="160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42" y="158"/>
                    <a:pt x="55" y="152"/>
                    <a:pt x="66" y="147"/>
                  </a:cubicBezTo>
                  <a:cubicBezTo>
                    <a:pt x="82" y="142"/>
                    <a:pt x="97" y="137"/>
                    <a:pt x="112" y="133"/>
                  </a:cubicBezTo>
                  <a:cubicBezTo>
                    <a:pt x="112" y="133"/>
                    <a:pt x="112" y="133"/>
                    <a:pt x="112" y="133"/>
                  </a:cubicBezTo>
                  <a:cubicBezTo>
                    <a:pt x="110" y="134"/>
                    <a:pt x="107" y="135"/>
                    <a:pt x="105" y="136"/>
                  </a:cubicBezTo>
                  <a:cubicBezTo>
                    <a:pt x="97" y="140"/>
                    <a:pt x="90" y="143"/>
                    <a:pt x="82" y="146"/>
                  </a:cubicBezTo>
                  <a:cubicBezTo>
                    <a:pt x="68" y="152"/>
                    <a:pt x="53" y="156"/>
                    <a:pt x="39" y="163"/>
                  </a:cubicBezTo>
                  <a:cubicBezTo>
                    <a:pt x="38" y="163"/>
                    <a:pt x="39" y="164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3"/>
                    <a:pt x="42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7" y="159"/>
                    <a:pt x="71" y="154"/>
                    <a:pt x="85" y="148"/>
                  </a:cubicBezTo>
                  <a:cubicBezTo>
                    <a:pt x="93" y="145"/>
                    <a:pt x="102" y="140"/>
                    <a:pt x="111" y="138"/>
                  </a:cubicBezTo>
                  <a:cubicBezTo>
                    <a:pt x="117" y="136"/>
                    <a:pt x="122" y="134"/>
                    <a:pt x="128" y="132"/>
                  </a:cubicBezTo>
                  <a:cubicBezTo>
                    <a:pt x="127" y="132"/>
                    <a:pt x="126" y="133"/>
                    <a:pt x="125" y="133"/>
                  </a:cubicBezTo>
                  <a:cubicBezTo>
                    <a:pt x="117" y="138"/>
                    <a:pt x="109" y="142"/>
                    <a:pt x="100" y="147"/>
                  </a:cubicBezTo>
                  <a:cubicBezTo>
                    <a:pt x="84" y="155"/>
                    <a:pt x="67" y="160"/>
                    <a:pt x="50" y="168"/>
                  </a:cubicBezTo>
                  <a:cubicBezTo>
                    <a:pt x="50" y="169"/>
                    <a:pt x="50" y="169"/>
                    <a:pt x="50" y="169"/>
                  </a:cubicBezTo>
                  <a:moveTo>
                    <a:pt x="99" y="140"/>
                  </a:moveTo>
                  <a:cubicBezTo>
                    <a:pt x="104" y="138"/>
                    <a:pt x="110" y="135"/>
                    <a:pt x="116" y="133"/>
                  </a:cubicBezTo>
                  <a:cubicBezTo>
                    <a:pt x="122" y="132"/>
                    <a:pt x="128" y="128"/>
                    <a:pt x="135" y="127"/>
                  </a:cubicBezTo>
                  <a:cubicBezTo>
                    <a:pt x="131" y="129"/>
                    <a:pt x="128" y="131"/>
                    <a:pt x="124" y="132"/>
                  </a:cubicBezTo>
                  <a:cubicBezTo>
                    <a:pt x="117" y="135"/>
                    <a:pt x="110" y="136"/>
                    <a:pt x="103" y="139"/>
                  </a:cubicBezTo>
                  <a:cubicBezTo>
                    <a:pt x="102" y="139"/>
                    <a:pt x="100" y="140"/>
                    <a:pt x="99" y="140"/>
                  </a:cubicBezTo>
                  <a:moveTo>
                    <a:pt x="54" y="168"/>
                  </a:moveTo>
                  <a:cubicBezTo>
                    <a:pt x="58" y="166"/>
                    <a:pt x="63" y="164"/>
                    <a:pt x="67" y="162"/>
                  </a:cubicBezTo>
                  <a:cubicBezTo>
                    <a:pt x="76" y="159"/>
                    <a:pt x="84" y="155"/>
                    <a:pt x="93" y="152"/>
                  </a:cubicBezTo>
                  <a:cubicBezTo>
                    <a:pt x="109" y="145"/>
                    <a:pt x="124" y="135"/>
                    <a:pt x="140" y="126"/>
                  </a:cubicBezTo>
                  <a:cubicBezTo>
                    <a:pt x="143" y="126"/>
                    <a:pt x="145" y="127"/>
                    <a:pt x="148" y="128"/>
                  </a:cubicBezTo>
                  <a:cubicBezTo>
                    <a:pt x="148" y="129"/>
                    <a:pt x="149" y="129"/>
                    <a:pt x="150" y="130"/>
                  </a:cubicBezTo>
                  <a:cubicBezTo>
                    <a:pt x="135" y="133"/>
                    <a:pt x="121" y="141"/>
                    <a:pt x="107" y="147"/>
                  </a:cubicBezTo>
                  <a:cubicBezTo>
                    <a:pt x="92" y="153"/>
                    <a:pt x="76" y="158"/>
                    <a:pt x="61" y="165"/>
                  </a:cubicBezTo>
                  <a:cubicBezTo>
                    <a:pt x="59" y="166"/>
                    <a:pt x="57" y="167"/>
                    <a:pt x="55" y="168"/>
                  </a:cubicBezTo>
                  <a:cubicBezTo>
                    <a:pt x="54" y="168"/>
                    <a:pt x="54" y="168"/>
                    <a:pt x="54" y="168"/>
                  </a:cubicBezTo>
                  <a:moveTo>
                    <a:pt x="16" y="153"/>
                  </a:moveTo>
                  <a:cubicBezTo>
                    <a:pt x="14" y="152"/>
                    <a:pt x="13" y="150"/>
                    <a:pt x="12" y="149"/>
                  </a:cubicBezTo>
                  <a:cubicBezTo>
                    <a:pt x="11" y="148"/>
                    <a:pt x="11" y="148"/>
                    <a:pt x="11" y="148"/>
                  </a:cubicBezTo>
                  <a:cubicBezTo>
                    <a:pt x="37" y="142"/>
                    <a:pt x="62" y="129"/>
                    <a:pt x="89" y="124"/>
                  </a:cubicBezTo>
                  <a:cubicBezTo>
                    <a:pt x="89" y="124"/>
                    <a:pt x="93" y="123"/>
                    <a:pt x="94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90" y="125"/>
                    <a:pt x="86" y="127"/>
                    <a:pt x="83" y="128"/>
                  </a:cubicBezTo>
                  <a:cubicBezTo>
                    <a:pt x="75" y="131"/>
                    <a:pt x="68" y="134"/>
                    <a:pt x="61" y="137"/>
                  </a:cubicBezTo>
                  <a:cubicBezTo>
                    <a:pt x="46" y="142"/>
                    <a:pt x="30" y="146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moveTo>
                    <a:pt x="19" y="153"/>
                  </a:moveTo>
                  <a:cubicBezTo>
                    <a:pt x="18" y="153"/>
                    <a:pt x="21" y="152"/>
                    <a:pt x="22" y="152"/>
                  </a:cubicBezTo>
                  <a:cubicBezTo>
                    <a:pt x="25" y="150"/>
                    <a:pt x="29" y="148"/>
                    <a:pt x="33" y="147"/>
                  </a:cubicBezTo>
                  <a:cubicBezTo>
                    <a:pt x="40" y="144"/>
                    <a:pt x="48" y="142"/>
                    <a:pt x="56" y="140"/>
                  </a:cubicBezTo>
                  <a:cubicBezTo>
                    <a:pt x="70" y="135"/>
                    <a:pt x="83" y="129"/>
                    <a:pt x="97" y="123"/>
                  </a:cubicBezTo>
                  <a:cubicBezTo>
                    <a:pt x="97" y="123"/>
                    <a:pt x="97" y="123"/>
                    <a:pt x="97" y="123"/>
                  </a:cubicBezTo>
                  <a:cubicBezTo>
                    <a:pt x="100" y="128"/>
                    <a:pt x="104" y="131"/>
                    <a:pt x="109" y="132"/>
                  </a:cubicBezTo>
                  <a:cubicBezTo>
                    <a:pt x="100" y="135"/>
                    <a:pt x="90" y="137"/>
                    <a:pt x="81" y="141"/>
                  </a:cubicBezTo>
                  <a:cubicBezTo>
                    <a:pt x="67" y="146"/>
                    <a:pt x="53" y="151"/>
                    <a:pt x="40" y="156"/>
                  </a:cubicBezTo>
                  <a:cubicBezTo>
                    <a:pt x="39" y="157"/>
                    <a:pt x="33" y="159"/>
                    <a:pt x="32" y="159"/>
                  </a:cubicBezTo>
                  <a:cubicBezTo>
                    <a:pt x="32" y="159"/>
                    <a:pt x="32" y="159"/>
                    <a:pt x="33" y="159"/>
                  </a:cubicBezTo>
                  <a:cubicBezTo>
                    <a:pt x="36" y="157"/>
                    <a:pt x="40" y="155"/>
                    <a:pt x="43" y="154"/>
                  </a:cubicBezTo>
                  <a:cubicBezTo>
                    <a:pt x="50" y="151"/>
                    <a:pt x="57" y="148"/>
                    <a:pt x="65" y="145"/>
                  </a:cubicBezTo>
                  <a:cubicBezTo>
                    <a:pt x="71" y="143"/>
                    <a:pt x="77" y="139"/>
                    <a:pt x="83" y="137"/>
                  </a:cubicBezTo>
                  <a:cubicBezTo>
                    <a:pt x="89" y="134"/>
                    <a:pt x="95" y="132"/>
                    <a:pt x="100" y="128"/>
                  </a:cubicBezTo>
                  <a:cubicBezTo>
                    <a:pt x="100" y="128"/>
                    <a:pt x="100" y="127"/>
                    <a:pt x="99" y="1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87" y="129"/>
                    <a:pt x="75" y="134"/>
                    <a:pt x="63" y="138"/>
                  </a:cubicBezTo>
                  <a:cubicBezTo>
                    <a:pt x="57" y="140"/>
                    <a:pt x="50" y="142"/>
                    <a:pt x="44" y="144"/>
                  </a:cubicBezTo>
                  <a:cubicBezTo>
                    <a:pt x="36" y="146"/>
                    <a:pt x="29" y="150"/>
                    <a:pt x="21" y="152"/>
                  </a:cubicBezTo>
                  <a:cubicBezTo>
                    <a:pt x="20" y="153"/>
                    <a:pt x="19" y="153"/>
                    <a:pt x="19" y="153"/>
                  </a:cubicBezTo>
                  <a:moveTo>
                    <a:pt x="10" y="146"/>
                  </a:moveTo>
                  <a:cubicBezTo>
                    <a:pt x="9" y="144"/>
                    <a:pt x="8" y="142"/>
                    <a:pt x="8" y="140"/>
                  </a:cubicBezTo>
                  <a:cubicBezTo>
                    <a:pt x="22" y="135"/>
                    <a:pt x="37" y="131"/>
                    <a:pt x="51" y="127"/>
                  </a:cubicBezTo>
                  <a:cubicBezTo>
                    <a:pt x="58" y="125"/>
                    <a:pt x="65" y="122"/>
                    <a:pt x="72" y="120"/>
                  </a:cubicBezTo>
                  <a:cubicBezTo>
                    <a:pt x="73" y="120"/>
                    <a:pt x="75" y="119"/>
                    <a:pt x="76" y="119"/>
                  </a:cubicBezTo>
                  <a:cubicBezTo>
                    <a:pt x="66" y="123"/>
                    <a:pt x="57" y="128"/>
                    <a:pt x="47" y="131"/>
                  </a:cubicBezTo>
                  <a:cubicBezTo>
                    <a:pt x="35" y="136"/>
                    <a:pt x="21" y="139"/>
                    <a:pt x="10" y="146"/>
                  </a:cubicBezTo>
                  <a:moveTo>
                    <a:pt x="12" y="146"/>
                  </a:moveTo>
                  <a:cubicBezTo>
                    <a:pt x="11" y="146"/>
                    <a:pt x="18" y="143"/>
                    <a:pt x="19" y="143"/>
                  </a:cubicBezTo>
                  <a:cubicBezTo>
                    <a:pt x="22" y="141"/>
                    <a:pt x="26" y="140"/>
                    <a:pt x="29" y="139"/>
                  </a:cubicBezTo>
                  <a:cubicBezTo>
                    <a:pt x="36" y="137"/>
                    <a:pt x="43" y="134"/>
                    <a:pt x="50" y="131"/>
                  </a:cubicBezTo>
                  <a:cubicBezTo>
                    <a:pt x="64" y="126"/>
                    <a:pt x="78" y="119"/>
                    <a:pt x="92" y="113"/>
                  </a:cubicBezTo>
                  <a:cubicBezTo>
                    <a:pt x="94" y="116"/>
                    <a:pt x="95" y="120"/>
                    <a:pt x="96" y="122"/>
                  </a:cubicBezTo>
                  <a:cubicBezTo>
                    <a:pt x="68" y="125"/>
                    <a:pt x="42" y="139"/>
                    <a:pt x="15" y="146"/>
                  </a:cubicBezTo>
                  <a:cubicBezTo>
                    <a:pt x="13" y="146"/>
                    <a:pt x="13" y="146"/>
                    <a:pt x="12" y="146"/>
                  </a:cubicBezTo>
                  <a:moveTo>
                    <a:pt x="8" y="138"/>
                  </a:moveTo>
                  <a:cubicBezTo>
                    <a:pt x="8" y="135"/>
                    <a:pt x="9" y="132"/>
                    <a:pt x="10" y="129"/>
                  </a:cubicBezTo>
                  <a:cubicBezTo>
                    <a:pt x="22" y="128"/>
                    <a:pt x="34" y="123"/>
                    <a:pt x="45" y="118"/>
                  </a:cubicBezTo>
                  <a:cubicBezTo>
                    <a:pt x="53" y="115"/>
                    <a:pt x="61" y="113"/>
                    <a:pt x="69" y="111"/>
                  </a:cubicBezTo>
                  <a:cubicBezTo>
                    <a:pt x="73" y="110"/>
                    <a:pt x="77" y="109"/>
                    <a:pt x="81" y="108"/>
                  </a:cubicBezTo>
                  <a:cubicBezTo>
                    <a:pt x="83" y="107"/>
                    <a:pt x="85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7" y="107"/>
                    <a:pt x="85" y="108"/>
                  </a:cubicBezTo>
                  <a:cubicBezTo>
                    <a:pt x="83" y="108"/>
                    <a:pt x="82" y="109"/>
                    <a:pt x="82" y="109"/>
                  </a:cubicBezTo>
                  <a:cubicBezTo>
                    <a:pt x="82" y="109"/>
                    <a:pt x="82" y="109"/>
                    <a:pt x="82" y="109"/>
                  </a:cubicBezTo>
                  <a:cubicBezTo>
                    <a:pt x="58" y="122"/>
                    <a:pt x="31" y="124"/>
                    <a:pt x="8" y="138"/>
                  </a:cubicBezTo>
                  <a:moveTo>
                    <a:pt x="9" y="138"/>
                  </a:moveTo>
                  <a:cubicBezTo>
                    <a:pt x="12" y="137"/>
                    <a:pt x="14" y="136"/>
                    <a:pt x="17" y="134"/>
                  </a:cubicBezTo>
                  <a:cubicBezTo>
                    <a:pt x="41" y="123"/>
                    <a:pt x="68" y="121"/>
                    <a:pt x="90" y="106"/>
                  </a:cubicBezTo>
                  <a:cubicBezTo>
                    <a:pt x="90" y="108"/>
                    <a:pt x="91" y="110"/>
                    <a:pt x="92" y="112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1" y="112"/>
                    <a:pt x="90" y="113"/>
                    <a:pt x="90" y="113"/>
                  </a:cubicBezTo>
                  <a:cubicBezTo>
                    <a:pt x="89" y="113"/>
                    <a:pt x="89" y="113"/>
                    <a:pt x="89" y="113"/>
                  </a:cubicBezTo>
                  <a:cubicBezTo>
                    <a:pt x="89" y="113"/>
                    <a:pt x="88" y="113"/>
                    <a:pt x="88" y="114"/>
                  </a:cubicBezTo>
                  <a:cubicBezTo>
                    <a:pt x="73" y="119"/>
                    <a:pt x="57" y="124"/>
                    <a:pt x="42" y="128"/>
                  </a:cubicBezTo>
                  <a:cubicBezTo>
                    <a:pt x="35" y="130"/>
                    <a:pt x="28" y="132"/>
                    <a:pt x="21" y="135"/>
                  </a:cubicBezTo>
                  <a:cubicBezTo>
                    <a:pt x="17" y="136"/>
                    <a:pt x="13" y="137"/>
                    <a:pt x="9" y="138"/>
                  </a:cubicBezTo>
                  <a:moveTo>
                    <a:pt x="11" y="128"/>
                  </a:moveTo>
                  <a:cubicBezTo>
                    <a:pt x="11" y="128"/>
                    <a:pt x="11" y="128"/>
                    <a:pt x="11" y="128"/>
                  </a:cubicBezTo>
                  <a:cubicBezTo>
                    <a:pt x="35" y="117"/>
                    <a:pt x="62" y="112"/>
                    <a:pt x="87" y="100"/>
                  </a:cubicBezTo>
                  <a:cubicBezTo>
                    <a:pt x="88" y="102"/>
                    <a:pt x="88" y="103"/>
                    <a:pt x="89" y="104"/>
                  </a:cubicBezTo>
                  <a:cubicBezTo>
                    <a:pt x="76" y="108"/>
                    <a:pt x="62" y="111"/>
                    <a:pt x="49" y="116"/>
                  </a:cubicBezTo>
                  <a:cubicBezTo>
                    <a:pt x="42" y="118"/>
                    <a:pt x="36" y="120"/>
                    <a:pt x="29" y="123"/>
                  </a:cubicBezTo>
                  <a:cubicBezTo>
                    <a:pt x="24" y="125"/>
                    <a:pt x="15" y="126"/>
                    <a:pt x="11" y="128"/>
                  </a:cubicBezTo>
                  <a:moveTo>
                    <a:pt x="12" y="126"/>
                  </a:moveTo>
                  <a:cubicBezTo>
                    <a:pt x="14" y="124"/>
                    <a:pt x="16" y="122"/>
                    <a:pt x="18" y="119"/>
                  </a:cubicBezTo>
                  <a:cubicBezTo>
                    <a:pt x="30" y="115"/>
                    <a:pt x="43" y="111"/>
                    <a:pt x="55" y="107"/>
                  </a:cubicBezTo>
                  <a:cubicBezTo>
                    <a:pt x="62" y="105"/>
                    <a:pt x="68" y="103"/>
                    <a:pt x="75" y="101"/>
                  </a:cubicBezTo>
                  <a:cubicBezTo>
                    <a:pt x="77" y="100"/>
                    <a:pt x="80" y="100"/>
                    <a:pt x="83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100"/>
                    <a:pt x="84" y="101"/>
                    <a:pt x="82" y="101"/>
                  </a:cubicBezTo>
                  <a:cubicBezTo>
                    <a:pt x="60" y="112"/>
                    <a:pt x="35" y="117"/>
                    <a:pt x="12" y="126"/>
                  </a:cubicBezTo>
                  <a:moveTo>
                    <a:pt x="24" y="116"/>
                  </a:moveTo>
                  <a:cubicBezTo>
                    <a:pt x="25" y="115"/>
                    <a:pt x="25" y="115"/>
                    <a:pt x="26" y="115"/>
                  </a:cubicBezTo>
                  <a:cubicBezTo>
                    <a:pt x="32" y="111"/>
                    <a:pt x="39" y="109"/>
                    <a:pt x="46" y="107"/>
                  </a:cubicBezTo>
                  <a:cubicBezTo>
                    <a:pt x="58" y="104"/>
                    <a:pt x="70" y="101"/>
                    <a:pt x="82" y="96"/>
                  </a:cubicBezTo>
                  <a:cubicBezTo>
                    <a:pt x="83" y="96"/>
                    <a:pt x="84" y="97"/>
                    <a:pt x="84" y="98"/>
                  </a:cubicBezTo>
                  <a:cubicBezTo>
                    <a:pt x="77" y="99"/>
                    <a:pt x="69" y="101"/>
                    <a:pt x="62" y="103"/>
                  </a:cubicBezTo>
                  <a:cubicBezTo>
                    <a:pt x="49" y="107"/>
                    <a:pt x="37" y="111"/>
                    <a:pt x="24" y="116"/>
                  </a:cubicBezTo>
                  <a:moveTo>
                    <a:pt x="24" y="115"/>
                  </a:moveTo>
                  <a:cubicBezTo>
                    <a:pt x="29" y="111"/>
                    <a:pt x="34" y="107"/>
                    <a:pt x="38" y="104"/>
                  </a:cubicBezTo>
                  <a:cubicBezTo>
                    <a:pt x="45" y="102"/>
                    <a:pt x="51" y="100"/>
                    <a:pt x="58" y="98"/>
                  </a:cubicBezTo>
                  <a:cubicBezTo>
                    <a:pt x="63" y="97"/>
                    <a:pt x="67" y="96"/>
                    <a:pt x="71" y="95"/>
                  </a:cubicBezTo>
                  <a:cubicBezTo>
                    <a:pt x="73" y="95"/>
                    <a:pt x="75" y="95"/>
                    <a:pt x="77" y="95"/>
                  </a:cubicBezTo>
                  <a:cubicBezTo>
                    <a:pt x="78" y="95"/>
                    <a:pt x="79" y="95"/>
                    <a:pt x="80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6" y="97"/>
                    <a:pt x="75" y="97"/>
                  </a:cubicBezTo>
                  <a:cubicBezTo>
                    <a:pt x="64" y="102"/>
                    <a:pt x="52" y="105"/>
                    <a:pt x="40" y="108"/>
                  </a:cubicBezTo>
                  <a:cubicBezTo>
                    <a:pt x="34" y="109"/>
                    <a:pt x="29" y="112"/>
                    <a:pt x="24" y="115"/>
                  </a:cubicBezTo>
                  <a:moveTo>
                    <a:pt x="58" y="97"/>
                  </a:moveTo>
                  <a:cubicBezTo>
                    <a:pt x="62" y="95"/>
                    <a:pt x="67" y="94"/>
                    <a:pt x="71" y="93"/>
                  </a:cubicBezTo>
                  <a:cubicBezTo>
                    <a:pt x="73" y="93"/>
                    <a:pt x="75" y="93"/>
                    <a:pt x="77" y="94"/>
                  </a:cubicBezTo>
                  <a:cubicBezTo>
                    <a:pt x="71" y="94"/>
                    <a:pt x="64" y="95"/>
                    <a:pt x="58" y="97"/>
                  </a:cubicBezTo>
                  <a:moveTo>
                    <a:pt x="47" y="99"/>
                  </a:moveTo>
                  <a:cubicBezTo>
                    <a:pt x="49" y="97"/>
                    <a:pt x="52" y="96"/>
                    <a:pt x="54" y="94"/>
                  </a:cubicBezTo>
                  <a:cubicBezTo>
                    <a:pt x="55" y="94"/>
                    <a:pt x="56" y="93"/>
                    <a:pt x="57" y="93"/>
                  </a:cubicBezTo>
                  <a:cubicBezTo>
                    <a:pt x="60" y="93"/>
                    <a:pt x="64" y="92"/>
                    <a:pt x="67" y="92"/>
                  </a:cubicBezTo>
                  <a:cubicBezTo>
                    <a:pt x="60" y="95"/>
                    <a:pt x="53" y="97"/>
                    <a:pt x="47" y="99"/>
                  </a:cubicBezTo>
                  <a:moveTo>
                    <a:pt x="64" y="88"/>
                  </a:moveTo>
                  <a:cubicBezTo>
                    <a:pt x="75" y="81"/>
                    <a:pt x="86" y="74"/>
                    <a:pt x="97" y="66"/>
                  </a:cubicBezTo>
                  <a:cubicBezTo>
                    <a:pt x="117" y="51"/>
                    <a:pt x="119" y="28"/>
                    <a:pt x="115" y="6"/>
                  </a:cubicBezTo>
                  <a:cubicBezTo>
                    <a:pt x="133" y="9"/>
                    <a:pt x="150" y="18"/>
                    <a:pt x="168" y="24"/>
                  </a:cubicBezTo>
                  <a:cubicBezTo>
                    <a:pt x="153" y="36"/>
                    <a:pt x="143" y="50"/>
                    <a:pt x="146" y="69"/>
                  </a:cubicBezTo>
                  <a:cubicBezTo>
                    <a:pt x="148" y="91"/>
                    <a:pt x="164" y="113"/>
                    <a:pt x="174" y="132"/>
                  </a:cubicBezTo>
                  <a:cubicBezTo>
                    <a:pt x="175" y="133"/>
                    <a:pt x="175" y="133"/>
                    <a:pt x="175" y="134"/>
                  </a:cubicBezTo>
                  <a:cubicBezTo>
                    <a:pt x="175" y="134"/>
                    <a:pt x="174" y="134"/>
                    <a:pt x="174" y="134"/>
                  </a:cubicBezTo>
                  <a:cubicBezTo>
                    <a:pt x="173" y="134"/>
                    <a:pt x="171" y="134"/>
                    <a:pt x="169" y="135"/>
                  </a:cubicBezTo>
                  <a:cubicBezTo>
                    <a:pt x="169" y="135"/>
                    <a:pt x="168" y="136"/>
                    <a:pt x="167" y="136"/>
                  </a:cubicBezTo>
                  <a:cubicBezTo>
                    <a:pt x="161" y="136"/>
                    <a:pt x="155" y="127"/>
                    <a:pt x="151" y="124"/>
                  </a:cubicBezTo>
                  <a:cubicBezTo>
                    <a:pt x="147" y="122"/>
                    <a:pt x="144" y="121"/>
                    <a:pt x="140" y="121"/>
                  </a:cubicBezTo>
                  <a:cubicBezTo>
                    <a:pt x="132" y="121"/>
                    <a:pt x="125" y="126"/>
                    <a:pt x="116" y="127"/>
                  </a:cubicBezTo>
                  <a:cubicBezTo>
                    <a:pt x="115" y="128"/>
                    <a:pt x="114" y="128"/>
                    <a:pt x="113" y="128"/>
                  </a:cubicBezTo>
                  <a:cubicBezTo>
                    <a:pt x="99" y="128"/>
                    <a:pt x="98" y="108"/>
                    <a:pt x="92" y="99"/>
                  </a:cubicBezTo>
                  <a:cubicBezTo>
                    <a:pt x="85" y="90"/>
                    <a:pt x="77" y="88"/>
                    <a:pt x="67" y="88"/>
                  </a:cubicBezTo>
                  <a:cubicBezTo>
                    <a:pt x="66" y="88"/>
                    <a:pt x="65" y="88"/>
                    <a:pt x="64" y="88"/>
                  </a:cubicBezTo>
                  <a:moveTo>
                    <a:pt x="113" y="0"/>
                  </a:moveTo>
                  <a:cubicBezTo>
                    <a:pt x="111" y="0"/>
                    <a:pt x="111" y="2"/>
                    <a:pt x="111" y="3"/>
                  </a:cubicBezTo>
                  <a:cubicBezTo>
                    <a:pt x="110" y="3"/>
                    <a:pt x="110" y="4"/>
                    <a:pt x="110" y="5"/>
                  </a:cubicBezTo>
                  <a:cubicBezTo>
                    <a:pt x="112" y="17"/>
                    <a:pt x="113" y="29"/>
                    <a:pt x="110" y="41"/>
                  </a:cubicBezTo>
                  <a:cubicBezTo>
                    <a:pt x="105" y="55"/>
                    <a:pt x="93" y="63"/>
                    <a:pt x="81" y="70"/>
                  </a:cubicBezTo>
                  <a:cubicBezTo>
                    <a:pt x="63" y="82"/>
                    <a:pt x="45" y="93"/>
                    <a:pt x="27" y="106"/>
                  </a:cubicBezTo>
                  <a:cubicBezTo>
                    <a:pt x="15" y="114"/>
                    <a:pt x="0" y="127"/>
                    <a:pt x="3" y="143"/>
                  </a:cubicBezTo>
                  <a:cubicBezTo>
                    <a:pt x="6" y="157"/>
                    <a:pt x="22" y="164"/>
                    <a:pt x="34" y="169"/>
                  </a:cubicBezTo>
                  <a:cubicBezTo>
                    <a:pt x="42" y="172"/>
                    <a:pt x="50" y="174"/>
                    <a:pt x="58" y="176"/>
                  </a:cubicBezTo>
                  <a:cubicBezTo>
                    <a:pt x="70" y="181"/>
                    <a:pt x="83" y="187"/>
                    <a:pt x="95" y="192"/>
                  </a:cubicBezTo>
                  <a:cubicBezTo>
                    <a:pt x="115" y="202"/>
                    <a:pt x="136" y="214"/>
                    <a:pt x="158" y="217"/>
                  </a:cubicBezTo>
                  <a:cubicBezTo>
                    <a:pt x="160" y="218"/>
                    <a:pt x="163" y="218"/>
                    <a:pt x="165" y="218"/>
                  </a:cubicBezTo>
                  <a:cubicBezTo>
                    <a:pt x="180" y="218"/>
                    <a:pt x="193" y="211"/>
                    <a:pt x="197" y="196"/>
                  </a:cubicBezTo>
                  <a:cubicBezTo>
                    <a:pt x="201" y="177"/>
                    <a:pt x="192" y="157"/>
                    <a:pt x="184" y="140"/>
                  </a:cubicBezTo>
                  <a:cubicBezTo>
                    <a:pt x="175" y="121"/>
                    <a:pt x="164" y="104"/>
                    <a:pt x="156" y="85"/>
                  </a:cubicBezTo>
                  <a:cubicBezTo>
                    <a:pt x="151" y="74"/>
                    <a:pt x="148" y="62"/>
                    <a:pt x="152" y="50"/>
                  </a:cubicBezTo>
                  <a:cubicBezTo>
                    <a:pt x="156" y="40"/>
                    <a:pt x="165" y="32"/>
                    <a:pt x="173" y="26"/>
                  </a:cubicBezTo>
                  <a:cubicBezTo>
                    <a:pt x="175" y="25"/>
                    <a:pt x="174" y="23"/>
                    <a:pt x="173" y="22"/>
                  </a:cubicBezTo>
                  <a:cubicBezTo>
                    <a:pt x="173" y="22"/>
                    <a:pt x="173" y="21"/>
                    <a:pt x="172" y="20"/>
                  </a:cubicBezTo>
                  <a:cubicBezTo>
                    <a:pt x="152" y="14"/>
                    <a:pt x="134" y="4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Freeform 25"/>
            <p:cNvSpPr>
              <a:spLocks noEditPoints="1"/>
            </p:cNvSpPr>
            <p:nvPr/>
          </p:nvSpPr>
          <p:spPr bwMode="auto">
            <a:xfrm>
              <a:off x="7835569" y="4886252"/>
              <a:ext cx="482600" cy="127000"/>
            </a:xfrm>
            <a:custGeom>
              <a:avLst/>
              <a:gdLst>
                <a:gd name="T0" fmla="*/ 67 w 114"/>
                <a:gd name="T1" fmla="*/ 20 h 30"/>
                <a:gd name="T2" fmla="*/ 24 w 114"/>
                <a:gd name="T3" fmla="*/ 18 h 30"/>
                <a:gd name="T4" fmla="*/ 25 w 114"/>
                <a:gd name="T5" fmla="*/ 16 h 30"/>
                <a:gd name="T6" fmla="*/ 24 w 114"/>
                <a:gd name="T7" fmla="*/ 19 h 30"/>
                <a:gd name="T8" fmla="*/ 24 w 114"/>
                <a:gd name="T9" fmla="*/ 16 h 30"/>
                <a:gd name="T10" fmla="*/ 27 w 114"/>
                <a:gd name="T11" fmla="*/ 15 h 30"/>
                <a:gd name="T12" fmla="*/ 30 w 114"/>
                <a:gd name="T13" fmla="*/ 14 h 30"/>
                <a:gd name="T14" fmla="*/ 66 w 114"/>
                <a:gd name="T15" fmla="*/ 14 h 30"/>
                <a:gd name="T16" fmla="*/ 65 w 114"/>
                <a:gd name="T17" fmla="*/ 14 h 30"/>
                <a:gd name="T18" fmla="*/ 65 w 114"/>
                <a:gd name="T19" fmla="*/ 19 h 30"/>
                <a:gd name="T20" fmla="*/ 40 w 114"/>
                <a:gd name="T21" fmla="*/ 20 h 30"/>
                <a:gd name="T22" fmla="*/ 34 w 114"/>
                <a:gd name="T23" fmla="*/ 20 h 30"/>
                <a:gd name="T24" fmla="*/ 34 w 114"/>
                <a:gd name="T25" fmla="*/ 13 h 30"/>
                <a:gd name="T26" fmla="*/ 37 w 114"/>
                <a:gd name="T27" fmla="*/ 15 h 30"/>
                <a:gd name="T28" fmla="*/ 41 w 114"/>
                <a:gd name="T29" fmla="*/ 19 h 30"/>
                <a:gd name="T30" fmla="*/ 44 w 114"/>
                <a:gd name="T31" fmla="*/ 11 h 30"/>
                <a:gd name="T32" fmla="*/ 42 w 114"/>
                <a:gd name="T33" fmla="*/ 14 h 30"/>
                <a:gd name="T34" fmla="*/ 46 w 114"/>
                <a:gd name="T35" fmla="*/ 16 h 30"/>
                <a:gd name="T36" fmla="*/ 52 w 114"/>
                <a:gd name="T37" fmla="*/ 20 h 30"/>
                <a:gd name="T38" fmla="*/ 50 w 114"/>
                <a:gd name="T39" fmla="*/ 20 h 30"/>
                <a:gd name="T40" fmla="*/ 52 w 114"/>
                <a:gd name="T41" fmla="*/ 20 h 30"/>
                <a:gd name="T42" fmla="*/ 66 w 114"/>
                <a:gd name="T43" fmla="*/ 9 h 30"/>
                <a:gd name="T44" fmla="*/ 66 w 114"/>
                <a:gd name="T45" fmla="*/ 12 h 30"/>
                <a:gd name="T46" fmla="*/ 48 w 114"/>
                <a:gd name="T47" fmla="*/ 9 h 30"/>
                <a:gd name="T48" fmla="*/ 96 w 114"/>
                <a:gd name="T49" fmla="*/ 15 h 30"/>
                <a:gd name="T50" fmla="*/ 58 w 114"/>
                <a:gd name="T51" fmla="*/ 20 h 30"/>
                <a:gd name="T52" fmla="*/ 57 w 114"/>
                <a:gd name="T53" fmla="*/ 18 h 30"/>
                <a:gd name="T54" fmla="*/ 57 w 114"/>
                <a:gd name="T55" fmla="*/ 11 h 30"/>
                <a:gd name="T56" fmla="*/ 79 w 114"/>
                <a:gd name="T57" fmla="*/ 20 h 30"/>
                <a:gd name="T58" fmla="*/ 58 w 114"/>
                <a:gd name="T59" fmla="*/ 13 h 30"/>
                <a:gd name="T60" fmla="*/ 56 w 114"/>
                <a:gd name="T61" fmla="*/ 7 h 30"/>
                <a:gd name="T62" fmla="*/ 76 w 114"/>
                <a:gd name="T63" fmla="*/ 20 h 30"/>
                <a:gd name="T64" fmla="*/ 65 w 114"/>
                <a:gd name="T65" fmla="*/ 6 h 30"/>
                <a:gd name="T66" fmla="*/ 68 w 114"/>
                <a:gd name="T67" fmla="*/ 13 h 30"/>
                <a:gd name="T68" fmla="*/ 65 w 114"/>
                <a:gd name="T69" fmla="*/ 13 h 30"/>
                <a:gd name="T70" fmla="*/ 68 w 114"/>
                <a:gd name="T71" fmla="*/ 5 h 30"/>
                <a:gd name="T72" fmla="*/ 81 w 114"/>
                <a:gd name="T73" fmla="*/ 12 h 30"/>
                <a:gd name="T74" fmla="*/ 81 w 114"/>
                <a:gd name="T75" fmla="*/ 19 h 30"/>
                <a:gd name="T76" fmla="*/ 73 w 114"/>
                <a:gd name="T77" fmla="*/ 4 h 30"/>
                <a:gd name="T78" fmla="*/ 76 w 114"/>
                <a:gd name="T79" fmla="*/ 4 h 30"/>
                <a:gd name="T80" fmla="*/ 91 w 114"/>
                <a:gd name="T81" fmla="*/ 18 h 30"/>
                <a:gd name="T82" fmla="*/ 86 w 114"/>
                <a:gd name="T83" fmla="*/ 12 h 30"/>
                <a:gd name="T84" fmla="*/ 89 w 114"/>
                <a:gd name="T85" fmla="*/ 12 h 30"/>
                <a:gd name="T86" fmla="*/ 105 w 114"/>
                <a:gd name="T87" fmla="*/ 3 h 30"/>
                <a:gd name="T88" fmla="*/ 93 w 114"/>
                <a:gd name="T89" fmla="*/ 16 h 30"/>
                <a:gd name="T90" fmla="*/ 90 w 114"/>
                <a:gd name="T91" fmla="*/ 10 h 30"/>
                <a:gd name="T92" fmla="*/ 86 w 114"/>
                <a:gd name="T93" fmla="*/ 2 h 30"/>
                <a:gd name="T94" fmla="*/ 104 w 114"/>
                <a:gd name="T95" fmla="*/ 5 h 30"/>
                <a:gd name="T96" fmla="*/ 110 w 114"/>
                <a:gd name="T97" fmla="*/ 13 h 30"/>
                <a:gd name="T98" fmla="*/ 111 w 114"/>
                <a:gd name="T99" fmla="*/ 14 h 30"/>
                <a:gd name="T100" fmla="*/ 109 w 114"/>
                <a:gd name="T101" fmla="*/ 14 h 30"/>
                <a:gd name="T102" fmla="*/ 108 w 114"/>
                <a:gd name="T103" fmla="*/ 16 h 30"/>
                <a:gd name="T104" fmla="*/ 94 w 114"/>
                <a:gd name="T105" fmla="*/ 10 h 30"/>
                <a:gd name="T106" fmla="*/ 98 w 114"/>
                <a:gd name="T107" fmla="*/ 10 h 30"/>
                <a:gd name="T108" fmla="*/ 104 w 114"/>
                <a:gd name="T109" fmla="*/ 7 h 30"/>
                <a:gd name="T110" fmla="*/ 106 w 114"/>
                <a:gd name="T111" fmla="*/ 18 h 30"/>
                <a:gd name="T112" fmla="*/ 93 w 114"/>
                <a:gd name="T113" fmla="*/ 6 h 30"/>
                <a:gd name="T114" fmla="*/ 94 w 114"/>
                <a:gd name="T115" fmla="*/ 4 h 30"/>
                <a:gd name="T116" fmla="*/ 98 w 114"/>
                <a:gd name="T117" fmla="*/ 2 h 30"/>
                <a:gd name="T118" fmla="*/ 8 w 114"/>
                <a:gd name="T119" fmla="*/ 16 h 30"/>
                <a:gd name="T120" fmla="*/ 3 w 114"/>
                <a:gd name="T121" fmla="*/ 26 h 30"/>
                <a:gd name="T122" fmla="*/ 91 w 114"/>
                <a:gd name="T12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4" h="30">
                  <a:moveTo>
                    <a:pt x="10" y="28"/>
                  </a:moveTo>
                  <a:cubicBezTo>
                    <a:pt x="9" y="26"/>
                    <a:pt x="7" y="25"/>
                    <a:pt x="4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7" y="21"/>
                    <a:pt x="8" y="20"/>
                    <a:pt x="8" y="18"/>
                  </a:cubicBezTo>
                  <a:cubicBezTo>
                    <a:pt x="12" y="17"/>
                    <a:pt x="15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8"/>
                    <a:pt x="23" y="20"/>
                    <a:pt x="23" y="22"/>
                  </a:cubicBezTo>
                  <a:cubicBezTo>
                    <a:pt x="19" y="23"/>
                    <a:pt x="15" y="26"/>
                    <a:pt x="10" y="28"/>
                  </a:cubicBezTo>
                  <a:moveTo>
                    <a:pt x="67" y="20"/>
                  </a:moveTo>
                  <a:cubicBezTo>
                    <a:pt x="67" y="20"/>
                    <a:pt x="67" y="20"/>
                    <a:pt x="67" y="20"/>
                  </a:cubicBezTo>
                  <a:cubicBezTo>
                    <a:pt x="67" y="19"/>
                    <a:pt x="66" y="17"/>
                    <a:pt x="66" y="17"/>
                  </a:cubicBezTo>
                  <a:cubicBezTo>
                    <a:pt x="67" y="18"/>
                    <a:pt x="68" y="19"/>
                    <a:pt x="69" y="20"/>
                  </a:cubicBezTo>
                  <a:cubicBezTo>
                    <a:pt x="68" y="20"/>
                    <a:pt x="67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19"/>
                    <a:pt x="65" y="19"/>
                    <a:pt x="65" y="18"/>
                  </a:cubicBezTo>
                  <a:cubicBezTo>
                    <a:pt x="67" y="20"/>
                    <a:pt x="67" y="20"/>
                    <a:pt x="67" y="20"/>
                  </a:cubicBezTo>
                  <a:moveTo>
                    <a:pt x="25" y="20"/>
                  </a:moveTo>
                  <a:cubicBezTo>
                    <a:pt x="25" y="20"/>
                    <a:pt x="24" y="19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8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moveTo>
                    <a:pt x="27" y="21"/>
                  </a:move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19"/>
                    <a:pt x="26" y="18"/>
                  </a:cubicBezTo>
                  <a:cubicBezTo>
                    <a:pt x="26" y="17"/>
                    <a:pt x="25" y="16"/>
                    <a:pt x="25" y="16"/>
                  </a:cubicBezTo>
                  <a:cubicBezTo>
                    <a:pt x="26" y="16"/>
                    <a:pt x="26" y="16"/>
                    <a:pt x="26" y="17"/>
                  </a:cubicBezTo>
                  <a:cubicBezTo>
                    <a:pt x="27" y="19"/>
                    <a:pt x="28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8" y="17"/>
                    <a:pt x="27" y="16"/>
                  </a:cubicBezTo>
                  <a:cubicBezTo>
                    <a:pt x="29" y="18"/>
                    <a:pt x="29" y="19"/>
                    <a:pt x="31" y="21"/>
                  </a:cubicBezTo>
                  <a:cubicBezTo>
                    <a:pt x="29" y="21"/>
                    <a:pt x="27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4" y="20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5" y="20"/>
                    <a:pt x="25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7"/>
                    <a:pt x="24" y="17"/>
                  </a:cubicBezTo>
                  <a:cubicBezTo>
                    <a:pt x="25" y="18"/>
                    <a:pt x="26" y="19"/>
                    <a:pt x="27" y="21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19"/>
                  </a:cubicBezTo>
                  <a:cubicBezTo>
                    <a:pt x="26" y="18"/>
                    <a:pt x="25" y="17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6" y="17"/>
                    <a:pt x="26" y="18"/>
                  </a:cubicBezTo>
                  <a:cubicBezTo>
                    <a:pt x="26" y="18"/>
                    <a:pt x="27" y="20"/>
                    <a:pt x="27" y="20"/>
                  </a:cubicBezTo>
                  <a:moveTo>
                    <a:pt x="29" y="20"/>
                  </a:moveTo>
                  <a:cubicBezTo>
                    <a:pt x="27" y="19"/>
                    <a:pt x="27" y="17"/>
                    <a:pt x="26" y="16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7"/>
                    <a:pt x="30" y="18"/>
                    <a:pt x="31" y="20"/>
                  </a:cubicBezTo>
                  <a:cubicBezTo>
                    <a:pt x="30" y="19"/>
                    <a:pt x="28" y="17"/>
                    <a:pt x="27" y="1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7"/>
                    <a:pt x="28" y="19"/>
                    <a:pt x="29" y="20"/>
                  </a:cubicBezTo>
                  <a:moveTo>
                    <a:pt x="32" y="20"/>
                  </a:moveTo>
                  <a:cubicBezTo>
                    <a:pt x="32" y="19"/>
                    <a:pt x="29" y="16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1" y="16"/>
                    <a:pt x="31" y="18"/>
                    <a:pt x="32" y="20"/>
                  </a:cubicBezTo>
                  <a:moveTo>
                    <a:pt x="34" y="18"/>
                  </a:moveTo>
                  <a:cubicBezTo>
                    <a:pt x="33" y="17"/>
                    <a:pt x="32" y="15"/>
                    <a:pt x="30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3" y="16"/>
                  </a:cubicBezTo>
                  <a:cubicBezTo>
                    <a:pt x="33" y="17"/>
                    <a:pt x="33" y="18"/>
                    <a:pt x="34" y="18"/>
                  </a:cubicBezTo>
                  <a:moveTo>
                    <a:pt x="69" y="20"/>
                  </a:moveTo>
                  <a:cubicBezTo>
                    <a:pt x="69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6" y="16"/>
                    <a:pt x="66" y="15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14"/>
                    <a:pt x="65" y="14"/>
                    <a:pt x="66" y="14"/>
                  </a:cubicBezTo>
                  <a:cubicBezTo>
                    <a:pt x="67" y="15"/>
                    <a:pt x="68" y="16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69" y="20"/>
                  </a:cubicBezTo>
                  <a:moveTo>
                    <a:pt x="63" y="20"/>
                  </a:moveTo>
                  <a:cubicBezTo>
                    <a:pt x="64" y="18"/>
                    <a:pt x="65" y="16"/>
                    <a:pt x="65" y="14"/>
                  </a:cubicBezTo>
                  <a:cubicBezTo>
                    <a:pt x="65" y="15"/>
                    <a:pt x="66" y="16"/>
                    <a:pt x="67" y="18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7" y="18"/>
                    <a:pt x="66" y="17"/>
                    <a:pt x="65" y="16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17"/>
                    <a:pt x="66" y="18"/>
                    <a:pt x="66" y="19"/>
                  </a:cubicBezTo>
                  <a:cubicBezTo>
                    <a:pt x="66" y="19"/>
                    <a:pt x="65" y="18"/>
                    <a:pt x="65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5" y="20"/>
                    <a:pt x="65" y="20"/>
                  </a:cubicBezTo>
                  <a:cubicBezTo>
                    <a:pt x="65" y="20"/>
                    <a:pt x="64" y="20"/>
                    <a:pt x="63" y="20"/>
                  </a:cubicBezTo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6" y="18"/>
                    <a:pt x="35" y="16"/>
                  </a:cubicBezTo>
                  <a:cubicBezTo>
                    <a:pt x="35" y="16"/>
                    <a:pt x="34" y="14"/>
                    <a:pt x="34" y="13"/>
                  </a:cubicBezTo>
                  <a:cubicBezTo>
                    <a:pt x="36" y="16"/>
                    <a:pt x="38" y="18"/>
                    <a:pt x="40" y="20"/>
                  </a:cubicBezTo>
                  <a:cubicBezTo>
                    <a:pt x="37" y="21"/>
                    <a:pt x="34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19"/>
                    <a:pt x="30" y="18"/>
                  </a:cubicBezTo>
                  <a:cubicBezTo>
                    <a:pt x="29" y="17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8"/>
                    <a:pt x="32" y="19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19"/>
                    <a:pt x="32" y="16"/>
                    <a:pt x="30" y="14"/>
                  </a:cubicBezTo>
                  <a:cubicBezTo>
                    <a:pt x="32" y="16"/>
                    <a:pt x="33" y="18"/>
                    <a:pt x="34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8"/>
                    <a:pt x="33" y="16"/>
                    <a:pt x="32" y="14"/>
                  </a:cubicBezTo>
                  <a:cubicBezTo>
                    <a:pt x="33" y="16"/>
                    <a:pt x="35" y="19"/>
                    <a:pt x="37" y="20"/>
                  </a:cubicBezTo>
                  <a:moveTo>
                    <a:pt x="36" y="20"/>
                  </a:moveTo>
                  <a:cubicBezTo>
                    <a:pt x="35" y="18"/>
                    <a:pt x="33" y="15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5"/>
                    <a:pt x="35" y="17"/>
                    <a:pt x="36" y="20"/>
                  </a:cubicBezTo>
                  <a:moveTo>
                    <a:pt x="40" y="20"/>
                  </a:moveTo>
                  <a:cubicBezTo>
                    <a:pt x="38" y="17"/>
                    <a:pt x="36" y="15"/>
                    <a:pt x="34" y="13"/>
                  </a:cubicBezTo>
                  <a:cubicBezTo>
                    <a:pt x="34" y="13"/>
                    <a:pt x="35" y="13"/>
                    <a:pt x="35" y="12"/>
                  </a:cubicBezTo>
                  <a:cubicBezTo>
                    <a:pt x="36" y="15"/>
                    <a:pt x="38" y="18"/>
                    <a:pt x="40" y="20"/>
                  </a:cubicBezTo>
                  <a:moveTo>
                    <a:pt x="42" y="20"/>
                  </a:moveTo>
                  <a:cubicBezTo>
                    <a:pt x="42" y="20"/>
                    <a:pt x="42" y="20"/>
                    <a:pt x="42" y="20"/>
                  </a:cubicBezTo>
                  <a:cubicBezTo>
                    <a:pt x="41" y="17"/>
                    <a:pt x="39" y="15"/>
                    <a:pt x="38" y="12"/>
                  </a:cubicBezTo>
                  <a:cubicBezTo>
                    <a:pt x="39" y="15"/>
                    <a:pt x="42" y="17"/>
                    <a:pt x="43" y="20"/>
                  </a:cubicBezTo>
                  <a:cubicBezTo>
                    <a:pt x="42" y="20"/>
                    <a:pt x="41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39" y="18"/>
                    <a:pt x="38" y="17"/>
                    <a:pt x="37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17"/>
                    <a:pt x="40" y="19"/>
                    <a:pt x="42" y="20"/>
                  </a:cubicBezTo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8" y="15"/>
                    <a:pt x="37" y="14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8" y="14"/>
                    <a:pt x="40" y="16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moveTo>
                    <a:pt x="42" y="18"/>
                  </a:moveTo>
                  <a:cubicBezTo>
                    <a:pt x="41" y="16"/>
                    <a:pt x="39" y="14"/>
                    <a:pt x="38" y="12"/>
                  </a:cubicBezTo>
                  <a:cubicBezTo>
                    <a:pt x="38" y="12"/>
                    <a:pt x="39" y="11"/>
                    <a:pt x="40" y="11"/>
                  </a:cubicBezTo>
                  <a:cubicBezTo>
                    <a:pt x="40" y="13"/>
                    <a:pt x="41" y="14"/>
                    <a:pt x="41" y="15"/>
                  </a:cubicBezTo>
                  <a:cubicBezTo>
                    <a:pt x="41" y="16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7" y="17"/>
                    <a:pt x="45" y="14"/>
                    <a:pt x="44" y="11"/>
                  </a:cubicBezTo>
                  <a:cubicBezTo>
                    <a:pt x="45" y="13"/>
                    <a:pt x="48" y="16"/>
                    <a:pt x="49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8" y="20"/>
                    <a:pt x="46" y="20"/>
                    <a:pt x="44" y="20"/>
                  </a:cubicBezTo>
                  <a:cubicBezTo>
                    <a:pt x="43" y="18"/>
                    <a:pt x="42" y="14"/>
                    <a:pt x="40" y="12"/>
                  </a:cubicBezTo>
                  <a:cubicBezTo>
                    <a:pt x="42" y="15"/>
                    <a:pt x="43" y="18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19"/>
                    <a:pt x="44" y="17"/>
                    <a:pt x="44" y="16"/>
                  </a:cubicBezTo>
                  <a:cubicBezTo>
                    <a:pt x="43" y="15"/>
                    <a:pt x="43" y="14"/>
                    <a:pt x="42" y="14"/>
                  </a:cubicBezTo>
                  <a:cubicBezTo>
                    <a:pt x="42" y="14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4" y="15"/>
                    <a:pt x="45" y="18"/>
                    <a:pt x="48" y="20"/>
                  </a:cubicBezTo>
                  <a:moveTo>
                    <a:pt x="44" y="17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2" y="14"/>
                    <a:pt x="41" y="13"/>
                    <a:pt x="40" y="11"/>
                  </a:cubicBezTo>
                  <a:cubicBezTo>
                    <a:pt x="41" y="11"/>
                    <a:pt x="42" y="11"/>
                    <a:pt x="43" y="10"/>
                  </a:cubicBezTo>
                  <a:cubicBezTo>
                    <a:pt x="44" y="12"/>
                    <a:pt x="44" y="13"/>
                    <a:pt x="45" y="14"/>
                  </a:cubicBezTo>
                  <a:cubicBezTo>
                    <a:pt x="45" y="15"/>
                    <a:pt x="45" y="16"/>
                    <a:pt x="46" y="16"/>
                  </a:cubicBezTo>
                  <a:cubicBezTo>
                    <a:pt x="46" y="17"/>
                    <a:pt x="47" y="19"/>
                    <a:pt x="47" y="19"/>
                  </a:cubicBezTo>
                  <a:cubicBezTo>
                    <a:pt x="45" y="17"/>
                    <a:pt x="43" y="14"/>
                    <a:pt x="42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3"/>
                    <a:pt x="43" y="15"/>
                    <a:pt x="44" y="17"/>
                  </a:cubicBezTo>
                  <a:moveTo>
                    <a:pt x="48" y="16"/>
                  </a:moveTo>
                  <a:cubicBezTo>
                    <a:pt x="46" y="14"/>
                    <a:pt x="45" y="12"/>
                    <a:pt x="44" y="10"/>
                  </a:cubicBezTo>
                  <a:cubicBezTo>
                    <a:pt x="44" y="10"/>
                    <a:pt x="44" y="10"/>
                    <a:pt x="45" y="10"/>
                  </a:cubicBezTo>
                  <a:cubicBezTo>
                    <a:pt x="46" y="12"/>
                    <a:pt x="47" y="14"/>
                    <a:pt x="48" y="16"/>
                  </a:cubicBezTo>
                  <a:moveTo>
                    <a:pt x="52" y="20"/>
                  </a:moveTo>
                  <a:cubicBezTo>
                    <a:pt x="52" y="20"/>
                    <a:pt x="52" y="20"/>
                    <a:pt x="52" y="20"/>
                  </a:cubicBezTo>
                  <a:cubicBezTo>
                    <a:pt x="52" y="18"/>
                    <a:pt x="51" y="17"/>
                    <a:pt x="50" y="15"/>
                  </a:cubicBezTo>
                  <a:cubicBezTo>
                    <a:pt x="50" y="14"/>
                    <a:pt x="49" y="13"/>
                    <a:pt x="49" y="12"/>
                  </a:cubicBezTo>
                  <a:cubicBezTo>
                    <a:pt x="48" y="11"/>
                    <a:pt x="47" y="9"/>
                    <a:pt x="48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50" y="11"/>
                    <a:pt x="50" y="14"/>
                    <a:pt x="52" y="16"/>
                  </a:cubicBezTo>
                  <a:cubicBezTo>
                    <a:pt x="53" y="17"/>
                    <a:pt x="54" y="19"/>
                    <a:pt x="55" y="20"/>
                  </a:cubicBezTo>
                  <a:cubicBezTo>
                    <a:pt x="54" y="20"/>
                    <a:pt x="53" y="20"/>
                    <a:pt x="53" y="20"/>
                  </a:cubicBezTo>
                  <a:cubicBezTo>
                    <a:pt x="52" y="20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8" y="17"/>
                    <a:pt x="48" y="16"/>
                    <a:pt x="48" y="15"/>
                  </a:cubicBezTo>
                  <a:cubicBezTo>
                    <a:pt x="47" y="14"/>
                    <a:pt x="47" y="13"/>
                    <a:pt x="46" y="13"/>
                  </a:cubicBezTo>
                  <a:cubicBezTo>
                    <a:pt x="46" y="12"/>
                    <a:pt x="45" y="10"/>
                    <a:pt x="45" y="10"/>
                  </a:cubicBezTo>
                  <a:cubicBezTo>
                    <a:pt x="45" y="10"/>
                    <a:pt x="45" y="10"/>
                    <a:pt x="46" y="11"/>
                  </a:cubicBezTo>
                  <a:cubicBezTo>
                    <a:pt x="47" y="14"/>
                    <a:pt x="50" y="17"/>
                    <a:pt x="52" y="20"/>
                  </a:cubicBezTo>
                  <a:moveTo>
                    <a:pt x="52" y="19"/>
                  </a:moveTo>
                  <a:cubicBezTo>
                    <a:pt x="50" y="16"/>
                    <a:pt x="47" y="13"/>
                    <a:pt x="45" y="10"/>
                  </a:cubicBezTo>
                  <a:cubicBezTo>
                    <a:pt x="46" y="10"/>
                    <a:pt x="47" y="9"/>
                    <a:pt x="47" y="9"/>
                  </a:cubicBezTo>
                  <a:cubicBezTo>
                    <a:pt x="49" y="13"/>
                    <a:pt x="50" y="16"/>
                    <a:pt x="52" y="19"/>
                  </a:cubicBezTo>
                  <a:moveTo>
                    <a:pt x="74" y="20"/>
                  </a:moveTo>
                  <a:cubicBezTo>
                    <a:pt x="74" y="20"/>
                    <a:pt x="74" y="20"/>
                    <a:pt x="74" y="20"/>
                  </a:cubicBezTo>
                  <a:cubicBezTo>
                    <a:pt x="73" y="17"/>
                    <a:pt x="70" y="16"/>
                    <a:pt x="69" y="13"/>
                  </a:cubicBezTo>
                  <a:cubicBezTo>
                    <a:pt x="68" y="12"/>
                    <a:pt x="67" y="11"/>
                    <a:pt x="66" y="9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7" y="11"/>
                    <a:pt x="68" y="12"/>
                    <a:pt x="69" y="13"/>
                  </a:cubicBezTo>
                  <a:cubicBezTo>
                    <a:pt x="71" y="16"/>
                    <a:pt x="74" y="18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5" y="20"/>
                    <a:pt x="73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19"/>
                    <a:pt x="71" y="18"/>
                    <a:pt x="70" y="18"/>
                  </a:cubicBezTo>
                  <a:cubicBezTo>
                    <a:pt x="70" y="17"/>
                    <a:pt x="69" y="17"/>
                    <a:pt x="69" y="16"/>
                  </a:cubicBezTo>
                  <a:cubicBezTo>
                    <a:pt x="68" y="15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1"/>
                    <a:pt x="65" y="11"/>
                  </a:cubicBezTo>
                  <a:cubicBezTo>
                    <a:pt x="65" y="11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6" y="11"/>
                    <a:pt x="66" y="12"/>
                    <a:pt x="67" y="13"/>
                  </a:cubicBezTo>
                  <a:cubicBezTo>
                    <a:pt x="69" y="16"/>
                    <a:pt x="71" y="18"/>
                    <a:pt x="74" y="20"/>
                  </a:cubicBezTo>
                  <a:moveTo>
                    <a:pt x="55" y="20"/>
                  </a:moveTo>
                  <a:cubicBezTo>
                    <a:pt x="55" y="20"/>
                    <a:pt x="53" y="17"/>
                    <a:pt x="53" y="17"/>
                  </a:cubicBezTo>
                  <a:cubicBezTo>
                    <a:pt x="52" y="16"/>
                    <a:pt x="51" y="15"/>
                    <a:pt x="51" y="13"/>
                  </a:cubicBezTo>
                  <a:cubicBezTo>
                    <a:pt x="50" y="12"/>
                    <a:pt x="49" y="10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3"/>
                    <a:pt x="53" y="16"/>
                    <a:pt x="55" y="19"/>
                  </a:cubicBezTo>
                  <a:cubicBezTo>
                    <a:pt x="55" y="20"/>
                    <a:pt x="55" y="20"/>
                    <a:pt x="55" y="20"/>
                  </a:cubicBezTo>
                  <a:moveTo>
                    <a:pt x="98" y="20"/>
                  </a:moveTo>
                  <a:cubicBezTo>
                    <a:pt x="99" y="20"/>
                    <a:pt x="99" y="20"/>
                    <a:pt x="99" y="20"/>
                  </a:cubicBezTo>
                  <a:cubicBezTo>
                    <a:pt x="97" y="17"/>
                    <a:pt x="94" y="14"/>
                    <a:pt x="92" y="12"/>
                  </a:cubicBezTo>
                  <a:cubicBezTo>
                    <a:pt x="91" y="10"/>
                    <a:pt x="90" y="9"/>
                    <a:pt x="89" y="8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3" y="11"/>
                    <a:pt x="94" y="13"/>
                    <a:pt x="96" y="15"/>
                  </a:cubicBezTo>
                  <a:cubicBezTo>
                    <a:pt x="97" y="16"/>
                    <a:pt x="99" y="18"/>
                    <a:pt x="100" y="20"/>
                  </a:cubicBezTo>
                  <a:cubicBezTo>
                    <a:pt x="100" y="20"/>
                    <a:pt x="99" y="20"/>
                    <a:pt x="98" y="20"/>
                  </a:cubicBezTo>
                  <a:moveTo>
                    <a:pt x="57" y="19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56" y="15"/>
                    <a:pt x="54" y="12"/>
                    <a:pt x="52" y="8"/>
                  </a:cubicBezTo>
                  <a:cubicBezTo>
                    <a:pt x="53" y="10"/>
                    <a:pt x="54" y="12"/>
                    <a:pt x="55" y="13"/>
                  </a:cubicBezTo>
                  <a:cubicBezTo>
                    <a:pt x="57" y="15"/>
                    <a:pt x="58" y="16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59" y="19"/>
                    <a:pt x="58" y="19"/>
                    <a:pt x="58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4" y="16"/>
                    <a:pt x="51" y="13"/>
                    <a:pt x="50" y="10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10"/>
                    <a:pt x="51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2"/>
                    <a:pt x="53" y="13"/>
                    <a:pt x="53" y="14"/>
                  </a:cubicBezTo>
                  <a:cubicBezTo>
                    <a:pt x="55" y="16"/>
                    <a:pt x="56" y="17"/>
                    <a:pt x="57" y="19"/>
                  </a:cubicBezTo>
                  <a:moveTo>
                    <a:pt x="57" y="18"/>
                  </a:moveTo>
                  <a:cubicBezTo>
                    <a:pt x="56" y="16"/>
                    <a:pt x="54" y="15"/>
                    <a:pt x="53" y="13"/>
                  </a:cubicBezTo>
                  <a:cubicBezTo>
                    <a:pt x="52" y="11"/>
                    <a:pt x="51" y="10"/>
                    <a:pt x="50" y="9"/>
                  </a:cubicBezTo>
                  <a:cubicBezTo>
                    <a:pt x="50" y="8"/>
                    <a:pt x="51" y="8"/>
                    <a:pt x="52" y="8"/>
                  </a:cubicBezTo>
                  <a:cubicBezTo>
                    <a:pt x="53" y="12"/>
                    <a:pt x="55" y="15"/>
                    <a:pt x="57" y="18"/>
                  </a:cubicBezTo>
                  <a:moveTo>
                    <a:pt x="59" y="18"/>
                  </a:moveTo>
                  <a:cubicBezTo>
                    <a:pt x="58" y="14"/>
                    <a:pt x="56" y="12"/>
                    <a:pt x="54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5" y="9"/>
                    <a:pt x="56" y="10"/>
                    <a:pt x="57" y="11"/>
                  </a:cubicBezTo>
                  <a:cubicBezTo>
                    <a:pt x="58" y="13"/>
                    <a:pt x="58" y="14"/>
                    <a:pt x="60" y="15"/>
                  </a:cubicBezTo>
                  <a:cubicBezTo>
                    <a:pt x="60" y="16"/>
                    <a:pt x="59" y="17"/>
                    <a:pt x="59" y="18"/>
                  </a:cubicBezTo>
                  <a:moveTo>
                    <a:pt x="59" y="17"/>
                  </a:moveTo>
                  <a:cubicBezTo>
                    <a:pt x="57" y="14"/>
                    <a:pt x="55" y="11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4" y="9"/>
                    <a:pt x="55" y="11"/>
                    <a:pt x="56" y="12"/>
                  </a:cubicBezTo>
                  <a:cubicBezTo>
                    <a:pt x="57" y="14"/>
                    <a:pt x="58" y="16"/>
                    <a:pt x="59" y="17"/>
                  </a:cubicBezTo>
                  <a:moveTo>
                    <a:pt x="81" y="20"/>
                  </a:moveTo>
                  <a:cubicBezTo>
                    <a:pt x="80" y="20"/>
                    <a:pt x="80" y="20"/>
                    <a:pt x="79" y="20"/>
                  </a:cubicBezTo>
                  <a:cubicBezTo>
                    <a:pt x="79" y="20"/>
                    <a:pt x="79" y="20"/>
                    <a:pt x="79" y="20"/>
                  </a:cubicBezTo>
                  <a:cubicBezTo>
                    <a:pt x="77" y="17"/>
                    <a:pt x="75" y="15"/>
                    <a:pt x="74" y="13"/>
                  </a:cubicBezTo>
                  <a:cubicBezTo>
                    <a:pt x="73" y="12"/>
                    <a:pt x="72" y="10"/>
                    <a:pt x="71" y="9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71" y="9"/>
                    <a:pt x="73" y="11"/>
                    <a:pt x="75" y="13"/>
                  </a:cubicBezTo>
                  <a:cubicBezTo>
                    <a:pt x="77" y="16"/>
                    <a:pt x="79" y="18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59" y="14"/>
                  </a:moveTo>
                  <a:cubicBezTo>
                    <a:pt x="59" y="14"/>
                    <a:pt x="59" y="14"/>
                    <a:pt x="58" y="13"/>
                  </a:cubicBezTo>
                  <a:cubicBezTo>
                    <a:pt x="58" y="12"/>
                    <a:pt x="57" y="11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4" y="8"/>
                    <a:pt x="55" y="8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9"/>
                    <a:pt x="57" y="10"/>
                    <a:pt x="58" y="12"/>
                  </a:cubicBezTo>
                  <a:cubicBezTo>
                    <a:pt x="58" y="12"/>
                    <a:pt x="60" y="14"/>
                    <a:pt x="59" y="14"/>
                  </a:cubicBezTo>
                  <a:moveTo>
                    <a:pt x="60" y="14"/>
                  </a:moveTo>
                  <a:cubicBezTo>
                    <a:pt x="59" y="12"/>
                    <a:pt x="57" y="9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9"/>
                    <a:pt x="59" y="12"/>
                    <a:pt x="60" y="14"/>
                  </a:cubicBezTo>
                  <a:moveTo>
                    <a:pt x="60" y="20"/>
                  </a:moveTo>
                  <a:cubicBezTo>
                    <a:pt x="62" y="16"/>
                    <a:pt x="61" y="11"/>
                    <a:pt x="59" y="7"/>
                  </a:cubicBezTo>
                  <a:cubicBezTo>
                    <a:pt x="59" y="7"/>
                    <a:pt x="60" y="6"/>
                    <a:pt x="61" y="6"/>
                  </a:cubicBezTo>
                  <a:cubicBezTo>
                    <a:pt x="63" y="10"/>
                    <a:pt x="64" y="16"/>
                    <a:pt x="62" y="20"/>
                  </a:cubicBezTo>
                  <a:cubicBezTo>
                    <a:pt x="61" y="20"/>
                    <a:pt x="60" y="20"/>
                    <a:pt x="60" y="20"/>
                  </a:cubicBezTo>
                  <a:moveTo>
                    <a:pt x="79" y="20"/>
                  </a:moveTo>
                  <a:cubicBezTo>
                    <a:pt x="78" y="20"/>
                    <a:pt x="77" y="20"/>
                    <a:pt x="76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3" y="15"/>
                    <a:pt x="69" y="11"/>
                    <a:pt x="65" y="6"/>
                  </a:cubicBezTo>
                  <a:cubicBezTo>
                    <a:pt x="66" y="7"/>
                    <a:pt x="67" y="8"/>
                    <a:pt x="68" y="9"/>
                  </a:cubicBezTo>
                  <a:cubicBezTo>
                    <a:pt x="69" y="10"/>
                    <a:pt x="70" y="11"/>
                    <a:pt x="72" y="13"/>
                  </a:cubicBezTo>
                  <a:cubicBezTo>
                    <a:pt x="74" y="15"/>
                    <a:pt x="76" y="18"/>
                    <a:pt x="78" y="20"/>
                  </a:cubicBezTo>
                  <a:cubicBezTo>
                    <a:pt x="79" y="20"/>
                    <a:pt x="79" y="20"/>
                    <a:pt x="79" y="20"/>
                  </a:cubicBezTo>
                  <a:moveTo>
                    <a:pt x="65" y="13"/>
                  </a:moveTo>
                  <a:cubicBezTo>
                    <a:pt x="64" y="10"/>
                    <a:pt x="64" y="8"/>
                    <a:pt x="62" y="6"/>
                  </a:cubicBezTo>
                  <a:cubicBezTo>
                    <a:pt x="63" y="6"/>
                    <a:pt x="64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6" y="8"/>
                    <a:pt x="68" y="10"/>
                    <a:pt x="70" y="12"/>
                  </a:cubicBezTo>
                  <a:cubicBezTo>
                    <a:pt x="72" y="14"/>
                    <a:pt x="74" y="17"/>
                    <a:pt x="76" y="19"/>
                  </a:cubicBezTo>
                  <a:cubicBezTo>
                    <a:pt x="74" y="17"/>
                    <a:pt x="72" y="15"/>
                    <a:pt x="70" y="13"/>
                  </a:cubicBezTo>
                  <a:cubicBezTo>
                    <a:pt x="68" y="11"/>
                    <a:pt x="66" y="8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9"/>
                    <a:pt x="67" y="11"/>
                    <a:pt x="68" y="13"/>
                  </a:cubicBezTo>
                  <a:cubicBezTo>
                    <a:pt x="70" y="15"/>
                    <a:pt x="71" y="17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7"/>
                    <a:pt x="69" y="16"/>
                    <a:pt x="68" y="14"/>
                  </a:cubicBezTo>
                  <a:cubicBezTo>
                    <a:pt x="67" y="13"/>
                    <a:pt x="66" y="11"/>
                    <a:pt x="64" y="9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6" y="12"/>
                    <a:pt x="67" y="14"/>
                    <a:pt x="68" y="16"/>
                  </a:cubicBezTo>
                  <a:cubicBezTo>
                    <a:pt x="67" y="15"/>
                    <a:pt x="66" y="14"/>
                    <a:pt x="65" y="13"/>
                  </a:cubicBezTo>
                  <a:cubicBezTo>
                    <a:pt x="65" y="13"/>
                    <a:pt x="65" y="13"/>
                    <a:pt x="65" y="13"/>
                  </a:cubicBezTo>
                  <a:moveTo>
                    <a:pt x="77" y="18"/>
                  </a:moveTo>
                  <a:cubicBezTo>
                    <a:pt x="75" y="15"/>
                    <a:pt x="73" y="13"/>
                    <a:pt x="71" y="11"/>
                  </a:cubicBezTo>
                  <a:cubicBezTo>
                    <a:pt x="69" y="9"/>
                    <a:pt x="67" y="7"/>
                    <a:pt x="65" y="5"/>
                  </a:cubicBezTo>
                  <a:cubicBezTo>
                    <a:pt x="67" y="5"/>
                    <a:pt x="68" y="5"/>
                    <a:pt x="70" y="5"/>
                  </a:cubicBezTo>
                  <a:cubicBezTo>
                    <a:pt x="71" y="7"/>
                    <a:pt x="73" y="9"/>
                    <a:pt x="75" y="11"/>
                  </a:cubicBezTo>
                  <a:cubicBezTo>
                    <a:pt x="76" y="13"/>
                    <a:pt x="78" y="15"/>
                    <a:pt x="79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7" y="15"/>
                    <a:pt x="76" y="14"/>
                    <a:pt x="75" y="13"/>
                  </a:cubicBezTo>
                  <a:cubicBezTo>
                    <a:pt x="72" y="10"/>
                    <a:pt x="70" y="8"/>
                    <a:pt x="68" y="5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70" y="8"/>
                    <a:pt x="71" y="11"/>
                    <a:pt x="73" y="13"/>
                  </a:cubicBezTo>
                  <a:cubicBezTo>
                    <a:pt x="75" y="15"/>
                    <a:pt x="76" y="16"/>
                    <a:pt x="77" y="18"/>
                  </a:cubicBezTo>
                  <a:moveTo>
                    <a:pt x="84" y="20"/>
                  </a:moveTo>
                  <a:cubicBezTo>
                    <a:pt x="84" y="20"/>
                    <a:pt x="84" y="20"/>
                    <a:pt x="84" y="20"/>
                  </a:cubicBezTo>
                  <a:cubicBezTo>
                    <a:pt x="83" y="17"/>
                    <a:pt x="80" y="15"/>
                    <a:pt x="79" y="12"/>
                  </a:cubicBezTo>
                  <a:cubicBezTo>
                    <a:pt x="78" y="11"/>
                    <a:pt x="77" y="10"/>
                    <a:pt x="76" y="9"/>
                  </a:cubicBezTo>
                  <a:cubicBezTo>
                    <a:pt x="75" y="8"/>
                    <a:pt x="74" y="5"/>
                    <a:pt x="73" y="5"/>
                  </a:cubicBezTo>
                  <a:cubicBezTo>
                    <a:pt x="76" y="7"/>
                    <a:pt x="78" y="10"/>
                    <a:pt x="81" y="12"/>
                  </a:cubicBezTo>
                  <a:cubicBezTo>
                    <a:pt x="82" y="14"/>
                    <a:pt x="83" y="15"/>
                    <a:pt x="84" y="17"/>
                  </a:cubicBezTo>
                  <a:cubicBezTo>
                    <a:pt x="85" y="17"/>
                    <a:pt x="85" y="18"/>
                    <a:pt x="86" y="19"/>
                  </a:cubicBezTo>
                  <a:cubicBezTo>
                    <a:pt x="86" y="19"/>
                    <a:pt x="87" y="19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6" y="20"/>
                    <a:pt x="85" y="20"/>
                  </a:cubicBezTo>
                  <a:cubicBezTo>
                    <a:pt x="84" y="20"/>
                    <a:pt x="83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79" y="16"/>
                    <a:pt x="77" y="14"/>
                    <a:pt x="76" y="12"/>
                  </a:cubicBezTo>
                  <a:cubicBezTo>
                    <a:pt x="75" y="10"/>
                    <a:pt x="74" y="9"/>
                    <a:pt x="73" y="8"/>
                  </a:cubicBezTo>
                  <a:cubicBezTo>
                    <a:pt x="75" y="10"/>
                    <a:pt x="76" y="11"/>
                    <a:pt x="77" y="12"/>
                  </a:cubicBezTo>
                  <a:cubicBezTo>
                    <a:pt x="79" y="15"/>
                    <a:pt x="82" y="17"/>
                    <a:pt x="84" y="20"/>
                  </a:cubicBezTo>
                  <a:moveTo>
                    <a:pt x="80" y="15"/>
                  </a:moveTo>
                  <a:cubicBezTo>
                    <a:pt x="79" y="14"/>
                    <a:pt x="78" y="13"/>
                    <a:pt x="77" y="12"/>
                  </a:cubicBezTo>
                  <a:cubicBezTo>
                    <a:pt x="75" y="9"/>
                    <a:pt x="72" y="7"/>
                    <a:pt x="70" y="5"/>
                  </a:cubicBezTo>
                  <a:cubicBezTo>
                    <a:pt x="71" y="4"/>
                    <a:pt x="72" y="4"/>
                    <a:pt x="73" y="4"/>
                  </a:cubicBezTo>
                  <a:cubicBezTo>
                    <a:pt x="74" y="7"/>
                    <a:pt x="77" y="10"/>
                    <a:pt x="79" y="13"/>
                  </a:cubicBezTo>
                  <a:cubicBezTo>
                    <a:pt x="79" y="13"/>
                    <a:pt x="80" y="14"/>
                    <a:pt x="80" y="15"/>
                  </a:cubicBezTo>
                  <a:moveTo>
                    <a:pt x="92" y="21"/>
                  </a:moveTo>
                  <a:cubicBezTo>
                    <a:pt x="91" y="21"/>
                    <a:pt x="89" y="20"/>
                    <a:pt x="88" y="20"/>
                  </a:cubicBezTo>
                  <a:cubicBezTo>
                    <a:pt x="87" y="20"/>
                    <a:pt x="87" y="19"/>
                    <a:pt x="86" y="18"/>
                  </a:cubicBezTo>
                  <a:cubicBezTo>
                    <a:pt x="85" y="16"/>
                    <a:pt x="84" y="14"/>
                    <a:pt x="82" y="12"/>
                  </a:cubicBezTo>
                  <a:cubicBezTo>
                    <a:pt x="81" y="11"/>
                    <a:pt x="80" y="9"/>
                    <a:pt x="79" y="8"/>
                  </a:cubicBezTo>
                  <a:cubicBezTo>
                    <a:pt x="78" y="7"/>
                    <a:pt x="78" y="6"/>
                    <a:pt x="77" y="5"/>
                  </a:cubicBezTo>
                  <a:cubicBezTo>
                    <a:pt x="77" y="5"/>
                    <a:pt x="76" y="4"/>
                    <a:pt x="76" y="4"/>
                  </a:cubicBezTo>
                  <a:cubicBezTo>
                    <a:pt x="77" y="4"/>
                    <a:pt x="77" y="5"/>
                    <a:pt x="77" y="5"/>
                  </a:cubicBezTo>
                  <a:cubicBezTo>
                    <a:pt x="80" y="7"/>
                    <a:pt x="82" y="9"/>
                    <a:pt x="84" y="12"/>
                  </a:cubicBezTo>
                  <a:cubicBezTo>
                    <a:pt x="87" y="15"/>
                    <a:pt x="90" y="17"/>
                    <a:pt x="92" y="21"/>
                  </a:cubicBezTo>
                  <a:moveTo>
                    <a:pt x="84" y="16"/>
                  </a:moveTo>
                  <a:cubicBezTo>
                    <a:pt x="81" y="12"/>
                    <a:pt x="77" y="8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7"/>
                    <a:pt x="79" y="9"/>
                    <a:pt x="81" y="12"/>
                  </a:cubicBezTo>
                  <a:cubicBezTo>
                    <a:pt x="82" y="13"/>
                    <a:pt x="83" y="15"/>
                    <a:pt x="84" y="16"/>
                  </a:cubicBezTo>
                  <a:moveTo>
                    <a:pt x="91" y="18"/>
                  </a:moveTo>
                  <a:cubicBezTo>
                    <a:pt x="88" y="16"/>
                    <a:pt x="86" y="14"/>
                    <a:pt x="84" y="11"/>
                  </a:cubicBezTo>
                  <a:cubicBezTo>
                    <a:pt x="83" y="10"/>
                    <a:pt x="81" y="8"/>
                    <a:pt x="80" y="7"/>
                  </a:cubicBezTo>
                  <a:cubicBezTo>
                    <a:pt x="79" y="6"/>
                    <a:pt x="78" y="5"/>
                    <a:pt x="76" y="4"/>
                  </a:cubicBezTo>
                  <a:cubicBezTo>
                    <a:pt x="77" y="3"/>
                    <a:pt x="78" y="3"/>
                    <a:pt x="79" y="3"/>
                  </a:cubicBezTo>
                  <a:cubicBezTo>
                    <a:pt x="80" y="6"/>
                    <a:pt x="83" y="9"/>
                    <a:pt x="85" y="11"/>
                  </a:cubicBezTo>
                  <a:cubicBezTo>
                    <a:pt x="86" y="12"/>
                    <a:pt x="87" y="14"/>
                    <a:pt x="89" y="15"/>
                  </a:cubicBezTo>
                  <a:cubicBezTo>
                    <a:pt x="89" y="16"/>
                    <a:pt x="90" y="17"/>
                    <a:pt x="91" y="18"/>
                  </a:cubicBezTo>
                  <a:moveTo>
                    <a:pt x="93" y="21"/>
                  </a:moveTo>
                  <a:cubicBezTo>
                    <a:pt x="91" y="17"/>
                    <a:pt x="89" y="15"/>
                    <a:pt x="86" y="12"/>
                  </a:cubicBezTo>
                  <a:cubicBezTo>
                    <a:pt x="85" y="11"/>
                    <a:pt x="84" y="9"/>
                    <a:pt x="82" y="8"/>
                  </a:cubicBezTo>
                  <a:cubicBezTo>
                    <a:pt x="81" y="6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5" y="8"/>
                    <a:pt x="89" y="15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3" y="21"/>
                    <a:pt x="93" y="21"/>
                  </a:cubicBezTo>
                  <a:moveTo>
                    <a:pt x="96" y="20"/>
                  </a:moveTo>
                  <a:cubicBezTo>
                    <a:pt x="96" y="20"/>
                    <a:pt x="96" y="20"/>
                    <a:pt x="96" y="20"/>
                  </a:cubicBezTo>
                  <a:cubicBezTo>
                    <a:pt x="94" y="17"/>
                    <a:pt x="92" y="15"/>
                    <a:pt x="89" y="12"/>
                  </a:cubicBezTo>
                  <a:cubicBezTo>
                    <a:pt x="87" y="9"/>
                    <a:pt x="84" y="5"/>
                    <a:pt x="82" y="3"/>
                  </a:cubicBezTo>
                  <a:cubicBezTo>
                    <a:pt x="85" y="6"/>
                    <a:pt x="88" y="9"/>
                    <a:pt x="91" y="12"/>
                  </a:cubicBezTo>
                  <a:cubicBezTo>
                    <a:pt x="93" y="14"/>
                    <a:pt x="95" y="17"/>
                    <a:pt x="98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8" y="20"/>
                    <a:pt x="97" y="20"/>
                    <a:pt x="96" y="20"/>
                  </a:cubicBezTo>
                  <a:moveTo>
                    <a:pt x="111" y="10"/>
                  </a:moveTo>
                  <a:cubicBezTo>
                    <a:pt x="111" y="10"/>
                    <a:pt x="111" y="9"/>
                    <a:pt x="110" y="9"/>
                  </a:cubicBezTo>
                  <a:cubicBezTo>
                    <a:pt x="108" y="7"/>
                    <a:pt x="106" y="5"/>
                    <a:pt x="10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6" y="4"/>
                    <a:pt x="107" y="5"/>
                    <a:pt x="108" y="6"/>
                  </a:cubicBezTo>
                  <a:cubicBezTo>
                    <a:pt x="109" y="7"/>
                    <a:pt x="109" y="8"/>
                    <a:pt x="110" y="8"/>
                  </a:cubicBezTo>
                  <a:cubicBezTo>
                    <a:pt x="110" y="9"/>
                    <a:pt x="111" y="10"/>
                    <a:pt x="111" y="10"/>
                  </a:cubicBezTo>
                  <a:moveTo>
                    <a:pt x="95" y="20"/>
                  </a:moveTo>
                  <a:cubicBezTo>
                    <a:pt x="95" y="20"/>
                    <a:pt x="94" y="19"/>
                    <a:pt x="94" y="19"/>
                  </a:cubicBezTo>
                  <a:cubicBezTo>
                    <a:pt x="89" y="14"/>
                    <a:pt x="85" y="8"/>
                    <a:pt x="80" y="3"/>
                  </a:cubicBezTo>
                  <a:cubicBezTo>
                    <a:pt x="80" y="3"/>
                    <a:pt x="81" y="3"/>
                    <a:pt x="82" y="3"/>
                  </a:cubicBezTo>
                  <a:cubicBezTo>
                    <a:pt x="84" y="6"/>
                    <a:pt x="86" y="9"/>
                    <a:pt x="88" y="11"/>
                  </a:cubicBezTo>
                  <a:cubicBezTo>
                    <a:pt x="90" y="13"/>
                    <a:pt x="91" y="15"/>
                    <a:pt x="93" y="16"/>
                  </a:cubicBezTo>
                  <a:cubicBezTo>
                    <a:pt x="93" y="17"/>
                    <a:pt x="94" y="18"/>
                    <a:pt x="95" y="19"/>
                  </a:cubicBezTo>
                  <a:cubicBezTo>
                    <a:pt x="95" y="20"/>
                    <a:pt x="95" y="20"/>
                    <a:pt x="95" y="20"/>
                  </a:cubicBezTo>
                  <a:moveTo>
                    <a:pt x="98" y="19"/>
                  </a:moveTo>
                  <a:cubicBezTo>
                    <a:pt x="98" y="19"/>
                    <a:pt x="97" y="19"/>
                    <a:pt x="97" y="19"/>
                  </a:cubicBezTo>
                  <a:cubicBezTo>
                    <a:pt x="96" y="18"/>
                    <a:pt x="96" y="17"/>
                    <a:pt x="95" y="16"/>
                  </a:cubicBezTo>
                  <a:cubicBezTo>
                    <a:pt x="94" y="14"/>
                    <a:pt x="92" y="13"/>
                    <a:pt x="91" y="11"/>
                  </a:cubicBezTo>
                  <a:cubicBezTo>
                    <a:pt x="89" y="8"/>
                    <a:pt x="85" y="6"/>
                    <a:pt x="82" y="3"/>
                  </a:cubicBezTo>
                  <a:cubicBezTo>
                    <a:pt x="83" y="3"/>
                    <a:pt x="83" y="3"/>
                    <a:pt x="84" y="3"/>
                  </a:cubicBezTo>
                  <a:cubicBezTo>
                    <a:pt x="86" y="5"/>
                    <a:pt x="88" y="8"/>
                    <a:pt x="90" y="10"/>
                  </a:cubicBezTo>
                  <a:cubicBezTo>
                    <a:pt x="91" y="11"/>
                    <a:pt x="92" y="13"/>
                    <a:pt x="94" y="14"/>
                  </a:cubicBezTo>
                  <a:cubicBezTo>
                    <a:pt x="95" y="16"/>
                    <a:pt x="96" y="17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moveTo>
                    <a:pt x="100" y="19"/>
                  </a:moveTo>
                  <a:cubicBezTo>
                    <a:pt x="100" y="19"/>
                    <a:pt x="100" y="19"/>
                    <a:pt x="100" y="18"/>
                  </a:cubicBezTo>
                  <a:cubicBezTo>
                    <a:pt x="97" y="16"/>
                    <a:pt x="94" y="12"/>
                    <a:pt x="92" y="10"/>
                  </a:cubicBezTo>
                  <a:cubicBezTo>
                    <a:pt x="90" y="8"/>
                    <a:pt x="89" y="7"/>
                    <a:pt x="87" y="6"/>
                  </a:cubicBezTo>
                  <a:cubicBezTo>
                    <a:pt x="86" y="5"/>
                    <a:pt x="86" y="4"/>
                    <a:pt x="85" y="3"/>
                  </a:cubicBezTo>
                  <a:cubicBezTo>
                    <a:pt x="85" y="3"/>
                    <a:pt x="86" y="3"/>
                    <a:pt x="86" y="2"/>
                  </a:cubicBezTo>
                  <a:cubicBezTo>
                    <a:pt x="89" y="5"/>
                    <a:pt x="92" y="9"/>
                    <a:pt x="94" y="12"/>
                  </a:cubicBezTo>
                  <a:cubicBezTo>
                    <a:pt x="95" y="13"/>
                    <a:pt x="96" y="14"/>
                    <a:pt x="97" y="16"/>
                  </a:cubicBezTo>
                  <a:cubicBezTo>
                    <a:pt x="98" y="16"/>
                    <a:pt x="98" y="17"/>
                    <a:pt x="99" y="17"/>
                  </a:cubicBezTo>
                  <a:cubicBezTo>
                    <a:pt x="99" y="17"/>
                    <a:pt x="100" y="19"/>
                    <a:pt x="100" y="19"/>
                  </a:cubicBezTo>
                  <a:moveTo>
                    <a:pt x="104" y="5"/>
                  </a:moveTo>
                  <a:cubicBezTo>
                    <a:pt x="104" y="4"/>
                    <a:pt x="103" y="3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3" y="4"/>
                    <a:pt x="104" y="4"/>
                    <a:pt x="104" y="5"/>
                  </a:cubicBezTo>
                  <a:moveTo>
                    <a:pt x="109" y="14"/>
                  </a:moveTo>
                  <a:cubicBezTo>
                    <a:pt x="109" y="14"/>
                    <a:pt x="109" y="14"/>
                    <a:pt x="109" y="14"/>
                  </a:cubicBezTo>
                  <a:cubicBezTo>
                    <a:pt x="107" y="10"/>
                    <a:pt x="104" y="6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4"/>
                    <a:pt x="104" y="5"/>
                    <a:pt x="105" y="7"/>
                  </a:cubicBezTo>
                  <a:cubicBezTo>
                    <a:pt x="107" y="8"/>
                    <a:pt x="108" y="9"/>
                    <a:pt x="109" y="11"/>
                  </a:cubicBezTo>
                  <a:cubicBezTo>
                    <a:pt x="109" y="11"/>
                    <a:pt x="109" y="12"/>
                    <a:pt x="110" y="12"/>
                  </a:cubicBezTo>
                  <a:cubicBezTo>
                    <a:pt x="110" y="12"/>
                    <a:pt x="110" y="12"/>
                    <a:pt x="110" y="12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9"/>
                    <a:pt x="105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3"/>
                    <a:pt x="105" y="4"/>
                    <a:pt x="105" y="4"/>
                  </a:cubicBezTo>
                  <a:cubicBezTo>
                    <a:pt x="106" y="5"/>
                    <a:pt x="106" y="6"/>
                    <a:pt x="107" y="7"/>
                  </a:cubicBezTo>
                  <a:cubicBezTo>
                    <a:pt x="108" y="8"/>
                    <a:pt x="110" y="9"/>
                    <a:pt x="111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0" y="8"/>
                    <a:pt x="108" y="6"/>
                    <a:pt x="106" y="4"/>
                  </a:cubicBezTo>
                  <a:cubicBezTo>
                    <a:pt x="110" y="6"/>
                    <a:pt x="113" y="9"/>
                    <a:pt x="111" y="14"/>
                  </a:cubicBezTo>
                  <a:cubicBezTo>
                    <a:pt x="110" y="15"/>
                    <a:pt x="109" y="16"/>
                    <a:pt x="109" y="16"/>
                  </a:cubicBezTo>
                  <a:cubicBezTo>
                    <a:pt x="109" y="16"/>
                    <a:pt x="109" y="16"/>
                    <a:pt x="109" y="16"/>
                  </a:cubicBezTo>
                  <a:cubicBezTo>
                    <a:pt x="107" y="14"/>
                    <a:pt x="105" y="11"/>
                    <a:pt x="103" y="9"/>
                  </a:cubicBezTo>
                  <a:cubicBezTo>
                    <a:pt x="102" y="8"/>
                    <a:pt x="101" y="7"/>
                    <a:pt x="101" y="5"/>
                  </a:cubicBezTo>
                  <a:cubicBezTo>
                    <a:pt x="100" y="5"/>
                    <a:pt x="100" y="4"/>
                    <a:pt x="99" y="4"/>
                  </a:cubicBezTo>
                  <a:cubicBezTo>
                    <a:pt x="99" y="4"/>
                    <a:pt x="98" y="2"/>
                    <a:pt x="98" y="2"/>
                  </a:cubicBezTo>
                  <a:cubicBezTo>
                    <a:pt x="98" y="2"/>
                    <a:pt x="99" y="2"/>
                    <a:pt x="99" y="3"/>
                  </a:cubicBezTo>
                  <a:cubicBezTo>
                    <a:pt x="100" y="4"/>
                    <a:pt x="101" y="6"/>
                    <a:pt x="103" y="8"/>
                  </a:cubicBezTo>
                  <a:cubicBezTo>
                    <a:pt x="105" y="10"/>
                    <a:pt x="107" y="12"/>
                    <a:pt x="109" y="14"/>
                  </a:cubicBezTo>
                  <a:moveTo>
                    <a:pt x="107" y="18"/>
                  </a:moveTo>
                  <a:cubicBezTo>
                    <a:pt x="107" y="17"/>
                    <a:pt x="107" y="17"/>
                    <a:pt x="107" y="17"/>
                  </a:cubicBezTo>
                  <a:cubicBezTo>
                    <a:pt x="105" y="15"/>
                    <a:pt x="103" y="12"/>
                    <a:pt x="101" y="10"/>
                  </a:cubicBezTo>
                  <a:cubicBezTo>
                    <a:pt x="100" y="8"/>
                    <a:pt x="99" y="7"/>
                    <a:pt x="97" y="5"/>
                  </a:cubicBezTo>
                  <a:cubicBezTo>
                    <a:pt x="97" y="5"/>
                    <a:pt x="96" y="4"/>
                    <a:pt x="96" y="3"/>
                  </a:cubicBezTo>
                  <a:cubicBezTo>
                    <a:pt x="96" y="3"/>
                    <a:pt x="95" y="2"/>
                    <a:pt x="95" y="2"/>
                  </a:cubicBezTo>
                  <a:cubicBezTo>
                    <a:pt x="95" y="2"/>
                    <a:pt x="95" y="2"/>
                    <a:pt x="96" y="3"/>
                  </a:cubicBezTo>
                  <a:cubicBezTo>
                    <a:pt x="100" y="6"/>
                    <a:pt x="103" y="11"/>
                    <a:pt x="107" y="15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8" y="17"/>
                    <a:pt x="107" y="17"/>
                    <a:pt x="107" y="18"/>
                  </a:cubicBezTo>
                  <a:moveTo>
                    <a:pt x="87" y="3"/>
                  </a:moveTo>
                  <a:cubicBezTo>
                    <a:pt x="87" y="2"/>
                    <a:pt x="87" y="2"/>
                    <a:pt x="87" y="2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4" y="7"/>
                    <a:pt x="98" y="12"/>
                    <a:pt x="101" y="17"/>
                  </a:cubicBezTo>
                  <a:cubicBezTo>
                    <a:pt x="101" y="16"/>
                    <a:pt x="99" y="15"/>
                    <a:pt x="98" y="14"/>
                  </a:cubicBezTo>
                  <a:cubicBezTo>
                    <a:pt x="97" y="13"/>
                    <a:pt x="95" y="11"/>
                    <a:pt x="94" y="10"/>
                  </a:cubicBezTo>
                  <a:cubicBezTo>
                    <a:pt x="92" y="8"/>
                    <a:pt x="90" y="5"/>
                    <a:pt x="88" y="3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7" y="3"/>
                    <a:pt x="87" y="3"/>
                    <a:pt x="87" y="3"/>
                  </a:cubicBezTo>
                  <a:moveTo>
                    <a:pt x="103" y="17"/>
                  </a:moveTo>
                  <a:cubicBezTo>
                    <a:pt x="103" y="17"/>
                    <a:pt x="103" y="17"/>
                    <a:pt x="103" y="17"/>
                  </a:cubicBezTo>
                  <a:cubicBezTo>
                    <a:pt x="100" y="15"/>
                    <a:pt x="99" y="12"/>
                    <a:pt x="97" y="9"/>
                  </a:cubicBezTo>
                  <a:cubicBezTo>
                    <a:pt x="95" y="7"/>
                    <a:pt x="93" y="4"/>
                    <a:pt x="91" y="2"/>
                  </a:cubicBezTo>
                  <a:cubicBezTo>
                    <a:pt x="91" y="2"/>
                    <a:pt x="92" y="2"/>
                    <a:pt x="92" y="2"/>
                  </a:cubicBezTo>
                  <a:cubicBezTo>
                    <a:pt x="94" y="5"/>
                    <a:pt x="96" y="7"/>
                    <a:pt x="98" y="10"/>
                  </a:cubicBezTo>
                  <a:cubicBezTo>
                    <a:pt x="100" y="11"/>
                    <a:pt x="101" y="13"/>
                    <a:pt x="101" y="15"/>
                  </a:cubicBezTo>
                  <a:cubicBezTo>
                    <a:pt x="102" y="15"/>
                    <a:pt x="102" y="16"/>
                    <a:pt x="103" y="17"/>
                  </a:cubicBezTo>
                  <a:cubicBezTo>
                    <a:pt x="103" y="17"/>
                    <a:pt x="103" y="17"/>
                    <a:pt x="103" y="17"/>
                  </a:cubicBezTo>
                  <a:moveTo>
                    <a:pt x="109" y="13"/>
                  </a:moveTo>
                  <a:cubicBezTo>
                    <a:pt x="108" y="13"/>
                    <a:pt x="108" y="13"/>
                    <a:pt x="108" y="13"/>
                  </a:cubicBezTo>
                  <a:cubicBezTo>
                    <a:pt x="106" y="11"/>
                    <a:pt x="104" y="8"/>
                    <a:pt x="102" y="6"/>
                  </a:cubicBezTo>
                  <a:cubicBezTo>
                    <a:pt x="101" y="5"/>
                    <a:pt x="100" y="3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2" y="4"/>
                    <a:pt x="103" y="6"/>
                    <a:pt x="104" y="7"/>
                  </a:cubicBezTo>
                  <a:cubicBezTo>
                    <a:pt x="105" y="9"/>
                    <a:pt x="106" y="10"/>
                    <a:pt x="107" y="11"/>
                  </a:cubicBezTo>
                  <a:cubicBezTo>
                    <a:pt x="108" y="12"/>
                    <a:pt x="108" y="12"/>
                    <a:pt x="108" y="13"/>
                  </a:cubicBezTo>
                  <a:cubicBezTo>
                    <a:pt x="109" y="13"/>
                    <a:pt x="109" y="13"/>
                    <a:pt x="109" y="13"/>
                  </a:cubicBezTo>
                  <a:moveTo>
                    <a:pt x="94" y="4"/>
                  </a:moveTo>
                  <a:cubicBezTo>
                    <a:pt x="94" y="4"/>
                    <a:pt x="93" y="2"/>
                    <a:pt x="92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5" y="4"/>
                    <a:pt x="97" y="7"/>
                    <a:pt x="99" y="9"/>
                  </a:cubicBezTo>
                  <a:cubicBezTo>
                    <a:pt x="102" y="12"/>
                    <a:pt x="104" y="15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5" y="19"/>
                    <a:pt x="103" y="19"/>
                    <a:pt x="101" y="20"/>
                  </a:cubicBezTo>
                  <a:cubicBezTo>
                    <a:pt x="100" y="17"/>
                    <a:pt x="98" y="16"/>
                    <a:pt x="96" y="14"/>
                  </a:cubicBezTo>
                  <a:cubicBezTo>
                    <a:pt x="94" y="12"/>
                    <a:pt x="92" y="9"/>
                    <a:pt x="91" y="7"/>
                  </a:cubicBezTo>
                  <a:cubicBezTo>
                    <a:pt x="91" y="8"/>
                    <a:pt x="92" y="9"/>
                    <a:pt x="93" y="10"/>
                  </a:cubicBezTo>
                  <a:cubicBezTo>
                    <a:pt x="96" y="12"/>
                    <a:pt x="99" y="15"/>
                    <a:pt x="102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0" y="15"/>
                    <a:pt x="98" y="12"/>
                    <a:pt x="96" y="9"/>
                  </a:cubicBezTo>
                  <a:cubicBezTo>
                    <a:pt x="95" y="8"/>
                    <a:pt x="94" y="7"/>
                    <a:pt x="93" y="6"/>
                  </a:cubicBezTo>
                  <a:cubicBezTo>
                    <a:pt x="93" y="5"/>
                    <a:pt x="92" y="4"/>
                    <a:pt x="91" y="3"/>
                  </a:cubicBezTo>
                  <a:cubicBezTo>
                    <a:pt x="91" y="3"/>
                    <a:pt x="91" y="2"/>
                    <a:pt x="91" y="2"/>
                  </a:cubicBezTo>
                  <a:cubicBezTo>
                    <a:pt x="91" y="2"/>
                    <a:pt x="92" y="3"/>
                    <a:pt x="92" y="4"/>
                  </a:cubicBezTo>
                  <a:cubicBezTo>
                    <a:pt x="94" y="6"/>
                    <a:pt x="97" y="9"/>
                    <a:pt x="98" y="12"/>
                  </a:cubicBezTo>
                  <a:cubicBezTo>
                    <a:pt x="100" y="14"/>
                    <a:pt x="102" y="17"/>
                    <a:pt x="104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2" y="16"/>
                    <a:pt x="101" y="13"/>
                    <a:pt x="99" y="10"/>
                  </a:cubicBezTo>
                  <a:cubicBezTo>
                    <a:pt x="98" y="9"/>
                    <a:pt x="97" y="8"/>
                    <a:pt x="96" y="6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moveTo>
                    <a:pt x="100" y="9"/>
                  </a:moveTo>
                  <a:cubicBezTo>
                    <a:pt x="99" y="8"/>
                    <a:pt x="99" y="8"/>
                    <a:pt x="98" y="7"/>
                  </a:cubicBezTo>
                  <a:cubicBezTo>
                    <a:pt x="96" y="6"/>
                    <a:pt x="95" y="4"/>
                    <a:pt x="93" y="2"/>
                  </a:cubicBezTo>
                  <a:cubicBezTo>
                    <a:pt x="94" y="2"/>
                    <a:pt x="94" y="2"/>
                    <a:pt x="95" y="2"/>
                  </a:cubicBezTo>
                  <a:cubicBezTo>
                    <a:pt x="96" y="4"/>
                    <a:pt x="98" y="7"/>
                    <a:pt x="100" y="9"/>
                  </a:cubicBezTo>
                  <a:moveTo>
                    <a:pt x="105" y="12"/>
                  </a:moveTo>
                  <a:cubicBezTo>
                    <a:pt x="102" y="8"/>
                    <a:pt x="99" y="5"/>
                    <a:pt x="96" y="2"/>
                  </a:cubicBezTo>
                  <a:cubicBezTo>
                    <a:pt x="96" y="2"/>
                    <a:pt x="97" y="2"/>
                    <a:pt x="98" y="2"/>
                  </a:cubicBezTo>
                  <a:cubicBezTo>
                    <a:pt x="99" y="5"/>
                    <a:pt x="101" y="7"/>
                    <a:pt x="103" y="10"/>
                  </a:cubicBezTo>
                  <a:cubicBezTo>
                    <a:pt x="104" y="10"/>
                    <a:pt x="104" y="11"/>
                    <a:pt x="105" y="12"/>
                  </a:cubicBezTo>
                  <a:moveTo>
                    <a:pt x="96" y="0"/>
                  </a:moveTo>
                  <a:cubicBezTo>
                    <a:pt x="95" y="0"/>
                    <a:pt x="94" y="1"/>
                    <a:pt x="93" y="1"/>
                  </a:cubicBezTo>
                  <a:cubicBezTo>
                    <a:pt x="85" y="1"/>
                    <a:pt x="78" y="2"/>
                    <a:pt x="71" y="3"/>
                  </a:cubicBezTo>
                  <a:cubicBezTo>
                    <a:pt x="55" y="5"/>
                    <a:pt x="38" y="9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0" y="15"/>
                    <a:pt x="19" y="15"/>
                  </a:cubicBezTo>
                  <a:cubicBezTo>
                    <a:pt x="15" y="15"/>
                    <a:pt x="12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6" y="18"/>
                    <a:pt x="6" y="20"/>
                    <a:pt x="5" y="21"/>
                  </a:cubicBezTo>
                  <a:cubicBezTo>
                    <a:pt x="4" y="23"/>
                    <a:pt x="3" y="24"/>
                    <a:pt x="1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8" y="27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0" y="30"/>
                    <a:pt x="10" y="29"/>
                    <a:pt x="10" y="29"/>
                  </a:cubicBezTo>
                  <a:cubicBezTo>
                    <a:pt x="15" y="28"/>
                    <a:pt x="19" y="25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32" y="22"/>
                    <a:pt x="40" y="22"/>
                    <a:pt x="48" y="22"/>
                  </a:cubicBezTo>
                  <a:cubicBezTo>
                    <a:pt x="55" y="22"/>
                    <a:pt x="62" y="22"/>
                    <a:pt x="69" y="22"/>
                  </a:cubicBezTo>
                  <a:cubicBezTo>
                    <a:pt x="72" y="22"/>
                    <a:pt x="75" y="22"/>
                    <a:pt x="78" y="22"/>
                  </a:cubicBezTo>
                  <a:cubicBezTo>
                    <a:pt x="82" y="22"/>
                    <a:pt x="86" y="22"/>
                    <a:pt x="91" y="22"/>
                  </a:cubicBezTo>
                  <a:cubicBezTo>
                    <a:pt x="94" y="22"/>
                    <a:pt x="98" y="22"/>
                    <a:pt x="101" y="21"/>
                  </a:cubicBezTo>
                  <a:cubicBezTo>
                    <a:pt x="106" y="20"/>
                    <a:pt x="110" y="18"/>
                    <a:pt x="112" y="14"/>
                  </a:cubicBezTo>
                  <a:cubicBezTo>
                    <a:pt x="114" y="10"/>
                    <a:pt x="113" y="6"/>
                    <a:pt x="109" y="3"/>
                  </a:cubicBezTo>
                  <a:cubicBezTo>
                    <a:pt x="105" y="1"/>
                    <a:pt x="100" y="0"/>
                    <a:pt x="9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7876844" y="4975152"/>
              <a:ext cx="22225" cy="12700"/>
            </a:xfrm>
            <a:custGeom>
              <a:avLst/>
              <a:gdLst>
                <a:gd name="T0" fmla="*/ 4 w 5"/>
                <a:gd name="T1" fmla="*/ 0 h 3"/>
                <a:gd name="T2" fmla="*/ 4 w 5"/>
                <a:gd name="T3" fmla="*/ 0 h 3"/>
                <a:gd name="T4" fmla="*/ 0 w 5"/>
                <a:gd name="T5" fmla="*/ 1 h 3"/>
                <a:gd name="T6" fmla="*/ 1 w 5"/>
                <a:gd name="T7" fmla="*/ 3 h 3"/>
                <a:gd name="T8" fmla="*/ 1 w 5"/>
                <a:gd name="T9" fmla="*/ 3 h 3"/>
                <a:gd name="T10" fmla="*/ 4 w 5"/>
                <a:gd name="T11" fmla="*/ 2 h 3"/>
                <a:gd name="T12" fmla="*/ 4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5373356" y="4013127"/>
              <a:ext cx="76200" cy="55563"/>
            </a:xfrm>
            <a:custGeom>
              <a:avLst/>
              <a:gdLst>
                <a:gd name="T0" fmla="*/ 8 w 18"/>
                <a:gd name="T1" fmla="*/ 11 h 13"/>
                <a:gd name="T2" fmla="*/ 7 w 18"/>
                <a:gd name="T3" fmla="*/ 10 h 13"/>
                <a:gd name="T4" fmla="*/ 12 w 18"/>
                <a:gd name="T5" fmla="*/ 7 h 13"/>
                <a:gd name="T6" fmla="*/ 8 w 18"/>
                <a:gd name="T7" fmla="*/ 11 h 13"/>
                <a:gd name="T8" fmla="*/ 8 w 18"/>
                <a:gd name="T9" fmla="*/ 11 h 13"/>
                <a:gd name="T10" fmla="*/ 6 w 18"/>
                <a:gd name="T11" fmla="*/ 10 h 13"/>
                <a:gd name="T12" fmla="*/ 6 w 18"/>
                <a:gd name="T13" fmla="*/ 8 h 13"/>
                <a:gd name="T14" fmla="*/ 12 w 18"/>
                <a:gd name="T15" fmla="*/ 4 h 13"/>
                <a:gd name="T16" fmla="*/ 6 w 18"/>
                <a:gd name="T17" fmla="*/ 10 h 13"/>
                <a:gd name="T18" fmla="*/ 7 w 18"/>
                <a:gd name="T19" fmla="*/ 9 h 13"/>
                <a:gd name="T20" fmla="*/ 14 w 18"/>
                <a:gd name="T21" fmla="*/ 3 h 13"/>
                <a:gd name="T22" fmla="*/ 14 w 18"/>
                <a:gd name="T23" fmla="*/ 3 h 13"/>
                <a:gd name="T24" fmla="*/ 15 w 18"/>
                <a:gd name="T25" fmla="*/ 7 h 13"/>
                <a:gd name="T26" fmla="*/ 9 w 18"/>
                <a:gd name="T27" fmla="*/ 11 h 13"/>
                <a:gd name="T28" fmla="*/ 9 w 18"/>
                <a:gd name="T29" fmla="*/ 11 h 13"/>
                <a:gd name="T30" fmla="*/ 13 w 18"/>
                <a:gd name="T31" fmla="*/ 8 h 13"/>
                <a:gd name="T32" fmla="*/ 12 w 18"/>
                <a:gd name="T33" fmla="*/ 10 h 13"/>
                <a:gd name="T34" fmla="*/ 12 w 18"/>
                <a:gd name="T35" fmla="*/ 10 h 13"/>
                <a:gd name="T36" fmla="*/ 14 w 18"/>
                <a:gd name="T37" fmla="*/ 8 h 13"/>
                <a:gd name="T38" fmla="*/ 14 w 18"/>
                <a:gd name="T39" fmla="*/ 7 h 13"/>
                <a:gd name="T40" fmla="*/ 9 w 18"/>
                <a:gd name="T41" fmla="*/ 10 h 13"/>
                <a:gd name="T42" fmla="*/ 14 w 18"/>
                <a:gd name="T43" fmla="*/ 6 h 13"/>
                <a:gd name="T44" fmla="*/ 14 w 18"/>
                <a:gd name="T45" fmla="*/ 6 h 13"/>
                <a:gd name="T46" fmla="*/ 7 w 18"/>
                <a:gd name="T47" fmla="*/ 9 h 13"/>
                <a:gd name="T48" fmla="*/ 5 w 18"/>
                <a:gd name="T49" fmla="*/ 7 h 13"/>
                <a:gd name="T50" fmla="*/ 5 w 18"/>
                <a:gd name="T51" fmla="*/ 6 h 13"/>
                <a:gd name="T52" fmla="*/ 5 w 18"/>
                <a:gd name="T53" fmla="*/ 6 h 13"/>
                <a:gd name="T54" fmla="*/ 10 w 18"/>
                <a:gd name="T55" fmla="*/ 3 h 13"/>
                <a:gd name="T56" fmla="*/ 5 w 18"/>
                <a:gd name="T57" fmla="*/ 7 h 13"/>
                <a:gd name="T58" fmla="*/ 5 w 18"/>
                <a:gd name="T59" fmla="*/ 8 h 13"/>
                <a:gd name="T60" fmla="*/ 5 w 18"/>
                <a:gd name="T61" fmla="*/ 7 h 13"/>
                <a:gd name="T62" fmla="*/ 11 w 18"/>
                <a:gd name="T63" fmla="*/ 2 h 13"/>
                <a:gd name="T64" fmla="*/ 11 w 18"/>
                <a:gd name="T65" fmla="*/ 2 h 13"/>
                <a:gd name="T66" fmla="*/ 14 w 18"/>
                <a:gd name="T67" fmla="*/ 3 h 13"/>
                <a:gd name="T68" fmla="*/ 14 w 18"/>
                <a:gd name="T69" fmla="*/ 3 h 13"/>
                <a:gd name="T70" fmla="*/ 5 w 18"/>
                <a:gd name="T71" fmla="*/ 8 h 13"/>
                <a:gd name="T72" fmla="*/ 5 w 18"/>
                <a:gd name="T73" fmla="*/ 5 h 13"/>
                <a:gd name="T74" fmla="*/ 10 w 18"/>
                <a:gd name="T75" fmla="*/ 2 h 13"/>
                <a:gd name="T76" fmla="*/ 10 w 18"/>
                <a:gd name="T77" fmla="*/ 2 h 13"/>
                <a:gd name="T78" fmla="*/ 11 w 18"/>
                <a:gd name="T79" fmla="*/ 2 h 13"/>
                <a:gd name="T80" fmla="*/ 5 w 18"/>
                <a:gd name="T81" fmla="*/ 5 h 13"/>
                <a:gd name="T82" fmla="*/ 10 w 18"/>
                <a:gd name="T83" fmla="*/ 0 h 13"/>
                <a:gd name="T84" fmla="*/ 9 w 18"/>
                <a:gd name="T85" fmla="*/ 13 h 13"/>
                <a:gd name="T86" fmla="*/ 9 w 18"/>
                <a:gd name="T87" fmla="*/ 13 h 13"/>
                <a:gd name="T88" fmla="*/ 17 w 18"/>
                <a:gd name="T89" fmla="*/ 7 h 13"/>
                <a:gd name="T90" fmla="*/ 11 w 18"/>
                <a:gd name="T91" fmla="*/ 0 h 13"/>
                <a:gd name="T92" fmla="*/ 10 w 18"/>
                <a:gd name="T9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" h="13">
                  <a:moveTo>
                    <a:pt x="8" y="11"/>
                  </a:moveTo>
                  <a:cubicBezTo>
                    <a:pt x="8" y="11"/>
                    <a:pt x="7" y="10"/>
                    <a:pt x="7" y="10"/>
                  </a:cubicBezTo>
                  <a:cubicBezTo>
                    <a:pt x="9" y="9"/>
                    <a:pt x="10" y="8"/>
                    <a:pt x="12" y="7"/>
                  </a:cubicBezTo>
                  <a:cubicBezTo>
                    <a:pt x="11" y="8"/>
                    <a:pt x="9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8" y="7"/>
                    <a:pt x="10" y="6"/>
                    <a:pt x="12" y="4"/>
                  </a:cubicBezTo>
                  <a:cubicBezTo>
                    <a:pt x="10" y="6"/>
                    <a:pt x="8" y="8"/>
                    <a:pt x="6" y="10"/>
                  </a:cubicBezTo>
                  <a:moveTo>
                    <a:pt x="7" y="9"/>
                  </a:moveTo>
                  <a:cubicBezTo>
                    <a:pt x="10" y="7"/>
                    <a:pt x="12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4"/>
                    <a:pt x="15" y="5"/>
                    <a:pt x="15" y="7"/>
                  </a:cubicBezTo>
                  <a:cubicBezTo>
                    <a:pt x="15" y="10"/>
                    <a:pt x="12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2" y="9"/>
                    <a:pt x="13" y="8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4" y="9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11" y="9"/>
                    <a:pt x="9" y="10"/>
                  </a:cubicBezTo>
                  <a:cubicBezTo>
                    <a:pt x="11" y="9"/>
                    <a:pt x="13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7"/>
                    <a:pt x="10" y="8"/>
                    <a:pt x="7" y="9"/>
                  </a:cubicBezTo>
                  <a:moveTo>
                    <a:pt x="5" y="7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5"/>
                    <a:pt x="9" y="4"/>
                    <a:pt x="10" y="3"/>
                  </a:cubicBezTo>
                  <a:cubicBezTo>
                    <a:pt x="9" y="4"/>
                    <a:pt x="7" y="5"/>
                    <a:pt x="5" y="7"/>
                  </a:cubicBezTo>
                  <a:moveTo>
                    <a:pt x="5" y="8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7" y="6"/>
                    <a:pt x="10" y="5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4"/>
                    <a:pt x="8" y="7"/>
                    <a:pt x="5" y="8"/>
                  </a:cubicBezTo>
                  <a:moveTo>
                    <a:pt x="5" y="5"/>
                  </a:moveTo>
                  <a:cubicBezTo>
                    <a:pt x="6" y="3"/>
                    <a:pt x="7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9" y="3"/>
                    <a:pt x="7" y="4"/>
                    <a:pt x="5" y="5"/>
                  </a:cubicBezTo>
                  <a:moveTo>
                    <a:pt x="10" y="0"/>
                  </a:moveTo>
                  <a:cubicBezTo>
                    <a:pt x="2" y="0"/>
                    <a:pt x="0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7" y="11"/>
                    <a:pt x="17" y="7"/>
                  </a:cubicBezTo>
                  <a:cubicBezTo>
                    <a:pt x="18" y="3"/>
                    <a:pt x="15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5313031" y="4084564"/>
              <a:ext cx="207963" cy="55563"/>
            </a:xfrm>
            <a:custGeom>
              <a:avLst/>
              <a:gdLst>
                <a:gd name="T0" fmla="*/ 43 w 49"/>
                <a:gd name="T1" fmla="*/ 4 h 13"/>
                <a:gd name="T2" fmla="*/ 35 w 49"/>
                <a:gd name="T3" fmla="*/ 11 h 13"/>
                <a:gd name="T4" fmla="*/ 37 w 49"/>
                <a:gd name="T5" fmla="*/ 5 h 13"/>
                <a:gd name="T6" fmla="*/ 41 w 49"/>
                <a:gd name="T7" fmla="*/ 3 h 13"/>
                <a:gd name="T8" fmla="*/ 35 w 49"/>
                <a:gd name="T9" fmla="*/ 11 h 13"/>
                <a:gd name="T10" fmla="*/ 32 w 49"/>
                <a:gd name="T11" fmla="*/ 3 h 13"/>
                <a:gd name="T12" fmla="*/ 43 w 49"/>
                <a:gd name="T13" fmla="*/ 9 h 13"/>
                <a:gd name="T14" fmla="*/ 47 w 49"/>
                <a:gd name="T15" fmla="*/ 11 h 13"/>
                <a:gd name="T16" fmla="*/ 45 w 49"/>
                <a:gd name="T17" fmla="*/ 5 h 13"/>
                <a:gd name="T18" fmla="*/ 45 w 49"/>
                <a:gd name="T19" fmla="*/ 8 h 13"/>
                <a:gd name="T20" fmla="*/ 46 w 49"/>
                <a:gd name="T21" fmla="*/ 10 h 13"/>
                <a:gd name="T22" fmla="*/ 47 w 49"/>
                <a:gd name="T23" fmla="*/ 7 h 13"/>
                <a:gd name="T24" fmla="*/ 20 w 49"/>
                <a:gd name="T25" fmla="*/ 10 h 13"/>
                <a:gd name="T26" fmla="*/ 26 w 49"/>
                <a:gd name="T27" fmla="*/ 3 h 13"/>
                <a:gd name="T28" fmla="*/ 23 w 49"/>
                <a:gd name="T29" fmla="*/ 10 h 13"/>
                <a:gd name="T30" fmla="*/ 27 w 49"/>
                <a:gd name="T31" fmla="*/ 5 h 13"/>
                <a:gd name="T32" fmla="*/ 15 w 49"/>
                <a:gd name="T33" fmla="*/ 10 h 13"/>
                <a:gd name="T34" fmla="*/ 16 w 49"/>
                <a:gd name="T35" fmla="*/ 10 h 13"/>
                <a:gd name="T36" fmla="*/ 35 w 49"/>
                <a:gd name="T37" fmla="*/ 3 h 13"/>
                <a:gd name="T38" fmla="*/ 12 w 49"/>
                <a:gd name="T39" fmla="*/ 10 h 13"/>
                <a:gd name="T40" fmla="*/ 14 w 49"/>
                <a:gd name="T41" fmla="*/ 10 h 13"/>
                <a:gd name="T42" fmla="*/ 11 w 49"/>
                <a:gd name="T43" fmla="*/ 3 h 13"/>
                <a:gd name="T44" fmla="*/ 2 w 49"/>
                <a:gd name="T45" fmla="*/ 9 h 13"/>
                <a:gd name="T46" fmla="*/ 8 w 49"/>
                <a:gd name="T47" fmla="*/ 3 h 13"/>
                <a:gd name="T48" fmla="*/ 42 w 49"/>
                <a:gd name="T49" fmla="*/ 3 h 13"/>
                <a:gd name="T50" fmla="*/ 41 w 49"/>
                <a:gd name="T51" fmla="*/ 8 h 13"/>
                <a:gd name="T52" fmla="*/ 37 w 49"/>
                <a:gd name="T53" fmla="*/ 10 h 13"/>
                <a:gd name="T54" fmla="*/ 13 w 49"/>
                <a:gd name="T55" fmla="*/ 4 h 13"/>
                <a:gd name="T56" fmla="*/ 10 w 49"/>
                <a:gd name="T57" fmla="*/ 10 h 13"/>
                <a:gd name="T58" fmla="*/ 16 w 49"/>
                <a:gd name="T59" fmla="*/ 3 h 13"/>
                <a:gd name="T60" fmla="*/ 11 w 49"/>
                <a:gd name="T61" fmla="*/ 10 h 13"/>
                <a:gd name="T62" fmla="*/ 5 w 49"/>
                <a:gd name="T63" fmla="*/ 2 h 13"/>
                <a:gd name="T64" fmla="*/ 36 w 49"/>
                <a:gd name="T65" fmla="*/ 2 h 13"/>
                <a:gd name="T66" fmla="*/ 36 w 49"/>
                <a:gd name="T67" fmla="*/ 7 h 13"/>
                <a:gd name="T68" fmla="*/ 34 w 49"/>
                <a:gd name="T69" fmla="*/ 7 h 13"/>
                <a:gd name="T70" fmla="*/ 2 w 49"/>
                <a:gd name="T71" fmla="*/ 4 h 13"/>
                <a:gd name="T72" fmla="*/ 6 w 49"/>
                <a:gd name="T73" fmla="*/ 2 h 13"/>
                <a:gd name="T74" fmla="*/ 3 w 49"/>
                <a:gd name="T75" fmla="*/ 9 h 13"/>
                <a:gd name="T76" fmla="*/ 3 w 49"/>
                <a:gd name="T77" fmla="*/ 9 h 13"/>
                <a:gd name="T78" fmla="*/ 13 w 49"/>
                <a:gd name="T79" fmla="*/ 2 h 13"/>
                <a:gd name="T80" fmla="*/ 6 w 49"/>
                <a:gd name="T81" fmla="*/ 9 h 13"/>
                <a:gd name="T82" fmla="*/ 18 w 49"/>
                <a:gd name="T83" fmla="*/ 2 h 13"/>
                <a:gd name="T84" fmla="*/ 18 w 49"/>
                <a:gd name="T85" fmla="*/ 2 h 13"/>
                <a:gd name="T86" fmla="*/ 31 w 49"/>
                <a:gd name="T87" fmla="*/ 5 h 13"/>
                <a:gd name="T88" fmla="*/ 26 w 49"/>
                <a:gd name="T89" fmla="*/ 7 h 13"/>
                <a:gd name="T90" fmla="*/ 22 w 49"/>
                <a:gd name="T91" fmla="*/ 9 h 13"/>
                <a:gd name="T92" fmla="*/ 20 w 49"/>
                <a:gd name="T93" fmla="*/ 7 h 13"/>
                <a:gd name="T94" fmla="*/ 23 w 49"/>
                <a:gd name="T95" fmla="*/ 2 h 13"/>
                <a:gd name="T96" fmla="*/ 17 w 49"/>
                <a:gd name="T97" fmla="*/ 6 h 13"/>
                <a:gd name="T98" fmla="*/ 12 w 49"/>
                <a:gd name="T99" fmla="*/ 9 h 13"/>
                <a:gd name="T100" fmla="*/ 0 w 49"/>
                <a:gd name="T101" fmla="*/ 1 h 13"/>
                <a:gd name="T102" fmla="*/ 47 w 49"/>
                <a:gd name="T103" fmla="*/ 13 h 13"/>
                <a:gd name="T104" fmla="*/ 49 w 49"/>
                <a:gd name="T105" fmla="*/ 2 h 13"/>
                <a:gd name="T106" fmla="*/ 19 w 49"/>
                <a:gd name="T10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9" h="13">
                  <a:moveTo>
                    <a:pt x="38" y="11"/>
                  </a:moveTo>
                  <a:cubicBezTo>
                    <a:pt x="37" y="11"/>
                    <a:pt x="37" y="11"/>
                    <a:pt x="36" y="11"/>
                  </a:cubicBezTo>
                  <a:cubicBezTo>
                    <a:pt x="38" y="9"/>
                    <a:pt x="40" y="7"/>
                    <a:pt x="41" y="5"/>
                  </a:cubicBezTo>
                  <a:cubicBezTo>
                    <a:pt x="42" y="5"/>
                    <a:pt x="42" y="4"/>
                    <a:pt x="43" y="4"/>
                  </a:cubicBezTo>
                  <a:cubicBezTo>
                    <a:pt x="43" y="5"/>
                    <a:pt x="42" y="5"/>
                    <a:pt x="42" y="6"/>
                  </a:cubicBezTo>
                  <a:cubicBezTo>
                    <a:pt x="41" y="8"/>
                    <a:pt x="39" y="9"/>
                    <a:pt x="38" y="10"/>
                  </a:cubicBezTo>
                  <a:cubicBezTo>
                    <a:pt x="38" y="11"/>
                    <a:pt x="38" y="11"/>
                    <a:pt x="38" y="11"/>
                  </a:cubicBezTo>
                  <a:moveTo>
                    <a:pt x="35" y="11"/>
                  </a:moveTo>
                  <a:cubicBezTo>
                    <a:pt x="34" y="10"/>
                    <a:pt x="32" y="10"/>
                    <a:pt x="30" y="10"/>
                  </a:cubicBezTo>
                  <a:cubicBezTo>
                    <a:pt x="32" y="9"/>
                    <a:pt x="34" y="7"/>
                    <a:pt x="36" y="5"/>
                  </a:cubicBezTo>
                  <a:cubicBezTo>
                    <a:pt x="36" y="5"/>
                    <a:pt x="37" y="4"/>
                    <a:pt x="38" y="3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5" y="7"/>
                    <a:pt x="34" y="8"/>
                    <a:pt x="33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6" y="8"/>
                    <a:pt x="38" y="6"/>
                    <a:pt x="40" y="4"/>
                  </a:cubicBezTo>
                  <a:cubicBezTo>
                    <a:pt x="41" y="4"/>
                    <a:pt x="41" y="3"/>
                    <a:pt x="41" y="3"/>
                  </a:cubicBezTo>
                  <a:cubicBezTo>
                    <a:pt x="41" y="3"/>
                    <a:pt x="41" y="4"/>
                    <a:pt x="40" y="4"/>
                  </a:cubicBezTo>
                  <a:cubicBezTo>
                    <a:pt x="40" y="5"/>
                    <a:pt x="39" y="6"/>
                    <a:pt x="38" y="7"/>
                  </a:cubicBezTo>
                  <a:cubicBezTo>
                    <a:pt x="37" y="8"/>
                    <a:pt x="36" y="9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moveTo>
                    <a:pt x="26" y="10"/>
                  </a:moveTo>
                  <a:cubicBezTo>
                    <a:pt x="25" y="10"/>
                    <a:pt x="24" y="10"/>
                    <a:pt x="24" y="10"/>
                  </a:cubicBezTo>
                  <a:cubicBezTo>
                    <a:pt x="26" y="9"/>
                    <a:pt x="28" y="7"/>
                    <a:pt x="30" y="5"/>
                  </a:cubicBezTo>
                  <a:cubicBezTo>
                    <a:pt x="30" y="4"/>
                    <a:pt x="31" y="4"/>
                    <a:pt x="32" y="3"/>
                  </a:cubicBezTo>
                  <a:cubicBezTo>
                    <a:pt x="31" y="4"/>
                    <a:pt x="30" y="5"/>
                    <a:pt x="30" y="6"/>
                  </a:cubicBezTo>
                  <a:cubicBezTo>
                    <a:pt x="28" y="7"/>
                    <a:pt x="27" y="9"/>
                    <a:pt x="26" y="10"/>
                  </a:cubicBezTo>
                  <a:moveTo>
                    <a:pt x="43" y="10"/>
                  </a:moveTo>
                  <a:cubicBezTo>
                    <a:pt x="43" y="10"/>
                    <a:pt x="43" y="9"/>
                    <a:pt x="43" y="9"/>
                  </a:cubicBezTo>
                  <a:cubicBezTo>
                    <a:pt x="45" y="7"/>
                    <a:pt x="46" y="5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6"/>
                    <a:pt x="47" y="8"/>
                    <a:pt x="47" y="11"/>
                  </a:cubicBezTo>
                  <a:cubicBezTo>
                    <a:pt x="44" y="11"/>
                    <a:pt x="41" y="11"/>
                    <a:pt x="39" y="11"/>
                  </a:cubicBezTo>
                  <a:cubicBezTo>
                    <a:pt x="41" y="9"/>
                    <a:pt x="42" y="7"/>
                    <a:pt x="44" y="5"/>
                  </a:cubicBezTo>
                  <a:cubicBezTo>
                    <a:pt x="44" y="5"/>
                    <a:pt x="45" y="4"/>
                    <a:pt x="45" y="4"/>
                  </a:cubicBezTo>
                  <a:cubicBezTo>
                    <a:pt x="46" y="4"/>
                    <a:pt x="45" y="4"/>
                    <a:pt x="45" y="5"/>
                  </a:cubicBezTo>
                  <a:cubicBezTo>
                    <a:pt x="44" y="7"/>
                    <a:pt x="43" y="9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5" y="8"/>
                    <a:pt x="45" y="8"/>
                  </a:cubicBezTo>
                  <a:cubicBezTo>
                    <a:pt x="46" y="8"/>
                    <a:pt x="45" y="9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0"/>
                    <a:pt x="45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7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5" y="7"/>
                    <a:pt x="46" y="7"/>
                    <a:pt x="45" y="8"/>
                  </a:cubicBezTo>
                  <a:cubicBezTo>
                    <a:pt x="44" y="8"/>
                    <a:pt x="43" y="10"/>
                    <a:pt x="43" y="10"/>
                  </a:cubicBezTo>
                  <a:moveTo>
                    <a:pt x="20" y="10"/>
                  </a:moveTo>
                  <a:cubicBezTo>
                    <a:pt x="19" y="10"/>
                    <a:pt x="18" y="10"/>
                    <a:pt x="17" y="10"/>
                  </a:cubicBezTo>
                  <a:cubicBezTo>
                    <a:pt x="19" y="9"/>
                    <a:pt x="21" y="7"/>
                    <a:pt x="23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3" y="6"/>
                    <a:pt x="22" y="8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23" y="10"/>
                  </a:moveTo>
                  <a:cubicBezTo>
                    <a:pt x="22" y="10"/>
                    <a:pt x="22" y="10"/>
                    <a:pt x="21" y="10"/>
                  </a:cubicBezTo>
                  <a:cubicBezTo>
                    <a:pt x="24" y="8"/>
                    <a:pt x="26" y="5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28" y="5"/>
                    <a:pt x="27" y="5"/>
                  </a:cubicBezTo>
                  <a:cubicBezTo>
                    <a:pt x="26" y="7"/>
                    <a:pt x="25" y="8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moveTo>
                    <a:pt x="16" y="10"/>
                  </a:moveTo>
                  <a:cubicBezTo>
                    <a:pt x="16" y="10"/>
                    <a:pt x="15" y="10"/>
                    <a:pt x="15" y="10"/>
                  </a:cubicBezTo>
                  <a:cubicBezTo>
                    <a:pt x="17" y="8"/>
                    <a:pt x="18" y="6"/>
                    <a:pt x="20" y="5"/>
                  </a:cubicBezTo>
                  <a:cubicBezTo>
                    <a:pt x="21" y="4"/>
                    <a:pt x="22" y="3"/>
                    <a:pt x="22" y="3"/>
                  </a:cubicBezTo>
                  <a:cubicBezTo>
                    <a:pt x="22" y="3"/>
                    <a:pt x="21" y="4"/>
                    <a:pt x="20" y="5"/>
                  </a:cubicBezTo>
                  <a:cubicBezTo>
                    <a:pt x="19" y="7"/>
                    <a:pt x="18" y="8"/>
                    <a:pt x="16" y="10"/>
                  </a:cubicBezTo>
                  <a:moveTo>
                    <a:pt x="30" y="10"/>
                  </a:moveTo>
                  <a:cubicBezTo>
                    <a:pt x="28" y="10"/>
                    <a:pt x="27" y="10"/>
                    <a:pt x="26" y="10"/>
                  </a:cubicBezTo>
                  <a:cubicBezTo>
                    <a:pt x="29" y="8"/>
                    <a:pt x="30" y="6"/>
                    <a:pt x="33" y="4"/>
                  </a:cubicBezTo>
                  <a:cubicBezTo>
                    <a:pt x="33" y="4"/>
                    <a:pt x="34" y="3"/>
                    <a:pt x="35" y="3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7"/>
                    <a:pt x="31" y="9"/>
                    <a:pt x="30" y="10"/>
                  </a:cubicBezTo>
                  <a:moveTo>
                    <a:pt x="14" y="10"/>
                  </a:moveTo>
                  <a:cubicBezTo>
                    <a:pt x="13" y="10"/>
                    <a:pt x="13" y="10"/>
                    <a:pt x="12" y="10"/>
                  </a:cubicBezTo>
                  <a:cubicBezTo>
                    <a:pt x="14" y="8"/>
                    <a:pt x="16" y="6"/>
                    <a:pt x="18" y="4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20" y="3"/>
                    <a:pt x="18" y="5"/>
                    <a:pt x="17" y="5"/>
                  </a:cubicBezTo>
                  <a:cubicBezTo>
                    <a:pt x="16" y="6"/>
                    <a:pt x="15" y="8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moveTo>
                    <a:pt x="5" y="9"/>
                  </a:moveTo>
                  <a:cubicBezTo>
                    <a:pt x="4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1" y="3"/>
                    <a:pt x="12" y="3"/>
                    <a:pt x="12" y="3"/>
                  </a:cubicBezTo>
                  <a:cubicBezTo>
                    <a:pt x="12" y="3"/>
                    <a:pt x="9" y="5"/>
                    <a:pt x="9" y="6"/>
                  </a:cubicBezTo>
                  <a:cubicBezTo>
                    <a:pt x="8" y="7"/>
                    <a:pt x="6" y="8"/>
                    <a:pt x="5" y="9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7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5"/>
                    <a:pt x="4" y="7"/>
                    <a:pt x="2" y="9"/>
                  </a:cubicBezTo>
                  <a:moveTo>
                    <a:pt x="37" y="10"/>
                  </a:moveTo>
                  <a:cubicBezTo>
                    <a:pt x="38" y="7"/>
                    <a:pt x="41" y="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3"/>
                    <a:pt x="45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5"/>
                    <a:pt x="43" y="6"/>
                    <a:pt x="41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5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1" y="5"/>
                    <a:pt x="39" y="7"/>
                    <a:pt x="37" y="10"/>
                  </a:cubicBezTo>
                  <a:moveTo>
                    <a:pt x="10" y="10"/>
                  </a:moveTo>
                  <a:cubicBezTo>
                    <a:pt x="9" y="10"/>
                    <a:pt x="7" y="9"/>
                    <a:pt x="6" y="9"/>
                  </a:cubicBezTo>
                  <a:cubicBezTo>
                    <a:pt x="8" y="8"/>
                    <a:pt x="10" y="7"/>
                    <a:pt x="11" y="6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5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3" y="5"/>
                    <a:pt x="11" y="7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7"/>
                    <a:pt x="14" y="5"/>
                    <a:pt x="16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4"/>
                    <a:pt x="15" y="5"/>
                    <a:pt x="14" y="6"/>
                  </a:cubicBezTo>
                  <a:cubicBezTo>
                    <a:pt x="13" y="7"/>
                    <a:pt x="12" y="8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moveTo>
                    <a:pt x="2" y="6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5" y="2"/>
                    <a:pt x="5" y="2"/>
                  </a:cubicBezTo>
                  <a:cubicBezTo>
                    <a:pt x="5" y="2"/>
                    <a:pt x="5" y="2"/>
                    <a:pt x="4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4" y="7"/>
                  </a:moveTo>
                  <a:cubicBezTo>
                    <a:pt x="35" y="5"/>
                    <a:pt x="35" y="4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40" y="2"/>
                    <a:pt x="41" y="2"/>
                  </a:cubicBezTo>
                  <a:cubicBezTo>
                    <a:pt x="39" y="4"/>
                    <a:pt x="37" y="6"/>
                    <a:pt x="35" y="8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8" y="4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4"/>
                    <a:pt x="35" y="6"/>
                  </a:cubicBezTo>
                  <a:cubicBezTo>
                    <a:pt x="34" y="6"/>
                    <a:pt x="34" y="6"/>
                    <a:pt x="34" y="7"/>
                  </a:cubicBezTo>
                  <a:moveTo>
                    <a:pt x="2" y="4"/>
                  </a:move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4" y="3"/>
                    <a:pt x="3" y="3"/>
                    <a:pt x="2" y="4"/>
                  </a:cubicBezTo>
                  <a:moveTo>
                    <a:pt x="2" y="7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6" y="3"/>
                    <a:pt x="5" y="4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moveTo>
                    <a:pt x="3" y="9"/>
                  </a:moveTo>
                  <a:cubicBezTo>
                    <a:pt x="5" y="7"/>
                    <a:pt x="8" y="4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9" y="4"/>
                    <a:pt x="6" y="7"/>
                    <a:pt x="3" y="9"/>
                  </a:cubicBezTo>
                  <a:moveTo>
                    <a:pt x="6" y="9"/>
                  </a:move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11" y="5"/>
                    <a:pt x="12" y="4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2" y="4"/>
                    <a:pt x="10" y="6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moveTo>
                    <a:pt x="14" y="4"/>
                  </a:moveTo>
                  <a:cubicBezTo>
                    <a:pt x="15" y="3"/>
                    <a:pt x="15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7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moveTo>
                    <a:pt x="12" y="9"/>
                  </a:moveTo>
                  <a:cubicBezTo>
                    <a:pt x="13" y="9"/>
                    <a:pt x="13" y="7"/>
                    <a:pt x="14" y="7"/>
                  </a:cubicBezTo>
                  <a:cubicBezTo>
                    <a:pt x="15" y="5"/>
                    <a:pt x="16" y="4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1" y="2"/>
                    <a:pt x="23" y="2"/>
                    <a:pt x="26" y="2"/>
                  </a:cubicBezTo>
                  <a:cubicBezTo>
                    <a:pt x="29" y="2"/>
                    <a:pt x="32" y="2"/>
                    <a:pt x="35" y="2"/>
                  </a:cubicBezTo>
                  <a:cubicBezTo>
                    <a:pt x="34" y="3"/>
                    <a:pt x="32" y="4"/>
                    <a:pt x="31" y="5"/>
                  </a:cubicBezTo>
                  <a:cubicBezTo>
                    <a:pt x="32" y="4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0" y="4"/>
                    <a:pt x="28" y="6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6"/>
                    <a:pt x="29" y="4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7" y="3"/>
                    <a:pt x="25" y="5"/>
                    <a:pt x="23" y="7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4" y="6"/>
                    <a:pt x="25" y="5"/>
                    <a:pt x="27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4" y="3"/>
                    <a:pt x="22" y="5"/>
                    <a:pt x="20" y="7"/>
                  </a:cubicBezTo>
                  <a:cubicBezTo>
                    <a:pt x="20" y="7"/>
                    <a:pt x="18" y="9"/>
                    <a:pt x="18" y="9"/>
                  </a:cubicBezTo>
                  <a:cubicBezTo>
                    <a:pt x="17" y="9"/>
                    <a:pt x="18" y="9"/>
                    <a:pt x="18" y="8"/>
                  </a:cubicBezTo>
                  <a:cubicBezTo>
                    <a:pt x="20" y="6"/>
                    <a:pt x="22" y="4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1" y="3"/>
                    <a:pt x="19" y="5"/>
                    <a:pt x="17" y="7"/>
                  </a:cubicBezTo>
                  <a:cubicBezTo>
                    <a:pt x="17" y="7"/>
                    <a:pt x="16" y="8"/>
                    <a:pt x="16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7" y="7"/>
                    <a:pt x="17" y="6"/>
                  </a:cubicBezTo>
                  <a:cubicBezTo>
                    <a:pt x="18" y="5"/>
                    <a:pt x="20" y="4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8" y="3"/>
                    <a:pt x="16" y="5"/>
                    <a:pt x="14" y="7"/>
                  </a:cubicBezTo>
                  <a:cubicBezTo>
                    <a:pt x="14" y="8"/>
                    <a:pt x="13" y="8"/>
                    <a:pt x="12" y="9"/>
                  </a:cubicBezTo>
                  <a:moveTo>
                    <a:pt x="19" y="0"/>
                  </a:moveTo>
                  <a:cubicBezTo>
                    <a:pt x="13" y="0"/>
                    <a:pt x="7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7" y="11"/>
                    <a:pt x="32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8" y="13"/>
                    <a:pt x="48" y="13"/>
                  </a:cubicBezTo>
                  <a:cubicBezTo>
                    <a:pt x="48" y="13"/>
                    <a:pt x="49" y="12"/>
                    <a:pt x="49" y="12"/>
                  </a:cubicBezTo>
                  <a:cubicBezTo>
                    <a:pt x="49" y="9"/>
                    <a:pt x="49" y="5"/>
                    <a:pt x="49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49" y="1"/>
                    <a:pt x="48" y="1"/>
                  </a:cubicBezTo>
                  <a:cubicBezTo>
                    <a:pt x="41" y="0"/>
                    <a:pt x="35" y="0"/>
                    <a:pt x="28" y="0"/>
                  </a:cubicBezTo>
                  <a:cubicBezTo>
                    <a:pt x="25" y="0"/>
                    <a:pt x="22" y="0"/>
                    <a:pt x="1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Freeform 29"/>
            <p:cNvSpPr>
              <a:spLocks noEditPoints="1"/>
            </p:cNvSpPr>
            <p:nvPr/>
          </p:nvSpPr>
          <p:spPr bwMode="auto">
            <a:xfrm>
              <a:off x="5386056" y="4157589"/>
              <a:ext cx="50800" cy="46038"/>
            </a:xfrm>
            <a:custGeom>
              <a:avLst/>
              <a:gdLst>
                <a:gd name="T0" fmla="*/ 2 w 12"/>
                <a:gd name="T1" fmla="*/ 5 h 11"/>
                <a:gd name="T2" fmla="*/ 6 w 12"/>
                <a:gd name="T3" fmla="*/ 3 h 11"/>
                <a:gd name="T4" fmla="*/ 3 w 12"/>
                <a:gd name="T5" fmla="*/ 7 h 11"/>
                <a:gd name="T6" fmla="*/ 3 w 12"/>
                <a:gd name="T7" fmla="*/ 7 h 11"/>
                <a:gd name="T8" fmla="*/ 7 w 12"/>
                <a:gd name="T9" fmla="*/ 5 h 11"/>
                <a:gd name="T10" fmla="*/ 4 w 12"/>
                <a:gd name="T11" fmla="*/ 8 h 11"/>
                <a:gd name="T12" fmla="*/ 5 w 12"/>
                <a:gd name="T13" fmla="*/ 8 h 11"/>
                <a:gd name="T14" fmla="*/ 9 w 12"/>
                <a:gd name="T15" fmla="*/ 6 h 11"/>
                <a:gd name="T16" fmla="*/ 7 w 12"/>
                <a:gd name="T17" fmla="*/ 8 h 11"/>
                <a:gd name="T18" fmla="*/ 7 w 12"/>
                <a:gd name="T19" fmla="*/ 9 h 11"/>
                <a:gd name="T20" fmla="*/ 7 w 12"/>
                <a:gd name="T21" fmla="*/ 9 h 11"/>
                <a:gd name="T22" fmla="*/ 6 w 12"/>
                <a:gd name="T23" fmla="*/ 9 h 11"/>
                <a:gd name="T24" fmla="*/ 2 w 12"/>
                <a:gd name="T25" fmla="*/ 5 h 11"/>
                <a:gd name="T26" fmla="*/ 2 w 12"/>
                <a:gd name="T27" fmla="*/ 5 h 11"/>
                <a:gd name="T28" fmla="*/ 3 w 12"/>
                <a:gd name="T29" fmla="*/ 3 h 11"/>
                <a:gd name="T30" fmla="*/ 4 w 12"/>
                <a:gd name="T31" fmla="*/ 2 h 11"/>
                <a:gd name="T32" fmla="*/ 3 w 12"/>
                <a:gd name="T33" fmla="*/ 3 h 11"/>
                <a:gd name="T34" fmla="*/ 3 w 12"/>
                <a:gd name="T35" fmla="*/ 3 h 11"/>
                <a:gd name="T36" fmla="*/ 6 w 12"/>
                <a:gd name="T37" fmla="*/ 2 h 11"/>
                <a:gd name="T38" fmla="*/ 2 w 12"/>
                <a:gd name="T39" fmla="*/ 5 h 11"/>
                <a:gd name="T40" fmla="*/ 2 w 12"/>
                <a:gd name="T41" fmla="*/ 5 h 11"/>
                <a:gd name="T42" fmla="*/ 2 w 12"/>
                <a:gd name="T43" fmla="*/ 3 h 11"/>
                <a:gd name="T44" fmla="*/ 3 w 12"/>
                <a:gd name="T45" fmla="*/ 3 h 11"/>
                <a:gd name="T46" fmla="*/ 4 w 12"/>
                <a:gd name="T47" fmla="*/ 4 h 11"/>
                <a:gd name="T48" fmla="*/ 6 w 12"/>
                <a:gd name="T49" fmla="*/ 2 h 11"/>
                <a:gd name="T50" fmla="*/ 8 w 12"/>
                <a:gd name="T51" fmla="*/ 8 h 11"/>
                <a:gd name="T52" fmla="*/ 9 w 12"/>
                <a:gd name="T53" fmla="*/ 6 h 11"/>
                <a:gd name="T54" fmla="*/ 9 w 12"/>
                <a:gd name="T55" fmla="*/ 6 h 11"/>
                <a:gd name="T56" fmla="*/ 5 w 12"/>
                <a:gd name="T57" fmla="*/ 7 h 11"/>
                <a:gd name="T58" fmla="*/ 8 w 12"/>
                <a:gd name="T59" fmla="*/ 4 h 11"/>
                <a:gd name="T60" fmla="*/ 8 w 12"/>
                <a:gd name="T61" fmla="*/ 4 h 11"/>
                <a:gd name="T62" fmla="*/ 5 w 12"/>
                <a:gd name="T63" fmla="*/ 5 h 11"/>
                <a:gd name="T64" fmla="*/ 8 w 12"/>
                <a:gd name="T65" fmla="*/ 3 h 11"/>
                <a:gd name="T66" fmla="*/ 7 w 12"/>
                <a:gd name="T67" fmla="*/ 2 h 11"/>
                <a:gd name="T68" fmla="*/ 4 w 12"/>
                <a:gd name="T69" fmla="*/ 4 h 11"/>
                <a:gd name="T70" fmla="*/ 6 w 12"/>
                <a:gd name="T71" fmla="*/ 0 h 11"/>
                <a:gd name="T72" fmla="*/ 5 w 12"/>
                <a:gd name="T73" fmla="*/ 0 h 11"/>
                <a:gd name="T74" fmla="*/ 5 w 12"/>
                <a:gd name="T75" fmla="*/ 0 h 11"/>
                <a:gd name="T76" fmla="*/ 5 w 12"/>
                <a:gd name="T77" fmla="*/ 0 h 11"/>
                <a:gd name="T78" fmla="*/ 0 w 12"/>
                <a:gd name="T79" fmla="*/ 5 h 11"/>
                <a:gd name="T80" fmla="*/ 6 w 12"/>
                <a:gd name="T81" fmla="*/ 11 h 11"/>
                <a:gd name="T82" fmla="*/ 7 w 12"/>
                <a:gd name="T83" fmla="*/ 11 h 11"/>
                <a:gd name="T84" fmla="*/ 12 w 12"/>
                <a:gd name="T85" fmla="*/ 4 h 11"/>
                <a:gd name="T86" fmla="*/ 6 w 12"/>
                <a:gd name="T8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" h="11">
                  <a:moveTo>
                    <a:pt x="2" y="5"/>
                  </a:moveTo>
                  <a:cubicBezTo>
                    <a:pt x="4" y="5"/>
                    <a:pt x="5" y="4"/>
                    <a:pt x="6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6"/>
                    <a:pt x="6" y="5"/>
                    <a:pt x="7" y="5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7" y="7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moveTo>
                    <a:pt x="3" y="3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moveTo>
                    <a:pt x="3" y="3"/>
                  </a:moveTo>
                  <a:cubicBezTo>
                    <a:pt x="4" y="3"/>
                    <a:pt x="5" y="2"/>
                    <a:pt x="6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moveTo>
                    <a:pt x="4" y="4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10" y="2"/>
                    <a:pt x="11" y="7"/>
                    <a:pt x="8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7"/>
                    <a:pt x="5" y="7"/>
                  </a:cubicBezTo>
                  <a:cubicBezTo>
                    <a:pt x="6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6" y="5"/>
                    <a:pt x="5" y="5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4" y="4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10" y="10"/>
                    <a:pt x="12" y="7"/>
                    <a:pt x="12" y="4"/>
                  </a:cubicBezTo>
                  <a:cubicBezTo>
                    <a:pt x="11" y="1"/>
                    <a:pt x="9" y="0"/>
                    <a:pt x="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5875007" y="1355652"/>
              <a:ext cx="1266825" cy="1492250"/>
              <a:chOff x="4800600" y="566738"/>
              <a:chExt cx="1266825" cy="1492250"/>
            </a:xfrm>
            <a:grpFill/>
          </p:grpSpPr>
          <p:sp>
            <p:nvSpPr>
              <p:cNvPr id="93" name="Freeform 30"/>
              <p:cNvSpPr>
                <a:spLocks noEditPoints="1"/>
              </p:cNvSpPr>
              <p:nvPr/>
            </p:nvSpPr>
            <p:spPr bwMode="auto">
              <a:xfrm>
                <a:off x="5546725" y="1435101"/>
                <a:ext cx="119063" cy="98425"/>
              </a:xfrm>
              <a:custGeom>
                <a:avLst/>
                <a:gdLst>
                  <a:gd name="T0" fmla="*/ 8 w 28"/>
                  <a:gd name="T1" fmla="*/ 20 h 23"/>
                  <a:gd name="T2" fmla="*/ 8 w 28"/>
                  <a:gd name="T3" fmla="*/ 15 h 23"/>
                  <a:gd name="T4" fmla="*/ 8 w 28"/>
                  <a:gd name="T5" fmla="*/ 15 h 23"/>
                  <a:gd name="T6" fmla="*/ 14 w 28"/>
                  <a:gd name="T7" fmla="*/ 16 h 23"/>
                  <a:gd name="T8" fmla="*/ 12 w 28"/>
                  <a:gd name="T9" fmla="*/ 18 h 23"/>
                  <a:gd name="T10" fmla="*/ 8 w 28"/>
                  <a:gd name="T11" fmla="*/ 20 h 23"/>
                  <a:gd name="T12" fmla="*/ 8 w 28"/>
                  <a:gd name="T13" fmla="*/ 20 h 23"/>
                  <a:gd name="T14" fmla="*/ 8 w 28"/>
                  <a:gd name="T15" fmla="*/ 20 h 23"/>
                  <a:gd name="T16" fmla="*/ 12 w 28"/>
                  <a:gd name="T17" fmla="*/ 11 h 23"/>
                  <a:gd name="T18" fmla="*/ 17 w 28"/>
                  <a:gd name="T19" fmla="*/ 11 h 23"/>
                  <a:gd name="T20" fmla="*/ 9 w 28"/>
                  <a:gd name="T21" fmla="*/ 14 h 23"/>
                  <a:gd name="T22" fmla="*/ 11 w 28"/>
                  <a:gd name="T23" fmla="*/ 11 h 23"/>
                  <a:gd name="T24" fmla="*/ 12 w 28"/>
                  <a:gd name="T25" fmla="*/ 11 h 23"/>
                  <a:gd name="T26" fmla="*/ 12 w 28"/>
                  <a:gd name="T27" fmla="*/ 10 h 23"/>
                  <a:gd name="T28" fmla="*/ 12 w 28"/>
                  <a:gd name="T29" fmla="*/ 10 h 23"/>
                  <a:gd name="T30" fmla="*/ 12 w 28"/>
                  <a:gd name="T31" fmla="*/ 10 h 23"/>
                  <a:gd name="T32" fmla="*/ 22 w 28"/>
                  <a:gd name="T33" fmla="*/ 7 h 23"/>
                  <a:gd name="T34" fmla="*/ 18 w 28"/>
                  <a:gd name="T35" fmla="*/ 12 h 23"/>
                  <a:gd name="T36" fmla="*/ 15 w 28"/>
                  <a:gd name="T37" fmla="*/ 15 h 23"/>
                  <a:gd name="T38" fmla="*/ 10 w 28"/>
                  <a:gd name="T39" fmla="*/ 15 h 23"/>
                  <a:gd name="T40" fmla="*/ 19 w 28"/>
                  <a:gd name="T41" fmla="*/ 11 h 23"/>
                  <a:gd name="T42" fmla="*/ 19 w 28"/>
                  <a:gd name="T43" fmla="*/ 10 h 23"/>
                  <a:gd name="T44" fmla="*/ 18 w 28"/>
                  <a:gd name="T45" fmla="*/ 10 h 23"/>
                  <a:gd name="T46" fmla="*/ 15 w 28"/>
                  <a:gd name="T47" fmla="*/ 10 h 23"/>
                  <a:gd name="T48" fmla="*/ 12 w 28"/>
                  <a:gd name="T49" fmla="*/ 10 h 23"/>
                  <a:gd name="T50" fmla="*/ 13 w 28"/>
                  <a:gd name="T51" fmla="*/ 9 h 23"/>
                  <a:gd name="T52" fmla="*/ 14 w 28"/>
                  <a:gd name="T53" fmla="*/ 8 h 23"/>
                  <a:gd name="T54" fmla="*/ 21 w 28"/>
                  <a:gd name="T55" fmla="*/ 7 h 23"/>
                  <a:gd name="T56" fmla="*/ 13 w 28"/>
                  <a:gd name="T57" fmla="*/ 9 h 23"/>
                  <a:gd name="T58" fmla="*/ 22 w 28"/>
                  <a:gd name="T59" fmla="*/ 5 h 23"/>
                  <a:gd name="T60" fmla="*/ 23 w 28"/>
                  <a:gd name="T61" fmla="*/ 5 h 23"/>
                  <a:gd name="T62" fmla="*/ 23 w 28"/>
                  <a:gd name="T63" fmla="*/ 5 h 23"/>
                  <a:gd name="T64" fmla="*/ 23 w 28"/>
                  <a:gd name="T65" fmla="*/ 5 h 23"/>
                  <a:gd name="T66" fmla="*/ 22 w 28"/>
                  <a:gd name="T67" fmla="*/ 5 h 23"/>
                  <a:gd name="T68" fmla="*/ 24 w 28"/>
                  <a:gd name="T69" fmla="*/ 0 h 23"/>
                  <a:gd name="T70" fmla="*/ 23 w 28"/>
                  <a:gd name="T71" fmla="*/ 1 h 23"/>
                  <a:gd name="T72" fmla="*/ 13 w 28"/>
                  <a:gd name="T73" fmla="*/ 3 h 23"/>
                  <a:gd name="T74" fmla="*/ 7 w 28"/>
                  <a:gd name="T75" fmla="*/ 11 h 23"/>
                  <a:gd name="T76" fmla="*/ 6 w 28"/>
                  <a:gd name="T77" fmla="*/ 23 h 23"/>
                  <a:gd name="T78" fmla="*/ 8 w 28"/>
                  <a:gd name="T79" fmla="*/ 23 h 23"/>
                  <a:gd name="T80" fmla="*/ 20 w 28"/>
                  <a:gd name="T81" fmla="*/ 16 h 23"/>
                  <a:gd name="T82" fmla="*/ 28 w 28"/>
                  <a:gd name="T83" fmla="*/ 2 h 23"/>
                  <a:gd name="T84" fmla="*/ 26 w 28"/>
                  <a:gd name="T85" fmla="*/ 1 h 23"/>
                  <a:gd name="T86" fmla="*/ 24 w 28"/>
                  <a:gd name="T8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23">
                    <a:moveTo>
                      <a:pt x="8" y="20"/>
                    </a:moveTo>
                    <a:cubicBezTo>
                      <a:pt x="6" y="20"/>
                      <a:pt x="7" y="18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6"/>
                      <a:pt x="12" y="16"/>
                      <a:pt x="14" y="16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1" y="18"/>
                      <a:pt x="9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moveTo>
                      <a:pt x="12" y="11"/>
                    </a:moveTo>
                    <a:cubicBezTo>
                      <a:pt x="14" y="11"/>
                      <a:pt x="16" y="11"/>
                      <a:pt x="17" y="11"/>
                    </a:cubicBezTo>
                    <a:cubicBezTo>
                      <a:pt x="15" y="13"/>
                      <a:pt x="12" y="13"/>
                      <a:pt x="9" y="14"/>
                    </a:cubicBezTo>
                    <a:cubicBezTo>
                      <a:pt x="10" y="13"/>
                      <a:pt x="10" y="12"/>
                      <a:pt x="11" y="11"/>
                    </a:cubicBezTo>
                    <a:cubicBezTo>
                      <a:pt x="11" y="11"/>
                      <a:pt x="12" y="11"/>
                      <a:pt x="12" y="11"/>
                    </a:cubicBezTo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9"/>
                      <a:pt x="19" y="9"/>
                      <a:pt x="22" y="7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3" y="15"/>
                      <a:pt x="11" y="15"/>
                      <a:pt x="10" y="15"/>
                    </a:cubicBezTo>
                    <a:cubicBezTo>
                      <a:pt x="13" y="14"/>
                      <a:pt x="17" y="13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0"/>
                      <a:pt x="15" y="10"/>
                    </a:cubicBezTo>
                    <a:cubicBezTo>
                      <a:pt x="14" y="10"/>
                      <a:pt x="13" y="10"/>
                      <a:pt x="12" y="10"/>
                    </a:cubicBezTo>
                    <a:moveTo>
                      <a:pt x="13" y="9"/>
                    </a:moveTo>
                    <a:cubicBezTo>
                      <a:pt x="13" y="8"/>
                      <a:pt x="14" y="8"/>
                      <a:pt x="14" y="8"/>
                    </a:cubicBezTo>
                    <a:cubicBezTo>
                      <a:pt x="16" y="7"/>
                      <a:pt x="18" y="7"/>
                      <a:pt x="21" y="7"/>
                    </a:cubicBezTo>
                    <a:cubicBezTo>
                      <a:pt x="18" y="8"/>
                      <a:pt x="16" y="8"/>
                      <a:pt x="13" y="9"/>
                    </a:cubicBezTo>
                    <a:moveTo>
                      <a:pt x="22" y="5"/>
                    </a:moveTo>
                    <a:cubicBezTo>
                      <a:pt x="22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20" y="3"/>
                      <a:pt x="16" y="2"/>
                      <a:pt x="13" y="3"/>
                    </a:cubicBezTo>
                    <a:cubicBezTo>
                      <a:pt x="10" y="5"/>
                      <a:pt x="9" y="8"/>
                      <a:pt x="7" y="11"/>
                    </a:cubicBezTo>
                    <a:cubicBezTo>
                      <a:pt x="4" y="14"/>
                      <a:pt x="0" y="21"/>
                      <a:pt x="6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2" y="23"/>
                      <a:pt x="17" y="18"/>
                      <a:pt x="20" y="16"/>
                    </a:cubicBezTo>
                    <a:cubicBezTo>
                      <a:pt x="23" y="12"/>
                      <a:pt x="27" y="7"/>
                      <a:pt x="28" y="2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0"/>
                      <a:pt x="25" y="0"/>
                      <a:pt x="2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31"/>
              <p:cNvSpPr>
                <a:spLocks noEditPoints="1"/>
              </p:cNvSpPr>
              <p:nvPr/>
            </p:nvSpPr>
            <p:spPr bwMode="auto">
              <a:xfrm>
                <a:off x="4800600" y="566738"/>
                <a:ext cx="1266825" cy="1492250"/>
              </a:xfrm>
              <a:custGeom>
                <a:avLst/>
                <a:gdLst>
                  <a:gd name="T0" fmla="*/ 217 w 299"/>
                  <a:gd name="T1" fmla="*/ 334 h 352"/>
                  <a:gd name="T2" fmla="*/ 217 w 299"/>
                  <a:gd name="T3" fmla="*/ 327 h 352"/>
                  <a:gd name="T4" fmla="*/ 161 w 299"/>
                  <a:gd name="T5" fmla="*/ 341 h 352"/>
                  <a:gd name="T6" fmla="*/ 125 w 299"/>
                  <a:gd name="T7" fmla="*/ 347 h 352"/>
                  <a:gd name="T8" fmla="*/ 149 w 299"/>
                  <a:gd name="T9" fmla="*/ 330 h 352"/>
                  <a:gd name="T10" fmla="*/ 92 w 299"/>
                  <a:gd name="T11" fmla="*/ 334 h 352"/>
                  <a:gd name="T12" fmla="*/ 104 w 299"/>
                  <a:gd name="T13" fmla="*/ 314 h 352"/>
                  <a:gd name="T14" fmla="*/ 130 w 299"/>
                  <a:gd name="T15" fmla="*/ 301 h 352"/>
                  <a:gd name="T16" fmla="*/ 131 w 299"/>
                  <a:gd name="T17" fmla="*/ 294 h 352"/>
                  <a:gd name="T18" fmla="*/ 136 w 299"/>
                  <a:gd name="T19" fmla="*/ 280 h 352"/>
                  <a:gd name="T20" fmla="*/ 184 w 299"/>
                  <a:gd name="T21" fmla="*/ 198 h 352"/>
                  <a:gd name="T22" fmla="*/ 130 w 299"/>
                  <a:gd name="T23" fmla="*/ 205 h 352"/>
                  <a:gd name="T24" fmla="*/ 162 w 299"/>
                  <a:gd name="T25" fmla="*/ 198 h 352"/>
                  <a:gd name="T26" fmla="*/ 18 w 299"/>
                  <a:gd name="T27" fmla="*/ 169 h 352"/>
                  <a:gd name="T28" fmla="*/ 141 w 299"/>
                  <a:gd name="T29" fmla="*/ 166 h 352"/>
                  <a:gd name="T30" fmla="*/ 21 w 299"/>
                  <a:gd name="T31" fmla="*/ 159 h 352"/>
                  <a:gd name="T32" fmla="*/ 227 w 299"/>
                  <a:gd name="T33" fmla="*/ 153 h 352"/>
                  <a:gd name="T34" fmla="*/ 134 w 299"/>
                  <a:gd name="T35" fmla="*/ 184 h 352"/>
                  <a:gd name="T36" fmla="*/ 188 w 299"/>
                  <a:gd name="T37" fmla="*/ 148 h 352"/>
                  <a:gd name="T38" fmla="*/ 14 w 299"/>
                  <a:gd name="T39" fmla="*/ 152 h 352"/>
                  <a:gd name="T40" fmla="*/ 37 w 299"/>
                  <a:gd name="T41" fmla="*/ 135 h 352"/>
                  <a:gd name="T42" fmla="*/ 208 w 299"/>
                  <a:gd name="T43" fmla="*/ 136 h 352"/>
                  <a:gd name="T44" fmla="*/ 15 w 299"/>
                  <a:gd name="T45" fmla="*/ 142 h 352"/>
                  <a:gd name="T46" fmla="*/ 219 w 299"/>
                  <a:gd name="T47" fmla="*/ 132 h 352"/>
                  <a:gd name="T48" fmla="*/ 216 w 299"/>
                  <a:gd name="T49" fmla="*/ 123 h 352"/>
                  <a:gd name="T50" fmla="*/ 243 w 299"/>
                  <a:gd name="T51" fmla="*/ 120 h 352"/>
                  <a:gd name="T52" fmla="*/ 259 w 299"/>
                  <a:gd name="T53" fmla="*/ 121 h 352"/>
                  <a:gd name="T54" fmla="*/ 227 w 299"/>
                  <a:gd name="T55" fmla="*/ 122 h 352"/>
                  <a:gd name="T56" fmla="*/ 256 w 299"/>
                  <a:gd name="T57" fmla="*/ 117 h 352"/>
                  <a:gd name="T58" fmla="*/ 269 w 299"/>
                  <a:gd name="T59" fmla="*/ 118 h 352"/>
                  <a:gd name="T60" fmla="*/ 233 w 299"/>
                  <a:gd name="T61" fmla="*/ 110 h 352"/>
                  <a:gd name="T62" fmla="*/ 214 w 299"/>
                  <a:gd name="T63" fmla="*/ 112 h 352"/>
                  <a:gd name="T64" fmla="*/ 41 w 299"/>
                  <a:gd name="T65" fmla="*/ 110 h 352"/>
                  <a:gd name="T66" fmla="*/ 209 w 299"/>
                  <a:gd name="T67" fmla="*/ 103 h 352"/>
                  <a:gd name="T68" fmla="*/ 248 w 299"/>
                  <a:gd name="T69" fmla="*/ 103 h 352"/>
                  <a:gd name="T70" fmla="*/ 175 w 299"/>
                  <a:gd name="T71" fmla="*/ 112 h 352"/>
                  <a:gd name="T72" fmla="*/ 236 w 299"/>
                  <a:gd name="T73" fmla="*/ 101 h 352"/>
                  <a:gd name="T74" fmla="*/ 241 w 299"/>
                  <a:gd name="T75" fmla="*/ 95 h 352"/>
                  <a:gd name="T76" fmla="*/ 132 w 299"/>
                  <a:gd name="T77" fmla="*/ 112 h 352"/>
                  <a:gd name="T78" fmla="*/ 203 w 299"/>
                  <a:gd name="T79" fmla="*/ 83 h 352"/>
                  <a:gd name="T80" fmla="*/ 116 w 299"/>
                  <a:gd name="T81" fmla="*/ 109 h 352"/>
                  <a:gd name="T82" fmla="*/ 219 w 299"/>
                  <a:gd name="T83" fmla="*/ 97 h 352"/>
                  <a:gd name="T84" fmla="*/ 220 w 299"/>
                  <a:gd name="T85" fmla="*/ 76 h 352"/>
                  <a:gd name="T86" fmla="*/ 30 w 299"/>
                  <a:gd name="T87" fmla="*/ 77 h 352"/>
                  <a:gd name="T88" fmla="*/ 219 w 299"/>
                  <a:gd name="T89" fmla="*/ 74 h 352"/>
                  <a:gd name="T90" fmla="*/ 215 w 299"/>
                  <a:gd name="T91" fmla="*/ 71 h 352"/>
                  <a:gd name="T92" fmla="*/ 250 w 299"/>
                  <a:gd name="T93" fmla="*/ 67 h 352"/>
                  <a:gd name="T94" fmla="*/ 230 w 299"/>
                  <a:gd name="T95" fmla="*/ 69 h 352"/>
                  <a:gd name="T96" fmla="*/ 169 w 299"/>
                  <a:gd name="T97" fmla="*/ 61 h 352"/>
                  <a:gd name="T98" fmla="*/ 114 w 299"/>
                  <a:gd name="T99" fmla="*/ 73 h 352"/>
                  <a:gd name="T100" fmla="*/ 156 w 299"/>
                  <a:gd name="T101" fmla="*/ 52 h 352"/>
                  <a:gd name="T102" fmla="*/ 224 w 299"/>
                  <a:gd name="T103" fmla="*/ 47 h 352"/>
                  <a:gd name="T104" fmla="*/ 232 w 299"/>
                  <a:gd name="T105" fmla="*/ 47 h 352"/>
                  <a:gd name="T106" fmla="*/ 208 w 299"/>
                  <a:gd name="T107" fmla="*/ 47 h 352"/>
                  <a:gd name="T108" fmla="*/ 210 w 299"/>
                  <a:gd name="T109" fmla="*/ 48 h 352"/>
                  <a:gd name="T110" fmla="*/ 184 w 299"/>
                  <a:gd name="T111" fmla="*/ 41 h 352"/>
                  <a:gd name="T112" fmla="*/ 175 w 299"/>
                  <a:gd name="T113" fmla="*/ 32 h 352"/>
                  <a:gd name="T114" fmla="*/ 217 w 299"/>
                  <a:gd name="T115" fmla="*/ 36 h 352"/>
                  <a:gd name="T116" fmla="*/ 201 w 299"/>
                  <a:gd name="T117" fmla="*/ 29 h 352"/>
                  <a:gd name="T118" fmla="*/ 158 w 299"/>
                  <a:gd name="T119" fmla="*/ 35 h 352"/>
                  <a:gd name="T120" fmla="*/ 138 w 299"/>
                  <a:gd name="T121" fmla="*/ 161 h 352"/>
                  <a:gd name="T122" fmla="*/ 271 w 299"/>
                  <a:gd name="T123" fmla="*/ 149 h 352"/>
                  <a:gd name="T124" fmla="*/ 187 w 299"/>
                  <a:gd name="T125" fmla="*/ 1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9" h="352">
                    <a:moveTo>
                      <a:pt x="147" y="300"/>
                    </a:move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cubicBezTo>
                      <a:pt x="147" y="300"/>
                      <a:pt x="147" y="300"/>
                      <a:pt x="147" y="300"/>
                    </a:cubicBezTo>
                    <a:moveTo>
                      <a:pt x="217" y="343"/>
                    </a:moveTo>
                    <a:cubicBezTo>
                      <a:pt x="221" y="342"/>
                      <a:pt x="225" y="340"/>
                      <a:pt x="229" y="339"/>
                    </a:cubicBezTo>
                    <a:cubicBezTo>
                      <a:pt x="227" y="341"/>
                      <a:pt x="222" y="342"/>
                      <a:pt x="217" y="343"/>
                    </a:cubicBezTo>
                    <a:moveTo>
                      <a:pt x="181" y="347"/>
                    </a:moveTo>
                    <a:cubicBezTo>
                      <a:pt x="189" y="345"/>
                      <a:pt x="196" y="341"/>
                      <a:pt x="204" y="338"/>
                    </a:cubicBezTo>
                    <a:cubicBezTo>
                      <a:pt x="206" y="338"/>
                      <a:pt x="208" y="337"/>
                      <a:pt x="211" y="336"/>
                    </a:cubicBezTo>
                    <a:cubicBezTo>
                      <a:pt x="205" y="339"/>
                      <a:pt x="199" y="342"/>
                      <a:pt x="193" y="346"/>
                    </a:cubicBezTo>
                    <a:cubicBezTo>
                      <a:pt x="193" y="346"/>
                      <a:pt x="192" y="346"/>
                      <a:pt x="192" y="346"/>
                    </a:cubicBezTo>
                    <a:cubicBezTo>
                      <a:pt x="192" y="346"/>
                      <a:pt x="192" y="346"/>
                      <a:pt x="192" y="346"/>
                    </a:cubicBezTo>
                    <a:cubicBezTo>
                      <a:pt x="188" y="347"/>
                      <a:pt x="185" y="347"/>
                      <a:pt x="181" y="347"/>
                    </a:cubicBezTo>
                    <a:moveTo>
                      <a:pt x="195" y="346"/>
                    </a:moveTo>
                    <a:cubicBezTo>
                      <a:pt x="204" y="342"/>
                      <a:pt x="213" y="340"/>
                      <a:pt x="222" y="337"/>
                    </a:cubicBezTo>
                    <a:cubicBezTo>
                      <a:pt x="223" y="336"/>
                      <a:pt x="225" y="336"/>
                      <a:pt x="227" y="335"/>
                    </a:cubicBezTo>
                    <a:cubicBezTo>
                      <a:pt x="226" y="335"/>
                      <a:pt x="226" y="336"/>
                      <a:pt x="226" y="336"/>
                    </a:cubicBezTo>
                    <a:cubicBezTo>
                      <a:pt x="225" y="337"/>
                      <a:pt x="224" y="337"/>
                      <a:pt x="223" y="338"/>
                    </a:cubicBezTo>
                    <a:cubicBezTo>
                      <a:pt x="219" y="340"/>
                      <a:pt x="214" y="342"/>
                      <a:pt x="210" y="344"/>
                    </a:cubicBezTo>
                    <a:cubicBezTo>
                      <a:pt x="210" y="344"/>
                      <a:pt x="210" y="344"/>
                      <a:pt x="210" y="344"/>
                    </a:cubicBezTo>
                    <a:cubicBezTo>
                      <a:pt x="205" y="345"/>
                      <a:pt x="200" y="346"/>
                      <a:pt x="195" y="346"/>
                    </a:cubicBezTo>
                    <a:moveTo>
                      <a:pt x="214" y="343"/>
                    </a:moveTo>
                    <a:cubicBezTo>
                      <a:pt x="219" y="341"/>
                      <a:pt x="225" y="338"/>
                      <a:pt x="229" y="335"/>
                    </a:cubicBezTo>
                    <a:cubicBezTo>
                      <a:pt x="230" y="335"/>
                      <a:pt x="230" y="335"/>
                      <a:pt x="230" y="335"/>
                    </a:cubicBezTo>
                    <a:cubicBezTo>
                      <a:pt x="230" y="336"/>
                      <a:pt x="230" y="337"/>
                      <a:pt x="230" y="338"/>
                    </a:cubicBezTo>
                    <a:cubicBezTo>
                      <a:pt x="229" y="338"/>
                      <a:pt x="229" y="338"/>
                      <a:pt x="229" y="338"/>
                    </a:cubicBezTo>
                    <a:cubicBezTo>
                      <a:pt x="226" y="339"/>
                      <a:pt x="223" y="340"/>
                      <a:pt x="220" y="341"/>
                    </a:cubicBezTo>
                    <a:cubicBezTo>
                      <a:pt x="218" y="342"/>
                      <a:pt x="216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moveTo>
                      <a:pt x="197" y="344"/>
                    </a:moveTo>
                    <a:cubicBezTo>
                      <a:pt x="202" y="341"/>
                      <a:pt x="207" y="339"/>
                      <a:pt x="212" y="337"/>
                    </a:cubicBezTo>
                    <a:cubicBezTo>
                      <a:pt x="214" y="336"/>
                      <a:pt x="216" y="335"/>
                      <a:pt x="217" y="334"/>
                    </a:cubicBezTo>
                    <a:cubicBezTo>
                      <a:pt x="220" y="333"/>
                      <a:pt x="222" y="332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6" y="331"/>
                      <a:pt x="227" y="332"/>
                      <a:pt x="228" y="334"/>
                    </a:cubicBezTo>
                    <a:cubicBezTo>
                      <a:pt x="222" y="336"/>
                      <a:pt x="216" y="338"/>
                      <a:pt x="209" y="340"/>
                    </a:cubicBezTo>
                    <a:cubicBezTo>
                      <a:pt x="206" y="341"/>
                      <a:pt x="203" y="342"/>
                      <a:pt x="200" y="343"/>
                    </a:cubicBezTo>
                    <a:cubicBezTo>
                      <a:pt x="199" y="343"/>
                      <a:pt x="198" y="344"/>
                      <a:pt x="197" y="344"/>
                    </a:cubicBezTo>
                    <a:moveTo>
                      <a:pt x="113" y="347"/>
                    </a:moveTo>
                    <a:cubicBezTo>
                      <a:pt x="125" y="340"/>
                      <a:pt x="140" y="337"/>
                      <a:pt x="153" y="333"/>
                    </a:cubicBezTo>
                    <a:cubicBezTo>
                      <a:pt x="158" y="331"/>
                      <a:pt x="163" y="329"/>
                      <a:pt x="168" y="327"/>
                    </a:cubicBezTo>
                    <a:cubicBezTo>
                      <a:pt x="165" y="329"/>
                      <a:pt x="162" y="330"/>
                      <a:pt x="158" y="331"/>
                    </a:cubicBezTo>
                    <a:cubicBezTo>
                      <a:pt x="151" y="334"/>
                      <a:pt x="143" y="337"/>
                      <a:pt x="135" y="339"/>
                    </a:cubicBezTo>
                    <a:cubicBezTo>
                      <a:pt x="128" y="341"/>
                      <a:pt x="120" y="343"/>
                      <a:pt x="113" y="347"/>
                    </a:cubicBezTo>
                    <a:cubicBezTo>
                      <a:pt x="113" y="347"/>
                      <a:pt x="113" y="347"/>
                      <a:pt x="113" y="347"/>
                    </a:cubicBezTo>
                    <a:moveTo>
                      <a:pt x="151" y="348"/>
                    </a:moveTo>
                    <a:cubicBezTo>
                      <a:pt x="149" y="348"/>
                      <a:pt x="146" y="348"/>
                      <a:pt x="144" y="348"/>
                    </a:cubicBezTo>
                    <a:cubicBezTo>
                      <a:pt x="154" y="344"/>
                      <a:pt x="165" y="341"/>
                      <a:pt x="175" y="338"/>
                    </a:cubicBezTo>
                    <a:cubicBezTo>
                      <a:pt x="186" y="335"/>
                      <a:pt x="196" y="331"/>
                      <a:pt x="206" y="327"/>
                    </a:cubicBezTo>
                    <a:cubicBezTo>
                      <a:pt x="205" y="328"/>
                      <a:pt x="204" y="328"/>
                      <a:pt x="203" y="329"/>
                    </a:cubicBezTo>
                    <a:cubicBezTo>
                      <a:pt x="196" y="332"/>
                      <a:pt x="190" y="334"/>
                      <a:pt x="183" y="337"/>
                    </a:cubicBezTo>
                    <a:cubicBezTo>
                      <a:pt x="175" y="340"/>
                      <a:pt x="166" y="343"/>
                      <a:pt x="158" y="348"/>
                    </a:cubicBezTo>
                    <a:cubicBezTo>
                      <a:pt x="155" y="348"/>
                      <a:pt x="153" y="348"/>
                      <a:pt x="151" y="348"/>
                    </a:cubicBezTo>
                    <a:moveTo>
                      <a:pt x="163" y="348"/>
                    </a:moveTo>
                    <a:cubicBezTo>
                      <a:pt x="171" y="346"/>
                      <a:pt x="179" y="343"/>
                      <a:pt x="186" y="340"/>
                    </a:cubicBezTo>
                    <a:cubicBezTo>
                      <a:pt x="195" y="337"/>
                      <a:pt x="203" y="334"/>
                      <a:pt x="212" y="330"/>
                    </a:cubicBezTo>
                    <a:cubicBezTo>
                      <a:pt x="213" y="329"/>
                      <a:pt x="215" y="328"/>
                      <a:pt x="217" y="327"/>
                    </a:cubicBezTo>
                    <a:cubicBezTo>
                      <a:pt x="215" y="328"/>
                      <a:pt x="213" y="329"/>
                      <a:pt x="211" y="331"/>
                    </a:cubicBezTo>
                    <a:cubicBezTo>
                      <a:pt x="207" y="333"/>
                      <a:pt x="202" y="335"/>
                      <a:pt x="197" y="336"/>
                    </a:cubicBezTo>
                    <a:cubicBezTo>
                      <a:pt x="190" y="339"/>
                      <a:pt x="183" y="342"/>
                      <a:pt x="176" y="347"/>
                    </a:cubicBezTo>
                    <a:cubicBezTo>
                      <a:pt x="176" y="347"/>
                      <a:pt x="175" y="347"/>
                      <a:pt x="174" y="347"/>
                    </a:cubicBezTo>
                    <a:cubicBezTo>
                      <a:pt x="170" y="347"/>
                      <a:pt x="167" y="348"/>
                      <a:pt x="163" y="348"/>
                    </a:cubicBezTo>
                    <a:moveTo>
                      <a:pt x="217" y="327"/>
                    </a:moveTo>
                    <a:cubicBezTo>
                      <a:pt x="217" y="327"/>
                      <a:pt x="217" y="327"/>
                      <a:pt x="217" y="327"/>
                    </a:cubicBezTo>
                    <a:cubicBezTo>
                      <a:pt x="217" y="327"/>
                      <a:pt x="217" y="327"/>
                      <a:pt x="217" y="327"/>
                    </a:cubicBezTo>
                    <a:moveTo>
                      <a:pt x="178" y="347"/>
                    </a:moveTo>
                    <a:cubicBezTo>
                      <a:pt x="180" y="347"/>
                      <a:pt x="181" y="345"/>
                      <a:pt x="182" y="344"/>
                    </a:cubicBezTo>
                    <a:cubicBezTo>
                      <a:pt x="194" y="337"/>
                      <a:pt x="208" y="335"/>
                      <a:pt x="219" y="327"/>
                    </a:cubicBezTo>
                    <a:cubicBezTo>
                      <a:pt x="221" y="328"/>
                      <a:pt x="222" y="328"/>
                      <a:pt x="224" y="330"/>
                    </a:cubicBezTo>
                    <a:cubicBezTo>
                      <a:pt x="224" y="330"/>
                      <a:pt x="224" y="330"/>
                      <a:pt x="224" y="330"/>
                    </a:cubicBezTo>
                    <a:cubicBezTo>
                      <a:pt x="221" y="331"/>
                      <a:pt x="218" y="333"/>
                      <a:pt x="215" y="334"/>
                    </a:cubicBezTo>
                    <a:cubicBezTo>
                      <a:pt x="214" y="334"/>
                      <a:pt x="214" y="334"/>
                      <a:pt x="214" y="334"/>
                    </a:cubicBezTo>
                    <a:cubicBezTo>
                      <a:pt x="208" y="337"/>
                      <a:pt x="201" y="338"/>
                      <a:pt x="195" y="341"/>
                    </a:cubicBezTo>
                    <a:cubicBezTo>
                      <a:pt x="192" y="342"/>
                      <a:pt x="188" y="344"/>
                      <a:pt x="185" y="345"/>
                    </a:cubicBezTo>
                    <a:cubicBezTo>
                      <a:pt x="183" y="346"/>
                      <a:pt x="181" y="346"/>
                      <a:pt x="178" y="347"/>
                    </a:cubicBezTo>
                    <a:moveTo>
                      <a:pt x="141" y="348"/>
                    </a:moveTo>
                    <a:cubicBezTo>
                      <a:pt x="137" y="348"/>
                      <a:pt x="133" y="348"/>
                      <a:pt x="129" y="347"/>
                    </a:cubicBezTo>
                    <a:cubicBezTo>
                      <a:pt x="131" y="347"/>
                      <a:pt x="134" y="346"/>
                      <a:pt x="136" y="345"/>
                    </a:cubicBezTo>
                    <a:cubicBezTo>
                      <a:pt x="143" y="342"/>
                      <a:pt x="150" y="340"/>
                      <a:pt x="157" y="338"/>
                    </a:cubicBezTo>
                    <a:cubicBezTo>
                      <a:pt x="169" y="335"/>
                      <a:pt x="181" y="331"/>
                      <a:pt x="193" y="326"/>
                    </a:cubicBezTo>
                    <a:cubicBezTo>
                      <a:pt x="189" y="328"/>
                      <a:pt x="186" y="330"/>
                      <a:pt x="182" y="332"/>
                    </a:cubicBezTo>
                    <a:cubicBezTo>
                      <a:pt x="169" y="338"/>
                      <a:pt x="155" y="343"/>
                      <a:pt x="141" y="348"/>
                    </a:cubicBezTo>
                    <a:moveTo>
                      <a:pt x="63" y="336"/>
                    </a:moveTo>
                    <a:cubicBezTo>
                      <a:pt x="65" y="336"/>
                      <a:pt x="66" y="335"/>
                      <a:pt x="67" y="335"/>
                    </a:cubicBezTo>
                    <a:cubicBezTo>
                      <a:pt x="71" y="333"/>
                      <a:pt x="75" y="331"/>
                      <a:pt x="79" y="330"/>
                    </a:cubicBezTo>
                    <a:cubicBezTo>
                      <a:pt x="84" y="328"/>
                      <a:pt x="90" y="326"/>
                      <a:pt x="95" y="324"/>
                    </a:cubicBezTo>
                    <a:cubicBezTo>
                      <a:pt x="85" y="328"/>
                      <a:pt x="74" y="333"/>
                      <a:pt x="63" y="336"/>
                    </a:cubicBezTo>
                    <a:moveTo>
                      <a:pt x="159" y="348"/>
                    </a:moveTo>
                    <a:cubicBezTo>
                      <a:pt x="160" y="348"/>
                      <a:pt x="160" y="347"/>
                      <a:pt x="161" y="347"/>
                    </a:cubicBezTo>
                    <a:cubicBezTo>
                      <a:pt x="164" y="345"/>
                      <a:pt x="167" y="344"/>
                      <a:pt x="170" y="343"/>
                    </a:cubicBezTo>
                    <a:cubicBezTo>
                      <a:pt x="175" y="341"/>
                      <a:pt x="179" y="339"/>
                      <a:pt x="184" y="338"/>
                    </a:cubicBezTo>
                    <a:cubicBezTo>
                      <a:pt x="194" y="334"/>
                      <a:pt x="204" y="329"/>
                      <a:pt x="214" y="325"/>
                    </a:cubicBezTo>
                    <a:cubicBezTo>
                      <a:pt x="214" y="324"/>
                      <a:pt x="214" y="324"/>
                      <a:pt x="214" y="324"/>
                    </a:cubicBezTo>
                    <a:cubicBezTo>
                      <a:pt x="215" y="325"/>
                      <a:pt x="217" y="325"/>
                      <a:pt x="218" y="326"/>
                    </a:cubicBezTo>
                    <a:cubicBezTo>
                      <a:pt x="199" y="334"/>
                      <a:pt x="181" y="343"/>
                      <a:pt x="161" y="347"/>
                    </a:cubicBezTo>
                    <a:cubicBezTo>
                      <a:pt x="160" y="347"/>
                      <a:pt x="160" y="348"/>
                      <a:pt x="159" y="348"/>
                    </a:cubicBezTo>
                    <a:cubicBezTo>
                      <a:pt x="159" y="348"/>
                      <a:pt x="159" y="348"/>
                      <a:pt x="159" y="348"/>
                    </a:cubicBezTo>
                    <a:moveTo>
                      <a:pt x="161" y="341"/>
                    </a:moveTo>
                    <a:cubicBezTo>
                      <a:pt x="167" y="339"/>
                      <a:pt x="173" y="337"/>
                      <a:pt x="179" y="334"/>
                    </a:cubicBezTo>
                    <a:cubicBezTo>
                      <a:pt x="184" y="332"/>
                      <a:pt x="190" y="328"/>
                      <a:pt x="195" y="326"/>
                    </a:cubicBezTo>
                    <a:cubicBezTo>
                      <a:pt x="199" y="325"/>
                      <a:pt x="203" y="324"/>
                      <a:pt x="207" y="322"/>
                    </a:cubicBezTo>
                    <a:cubicBezTo>
                      <a:pt x="209" y="322"/>
                      <a:pt x="211" y="323"/>
                      <a:pt x="213" y="324"/>
                    </a:cubicBezTo>
                    <a:cubicBezTo>
                      <a:pt x="201" y="327"/>
                      <a:pt x="189" y="333"/>
                      <a:pt x="177" y="336"/>
                    </a:cubicBezTo>
                    <a:cubicBezTo>
                      <a:pt x="172" y="338"/>
                      <a:pt x="166" y="340"/>
                      <a:pt x="161" y="341"/>
                    </a:cubicBezTo>
                    <a:moveTo>
                      <a:pt x="81" y="344"/>
                    </a:moveTo>
                    <a:cubicBezTo>
                      <a:pt x="78" y="343"/>
                      <a:pt x="76" y="343"/>
                      <a:pt x="73" y="343"/>
                    </a:cubicBezTo>
                    <a:cubicBezTo>
                      <a:pt x="91" y="339"/>
                      <a:pt x="109" y="332"/>
                      <a:pt x="126" y="327"/>
                    </a:cubicBezTo>
                    <a:cubicBezTo>
                      <a:pt x="135" y="324"/>
                      <a:pt x="143" y="321"/>
                      <a:pt x="152" y="319"/>
                    </a:cubicBezTo>
                    <a:cubicBezTo>
                      <a:pt x="144" y="322"/>
                      <a:pt x="135" y="325"/>
                      <a:pt x="127" y="328"/>
                    </a:cubicBezTo>
                    <a:cubicBezTo>
                      <a:pt x="112" y="333"/>
                      <a:pt x="96" y="338"/>
                      <a:pt x="81" y="344"/>
                    </a:cubicBezTo>
                    <a:cubicBezTo>
                      <a:pt x="81" y="344"/>
                      <a:pt x="81" y="344"/>
                      <a:pt x="81" y="344"/>
                    </a:cubicBezTo>
                    <a:moveTo>
                      <a:pt x="121" y="347"/>
                    </a:moveTo>
                    <a:cubicBezTo>
                      <a:pt x="119" y="347"/>
                      <a:pt x="117" y="347"/>
                      <a:pt x="114" y="347"/>
                    </a:cubicBezTo>
                    <a:cubicBezTo>
                      <a:pt x="128" y="342"/>
                      <a:pt x="142" y="338"/>
                      <a:pt x="156" y="333"/>
                    </a:cubicBezTo>
                    <a:cubicBezTo>
                      <a:pt x="169" y="329"/>
                      <a:pt x="182" y="322"/>
                      <a:pt x="196" y="319"/>
                    </a:cubicBezTo>
                    <a:cubicBezTo>
                      <a:pt x="194" y="319"/>
                      <a:pt x="191" y="321"/>
                      <a:pt x="188" y="322"/>
                    </a:cubicBezTo>
                    <a:cubicBezTo>
                      <a:pt x="184" y="324"/>
                      <a:pt x="180" y="326"/>
                      <a:pt x="176" y="327"/>
                    </a:cubicBezTo>
                    <a:cubicBezTo>
                      <a:pt x="169" y="330"/>
                      <a:pt x="162" y="332"/>
                      <a:pt x="155" y="334"/>
                    </a:cubicBezTo>
                    <a:cubicBezTo>
                      <a:pt x="144" y="338"/>
                      <a:pt x="131" y="340"/>
                      <a:pt x="121" y="347"/>
                    </a:cubicBezTo>
                    <a:moveTo>
                      <a:pt x="125" y="347"/>
                    </a:moveTo>
                    <a:cubicBezTo>
                      <a:pt x="124" y="347"/>
                      <a:pt x="124" y="347"/>
                      <a:pt x="123" y="347"/>
                    </a:cubicBezTo>
                    <a:cubicBezTo>
                      <a:pt x="125" y="346"/>
                      <a:pt x="128" y="344"/>
                      <a:pt x="129" y="344"/>
                    </a:cubicBezTo>
                    <a:cubicBezTo>
                      <a:pt x="132" y="342"/>
                      <a:pt x="136" y="341"/>
                      <a:pt x="139" y="340"/>
                    </a:cubicBezTo>
                    <a:cubicBezTo>
                      <a:pt x="145" y="338"/>
                      <a:pt x="151" y="336"/>
                      <a:pt x="157" y="335"/>
                    </a:cubicBezTo>
                    <a:cubicBezTo>
                      <a:pt x="171" y="330"/>
                      <a:pt x="185" y="326"/>
                      <a:pt x="198" y="319"/>
                    </a:cubicBezTo>
                    <a:cubicBezTo>
                      <a:pt x="198" y="319"/>
                      <a:pt x="198" y="319"/>
                      <a:pt x="198" y="319"/>
                    </a:cubicBezTo>
                    <a:cubicBezTo>
                      <a:pt x="199" y="319"/>
                      <a:pt x="201" y="319"/>
                      <a:pt x="202" y="320"/>
                    </a:cubicBezTo>
                    <a:cubicBezTo>
                      <a:pt x="203" y="320"/>
                      <a:pt x="204" y="321"/>
                      <a:pt x="205" y="321"/>
                    </a:cubicBezTo>
                    <a:cubicBezTo>
                      <a:pt x="192" y="326"/>
                      <a:pt x="179" y="331"/>
                      <a:pt x="165" y="335"/>
                    </a:cubicBezTo>
                    <a:cubicBezTo>
                      <a:pt x="158" y="337"/>
                      <a:pt x="151" y="339"/>
                      <a:pt x="144" y="341"/>
                    </a:cubicBezTo>
                    <a:cubicBezTo>
                      <a:pt x="137" y="343"/>
                      <a:pt x="131" y="346"/>
                      <a:pt x="125" y="347"/>
                    </a:cubicBezTo>
                    <a:moveTo>
                      <a:pt x="111" y="346"/>
                    </a:moveTo>
                    <a:cubicBezTo>
                      <a:pt x="108" y="346"/>
                      <a:pt x="104" y="346"/>
                      <a:pt x="100" y="346"/>
                    </a:cubicBezTo>
                    <a:cubicBezTo>
                      <a:pt x="106" y="345"/>
                      <a:pt x="111" y="343"/>
                      <a:pt x="117" y="341"/>
                    </a:cubicBezTo>
                    <a:cubicBezTo>
                      <a:pt x="124" y="338"/>
                      <a:pt x="132" y="337"/>
                      <a:pt x="140" y="334"/>
                    </a:cubicBezTo>
                    <a:cubicBezTo>
                      <a:pt x="156" y="329"/>
                      <a:pt x="171" y="323"/>
                      <a:pt x="187" y="319"/>
                    </a:cubicBezTo>
                    <a:cubicBezTo>
                      <a:pt x="189" y="319"/>
                      <a:pt x="190" y="318"/>
                      <a:pt x="192" y="318"/>
                    </a:cubicBezTo>
                    <a:cubicBezTo>
                      <a:pt x="192" y="318"/>
                      <a:pt x="192" y="318"/>
                      <a:pt x="192" y="318"/>
                    </a:cubicBezTo>
                    <a:cubicBezTo>
                      <a:pt x="192" y="318"/>
                      <a:pt x="187" y="319"/>
                      <a:pt x="186" y="320"/>
                    </a:cubicBezTo>
                    <a:cubicBezTo>
                      <a:pt x="182" y="321"/>
                      <a:pt x="178" y="323"/>
                      <a:pt x="174" y="324"/>
                    </a:cubicBezTo>
                    <a:cubicBezTo>
                      <a:pt x="166" y="327"/>
                      <a:pt x="158" y="330"/>
                      <a:pt x="151" y="333"/>
                    </a:cubicBezTo>
                    <a:cubicBezTo>
                      <a:pt x="138" y="337"/>
                      <a:pt x="124" y="340"/>
                      <a:pt x="111" y="346"/>
                    </a:cubicBezTo>
                    <a:moveTo>
                      <a:pt x="97" y="345"/>
                    </a:moveTo>
                    <a:cubicBezTo>
                      <a:pt x="97" y="345"/>
                      <a:pt x="96" y="345"/>
                      <a:pt x="95" y="345"/>
                    </a:cubicBezTo>
                    <a:cubicBezTo>
                      <a:pt x="92" y="345"/>
                      <a:pt x="88" y="345"/>
                      <a:pt x="85" y="344"/>
                    </a:cubicBezTo>
                    <a:cubicBezTo>
                      <a:pt x="99" y="342"/>
                      <a:pt x="113" y="337"/>
                      <a:pt x="127" y="332"/>
                    </a:cubicBezTo>
                    <a:cubicBezTo>
                      <a:pt x="143" y="327"/>
                      <a:pt x="159" y="322"/>
                      <a:pt x="175" y="318"/>
                    </a:cubicBezTo>
                    <a:cubicBezTo>
                      <a:pt x="173" y="318"/>
                      <a:pt x="170" y="319"/>
                      <a:pt x="168" y="320"/>
                    </a:cubicBezTo>
                    <a:cubicBezTo>
                      <a:pt x="160" y="323"/>
                      <a:pt x="151" y="327"/>
                      <a:pt x="143" y="330"/>
                    </a:cubicBezTo>
                    <a:cubicBezTo>
                      <a:pt x="128" y="336"/>
                      <a:pt x="112" y="338"/>
                      <a:pt x="98" y="345"/>
                    </a:cubicBezTo>
                    <a:cubicBezTo>
                      <a:pt x="97" y="345"/>
                      <a:pt x="97" y="345"/>
                      <a:pt x="97" y="345"/>
                    </a:cubicBezTo>
                    <a:moveTo>
                      <a:pt x="189" y="320"/>
                    </a:moveTo>
                    <a:cubicBezTo>
                      <a:pt x="191" y="319"/>
                      <a:pt x="192" y="318"/>
                      <a:pt x="194" y="317"/>
                    </a:cubicBezTo>
                    <a:cubicBezTo>
                      <a:pt x="194" y="317"/>
                      <a:pt x="194" y="317"/>
                      <a:pt x="194" y="317"/>
                    </a:cubicBezTo>
                    <a:cubicBezTo>
                      <a:pt x="195" y="317"/>
                      <a:pt x="196" y="318"/>
                      <a:pt x="197" y="318"/>
                    </a:cubicBezTo>
                    <a:cubicBezTo>
                      <a:pt x="194" y="318"/>
                      <a:pt x="191" y="319"/>
                      <a:pt x="189" y="320"/>
                    </a:cubicBezTo>
                    <a:moveTo>
                      <a:pt x="102" y="344"/>
                    </a:moveTo>
                    <a:cubicBezTo>
                      <a:pt x="101" y="344"/>
                      <a:pt x="107" y="342"/>
                      <a:pt x="108" y="342"/>
                    </a:cubicBezTo>
                    <a:cubicBezTo>
                      <a:pt x="111" y="341"/>
                      <a:pt x="115" y="340"/>
                      <a:pt x="118" y="339"/>
                    </a:cubicBezTo>
                    <a:cubicBezTo>
                      <a:pt x="126" y="337"/>
                      <a:pt x="133" y="335"/>
                      <a:pt x="141" y="332"/>
                    </a:cubicBezTo>
                    <a:cubicBezTo>
                      <a:pt x="156" y="326"/>
                      <a:pt x="170" y="320"/>
                      <a:pt x="186" y="315"/>
                    </a:cubicBezTo>
                    <a:cubicBezTo>
                      <a:pt x="186" y="315"/>
                      <a:pt x="186" y="315"/>
                      <a:pt x="186" y="315"/>
                    </a:cubicBezTo>
                    <a:cubicBezTo>
                      <a:pt x="188" y="315"/>
                      <a:pt x="190" y="316"/>
                      <a:pt x="193" y="317"/>
                    </a:cubicBezTo>
                    <a:cubicBezTo>
                      <a:pt x="178" y="320"/>
                      <a:pt x="163" y="325"/>
                      <a:pt x="149" y="330"/>
                    </a:cubicBezTo>
                    <a:cubicBezTo>
                      <a:pt x="141" y="333"/>
                      <a:pt x="134" y="335"/>
                      <a:pt x="127" y="337"/>
                    </a:cubicBezTo>
                    <a:cubicBezTo>
                      <a:pt x="119" y="339"/>
                      <a:pt x="112" y="342"/>
                      <a:pt x="104" y="344"/>
                    </a:cubicBezTo>
                    <a:cubicBezTo>
                      <a:pt x="103" y="344"/>
                      <a:pt x="102" y="344"/>
                      <a:pt x="102" y="344"/>
                    </a:cubicBezTo>
                    <a:moveTo>
                      <a:pt x="63" y="340"/>
                    </a:moveTo>
                    <a:cubicBezTo>
                      <a:pt x="62" y="340"/>
                      <a:pt x="62" y="339"/>
                      <a:pt x="61" y="339"/>
                    </a:cubicBezTo>
                    <a:cubicBezTo>
                      <a:pt x="60" y="339"/>
                      <a:pt x="60" y="338"/>
                      <a:pt x="60" y="338"/>
                    </a:cubicBezTo>
                    <a:cubicBezTo>
                      <a:pt x="75" y="334"/>
                      <a:pt x="89" y="327"/>
                      <a:pt x="104" y="322"/>
                    </a:cubicBezTo>
                    <a:cubicBezTo>
                      <a:pt x="112" y="320"/>
                      <a:pt x="120" y="318"/>
                      <a:pt x="128" y="316"/>
                    </a:cubicBezTo>
                    <a:cubicBezTo>
                      <a:pt x="131" y="315"/>
                      <a:pt x="135" y="314"/>
                      <a:pt x="139" y="313"/>
                    </a:cubicBezTo>
                    <a:cubicBezTo>
                      <a:pt x="140" y="313"/>
                      <a:pt x="141" y="313"/>
                      <a:pt x="142" y="312"/>
                    </a:cubicBezTo>
                    <a:cubicBezTo>
                      <a:pt x="129" y="318"/>
                      <a:pt x="115" y="322"/>
                      <a:pt x="102" y="327"/>
                    </a:cubicBezTo>
                    <a:cubicBezTo>
                      <a:pt x="97" y="328"/>
                      <a:pt x="93" y="329"/>
                      <a:pt x="89" y="331"/>
                    </a:cubicBezTo>
                    <a:cubicBezTo>
                      <a:pt x="80" y="334"/>
                      <a:pt x="72" y="337"/>
                      <a:pt x="63" y="340"/>
                    </a:cubicBezTo>
                    <a:moveTo>
                      <a:pt x="83" y="344"/>
                    </a:moveTo>
                    <a:cubicBezTo>
                      <a:pt x="85" y="343"/>
                      <a:pt x="88" y="342"/>
                      <a:pt x="90" y="341"/>
                    </a:cubicBezTo>
                    <a:cubicBezTo>
                      <a:pt x="94" y="340"/>
                      <a:pt x="98" y="339"/>
                      <a:pt x="102" y="337"/>
                    </a:cubicBezTo>
                    <a:cubicBezTo>
                      <a:pt x="111" y="335"/>
                      <a:pt x="119" y="332"/>
                      <a:pt x="128" y="329"/>
                    </a:cubicBezTo>
                    <a:cubicBezTo>
                      <a:pt x="135" y="326"/>
                      <a:pt x="143" y="323"/>
                      <a:pt x="151" y="321"/>
                    </a:cubicBezTo>
                    <a:cubicBezTo>
                      <a:pt x="154" y="320"/>
                      <a:pt x="157" y="319"/>
                      <a:pt x="160" y="318"/>
                    </a:cubicBezTo>
                    <a:cubicBezTo>
                      <a:pt x="165" y="316"/>
                      <a:pt x="170" y="315"/>
                      <a:pt x="174" y="312"/>
                    </a:cubicBezTo>
                    <a:cubicBezTo>
                      <a:pt x="177" y="313"/>
                      <a:pt x="181" y="314"/>
                      <a:pt x="184" y="314"/>
                    </a:cubicBezTo>
                    <a:cubicBezTo>
                      <a:pt x="168" y="318"/>
                      <a:pt x="153" y="323"/>
                      <a:pt x="137" y="328"/>
                    </a:cubicBezTo>
                    <a:cubicBezTo>
                      <a:pt x="121" y="333"/>
                      <a:pt x="105" y="340"/>
                      <a:pt x="88" y="343"/>
                    </a:cubicBezTo>
                    <a:cubicBezTo>
                      <a:pt x="86" y="343"/>
                      <a:pt x="85" y="343"/>
                      <a:pt x="83" y="344"/>
                    </a:cubicBezTo>
                    <a:moveTo>
                      <a:pt x="70" y="342"/>
                    </a:moveTo>
                    <a:cubicBezTo>
                      <a:pt x="69" y="342"/>
                      <a:pt x="66" y="341"/>
                      <a:pt x="65" y="341"/>
                    </a:cubicBezTo>
                    <a:cubicBezTo>
                      <a:pt x="74" y="337"/>
                      <a:pt x="84" y="333"/>
                      <a:pt x="94" y="330"/>
                    </a:cubicBezTo>
                    <a:cubicBezTo>
                      <a:pt x="102" y="328"/>
                      <a:pt x="109" y="326"/>
                      <a:pt x="117" y="324"/>
                    </a:cubicBezTo>
                    <a:cubicBezTo>
                      <a:pt x="124" y="322"/>
                      <a:pt x="132" y="319"/>
                      <a:pt x="140" y="317"/>
                    </a:cubicBezTo>
                    <a:cubicBezTo>
                      <a:pt x="143" y="316"/>
                      <a:pt x="146" y="315"/>
                      <a:pt x="150" y="313"/>
                    </a:cubicBezTo>
                    <a:cubicBezTo>
                      <a:pt x="151" y="313"/>
                      <a:pt x="152" y="313"/>
                      <a:pt x="153" y="312"/>
                    </a:cubicBezTo>
                    <a:cubicBezTo>
                      <a:pt x="141" y="318"/>
                      <a:pt x="127" y="321"/>
                      <a:pt x="114" y="326"/>
                    </a:cubicBezTo>
                    <a:cubicBezTo>
                      <a:pt x="107" y="328"/>
                      <a:pt x="100" y="332"/>
                      <a:pt x="92" y="334"/>
                    </a:cubicBezTo>
                    <a:cubicBezTo>
                      <a:pt x="85" y="336"/>
                      <a:pt x="77" y="339"/>
                      <a:pt x="70" y="342"/>
                    </a:cubicBezTo>
                    <a:moveTo>
                      <a:pt x="72" y="342"/>
                    </a:moveTo>
                    <a:cubicBezTo>
                      <a:pt x="79" y="341"/>
                      <a:pt x="87" y="337"/>
                      <a:pt x="94" y="334"/>
                    </a:cubicBezTo>
                    <a:cubicBezTo>
                      <a:pt x="102" y="332"/>
                      <a:pt x="110" y="328"/>
                      <a:pt x="118" y="325"/>
                    </a:cubicBezTo>
                    <a:cubicBezTo>
                      <a:pt x="132" y="321"/>
                      <a:pt x="147" y="317"/>
                      <a:pt x="160" y="309"/>
                    </a:cubicBezTo>
                    <a:cubicBezTo>
                      <a:pt x="164" y="310"/>
                      <a:pt x="168" y="311"/>
                      <a:pt x="172" y="312"/>
                    </a:cubicBezTo>
                    <a:cubicBezTo>
                      <a:pt x="168" y="314"/>
                      <a:pt x="163" y="315"/>
                      <a:pt x="158" y="317"/>
                    </a:cubicBezTo>
                    <a:cubicBezTo>
                      <a:pt x="155" y="318"/>
                      <a:pt x="152" y="318"/>
                      <a:pt x="149" y="319"/>
                    </a:cubicBezTo>
                    <a:cubicBezTo>
                      <a:pt x="141" y="321"/>
                      <a:pt x="132" y="324"/>
                      <a:pt x="124" y="326"/>
                    </a:cubicBezTo>
                    <a:cubicBezTo>
                      <a:pt x="107" y="332"/>
                      <a:pt x="90" y="338"/>
                      <a:pt x="72" y="342"/>
                    </a:cubicBezTo>
                    <a:moveTo>
                      <a:pt x="113" y="319"/>
                    </a:moveTo>
                    <a:cubicBezTo>
                      <a:pt x="121" y="316"/>
                      <a:pt x="129" y="313"/>
                      <a:pt x="137" y="309"/>
                    </a:cubicBezTo>
                    <a:cubicBezTo>
                      <a:pt x="140" y="310"/>
                      <a:pt x="143" y="310"/>
                      <a:pt x="146" y="310"/>
                    </a:cubicBezTo>
                    <a:cubicBezTo>
                      <a:pt x="135" y="314"/>
                      <a:pt x="124" y="316"/>
                      <a:pt x="113" y="319"/>
                    </a:cubicBezTo>
                    <a:moveTo>
                      <a:pt x="71" y="328"/>
                    </a:moveTo>
                    <a:cubicBezTo>
                      <a:pt x="84" y="323"/>
                      <a:pt x="98" y="320"/>
                      <a:pt x="111" y="316"/>
                    </a:cubicBezTo>
                    <a:cubicBezTo>
                      <a:pt x="118" y="314"/>
                      <a:pt x="124" y="312"/>
                      <a:pt x="130" y="310"/>
                    </a:cubicBezTo>
                    <a:cubicBezTo>
                      <a:pt x="131" y="310"/>
                      <a:pt x="132" y="309"/>
                      <a:pt x="133" y="309"/>
                    </a:cubicBezTo>
                    <a:cubicBezTo>
                      <a:pt x="134" y="309"/>
                      <a:pt x="134" y="309"/>
                      <a:pt x="135" y="309"/>
                    </a:cubicBezTo>
                    <a:cubicBezTo>
                      <a:pt x="133" y="310"/>
                      <a:pt x="132" y="311"/>
                      <a:pt x="131" y="311"/>
                    </a:cubicBezTo>
                    <a:cubicBezTo>
                      <a:pt x="108" y="321"/>
                      <a:pt x="83" y="326"/>
                      <a:pt x="61" y="336"/>
                    </a:cubicBezTo>
                    <a:cubicBezTo>
                      <a:pt x="63" y="334"/>
                      <a:pt x="68" y="329"/>
                      <a:pt x="69" y="329"/>
                    </a:cubicBezTo>
                    <a:cubicBezTo>
                      <a:pt x="70" y="328"/>
                      <a:pt x="70" y="328"/>
                      <a:pt x="71" y="328"/>
                    </a:cubicBezTo>
                    <a:cubicBezTo>
                      <a:pt x="71" y="328"/>
                      <a:pt x="71" y="328"/>
                      <a:pt x="71" y="328"/>
                    </a:cubicBezTo>
                    <a:moveTo>
                      <a:pt x="115" y="323"/>
                    </a:moveTo>
                    <a:cubicBezTo>
                      <a:pt x="126" y="320"/>
                      <a:pt x="137" y="315"/>
                      <a:pt x="148" y="310"/>
                    </a:cubicBezTo>
                    <a:cubicBezTo>
                      <a:pt x="148" y="310"/>
                      <a:pt x="149" y="310"/>
                      <a:pt x="149" y="310"/>
                    </a:cubicBezTo>
                    <a:cubicBezTo>
                      <a:pt x="151" y="310"/>
                      <a:pt x="154" y="310"/>
                      <a:pt x="156" y="309"/>
                    </a:cubicBezTo>
                    <a:cubicBezTo>
                      <a:pt x="157" y="309"/>
                      <a:pt x="157" y="309"/>
                      <a:pt x="157" y="309"/>
                    </a:cubicBezTo>
                    <a:cubicBezTo>
                      <a:pt x="158" y="309"/>
                      <a:pt x="158" y="309"/>
                      <a:pt x="158" y="309"/>
                    </a:cubicBezTo>
                    <a:cubicBezTo>
                      <a:pt x="144" y="315"/>
                      <a:pt x="129" y="319"/>
                      <a:pt x="115" y="323"/>
                    </a:cubicBezTo>
                    <a:moveTo>
                      <a:pt x="72" y="327"/>
                    </a:moveTo>
                    <a:cubicBezTo>
                      <a:pt x="82" y="320"/>
                      <a:pt x="93" y="317"/>
                      <a:pt x="104" y="314"/>
                    </a:cubicBezTo>
                    <a:cubicBezTo>
                      <a:pt x="112" y="312"/>
                      <a:pt x="121" y="311"/>
                      <a:pt x="129" y="309"/>
                    </a:cubicBezTo>
                    <a:cubicBezTo>
                      <a:pt x="130" y="309"/>
                      <a:pt x="130" y="309"/>
                      <a:pt x="130" y="309"/>
                    </a:cubicBezTo>
                    <a:cubicBezTo>
                      <a:pt x="122" y="311"/>
                      <a:pt x="115" y="314"/>
                      <a:pt x="107" y="316"/>
                    </a:cubicBezTo>
                    <a:cubicBezTo>
                      <a:pt x="95" y="319"/>
                      <a:pt x="84" y="322"/>
                      <a:pt x="72" y="327"/>
                    </a:cubicBezTo>
                    <a:moveTo>
                      <a:pt x="148" y="305"/>
                    </a:moveTo>
                    <a:cubicBezTo>
                      <a:pt x="150" y="304"/>
                      <a:pt x="153" y="303"/>
                      <a:pt x="155" y="302"/>
                    </a:cubicBezTo>
                    <a:cubicBezTo>
                      <a:pt x="155" y="303"/>
                      <a:pt x="154" y="305"/>
                      <a:pt x="154" y="306"/>
                    </a:cubicBezTo>
                    <a:cubicBezTo>
                      <a:pt x="153" y="306"/>
                      <a:pt x="153" y="306"/>
                      <a:pt x="153" y="306"/>
                    </a:cubicBezTo>
                    <a:cubicBezTo>
                      <a:pt x="153" y="306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3" y="305"/>
                      <a:pt x="153" y="305"/>
                      <a:pt x="153" y="305"/>
                    </a:cubicBezTo>
                    <a:cubicBezTo>
                      <a:pt x="152" y="305"/>
                      <a:pt x="152" y="305"/>
                      <a:pt x="151" y="305"/>
                    </a:cubicBezTo>
                    <a:cubicBezTo>
                      <a:pt x="150" y="305"/>
                      <a:pt x="149" y="305"/>
                      <a:pt x="149" y="305"/>
                    </a:cubicBezTo>
                    <a:cubicBezTo>
                      <a:pt x="149" y="305"/>
                      <a:pt x="148" y="305"/>
                      <a:pt x="148" y="305"/>
                    </a:cubicBezTo>
                    <a:moveTo>
                      <a:pt x="146" y="306"/>
                    </a:moveTo>
                    <a:cubicBezTo>
                      <a:pt x="142" y="306"/>
                      <a:pt x="138" y="306"/>
                      <a:pt x="135" y="306"/>
                    </a:cubicBezTo>
                    <a:cubicBezTo>
                      <a:pt x="138" y="305"/>
                      <a:pt x="141" y="304"/>
                      <a:pt x="143" y="304"/>
                    </a:cubicBezTo>
                    <a:cubicBezTo>
                      <a:pt x="147" y="303"/>
                      <a:pt x="150" y="302"/>
                      <a:pt x="153" y="302"/>
                    </a:cubicBezTo>
                    <a:cubicBezTo>
                      <a:pt x="151" y="302"/>
                      <a:pt x="148" y="304"/>
                      <a:pt x="146" y="305"/>
                    </a:cubicBezTo>
                    <a:cubicBezTo>
                      <a:pt x="146" y="306"/>
                      <a:pt x="146" y="306"/>
                      <a:pt x="146" y="306"/>
                    </a:cubicBezTo>
                    <a:moveTo>
                      <a:pt x="131" y="305"/>
                    </a:moveTo>
                    <a:cubicBezTo>
                      <a:pt x="131" y="304"/>
                      <a:pt x="131" y="304"/>
                      <a:pt x="131" y="304"/>
                    </a:cubicBezTo>
                    <a:cubicBezTo>
                      <a:pt x="131" y="304"/>
                      <a:pt x="131" y="304"/>
                      <a:pt x="130" y="303"/>
                    </a:cubicBezTo>
                    <a:cubicBezTo>
                      <a:pt x="137" y="303"/>
                      <a:pt x="143" y="300"/>
                      <a:pt x="150" y="299"/>
                    </a:cubicBezTo>
                    <a:cubicBezTo>
                      <a:pt x="151" y="299"/>
                      <a:pt x="151" y="298"/>
                      <a:pt x="151" y="298"/>
                    </a:cubicBezTo>
                    <a:cubicBezTo>
                      <a:pt x="152" y="298"/>
                      <a:pt x="151" y="299"/>
                      <a:pt x="150" y="299"/>
                    </a:cubicBezTo>
                    <a:cubicBezTo>
                      <a:pt x="148" y="300"/>
                      <a:pt x="147" y="300"/>
                      <a:pt x="147" y="300"/>
                    </a:cubicBezTo>
                    <a:cubicBezTo>
                      <a:pt x="145" y="301"/>
                      <a:pt x="143" y="301"/>
                      <a:pt x="141" y="302"/>
                    </a:cubicBezTo>
                    <a:cubicBezTo>
                      <a:pt x="137" y="303"/>
                      <a:pt x="134" y="304"/>
                      <a:pt x="131" y="305"/>
                    </a:cubicBezTo>
                    <a:moveTo>
                      <a:pt x="130" y="301"/>
                    </a:moveTo>
                    <a:cubicBezTo>
                      <a:pt x="130" y="301"/>
                      <a:pt x="130" y="300"/>
                      <a:pt x="130" y="299"/>
                    </a:cubicBezTo>
                    <a:cubicBezTo>
                      <a:pt x="133" y="299"/>
                      <a:pt x="137" y="299"/>
                      <a:pt x="140" y="298"/>
                    </a:cubicBezTo>
                    <a:cubicBezTo>
                      <a:pt x="137" y="299"/>
                      <a:pt x="133" y="300"/>
                      <a:pt x="130" y="301"/>
                    </a:cubicBezTo>
                    <a:moveTo>
                      <a:pt x="130" y="302"/>
                    </a:move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34" y="302"/>
                      <a:pt x="139" y="299"/>
                      <a:pt x="142" y="298"/>
                    </a:cubicBezTo>
                    <a:cubicBezTo>
                      <a:pt x="146" y="297"/>
                      <a:pt x="150" y="296"/>
                      <a:pt x="154" y="294"/>
                    </a:cubicBezTo>
                    <a:cubicBezTo>
                      <a:pt x="155" y="296"/>
                      <a:pt x="155" y="299"/>
                      <a:pt x="155" y="301"/>
                    </a:cubicBezTo>
                    <a:cubicBezTo>
                      <a:pt x="151" y="301"/>
                      <a:pt x="147" y="302"/>
                      <a:pt x="143" y="303"/>
                    </a:cubicBezTo>
                    <a:cubicBezTo>
                      <a:pt x="141" y="303"/>
                      <a:pt x="139" y="304"/>
                      <a:pt x="137" y="304"/>
                    </a:cubicBezTo>
                    <a:cubicBezTo>
                      <a:pt x="137" y="304"/>
                      <a:pt x="134" y="305"/>
                      <a:pt x="133" y="305"/>
                    </a:cubicBezTo>
                    <a:cubicBezTo>
                      <a:pt x="132" y="305"/>
                      <a:pt x="132" y="305"/>
                      <a:pt x="132" y="305"/>
                    </a:cubicBezTo>
                    <a:cubicBezTo>
                      <a:pt x="133" y="305"/>
                      <a:pt x="133" y="305"/>
                      <a:pt x="133" y="305"/>
                    </a:cubicBezTo>
                    <a:cubicBezTo>
                      <a:pt x="140" y="303"/>
                      <a:pt x="147" y="302"/>
                      <a:pt x="153" y="298"/>
                    </a:cubicBezTo>
                    <a:cubicBezTo>
                      <a:pt x="153" y="298"/>
                      <a:pt x="153" y="297"/>
                      <a:pt x="153" y="297"/>
                    </a:cubicBezTo>
                    <a:cubicBezTo>
                      <a:pt x="153" y="297"/>
                      <a:pt x="153" y="297"/>
                      <a:pt x="153" y="297"/>
                    </a:cubicBezTo>
                    <a:cubicBezTo>
                      <a:pt x="145" y="298"/>
                      <a:pt x="138" y="302"/>
                      <a:pt x="130" y="302"/>
                    </a:cubicBezTo>
                    <a:moveTo>
                      <a:pt x="130" y="297"/>
                    </a:moveTo>
                    <a:cubicBezTo>
                      <a:pt x="130" y="297"/>
                      <a:pt x="130" y="296"/>
                      <a:pt x="131" y="295"/>
                    </a:cubicBezTo>
                    <a:cubicBezTo>
                      <a:pt x="136" y="294"/>
                      <a:pt x="141" y="292"/>
                      <a:pt x="147" y="291"/>
                    </a:cubicBezTo>
                    <a:cubicBezTo>
                      <a:pt x="145" y="292"/>
                      <a:pt x="143" y="292"/>
                      <a:pt x="141" y="293"/>
                    </a:cubicBezTo>
                    <a:cubicBezTo>
                      <a:pt x="137" y="295"/>
                      <a:pt x="134" y="296"/>
                      <a:pt x="130" y="297"/>
                    </a:cubicBezTo>
                    <a:moveTo>
                      <a:pt x="130" y="299"/>
                    </a:moveTo>
                    <a:cubicBezTo>
                      <a:pt x="130" y="298"/>
                      <a:pt x="130" y="298"/>
                      <a:pt x="130" y="298"/>
                    </a:cubicBezTo>
                    <a:cubicBezTo>
                      <a:pt x="134" y="298"/>
                      <a:pt x="138" y="295"/>
                      <a:pt x="141" y="294"/>
                    </a:cubicBezTo>
                    <a:cubicBezTo>
                      <a:pt x="145" y="292"/>
                      <a:pt x="149" y="291"/>
                      <a:pt x="153" y="289"/>
                    </a:cubicBezTo>
                    <a:cubicBezTo>
                      <a:pt x="154" y="290"/>
                      <a:pt x="154" y="292"/>
                      <a:pt x="154" y="293"/>
                    </a:cubicBezTo>
                    <a:cubicBezTo>
                      <a:pt x="154" y="293"/>
                      <a:pt x="154" y="293"/>
                      <a:pt x="154" y="293"/>
                    </a:cubicBezTo>
                    <a:cubicBezTo>
                      <a:pt x="146" y="295"/>
                      <a:pt x="138" y="298"/>
                      <a:pt x="130" y="299"/>
                    </a:cubicBezTo>
                    <a:moveTo>
                      <a:pt x="131" y="294"/>
                    </a:moveTo>
                    <a:cubicBezTo>
                      <a:pt x="131" y="293"/>
                      <a:pt x="132" y="291"/>
                      <a:pt x="132" y="290"/>
                    </a:cubicBezTo>
                    <a:cubicBezTo>
                      <a:pt x="135" y="289"/>
                      <a:pt x="138" y="289"/>
                      <a:pt x="141" y="288"/>
                    </a:cubicBezTo>
                    <a:cubicBezTo>
                      <a:pt x="143" y="287"/>
                      <a:pt x="144" y="287"/>
                      <a:pt x="146" y="286"/>
                    </a:cubicBezTo>
                    <a:cubicBezTo>
                      <a:pt x="147" y="286"/>
                      <a:pt x="149" y="285"/>
                      <a:pt x="150" y="285"/>
                    </a:cubicBezTo>
                    <a:cubicBezTo>
                      <a:pt x="150" y="285"/>
                      <a:pt x="149" y="285"/>
                      <a:pt x="148" y="286"/>
                    </a:cubicBezTo>
                    <a:cubicBezTo>
                      <a:pt x="142" y="288"/>
                      <a:pt x="136" y="291"/>
                      <a:pt x="131" y="294"/>
                    </a:cubicBezTo>
                    <a:moveTo>
                      <a:pt x="132" y="294"/>
                    </a:moveTo>
                    <a:cubicBezTo>
                      <a:pt x="132" y="294"/>
                      <a:pt x="132" y="294"/>
                      <a:pt x="133" y="294"/>
                    </a:cubicBezTo>
                    <a:cubicBezTo>
                      <a:pt x="135" y="293"/>
                      <a:pt x="136" y="292"/>
                      <a:pt x="138" y="291"/>
                    </a:cubicBezTo>
                    <a:cubicBezTo>
                      <a:pt x="143" y="289"/>
                      <a:pt x="147" y="287"/>
                      <a:pt x="152" y="285"/>
                    </a:cubicBezTo>
                    <a:cubicBezTo>
                      <a:pt x="152" y="285"/>
                      <a:pt x="152" y="285"/>
                      <a:pt x="152" y="285"/>
                    </a:cubicBezTo>
                    <a:cubicBezTo>
                      <a:pt x="152" y="286"/>
                      <a:pt x="153" y="287"/>
                      <a:pt x="153" y="288"/>
                    </a:cubicBezTo>
                    <a:cubicBezTo>
                      <a:pt x="146" y="290"/>
                      <a:pt x="139" y="292"/>
                      <a:pt x="132" y="294"/>
                    </a:cubicBezTo>
                    <a:cubicBezTo>
                      <a:pt x="132" y="294"/>
                      <a:pt x="132" y="294"/>
                      <a:pt x="132" y="294"/>
                    </a:cubicBezTo>
                    <a:moveTo>
                      <a:pt x="133" y="288"/>
                    </a:moveTo>
                    <a:cubicBezTo>
                      <a:pt x="133" y="287"/>
                      <a:pt x="133" y="286"/>
                      <a:pt x="134" y="286"/>
                    </a:cubicBezTo>
                    <a:cubicBezTo>
                      <a:pt x="138" y="285"/>
                      <a:pt x="144" y="284"/>
                      <a:pt x="147" y="282"/>
                    </a:cubicBezTo>
                    <a:cubicBezTo>
                      <a:pt x="143" y="285"/>
                      <a:pt x="137" y="286"/>
                      <a:pt x="133" y="288"/>
                    </a:cubicBezTo>
                    <a:moveTo>
                      <a:pt x="135" y="283"/>
                    </a:moveTo>
                    <a:cubicBezTo>
                      <a:pt x="135" y="283"/>
                      <a:pt x="135" y="282"/>
                      <a:pt x="135" y="281"/>
                    </a:cubicBezTo>
                    <a:cubicBezTo>
                      <a:pt x="138" y="281"/>
                      <a:pt x="140" y="281"/>
                      <a:pt x="143" y="280"/>
                    </a:cubicBezTo>
                    <a:cubicBezTo>
                      <a:pt x="143" y="280"/>
                      <a:pt x="144" y="280"/>
                      <a:pt x="145" y="279"/>
                    </a:cubicBezTo>
                    <a:cubicBezTo>
                      <a:pt x="144" y="280"/>
                      <a:pt x="144" y="280"/>
                      <a:pt x="144" y="280"/>
                    </a:cubicBezTo>
                    <a:cubicBezTo>
                      <a:pt x="141" y="281"/>
                      <a:pt x="138" y="282"/>
                      <a:pt x="135" y="283"/>
                    </a:cubicBezTo>
                    <a:moveTo>
                      <a:pt x="134" y="285"/>
                    </a:moveTo>
                    <a:cubicBezTo>
                      <a:pt x="134" y="284"/>
                      <a:pt x="134" y="284"/>
                      <a:pt x="134" y="284"/>
                    </a:cubicBezTo>
                    <a:cubicBezTo>
                      <a:pt x="139" y="282"/>
                      <a:pt x="145" y="281"/>
                      <a:pt x="149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78"/>
                      <a:pt x="150" y="278"/>
                      <a:pt x="150" y="278"/>
                    </a:cubicBezTo>
                    <a:cubicBezTo>
                      <a:pt x="150" y="280"/>
                      <a:pt x="151" y="282"/>
                      <a:pt x="152" y="284"/>
                    </a:cubicBezTo>
                    <a:cubicBezTo>
                      <a:pt x="152" y="284"/>
                      <a:pt x="152" y="284"/>
                      <a:pt x="152" y="284"/>
                    </a:cubicBezTo>
                    <a:cubicBezTo>
                      <a:pt x="145" y="285"/>
                      <a:pt x="139" y="287"/>
                      <a:pt x="133" y="289"/>
                    </a:cubicBezTo>
                    <a:cubicBezTo>
                      <a:pt x="135" y="288"/>
                      <a:pt x="139" y="286"/>
                      <a:pt x="141" y="285"/>
                    </a:cubicBezTo>
                    <a:cubicBezTo>
                      <a:pt x="144" y="284"/>
                      <a:pt x="147" y="283"/>
                      <a:pt x="149" y="282"/>
                    </a:cubicBezTo>
                    <a:cubicBezTo>
                      <a:pt x="150" y="282"/>
                      <a:pt x="150" y="281"/>
                      <a:pt x="149" y="281"/>
                    </a:cubicBezTo>
                    <a:cubicBezTo>
                      <a:pt x="149" y="281"/>
                      <a:pt x="149" y="281"/>
                      <a:pt x="149" y="281"/>
                    </a:cubicBezTo>
                    <a:cubicBezTo>
                      <a:pt x="146" y="282"/>
                      <a:pt x="144" y="282"/>
                      <a:pt x="141" y="283"/>
                    </a:cubicBezTo>
                    <a:cubicBezTo>
                      <a:pt x="139" y="283"/>
                      <a:pt x="136" y="284"/>
                      <a:pt x="134" y="285"/>
                    </a:cubicBezTo>
                    <a:moveTo>
                      <a:pt x="136" y="280"/>
                    </a:moveTo>
                    <a:cubicBezTo>
                      <a:pt x="136" y="280"/>
                      <a:pt x="136" y="279"/>
                      <a:pt x="136" y="278"/>
                    </a:cubicBezTo>
                    <a:cubicBezTo>
                      <a:pt x="137" y="278"/>
                      <a:pt x="137" y="278"/>
                      <a:pt x="138" y="278"/>
                    </a:cubicBezTo>
                    <a:cubicBezTo>
                      <a:pt x="140" y="278"/>
                      <a:pt x="142" y="278"/>
                      <a:pt x="145" y="278"/>
                    </a:cubicBezTo>
                    <a:cubicBezTo>
                      <a:pt x="146" y="278"/>
                      <a:pt x="147" y="278"/>
                      <a:pt x="148" y="278"/>
                    </a:cubicBezTo>
                    <a:cubicBezTo>
                      <a:pt x="144" y="279"/>
                      <a:pt x="140" y="280"/>
                      <a:pt x="136" y="280"/>
                    </a:cubicBezTo>
                    <a:moveTo>
                      <a:pt x="81" y="275"/>
                    </a:moveTo>
                    <a:cubicBezTo>
                      <a:pt x="81" y="275"/>
                      <a:pt x="80" y="275"/>
                      <a:pt x="79" y="274"/>
                    </a:cubicBezTo>
                    <a:cubicBezTo>
                      <a:pt x="77" y="271"/>
                      <a:pt x="83" y="264"/>
                      <a:pt x="84" y="262"/>
                    </a:cubicBezTo>
                    <a:cubicBezTo>
                      <a:pt x="86" y="260"/>
                      <a:pt x="88" y="257"/>
                      <a:pt x="89" y="254"/>
                    </a:cubicBezTo>
                    <a:cubicBezTo>
                      <a:pt x="91" y="255"/>
                      <a:pt x="92" y="255"/>
                      <a:pt x="94" y="256"/>
                    </a:cubicBezTo>
                    <a:cubicBezTo>
                      <a:pt x="92" y="261"/>
                      <a:pt x="86" y="275"/>
                      <a:pt x="81" y="275"/>
                    </a:cubicBezTo>
                    <a:moveTo>
                      <a:pt x="132" y="204"/>
                    </a:moveTo>
                    <a:cubicBezTo>
                      <a:pt x="133" y="203"/>
                      <a:pt x="133" y="203"/>
                      <a:pt x="133" y="203"/>
                    </a:cubicBezTo>
                    <a:cubicBezTo>
                      <a:pt x="132" y="204"/>
                      <a:pt x="132" y="204"/>
                      <a:pt x="132" y="204"/>
                    </a:cubicBezTo>
                    <a:moveTo>
                      <a:pt x="134" y="203"/>
                    </a:moveTo>
                    <a:cubicBezTo>
                      <a:pt x="135" y="202"/>
                      <a:pt x="135" y="202"/>
                      <a:pt x="135" y="202"/>
                    </a:cubicBezTo>
                    <a:cubicBezTo>
                      <a:pt x="134" y="203"/>
                      <a:pt x="134" y="203"/>
                      <a:pt x="134" y="203"/>
                    </a:cubicBezTo>
                    <a:moveTo>
                      <a:pt x="139" y="218"/>
                    </a:moveTo>
                    <a:cubicBezTo>
                      <a:pt x="138" y="218"/>
                      <a:pt x="138" y="217"/>
                      <a:pt x="141" y="216"/>
                    </a:cubicBezTo>
                    <a:cubicBezTo>
                      <a:pt x="144" y="215"/>
                      <a:pt x="147" y="214"/>
                      <a:pt x="150" y="212"/>
                    </a:cubicBezTo>
                    <a:cubicBezTo>
                      <a:pt x="157" y="209"/>
                      <a:pt x="164" y="206"/>
                      <a:pt x="172" y="203"/>
                    </a:cubicBezTo>
                    <a:cubicBezTo>
                      <a:pt x="173" y="203"/>
                      <a:pt x="175" y="202"/>
                      <a:pt x="176" y="202"/>
                    </a:cubicBezTo>
                    <a:cubicBezTo>
                      <a:pt x="172" y="204"/>
                      <a:pt x="167" y="207"/>
                      <a:pt x="163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57" y="211"/>
                      <a:pt x="151" y="213"/>
                      <a:pt x="146" y="215"/>
                    </a:cubicBezTo>
                    <a:cubicBezTo>
                      <a:pt x="144" y="216"/>
                      <a:pt x="143" y="217"/>
                      <a:pt x="142" y="217"/>
                    </a:cubicBezTo>
                    <a:cubicBezTo>
                      <a:pt x="141" y="217"/>
                      <a:pt x="140" y="218"/>
                      <a:pt x="139" y="218"/>
                    </a:cubicBezTo>
                    <a:moveTo>
                      <a:pt x="141" y="220"/>
                    </a:moveTo>
                    <a:cubicBezTo>
                      <a:pt x="140" y="220"/>
                      <a:pt x="139" y="220"/>
                      <a:pt x="138" y="220"/>
                    </a:cubicBezTo>
                    <a:cubicBezTo>
                      <a:pt x="135" y="220"/>
                      <a:pt x="133" y="218"/>
                      <a:pt x="132" y="216"/>
                    </a:cubicBezTo>
                    <a:cubicBezTo>
                      <a:pt x="141" y="215"/>
                      <a:pt x="149" y="211"/>
                      <a:pt x="158" y="207"/>
                    </a:cubicBezTo>
                    <a:cubicBezTo>
                      <a:pt x="163" y="205"/>
                      <a:pt x="168" y="203"/>
                      <a:pt x="174" y="201"/>
                    </a:cubicBezTo>
                    <a:cubicBezTo>
                      <a:pt x="177" y="200"/>
                      <a:pt x="181" y="199"/>
                      <a:pt x="184" y="198"/>
                    </a:cubicBezTo>
                    <a:cubicBezTo>
                      <a:pt x="183" y="199"/>
                      <a:pt x="182" y="199"/>
                      <a:pt x="182" y="199"/>
                    </a:cubicBezTo>
                    <a:cubicBezTo>
                      <a:pt x="179" y="200"/>
                      <a:pt x="176" y="201"/>
                      <a:pt x="174" y="202"/>
                    </a:cubicBezTo>
                    <a:cubicBezTo>
                      <a:pt x="168" y="204"/>
                      <a:pt x="163" y="206"/>
                      <a:pt x="157" y="208"/>
                    </a:cubicBezTo>
                    <a:cubicBezTo>
                      <a:pt x="153" y="210"/>
                      <a:pt x="149" y="212"/>
                      <a:pt x="146" y="213"/>
                    </a:cubicBezTo>
                    <a:cubicBezTo>
                      <a:pt x="142" y="215"/>
                      <a:pt x="139" y="216"/>
                      <a:pt x="136" y="218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37" y="219"/>
                      <a:pt x="137" y="219"/>
                      <a:pt x="138" y="219"/>
                    </a:cubicBezTo>
                    <a:cubicBezTo>
                      <a:pt x="140" y="219"/>
                      <a:pt x="141" y="218"/>
                      <a:pt x="143" y="218"/>
                    </a:cubicBezTo>
                    <a:cubicBezTo>
                      <a:pt x="148" y="216"/>
                      <a:pt x="152" y="214"/>
                      <a:pt x="157" y="212"/>
                    </a:cubicBezTo>
                    <a:cubicBezTo>
                      <a:pt x="156" y="212"/>
                      <a:pt x="156" y="212"/>
                      <a:pt x="156" y="212"/>
                    </a:cubicBezTo>
                    <a:cubicBezTo>
                      <a:pt x="156" y="212"/>
                      <a:pt x="157" y="212"/>
                      <a:pt x="158" y="212"/>
                    </a:cubicBezTo>
                    <a:cubicBezTo>
                      <a:pt x="159" y="211"/>
                      <a:pt x="160" y="211"/>
                      <a:pt x="160" y="211"/>
                    </a:cubicBezTo>
                    <a:cubicBezTo>
                      <a:pt x="161" y="211"/>
                      <a:pt x="160" y="211"/>
                      <a:pt x="160" y="211"/>
                    </a:cubicBezTo>
                    <a:cubicBezTo>
                      <a:pt x="158" y="213"/>
                      <a:pt x="155" y="213"/>
                      <a:pt x="153" y="214"/>
                    </a:cubicBezTo>
                    <a:cubicBezTo>
                      <a:pt x="150" y="215"/>
                      <a:pt x="147" y="216"/>
                      <a:pt x="146" y="218"/>
                    </a:cubicBezTo>
                    <a:cubicBezTo>
                      <a:pt x="145" y="219"/>
                      <a:pt x="145" y="219"/>
                      <a:pt x="146" y="219"/>
                    </a:cubicBezTo>
                    <a:cubicBezTo>
                      <a:pt x="147" y="219"/>
                      <a:pt x="147" y="219"/>
                      <a:pt x="147" y="219"/>
                    </a:cubicBezTo>
                    <a:cubicBezTo>
                      <a:pt x="147" y="219"/>
                      <a:pt x="147" y="218"/>
                      <a:pt x="147" y="218"/>
                    </a:cubicBezTo>
                    <a:cubicBezTo>
                      <a:pt x="152" y="216"/>
                      <a:pt x="152" y="216"/>
                      <a:pt x="152" y="216"/>
                    </a:cubicBezTo>
                    <a:cubicBezTo>
                      <a:pt x="153" y="215"/>
                      <a:pt x="155" y="215"/>
                      <a:pt x="156" y="214"/>
                    </a:cubicBezTo>
                    <a:cubicBezTo>
                      <a:pt x="157" y="214"/>
                      <a:pt x="158" y="213"/>
                      <a:pt x="159" y="213"/>
                    </a:cubicBezTo>
                    <a:cubicBezTo>
                      <a:pt x="154" y="217"/>
                      <a:pt x="147" y="220"/>
                      <a:pt x="141" y="220"/>
                    </a:cubicBezTo>
                    <a:moveTo>
                      <a:pt x="131" y="214"/>
                    </a:moveTo>
                    <a:cubicBezTo>
                      <a:pt x="131" y="213"/>
                      <a:pt x="131" y="212"/>
                      <a:pt x="130" y="211"/>
                    </a:cubicBezTo>
                    <a:cubicBezTo>
                      <a:pt x="135" y="209"/>
                      <a:pt x="140" y="207"/>
                      <a:pt x="144" y="205"/>
                    </a:cubicBezTo>
                    <a:cubicBezTo>
                      <a:pt x="151" y="202"/>
                      <a:pt x="158" y="201"/>
                      <a:pt x="164" y="199"/>
                    </a:cubicBezTo>
                    <a:cubicBezTo>
                      <a:pt x="170" y="197"/>
                      <a:pt x="175" y="195"/>
                      <a:pt x="180" y="193"/>
                    </a:cubicBezTo>
                    <a:cubicBezTo>
                      <a:pt x="179" y="194"/>
                      <a:pt x="178" y="194"/>
                      <a:pt x="177" y="194"/>
                    </a:cubicBezTo>
                    <a:cubicBezTo>
                      <a:pt x="171" y="197"/>
                      <a:pt x="165" y="199"/>
                      <a:pt x="159" y="201"/>
                    </a:cubicBezTo>
                    <a:cubicBezTo>
                      <a:pt x="153" y="204"/>
                      <a:pt x="147" y="207"/>
                      <a:pt x="141" y="210"/>
                    </a:cubicBezTo>
                    <a:cubicBezTo>
                      <a:pt x="138" y="211"/>
                      <a:pt x="134" y="212"/>
                      <a:pt x="131" y="214"/>
                    </a:cubicBezTo>
                    <a:moveTo>
                      <a:pt x="130" y="209"/>
                    </a:moveTo>
                    <a:cubicBezTo>
                      <a:pt x="130" y="208"/>
                      <a:pt x="130" y="206"/>
                      <a:pt x="130" y="205"/>
                    </a:cubicBezTo>
                    <a:cubicBezTo>
                      <a:pt x="142" y="201"/>
                      <a:pt x="154" y="196"/>
                      <a:pt x="166" y="192"/>
                    </a:cubicBezTo>
                    <a:cubicBezTo>
                      <a:pt x="169" y="191"/>
                      <a:pt x="172" y="190"/>
                      <a:pt x="175" y="189"/>
                    </a:cubicBezTo>
                    <a:cubicBezTo>
                      <a:pt x="170" y="191"/>
                      <a:pt x="165" y="193"/>
                      <a:pt x="160" y="195"/>
                    </a:cubicBezTo>
                    <a:cubicBezTo>
                      <a:pt x="152" y="198"/>
                      <a:pt x="145" y="201"/>
                      <a:pt x="138" y="204"/>
                    </a:cubicBezTo>
                    <a:cubicBezTo>
                      <a:pt x="135" y="205"/>
                      <a:pt x="132" y="207"/>
                      <a:pt x="130" y="209"/>
                    </a:cubicBezTo>
                    <a:moveTo>
                      <a:pt x="135" y="215"/>
                    </a:moveTo>
                    <a:cubicBezTo>
                      <a:pt x="134" y="215"/>
                      <a:pt x="134" y="214"/>
                      <a:pt x="133" y="214"/>
                    </a:cubicBezTo>
                    <a:cubicBezTo>
                      <a:pt x="134" y="214"/>
                      <a:pt x="135" y="213"/>
                      <a:pt x="137" y="213"/>
                    </a:cubicBezTo>
                    <a:cubicBezTo>
                      <a:pt x="147" y="209"/>
                      <a:pt x="156" y="204"/>
                      <a:pt x="166" y="200"/>
                    </a:cubicBezTo>
                    <a:cubicBezTo>
                      <a:pt x="177" y="196"/>
                      <a:pt x="188" y="193"/>
                      <a:pt x="198" y="187"/>
                    </a:cubicBezTo>
                    <a:cubicBezTo>
                      <a:pt x="196" y="191"/>
                      <a:pt x="193" y="194"/>
                      <a:pt x="189" y="196"/>
                    </a:cubicBezTo>
                    <a:cubicBezTo>
                      <a:pt x="179" y="198"/>
                      <a:pt x="169" y="201"/>
                      <a:pt x="159" y="205"/>
                    </a:cubicBezTo>
                    <a:cubicBezTo>
                      <a:pt x="155" y="207"/>
                      <a:pt x="150" y="210"/>
                      <a:pt x="145" y="211"/>
                    </a:cubicBezTo>
                    <a:cubicBezTo>
                      <a:pt x="143" y="213"/>
                      <a:pt x="140" y="213"/>
                      <a:pt x="137" y="214"/>
                    </a:cubicBezTo>
                    <a:cubicBezTo>
                      <a:pt x="136" y="214"/>
                      <a:pt x="136" y="215"/>
                      <a:pt x="135" y="215"/>
                    </a:cubicBezTo>
                    <a:moveTo>
                      <a:pt x="130" y="204"/>
                    </a:moveTo>
                    <a:cubicBezTo>
                      <a:pt x="130" y="202"/>
                      <a:pt x="130" y="200"/>
                      <a:pt x="130" y="199"/>
                    </a:cubicBezTo>
                    <a:cubicBezTo>
                      <a:pt x="137" y="197"/>
                      <a:pt x="143" y="194"/>
                      <a:pt x="150" y="191"/>
                    </a:cubicBezTo>
                    <a:cubicBezTo>
                      <a:pt x="159" y="188"/>
                      <a:pt x="168" y="185"/>
                      <a:pt x="177" y="182"/>
                    </a:cubicBezTo>
                    <a:cubicBezTo>
                      <a:pt x="179" y="181"/>
                      <a:pt x="181" y="181"/>
                      <a:pt x="184" y="180"/>
                    </a:cubicBezTo>
                    <a:cubicBezTo>
                      <a:pt x="181" y="181"/>
                      <a:pt x="178" y="183"/>
                      <a:pt x="175" y="184"/>
                    </a:cubicBezTo>
                    <a:cubicBezTo>
                      <a:pt x="167" y="188"/>
                      <a:pt x="159" y="192"/>
                      <a:pt x="150" y="195"/>
                    </a:cubicBezTo>
                    <a:cubicBezTo>
                      <a:pt x="144" y="198"/>
                      <a:pt x="136" y="200"/>
                      <a:pt x="130" y="204"/>
                    </a:cubicBezTo>
                    <a:moveTo>
                      <a:pt x="131" y="210"/>
                    </a:moveTo>
                    <a:cubicBezTo>
                      <a:pt x="132" y="209"/>
                      <a:pt x="133" y="207"/>
                      <a:pt x="134" y="207"/>
                    </a:cubicBezTo>
                    <a:cubicBezTo>
                      <a:pt x="147" y="201"/>
                      <a:pt x="160" y="196"/>
                      <a:pt x="173" y="191"/>
                    </a:cubicBezTo>
                    <a:cubicBezTo>
                      <a:pt x="178" y="189"/>
                      <a:pt x="184" y="186"/>
                      <a:pt x="190" y="184"/>
                    </a:cubicBezTo>
                    <a:cubicBezTo>
                      <a:pt x="190" y="184"/>
                      <a:pt x="191" y="183"/>
                      <a:pt x="192" y="183"/>
                    </a:cubicBezTo>
                    <a:cubicBezTo>
                      <a:pt x="195" y="182"/>
                      <a:pt x="197" y="181"/>
                      <a:pt x="199" y="180"/>
                    </a:cubicBezTo>
                    <a:cubicBezTo>
                      <a:pt x="199" y="180"/>
                      <a:pt x="199" y="181"/>
                      <a:pt x="199" y="181"/>
                    </a:cubicBezTo>
                    <a:cubicBezTo>
                      <a:pt x="199" y="183"/>
                      <a:pt x="198" y="185"/>
                      <a:pt x="198" y="187"/>
                    </a:cubicBezTo>
                    <a:cubicBezTo>
                      <a:pt x="197" y="187"/>
                      <a:pt x="197" y="187"/>
                      <a:pt x="197" y="187"/>
                    </a:cubicBezTo>
                    <a:cubicBezTo>
                      <a:pt x="186" y="192"/>
                      <a:pt x="173" y="195"/>
                      <a:pt x="162" y="198"/>
                    </a:cubicBezTo>
                    <a:cubicBezTo>
                      <a:pt x="155" y="200"/>
                      <a:pt x="148" y="202"/>
                      <a:pt x="142" y="205"/>
                    </a:cubicBezTo>
                    <a:cubicBezTo>
                      <a:pt x="140" y="205"/>
                      <a:pt x="138" y="206"/>
                      <a:pt x="136" y="207"/>
                    </a:cubicBezTo>
                    <a:cubicBezTo>
                      <a:pt x="135" y="208"/>
                      <a:pt x="133" y="209"/>
                      <a:pt x="131" y="210"/>
                    </a:cubicBezTo>
                    <a:moveTo>
                      <a:pt x="149" y="197"/>
                    </a:moveTo>
                    <a:cubicBezTo>
                      <a:pt x="161" y="192"/>
                      <a:pt x="173" y="187"/>
                      <a:pt x="184" y="181"/>
                    </a:cubicBezTo>
                    <a:cubicBezTo>
                      <a:pt x="186" y="180"/>
                      <a:pt x="188" y="179"/>
                      <a:pt x="189" y="178"/>
                    </a:cubicBezTo>
                    <a:cubicBezTo>
                      <a:pt x="193" y="177"/>
                      <a:pt x="196" y="176"/>
                      <a:pt x="199" y="175"/>
                    </a:cubicBezTo>
                    <a:cubicBezTo>
                      <a:pt x="200" y="175"/>
                      <a:pt x="200" y="175"/>
                      <a:pt x="200" y="175"/>
                    </a:cubicBezTo>
                    <a:cubicBezTo>
                      <a:pt x="199" y="176"/>
                      <a:pt x="199" y="177"/>
                      <a:pt x="199" y="179"/>
                    </a:cubicBezTo>
                    <a:cubicBezTo>
                      <a:pt x="198" y="179"/>
                      <a:pt x="198" y="179"/>
                      <a:pt x="197" y="179"/>
                    </a:cubicBezTo>
                    <a:cubicBezTo>
                      <a:pt x="197" y="179"/>
                      <a:pt x="197" y="179"/>
                      <a:pt x="197" y="179"/>
                    </a:cubicBezTo>
                    <a:cubicBezTo>
                      <a:pt x="196" y="179"/>
                      <a:pt x="196" y="180"/>
                      <a:pt x="195" y="180"/>
                    </a:cubicBezTo>
                    <a:cubicBezTo>
                      <a:pt x="193" y="182"/>
                      <a:pt x="190" y="183"/>
                      <a:pt x="187" y="184"/>
                    </a:cubicBezTo>
                    <a:cubicBezTo>
                      <a:pt x="175" y="189"/>
                      <a:pt x="162" y="192"/>
                      <a:pt x="149" y="197"/>
                    </a:cubicBezTo>
                    <a:moveTo>
                      <a:pt x="19" y="174"/>
                    </a:move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cubicBezTo>
                      <a:pt x="19" y="174"/>
                      <a:pt x="19" y="174"/>
                      <a:pt x="19" y="174"/>
                    </a:cubicBezTo>
                    <a:moveTo>
                      <a:pt x="193" y="176"/>
                    </a:moveTo>
                    <a:cubicBezTo>
                      <a:pt x="196" y="175"/>
                      <a:pt x="198" y="174"/>
                      <a:pt x="201" y="172"/>
                    </a:cubicBezTo>
                    <a:cubicBezTo>
                      <a:pt x="201" y="173"/>
                      <a:pt x="200" y="173"/>
                      <a:pt x="200" y="174"/>
                    </a:cubicBezTo>
                    <a:cubicBezTo>
                      <a:pt x="198" y="175"/>
                      <a:pt x="195" y="176"/>
                      <a:pt x="193" y="176"/>
                    </a:cubicBezTo>
                    <a:moveTo>
                      <a:pt x="19" y="172"/>
                    </a:moveTo>
                    <a:cubicBezTo>
                      <a:pt x="18" y="170"/>
                      <a:pt x="20" y="169"/>
                      <a:pt x="21" y="168"/>
                    </a:cubicBezTo>
                    <a:cubicBezTo>
                      <a:pt x="21" y="168"/>
                      <a:pt x="20" y="169"/>
                      <a:pt x="20" y="169"/>
                    </a:cubicBezTo>
                    <a:cubicBezTo>
                      <a:pt x="20" y="170"/>
                      <a:pt x="19" y="171"/>
                      <a:pt x="19" y="172"/>
                    </a:cubicBezTo>
                    <a:moveTo>
                      <a:pt x="18" y="172"/>
                    </a:moveTo>
                    <a:cubicBezTo>
                      <a:pt x="17" y="170"/>
                      <a:pt x="17" y="168"/>
                      <a:pt x="17" y="167"/>
                    </a:cubicBezTo>
                    <a:cubicBezTo>
                      <a:pt x="17" y="167"/>
                      <a:pt x="17" y="167"/>
                      <a:pt x="17" y="167"/>
                    </a:cubicBezTo>
                    <a:cubicBezTo>
                      <a:pt x="17" y="167"/>
                      <a:pt x="19" y="165"/>
                      <a:pt x="20" y="165"/>
                    </a:cubicBezTo>
                    <a:cubicBezTo>
                      <a:pt x="21" y="165"/>
                      <a:pt x="21" y="166"/>
                      <a:pt x="20" y="167"/>
                    </a:cubicBezTo>
                    <a:cubicBezTo>
                      <a:pt x="20" y="168"/>
                      <a:pt x="19" y="168"/>
                      <a:pt x="18" y="169"/>
                    </a:cubicBezTo>
                    <a:cubicBezTo>
                      <a:pt x="18" y="170"/>
                      <a:pt x="18" y="171"/>
                      <a:pt x="18" y="172"/>
                    </a:cubicBezTo>
                    <a:moveTo>
                      <a:pt x="134" y="183"/>
                    </a:moveTo>
                    <a:cubicBezTo>
                      <a:pt x="135" y="181"/>
                      <a:pt x="135" y="179"/>
                      <a:pt x="136" y="178"/>
                    </a:cubicBezTo>
                    <a:cubicBezTo>
                      <a:pt x="142" y="177"/>
                      <a:pt x="148" y="175"/>
                      <a:pt x="155" y="173"/>
                    </a:cubicBezTo>
                    <a:cubicBezTo>
                      <a:pt x="162" y="170"/>
                      <a:pt x="170" y="168"/>
                      <a:pt x="178" y="165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67" y="169"/>
                      <a:pt x="159" y="173"/>
                      <a:pt x="151" y="176"/>
                    </a:cubicBezTo>
                    <a:cubicBezTo>
                      <a:pt x="145" y="178"/>
                      <a:pt x="139" y="180"/>
                      <a:pt x="134" y="183"/>
                    </a:cubicBezTo>
                    <a:moveTo>
                      <a:pt x="132" y="190"/>
                    </a:moveTo>
                    <a:cubicBezTo>
                      <a:pt x="132" y="188"/>
                      <a:pt x="133" y="186"/>
                      <a:pt x="133" y="185"/>
                    </a:cubicBezTo>
                    <a:cubicBezTo>
                      <a:pt x="135" y="184"/>
                      <a:pt x="137" y="183"/>
                      <a:pt x="139" y="182"/>
                    </a:cubicBezTo>
                    <a:cubicBezTo>
                      <a:pt x="143" y="180"/>
                      <a:pt x="148" y="179"/>
                      <a:pt x="152" y="177"/>
                    </a:cubicBezTo>
                    <a:cubicBezTo>
                      <a:pt x="161" y="175"/>
                      <a:pt x="169" y="172"/>
                      <a:pt x="178" y="169"/>
                    </a:cubicBezTo>
                    <a:cubicBezTo>
                      <a:pt x="183" y="167"/>
                      <a:pt x="189" y="165"/>
                      <a:pt x="194" y="164"/>
                    </a:cubicBezTo>
                    <a:cubicBezTo>
                      <a:pt x="188" y="166"/>
                      <a:pt x="183" y="168"/>
                      <a:pt x="177" y="170"/>
                    </a:cubicBezTo>
                    <a:cubicBezTo>
                      <a:pt x="162" y="176"/>
                      <a:pt x="146" y="182"/>
                      <a:pt x="132" y="190"/>
                    </a:cubicBezTo>
                    <a:moveTo>
                      <a:pt x="16" y="162"/>
                    </a:moveTo>
                    <a:cubicBezTo>
                      <a:pt x="17" y="162"/>
                      <a:pt x="19" y="161"/>
                      <a:pt x="20" y="161"/>
                    </a:cubicBezTo>
                    <a:cubicBezTo>
                      <a:pt x="20" y="161"/>
                      <a:pt x="20" y="161"/>
                      <a:pt x="19" y="162"/>
                    </a:cubicBezTo>
                    <a:cubicBezTo>
                      <a:pt x="18" y="164"/>
                      <a:pt x="17" y="165"/>
                      <a:pt x="16" y="166"/>
                    </a:cubicBezTo>
                    <a:cubicBezTo>
                      <a:pt x="16" y="165"/>
                      <a:pt x="16" y="163"/>
                      <a:pt x="15" y="162"/>
                    </a:cubicBezTo>
                    <a:cubicBezTo>
                      <a:pt x="16" y="162"/>
                      <a:pt x="16" y="162"/>
                      <a:pt x="16" y="162"/>
                    </a:cubicBezTo>
                    <a:moveTo>
                      <a:pt x="19" y="165"/>
                    </a:moveTo>
                    <a:cubicBezTo>
                      <a:pt x="18" y="165"/>
                      <a:pt x="18" y="165"/>
                      <a:pt x="19" y="164"/>
                    </a:cubicBezTo>
                    <a:cubicBezTo>
                      <a:pt x="20" y="163"/>
                      <a:pt x="21" y="162"/>
                      <a:pt x="22" y="161"/>
                    </a:cubicBezTo>
                    <a:cubicBezTo>
                      <a:pt x="22" y="162"/>
                      <a:pt x="22" y="163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1" y="164"/>
                      <a:pt x="19" y="165"/>
                      <a:pt x="19" y="165"/>
                    </a:cubicBezTo>
                    <a:moveTo>
                      <a:pt x="141" y="166"/>
                    </a:moveTo>
                    <a:cubicBezTo>
                      <a:pt x="141" y="165"/>
                      <a:pt x="142" y="164"/>
                      <a:pt x="142" y="163"/>
                    </a:cubicBezTo>
                    <a:cubicBezTo>
                      <a:pt x="142" y="162"/>
                      <a:pt x="142" y="162"/>
                      <a:pt x="142" y="162"/>
                    </a:cubicBezTo>
                    <a:cubicBezTo>
                      <a:pt x="145" y="162"/>
                      <a:pt x="149" y="161"/>
                      <a:pt x="152" y="160"/>
                    </a:cubicBezTo>
                    <a:cubicBezTo>
                      <a:pt x="148" y="161"/>
                      <a:pt x="145" y="163"/>
                      <a:pt x="141" y="166"/>
                    </a:cubicBezTo>
                    <a:moveTo>
                      <a:pt x="139" y="172"/>
                    </a:moveTo>
                    <a:cubicBezTo>
                      <a:pt x="139" y="172"/>
                      <a:pt x="139" y="172"/>
                      <a:pt x="139" y="172"/>
                    </a:cubicBezTo>
                    <a:cubicBezTo>
                      <a:pt x="139" y="171"/>
                      <a:pt x="140" y="170"/>
                      <a:pt x="140" y="169"/>
                    </a:cubicBezTo>
                    <a:cubicBezTo>
                      <a:pt x="145" y="167"/>
                      <a:pt x="150" y="165"/>
                      <a:pt x="155" y="163"/>
                    </a:cubicBezTo>
                    <a:cubicBezTo>
                      <a:pt x="160" y="161"/>
                      <a:pt x="166" y="159"/>
                      <a:pt x="171" y="158"/>
                    </a:cubicBezTo>
                    <a:cubicBezTo>
                      <a:pt x="160" y="162"/>
                      <a:pt x="149" y="166"/>
                      <a:pt x="139" y="172"/>
                    </a:cubicBezTo>
                    <a:moveTo>
                      <a:pt x="131" y="198"/>
                    </a:moveTo>
                    <a:cubicBezTo>
                      <a:pt x="131" y="198"/>
                      <a:pt x="132" y="197"/>
                      <a:pt x="133" y="197"/>
                    </a:cubicBezTo>
                    <a:cubicBezTo>
                      <a:pt x="149" y="188"/>
                      <a:pt x="167" y="182"/>
                      <a:pt x="184" y="174"/>
                    </a:cubicBezTo>
                    <a:cubicBezTo>
                      <a:pt x="192" y="171"/>
                      <a:pt x="201" y="167"/>
                      <a:pt x="209" y="165"/>
                    </a:cubicBezTo>
                    <a:cubicBezTo>
                      <a:pt x="215" y="163"/>
                      <a:pt x="220" y="161"/>
                      <a:pt x="225" y="158"/>
                    </a:cubicBezTo>
                    <a:cubicBezTo>
                      <a:pt x="220" y="163"/>
                      <a:pt x="209" y="165"/>
                      <a:pt x="204" y="170"/>
                    </a:cubicBezTo>
                    <a:cubicBezTo>
                      <a:pt x="203" y="170"/>
                      <a:pt x="203" y="170"/>
                      <a:pt x="203" y="170"/>
                    </a:cubicBezTo>
                    <a:cubicBezTo>
                      <a:pt x="202" y="171"/>
                      <a:pt x="201" y="171"/>
                      <a:pt x="200" y="172"/>
                    </a:cubicBezTo>
                    <a:cubicBezTo>
                      <a:pt x="196" y="174"/>
                      <a:pt x="191" y="176"/>
                      <a:pt x="187" y="178"/>
                    </a:cubicBezTo>
                    <a:cubicBezTo>
                      <a:pt x="184" y="179"/>
                      <a:pt x="180" y="180"/>
                      <a:pt x="176" y="181"/>
                    </a:cubicBezTo>
                    <a:cubicBezTo>
                      <a:pt x="168" y="184"/>
                      <a:pt x="159" y="187"/>
                      <a:pt x="150" y="190"/>
                    </a:cubicBezTo>
                    <a:cubicBezTo>
                      <a:pt x="146" y="192"/>
                      <a:pt x="142" y="193"/>
                      <a:pt x="138" y="195"/>
                    </a:cubicBezTo>
                    <a:cubicBezTo>
                      <a:pt x="136" y="196"/>
                      <a:pt x="134" y="196"/>
                      <a:pt x="132" y="197"/>
                    </a:cubicBezTo>
                    <a:cubicBezTo>
                      <a:pt x="131" y="197"/>
                      <a:pt x="131" y="198"/>
                      <a:pt x="131" y="198"/>
                    </a:cubicBezTo>
                    <a:moveTo>
                      <a:pt x="137" y="175"/>
                    </a:move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3" y="173"/>
                      <a:pt x="147" y="171"/>
                      <a:pt x="152" y="168"/>
                    </a:cubicBezTo>
                    <a:cubicBezTo>
                      <a:pt x="161" y="164"/>
                      <a:pt x="170" y="162"/>
                      <a:pt x="180" y="159"/>
                    </a:cubicBezTo>
                    <a:cubicBezTo>
                      <a:pt x="182" y="158"/>
                      <a:pt x="184" y="158"/>
                      <a:pt x="187" y="157"/>
                    </a:cubicBezTo>
                    <a:cubicBezTo>
                      <a:pt x="183" y="159"/>
                      <a:pt x="179" y="160"/>
                      <a:pt x="175" y="161"/>
                    </a:cubicBezTo>
                    <a:cubicBezTo>
                      <a:pt x="167" y="164"/>
                      <a:pt x="160" y="167"/>
                      <a:pt x="153" y="170"/>
                    </a:cubicBezTo>
                    <a:cubicBezTo>
                      <a:pt x="148" y="172"/>
                      <a:pt x="142" y="173"/>
                      <a:pt x="137" y="175"/>
                    </a:cubicBezTo>
                    <a:moveTo>
                      <a:pt x="17" y="161"/>
                    </a:moveTo>
                    <a:cubicBezTo>
                      <a:pt x="16" y="161"/>
                      <a:pt x="18" y="159"/>
                      <a:pt x="19" y="159"/>
                    </a:cubicBezTo>
                    <a:cubicBezTo>
                      <a:pt x="20" y="158"/>
                      <a:pt x="21" y="157"/>
                      <a:pt x="21" y="156"/>
                    </a:cubicBezTo>
                    <a:cubicBezTo>
                      <a:pt x="21" y="157"/>
                      <a:pt x="21" y="157"/>
                      <a:pt x="21" y="157"/>
                    </a:cubicBezTo>
                    <a:cubicBezTo>
                      <a:pt x="21" y="158"/>
                      <a:pt x="21" y="159"/>
                      <a:pt x="21" y="159"/>
                    </a:cubicBezTo>
                    <a:cubicBezTo>
                      <a:pt x="21" y="159"/>
                      <a:pt x="21" y="159"/>
                      <a:pt x="21" y="159"/>
                    </a:cubicBezTo>
                    <a:cubicBezTo>
                      <a:pt x="20" y="160"/>
                      <a:pt x="20" y="160"/>
                      <a:pt x="19" y="160"/>
                    </a:cubicBezTo>
                    <a:cubicBezTo>
                      <a:pt x="18" y="161"/>
                      <a:pt x="17" y="161"/>
                      <a:pt x="17" y="161"/>
                    </a:cubicBezTo>
                    <a:moveTo>
                      <a:pt x="15" y="161"/>
                    </a:moveTo>
                    <a:cubicBezTo>
                      <a:pt x="15" y="160"/>
                      <a:pt x="15" y="159"/>
                      <a:pt x="15" y="158"/>
                    </a:cubicBezTo>
                    <a:cubicBezTo>
                      <a:pt x="15" y="158"/>
                      <a:pt x="15" y="158"/>
                      <a:pt x="15" y="158"/>
                    </a:cubicBezTo>
                    <a:cubicBezTo>
                      <a:pt x="16" y="158"/>
                      <a:pt x="16" y="157"/>
                      <a:pt x="17" y="157"/>
                    </a:cubicBezTo>
                    <a:cubicBezTo>
                      <a:pt x="18" y="156"/>
                      <a:pt x="18" y="156"/>
                      <a:pt x="19" y="156"/>
                    </a:cubicBezTo>
                    <a:cubicBezTo>
                      <a:pt x="19" y="156"/>
                      <a:pt x="20" y="156"/>
                      <a:pt x="20" y="156"/>
                    </a:cubicBezTo>
                    <a:cubicBezTo>
                      <a:pt x="19" y="158"/>
                      <a:pt x="17" y="159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moveTo>
                      <a:pt x="131" y="197"/>
                    </a:moveTo>
                    <a:cubicBezTo>
                      <a:pt x="131" y="196"/>
                      <a:pt x="131" y="194"/>
                      <a:pt x="131" y="193"/>
                    </a:cubicBezTo>
                    <a:cubicBezTo>
                      <a:pt x="139" y="189"/>
                      <a:pt x="146" y="187"/>
                      <a:pt x="154" y="184"/>
                    </a:cubicBezTo>
                    <a:cubicBezTo>
                      <a:pt x="163" y="181"/>
                      <a:pt x="171" y="177"/>
                      <a:pt x="180" y="174"/>
                    </a:cubicBezTo>
                    <a:cubicBezTo>
                      <a:pt x="188" y="170"/>
                      <a:pt x="197" y="167"/>
                      <a:pt x="206" y="164"/>
                    </a:cubicBezTo>
                    <a:cubicBezTo>
                      <a:pt x="210" y="163"/>
                      <a:pt x="214" y="161"/>
                      <a:pt x="219" y="160"/>
                    </a:cubicBezTo>
                    <a:cubicBezTo>
                      <a:pt x="220" y="159"/>
                      <a:pt x="226" y="156"/>
                      <a:pt x="226" y="156"/>
                    </a:cubicBezTo>
                    <a:cubicBezTo>
                      <a:pt x="226" y="156"/>
                      <a:pt x="226" y="156"/>
                      <a:pt x="225" y="157"/>
                    </a:cubicBezTo>
                    <a:cubicBezTo>
                      <a:pt x="218" y="162"/>
                      <a:pt x="209" y="164"/>
                      <a:pt x="201" y="167"/>
                    </a:cubicBezTo>
                    <a:cubicBezTo>
                      <a:pt x="192" y="170"/>
                      <a:pt x="184" y="174"/>
                      <a:pt x="175" y="177"/>
                    </a:cubicBezTo>
                    <a:cubicBezTo>
                      <a:pt x="160" y="183"/>
                      <a:pt x="145" y="189"/>
                      <a:pt x="131" y="197"/>
                    </a:cubicBezTo>
                    <a:moveTo>
                      <a:pt x="202" y="161"/>
                    </a:moveTo>
                    <a:cubicBezTo>
                      <a:pt x="203" y="161"/>
                      <a:pt x="203" y="161"/>
                      <a:pt x="204" y="160"/>
                    </a:cubicBezTo>
                    <a:cubicBezTo>
                      <a:pt x="208" y="159"/>
                      <a:pt x="212" y="157"/>
                      <a:pt x="216" y="156"/>
                    </a:cubicBezTo>
                    <a:cubicBezTo>
                      <a:pt x="212" y="158"/>
                      <a:pt x="207" y="160"/>
                      <a:pt x="203" y="161"/>
                    </a:cubicBezTo>
                    <a:cubicBezTo>
                      <a:pt x="202" y="161"/>
                      <a:pt x="202" y="161"/>
                      <a:pt x="202" y="161"/>
                    </a:cubicBezTo>
                    <a:moveTo>
                      <a:pt x="131" y="192"/>
                    </a:moveTo>
                    <a:cubicBezTo>
                      <a:pt x="132" y="191"/>
                      <a:pt x="132" y="191"/>
                      <a:pt x="132" y="191"/>
                    </a:cubicBezTo>
                    <a:cubicBezTo>
                      <a:pt x="147" y="182"/>
                      <a:pt x="164" y="177"/>
                      <a:pt x="180" y="170"/>
                    </a:cubicBezTo>
                    <a:cubicBezTo>
                      <a:pt x="188" y="167"/>
                      <a:pt x="197" y="164"/>
                      <a:pt x="205" y="161"/>
                    </a:cubicBezTo>
                    <a:cubicBezTo>
                      <a:pt x="212" y="159"/>
                      <a:pt x="219" y="156"/>
                      <a:pt x="226" y="153"/>
                    </a:cubicBezTo>
                    <a:cubicBezTo>
                      <a:pt x="226" y="153"/>
                      <a:pt x="227" y="153"/>
                      <a:pt x="227" y="153"/>
                    </a:cubicBezTo>
                    <a:cubicBezTo>
                      <a:pt x="228" y="153"/>
                      <a:pt x="228" y="153"/>
                      <a:pt x="228" y="153"/>
                    </a:cubicBezTo>
                    <a:cubicBezTo>
                      <a:pt x="228" y="153"/>
                      <a:pt x="227" y="154"/>
                      <a:pt x="227" y="155"/>
                    </a:cubicBezTo>
                    <a:cubicBezTo>
                      <a:pt x="219" y="158"/>
                      <a:pt x="211" y="161"/>
                      <a:pt x="203" y="164"/>
                    </a:cubicBezTo>
                    <a:cubicBezTo>
                      <a:pt x="194" y="166"/>
                      <a:pt x="186" y="170"/>
                      <a:pt x="178" y="174"/>
                    </a:cubicBezTo>
                    <a:cubicBezTo>
                      <a:pt x="169" y="177"/>
                      <a:pt x="161" y="181"/>
                      <a:pt x="152" y="184"/>
                    </a:cubicBezTo>
                    <a:cubicBezTo>
                      <a:pt x="145" y="186"/>
                      <a:pt x="138" y="189"/>
                      <a:pt x="131" y="192"/>
                    </a:cubicBezTo>
                    <a:moveTo>
                      <a:pt x="15" y="157"/>
                    </a:moveTo>
                    <a:cubicBezTo>
                      <a:pt x="15" y="157"/>
                      <a:pt x="16" y="157"/>
                      <a:pt x="16" y="156"/>
                    </a:cubicBezTo>
                    <a:cubicBezTo>
                      <a:pt x="18" y="155"/>
                      <a:pt x="20" y="154"/>
                      <a:pt x="21" y="152"/>
                    </a:cubicBezTo>
                    <a:cubicBezTo>
                      <a:pt x="21" y="153"/>
                      <a:pt x="21" y="154"/>
                      <a:pt x="21" y="154"/>
                    </a:cubicBezTo>
                    <a:cubicBezTo>
                      <a:pt x="21" y="154"/>
                      <a:pt x="20" y="154"/>
                      <a:pt x="19" y="155"/>
                    </a:cubicBezTo>
                    <a:cubicBezTo>
                      <a:pt x="18" y="155"/>
                      <a:pt x="18" y="156"/>
                      <a:pt x="17" y="156"/>
                    </a:cubicBezTo>
                    <a:cubicBezTo>
                      <a:pt x="16" y="157"/>
                      <a:pt x="16" y="157"/>
                      <a:pt x="15" y="157"/>
                    </a:cubicBezTo>
                    <a:moveTo>
                      <a:pt x="15" y="157"/>
                    </a:moveTo>
                    <a:cubicBezTo>
                      <a:pt x="14" y="156"/>
                      <a:pt x="14" y="155"/>
                      <a:pt x="14" y="153"/>
                    </a:cubicBezTo>
                    <a:cubicBezTo>
                      <a:pt x="16" y="152"/>
                      <a:pt x="18" y="152"/>
                      <a:pt x="20" y="151"/>
                    </a:cubicBezTo>
                    <a:cubicBezTo>
                      <a:pt x="20" y="151"/>
                      <a:pt x="21" y="151"/>
                      <a:pt x="22" y="150"/>
                    </a:cubicBezTo>
                    <a:cubicBezTo>
                      <a:pt x="22" y="151"/>
                      <a:pt x="22" y="151"/>
                      <a:pt x="22" y="151"/>
                    </a:cubicBezTo>
                    <a:cubicBezTo>
                      <a:pt x="21" y="152"/>
                      <a:pt x="20" y="152"/>
                      <a:pt x="20" y="152"/>
                    </a:cubicBezTo>
                    <a:cubicBezTo>
                      <a:pt x="18" y="154"/>
                      <a:pt x="16" y="155"/>
                      <a:pt x="15" y="157"/>
                    </a:cubicBezTo>
                    <a:moveTo>
                      <a:pt x="134" y="184"/>
                    </a:moveTo>
                    <a:cubicBezTo>
                      <a:pt x="140" y="180"/>
                      <a:pt x="148" y="178"/>
                      <a:pt x="155" y="175"/>
                    </a:cubicBezTo>
                    <a:cubicBezTo>
                      <a:pt x="164" y="172"/>
                      <a:pt x="172" y="168"/>
                      <a:pt x="181" y="165"/>
                    </a:cubicBezTo>
                    <a:cubicBezTo>
                      <a:pt x="186" y="164"/>
                      <a:pt x="191" y="162"/>
                      <a:pt x="196" y="160"/>
                    </a:cubicBezTo>
                    <a:cubicBezTo>
                      <a:pt x="199" y="159"/>
                      <a:pt x="203" y="158"/>
                      <a:pt x="206" y="156"/>
                    </a:cubicBezTo>
                    <a:cubicBezTo>
                      <a:pt x="210" y="155"/>
                      <a:pt x="214" y="153"/>
                      <a:pt x="218" y="152"/>
                    </a:cubicBezTo>
                    <a:cubicBezTo>
                      <a:pt x="219" y="152"/>
                      <a:pt x="219" y="151"/>
                      <a:pt x="220" y="151"/>
                    </a:cubicBezTo>
                    <a:cubicBezTo>
                      <a:pt x="222" y="150"/>
                      <a:pt x="225" y="150"/>
                      <a:pt x="227" y="149"/>
                    </a:cubicBezTo>
                    <a:cubicBezTo>
                      <a:pt x="228" y="150"/>
                      <a:pt x="228" y="151"/>
                      <a:pt x="228" y="151"/>
                    </a:cubicBezTo>
                    <a:cubicBezTo>
                      <a:pt x="220" y="153"/>
                      <a:pt x="213" y="156"/>
                      <a:pt x="206" y="159"/>
                    </a:cubicBezTo>
                    <a:cubicBezTo>
                      <a:pt x="197" y="162"/>
                      <a:pt x="189" y="164"/>
                      <a:pt x="180" y="167"/>
                    </a:cubicBezTo>
                    <a:cubicBezTo>
                      <a:pt x="172" y="170"/>
                      <a:pt x="164" y="172"/>
                      <a:pt x="156" y="175"/>
                    </a:cubicBezTo>
                    <a:cubicBezTo>
                      <a:pt x="148" y="178"/>
                      <a:pt x="140" y="180"/>
                      <a:pt x="134" y="184"/>
                    </a:cubicBezTo>
                    <a:moveTo>
                      <a:pt x="33" y="149"/>
                    </a:moveTo>
                    <a:cubicBezTo>
                      <a:pt x="33" y="149"/>
                      <a:pt x="32" y="148"/>
                      <a:pt x="32" y="148"/>
                    </a:cubicBezTo>
                    <a:cubicBezTo>
                      <a:pt x="31" y="147"/>
                      <a:pt x="31" y="147"/>
                      <a:pt x="30" y="146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2" y="146"/>
                      <a:pt x="33" y="146"/>
                      <a:pt x="32" y="147"/>
                    </a:cubicBezTo>
                    <a:cubicBezTo>
                      <a:pt x="32" y="147"/>
                      <a:pt x="32" y="148"/>
                      <a:pt x="33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3" y="148"/>
                      <a:pt x="34" y="148"/>
                      <a:pt x="35" y="147"/>
                    </a:cubicBezTo>
                    <a:cubicBezTo>
                      <a:pt x="35" y="148"/>
                      <a:pt x="34" y="149"/>
                      <a:pt x="33" y="149"/>
                    </a:cubicBezTo>
                    <a:moveTo>
                      <a:pt x="138" y="177"/>
                    </a:moveTo>
                    <a:cubicBezTo>
                      <a:pt x="138" y="177"/>
                      <a:pt x="137" y="177"/>
                      <a:pt x="137" y="176"/>
                    </a:cubicBezTo>
                    <a:cubicBezTo>
                      <a:pt x="141" y="174"/>
                      <a:pt x="146" y="174"/>
                      <a:pt x="150" y="172"/>
                    </a:cubicBezTo>
                    <a:cubicBezTo>
                      <a:pt x="158" y="170"/>
                      <a:pt x="165" y="166"/>
                      <a:pt x="173" y="163"/>
                    </a:cubicBezTo>
                    <a:cubicBezTo>
                      <a:pt x="183" y="160"/>
                      <a:pt x="192" y="156"/>
                      <a:pt x="201" y="153"/>
                    </a:cubicBezTo>
                    <a:cubicBezTo>
                      <a:pt x="202" y="153"/>
                      <a:pt x="203" y="153"/>
                      <a:pt x="203" y="152"/>
                    </a:cubicBezTo>
                    <a:cubicBezTo>
                      <a:pt x="204" y="152"/>
                      <a:pt x="204" y="152"/>
                      <a:pt x="205" y="152"/>
                    </a:cubicBezTo>
                    <a:cubicBezTo>
                      <a:pt x="212" y="150"/>
                      <a:pt x="219" y="149"/>
                      <a:pt x="226" y="146"/>
                    </a:cubicBezTo>
                    <a:cubicBezTo>
                      <a:pt x="226" y="147"/>
                      <a:pt x="227" y="147"/>
                      <a:pt x="227" y="148"/>
                    </a:cubicBezTo>
                    <a:cubicBezTo>
                      <a:pt x="226" y="148"/>
                      <a:pt x="226" y="149"/>
                      <a:pt x="225" y="149"/>
                    </a:cubicBezTo>
                    <a:cubicBezTo>
                      <a:pt x="224" y="149"/>
                      <a:pt x="224" y="149"/>
                      <a:pt x="224" y="149"/>
                    </a:cubicBezTo>
                    <a:cubicBezTo>
                      <a:pt x="213" y="152"/>
                      <a:pt x="202" y="156"/>
                      <a:pt x="190" y="161"/>
                    </a:cubicBezTo>
                    <a:cubicBezTo>
                      <a:pt x="185" y="162"/>
                      <a:pt x="180" y="164"/>
                      <a:pt x="175" y="165"/>
                    </a:cubicBezTo>
                    <a:cubicBezTo>
                      <a:pt x="166" y="168"/>
                      <a:pt x="157" y="171"/>
                      <a:pt x="148" y="174"/>
                    </a:cubicBezTo>
                    <a:cubicBezTo>
                      <a:pt x="146" y="175"/>
                      <a:pt x="144" y="175"/>
                      <a:pt x="142" y="176"/>
                    </a:cubicBezTo>
                    <a:cubicBezTo>
                      <a:pt x="141" y="176"/>
                      <a:pt x="141" y="176"/>
                      <a:pt x="140" y="176"/>
                    </a:cubicBezTo>
                    <a:cubicBezTo>
                      <a:pt x="139" y="177"/>
                      <a:pt x="139" y="177"/>
                      <a:pt x="138" y="177"/>
                    </a:cubicBezTo>
                    <a:moveTo>
                      <a:pt x="210" y="150"/>
                    </a:moveTo>
                    <a:cubicBezTo>
                      <a:pt x="211" y="150"/>
                      <a:pt x="212" y="149"/>
                      <a:pt x="214" y="149"/>
                    </a:cubicBezTo>
                    <a:cubicBezTo>
                      <a:pt x="216" y="148"/>
                      <a:pt x="218" y="148"/>
                      <a:pt x="220" y="147"/>
                    </a:cubicBezTo>
                    <a:cubicBezTo>
                      <a:pt x="220" y="147"/>
                      <a:pt x="224" y="146"/>
                      <a:pt x="224" y="146"/>
                    </a:cubicBezTo>
                    <a:cubicBezTo>
                      <a:pt x="224" y="146"/>
                      <a:pt x="223" y="146"/>
                      <a:pt x="222" y="146"/>
                    </a:cubicBezTo>
                    <a:cubicBezTo>
                      <a:pt x="218" y="148"/>
                      <a:pt x="214" y="149"/>
                      <a:pt x="210" y="150"/>
                    </a:cubicBezTo>
                    <a:moveTo>
                      <a:pt x="188" y="148"/>
                    </a:moveTo>
                    <a:cubicBezTo>
                      <a:pt x="193" y="147"/>
                      <a:pt x="197" y="146"/>
                      <a:pt x="202" y="144"/>
                    </a:cubicBezTo>
                    <a:cubicBezTo>
                      <a:pt x="203" y="144"/>
                      <a:pt x="204" y="144"/>
                      <a:pt x="205" y="143"/>
                    </a:cubicBezTo>
                    <a:cubicBezTo>
                      <a:pt x="200" y="145"/>
                      <a:pt x="194" y="147"/>
                      <a:pt x="188" y="148"/>
                    </a:cubicBezTo>
                    <a:moveTo>
                      <a:pt x="215" y="145"/>
                    </a:moveTo>
                    <a:cubicBezTo>
                      <a:pt x="217" y="144"/>
                      <a:pt x="219" y="143"/>
                      <a:pt x="222" y="143"/>
                    </a:cubicBezTo>
                    <a:cubicBezTo>
                      <a:pt x="219" y="143"/>
                      <a:pt x="217" y="144"/>
                      <a:pt x="215" y="145"/>
                    </a:cubicBezTo>
                    <a:moveTo>
                      <a:pt x="222" y="143"/>
                    </a:moveTo>
                    <a:cubicBezTo>
                      <a:pt x="222" y="143"/>
                      <a:pt x="222" y="143"/>
                      <a:pt x="222" y="143"/>
                    </a:cubicBezTo>
                    <a:cubicBezTo>
                      <a:pt x="222" y="143"/>
                      <a:pt x="222" y="143"/>
                      <a:pt x="222" y="143"/>
                    </a:cubicBezTo>
                    <a:moveTo>
                      <a:pt x="138" y="173"/>
                    </a:moveTo>
                    <a:cubicBezTo>
                      <a:pt x="138" y="173"/>
                      <a:pt x="138" y="173"/>
                      <a:pt x="138" y="173"/>
                    </a:cubicBezTo>
                    <a:cubicBezTo>
                      <a:pt x="139" y="172"/>
                      <a:pt x="141" y="171"/>
                      <a:pt x="141" y="171"/>
                    </a:cubicBezTo>
                    <a:cubicBezTo>
                      <a:pt x="146" y="169"/>
                      <a:pt x="151" y="167"/>
                      <a:pt x="155" y="165"/>
                    </a:cubicBezTo>
                    <a:cubicBezTo>
                      <a:pt x="164" y="161"/>
                      <a:pt x="173" y="158"/>
                      <a:pt x="183" y="155"/>
                    </a:cubicBezTo>
                    <a:cubicBezTo>
                      <a:pt x="186" y="153"/>
                      <a:pt x="189" y="152"/>
                      <a:pt x="192" y="152"/>
                    </a:cubicBezTo>
                    <a:cubicBezTo>
                      <a:pt x="203" y="149"/>
                      <a:pt x="214" y="147"/>
                      <a:pt x="224" y="143"/>
                    </a:cubicBezTo>
                    <a:cubicBezTo>
                      <a:pt x="224" y="143"/>
                      <a:pt x="225" y="144"/>
                      <a:pt x="225" y="145"/>
                    </a:cubicBezTo>
                    <a:cubicBezTo>
                      <a:pt x="216" y="146"/>
                      <a:pt x="207" y="149"/>
                      <a:pt x="198" y="153"/>
                    </a:cubicBezTo>
                    <a:cubicBezTo>
                      <a:pt x="198" y="153"/>
                      <a:pt x="197" y="153"/>
                      <a:pt x="197" y="153"/>
                    </a:cubicBezTo>
                    <a:cubicBezTo>
                      <a:pt x="180" y="158"/>
                      <a:pt x="162" y="162"/>
                      <a:pt x="146" y="170"/>
                    </a:cubicBezTo>
                    <a:cubicBezTo>
                      <a:pt x="144" y="172"/>
                      <a:pt x="142" y="172"/>
                      <a:pt x="139" y="173"/>
                    </a:cubicBezTo>
                    <a:cubicBezTo>
                      <a:pt x="138" y="173"/>
                      <a:pt x="138" y="173"/>
                      <a:pt x="138" y="173"/>
                    </a:cubicBezTo>
                    <a:moveTo>
                      <a:pt x="30" y="145"/>
                    </a:moveTo>
                    <a:cubicBezTo>
                      <a:pt x="30" y="145"/>
                      <a:pt x="30" y="145"/>
                      <a:pt x="31" y="144"/>
                    </a:cubicBezTo>
                    <a:cubicBezTo>
                      <a:pt x="33" y="143"/>
                      <a:pt x="35" y="142"/>
                      <a:pt x="36" y="140"/>
                    </a:cubicBezTo>
                    <a:cubicBezTo>
                      <a:pt x="36" y="142"/>
                      <a:pt x="36" y="144"/>
                      <a:pt x="35" y="146"/>
                    </a:cubicBezTo>
                    <a:cubicBezTo>
                      <a:pt x="35" y="146"/>
                      <a:pt x="34" y="147"/>
                      <a:pt x="34" y="147"/>
                    </a:cubicBezTo>
                    <a:cubicBezTo>
                      <a:pt x="34" y="147"/>
                      <a:pt x="34" y="146"/>
                      <a:pt x="35" y="145"/>
                    </a:cubicBezTo>
                    <a:cubicBezTo>
                      <a:pt x="35" y="144"/>
                      <a:pt x="35" y="144"/>
                      <a:pt x="35" y="144"/>
                    </a:cubicBezTo>
                    <a:cubicBezTo>
                      <a:pt x="35" y="144"/>
                      <a:pt x="34" y="144"/>
                      <a:pt x="34" y="144"/>
                    </a:cubicBezTo>
                    <a:cubicBezTo>
                      <a:pt x="34" y="144"/>
                      <a:pt x="33" y="145"/>
                      <a:pt x="32" y="145"/>
                    </a:cubicBezTo>
                    <a:cubicBezTo>
                      <a:pt x="31" y="145"/>
                      <a:pt x="30" y="145"/>
                      <a:pt x="30" y="145"/>
                    </a:cubicBezTo>
                    <a:moveTo>
                      <a:pt x="14" y="152"/>
                    </a:moveTo>
                    <a:cubicBezTo>
                      <a:pt x="14" y="151"/>
                      <a:pt x="14" y="151"/>
                      <a:pt x="14" y="150"/>
                    </a:cubicBezTo>
                    <a:cubicBezTo>
                      <a:pt x="19" y="148"/>
                      <a:pt x="23" y="146"/>
                      <a:pt x="28" y="143"/>
                    </a:cubicBezTo>
                    <a:cubicBezTo>
                      <a:pt x="30" y="142"/>
                      <a:pt x="32" y="142"/>
                      <a:pt x="33" y="141"/>
                    </a:cubicBezTo>
                    <a:cubicBezTo>
                      <a:pt x="34" y="140"/>
                      <a:pt x="35" y="140"/>
                      <a:pt x="35" y="140"/>
                    </a:cubicBezTo>
                    <a:cubicBezTo>
                      <a:pt x="35" y="140"/>
                      <a:pt x="35" y="141"/>
                      <a:pt x="34" y="141"/>
                    </a:cubicBezTo>
                    <a:cubicBezTo>
                      <a:pt x="32" y="143"/>
                      <a:pt x="30" y="144"/>
                      <a:pt x="28" y="145"/>
                    </a:cubicBezTo>
                    <a:cubicBezTo>
                      <a:pt x="28" y="145"/>
                      <a:pt x="27" y="145"/>
                      <a:pt x="27" y="145"/>
                    </a:cubicBezTo>
                    <a:cubicBezTo>
                      <a:pt x="26" y="145"/>
                      <a:pt x="26" y="145"/>
                      <a:pt x="25" y="145"/>
                    </a:cubicBezTo>
                    <a:cubicBezTo>
                      <a:pt x="24" y="146"/>
                      <a:pt x="23" y="148"/>
                      <a:pt x="22" y="149"/>
                    </a:cubicBezTo>
                    <a:cubicBezTo>
                      <a:pt x="19" y="150"/>
                      <a:pt x="16" y="151"/>
                      <a:pt x="14" y="152"/>
                    </a:cubicBezTo>
                    <a:moveTo>
                      <a:pt x="140" y="168"/>
                    </a:moveTo>
                    <a:cubicBezTo>
                      <a:pt x="141" y="168"/>
                      <a:pt x="141" y="167"/>
                      <a:pt x="141" y="167"/>
                    </a:cubicBezTo>
                    <a:cubicBezTo>
                      <a:pt x="142" y="166"/>
                      <a:pt x="144" y="165"/>
                      <a:pt x="145" y="164"/>
                    </a:cubicBezTo>
                    <a:cubicBezTo>
                      <a:pt x="153" y="160"/>
                      <a:pt x="162" y="157"/>
                      <a:pt x="171" y="154"/>
                    </a:cubicBezTo>
                    <a:cubicBezTo>
                      <a:pt x="188" y="149"/>
                      <a:pt x="205" y="146"/>
                      <a:pt x="221" y="139"/>
                    </a:cubicBezTo>
                    <a:cubicBezTo>
                      <a:pt x="222" y="140"/>
                      <a:pt x="222" y="141"/>
                      <a:pt x="223" y="142"/>
                    </a:cubicBezTo>
                    <a:cubicBezTo>
                      <a:pt x="216" y="143"/>
                      <a:pt x="209" y="146"/>
                      <a:pt x="202" y="148"/>
                    </a:cubicBezTo>
                    <a:cubicBezTo>
                      <a:pt x="202" y="148"/>
                      <a:pt x="201" y="148"/>
                      <a:pt x="201" y="148"/>
                    </a:cubicBezTo>
                    <a:cubicBezTo>
                      <a:pt x="185" y="152"/>
                      <a:pt x="169" y="157"/>
                      <a:pt x="153" y="163"/>
                    </a:cubicBezTo>
                    <a:cubicBezTo>
                      <a:pt x="150" y="164"/>
                      <a:pt x="146" y="166"/>
                      <a:pt x="142" y="167"/>
                    </a:cubicBezTo>
                    <a:cubicBezTo>
                      <a:pt x="142" y="167"/>
                      <a:pt x="141" y="168"/>
                      <a:pt x="140" y="168"/>
                    </a:cubicBezTo>
                    <a:moveTo>
                      <a:pt x="143" y="161"/>
                    </a:moveTo>
                    <a:cubicBezTo>
                      <a:pt x="156" y="155"/>
                      <a:pt x="170" y="151"/>
                      <a:pt x="184" y="147"/>
                    </a:cubicBezTo>
                    <a:cubicBezTo>
                      <a:pt x="190" y="145"/>
                      <a:pt x="197" y="143"/>
                      <a:pt x="203" y="141"/>
                    </a:cubicBezTo>
                    <a:cubicBezTo>
                      <a:pt x="209" y="139"/>
                      <a:pt x="214" y="138"/>
                      <a:pt x="220" y="136"/>
                    </a:cubicBezTo>
                    <a:cubicBezTo>
                      <a:pt x="220" y="136"/>
                      <a:pt x="220" y="137"/>
                      <a:pt x="221" y="138"/>
                    </a:cubicBezTo>
                    <a:cubicBezTo>
                      <a:pt x="208" y="142"/>
                      <a:pt x="195" y="146"/>
                      <a:pt x="182" y="149"/>
                    </a:cubicBezTo>
                    <a:cubicBezTo>
                      <a:pt x="175" y="151"/>
                      <a:pt x="168" y="153"/>
                      <a:pt x="162" y="155"/>
                    </a:cubicBezTo>
                    <a:cubicBezTo>
                      <a:pt x="158" y="156"/>
                      <a:pt x="155" y="158"/>
                      <a:pt x="152" y="159"/>
                    </a:cubicBezTo>
                    <a:cubicBezTo>
                      <a:pt x="149" y="160"/>
                      <a:pt x="146" y="160"/>
                      <a:pt x="143" y="161"/>
                    </a:cubicBezTo>
                    <a:moveTo>
                      <a:pt x="15" y="149"/>
                    </a:moveTo>
                    <a:cubicBezTo>
                      <a:pt x="15" y="149"/>
                      <a:pt x="15" y="149"/>
                      <a:pt x="16" y="148"/>
                    </a:cubicBezTo>
                    <a:cubicBezTo>
                      <a:pt x="23" y="144"/>
                      <a:pt x="30" y="140"/>
                      <a:pt x="37" y="135"/>
                    </a:cubicBezTo>
                    <a:cubicBezTo>
                      <a:pt x="37" y="136"/>
                      <a:pt x="36" y="138"/>
                      <a:pt x="36" y="139"/>
                    </a:cubicBezTo>
                    <a:cubicBezTo>
                      <a:pt x="33" y="140"/>
                      <a:pt x="29" y="142"/>
                      <a:pt x="26" y="143"/>
                    </a:cubicBezTo>
                    <a:cubicBezTo>
                      <a:pt x="24" y="144"/>
                      <a:pt x="22" y="145"/>
                      <a:pt x="20" y="146"/>
                    </a:cubicBezTo>
                    <a:cubicBezTo>
                      <a:pt x="20" y="146"/>
                      <a:pt x="20" y="146"/>
                      <a:pt x="20" y="146"/>
                    </a:cubicBezTo>
                    <a:cubicBezTo>
                      <a:pt x="20" y="146"/>
                      <a:pt x="19" y="147"/>
                      <a:pt x="18" y="148"/>
                    </a:cubicBezTo>
                    <a:cubicBezTo>
                      <a:pt x="16" y="148"/>
                      <a:pt x="15" y="149"/>
                      <a:pt x="15" y="149"/>
                    </a:cubicBezTo>
                    <a:moveTo>
                      <a:pt x="273" y="139"/>
                    </a:moveTo>
                    <a:cubicBezTo>
                      <a:pt x="272" y="138"/>
                      <a:pt x="272" y="138"/>
                      <a:pt x="272" y="137"/>
                    </a:cubicBezTo>
                    <a:cubicBezTo>
                      <a:pt x="272" y="137"/>
                      <a:pt x="272" y="136"/>
                      <a:pt x="273" y="135"/>
                    </a:cubicBezTo>
                    <a:cubicBezTo>
                      <a:pt x="273" y="136"/>
                      <a:pt x="273" y="137"/>
                      <a:pt x="273" y="138"/>
                    </a:cubicBezTo>
                    <a:cubicBezTo>
                      <a:pt x="273" y="138"/>
                      <a:pt x="273" y="138"/>
                      <a:pt x="273" y="139"/>
                    </a:cubicBezTo>
                    <a:moveTo>
                      <a:pt x="13" y="144"/>
                    </a:moveTo>
                    <a:cubicBezTo>
                      <a:pt x="17" y="143"/>
                      <a:pt x="20" y="142"/>
                      <a:pt x="23" y="140"/>
                    </a:cubicBezTo>
                    <a:cubicBezTo>
                      <a:pt x="27" y="138"/>
                      <a:pt x="32" y="137"/>
                      <a:pt x="37" y="134"/>
                    </a:cubicBezTo>
                    <a:cubicBezTo>
                      <a:pt x="37" y="134"/>
                      <a:pt x="37" y="134"/>
                      <a:pt x="37" y="134"/>
                    </a:cubicBezTo>
                    <a:cubicBezTo>
                      <a:pt x="29" y="138"/>
                      <a:pt x="21" y="144"/>
                      <a:pt x="13" y="149"/>
                    </a:cubicBezTo>
                    <a:cubicBezTo>
                      <a:pt x="13" y="147"/>
                      <a:pt x="13" y="145"/>
                      <a:pt x="13" y="144"/>
                    </a:cubicBezTo>
                    <a:cubicBezTo>
                      <a:pt x="13" y="144"/>
                      <a:pt x="13" y="144"/>
                      <a:pt x="13" y="144"/>
                    </a:cubicBezTo>
                    <a:moveTo>
                      <a:pt x="141" y="155"/>
                    </a:moveTo>
                    <a:cubicBezTo>
                      <a:pt x="141" y="154"/>
                      <a:pt x="141" y="152"/>
                      <a:pt x="141" y="151"/>
                    </a:cubicBezTo>
                    <a:cubicBezTo>
                      <a:pt x="154" y="148"/>
                      <a:pt x="166" y="143"/>
                      <a:pt x="179" y="139"/>
                    </a:cubicBezTo>
                    <a:cubicBezTo>
                      <a:pt x="186" y="137"/>
                      <a:pt x="193" y="136"/>
                      <a:pt x="199" y="134"/>
                    </a:cubicBezTo>
                    <a:cubicBezTo>
                      <a:pt x="200" y="134"/>
                      <a:pt x="200" y="134"/>
                      <a:pt x="200" y="134"/>
                    </a:cubicBezTo>
                    <a:cubicBezTo>
                      <a:pt x="199" y="134"/>
                      <a:pt x="198" y="134"/>
                      <a:pt x="197" y="135"/>
                    </a:cubicBezTo>
                    <a:cubicBezTo>
                      <a:pt x="190" y="137"/>
                      <a:pt x="183" y="139"/>
                      <a:pt x="176" y="141"/>
                    </a:cubicBezTo>
                    <a:cubicBezTo>
                      <a:pt x="170" y="143"/>
                      <a:pt x="163" y="146"/>
                      <a:pt x="157" y="148"/>
                    </a:cubicBezTo>
                    <a:cubicBezTo>
                      <a:pt x="152" y="150"/>
                      <a:pt x="146" y="152"/>
                      <a:pt x="141" y="155"/>
                    </a:cubicBezTo>
                    <a:moveTo>
                      <a:pt x="142" y="161"/>
                    </a:moveTo>
                    <a:cubicBezTo>
                      <a:pt x="142" y="159"/>
                      <a:pt x="141" y="158"/>
                      <a:pt x="141" y="156"/>
                    </a:cubicBezTo>
                    <a:cubicBezTo>
                      <a:pt x="144" y="156"/>
                      <a:pt x="146" y="155"/>
                      <a:pt x="148" y="154"/>
                    </a:cubicBezTo>
                    <a:cubicBezTo>
                      <a:pt x="152" y="152"/>
                      <a:pt x="156" y="151"/>
                      <a:pt x="160" y="150"/>
                    </a:cubicBezTo>
                    <a:cubicBezTo>
                      <a:pt x="168" y="148"/>
                      <a:pt x="176" y="145"/>
                      <a:pt x="184" y="143"/>
                    </a:cubicBezTo>
                    <a:cubicBezTo>
                      <a:pt x="192" y="141"/>
                      <a:pt x="200" y="139"/>
                      <a:pt x="208" y="136"/>
                    </a:cubicBezTo>
                    <a:cubicBezTo>
                      <a:pt x="212" y="135"/>
                      <a:pt x="216" y="135"/>
                      <a:pt x="219" y="133"/>
                    </a:cubicBezTo>
                    <a:cubicBezTo>
                      <a:pt x="219" y="134"/>
                      <a:pt x="219" y="134"/>
                      <a:pt x="219" y="135"/>
                    </a:cubicBezTo>
                    <a:cubicBezTo>
                      <a:pt x="214" y="138"/>
                      <a:pt x="207" y="139"/>
                      <a:pt x="201" y="141"/>
                    </a:cubicBezTo>
                    <a:cubicBezTo>
                      <a:pt x="194" y="143"/>
                      <a:pt x="186" y="145"/>
                      <a:pt x="179" y="148"/>
                    </a:cubicBezTo>
                    <a:cubicBezTo>
                      <a:pt x="166" y="151"/>
                      <a:pt x="154" y="155"/>
                      <a:pt x="142" y="161"/>
                    </a:cubicBezTo>
                    <a:moveTo>
                      <a:pt x="271" y="136"/>
                    </a:moveTo>
                    <a:cubicBezTo>
                      <a:pt x="271" y="135"/>
                      <a:pt x="270" y="134"/>
                      <a:pt x="270" y="133"/>
                    </a:cubicBezTo>
                    <a:cubicBezTo>
                      <a:pt x="270" y="133"/>
                      <a:pt x="271" y="133"/>
                      <a:pt x="272" y="133"/>
                    </a:cubicBezTo>
                    <a:cubicBezTo>
                      <a:pt x="272" y="133"/>
                      <a:pt x="272" y="133"/>
                      <a:pt x="272" y="133"/>
                    </a:cubicBezTo>
                    <a:cubicBezTo>
                      <a:pt x="272" y="133"/>
                      <a:pt x="272" y="135"/>
                      <a:pt x="271" y="136"/>
                    </a:cubicBezTo>
                    <a:moveTo>
                      <a:pt x="229" y="133"/>
                    </a:moveTo>
                    <a:cubicBezTo>
                      <a:pt x="232" y="133"/>
                      <a:pt x="234" y="133"/>
                      <a:pt x="237" y="132"/>
                    </a:cubicBezTo>
                    <a:cubicBezTo>
                      <a:pt x="238" y="132"/>
                      <a:pt x="239" y="132"/>
                      <a:pt x="240" y="131"/>
                    </a:cubicBezTo>
                    <a:cubicBezTo>
                      <a:pt x="240" y="131"/>
                      <a:pt x="243" y="131"/>
                      <a:pt x="244" y="131"/>
                    </a:cubicBezTo>
                    <a:cubicBezTo>
                      <a:pt x="245" y="131"/>
                      <a:pt x="245" y="131"/>
                      <a:pt x="244" y="132"/>
                    </a:cubicBezTo>
                    <a:cubicBezTo>
                      <a:pt x="243" y="133"/>
                      <a:pt x="241" y="133"/>
                      <a:pt x="239" y="134"/>
                    </a:cubicBezTo>
                    <a:cubicBezTo>
                      <a:pt x="237" y="134"/>
                      <a:pt x="235" y="134"/>
                      <a:pt x="234" y="134"/>
                    </a:cubicBezTo>
                    <a:cubicBezTo>
                      <a:pt x="234" y="134"/>
                      <a:pt x="234" y="134"/>
                      <a:pt x="234" y="134"/>
                    </a:cubicBezTo>
                    <a:cubicBezTo>
                      <a:pt x="232" y="134"/>
                      <a:pt x="230" y="134"/>
                      <a:pt x="229" y="133"/>
                    </a:cubicBezTo>
                    <a:cubicBezTo>
                      <a:pt x="229" y="133"/>
                      <a:pt x="229" y="133"/>
                      <a:pt x="229" y="133"/>
                    </a:cubicBezTo>
                    <a:moveTo>
                      <a:pt x="269" y="132"/>
                    </a:moveTo>
                    <a:cubicBezTo>
                      <a:pt x="269" y="132"/>
                      <a:pt x="268" y="131"/>
                      <a:pt x="268" y="130"/>
                    </a:cubicBezTo>
                    <a:cubicBezTo>
                      <a:pt x="267" y="130"/>
                      <a:pt x="267" y="130"/>
                      <a:pt x="267" y="130"/>
                    </a:cubicBezTo>
                    <a:cubicBezTo>
                      <a:pt x="268" y="130"/>
                      <a:pt x="268" y="130"/>
                      <a:pt x="269" y="130"/>
                    </a:cubicBezTo>
                    <a:cubicBezTo>
                      <a:pt x="270" y="130"/>
                      <a:pt x="270" y="130"/>
                      <a:pt x="269" y="132"/>
                    </a:cubicBezTo>
                    <a:moveTo>
                      <a:pt x="144" y="139"/>
                    </a:moveTo>
                    <a:cubicBezTo>
                      <a:pt x="144" y="138"/>
                      <a:pt x="145" y="137"/>
                      <a:pt x="145" y="136"/>
                    </a:cubicBezTo>
                    <a:cubicBezTo>
                      <a:pt x="150" y="136"/>
                      <a:pt x="154" y="135"/>
                      <a:pt x="159" y="133"/>
                    </a:cubicBezTo>
                    <a:cubicBezTo>
                      <a:pt x="164" y="132"/>
                      <a:pt x="169" y="130"/>
                      <a:pt x="173" y="129"/>
                    </a:cubicBezTo>
                    <a:cubicBezTo>
                      <a:pt x="169" y="131"/>
                      <a:pt x="164" y="133"/>
                      <a:pt x="159" y="135"/>
                    </a:cubicBezTo>
                    <a:cubicBezTo>
                      <a:pt x="154" y="137"/>
                      <a:pt x="149" y="137"/>
                      <a:pt x="144" y="139"/>
                    </a:cubicBezTo>
                    <a:moveTo>
                      <a:pt x="15" y="142"/>
                    </a:moveTo>
                    <a:cubicBezTo>
                      <a:pt x="15" y="142"/>
                      <a:pt x="15" y="142"/>
                      <a:pt x="15" y="142"/>
                    </a:cubicBezTo>
                    <a:cubicBezTo>
                      <a:pt x="18" y="139"/>
                      <a:pt x="24" y="137"/>
                      <a:pt x="28" y="135"/>
                    </a:cubicBezTo>
                    <a:cubicBezTo>
                      <a:pt x="32" y="133"/>
                      <a:pt x="35" y="131"/>
                      <a:pt x="39" y="128"/>
                    </a:cubicBezTo>
                    <a:cubicBezTo>
                      <a:pt x="38" y="129"/>
                      <a:pt x="38" y="130"/>
                      <a:pt x="37" y="131"/>
                    </a:cubicBezTo>
                    <a:cubicBezTo>
                      <a:pt x="37" y="132"/>
                      <a:pt x="37" y="133"/>
                      <a:pt x="37" y="133"/>
                    </a:cubicBezTo>
                    <a:cubicBezTo>
                      <a:pt x="33" y="135"/>
                      <a:pt x="29" y="136"/>
                      <a:pt x="26" y="138"/>
                    </a:cubicBezTo>
                    <a:cubicBezTo>
                      <a:pt x="24" y="139"/>
                      <a:pt x="22" y="140"/>
                      <a:pt x="21" y="140"/>
                    </a:cubicBezTo>
                    <a:cubicBezTo>
                      <a:pt x="21" y="140"/>
                      <a:pt x="19" y="141"/>
                      <a:pt x="18" y="141"/>
                    </a:cubicBezTo>
                    <a:cubicBezTo>
                      <a:pt x="17" y="142"/>
                      <a:pt x="15" y="142"/>
                      <a:pt x="15" y="142"/>
                    </a:cubicBezTo>
                    <a:moveTo>
                      <a:pt x="13" y="139"/>
                    </a:moveTo>
                    <a:cubicBezTo>
                      <a:pt x="22" y="137"/>
                      <a:pt x="30" y="133"/>
                      <a:pt x="38" y="128"/>
                    </a:cubicBezTo>
                    <a:cubicBezTo>
                      <a:pt x="33" y="131"/>
                      <a:pt x="29" y="134"/>
                      <a:pt x="24" y="136"/>
                    </a:cubicBezTo>
                    <a:cubicBezTo>
                      <a:pt x="20" y="138"/>
                      <a:pt x="16" y="140"/>
                      <a:pt x="13" y="143"/>
                    </a:cubicBezTo>
                    <a:cubicBezTo>
                      <a:pt x="13" y="141"/>
                      <a:pt x="13" y="140"/>
                      <a:pt x="13" y="139"/>
                    </a:cubicBezTo>
                    <a:cubicBezTo>
                      <a:pt x="13" y="139"/>
                      <a:pt x="13" y="139"/>
                      <a:pt x="13" y="139"/>
                    </a:cubicBezTo>
                    <a:moveTo>
                      <a:pt x="141" y="149"/>
                    </a:moveTo>
                    <a:cubicBezTo>
                      <a:pt x="141" y="148"/>
                      <a:pt x="141" y="147"/>
                      <a:pt x="142" y="145"/>
                    </a:cubicBezTo>
                    <a:cubicBezTo>
                      <a:pt x="154" y="140"/>
                      <a:pt x="167" y="137"/>
                      <a:pt x="180" y="133"/>
                    </a:cubicBezTo>
                    <a:cubicBezTo>
                      <a:pt x="186" y="132"/>
                      <a:pt x="192" y="130"/>
                      <a:pt x="198" y="128"/>
                    </a:cubicBezTo>
                    <a:cubicBezTo>
                      <a:pt x="200" y="128"/>
                      <a:pt x="201" y="127"/>
                      <a:pt x="202" y="127"/>
                    </a:cubicBezTo>
                    <a:cubicBezTo>
                      <a:pt x="193" y="130"/>
                      <a:pt x="183" y="133"/>
                      <a:pt x="174" y="136"/>
                    </a:cubicBezTo>
                    <a:cubicBezTo>
                      <a:pt x="163" y="140"/>
                      <a:pt x="151" y="144"/>
                      <a:pt x="141" y="149"/>
                    </a:cubicBezTo>
                    <a:moveTo>
                      <a:pt x="40" y="127"/>
                    </a:moveTo>
                    <a:cubicBezTo>
                      <a:pt x="40" y="127"/>
                      <a:pt x="40" y="127"/>
                      <a:pt x="40" y="127"/>
                    </a:cubicBezTo>
                    <a:cubicBezTo>
                      <a:pt x="40" y="127"/>
                      <a:pt x="40" y="127"/>
                      <a:pt x="40" y="127"/>
                    </a:cubicBezTo>
                    <a:moveTo>
                      <a:pt x="141" y="156"/>
                    </a:moveTo>
                    <a:cubicBezTo>
                      <a:pt x="141" y="156"/>
                      <a:pt x="141" y="156"/>
                      <a:pt x="141" y="156"/>
                    </a:cubicBezTo>
                    <a:cubicBezTo>
                      <a:pt x="142" y="155"/>
                      <a:pt x="144" y="154"/>
                      <a:pt x="145" y="154"/>
                    </a:cubicBezTo>
                    <a:cubicBezTo>
                      <a:pt x="149" y="152"/>
                      <a:pt x="153" y="151"/>
                      <a:pt x="157" y="149"/>
                    </a:cubicBezTo>
                    <a:cubicBezTo>
                      <a:pt x="164" y="147"/>
                      <a:pt x="171" y="144"/>
                      <a:pt x="179" y="141"/>
                    </a:cubicBezTo>
                    <a:cubicBezTo>
                      <a:pt x="185" y="139"/>
                      <a:pt x="192" y="137"/>
                      <a:pt x="199" y="135"/>
                    </a:cubicBezTo>
                    <a:cubicBezTo>
                      <a:pt x="206" y="133"/>
                      <a:pt x="212" y="129"/>
                      <a:pt x="219" y="127"/>
                    </a:cubicBezTo>
                    <a:cubicBezTo>
                      <a:pt x="219" y="127"/>
                      <a:pt x="219" y="127"/>
                      <a:pt x="219" y="127"/>
                    </a:cubicBezTo>
                    <a:cubicBezTo>
                      <a:pt x="219" y="128"/>
                      <a:pt x="219" y="130"/>
                      <a:pt x="219" y="132"/>
                    </a:cubicBezTo>
                    <a:cubicBezTo>
                      <a:pt x="218" y="132"/>
                      <a:pt x="218" y="132"/>
                      <a:pt x="217" y="132"/>
                    </a:cubicBezTo>
                    <a:cubicBezTo>
                      <a:pt x="217" y="132"/>
                      <a:pt x="217" y="133"/>
                      <a:pt x="217" y="133"/>
                    </a:cubicBezTo>
                    <a:cubicBezTo>
                      <a:pt x="216" y="133"/>
                      <a:pt x="214" y="134"/>
                      <a:pt x="214" y="134"/>
                    </a:cubicBezTo>
                    <a:cubicBezTo>
                      <a:pt x="211" y="135"/>
                      <a:pt x="208" y="135"/>
                      <a:pt x="206" y="136"/>
                    </a:cubicBezTo>
                    <a:cubicBezTo>
                      <a:pt x="198" y="138"/>
                      <a:pt x="191" y="140"/>
                      <a:pt x="183" y="142"/>
                    </a:cubicBezTo>
                    <a:cubicBezTo>
                      <a:pt x="171" y="146"/>
                      <a:pt x="156" y="149"/>
                      <a:pt x="144" y="154"/>
                    </a:cubicBezTo>
                    <a:cubicBezTo>
                      <a:pt x="142" y="155"/>
                      <a:pt x="142" y="156"/>
                      <a:pt x="141" y="156"/>
                    </a:cubicBezTo>
                    <a:moveTo>
                      <a:pt x="266" y="129"/>
                    </a:moveTo>
                    <a:cubicBezTo>
                      <a:pt x="265" y="128"/>
                      <a:pt x="265" y="127"/>
                      <a:pt x="264" y="127"/>
                    </a:cubicBezTo>
                    <a:cubicBezTo>
                      <a:pt x="265" y="126"/>
                      <a:pt x="267" y="126"/>
                      <a:pt x="268" y="126"/>
                    </a:cubicBezTo>
                    <a:cubicBezTo>
                      <a:pt x="268" y="126"/>
                      <a:pt x="269" y="126"/>
                      <a:pt x="269" y="126"/>
                    </a:cubicBezTo>
                    <a:cubicBezTo>
                      <a:pt x="268" y="127"/>
                      <a:pt x="267" y="128"/>
                      <a:pt x="266" y="129"/>
                    </a:cubicBezTo>
                    <a:moveTo>
                      <a:pt x="229" y="128"/>
                    </a:moveTo>
                    <a:cubicBezTo>
                      <a:pt x="233" y="128"/>
                      <a:pt x="238" y="126"/>
                      <a:pt x="242" y="126"/>
                    </a:cubicBezTo>
                    <a:cubicBezTo>
                      <a:pt x="243" y="125"/>
                      <a:pt x="244" y="125"/>
                      <a:pt x="245" y="125"/>
                    </a:cubicBezTo>
                    <a:cubicBezTo>
                      <a:pt x="246" y="125"/>
                      <a:pt x="244" y="126"/>
                      <a:pt x="242" y="127"/>
                    </a:cubicBezTo>
                    <a:cubicBezTo>
                      <a:pt x="240" y="128"/>
                      <a:pt x="238" y="129"/>
                      <a:pt x="236" y="129"/>
                    </a:cubicBezTo>
                    <a:cubicBezTo>
                      <a:pt x="233" y="130"/>
                      <a:pt x="230" y="131"/>
                      <a:pt x="228" y="131"/>
                    </a:cubicBezTo>
                    <a:cubicBezTo>
                      <a:pt x="227" y="130"/>
                      <a:pt x="227" y="129"/>
                      <a:pt x="227" y="127"/>
                    </a:cubicBezTo>
                    <a:cubicBezTo>
                      <a:pt x="228" y="128"/>
                      <a:pt x="228" y="128"/>
                      <a:pt x="229" y="128"/>
                    </a:cubicBezTo>
                    <a:moveTo>
                      <a:pt x="228" y="132"/>
                    </a:moveTo>
                    <a:cubicBezTo>
                      <a:pt x="228" y="132"/>
                      <a:pt x="228" y="132"/>
                      <a:pt x="228" y="132"/>
                    </a:cubicBezTo>
                    <a:cubicBezTo>
                      <a:pt x="229" y="132"/>
                      <a:pt x="231" y="131"/>
                      <a:pt x="231" y="131"/>
                    </a:cubicBezTo>
                    <a:cubicBezTo>
                      <a:pt x="236" y="130"/>
                      <a:pt x="242" y="129"/>
                      <a:pt x="247" y="125"/>
                    </a:cubicBezTo>
                    <a:cubicBezTo>
                      <a:pt x="247" y="125"/>
                      <a:pt x="247" y="125"/>
                      <a:pt x="247" y="125"/>
                    </a:cubicBezTo>
                    <a:cubicBezTo>
                      <a:pt x="247" y="126"/>
                      <a:pt x="247" y="126"/>
                      <a:pt x="247" y="126"/>
                    </a:cubicBezTo>
                    <a:cubicBezTo>
                      <a:pt x="248" y="128"/>
                      <a:pt x="248" y="129"/>
                      <a:pt x="247" y="130"/>
                    </a:cubicBezTo>
                    <a:cubicBezTo>
                      <a:pt x="247" y="130"/>
                      <a:pt x="247" y="130"/>
                      <a:pt x="247" y="130"/>
                    </a:cubicBezTo>
                    <a:cubicBezTo>
                      <a:pt x="243" y="130"/>
                      <a:pt x="239" y="131"/>
                      <a:pt x="235" y="131"/>
                    </a:cubicBezTo>
                    <a:cubicBezTo>
                      <a:pt x="233" y="132"/>
                      <a:pt x="231" y="132"/>
                      <a:pt x="229" y="132"/>
                    </a:cubicBezTo>
                    <a:cubicBezTo>
                      <a:pt x="228" y="132"/>
                      <a:pt x="228" y="132"/>
                      <a:pt x="228" y="132"/>
                    </a:cubicBezTo>
                    <a:moveTo>
                      <a:pt x="214" y="124"/>
                    </a:moveTo>
                    <a:cubicBezTo>
                      <a:pt x="215" y="124"/>
                      <a:pt x="216" y="124"/>
                      <a:pt x="216" y="123"/>
                    </a:cubicBezTo>
                    <a:cubicBezTo>
                      <a:pt x="217" y="123"/>
                      <a:pt x="217" y="123"/>
                      <a:pt x="218" y="123"/>
                    </a:cubicBezTo>
                    <a:cubicBezTo>
                      <a:pt x="218" y="123"/>
                      <a:pt x="218" y="123"/>
                      <a:pt x="218" y="123"/>
                    </a:cubicBezTo>
                    <a:cubicBezTo>
                      <a:pt x="219" y="124"/>
                      <a:pt x="219" y="125"/>
                      <a:pt x="219" y="126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13" y="128"/>
                      <a:pt x="207" y="130"/>
                      <a:pt x="201" y="132"/>
                    </a:cubicBezTo>
                    <a:cubicBezTo>
                      <a:pt x="195" y="135"/>
                      <a:pt x="188" y="136"/>
                      <a:pt x="181" y="138"/>
                    </a:cubicBezTo>
                    <a:cubicBezTo>
                      <a:pt x="168" y="141"/>
                      <a:pt x="156" y="146"/>
                      <a:pt x="143" y="149"/>
                    </a:cubicBezTo>
                    <a:cubicBezTo>
                      <a:pt x="142" y="150"/>
                      <a:pt x="142" y="150"/>
                      <a:pt x="141" y="150"/>
                    </a:cubicBezTo>
                    <a:cubicBezTo>
                      <a:pt x="141" y="150"/>
                      <a:pt x="144" y="148"/>
                      <a:pt x="145" y="148"/>
                    </a:cubicBezTo>
                    <a:cubicBezTo>
                      <a:pt x="149" y="146"/>
                      <a:pt x="153" y="144"/>
                      <a:pt x="157" y="143"/>
                    </a:cubicBezTo>
                    <a:cubicBezTo>
                      <a:pt x="164" y="140"/>
                      <a:pt x="170" y="138"/>
                      <a:pt x="177" y="136"/>
                    </a:cubicBezTo>
                    <a:cubicBezTo>
                      <a:pt x="189" y="132"/>
                      <a:pt x="202" y="128"/>
                      <a:pt x="214" y="124"/>
                    </a:cubicBezTo>
                    <a:cubicBezTo>
                      <a:pt x="214" y="124"/>
                      <a:pt x="214" y="124"/>
                      <a:pt x="214" y="124"/>
                    </a:cubicBezTo>
                    <a:moveTo>
                      <a:pt x="263" y="126"/>
                    </a:moveTo>
                    <a:cubicBezTo>
                      <a:pt x="262" y="125"/>
                      <a:pt x="261" y="124"/>
                      <a:pt x="261" y="124"/>
                    </a:cubicBezTo>
                    <a:cubicBezTo>
                      <a:pt x="263" y="123"/>
                      <a:pt x="264" y="123"/>
                      <a:pt x="266" y="123"/>
                    </a:cubicBezTo>
                    <a:cubicBezTo>
                      <a:pt x="268" y="123"/>
                      <a:pt x="268" y="124"/>
                      <a:pt x="266" y="124"/>
                    </a:cubicBezTo>
                    <a:cubicBezTo>
                      <a:pt x="265" y="125"/>
                      <a:pt x="264" y="125"/>
                      <a:pt x="263" y="126"/>
                    </a:cubicBezTo>
                    <a:moveTo>
                      <a:pt x="228" y="127"/>
                    </a:moveTo>
                    <a:cubicBezTo>
                      <a:pt x="227" y="127"/>
                      <a:pt x="227" y="127"/>
                      <a:pt x="227" y="127"/>
                    </a:cubicBezTo>
                    <a:cubicBezTo>
                      <a:pt x="227" y="126"/>
                      <a:pt x="227" y="126"/>
                      <a:pt x="227" y="126"/>
                    </a:cubicBezTo>
                    <a:cubicBezTo>
                      <a:pt x="228" y="125"/>
                      <a:pt x="229" y="124"/>
                      <a:pt x="230" y="124"/>
                    </a:cubicBezTo>
                    <a:cubicBezTo>
                      <a:pt x="235" y="123"/>
                      <a:pt x="241" y="124"/>
                      <a:pt x="245" y="121"/>
                    </a:cubicBezTo>
                    <a:cubicBezTo>
                      <a:pt x="245" y="122"/>
                      <a:pt x="246" y="123"/>
                      <a:pt x="247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6" y="124"/>
                      <a:pt x="246" y="124"/>
                      <a:pt x="246" y="124"/>
                    </a:cubicBezTo>
                    <a:cubicBezTo>
                      <a:pt x="243" y="124"/>
                      <a:pt x="239" y="125"/>
                      <a:pt x="236" y="126"/>
                    </a:cubicBezTo>
                    <a:cubicBezTo>
                      <a:pt x="234" y="126"/>
                      <a:pt x="231" y="127"/>
                      <a:pt x="229" y="127"/>
                    </a:cubicBezTo>
                    <a:cubicBezTo>
                      <a:pt x="229" y="127"/>
                      <a:pt x="228" y="127"/>
                      <a:pt x="228" y="127"/>
                    </a:cubicBezTo>
                    <a:moveTo>
                      <a:pt x="228" y="123"/>
                    </a:moveTo>
                    <a:cubicBezTo>
                      <a:pt x="230" y="123"/>
                      <a:pt x="232" y="122"/>
                      <a:pt x="233" y="122"/>
                    </a:cubicBezTo>
                    <a:cubicBezTo>
                      <a:pt x="235" y="122"/>
                      <a:pt x="237" y="121"/>
                      <a:pt x="239" y="121"/>
                    </a:cubicBezTo>
                    <a:cubicBezTo>
                      <a:pt x="240" y="121"/>
                      <a:pt x="242" y="120"/>
                      <a:pt x="243" y="120"/>
                    </a:cubicBezTo>
                    <a:cubicBezTo>
                      <a:pt x="244" y="120"/>
                      <a:pt x="244" y="121"/>
                      <a:pt x="241" y="122"/>
                    </a:cubicBezTo>
                    <a:cubicBezTo>
                      <a:pt x="237" y="123"/>
                      <a:pt x="231" y="122"/>
                      <a:pt x="227" y="124"/>
                    </a:cubicBezTo>
                    <a:cubicBezTo>
                      <a:pt x="227" y="124"/>
                      <a:pt x="227" y="123"/>
                      <a:pt x="227" y="123"/>
                    </a:cubicBezTo>
                    <a:cubicBezTo>
                      <a:pt x="227" y="123"/>
                      <a:pt x="228" y="123"/>
                      <a:pt x="228" y="123"/>
                    </a:cubicBezTo>
                    <a:moveTo>
                      <a:pt x="13" y="138"/>
                    </a:moveTo>
                    <a:cubicBezTo>
                      <a:pt x="13" y="136"/>
                      <a:pt x="13" y="134"/>
                      <a:pt x="13" y="132"/>
                    </a:cubicBezTo>
                    <a:cubicBezTo>
                      <a:pt x="19" y="131"/>
                      <a:pt x="25" y="127"/>
                      <a:pt x="31" y="125"/>
                    </a:cubicBezTo>
                    <a:cubicBezTo>
                      <a:pt x="33" y="124"/>
                      <a:pt x="35" y="124"/>
                      <a:pt x="36" y="123"/>
                    </a:cubicBezTo>
                    <a:cubicBezTo>
                      <a:pt x="38" y="122"/>
                      <a:pt x="40" y="121"/>
                      <a:pt x="42" y="121"/>
                    </a:cubicBezTo>
                    <a:cubicBezTo>
                      <a:pt x="42" y="121"/>
                      <a:pt x="42" y="120"/>
                      <a:pt x="43" y="120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37" y="124"/>
                      <a:pt x="32" y="125"/>
                      <a:pt x="27" y="128"/>
                    </a:cubicBezTo>
                    <a:cubicBezTo>
                      <a:pt x="22" y="131"/>
                      <a:pt x="17" y="134"/>
                      <a:pt x="13" y="138"/>
                    </a:cubicBezTo>
                    <a:moveTo>
                      <a:pt x="142" y="144"/>
                    </a:moveTo>
                    <a:cubicBezTo>
                      <a:pt x="142" y="143"/>
                      <a:pt x="143" y="142"/>
                      <a:pt x="143" y="142"/>
                    </a:cubicBezTo>
                    <a:cubicBezTo>
                      <a:pt x="148" y="141"/>
                      <a:pt x="152" y="140"/>
                      <a:pt x="157" y="138"/>
                    </a:cubicBezTo>
                    <a:cubicBezTo>
                      <a:pt x="163" y="136"/>
                      <a:pt x="170" y="135"/>
                      <a:pt x="176" y="133"/>
                    </a:cubicBezTo>
                    <a:cubicBezTo>
                      <a:pt x="190" y="129"/>
                      <a:pt x="204" y="125"/>
                      <a:pt x="218" y="120"/>
                    </a:cubicBezTo>
                    <a:cubicBezTo>
                      <a:pt x="218" y="121"/>
                      <a:pt x="218" y="121"/>
                      <a:pt x="218" y="122"/>
                    </a:cubicBezTo>
                    <a:cubicBezTo>
                      <a:pt x="218" y="122"/>
                      <a:pt x="218" y="122"/>
                      <a:pt x="218" y="122"/>
                    </a:cubicBezTo>
                    <a:cubicBezTo>
                      <a:pt x="205" y="126"/>
                      <a:pt x="191" y="129"/>
                      <a:pt x="177" y="133"/>
                    </a:cubicBezTo>
                    <a:cubicBezTo>
                      <a:pt x="165" y="136"/>
                      <a:pt x="153" y="139"/>
                      <a:pt x="142" y="144"/>
                    </a:cubicBezTo>
                    <a:moveTo>
                      <a:pt x="15" y="138"/>
                    </a:moveTo>
                    <a:cubicBezTo>
                      <a:pt x="15" y="138"/>
                      <a:pt x="16" y="137"/>
                      <a:pt x="18" y="135"/>
                    </a:cubicBezTo>
                    <a:cubicBezTo>
                      <a:pt x="27" y="129"/>
                      <a:pt x="37" y="126"/>
                      <a:pt x="45" y="120"/>
                    </a:cubicBezTo>
                    <a:cubicBezTo>
                      <a:pt x="45" y="122"/>
                      <a:pt x="44" y="124"/>
                      <a:pt x="42" y="126"/>
                    </a:cubicBezTo>
                    <a:cubicBezTo>
                      <a:pt x="42" y="126"/>
                      <a:pt x="42" y="126"/>
                      <a:pt x="42" y="126"/>
                    </a:cubicBezTo>
                    <a:cubicBezTo>
                      <a:pt x="37" y="127"/>
                      <a:pt x="33" y="130"/>
                      <a:pt x="29" y="132"/>
                    </a:cubicBezTo>
                    <a:cubicBezTo>
                      <a:pt x="26" y="134"/>
                      <a:pt x="22" y="135"/>
                      <a:pt x="19" y="136"/>
                    </a:cubicBezTo>
                    <a:cubicBezTo>
                      <a:pt x="18" y="137"/>
                      <a:pt x="16" y="138"/>
                      <a:pt x="15" y="138"/>
                    </a:cubicBezTo>
                    <a:moveTo>
                      <a:pt x="260" y="123"/>
                    </a:moveTo>
                    <a:cubicBezTo>
                      <a:pt x="260" y="122"/>
                      <a:pt x="259" y="122"/>
                      <a:pt x="259" y="121"/>
                    </a:cubicBezTo>
                    <a:cubicBezTo>
                      <a:pt x="259" y="121"/>
                      <a:pt x="259" y="121"/>
                      <a:pt x="259" y="121"/>
                    </a:cubicBezTo>
                    <a:cubicBezTo>
                      <a:pt x="261" y="121"/>
                      <a:pt x="263" y="120"/>
                      <a:pt x="266" y="120"/>
                    </a:cubicBezTo>
                    <a:cubicBezTo>
                      <a:pt x="267" y="119"/>
                      <a:pt x="267" y="119"/>
                      <a:pt x="267" y="119"/>
                    </a:cubicBezTo>
                    <a:cubicBezTo>
                      <a:pt x="268" y="119"/>
                      <a:pt x="265" y="120"/>
                      <a:pt x="264" y="120"/>
                    </a:cubicBezTo>
                    <a:cubicBezTo>
                      <a:pt x="263" y="121"/>
                      <a:pt x="262" y="122"/>
                      <a:pt x="260" y="123"/>
                    </a:cubicBezTo>
                    <a:cubicBezTo>
                      <a:pt x="260" y="123"/>
                      <a:pt x="260" y="123"/>
                      <a:pt x="260" y="123"/>
                    </a:cubicBezTo>
                    <a:moveTo>
                      <a:pt x="147" y="130"/>
                    </a:moveTo>
                    <a:cubicBezTo>
                      <a:pt x="147" y="128"/>
                      <a:pt x="147" y="127"/>
                      <a:pt x="147" y="126"/>
                    </a:cubicBezTo>
                    <a:cubicBezTo>
                      <a:pt x="157" y="126"/>
                      <a:pt x="167" y="122"/>
                      <a:pt x="177" y="120"/>
                    </a:cubicBezTo>
                    <a:cubicBezTo>
                      <a:pt x="179" y="119"/>
                      <a:pt x="181" y="118"/>
                      <a:pt x="184" y="118"/>
                    </a:cubicBezTo>
                    <a:cubicBezTo>
                      <a:pt x="181" y="119"/>
                      <a:pt x="179" y="119"/>
                      <a:pt x="177" y="120"/>
                    </a:cubicBezTo>
                    <a:cubicBezTo>
                      <a:pt x="170" y="122"/>
                      <a:pt x="164" y="124"/>
                      <a:pt x="157" y="126"/>
                    </a:cubicBezTo>
                    <a:cubicBezTo>
                      <a:pt x="154" y="128"/>
                      <a:pt x="150" y="128"/>
                      <a:pt x="147" y="130"/>
                    </a:cubicBezTo>
                    <a:moveTo>
                      <a:pt x="147" y="132"/>
                    </a:moveTo>
                    <a:cubicBezTo>
                      <a:pt x="151" y="132"/>
                      <a:pt x="154" y="130"/>
                      <a:pt x="158" y="129"/>
                    </a:cubicBezTo>
                    <a:cubicBezTo>
                      <a:pt x="163" y="127"/>
                      <a:pt x="168" y="126"/>
                      <a:pt x="174" y="124"/>
                    </a:cubicBezTo>
                    <a:cubicBezTo>
                      <a:pt x="183" y="122"/>
                      <a:pt x="192" y="120"/>
                      <a:pt x="202" y="117"/>
                    </a:cubicBezTo>
                    <a:cubicBezTo>
                      <a:pt x="195" y="120"/>
                      <a:pt x="187" y="121"/>
                      <a:pt x="180" y="123"/>
                    </a:cubicBezTo>
                    <a:cubicBezTo>
                      <a:pt x="173" y="125"/>
                      <a:pt x="167" y="128"/>
                      <a:pt x="161" y="130"/>
                    </a:cubicBezTo>
                    <a:cubicBezTo>
                      <a:pt x="156" y="132"/>
                      <a:pt x="151" y="133"/>
                      <a:pt x="146" y="134"/>
                    </a:cubicBezTo>
                    <a:cubicBezTo>
                      <a:pt x="146" y="134"/>
                      <a:pt x="146" y="133"/>
                      <a:pt x="146" y="132"/>
                    </a:cubicBezTo>
                    <a:cubicBezTo>
                      <a:pt x="147" y="132"/>
                      <a:pt x="147" y="132"/>
                      <a:pt x="147" y="132"/>
                    </a:cubicBezTo>
                    <a:moveTo>
                      <a:pt x="144" y="140"/>
                    </a:moveTo>
                    <a:cubicBezTo>
                      <a:pt x="144" y="140"/>
                      <a:pt x="143" y="140"/>
                      <a:pt x="143" y="140"/>
                    </a:cubicBezTo>
                    <a:cubicBezTo>
                      <a:pt x="143" y="140"/>
                      <a:pt x="143" y="140"/>
                      <a:pt x="143" y="140"/>
                    </a:cubicBezTo>
                    <a:cubicBezTo>
                      <a:pt x="144" y="140"/>
                      <a:pt x="145" y="140"/>
                      <a:pt x="148" y="139"/>
                    </a:cubicBezTo>
                    <a:cubicBezTo>
                      <a:pt x="156" y="136"/>
                      <a:pt x="164" y="134"/>
                      <a:pt x="172" y="131"/>
                    </a:cubicBezTo>
                    <a:cubicBezTo>
                      <a:pt x="177" y="129"/>
                      <a:pt x="181" y="127"/>
                      <a:pt x="186" y="126"/>
                    </a:cubicBezTo>
                    <a:cubicBezTo>
                      <a:pt x="196" y="123"/>
                      <a:pt x="206" y="120"/>
                      <a:pt x="216" y="117"/>
                    </a:cubicBezTo>
                    <a:cubicBezTo>
                      <a:pt x="216" y="117"/>
                      <a:pt x="217" y="118"/>
                      <a:pt x="217" y="119"/>
                    </a:cubicBezTo>
                    <a:cubicBezTo>
                      <a:pt x="199" y="126"/>
                      <a:pt x="181" y="131"/>
                      <a:pt x="162" y="136"/>
                    </a:cubicBezTo>
                    <a:cubicBezTo>
                      <a:pt x="158" y="137"/>
                      <a:pt x="155" y="138"/>
                      <a:pt x="151" y="139"/>
                    </a:cubicBezTo>
                    <a:cubicBezTo>
                      <a:pt x="148" y="140"/>
                      <a:pt x="145" y="140"/>
                      <a:pt x="144" y="140"/>
                    </a:cubicBezTo>
                    <a:moveTo>
                      <a:pt x="227" y="122"/>
                    </a:moveTo>
                    <a:cubicBezTo>
                      <a:pt x="227" y="122"/>
                      <a:pt x="227" y="122"/>
                      <a:pt x="229" y="121"/>
                    </a:cubicBezTo>
                    <a:cubicBezTo>
                      <a:pt x="231" y="121"/>
                      <a:pt x="233" y="120"/>
                      <a:pt x="235" y="120"/>
                    </a:cubicBezTo>
                    <a:cubicBezTo>
                      <a:pt x="237" y="119"/>
                      <a:pt x="239" y="118"/>
                      <a:pt x="242" y="116"/>
                    </a:cubicBezTo>
                    <a:cubicBezTo>
                      <a:pt x="242" y="117"/>
                      <a:pt x="242" y="117"/>
                      <a:pt x="242" y="117"/>
                    </a:cubicBezTo>
                    <a:cubicBezTo>
                      <a:pt x="243" y="118"/>
                      <a:pt x="243" y="118"/>
                      <a:pt x="244" y="119"/>
                    </a:cubicBezTo>
                    <a:cubicBezTo>
                      <a:pt x="238" y="120"/>
                      <a:pt x="233" y="121"/>
                      <a:pt x="228" y="122"/>
                    </a:cubicBezTo>
                    <a:cubicBezTo>
                      <a:pt x="228" y="122"/>
                      <a:pt x="227" y="122"/>
                      <a:pt x="227" y="122"/>
                    </a:cubicBezTo>
                    <a:moveTo>
                      <a:pt x="207" y="119"/>
                    </a:moveTo>
                    <a:cubicBezTo>
                      <a:pt x="208" y="118"/>
                      <a:pt x="209" y="118"/>
                      <a:pt x="210" y="118"/>
                    </a:cubicBezTo>
                    <a:cubicBezTo>
                      <a:pt x="211" y="117"/>
                      <a:pt x="212" y="117"/>
                      <a:pt x="214" y="116"/>
                    </a:cubicBezTo>
                    <a:cubicBezTo>
                      <a:pt x="212" y="117"/>
                      <a:pt x="209" y="118"/>
                      <a:pt x="207" y="119"/>
                    </a:cubicBezTo>
                    <a:moveTo>
                      <a:pt x="227" y="121"/>
                    </a:moveTo>
                    <a:cubicBezTo>
                      <a:pt x="227" y="120"/>
                      <a:pt x="227" y="120"/>
                      <a:pt x="227" y="120"/>
                    </a:cubicBezTo>
                    <a:cubicBezTo>
                      <a:pt x="227" y="119"/>
                      <a:pt x="227" y="119"/>
                      <a:pt x="227" y="119"/>
                    </a:cubicBezTo>
                    <a:cubicBezTo>
                      <a:pt x="228" y="119"/>
                      <a:pt x="230" y="118"/>
                      <a:pt x="232" y="118"/>
                    </a:cubicBezTo>
                    <a:cubicBezTo>
                      <a:pt x="234" y="117"/>
                      <a:pt x="238" y="117"/>
                      <a:pt x="240" y="116"/>
                    </a:cubicBezTo>
                    <a:cubicBezTo>
                      <a:pt x="236" y="119"/>
                      <a:pt x="231" y="120"/>
                      <a:pt x="227" y="121"/>
                    </a:cubicBezTo>
                    <a:moveTo>
                      <a:pt x="15" y="131"/>
                    </a:moveTo>
                    <a:cubicBezTo>
                      <a:pt x="17" y="130"/>
                      <a:pt x="19" y="128"/>
                      <a:pt x="21" y="127"/>
                    </a:cubicBezTo>
                    <a:cubicBezTo>
                      <a:pt x="24" y="125"/>
                      <a:pt x="26" y="124"/>
                      <a:pt x="29" y="123"/>
                    </a:cubicBezTo>
                    <a:cubicBezTo>
                      <a:pt x="33" y="121"/>
                      <a:pt x="38" y="118"/>
                      <a:pt x="43" y="115"/>
                    </a:cubicBezTo>
                    <a:cubicBezTo>
                      <a:pt x="43" y="116"/>
                      <a:pt x="44" y="117"/>
                      <a:pt x="44" y="117"/>
                    </a:cubicBezTo>
                    <a:cubicBezTo>
                      <a:pt x="45" y="118"/>
                      <a:pt x="45" y="118"/>
                      <a:pt x="45" y="119"/>
                    </a:cubicBezTo>
                    <a:cubicBezTo>
                      <a:pt x="35" y="122"/>
                      <a:pt x="25" y="128"/>
                      <a:pt x="15" y="131"/>
                    </a:cubicBezTo>
                    <a:moveTo>
                      <a:pt x="13" y="131"/>
                    </a:moveTo>
                    <a:cubicBezTo>
                      <a:pt x="13" y="129"/>
                      <a:pt x="14" y="128"/>
                      <a:pt x="14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9" y="124"/>
                      <a:pt x="24" y="122"/>
                      <a:pt x="29" y="120"/>
                    </a:cubicBezTo>
                    <a:cubicBezTo>
                      <a:pt x="31" y="119"/>
                      <a:pt x="34" y="118"/>
                      <a:pt x="36" y="117"/>
                    </a:cubicBezTo>
                    <a:cubicBezTo>
                      <a:pt x="37" y="117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39" y="116"/>
                    </a:cubicBezTo>
                    <a:cubicBezTo>
                      <a:pt x="31" y="121"/>
                      <a:pt x="21" y="125"/>
                      <a:pt x="13" y="131"/>
                    </a:cubicBezTo>
                    <a:moveTo>
                      <a:pt x="256" y="117"/>
                    </a:moveTo>
                    <a:cubicBezTo>
                      <a:pt x="260" y="117"/>
                      <a:pt x="263" y="115"/>
                      <a:pt x="267" y="114"/>
                    </a:cubicBezTo>
                    <a:cubicBezTo>
                      <a:pt x="267" y="114"/>
                      <a:pt x="268" y="114"/>
                      <a:pt x="268" y="114"/>
                    </a:cubicBezTo>
                    <a:cubicBezTo>
                      <a:pt x="269" y="114"/>
                      <a:pt x="265" y="116"/>
                      <a:pt x="264" y="117"/>
                    </a:cubicBezTo>
                    <a:cubicBezTo>
                      <a:pt x="262" y="118"/>
                      <a:pt x="260" y="119"/>
                      <a:pt x="258" y="120"/>
                    </a:cubicBezTo>
                    <a:cubicBezTo>
                      <a:pt x="257" y="119"/>
                      <a:pt x="257" y="118"/>
                      <a:pt x="256" y="117"/>
                    </a:cubicBezTo>
                    <a:cubicBezTo>
                      <a:pt x="256" y="117"/>
                      <a:pt x="256" y="117"/>
                      <a:pt x="256" y="117"/>
                    </a:cubicBezTo>
                    <a:moveTo>
                      <a:pt x="227" y="118"/>
                    </a:moveTo>
                    <a:cubicBezTo>
                      <a:pt x="227" y="118"/>
                      <a:pt x="230" y="117"/>
                      <a:pt x="231" y="116"/>
                    </a:cubicBezTo>
                    <a:cubicBezTo>
                      <a:pt x="234" y="115"/>
                      <a:pt x="236" y="114"/>
                      <a:pt x="239" y="113"/>
                    </a:cubicBezTo>
                    <a:cubicBezTo>
                      <a:pt x="240" y="114"/>
                      <a:pt x="240" y="115"/>
                      <a:pt x="241" y="115"/>
                    </a:cubicBezTo>
                    <a:cubicBezTo>
                      <a:pt x="237" y="116"/>
                      <a:pt x="233" y="117"/>
                      <a:pt x="229" y="118"/>
                    </a:cubicBezTo>
                    <a:cubicBezTo>
                      <a:pt x="228" y="118"/>
                      <a:pt x="228" y="118"/>
                      <a:pt x="227" y="118"/>
                    </a:cubicBezTo>
                    <a:moveTo>
                      <a:pt x="259" y="120"/>
                    </a:moveTo>
                    <a:cubicBezTo>
                      <a:pt x="259" y="120"/>
                      <a:pt x="259" y="120"/>
                      <a:pt x="261" y="119"/>
                    </a:cubicBezTo>
                    <a:cubicBezTo>
                      <a:pt x="264" y="118"/>
                      <a:pt x="267" y="116"/>
                      <a:pt x="270" y="113"/>
                    </a:cubicBezTo>
                    <a:cubicBezTo>
                      <a:pt x="270" y="113"/>
                      <a:pt x="270" y="113"/>
                      <a:pt x="270" y="113"/>
                    </a:cubicBezTo>
                    <a:cubicBezTo>
                      <a:pt x="271" y="119"/>
                      <a:pt x="272" y="125"/>
                      <a:pt x="272" y="132"/>
                    </a:cubicBezTo>
                    <a:cubicBezTo>
                      <a:pt x="272" y="132"/>
                      <a:pt x="272" y="132"/>
                      <a:pt x="271" y="132"/>
                    </a:cubicBezTo>
                    <a:cubicBezTo>
                      <a:pt x="270" y="132"/>
                      <a:pt x="271" y="131"/>
                      <a:pt x="272" y="129"/>
                    </a:cubicBezTo>
                    <a:cubicBezTo>
                      <a:pt x="272" y="128"/>
                      <a:pt x="271" y="128"/>
                      <a:pt x="271" y="128"/>
                    </a:cubicBezTo>
                    <a:cubicBezTo>
                      <a:pt x="271" y="128"/>
                      <a:pt x="271" y="128"/>
                      <a:pt x="271" y="128"/>
                    </a:cubicBezTo>
                    <a:cubicBezTo>
                      <a:pt x="271" y="128"/>
                      <a:pt x="269" y="129"/>
                      <a:pt x="268" y="129"/>
                    </a:cubicBezTo>
                    <a:cubicBezTo>
                      <a:pt x="268" y="129"/>
                      <a:pt x="268" y="129"/>
                      <a:pt x="268" y="128"/>
                    </a:cubicBezTo>
                    <a:cubicBezTo>
                      <a:pt x="270" y="127"/>
                      <a:pt x="270" y="126"/>
                      <a:pt x="271" y="125"/>
                    </a:cubicBezTo>
                    <a:cubicBezTo>
                      <a:pt x="270" y="124"/>
                      <a:pt x="270" y="124"/>
                      <a:pt x="270" y="124"/>
                    </a:cubicBezTo>
                    <a:cubicBezTo>
                      <a:pt x="268" y="125"/>
                      <a:pt x="269" y="124"/>
                      <a:pt x="266" y="125"/>
                    </a:cubicBezTo>
                    <a:cubicBezTo>
                      <a:pt x="266" y="125"/>
                      <a:pt x="266" y="125"/>
                      <a:pt x="266" y="125"/>
                    </a:cubicBezTo>
                    <a:cubicBezTo>
                      <a:pt x="268" y="124"/>
                      <a:pt x="269" y="124"/>
                      <a:pt x="270" y="122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9" y="121"/>
                      <a:pt x="269" y="121"/>
                      <a:pt x="269" y="121"/>
                    </a:cubicBezTo>
                    <a:cubicBezTo>
                      <a:pt x="266" y="121"/>
                      <a:pt x="263" y="122"/>
                      <a:pt x="262" y="123"/>
                    </a:cubicBezTo>
                    <a:cubicBezTo>
                      <a:pt x="264" y="121"/>
                      <a:pt x="267" y="121"/>
                      <a:pt x="269" y="119"/>
                    </a:cubicBezTo>
                    <a:cubicBezTo>
                      <a:pt x="269" y="119"/>
                      <a:pt x="269" y="118"/>
                      <a:pt x="269" y="118"/>
                    </a:cubicBezTo>
                    <a:cubicBezTo>
                      <a:pt x="269" y="118"/>
                      <a:pt x="269" y="118"/>
                      <a:pt x="269" y="118"/>
                    </a:cubicBezTo>
                    <a:cubicBezTo>
                      <a:pt x="267" y="118"/>
                      <a:pt x="265" y="119"/>
                      <a:pt x="264" y="119"/>
                    </a:cubicBezTo>
                    <a:cubicBezTo>
                      <a:pt x="263" y="120"/>
                      <a:pt x="260" y="120"/>
                      <a:pt x="259" y="120"/>
                    </a:cubicBezTo>
                    <a:moveTo>
                      <a:pt x="227" y="114"/>
                    </a:moveTo>
                    <a:cubicBezTo>
                      <a:pt x="231" y="114"/>
                      <a:pt x="235" y="114"/>
                      <a:pt x="238" y="113"/>
                    </a:cubicBezTo>
                    <a:cubicBezTo>
                      <a:pt x="234" y="114"/>
                      <a:pt x="230" y="116"/>
                      <a:pt x="227" y="118"/>
                    </a:cubicBezTo>
                    <a:cubicBezTo>
                      <a:pt x="227" y="117"/>
                      <a:pt x="227" y="115"/>
                      <a:pt x="227" y="114"/>
                    </a:cubicBezTo>
                    <a:cubicBezTo>
                      <a:pt x="227" y="114"/>
                      <a:pt x="227" y="114"/>
                      <a:pt x="227" y="114"/>
                    </a:cubicBezTo>
                    <a:moveTo>
                      <a:pt x="145" y="136"/>
                    </a:moveTo>
                    <a:cubicBezTo>
                      <a:pt x="145" y="135"/>
                      <a:pt x="145" y="135"/>
                      <a:pt x="145" y="135"/>
                    </a:cubicBezTo>
                    <a:cubicBezTo>
                      <a:pt x="147" y="135"/>
                      <a:pt x="149" y="134"/>
                      <a:pt x="151" y="134"/>
                    </a:cubicBezTo>
                    <a:cubicBezTo>
                      <a:pt x="155" y="133"/>
                      <a:pt x="159" y="131"/>
                      <a:pt x="163" y="130"/>
                    </a:cubicBezTo>
                    <a:cubicBezTo>
                      <a:pt x="172" y="127"/>
                      <a:pt x="182" y="124"/>
                      <a:pt x="191" y="121"/>
                    </a:cubicBezTo>
                    <a:cubicBezTo>
                      <a:pt x="195" y="120"/>
                      <a:pt x="198" y="120"/>
                      <a:pt x="202" y="118"/>
                    </a:cubicBezTo>
                    <a:cubicBezTo>
                      <a:pt x="203" y="117"/>
                      <a:pt x="204" y="116"/>
                      <a:pt x="206" y="115"/>
                    </a:cubicBezTo>
                    <a:cubicBezTo>
                      <a:pt x="209" y="114"/>
                      <a:pt x="212" y="114"/>
                      <a:pt x="214" y="113"/>
                    </a:cubicBezTo>
                    <a:cubicBezTo>
                      <a:pt x="215" y="114"/>
                      <a:pt x="215" y="115"/>
                      <a:pt x="216" y="116"/>
                    </a:cubicBezTo>
                    <a:cubicBezTo>
                      <a:pt x="210" y="116"/>
                      <a:pt x="206" y="118"/>
                      <a:pt x="201" y="120"/>
                    </a:cubicBezTo>
                    <a:cubicBezTo>
                      <a:pt x="195" y="123"/>
                      <a:pt x="188" y="124"/>
                      <a:pt x="182" y="126"/>
                    </a:cubicBezTo>
                    <a:cubicBezTo>
                      <a:pt x="181" y="126"/>
                      <a:pt x="180" y="126"/>
                      <a:pt x="180" y="126"/>
                    </a:cubicBezTo>
                    <a:cubicBezTo>
                      <a:pt x="171" y="129"/>
                      <a:pt x="162" y="132"/>
                      <a:pt x="153" y="134"/>
                    </a:cubicBezTo>
                    <a:cubicBezTo>
                      <a:pt x="150" y="135"/>
                      <a:pt x="148" y="135"/>
                      <a:pt x="145" y="136"/>
                    </a:cubicBezTo>
                    <a:moveTo>
                      <a:pt x="14" y="125"/>
                    </a:moveTo>
                    <a:cubicBezTo>
                      <a:pt x="14" y="124"/>
                      <a:pt x="14" y="122"/>
                      <a:pt x="14" y="121"/>
                    </a:cubicBezTo>
                    <a:cubicBezTo>
                      <a:pt x="18" y="120"/>
                      <a:pt x="22" y="118"/>
                      <a:pt x="25" y="116"/>
                    </a:cubicBezTo>
                    <a:cubicBezTo>
                      <a:pt x="28" y="115"/>
                      <a:pt x="31" y="114"/>
                      <a:pt x="35" y="113"/>
                    </a:cubicBezTo>
                    <a:cubicBezTo>
                      <a:pt x="36" y="112"/>
                      <a:pt x="38" y="112"/>
                      <a:pt x="39" y="111"/>
                    </a:cubicBezTo>
                    <a:cubicBezTo>
                      <a:pt x="38" y="112"/>
                      <a:pt x="37" y="112"/>
                      <a:pt x="36" y="113"/>
                    </a:cubicBezTo>
                    <a:cubicBezTo>
                      <a:pt x="32" y="115"/>
                      <a:pt x="28" y="117"/>
                      <a:pt x="24" y="119"/>
                    </a:cubicBezTo>
                    <a:cubicBezTo>
                      <a:pt x="21" y="122"/>
                      <a:pt x="17" y="123"/>
                      <a:pt x="14" y="125"/>
                    </a:cubicBezTo>
                    <a:moveTo>
                      <a:pt x="230" y="110"/>
                    </a:moveTo>
                    <a:cubicBezTo>
                      <a:pt x="230" y="110"/>
                      <a:pt x="230" y="110"/>
                      <a:pt x="231" y="110"/>
                    </a:cubicBezTo>
                    <a:cubicBezTo>
                      <a:pt x="232" y="110"/>
                      <a:pt x="233" y="110"/>
                      <a:pt x="233" y="110"/>
                    </a:cubicBezTo>
                    <a:cubicBezTo>
                      <a:pt x="234" y="110"/>
                      <a:pt x="234" y="110"/>
                      <a:pt x="233" y="110"/>
                    </a:cubicBezTo>
                    <a:cubicBezTo>
                      <a:pt x="231" y="111"/>
                      <a:pt x="229" y="111"/>
                      <a:pt x="226" y="112"/>
                    </a:cubicBezTo>
                    <a:cubicBezTo>
                      <a:pt x="226" y="112"/>
                      <a:pt x="226" y="111"/>
                      <a:pt x="226" y="110"/>
                    </a:cubicBezTo>
                    <a:cubicBezTo>
                      <a:pt x="226" y="110"/>
                      <a:pt x="227" y="110"/>
                      <a:pt x="227" y="110"/>
                    </a:cubicBezTo>
                    <a:cubicBezTo>
                      <a:pt x="228" y="110"/>
                      <a:pt x="229" y="110"/>
                      <a:pt x="230" y="110"/>
                    </a:cubicBezTo>
                    <a:cubicBezTo>
                      <a:pt x="230" y="110"/>
                      <a:pt x="230" y="110"/>
                      <a:pt x="230" y="110"/>
                    </a:cubicBezTo>
                    <a:moveTo>
                      <a:pt x="228" y="113"/>
                    </a:moveTo>
                    <a:cubicBezTo>
                      <a:pt x="227" y="113"/>
                      <a:pt x="227" y="113"/>
                      <a:pt x="229" y="112"/>
                    </a:cubicBezTo>
                    <a:cubicBezTo>
                      <a:pt x="232" y="111"/>
                      <a:pt x="234" y="111"/>
                      <a:pt x="237" y="109"/>
                    </a:cubicBezTo>
                    <a:cubicBezTo>
                      <a:pt x="237" y="110"/>
                      <a:pt x="238" y="111"/>
                      <a:pt x="239" y="112"/>
                    </a:cubicBezTo>
                    <a:cubicBezTo>
                      <a:pt x="236" y="113"/>
                      <a:pt x="234" y="113"/>
                      <a:pt x="231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moveTo>
                      <a:pt x="255" y="116"/>
                    </a:moveTo>
                    <a:cubicBezTo>
                      <a:pt x="254" y="115"/>
                      <a:pt x="254" y="113"/>
                      <a:pt x="253" y="112"/>
                    </a:cubicBezTo>
                    <a:cubicBezTo>
                      <a:pt x="254" y="112"/>
                      <a:pt x="256" y="112"/>
                      <a:pt x="257" y="111"/>
                    </a:cubicBezTo>
                    <a:cubicBezTo>
                      <a:pt x="259" y="111"/>
                      <a:pt x="266" y="110"/>
                      <a:pt x="267" y="109"/>
                    </a:cubicBezTo>
                    <a:cubicBezTo>
                      <a:pt x="263" y="112"/>
                      <a:pt x="259" y="113"/>
                      <a:pt x="255" y="116"/>
                    </a:cubicBezTo>
                    <a:moveTo>
                      <a:pt x="257" y="116"/>
                    </a:moveTo>
                    <a:cubicBezTo>
                      <a:pt x="258" y="116"/>
                      <a:pt x="261" y="113"/>
                      <a:pt x="263" y="112"/>
                    </a:cubicBezTo>
                    <a:cubicBezTo>
                      <a:pt x="265" y="111"/>
                      <a:pt x="267" y="110"/>
                      <a:pt x="269" y="109"/>
                    </a:cubicBezTo>
                    <a:cubicBezTo>
                      <a:pt x="269" y="109"/>
                      <a:pt x="269" y="109"/>
                      <a:pt x="269" y="109"/>
                    </a:cubicBezTo>
                    <a:cubicBezTo>
                      <a:pt x="269" y="110"/>
                      <a:pt x="270" y="111"/>
                      <a:pt x="270" y="113"/>
                    </a:cubicBezTo>
                    <a:cubicBezTo>
                      <a:pt x="269" y="112"/>
                      <a:pt x="269" y="112"/>
                      <a:pt x="269" y="112"/>
                    </a:cubicBezTo>
                    <a:cubicBezTo>
                      <a:pt x="265" y="113"/>
                      <a:pt x="261" y="116"/>
                      <a:pt x="257" y="116"/>
                    </a:cubicBezTo>
                    <a:moveTo>
                      <a:pt x="147" y="131"/>
                    </a:move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7" y="131"/>
                      <a:pt x="147" y="131"/>
                      <a:pt x="147" y="131"/>
                    </a:cubicBezTo>
                    <a:cubicBezTo>
                      <a:pt x="149" y="129"/>
                      <a:pt x="152" y="129"/>
                      <a:pt x="154" y="128"/>
                    </a:cubicBezTo>
                    <a:cubicBezTo>
                      <a:pt x="166" y="125"/>
                      <a:pt x="178" y="120"/>
                      <a:pt x="190" y="116"/>
                    </a:cubicBezTo>
                    <a:cubicBezTo>
                      <a:pt x="197" y="114"/>
                      <a:pt x="205" y="112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10"/>
                      <a:pt x="213" y="110"/>
                    </a:cubicBezTo>
                    <a:cubicBezTo>
                      <a:pt x="214" y="111"/>
                      <a:pt x="214" y="111"/>
                      <a:pt x="214" y="112"/>
                    </a:cubicBezTo>
                    <a:cubicBezTo>
                      <a:pt x="211" y="112"/>
                      <a:pt x="209" y="113"/>
                      <a:pt x="206" y="114"/>
                    </a:cubicBezTo>
                    <a:cubicBezTo>
                      <a:pt x="199" y="117"/>
                      <a:pt x="192" y="119"/>
                      <a:pt x="185" y="121"/>
                    </a:cubicBezTo>
                    <a:cubicBezTo>
                      <a:pt x="177" y="123"/>
                      <a:pt x="168" y="124"/>
                      <a:pt x="161" y="127"/>
                    </a:cubicBezTo>
                    <a:cubicBezTo>
                      <a:pt x="157" y="128"/>
                      <a:pt x="154" y="130"/>
                      <a:pt x="151" y="130"/>
                    </a:cubicBezTo>
                    <a:cubicBezTo>
                      <a:pt x="151" y="131"/>
                      <a:pt x="148" y="131"/>
                      <a:pt x="147" y="131"/>
                    </a:cubicBezTo>
                    <a:moveTo>
                      <a:pt x="226" y="109"/>
                    </a:moveTo>
                    <a:cubicBezTo>
                      <a:pt x="229" y="109"/>
                      <a:pt x="233" y="107"/>
                      <a:pt x="235" y="106"/>
                    </a:cubicBezTo>
                    <a:cubicBezTo>
                      <a:pt x="236" y="107"/>
                      <a:pt x="236" y="107"/>
                      <a:pt x="236" y="108"/>
                    </a:cubicBezTo>
                    <a:cubicBezTo>
                      <a:pt x="233" y="109"/>
                      <a:pt x="229" y="109"/>
                      <a:pt x="226" y="109"/>
                    </a:cubicBezTo>
                    <a:moveTo>
                      <a:pt x="226" y="107"/>
                    </a:moveTo>
                    <a:cubicBezTo>
                      <a:pt x="227" y="107"/>
                      <a:pt x="229" y="106"/>
                      <a:pt x="231" y="106"/>
                    </a:cubicBezTo>
                    <a:cubicBezTo>
                      <a:pt x="232" y="106"/>
                      <a:pt x="232" y="106"/>
                      <a:pt x="232" y="106"/>
                    </a:cubicBezTo>
                    <a:cubicBezTo>
                      <a:pt x="233" y="106"/>
                      <a:pt x="229" y="107"/>
                      <a:pt x="229" y="107"/>
                    </a:cubicBezTo>
                    <a:cubicBezTo>
                      <a:pt x="228" y="108"/>
                      <a:pt x="227" y="108"/>
                      <a:pt x="226" y="108"/>
                    </a:cubicBezTo>
                    <a:cubicBezTo>
                      <a:pt x="226" y="108"/>
                      <a:pt x="226" y="107"/>
                      <a:pt x="225" y="107"/>
                    </a:cubicBezTo>
                    <a:cubicBezTo>
                      <a:pt x="225" y="107"/>
                      <a:pt x="226" y="107"/>
                      <a:pt x="226" y="107"/>
                    </a:cubicBezTo>
                    <a:moveTo>
                      <a:pt x="15" y="119"/>
                    </a:moveTo>
                    <a:cubicBezTo>
                      <a:pt x="15" y="118"/>
                      <a:pt x="15" y="116"/>
                      <a:pt x="15" y="115"/>
                    </a:cubicBezTo>
                    <a:cubicBezTo>
                      <a:pt x="20" y="114"/>
                      <a:pt x="24" y="112"/>
                      <a:pt x="28" y="110"/>
                    </a:cubicBezTo>
                    <a:cubicBezTo>
                      <a:pt x="31" y="109"/>
                      <a:pt x="34" y="107"/>
                      <a:pt x="38" y="106"/>
                    </a:cubicBezTo>
                    <a:cubicBezTo>
                      <a:pt x="39" y="106"/>
                      <a:pt x="40" y="105"/>
                      <a:pt x="40" y="105"/>
                    </a:cubicBezTo>
                    <a:cubicBezTo>
                      <a:pt x="40" y="105"/>
                      <a:pt x="37" y="107"/>
                      <a:pt x="36" y="108"/>
                    </a:cubicBezTo>
                    <a:cubicBezTo>
                      <a:pt x="29" y="112"/>
                      <a:pt x="21" y="114"/>
                      <a:pt x="15" y="119"/>
                    </a:cubicBezTo>
                    <a:moveTo>
                      <a:pt x="15" y="120"/>
                    </a:moveTo>
                    <a:cubicBezTo>
                      <a:pt x="15" y="120"/>
                      <a:pt x="16" y="119"/>
                      <a:pt x="18" y="118"/>
                    </a:cubicBezTo>
                    <a:cubicBezTo>
                      <a:pt x="26" y="112"/>
                      <a:pt x="35" y="110"/>
                      <a:pt x="42" y="105"/>
                    </a:cubicBezTo>
                    <a:cubicBezTo>
                      <a:pt x="42" y="107"/>
                      <a:pt x="42" y="108"/>
                      <a:pt x="42" y="110"/>
                    </a:cubicBezTo>
                    <a:cubicBezTo>
                      <a:pt x="41" y="112"/>
                      <a:pt x="41" y="113"/>
                      <a:pt x="42" y="114"/>
                    </a:cubicBezTo>
                    <a:cubicBezTo>
                      <a:pt x="38" y="115"/>
                      <a:pt x="34" y="117"/>
                      <a:pt x="30" y="119"/>
                    </a:cubicBezTo>
                    <a:cubicBezTo>
                      <a:pt x="27" y="120"/>
                      <a:pt x="23" y="122"/>
                      <a:pt x="20" y="123"/>
                    </a:cubicBezTo>
                    <a:cubicBezTo>
                      <a:pt x="20" y="123"/>
                      <a:pt x="16" y="125"/>
                      <a:pt x="16" y="125"/>
                    </a:cubicBezTo>
                    <a:cubicBezTo>
                      <a:pt x="16" y="125"/>
                      <a:pt x="16" y="125"/>
                      <a:pt x="17" y="124"/>
                    </a:cubicBezTo>
                    <a:cubicBezTo>
                      <a:pt x="24" y="119"/>
                      <a:pt x="34" y="116"/>
                      <a:pt x="41" y="110"/>
                    </a:cubicBezTo>
                    <a:cubicBezTo>
                      <a:pt x="41" y="110"/>
                      <a:pt x="41" y="109"/>
                      <a:pt x="41" y="109"/>
                    </a:cubicBezTo>
                    <a:cubicBezTo>
                      <a:pt x="41" y="109"/>
                      <a:pt x="41" y="109"/>
                      <a:pt x="41" y="109"/>
                    </a:cubicBezTo>
                    <a:cubicBezTo>
                      <a:pt x="37" y="111"/>
                      <a:pt x="32" y="112"/>
                      <a:pt x="28" y="114"/>
                    </a:cubicBezTo>
                    <a:cubicBezTo>
                      <a:pt x="26" y="115"/>
                      <a:pt x="23" y="116"/>
                      <a:pt x="21" y="117"/>
                    </a:cubicBezTo>
                    <a:cubicBezTo>
                      <a:pt x="20" y="118"/>
                      <a:pt x="16" y="120"/>
                      <a:pt x="15" y="120"/>
                    </a:cubicBezTo>
                    <a:moveTo>
                      <a:pt x="135" y="114"/>
                    </a:moveTo>
                    <a:cubicBezTo>
                      <a:pt x="134" y="114"/>
                      <a:pt x="133" y="113"/>
                      <a:pt x="132" y="113"/>
                    </a:cubicBezTo>
                    <a:cubicBezTo>
                      <a:pt x="142" y="110"/>
                      <a:pt x="153" y="107"/>
                      <a:pt x="163" y="104"/>
                    </a:cubicBezTo>
                    <a:cubicBezTo>
                      <a:pt x="157" y="106"/>
                      <a:pt x="151" y="108"/>
                      <a:pt x="145" y="110"/>
                    </a:cubicBezTo>
                    <a:cubicBezTo>
                      <a:pt x="142" y="111"/>
                      <a:pt x="138" y="112"/>
                      <a:pt x="135" y="114"/>
                    </a:cubicBezTo>
                    <a:moveTo>
                      <a:pt x="252" y="111"/>
                    </a:moveTo>
                    <a:cubicBezTo>
                      <a:pt x="252" y="110"/>
                      <a:pt x="252" y="109"/>
                      <a:pt x="251" y="109"/>
                    </a:cubicBezTo>
                    <a:cubicBezTo>
                      <a:pt x="251" y="108"/>
                      <a:pt x="251" y="108"/>
                      <a:pt x="251" y="108"/>
                    </a:cubicBezTo>
                    <a:cubicBezTo>
                      <a:pt x="255" y="107"/>
                      <a:pt x="259" y="106"/>
                      <a:pt x="263" y="105"/>
                    </a:cubicBezTo>
                    <a:cubicBezTo>
                      <a:pt x="265" y="104"/>
                      <a:pt x="265" y="104"/>
                      <a:pt x="265" y="104"/>
                    </a:cubicBezTo>
                    <a:cubicBezTo>
                      <a:pt x="266" y="104"/>
                      <a:pt x="262" y="106"/>
                      <a:pt x="261" y="106"/>
                    </a:cubicBezTo>
                    <a:cubicBezTo>
                      <a:pt x="258" y="108"/>
                      <a:pt x="255" y="109"/>
                      <a:pt x="252" y="111"/>
                    </a:cubicBezTo>
                    <a:moveTo>
                      <a:pt x="253" y="111"/>
                    </a:moveTo>
                    <a:cubicBezTo>
                      <a:pt x="255" y="111"/>
                      <a:pt x="258" y="109"/>
                      <a:pt x="259" y="108"/>
                    </a:cubicBezTo>
                    <a:cubicBezTo>
                      <a:pt x="262" y="107"/>
                      <a:pt x="265" y="105"/>
                      <a:pt x="268" y="104"/>
                    </a:cubicBezTo>
                    <a:cubicBezTo>
                      <a:pt x="268" y="105"/>
                      <a:pt x="268" y="107"/>
                      <a:pt x="269" y="108"/>
                    </a:cubicBezTo>
                    <a:cubicBezTo>
                      <a:pt x="269" y="108"/>
                      <a:pt x="269" y="108"/>
                      <a:pt x="269" y="108"/>
                    </a:cubicBezTo>
                    <a:cubicBezTo>
                      <a:pt x="263" y="108"/>
                      <a:pt x="259" y="110"/>
                      <a:pt x="253" y="111"/>
                    </a:cubicBezTo>
                    <a:moveTo>
                      <a:pt x="130" y="112"/>
                    </a:moveTo>
                    <a:cubicBezTo>
                      <a:pt x="129" y="112"/>
                      <a:pt x="128" y="112"/>
                      <a:pt x="126" y="112"/>
                    </a:cubicBezTo>
                    <a:cubicBezTo>
                      <a:pt x="131" y="111"/>
                      <a:pt x="136" y="108"/>
                      <a:pt x="141" y="107"/>
                    </a:cubicBezTo>
                    <a:cubicBezTo>
                      <a:pt x="145" y="106"/>
                      <a:pt x="149" y="104"/>
                      <a:pt x="154" y="103"/>
                    </a:cubicBezTo>
                    <a:cubicBezTo>
                      <a:pt x="150" y="104"/>
                      <a:pt x="146" y="106"/>
                      <a:pt x="143" y="107"/>
                    </a:cubicBezTo>
                    <a:cubicBezTo>
                      <a:pt x="139" y="109"/>
                      <a:pt x="134" y="110"/>
                      <a:pt x="130" y="112"/>
                    </a:cubicBezTo>
                    <a:moveTo>
                      <a:pt x="147" y="125"/>
                    </a:moveTo>
                    <a:cubicBezTo>
                      <a:pt x="146" y="124"/>
                      <a:pt x="146" y="123"/>
                      <a:pt x="145" y="122"/>
                    </a:cubicBezTo>
                    <a:cubicBezTo>
                      <a:pt x="155" y="117"/>
                      <a:pt x="167" y="115"/>
                      <a:pt x="178" y="113"/>
                    </a:cubicBezTo>
                    <a:cubicBezTo>
                      <a:pt x="188" y="110"/>
                      <a:pt x="201" y="108"/>
                      <a:pt x="209" y="103"/>
                    </a:cubicBezTo>
                    <a:cubicBezTo>
                      <a:pt x="199" y="110"/>
                      <a:pt x="186" y="112"/>
                      <a:pt x="174" y="116"/>
                    </a:cubicBezTo>
                    <a:cubicBezTo>
                      <a:pt x="168" y="119"/>
                      <a:pt x="162" y="121"/>
                      <a:pt x="156" y="122"/>
                    </a:cubicBezTo>
                    <a:cubicBezTo>
                      <a:pt x="153" y="123"/>
                      <a:pt x="150" y="123"/>
                      <a:pt x="147" y="125"/>
                    </a:cubicBezTo>
                    <a:moveTo>
                      <a:pt x="16" y="114"/>
                    </a:moveTo>
                    <a:cubicBezTo>
                      <a:pt x="16" y="112"/>
                      <a:pt x="16" y="111"/>
                      <a:pt x="17" y="109"/>
                    </a:cubicBezTo>
                    <a:cubicBezTo>
                      <a:pt x="20" y="108"/>
                      <a:pt x="22" y="107"/>
                      <a:pt x="25" y="106"/>
                    </a:cubicBezTo>
                    <a:cubicBezTo>
                      <a:pt x="27" y="105"/>
                      <a:pt x="30" y="104"/>
                      <a:pt x="32" y="103"/>
                    </a:cubicBezTo>
                    <a:cubicBezTo>
                      <a:pt x="33" y="103"/>
                      <a:pt x="35" y="102"/>
                      <a:pt x="36" y="102"/>
                    </a:cubicBezTo>
                    <a:cubicBezTo>
                      <a:pt x="36" y="102"/>
                      <a:pt x="36" y="102"/>
                      <a:pt x="35" y="103"/>
                    </a:cubicBezTo>
                    <a:cubicBezTo>
                      <a:pt x="29" y="107"/>
                      <a:pt x="21" y="109"/>
                      <a:pt x="16" y="114"/>
                    </a:cubicBezTo>
                    <a:moveTo>
                      <a:pt x="225" y="105"/>
                    </a:moveTo>
                    <a:cubicBezTo>
                      <a:pt x="225" y="104"/>
                      <a:pt x="225" y="104"/>
                      <a:pt x="224" y="103"/>
                    </a:cubicBezTo>
                    <a:cubicBezTo>
                      <a:pt x="226" y="103"/>
                      <a:pt x="231" y="102"/>
                      <a:pt x="232" y="102"/>
                    </a:cubicBezTo>
                    <a:cubicBezTo>
                      <a:pt x="233" y="102"/>
                      <a:pt x="233" y="102"/>
                      <a:pt x="232" y="102"/>
                    </a:cubicBezTo>
                    <a:cubicBezTo>
                      <a:pt x="229" y="103"/>
                      <a:pt x="227" y="104"/>
                      <a:pt x="225" y="105"/>
                    </a:cubicBezTo>
                    <a:moveTo>
                      <a:pt x="226" y="106"/>
                    </a:moveTo>
                    <a:cubicBezTo>
                      <a:pt x="224" y="106"/>
                      <a:pt x="229" y="104"/>
                      <a:pt x="230" y="104"/>
                    </a:cubicBezTo>
                    <a:cubicBezTo>
                      <a:pt x="232" y="103"/>
                      <a:pt x="234" y="103"/>
                      <a:pt x="236" y="102"/>
                    </a:cubicBezTo>
                    <a:cubicBezTo>
                      <a:pt x="236" y="102"/>
                      <a:pt x="236" y="102"/>
                      <a:pt x="236" y="102"/>
                    </a:cubicBezTo>
                    <a:cubicBezTo>
                      <a:pt x="235" y="102"/>
                      <a:pt x="235" y="103"/>
                      <a:pt x="235" y="104"/>
                    </a:cubicBezTo>
                    <a:cubicBezTo>
                      <a:pt x="235" y="104"/>
                      <a:pt x="235" y="105"/>
                      <a:pt x="235" y="105"/>
                    </a:cubicBezTo>
                    <a:cubicBezTo>
                      <a:pt x="235" y="105"/>
                      <a:pt x="234" y="105"/>
                      <a:pt x="233" y="105"/>
                    </a:cubicBezTo>
                    <a:cubicBezTo>
                      <a:pt x="232" y="105"/>
                      <a:pt x="230" y="105"/>
                      <a:pt x="228" y="106"/>
                    </a:cubicBezTo>
                    <a:cubicBezTo>
                      <a:pt x="227" y="106"/>
                      <a:pt x="226" y="106"/>
                      <a:pt x="226" y="106"/>
                    </a:cubicBezTo>
                    <a:moveTo>
                      <a:pt x="17" y="114"/>
                    </a:moveTo>
                    <a:cubicBezTo>
                      <a:pt x="16" y="114"/>
                      <a:pt x="17" y="114"/>
                      <a:pt x="19" y="112"/>
                    </a:cubicBezTo>
                    <a:cubicBezTo>
                      <a:pt x="26" y="108"/>
                      <a:pt x="33" y="106"/>
                      <a:pt x="39" y="101"/>
                    </a:cubicBezTo>
                    <a:cubicBezTo>
                      <a:pt x="40" y="102"/>
                      <a:pt x="41" y="103"/>
                      <a:pt x="41" y="104"/>
                    </a:cubicBezTo>
                    <a:cubicBezTo>
                      <a:pt x="37" y="105"/>
                      <a:pt x="33" y="107"/>
                      <a:pt x="29" y="109"/>
                    </a:cubicBezTo>
                    <a:cubicBezTo>
                      <a:pt x="26" y="110"/>
                      <a:pt x="24" y="111"/>
                      <a:pt x="21" y="112"/>
                    </a:cubicBezTo>
                    <a:cubicBezTo>
                      <a:pt x="20" y="113"/>
                      <a:pt x="17" y="114"/>
                      <a:pt x="17" y="114"/>
                    </a:cubicBezTo>
                    <a:moveTo>
                      <a:pt x="250" y="106"/>
                    </a:moveTo>
                    <a:cubicBezTo>
                      <a:pt x="249" y="105"/>
                      <a:pt x="248" y="104"/>
                      <a:pt x="248" y="103"/>
                    </a:cubicBezTo>
                    <a:cubicBezTo>
                      <a:pt x="252" y="102"/>
                      <a:pt x="257" y="100"/>
                      <a:pt x="261" y="99"/>
                    </a:cubicBezTo>
                    <a:cubicBezTo>
                      <a:pt x="262" y="99"/>
                      <a:pt x="262" y="99"/>
                      <a:pt x="262" y="99"/>
                    </a:cubicBezTo>
                    <a:cubicBezTo>
                      <a:pt x="264" y="99"/>
                      <a:pt x="258" y="102"/>
                      <a:pt x="258" y="102"/>
                    </a:cubicBezTo>
                    <a:cubicBezTo>
                      <a:pt x="255" y="104"/>
                      <a:pt x="252" y="105"/>
                      <a:pt x="250" y="106"/>
                    </a:cubicBezTo>
                    <a:moveTo>
                      <a:pt x="17" y="108"/>
                    </a:moveTo>
                    <a:cubicBezTo>
                      <a:pt x="17" y="108"/>
                      <a:pt x="20" y="106"/>
                      <a:pt x="21" y="106"/>
                    </a:cubicBezTo>
                    <a:cubicBezTo>
                      <a:pt x="22" y="105"/>
                      <a:pt x="24" y="104"/>
                      <a:pt x="26" y="103"/>
                    </a:cubicBezTo>
                    <a:cubicBezTo>
                      <a:pt x="29" y="102"/>
                      <a:pt x="31" y="100"/>
                      <a:pt x="34" y="98"/>
                    </a:cubicBezTo>
                    <a:cubicBezTo>
                      <a:pt x="35" y="99"/>
                      <a:pt x="36" y="100"/>
                      <a:pt x="37" y="100"/>
                    </a:cubicBezTo>
                    <a:cubicBezTo>
                      <a:pt x="37" y="100"/>
                      <a:pt x="37" y="100"/>
                      <a:pt x="38" y="101"/>
                    </a:cubicBezTo>
                    <a:cubicBezTo>
                      <a:pt x="31" y="102"/>
                      <a:pt x="26" y="105"/>
                      <a:pt x="19" y="107"/>
                    </a:cubicBezTo>
                    <a:cubicBezTo>
                      <a:pt x="18" y="108"/>
                      <a:pt x="18" y="108"/>
                      <a:pt x="17" y="108"/>
                    </a:cubicBezTo>
                    <a:moveTo>
                      <a:pt x="17" y="107"/>
                    </a:moveTo>
                    <a:cubicBezTo>
                      <a:pt x="18" y="106"/>
                      <a:pt x="18" y="105"/>
                      <a:pt x="18" y="104"/>
                    </a:cubicBezTo>
                    <a:cubicBezTo>
                      <a:pt x="20" y="103"/>
                      <a:pt x="22" y="102"/>
                      <a:pt x="24" y="101"/>
                    </a:cubicBezTo>
                    <a:cubicBezTo>
                      <a:pt x="27" y="100"/>
                      <a:pt x="29" y="99"/>
                      <a:pt x="32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4" y="98"/>
                      <a:pt x="33" y="98"/>
                      <a:pt x="32" y="99"/>
                    </a:cubicBezTo>
                    <a:cubicBezTo>
                      <a:pt x="27" y="102"/>
                      <a:pt x="22" y="104"/>
                      <a:pt x="17" y="107"/>
                    </a:cubicBezTo>
                    <a:moveTo>
                      <a:pt x="145" y="121"/>
                    </a:moveTo>
                    <a:cubicBezTo>
                      <a:pt x="144" y="120"/>
                      <a:pt x="144" y="119"/>
                      <a:pt x="143" y="118"/>
                    </a:cubicBezTo>
                    <a:cubicBezTo>
                      <a:pt x="163" y="113"/>
                      <a:pt x="184" y="106"/>
                      <a:pt x="204" y="100"/>
                    </a:cubicBezTo>
                    <a:cubicBezTo>
                      <a:pt x="207" y="99"/>
                      <a:pt x="211" y="98"/>
                      <a:pt x="214" y="97"/>
                    </a:cubicBezTo>
                    <a:cubicBezTo>
                      <a:pt x="211" y="100"/>
                      <a:pt x="212" y="104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07" y="109"/>
                      <a:pt x="201" y="111"/>
                      <a:pt x="195" y="113"/>
                    </a:cubicBezTo>
                    <a:cubicBezTo>
                      <a:pt x="191" y="115"/>
                      <a:pt x="187" y="116"/>
                      <a:pt x="183" y="117"/>
                    </a:cubicBezTo>
                    <a:cubicBezTo>
                      <a:pt x="172" y="120"/>
                      <a:pt x="159" y="124"/>
                      <a:pt x="147" y="125"/>
                    </a:cubicBezTo>
                    <a:cubicBezTo>
                      <a:pt x="158" y="125"/>
                      <a:pt x="169" y="119"/>
                      <a:pt x="179" y="116"/>
                    </a:cubicBezTo>
                    <a:cubicBezTo>
                      <a:pt x="190" y="112"/>
                      <a:pt x="202" y="109"/>
                      <a:pt x="212" y="103"/>
                    </a:cubicBezTo>
                    <a:cubicBezTo>
                      <a:pt x="212" y="102"/>
                      <a:pt x="212" y="102"/>
                      <a:pt x="211" y="102"/>
                    </a:cubicBezTo>
                    <a:cubicBezTo>
                      <a:pt x="211" y="102"/>
                      <a:pt x="211" y="102"/>
                      <a:pt x="211" y="102"/>
                    </a:cubicBezTo>
                    <a:cubicBezTo>
                      <a:pt x="200" y="106"/>
                      <a:pt x="187" y="110"/>
                      <a:pt x="175" y="112"/>
                    </a:cubicBezTo>
                    <a:cubicBezTo>
                      <a:pt x="165" y="115"/>
                      <a:pt x="154" y="117"/>
                      <a:pt x="145" y="121"/>
                    </a:cubicBezTo>
                    <a:moveTo>
                      <a:pt x="247" y="102"/>
                    </a:moveTo>
                    <a:cubicBezTo>
                      <a:pt x="246" y="101"/>
                      <a:pt x="245" y="100"/>
                      <a:pt x="245" y="100"/>
                    </a:cubicBezTo>
                    <a:cubicBezTo>
                      <a:pt x="250" y="99"/>
                      <a:pt x="254" y="98"/>
                      <a:pt x="259" y="97"/>
                    </a:cubicBezTo>
                    <a:cubicBezTo>
                      <a:pt x="260" y="96"/>
                      <a:pt x="261" y="96"/>
                      <a:pt x="261" y="96"/>
                    </a:cubicBezTo>
                    <a:cubicBezTo>
                      <a:pt x="262" y="96"/>
                      <a:pt x="255" y="99"/>
                      <a:pt x="254" y="99"/>
                    </a:cubicBezTo>
                    <a:cubicBezTo>
                      <a:pt x="252" y="100"/>
                      <a:pt x="249" y="101"/>
                      <a:pt x="247" y="102"/>
                    </a:cubicBezTo>
                    <a:moveTo>
                      <a:pt x="19" y="103"/>
                    </a:moveTo>
                    <a:cubicBezTo>
                      <a:pt x="19" y="103"/>
                      <a:pt x="19" y="103"/>
                      <a:pt x="20" y="102"/>
                    </a:cubicBezTo>
                    <a:cubicBezTo>
                      <a:pt x="24" y="99"/>
                      <a:pt x="29" y="98"/>
                      <a:pt x="33" y="94"/>
                    </a:cubicBezTo>
                    <a:cubicBezTo>
                      <a:pt x="33" y="95"/>
                      <a:pt x="33" y="96"/>
                      <a:pt x="33" y="97"/>
                    </a:cubicBezTo>
                    <a:cubicBezTo>
                      <a:pt x="31" y="98"/>
                      <a:pt x="29" y="98"/>
                      <a:pt x="28" y="99"/>
                    </a:cubicBezTo>
                    <a:cubicBezTo>
                      <a:pt x="26" y="99"/>
                      <a:pt x="25" y="100"/>
                      <a:pt x="24" y="101"/>
                    </a:cubicBezTo>
                    <a:cubicBezTo>
                      <a:pt x="24" y="101"/>
                      <a:pt x="24" y="100"/>
                      <a:pt x="24" y="100"/>
                    </a:cubicBezTo>
                    <a:cubicBezTo>
                      <a:pt x="24" y="100"/>
                      <a:pt x="23" y="101"/>
                      <a:pt x="22" y="102"/>
                    </a:cubicBezTo>
                    <a:cubicBezTo>
                      <a:pt x="21" y="102"/>
                      <a:pt x="19" y="103"/>
                      <a:pt x="19" y="103"/>
                    </a:cubicBezTo>
                    <a:moveTo>
                      <a:pt x="19" y="102"/>
                    </a:moveTo>
                    <a:cubicBezTo>
                      <a:pt x="19" y="100"/>
                      <a:pt x="20" y="99"/>
                      <a:pt x="20" y="98"/>
                    </a:cubicBezTo>
                    <a:cubicBezTo>
                      <a:pt x="22" y="97"/>
                      <a:pt x="24" y="97"/>
                      <a:pt x="25" y="96"/>
                    </a:cubicBezTo>
                    <a:cubicBezTo>
                      <a:pt x="26" y="96"/>
                      <a:pt x="30" y="94"/>
                      <a:pt x="31" y="94"/>
                    </a:cubicBezTo>
                    <a:cubicBezTo>
                      <a:pt x="31" y="94"/>
                      <a:pt x="31" y="95"/>
                      <a:pt x="29" y="96"/>
                    </a:cubicBezTo>
                    <a:cubicBezTo>
                      <a:pt x="26" y="98"/>
                      <a:pt x="22" y="99"/>
                      <a:pt x="19" y="102"/>
                    </a:cubicBezTo>
                    <a:moveTo>
                      <a:pt x="224" y="102"/>
                    </a:moveTo>
                    <a:cubicBezTo>
                      <a:pt x="224" y="102"/>
                      <a:pt x="224" y="102"/>
                      <a:pt x="224" y="102"/>
                    </a:cubicBezTo>
                    <a:cubicBezTo>
                      <a:pt x="223" y="101"/>
                      <a:pt x="223" y="101"/>
                      <a:pt x="223" y="100"/>
                    </a:cubicBezTo>
                    <a:cubicBezTo>
                      <a:pt x="233" y="100"/>
                      <a:pt x="242" y="96"/>
                      <a:pt x="252" y="95"/>
                    </a:cubicBezTo>
                    <a:cubicBezTo>
                      <a:pt x="253" y="95"/>
                      <a:pt x="255" y="95"/>
                      <a:pt x="257" y="94"/>
                    </a:cubicBezTo>
                    <a:cubicBezTo>
                      <a:pt x="258" y="94"/>
                      <a:pt x="261" y="93"/>
                      <a:pt x="261" y="93"/>
                    </a:cubicBezTo>
                    <a:cubicBezTo>
                      <a:pt x="261" y="93"/>
                      <a:pt x="261" y="93"/>
                      <a:pt x="259" y="94"/>
                    </a:cubicBezTo>
                    <a:cubicBezTo>
                      <a:pt x="254" y="96"/>
                      <a:pt x="249" y="97"/>
                      <a:pt x="243" y="99"/>
                    </a:cubicBezTo>
                    <a:cubicBezTo>
                      <a:pt x="243" y="99"/>
                      <a:pt x="242" y="98"/>
                      <a:pt x="242" y="98"/>
                    </a:cubicBezTo>
                    <a:cubicBezTo>
                      <a:pt x="241" y="98"/>
                      <a:pt x="240" y="98"/>
                      <a:pt x="240" y="98"/>
                    </a:cubicBezTo>
                    <a:cubicBezTo>
                      <a:pt x="238" y="98"/>
                      <a:pt x="236" y="99"/>
                      <a:pt x="236" y="101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1"/>
                      <a:pt x="228" y="102"/>
                      <a:pt x="224" y="102"/>
                    </a:cubicBezTo>
                    <a:cubicBezTo>
                      <a:pt x="224" y="102"/>
                      <a:pt x="224" y="102"/>
                      <a:pt x="224" y="102"/>
                    </a:cubicBezTo>
                    <a:moveTo>
                      <a:pt x="245" y="99"/>
                    </a:moveTo>
                    <a:cubicBezTo>
                      <a:pt x="251" y="97"/>
                      <a:pt x="257" y="96"/>
                      <a:pt x="263" y="93"/>
                    </a:cubicBezTo>
                    <a:cubicBezTo>
                      <a:pt x="264" y="93"/>
                      <a:pt x="264" y="93"/>
                      <a:pt x="264" y="93"/>
                    </a:cubicBezTo>
                    <a:cubicBezTo>
                      <a:pt x="265" y="96"/>
                      <a:pt x="266" y="99"/>
                      <a:pt x="267" y="103"/>
                    </a:cubicBezTo>
                    <a:cubicBezTo>
                      <a:pt x="264" y="104"/>
                      <a:pt x="262" y="104"/>
                      <a:pt x="259" y="105"/>
                    </a:cubicBezTo>
                    <a:cubicBezTo>
                      <a:pt x="257" y="106"/>
                      <a:pt x="252" y="106"/>
                      <a:pt x="251" y="107"/>
                    </a:cubicBezTo>
                    <a:cubicBezTo>
                      <a:pt x="256" y="104"/>
                      <a:pt x="261" y="102"/>
                      <a:pt x="265" y="99"/>
                    </a:cubicBezTo>
                    <a:cubicBezTo>
                      <a:pt x="266" y="99"/>
                      <a:pt x="265" y="98"/>
                      <a:pt x="265" y="98"/>
                    </a:cubicBezTo>
                    <a:cubicBezTo>
                      <a:pt x="265" y="98"/>
                      <a:pt x="265" y="98"/>
                      <a:pt x="265" y="98"/>
                    </a:cubicBezTo>
                    <a:cubicBezTo>
                      <a:pt x="260" y="98"/>
                      <a:pt x="255" y="100"/>
                      <a:pt x="250" y="102"/>
                    </a:cubicBezTo>
                    <a:cubicBezTo>
                      <a:pt x="249" y="102"/>
                      <a:pt x="249" y="102"/>
                      <a:pt x="249" y="102"/>
                    </a:cubicBezTo>
                    <a:cubicBezTo>
                      <a:pt x="248" y="102"/>
                      <a:pt x="255" y="100"/>
                      <a:pt x="256" y="99"/>
                    </a:cubicBezTo>
                    <a:cubicBezTo>
                      <a:pt x="259" y="98"/>
                      <a:pt x="261" y="97"/>
                      <a:pt x="264" y="96"/>
                    </a:cubicBezTo>
                    <a:cubicBezTo>
                      <a:pt x="264" y="96"/>
                      <a:pt x="264" y="95"/>
                      <a:pt x="263" y="95"/>
                    </a:cubicBezTo>
                    <a:cubicBezTo>
                      <a:pt x="263" y="95"/>
                      <a:pt x="263" y="95"/>
                      <a:pt x="263" y="95"/>
                    </a:cubicBezTo>
                    <a:cubicBezTo>
                      <a:pt x="257" y="96"/>
                      <a:pt x="251" y="97"/>
                      <a:pt x="245" y="99"/>
                    </a:cubicBezTo>
                    <a:moveTo>
                      <a:pt x="22" y="95"/>
                    </a:moveTo>
                    <a:cubicBezTo>
                      <a:pt x="22" y="94"/>
                      <a:pt x="22" y="93"/>
                      <a:pt x="22" y="93"/>
                    </a:cubicBezTo>
                    <a:cubicBezTo>
                      <a:pt x="24" y="93"/>
                      <a:pt x="25" y="92"/>
                      <a:pt x="26" y="91"/>
                    </a:cubicBezTo>
                    <a:cubicBezTo>
                      <a:pt x="27" y="91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29" y="90"/>
                    </a:cubicBezTo>
                    <a:cubicBezTo>
                      <a:pt x="26" y="92"/>
                      <a:pt x="24" y="93"/>
                      <a:pt x="22" y="95"/>
                    </a:cubicBezTo>
                    <a:moveTo>
                      <a:pt x="222" y="99"/>
                    </a:moveTo>
                    <a:cubicBezTo>
                      <a:pt x="222" y="99"/>
                      <a:pt x="221" y="98"/>
                      <a:pt x="221" y="98"/>
                    </a:cubicBezTo>
                    <a:cubicBezTo>
                      <a:pt x="226" y="96"/>
                      <a:pt x="232" y="95"/>
                      <a:pt x="238" y="94"/>
                    </a:cubicBezTo>
                    <a:cubicBezTo>
                      <a:pt x="245" y="93"/>
                      <a:pt x="251" y="90"/>
                      <a:pt x="257" y="89"/>
                    </a:cubicBezTo>
                    <a:cubicBezTo>
                      <a:pt x="258" y="88"/>
                      <a:pt x="259" y="88"/>
                      <a:pt x="259" y="88"/>
                    </a:cubicBezTo>
                    <a:cubicBezTo>
                      <a:pt x="259" y="88"/>
                      <a:pt x="258" y="88"/>
                      <a:pt x="257" y="89"/>
                    </a:cubicBezTo>
                    <a:cubicBezTo>
                      <a:pt x="255" y="90"/>
                      <a:pt x="253" y="91"/>
                      <a:pt x="251" y="91"/>
                    </a:cubicBezTo>
                    <a:cubicBezTo>
                      <a:pt x="248" y="93"/>
                      <a:pt x="245" y="94"/>
                      <a:pt x="241" y="95"/>
                    </a:cubicBezTo>
                    <a:cubicBezTo>
                      <a:pt x="235" y="96"/>
                      <a:pt x="229" y="98"/>
                      <a:pt x="222" y="99"/>
                    </a:cubicBezTo>
                    <a:moveTo>
                      <a:pt x="183" y="98"/>
                    </a:moveTo>
                    <a:cubicBezTo>
                      <a:pt x="188" y="96"/>
                      <a:pt x="193" y="95"/>
                      <a:pt x="197" y="93"/>
                    </a:cubicBezTo>
                    <a:cubicBezTo>
                      <a:pt x="200" y="92"/>
                      <a:pt x="203" y="91"/>
                      <a:pt x="206" y="90"/>
                    </a:cubicBezTo>
                    <a:cubicBezTo>
                      <a:pt x="208" y="89"/>
                      <a:pt x="210" y="88"/>
                      <a:pt x="212" y="88"/>
                    </a:cubicBezTo>
                    <a:cubicBezTo>
                      <a:pt x="213" y="88"/>
                      <a:pt x="213" y="88"/>
                      <a:pt x="213" y="88"/>
                    </a:cubicBezTo>
                    <a:cubicBezTo>
                      <a:pt x="214" y="88"/>
                      <a:pt x="214" y="88"/>
                      <a:pt x="214" y="88"/>
                    </a:cubicBezTo>
                    <a:cubicBezTo>
                      <a:pt x="204" y="92"/>
                      <a:pt x="193" y="95"/>
                      <a:pt x="183" y="98"/>
                    </a:cubicBezTo>
                    <a:moveTo>
                      <a:pt x="122" y="111"/>
                    </a:moveTo>
                    <a:cubicBezTo>
                      <a:pt x="120" y="110"/>
                      <a:pt x="119" y="110"/>
                      <a:pt x="117" y="109"/>
                    </a:cubicBezTo>
                    <a:cubicBezTo>
                      <a:pt x="120" y="108"/>
                      <a:pt x="123" y="107"/>
                      <a:pt x="126" y="106"/>
                    </a:cubicBezTo>
                    <a:cubicBezTo>
                      <a:pt x="129" y="105"/>
                      <a:pt x="132" y="104"/>
                      <a:pt x="135" y="103"/>
                    </a:cubicBezTo>
                    <a:cubicBezTo>
                      <a:pt x="146" y="100"/>
                      <a:pt x="157" y="96"/>
                      <a:pt x="168" y="93"/>
                    </a:cubicBezTo>
                    <a:cubicBezTo>
                      <a:pt x="175" y="91"/>
                      <a:pt x="182" y="88"/>
                      <a:pt x="189" y="86"/>
                    </a:cubicBezTo>
                    <a:cubicBezTo>
                      <a:pt x="188" y="87"/>
                      <a:pt x="187" y="87"/>
                      <a:pt x="186" y="87"/>
                    </a:cubicBezTo>
                    <a:cubicBezTo>
                      <a:pt x="178" y="90"/>
                      <a:pt x="170" y="94"/>
                      <a:pt x="163" y="96"/>
                    </a:cubicBezTo>
                    <a:cubicBezTo>
                      <a:pt x="155" y="99"/>
                      <a:pt x="147" y="101"/>
                      <a:pt x="139" y="104"/>
                    </a:cubicBezTo>
                    <a:cubicBezTo>
                      <a:pt x="134" y="107"/>
                      <a:pt x="128" y="108"/>
                      <a:pt x="122" y="111"/>
                    </a:cubicBezTo>
                    <a:moveTo>
                      <a:pt x="179" y="95"/>
                    </a:moveTo>
                    <a:cubicBezTo>
                      <a:pt x="184" y="93"/>
                      <a:pt x="189" y="92"/>
                      <a:pt x="194" y="90"/>
                    </a:cubicBezTo>
                    <a:cubicBezTo>
                      <a:pt x="198" y="88"/>
                      <a:pt x="202" y="87"/>
                      <a:pt x="206" y="86"/>
                    </a:cubicBezTo>
                    <a:cubicBezTo>
                      <a:pt x="202" y="87"/>
                      <a:pt x="198" y="89"/>
                      <a:pt x="194" y="90"/>
                    </a:cubicBezTo>
                    <a:cubicBezTo>
                      <a:pt x="189" y="92"/>
                      <a:pt x="184" y="94"/>
                      <a:pt x="179" y="95"/>
                    </a:cubicBezTo>
                    <a:moveTo>
                      <a:pt x="132" y="112"/>
                    </a:moveTo>
                    <a:cubicBezTo>
                      <a:pt x="136" y="110"/>
                      <a:pt x="141" y="109"/>
                      <a:pt x="145" y="107"/>
                    </a:cubicBezTo>
                    <a:cubicBezTo>
                      <a:pt x="152" y="105"/>
                      <a:pt x="158" y="102"/>
                      <a:pt x="165" y="100"/>
                    </a:cubicBezTo>
                    <a:cubicBezTo>
                      <a:pt x="180" y="96"/>
                      <a:pt x="194" y="91"/>
                      <a:pt x="209" y="86"/>
                    </a:cubicBezTo>
                    <a:cubicBezTo>
                      <a:pt x="209" y="86"/>
                      <a:pt x="209" y="86"/>
                      <a:pt x="209" y="86"/>
                    </a:cubicBezTo>
                    <a:cubicBezTo>
                      <a:pt x="210" y="86"/>
                      <a:pt x="211" y="87"/>
                      <a:pt x="212" y="87"/>
                    </a:cubicBezTo>
                    <a:cubicBezTo>
                      <a:pt x="207" y="88"/>
                      <a:pt x="202" y="90"/>
                      <a:pt x="197" y="92"/>
                    </a:cubicBezTo>
                    <a:cubicBezTo>
                      <a:pt x="188" y="96"/>
                      <a:pt x="179" y="98"/>
                      <a:pt x="171" y="101"/>
                    </a:cubicBezTo>
                    <a:cubicBezTo>
                      <a:pt x="162" y="104"/>
                      <a:pt x="152" y="107"/>
                      <a:pt x="143" y="109"/>
                    </a:cubicBezTo>
                    <a:cubicBezTo>
                      <a:pt x="140" y="110"/>
                      <a:pt x="135" y="111"/>
                      <a:pt x="132" y="112"/>
                    </a:cubicBezTo>
                    <a:moveTo>
                      <a:pt x="206" y="86"/>
                    </a:moveTo>
                    <a:cubicBezTo>
                      <a:pt x="206" y="86"/>
                      <a:pt x="206" y="86"/>
                      <a:pt x="206" y="86"/>
                    </a:cubicBezTo>
                    <a:cubicBezTo>
                      <a:pt x="206" y="86"/>
                      <a:pt x="206" y="86"/>
                      <a:pt x="206" y="86"/>
                    </a:cubicBezTo>
                    <a:moveTo>
                      <a:pt x="144" y="117"/>
                    </a:moveTo>
                    <a:cubicBezTo>
                      <a:pt x="149" y="113"/>
                      <a:pt x="156" y="113"/>
                      <a:pt x="162" y="111"/>
                    </a:cubicBezTo>
                    <a:cubicBezTo>
                      <a:pt x="173" y="109"/>
                      <a:pt x="183" y="105"/>
                      <a:pt x="193" y="102"/>
                    </a:cubicBezTo>
                    <a:cubicBezTo>
                      <a:pt x="213" y="95"/>
                      <a:pt x="234" y="86"/>
                      <a:pt x="255" y="84"/>
                    </a:cubicBezTo>
                    <a:cubicBezTo>
                      <a:pt x="256" y="84"/>
                      <a:pt x="256" y="84"/>
                      <a:pt x="256" y="84"/>
                    </a:cubicBezTo>
                    <a:cubicBezTo>
                      <a:pt x="260" y="84"/>
                      <a:pt x="250" y="87"/>
                      <a:pt x="249" y="87"/>
                    </a:cubicBezTo>
                    <a:cubicBezTo>
                      <a:pt x="244" y="88"/>
                      <a:pt x="239" y="90"/>
                      <a:pt x="235" y="91"/>
                    </a:cubicBezTo>
                    <a:cubicBezTo>
                      <a:pt x="224" y="94"/>
                      <a:pt x="214" y="96"/>
                      <a:pt x="204" y="99"/>
                    </a:cubicBezTo>
                    <a:cubicBezTo>
                      <a:pt x="184" y="105"/>
                      <a:pt x="164" y="112"/>
                      <a:pt x="144" y="117"/>
                    </a:cubicBezTo>
                    <a:moveTo>
                      <a:pt x="23" y="92"/>
                    </a:moveTo>
                    <a:cubicBezTo>
                      <a:pt x="23" y="91"/>
                      <a:pt x="23" y="91"/>
                      <a:pt x="23" y="90"/>
                    </a:cubicBezTo>
                    <a:cubicBezTo>
                      <a:pt x="25" y="89"/>
                      <a:pt x="26" y="89"/>
                      <a:pt x="27" y="88"/>
                    </a:cubicBezTo>
                    <a:cubicBezTo>
                      <a:pt x="30" y="86"/>
                      <a:pt x="33" y="85"/>
                      <a:pt x="35" y="84"/>
                    </a:cubicBezTo>
                    <a:cubicBezTo>
                      <a:pt x="35" y="85"/>
                      <a:pt x="34" y="87"/>
                      <a:pt x="33" y="89"/>
                    </a:cubicBezTo>
                    <a:cubicBezTo>
                      <a:pt x="33" y="90"/>
                      <a:pt x="32" y="91"/>
                      <a:pt x="32" y="93"/>
                    </a:cubicBezTo>
                    <a:cubicBezTo>
                      <a:pt x="28" y="94"/>
                      <a:pt x="25" y="95"/>
                      <a:pt x="21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5" y="95"/>
                      <a:pt x="29" y="91"/>
                      <a:pt x="33" y="88"/>
                    </a:cubicBezTo>
                    <a:cubicBezTo>
                      <a:pt x="33" y="88"/>
                      <a:pt x="33" y="88"/>
                      <a:pt x="33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8"/>
                      <a:pt x="29" y="89"/>
                      <a:pt x="27" y="90"/>
                    </a:cubicBezTo>
                    <a:cubicBezTo>
                      <a:pt x="26" y="91"/>
                      <a:pt x="24" y="91"/>
                      <a:pt x="23" y="92"/>
                    </a:cubicBezTo>
                    <a:moveTo>
                      <a:pt x="128" y="110"/>
                    </a:moveTo>
                    <a:cubicBezTo>
                      <a:pt x="130" y="109"/>
                      <a:pt x="132" y="109"/>
                      <a:pt x="134" y="108"/>
                    </a:cubicBezTo>
                    <a:cubicBezTo>
                      <a:pt x="151" y="102"/>
                      <a:pt x="169" y="95"/>
                      <a:pt x="186" y="88"/>
                    </a:cubicBezTo>
                    <a:cubicBezTo>
                      <a:pt x="190" y="87"/>
                      <a:pt x="193" y="86"/>
                      <a:pt x="197" y="84"/>
                    </a:cubicBezTo>
                    <a:cubicBezTo>
                      <a:pt x="197" y="84"/>
                      <a:pt x="197" y="84"/>
                      <a:pt x="198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200" y="84"/>
                      <a:pt x="200" y="84"/>
                      <a:pt x="200" y="84"/>
                    </a:cubicBezTo>
                    <a:cubicBezTo>
                      <a:pt x="201" y="84"/>
                      <a:pt x="202" y="83"/>
                      <a:pt x="203" y="83"/>
                    </a:cubicBezTo>
                    <a:cubicBezTo>
                      <a:pt x="205" y="84"/>
                      <a:pt x="206" y="84"/>
                      <a:pt x="207" y="85"/>
                    </a:cubicBezTo>
                    <a:cubicBezTo>
                      <a:pt x="200" y="86"/>
                      <a:pt x="194" y="89"/>
                      <a:pt x="188" y="91"/>
                    </a:cubicBezTo>
                    <a:cubicBezTo>
                      <a:pt x="181" y="94"/>
                      <a:pt x="173" y="96"/>
                      <a:pt x="165" y="99"/>
                    </a:cubicBezTo>
                    <a:cubicBezTo>
                      <a:pt x="164" y="99"/>
                      <a:pt x="164" y="99"/>
                      <a:pt x="163" y="99"/>
                    </a:cubicBezTo>
                    <a:cubicBezTo>
                      <a:pt x="155" y="102"/>
                      <a:pt x="147" y="104"/>
                      <a:pt x="138" y="107"/>
                    </a:cubicBezTo>
                    <a:cubicBezTo>
                      <a:pt x="134" y="108"/>
                      <a:pt x="130" y="109"/>
                      <a:pt x="125" y="111"/>
                    </a:cubicBezTo>
                    <a:cubicBezTo>
                      <a:pt x="125" y="111"/>
                      <a:pt x="125" y="111"/>
                      <a:pt x="125" y="111"/>
                    </a:cubicBezTo>
                    <a:cubicBezTo>
                      <a:pt x="125" y="111"/>
                      <a:pt x="126" y="111"/>
                      <a:pt x="126" y="110"/>
                    </a:cubicBezTo>
                    <a:cubicBezTo>
                      <a:pt x="127" y="110"/>
                      <a:pt x="128" y="110"/>
                      <a:pt x="128" y="110"/>
                    </a:cubicBezTo>
                    <a:cubicBezTo>
                      <a:pt x="128" y="110"/>
                      <a:pt x="128" y="110"/>
                      <a:pt x="128" y="110"/>
                    </a:cubicBezTo>
                    <a:moveTo>
                      <a:pt x="24" y="89"/>
                    </a:moveTo>
                    <a:cubicBezTo>
                      <a:pt x="24" y="88"/>
                      <a:pt x="24" y="88"/>
                      <a:pt x="25" y="87"/>
                    </a:cubicBezTo>
                    <a:cubicBezTo>
                      <a:pt x="26" y="87"/>
                      <a:pt x="28" y="86"/>
                      <a:pt x="29" y="86"/>
                    </a:cubicBezTo>
                    <a:cubicBezTo>
                      <a:pt x="31" y="85"/>
                      <a:pt x="33" y="84"/>
                      <a:pt x="36" y="83"/>
                    </a:cubicBezTo>
                    <a:cubicBezTo>
                      <a:pt x="34" y="83"/>
                      <a:pt x="33" y="84"/>
                      <a:pt x="32" y="85"/>
                    </a:cubicBezTo>
                    <a:cubicBezTo>
                      <a:pt x="29" y="86"/>
                      <a:pt x="26" y="87"/>
                      <a:pt x="24" y="89"/>
                    </a:cubicBezTo>
                    <a:moveTo>
                      <a:pt x="36" y="83"/>
                    </a:move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moveTo>
                      <a:pt x="116" y="109"/>
                    </a:moveTo>
                    <a:cubicBezTo>
                      <a:pt x="114" y="108"/>
                      <a:pt x="112" y="107"/>
                      <a:pt x="110" y="106"/>
                    </a:cubicBezTo>
                    <a:cubicBezTo>
                      <a:pt x="119" y="105"/>
                      <a:pt x="128" y="100"/>
                      <a:pt x="136" y="98"/>
                    </a:cubicBezTo>
                    <a:cubicBezTo>
                      <a:pt x="147" y="95"/>
                      <a:pt x="158" y="91"/>
                      <a:pt x="169" y="88"/>
                    </a:cubicBezTo>
                    <a:cubicBezTo>
                      <a:pt x="174" y="86"/>
                      <a:pt x="179" y="85"/>
                      <a:pt x="184" y="84"/>
                    </a:cubicBezTo>
                    <a:cubicBezTo>
                      <a:pt x="185" y="84"/>
                      <a:pt x="187" y="83"/>
                      <a:pt x="188" y="83"/>
                    </a:cubicBezTo>
                    <a:cubicBezTo>
                      <a:pt x="179" y="87"/>
                      <a:pt x="170" y="90"/>
                      <a:pt x="160" y="93"/>
                    </a:cubicBezTo>
                    <a:cubicBezTo>
                      <a:pt x="150" y="97"/>
                      <a:pt x="140" y="100"/>
                      <a:pt x="130" y="104"/>
                    </a:cubicBezTo>
                    <a:cubicBezTo>
                      <a:pt x="128" y="104"/>
                      <a:pt x="126" y="105"/>
                      <a:pt x="124" y="106"/>
                    </a:cubicBezTo>
                    <a:cubicBezTo>
                      <a:pt x="123" y="106"/>
                      <a:pt x="122" y="107"/>
                      <a:pt x="121" y="107"/>
                    </a:cubicBezTo>
                    <a:cubicBezTo>
                      <a:pt x="120" y="107"/>
                      <a:pt x="120" y="107"/>
                      <a:pt x="120" y="108"/>
                    </a:cubicBezTo>
                    <a:cubicBezTo>
                      <a:pt x="119" y="108"/>
                      <a:pt x="119" y="108"/>
                      <a:pt x="119" y="108"/>
                    </a:cubicBezTo>
                    <a:cubicBezTo>
                      <a:pt x="118" y="108"/>
                      <a:pt x="118" y="108"/>
                      <a:pt x="117" y="108"/>
                    </a:cubicBezTo>
                    <a:cubicBezTo>
                      <a:pt x="117" y="109"/>
                      <a:pt x="116" y="109"/>
                      <a:pt x="116" y="109"/>
                    </a:cubicBezTo>
                    <a:moveTo>
                      <a:pt x="109" y="105"/>
                    </a:moveTo>
                    <a:cubicBezTo>
                      <a:pt x="108" y="104"/>
                      <a:pt x="107" y="103"/>
                      <a:pt x="106" y="101"/>
                    </a:cubicBezTo>
                    <a:cubicBezTo>
                      <a:pt x="111" y="101"/>
                      <a:pt x="116" y="99"/>
                      <a:pt x="120" y="98"/>
                    </a:cubicBezTo>
                    <a:cubicBezTo>
                      <a:pt x="127" y="95"/>
                      <a:pt x="133" y="93"/>
                      <a:pt x="140" y="91"/>
                    </a:cubicBezTo>
                    <a:cubicBezTo>
                      <a:pt x="152" y="87"/>
                      <a:pt x="163" y="84"/>
                      <a:pt x="175" y="81"/>
                    </a:cubicBezTo>
                    <a:cubicBezTo>
                      <a:pt x="174" y="81"/>
                      <a:pt x="173" y="81"/>
                      <a:pt x="172" y="82"/>
                    </a:cubicBezTo>
                    <a:cubicBezTo>
                      <a:pt x="165" y="85"/>
                      <a:pt x="158" y="88"/>
                      <a:pt x="150" y="90"/>
                    </a:cubicBezTo>
                    <a:cubicBezTo>
                      <a:pt x="137" y="96"/>
                      <a:pt x="123" y="100"/>
                      <a:pt x="109" y="105"/>
                    </a:cubicBezTo>
                    <a:moveTo>
                      <a:pt x="148" y="98"/>
                    </a:moveTo>
                    <a:cubicBezTo>
                      <a:pt x="152" y="97"/>
                      <a:pt x="155" y="96"/>
                      <a:pt x="158" y="95"/>
                    </a:cubicBezTo>
                    <a:cubicBezTo>
                      <a:pt x="171" y="91"/>
                      <a:pt x="184" y="86"/>
                      <a:pt x="196" y="80"/>
                    </a:cubicBezTo>
                    <a:cubicBezTo>
                      <a:pt x="198" y="81"/>
                      <a:pt x="200" y="82"/>
                      <a:pt x="202" y="82"/>
                    </a:cubicBezTo>
                    <a:cubicBezTo>
                      <a:pt x="201" y="83"/>
                      <a:pt x="201" y="83"/>
                      <a:pt x="200" y="83"/>
                    </a:cubicBezTo>
                    <a:cubicBezTo>
                      <a:pt x="199" y="83"/>
                      <a:pt x="198" y="83"/>
                      <a:pt x="197" y="83"/>
                    </a:cubicBezTo>
                    <a:cubicBezTo>
                      <a:pt x="188" y="85"/>
                      <a:pt x="179" y="88"/>
                      <a:pt x="170" y="91"/>
                    </a:cubicBezTo>
                    <a:cubicBezTo>
                      <a:pt x="163" y="94"/>
                      <a:pt x="156" y="96"/>
                      <a:pt x="148" y="98"/>
                    </a:cubicBezTo>
                    <a:moveTo>
                      <a:pt x="142" y="117"/>
                    </a:moveTo>
                    <a:cubicBezTo>
                      <a:pt x="141" y="117"/>
                      <a:pt x="139" y="116"/>
                      <a:pt x="138" y="115"/>
                    </a:cubicBezTo>
                    <a:cubicBezTo>
                      <a:pt x="141" y="115"/>
                      <a:pt x="143" y="114"/>
                      <a:pt x="146" y="113"/>
                    </a:cubicBezTo>
                    <a:cubicBezTo>
                      <a:pt x="152" y="111"/>
                      <a:pt x="158" y="110"/>
                      <a:pt x="163" y="108"/>
                    </a:cubicBezTo>
                    <a:cubicBezTo>
                      <a:pt x="175" y="106"/>
                      <a:pt x="185" y="102"/>
                      <a:pt x="196" y="98"/>
                    </a:cubicBezTo>
                    <a:cubicBezTo>
                      <a:pt x="207" y="95"/>
                      <a:pt x="217" y="91"/>
                      <a:pt x="228" y="88"/>
                    </a:cubicBezTo>
                    <a:cubicBezTo>
                      <a:pt x="238" y="85"/>
                      <a:pt x="248" y="83"/>
                      <a:pt x="257" y="79"/>
                    </a:cubicBezTo>
                    <a:cubicBezTo>
                      <a:pt x="259" y="83"/>
                      <a:pt x="262" y="88"/>
                      <a:pt x="263" y="92"/>
                    </a:cubicBezTo>
                    <a:cubicBezTo>
                      <a:pt x="263" y="92"/>
                      <a:pt x="263" y="92"/>
                      <a:pt x="263" y="92"/>
                    </a:cubicBezTo>
                    <a:cubicBezTo>
                      <a:pt x="256" y="94"/>
                      <a:pt x="250" y="94"/>
                      <a:pt x="243" y="96"/>
                    </a:cubicBezTo>
                    <a:cubicBezTo>
                      <a:pt x="239" y="96"/>
                      <a:pt x="235" y="97"/>
                      <a:pt x="232" y="98"/>
                    </a:cubicBezTo>
                    <a:cubicBezTo>
                      <a:pt x="230" y="99"/>
                      <a:pt x="229" y="99"/>
                      <a:pt x="228" y="99"/>
                    </a:cubicBezTo>
                    <a:cubicBezTo>
                      <a:pt x="239" y="96"/>
                      <a:pt x="251" y="93"/>
                      <a:pt x="261" y="88"/>
                    </a:cubicBezTo>
                    <a:cubicBezTo>
                      <a:pt x="261" y="88"/>
                      <a:pt x="261" y="87"/>
                      <a:pt x="261" y="87"/>
                    </a:cubicBezTo>
                    <a:cubicBezTo>
                      <a:pt x="261" y="87"/>
                      <a:pt x="261" y="87"/>
                      <a:pt x="261" y="87"/>
                    </a:cubicBezTo>
                    <a:cubicBezTo>
                      <a:pt x="254" y="88"/>
                      <a:pt x="248" y="90"/>
                      <a:pt x="242" y="92"/>
                    </a:cubicBezTo>
                    <a:cubicBezTo>
                      <a:pt x="235" y="94"/>
                      <a:pt x="227" y="95"/>
                      <a:pt x="219" y="97"/>
                    </a:cubicBezTo>
                    <a:cubicBezTo>
                      <a:pt x="219" y="97"/>
                      <a:pt x="219" y="96"/>
                      <a:pt x="218" y="96"/>
                    </a:cubicBezTo>
                    <a:cubicBezTo>
                      <a:pt x="224" y="95"/>
                      <a:pt x="229" y="93"/>
                      <a:pt x="235" y="92"/>
                    </a:cubicBezTo>
                    <a:cubicBezTo>
                      <a:pt x="243" y="90"/>
                      <a:pt x="252" y="88"/>
                      <a:pt x="259" y="84"/>
                    </a:cubicBezTo>
                    <a:cubicBezTo>
                      <a:pt x="260" y="84"/>
                      <a:pt x="260" y="84"/>
                      <a:pt x="259" y="84"/>
                    </a:cubicBezTo>
                    <a:cubicBezTo>
                      <a:pt x="259" y="84"/>
                      <a:pt x="259" y="84"/>
                      <a:pt x="258" y="84"/>
                    </a:cubicBezTo>
                    <a:cubicBezTo>
                      <a:pt x="249" y="84"/>
                      <a:pt x="240" y="86"/>
                      <a:pt x="230" y="89"/>
                    </a:cubicBezTo>
                    <a:cubicBezTo>
                      <a:pt x="218" y="92"/>
                      <a:pt x="207" y="96"/>
                      <a:pt x="195" y="100"/>
                    </a:cubicBezTo>
                    <a:cubicBezTo>
                      <a:pt x="183" y="104"/>
                      <a:pt x="172" y="108"/>
                      <a:pt x="161" y="111"/>
                    </a:cubicBezTo>
                    <a:cubicBezTo>
                      <a:pt x="154" y="112"/>
                      <a:pt x="147" y="113"/>
                      <a:pt x="142" y="117"/>
                    </a:cubicBezTo>
                    <a:moveTo>
                      <a:pt x="26" y="84"/>
                    </a:moveTo>
                    <a:cubicBezTo>
                      <a:pt x="27" y="83"/>
                      <a:pt x="27" y="82"/>
                      <a:pt x="28" y="81"/>
                    </a:cubicBezTo>
                    <a:cubicBezTo>
                      <a:pt x="29" y="81"/>
                      <a:pt x="30" y="80"/>
                      <a:pt x="30" y="80"/>
                    </a:cubicBezTo>
                    <a:cubicBezTo>
                      <a:pt x="32" y="79"/>
                      <a:pt x="35" y="78"/>
                      <a:pt x="36" y="78"/>
                    </a:cubicBezTo>
                    <a:cubicBezTo>
                      <a:pt x="36" y="78"/>
                      <a:pt x="36" y="78"/>
                      <a:pt x="34" y="80"/>
                    </a:cubicBezTo>
                    <a:cubicBezTo>
                      <a:pt x="31" y="82"/>
                      <a:pt x="29" y="83"/>
                      <a:pt x="26" y="84"/>
                    </a:cubicBezTo>
                    <a:moveTo>
                      <a:pt x="27" y="85"/>
                    </a:moveTo>
                    <a:cubicBezTo>
                      <a:pt x="26" y="85"/>
                      <a:pt x="27" y="85"/>
                      <a:pt x="29" y="84"/>
                    </a:cubicBezTo>
                    <a:cubicBezTo>
                      <a:pt x="32" y="82"/>
                      <a:pt x="35" y="80"/>
                      <a:pt x="37" y="78"/>
                    </a:cubicBezTo>
                    <a:cubicBezTo>
                      <a:pt x="37" y="79"/>
                      <a:pt x="37" y="80"/>
                      <a:pt x="36" y="82"/>
                    </a:cubicBezTo>
                    <a:cubicBezTo>
                      <a:pt x="35" y="82"/>
                      <a:pt x="33" y="83"/>
                      <a:pt x="32" y="83"/>
                    </a:cubicBezTo>
                    <a:cubicBezTo>
                      <a:pt x="30" y="84"/>
                      <a:pt x="27" y="85"/>
                      <a:pt x="27" y="85"/>
                    </a:cubicBezTo>
                    <a:moveTo>
                      <a:pt x="110" y="106"/>
                    </a:moveTo>
                    <a:cubicBezTo>
                      <a:pt x="110" y="106"/>
                      <a:pt x="111" y="105"/>
                      <a:pt x="115" y="104"/>
                    </a:cubicBezTo>
                    <a:cubicBezTo>
                      <a:pt x="118" y="103"/>
                      <a:pt x="121" y="102"/>
                      <a:pt x="125" y="100"/>
                    </a:cubicBezTo>
                    <a:cubicBezTo>
                      <a:pt x="132" y="98"/>
                      <a:pt x="139" y="96"/>
                      <a:pt x="146" y="93"/>
                    </a:cubicBezTo>
                    <a:cubicBezTo>
                      <a:pt x="161" y="88"/>
                      <a:pt x="175" y="82"/>
                      <a:pt x="189" y="76"/>
                    </a:cubicBezTo>
                    <a:cubicBezTo>
                      <a:pt x="191" y="77"/>
                      <a:pt x="193" y="78"/>
                      <a:pt x="195" y="79"/>
                    </a:cubicBezTo>
                    <a:cubicBezTo>
                      <a:pt x="182" y="84"/>
                      <a:pt x="169" y="87"/>
                      <a:pt x="156" y="91"/>
                    </a:cubicBezTo>
                    <a:cubicBezTo>
                      <a:pt x="149" y="93"/>
                      <a:pt x="141" y="95"/>
                      <a:pt x="134" y="98"/>
                    </a:cubicBezTo>
                    <a:cubicBezTo>
                      <a:pt x="127" y="99"/>
                      <a:pt x="121" y="102"/>
                      <a:pt x="114" y="104"/>
                    </a:cubicBezTo>
                    <a:cubicBezTo>
                      <a:pt x="112" y="105"/>
                      <a:pt x="110" y="106"/>
                      <a:pt x="110" y="106"/>
                    </a:cubicBezTo>
                    <a:moveTo>
                      <a:pt x="221" y="76"/>
                    </a:moveTo>
                    <a:cubicBezTo>
                      <a:pt x="220" y="76"/>
                      <a:pt x="220" y="76"/>
                      <a:pt x="220" y="76"/>
                    </a:cubicBezTo>
                    <a:cubicBezTo>
                      <a:pt x="221" y="75"/>
                      <a:pt x="221" y="75"/>
                      <a:pt x="221" y="75"/>
                    </a:cubicBezTo>
                    <a:cubicBezTo>
                      <a:pt x="221" y="75"/>
                      <a:pt x="222" y="75"/>
                      <a:pt x="222" y="76"/>
                    </a:cubicBezTo>
                    <a:cubicBezTo>
                      <a:pt x="222" y="76"/>
                      <a:pt x="221" y="76"/>
                      <a:pt x="221" y="76"/>
                    </a:cubicBezTo>
                    <a:moveTo>
                      <a:pt x="216" y="89"/>
                    </a:moveTo>
                    <a:cubicBezTo>
                      <a:pt x="217" y="89"/>
                      <a:pt x="217" y="89"/>
                      <a:pt x="218" y="89"/>
                    </a:cubicBezTo>
                    <a:cubicBezTo>
                      <a:pt x="219" y="89"/>
                      <a:pt x="220" y="88"/>
                      <a:pt x="221" y="88"/>
                    </a:cubicBezTo>
                    <a:cubicBezTo>
                      <a:pt x="233" y="85"/>
                      <a:pt x="244" y="79"/>
                      <a:pt x="255" y="75"/>
                    </a:cubicBezTo>
                    <a:cubicBezTo>
                      <a:pt x="255" y="76"/>
                      <a:pt x="256" y="77"/>
                      <a:pt x="256" y="78"/>
                    </a:cubicBezTo>
                    <a:cubicBezTo>
                      <a:pt x="240" y="85"/>
                      <a:pt x="222" y="88"/>
                      <a:pt x="205" y="94"/>
                    </a:cubicBezTo>
                    <a:cubicBezTo>
                      <a:pt x="187" y="100"/>
                      <a:pt x="169" y="106"/>
                      <a:pt x="152" y="110"/>
                    </a:cubicBezTo>
                    <a:cubicBezTo>
                      <a:pt x="148" y="111"/>
                      <a:pt x="144" y="113"/>
                      <a:pt x="140" y="114"/>
                    </a:cubicBezTo>
                    <a:cubicBezTo>
                      <a:pt x="138" y="114"/>
                      <a:pt x="137" y="115"/>
                      <a:pt x="137" y="115"/>
                    </a:cubicBez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7" y="114"/>
                      <a:pt x="142" y="112"/>
                      <a:pt x="143" y="111"/>
                    </a:cubicBezTo>
                    <a:cubicBezTo>
                      <a:pt x="151" y="109"/>
                      <a:pt x="160" y="106"/>
                      <a:pt x="168" y="104"/>
                    </a:cubicBezTo>
                    <a:cubicBezTo>
                      <a:pt x="176" y="101"/>
                      <a:pt x="184" y="99"/>
                      <a:pt x="193" y="96"/>
                    </a:cubicBezTo>
                    <a:cubicBezTo>
                      <a:pt x="200" y="95"/>
                      <a:pt x="208" y="92"/>
                      <a:pt x="215" y="88"/>
                    </a:cubicBezTo>
                    <a:cubicBezTo>
                      <a:pt x="215" y="89"/>
                      <a:pt x="215" y="89"/>
                      <a:pt x="215" y="89"/>
                    </a:cubicBezTo>
                    <a:cubicBezTo>
                      <a:pt x="216" y="89"/>
                      <a:pt x="216" y="89"/>
                      <a:pt x="216" y="89"/>
                    </a:cubicBezTo>
                    <a:moveTo>
                      <a:pt x="219" y="76"/>
                    </a:moveTo>
                    <a:cubicBezTo>
                      <a:pt x="218" y="75"/>
                      <a:pt x="218" y="75"/>
                      <a:pt x="217" y="75"/>
                    </a:cubicBezTo>
                    <a:cubicBezTo>
                      <a:pt x="218" y="75"/>
                      <a:pt x="219" y="74"/>
                      <a:pt x="219" y="74"/>
                    </a:cubicBezTo>
                    <a:cubicBezTo>
                      <a:pt x="220" y="74"/>
                      <a:pt x="220" y="75"/>
                      <a:pt x="219" y="76"/>
                    </a:cubicBezTo>
                    <a:moveTo>
                      <a:pt x="106" y="100"/>
                    </a:moveTo>
                    <a:cubicBezTo>
                      <a:pt x="105" y="99"/>
                      <a:pt x="105" y="99"/>
                      <a:pt x="105" y="99"/>
                    </a:cubicBezTo>
                    <a:cubicBezTo>
                      <a:pt x="105" y="98"/>
                      <a:pt x="105" y="98"/>
                      <a:pt x="105" y="97"/>
                    </a:cubicBezTo>
                    <a:cubicBezTo>
                      <a:pt x="117" y="93"/>
                      <a:pt x="130" y="89"/>
                      <a:pt x="143" y="85"/>
                    </a:cubicBezTo>
                    <a:cubicBezTo>
                      <a:pt x="150" y="84"/>
                      <a:pt x="156" y="82"/>
                      <a:pt x="163" y="80"/>
                    </a:cubicBezTo>
                    <a:cubicBezTo>
                      <a:pt x="169" y="78"/>
                      <a:pt x="177" y="76"/>
                      <a:pt x="182" y="74"/>
                    </a:cubicBezTo>
                    <a:cubicBezTo>
                      <a:pt x="169" y="80"/>
                      <a:pt x="155" y="84"/>
                      <a:pt x="141" y="88"/>
                    </a:cubicBezTo>
                    <a:cubicBezTo>
                      <a:pt x="135" y="90"/>
                      <a:pt x="129" y="93"/>
                      <a:pt x="123" y="95"/>
                    </a:cubicBezTo>
                    <a:cubicBezTo>
                      <a:pt x="117" y="96"/>
                      <a:pt x="111" y="98"/>
                      <a:pt x="106" y="100"/>
                    </a:cubicBezTo>
                    <a:moveTo>
                      <a:pt x="30" y="77"/>
                    </a:moveTo>
                    <a:cubicBezTo>
                      <a:pt x="30" y="76"/>
                      <a:pt x="31" y="76"/>
                      <a:pt x="31" y="75"/>
                    </a:cubicBezTo>
                    <a:cubicBezTo>
                      <a:pt x="33" y="74"/>
                      <a:pt x="34" y="74"/>
                      <a:pt x="36" y="73"/>
                    </a:cubicBezTo>
                    <a:cubicBezTo>
                      <a:pt x="35" y="74"/>
                      <a:pt x="33" y="75"/>
                      <a:pt x="32" y="76"/>
                    </a:cubicBezTo>
                    <a:cubicBezTo>
                      <a:pt x="31" y="76"/>
                      <a:pt x="31" y="76"/>
                      <a:pt x="30" y="77"/>
                    </a:cubicBezTo>
                    <a:moveTo>
                      <a:pt x="29" y="80"/>
                    </a:moveTo>
                    <a:cubicBezTo>
                      <a:pt x="29" y="79"/>
                      <a:pt x="29" y="79"/>
                      <a:pt x="29" y="78"/>
                    </a:cubicBezTo>
                    <a:cubicBezTo>
                      <a:pt x="32" y="77"/>
                      <a:pt x="35" y="75"/>
                      <a:pt x="38" y="73"/>
                    </a:cubicBezTo>
                    <a:cubicBezTo>
                      <a:pt x="38" y="74"/>
                      <a:pt x="38" y="74"/>
                      <a:pt x="38" y="75"/>
                    </a:cubicBezTo>
                    <a:cubicBezTo>
                      <a:pt x="38" y="75"/>
                      <a:pt x="38" y="76"/>
                      <a:pt x="38" y="76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36" y="76"/>
                      <a:pt x="35" y="77"/>
                      <a:pt x="34" y="77"/>
                    </a:cubicBezTo>
                    <a:cubicBezTo>
                      <a:pt x="32" y="78"/>
                      <a:pt x="30" y="79"/>
                      <a:pt x="29" y="80"/>
                    </a:cubicBezTo>
                    <a:moveTo>
                      <a:pt x="107" y="101"/>
                    </a:moveTo>
                    <a:cubicBezTo>
                      <a:pt x="106" y="101"/>
                      <a:pt x="114" y="98"/>
                      <a:pt x="115" y="98"/>
                    </a:cubicBezTo>
                    <a:cubicBezTo>
                      <a:pt x="118" y="97"/>
                      <a:pt x="122" y="96"/>
                      <a:pt x="125" y="95"/>
                    </a:cubicBezTo>
                    <a:cubicBezTo>
                      <a:pt x="132" y="93"/>
                      <a:pt x="139" y="90"/>
                      <a:pt x="145" y="88"/>
                    </a:cubicBezTo>
                    <a:cubicBezTo>
                      <a:pt x="159" y="84"/>
                      <a:pt x="172" y="80"/>
                      <a:pt x="185" y="74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6" y="74"/>
                      <a:pt x="187" y="74"/>
                      <a:pt x="187" y="75"/>
                    </a:cubicBezTo>
                    <a:cubicBezTo>
                      <a:pt x="188" y="76"/>
                      <a:pt x="188" y="76"/>
                      <a:pt x="188" y="76"/>
                    </a:cubicBezTo>
                    <a:cubicBezTo>
                      <a:pt x="175" y="80"/>
                      <a:pt x="162" y="83"/>
                      <a:pt x="149" y="87"/>
                    </a:cubicBezTo>
                    <a:cubicBezTo>
                      <a:pt x="136" y="91"/>
                      <a:pt x="123" y="97"/>
                      <a:pt x="110" y="100"/>
                    </a:cubicBezTo>
                    <a:cubicBezTo>
                      <a:pt x="108" y="100"/>
                      <a:pt x="107" y="101"/>
                      <a:pt x="107" y="101"/>
                    </a:cubicBezTo>
                    <a:moveTo>
                      <a:pt x="216" y="74"/>
                    </a:moveTo>
                    <a:cubicBezTo>
                      <a:pt x="216" y="74"/>
                      <a:pt x="216" y="74"/>
                      <a:pt x="216" y="74"/>
                    </a:cubicBezTo>
                    <a:cubicBezTo>
                      <a:pt x="215" y="74"/>
                      <a:pt x="214" y="74"/>
                      <a:pt x="213" y="73"/>
                    </a:cubicBezTo>
                    <a:cubicBezTo>
                      <a:pt x="214" y="73"/>
                      <a:pt x="214" y="73"/>
                      <a:pt x="215" y="73"/>
                    </a:cubicBezTo>
                    <a:cubicBezTo>
                      <a:pt x="216" y="73"/>
                      <a:pt x="217" y="73"/>
                      <a:pt x="216" y="74"/>
                    </a:cubicBezTo>
                    <a:cubicBezTo>
                      <a:pt x="216" y="74"/>
                      <a:pt x="216" y="74"/>
                      <a:pt x="216" y="74"/>
                    </a:cubicBezTo>
                    <a:moveTo>
                      <a:pt x="219" y="74"/>
                    </a:moveTo>
                    <a:cubicBezTo>
                      <a:pt x="218" y="74"/>
                      <a:pt x="218" y="74"/>
                      <a:pt x="218" y="73"/>
                    </a:cubicBezTo>
                    <a:cubicBezTo>
                      <a:pt x="219" y="74"/>
                      <a:pt x="219" y="74"/>
                      <a:pt x="219" y="74"/>
                    </a:cubicBezTo>
                    <a:cubicBezTo>
                      <a:pt x="219" y="74"/>
                      <a:pt x="219" y="74"/>
                      <a:pt x="219" y="74"/>
                    </a:cubicBezTo>
                    <a:moveTo>
                      <a:pt x="224" y="83"/>
                    </a:moveTo>
                    <a:cubicBezTo>
                      <a:pt x="224" y="83"/>
                      <a:pt x="224" y="83"/>
                      <a:pt x="224" y="83"/>
                    </a:cubicBezTo>
                    <a:cubicBezTo>
                      <a:pt x="224" y="83"/>
                      <a:pt x="224" y="82"/>
                      <a:pt x="224" y="81"/>
                    </a:cubicBezTo>
                    <a:cubicBezTo>
                      <a:pt x="229" y="79"/>
                      <a:pt x="234" y="77"/>
                      <a:pt x="240" y="75"/>
                    </a:cubicBezTo>
                    <a:cubicBezTo>
                      <a:pt x="243" y="74"/>
                      <a:pt x="245" y="73"/>
                      <a:pt x="248" y="72"/>
                    </a:cubicBezTo>
                    <a:cubicBezTo>
                      <a:pt x="246" y="72"/>
                      <a:pt x="243" y="75"/>
                      <a:pt x="241" y="76"/>
                    </a:cubicBezTo>
                    <a:cubicBezTo>
                      <a:pt x="236" y="78"/>
                      <a:pt x="231" y="81"/>
                      <a:pt x="226" y="83"/>
                    </a:cubicBezTo>
                    <a:cubicBezTo>
                      <a:pt x="225" y="83"/>
                      <a:pt x="224" y="83"/>
                      <a:pt x="224" y="83"/>
                    </a:cubicBezTo>
                    <a:moveTo>
                      <a:pt x="33" y="73"/>
                    </a:moveTo>
                    <a:cubicBezTo>
                      <a:pt x="33" y="72"/>
                      <a:pt x="33" y="72"/>
                      <a:pt x="33" y="72"/>
                    </a:cubicBezTo>
                    <a:cubicBezTo>
                      <a:pt x="34" y="72"/>
                      <a:pt x="35" y="72"/>
                      <a:pt x="35" y="72"/>
                    </a:cubicBezTo>
                    <a:cubicBezTo>
                      <a:pt x="35" y="72"/>
                      <a:pt x="34" y="72"/>
                      <a:pt x="33" y="73"/>
                    </a:cubicBezTo>
                    <a:moveTo>
                      <a:pt x="212" y="72"/>
                    </a:move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cubicBezTo>
                      <a:pt x="212" y="72"/>
                      <a:pt x="213" y="71"/>
                      <a:pt x="213" y="71"/>
                    </a:cubicBezTo>
                    <a:cubicBezTo>
                      <a:pt x="214" y="71"/>
                      <a:pt x="213" y="72"/>
                      <a:pt x="212" y="72"/>
                    </a:cubicBezTo>
                    <a:cubicBezTo>
                      <a:pt x="212" y="72"/>
                      <a:pt x="212" y="72"/>
                      <a:pt x="212" y="72"/>
                    </a:cubicBezTo>
                    <a:moveTo>
                      <a:pt x="104" y="96"/>
                    </a:moveTo>
                    <a:cubicBezTo>
                      <a:pt x="104" y="94"/>
                      <a:pt x="104" y="93"/>
                      <a:pt x="105" y="92"/>
                    </a:cubicBezTo>
                    <a:cubicBezTo>
                      <a:pt x="117" y="88"/>
                      <a:pt x="130" y="85"/>
                      <a:pt x="142" y="81"/>
                    </a:cubicBezTo>
                    <a:cubicBezTo>
                      <a:pt x="149" y="79"/>
                      <a:pt x="156" y="77"/>
                      <a:pt x="162" y="75"/>
                    </a:cubicBezTo>
                    <a:cubicBezTo>
                      <a:pt x="167" y="74"/>
                      <a:pt x="175" y="73"/>
                      <a:pt x="179" y="71"/>
                    </a:cubicBezTo>
                    <a:cubicBezTo>
                      <a:pt x="167" y="76"/>
                      <a:pt x="154" y="80"/>
                      <a:pt x="141" y="84"/>
                    </a:cubicBezTo>
                    <a:cubicBezTo>
                      <a:pt x="129" y="88"/>
                      <a:pt x="118" y="92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05" y="95"/>
                      <a:pt x="105" y="95"/>
                      <a:pt x="104" y="96"/>
                    </a:cubicBezTo>
                    <a:cubicBezTo>
                      <a:pt x="104" y="96"/>
                      <a:pt x="104" y="96"/>
                      <a:pt x="104" y="96"/>
                    </a:cubicBezTo>
                    <a:moveTo>
                      <a:pt x="179" y="71"/>
                    </a:moveTo>
                    <a:cubicBezTo>
                      <a:pt x="179" y="71"/>
                      <a:pt x="179" y="71"/>
                      <a:pt x="179" y="71"/>
                    </a:cubicBezTo>
                    <a:cubicBezTo>
                      <a:pt x="179" y="71"/>
                      <a:pt x="179" y="71"/>
                      <a:pt x="179" y="71"/>
                    </a:cubicBezTo>
                    <a:moveTo>
                      <a:pt x="215" y="73"/>
                    </a:moveTo>
                    <a:cubicBezTo>
                      <a:pt x="214" y="73"/>
                      <a:pt x="214" y="72"/>
                      <a:pt x="215" y="71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6" y="71"/>
                      <a:pt x="217" y="71"/>
                      <a:pt x="217" y="72"/>
                    </a:cubicBezTo>
                    <a:cubicBezTo>
                      <a:pt x="216" y="72"/>
                      <a:pt x="215" y="73"/>
                      <a:pt x="215" y="73"/>
                    </a:cubicBezTo>
                    <a:moveTo>
                      <a:pt x="139" y="86"/>
                    </a:moveTo>
                    <a:cubicBezTo>
                      <a:pt x="140" y="85"/>
                      <a:pt x="142" y="85"/>
                      <a:pt x="143" y="84"/>
                    </a:cubicBezTo>
                    <a:cubicBezTo>
                      <a:pt x="156" y="80"/>
                      <a:pt x="169" y="76"/>
                      <a:pt x="182" y="71"/>
                    </a:cubicBezTo>
                    <a:cubicBezTo>
                      <a:pt x="182" y="71"/>
                      <a:pt x="182" y="70"/>
                      <a:pt x="182" y="70"/>
                    </a:cubicBezTo>
                    <a:cubicBezTo>
                      <a:pt x="183" y="71"/>
                      <a:pt x="184" y="72"/>
                      <a:pt x="185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1" y="75"/>
                      <a:pt x="158" y="80"/>
                      <a:pt x="145" y="84"/>
                    </a:cubicBezTo>
                    <a:cubicBezTo>
                      <a:pt x="143" y="84"/>
                      <a:pt x="141" y="85"/>
                      <a:pt x="139" y="86"/>
                    </a:cubicBezTo>
                    <a:moveTo>
                      <a:pt x="105" y="90"/>
                    </a:moveTo>
                    <a:cubicBezTo>
                      <a:pt x="105" y="88"/>
                      <a:pt x="106" y="86"/>
                      <a:pt x="107" y="84"/>
                    </a:cubicBezTo>
                    <a:cubicBezTo>
                      <a:pt x="119" y="82"/>
                      <a:pt x="131" y="79"/>
                      <a:pt x="143" y="76"/>
                    </a:cubicBezTo>
                    <a:cubicBezTo>
                      <a:pt x="149" y="74"/>
                      <a:pt x="156" y="72"/>
                      <a:pt x="163" y="71"/>
                    </a:cubicBezTo>
                    <a:cubicBezTo>
                      <a:pt x="165" y="70"/>
                      <a:pt x="167" y="70"/>
                      <a:pt x="169" y="69"/>
                    </a:cubicBezTo>
                    <a:cubicBezTo>
                      <a:pt x="164" y="71"/>
                      <a:pt x="159" y="72"/>
                      <a:pt x="154" y="73"/>
                    </a:cubicBezTo>
                    <a:cubicBezTo>
                      <a:pt x="147" y="76"/>
                      <a:pt x="141" y="78"/>
                      <a:pt x="134" y="80"/>
                    </a:cubicBezTo>
                    <a:cubicBezTo>
                      <a:pt x="124" y="84"/>
                      <a:pt x="114" y="85"/>
                      <a:pt x="105" y="90"/>
                    </a:cubicBezTo>
                    <a:moveTo>
                      <a:pt x="212" y="71"/>
                    </a:moveTo>
                    <a:cubicBezTo>
                      <a:pt x="212" y="70"/>
                      <a:pt x="212" y="70"/>
                      <a:pt x="212" y="69"/>
                    </a:cubicBezTo>
                    <a:cubicBezTo>
                      <a:pt x="213" y="69"/>
                      <a:pt x="214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5" y="70"/>
                      <a:pt x="215" y="70"/>
                      <a:pt x="215" y="70"/>
                    </a:cubicBezTo>
                    <a:cubicBezTo>
                      <a:pt x="214" y="71"/>
                      <a:pt x="213" y="71"/>
                      <a:pt x="212" y="71"/>
                    </a:cubicBezTo>
                    <a:moveTo>
                      <a:pt x="223" y="80"/>
                    </a:moveTo>
                    <a:cubicBezTo>
                      <a:pt x="223" y="79"/>
                      <a:pt x="222" y="78"/>
                      <a:pt x="220" y="77"/>
                    </a:cubicBezTo>
                    <a:cubicBezTo>
                      <a:pt x="230" y="76"/>
                      <a:pt x="239" y="70"/>
                      <a:pt x="248" y="68"/>
                    </a:cubicBezTo>
                    <a:cubicBezTo>
                      <a:pt x="244" y="69"/>
                      <a:pt x="239" y="72"/>
                      <a:pt x="235" y="74"/>
                    </a:cubicBezTo>
                    <a:cubicBezTo>
                      <a:pt x="231" y="76"/>
                      <a:pt x="227" y="78"/>
                      <a:pt x="223" y="80"/>
                    </a:cubicBezTo>
                    <a:moveTo>
                      <a:pt x="225" y="80"/>
                    </a:moveTo>
                    <a:cubicBezTo>
                      <a:pt x="233" y="75"/>
                      <a:pt x="242" y="73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51" y="70"/>
                      <a:pt x="253" y="72"/>
                      <a:pt x="254" y="74"/>
                    </a:cubicBezTo>
                    <a:cubicBezTo>
                      <a:pt x="248" y="76"/>
                      <a:pt x="241" y="79"/>
                      <a:pt x="235" y="81"/>
                    </a:cubicBezTo>
                    <a:cubicBezTo>
                      <a:pt x="232" y="83"/>
                      <a:pt x="229" y="84"/>
                      <a:pt x="225" y="85"/>
                    </a:cubicBezTo>
                    <a:cubicBezTo>
                      <a:pt x="225" y="85"/>
                      <a:pt x="224" y="86"/>
                      <a:pt x="223" y="86"/>
                    </a:cubicBezTo>
                    <a:cubicBezTo>
                      <a:pt x="223" y="85"/>
                      <a:pt x="224" y="85"/>
                      <a:pt x="224" y="84"/>
                    </a:cubicBezTo>
                    <a:cubicBezTo>
                      <a:pt x="233" y="80"/>
                      <a:pt x="243" y="78"/>
                      <a:pt x="250" y="71"/>
                    </a:cubicBezTo>
                    <a:cubicBezTo>
                      <a:pt x="251" y="71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42" y="73"/>
                      <a:pt x="232" y="76"/>
                      <a:pt x="225" y="80"/>
                    </a:cubicBezTo>
                    <a:moveTo>
                      <a:pt x="105" y="91"/>
                    </a:moveTo>
                    <a:cubicBezTo>
                      <a:pt x="105" y="91"/>
                      <a:pt x="105" y="91"/>
                      <a:pt x="105" y="91"/>
                    </a:cubicBezTo>
                    <a:cubicBezTo>
                      <a:pt x="115" y="85"/>
                      <a:pt x="129" y="83"/>
                      <a:pt x="141" y="79"/>
                    </a:cubicBezTo>
                    <a:cubicBezTo>
                      <a:pt x="148" y="77"/>
                      <a:pt x="154" y="74"/>
                      <a:pt x="161" y="72"/>
                    </a:cubicBezTo>
                    <a:cubicBezTo>
                      <a:pt x="167" y="71"/>
                      <a:pt x="173" y="70"/>
                      <a:pt x="179" y="68"/>
                    </a:cubicBezTo>
                    <a:cubicBezTo>
                      <a:pt x="179" y="67"/>
                      <a:pt x="179" y="67"/>
                      <a:pt x="179" y="67"/>
                    </a:cubicBezTo>
                    <a:cubicBezTo>
                      <a:pt x="180" y="68"/>
                      <a:pt x="181" y="69"/>
                      <a:pt x="182" y="70"/>
                    </a:cubicBezTo>
                    <a:cubicBezTo>
                      <a:pt x="182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69" y="72"/>
                      <a:pt x="157" y="76"/>
                      <a:pt x="144" y="80"/>
                    </a:cubicBezTo>
                    <a:cubicBezTo>
                      <a:pt x="137" y="82"/>
                      <a:pt x="130" y="84"/>
                      <a:pt x="123" y="86"/>
                    </a:cubicBezTo>
                    <a:cubicBezTo>
                      <a:pt x="118" y="87"/>
                      <a:pt x="110" y="88"/>
                      <a:pt x="105" y="91"/>
                    </a:cubicBezTo>
                    <a:moveTo>
                      <a:pt x="34" y="71"/>
                    </a:moveTo>
                    <a:cubicBezTo>
                      <a:pt x="35" y="70"/>
                      <a:pt x="36" y="68"/>
                      <a:pt x="37" y="67"/>
                    </a:cubicBezTo>
                    <a:cubicBezTo>
                      <a:pt x="37" y="68"/>
                      <a:pt x="37" y="70"/>
                      <a:pt x="37" y="72"/>
                    </a:cubicBezTo>
                    <a:cubicBezTo>
                      <a:pt x="36" y="72"/>
                      <a:pt x="35" y="73"/>
                      <a:pt x="34" y="73"/>
                    </a:cubicBezTo>
                    <a:cubicBezTo>
                      <a:pt x="35" y="73"/>
                      <a:pt x="36" y="72"/>
                      <a:pt x="37" y="71"/>
                    </a:cubicBezTo>
                    <a:cubicBezTo>
                      <a:pt x="37" y="71"/>
                      <a:pt x="37" y="70"/>
                      <a:pt x="37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6" y="71"/>
                      <a:pt x="35" y="71"/>
                      <a:pt x="34" y="71"/>
                    </a:cubicBezTo>
                    <a:moveTo>
                      <a:pt x="230" y="69"/>
                    </a:moveTo>
                    <a:cubicBezTo>
                      <a:pt x="230" y="69"/>
                      <a:pt x="229" y="68"/>
                      <a:pt x="229" y="68"/>
                    </a:cubicBezTo>
                    <a:cubicBezTo>
                      <a:pt x="232" y="67"/>
                      <a:pt x="235" y="66"/>
                      <a:pt x="237" y="65"/>
                    </a:cubicBezTo>
                    <a:cubicBezTo>
                      <a:pt x="235" y="67"/>
                      <a:pt x="232" y="68"/>
                      <a:pt x="230" y="69"/>
                    </a:cubicBezTo>
                    <a:moveTo>
                      <a:pt x="107" y="83"/>
                    </a:moveTo>
                    <a:cubicBezTo>
                      <a:pt x="108" y="82"/>
                      <a:pt x="109" y="81"/>
                      <a:pt x="109" y="80"/>
                    </a:cubicBezTo>
                    <a:cubicBezTo>
                      <a:pt x="112" y="80"/>
                      <a:pt x="115" y="79"/>
                      <a:pt x="118" y="78"/>
                    </a:cubicBezTo>
                    <a:cubicBezTo>
                      <a:pt x="123" y="76"/>
                      <a:pt x="129" y="75"/>
                      <a:pt x="134" y="74"/>
                    </a:cubicBezTo>
                    <a:cubicBezTo>
                      <a:pt x="148" y="71"/>
                      <a:pt x="162" y="66"/>
                      <a:pt x="176" y="64"/>
                    </a:cubicBezTo>
                    <a:cubicBezTo>
                      <a:pt x="177" y="65"/>
                      <a:pt x="178" y="66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66" y="69"/>
                      <a:pt x="154" y="72"/>
                      <a:pt x="142" y="75"/>
                    </a:cubicBezTo>
                    <a:cubicBezTo>
                      <a:pt x="131" y="78"/>
                      <a:pt x="119" y="81"/>
                      <a:pt x="107" y="83"/>
                    </a:cubicBezTo>
                    <a:moveTo>
                      <a:pt x="228" y="74"/>
                    </a:moveTo>
                    <a:cubicBezTo>
                      <a:pt x="228" y="73"/>
                      <a:pt x="229" y="73"/>
                      <a:pt x="229" y="72"/>
                    </a:cubicBezTo>
                    <a:cubicBezTo>
                      <a:pt x="229" y="71"/>
                      <a:pt x="229" y="71"/>
                      <a:pt x="229" y="71"/>
                    </a:cubicBezTo>
                    <a:cubicBezTo>
                      <a:pt x="235" y="70"/>
                      <a:pt x="241" y="67"/>
                      <a:pt x="247" y="65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8" y="65"/>
                      <a:pt x="249" y="66"/>
                      <a:pt x="249" y="67"/>
                    </a:cubicBezTo>
                    <a:cubicBezTo>
                      <a:pt x="243" y="68"/>
                      <a:pt x="237" y="70"/>
                      <a:pt x="232" y="72"/>
                    </a:cubicBezTo>
                    <a:cubicBezTo>
                      <a:pt x="231" y="73"/>
                      <a:pt x="229" y="73"/>
                      <a:pt x="228" y="74"/>
                    </a:cubicBezTo>
                    <a:moveTo>
                      <a:pt x="230" y="70"/>
                    </a:moveTo>
                    <a:cubicBezTo>
                      <a:pt x="230" y="70"/>
                      <a:pt x="230" y="70"/>
                      <a:pt x="230" y="70"/>
                    </a:cubicBezTo>
                    <a:cubicBezTo>
                      <a:pt x="235" y="68"/>
                      <a:pt x="240" y="65"/>
                      <a:pt x="246" y="62"/>
                    </a:cubicBezTo>
                    <a:cubicBezTo>
                      <a:pt x="246" y="63"/>
                      <a:pt x="247" y="63"/>
                      <a:pt x="247" y="64"/>
                    </a:cubicBezTo>
                    <a:cubicBezTo>
                      <a:pt x="247" y="64"/>
                      <a:pt x="247" y="64"/>
                      <a:pt x="247" y="64"/>
                    </a:cubicBezTo>
                    <a:cubicBezTo>
                      <a:pt x="241" y="66"/>
                      <a:pt x="236" y="69"/>
                      <a:pt x="230" y="70"/>
                    </a:cubicBezTo>
                    <a:moveTo>
                      <a:pt x="112" y="77"/>
                    </a:moveTo>
                    <a:cubicBezTo>
                      <a:pt x="112" y="76"/>
                      <a:pt x="112" y="76"/>
                      <a:pt x="112" y="76"/>
                    </a:cubicBezTo>
                    <a:cubicBezTo>
                      <a:pt x="113" y="75"/>
                      <a:pt x="113" y="75"/>
                      <a:pt x="114" y="74"/>
                    </a:cubicBezTo>
                    <a:cubicBezTo>
                      <a:pt x="116" y="74"/>
                      <a:pt x="118" y="74"/>
                      <a:pt x="120" y="73"/>
                    </a:cubicBezTo>
                    <a:cubicBezTo>
                      <a:pt x="125" y="71"/>
                      <a:pt x="131" y="70"/>
                      <a:pt x="136" y="69"/>
                    </a:cubicBezTo>
                    <a:cubicBezTo>
                      <a:pt x="142" y="67"/>
                      <a:pt x="148" y="66"/>
                      <a:pt x="154" y="64"/>
                    </a:cubicBezTo>
                    <a:cubicBezTo>
                      <a:pt x="159" y="63"/>
                      <a:pt x="165" y="63"/>
                      <a:pt x="169" y="61"/>
                    </a:cubicBezTo>
                    <a:cubicBezTo>
                      <a:pt x="151" y="69"/>
                      <a:pt x="130" y="69"/>
                      <a:pt x="112" y="77"/>
                    </a:cubicBezTo>
                    <a:moveTo>
                      <a:pt x="169" y="61"/>
                    </a:moveTo>
                    <a:cubicBezTo>
                      <a:pt x="169" y="61"/>
                      <a:pt x="169" y="61"/>
                      <a:pt x="169" y="61"/>
                    </a:cubicBezTo>
                    <a:cubicBezTo>
                      <a:pt x="169" y="61"/>
                      <a:pt x="169" y="61"/>
                      <a:pt x="169" y="61"/>
                    </a:cubicBezTo>
                    <a:moveTo>
                      <a:pt x="229" y="67"/>
                    </a:moveTo>
                    <a:cubicBezTo>
                      <a:pt x="229" y="66"/>
                      <a:pt x="228" y="66"/>
                      <a:pt x="228" y="65"/>
                    </a:cubicBezTo>
                    <a:cubicBezTo>
                      <a:pt x="233" y="64"/>
                      <a:pt x="238" y="61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4" y="60"/>
                      <a:pt x="244" y="61"/>
                      <a:pt x="245" y="61"/>
                    </a:cubicBezTo>
                    <a:cubicBezTo>
                      <a:pt x="240" y="64"/>
                      <a:pt x="235" y="65"/>
                      <a:pt x="229" y="67"/>
                    </a:cubicBezTo>
                    <a:moveTo>
                      <a:pt x="116" y="71"/>
                    </a:moveTo>
                    <a:cubicBezTo>
                      <a:pt x="117" y="70"/>
                      <a:pt x="118" y="69"/>
                      <a:pt x="119" y="69"/>
                    </a:cubicBezTo>
                    <a:cubicBezTo>
                      <a:pt x="128" y="67"/>
                      <a:pt x="136" y="64"/>
                      <a:pt x="144" y="62"/>
                    </a:cubicBezTo>
                    <a:cubicBezTo>
                      <a:pt x="149" y="61"/>
                      <a:pt x="153" y="60"/>
                      <a:pt x="158" y="59"/>
                    </a:cubicBezTo>
                    <a:cubicBezTo>
                      <a:pt x="159" y="59"/>
                      <a:pt x="160" y="59"/>
                      <a:pt x="161" y="59"/>
                    </a:cubicBezTo>
                    <a:cubicBezTo>
                      <a:pt x="153" y="61"/>
                      <a:pt x="145" y="62"/>
                      <a:pt x="138" y="64"/>
                    </a:cubicBezTo>
                    <a:cubicBezTo>
                      <a:pt x="131" y="66"/>
                      <a:pt x="124" y="69"/>
                      <a:pt x="116" y="71"/>
                    </a:cubicBezTo>
                    <a:moveTo>
                      <a:pt x="117" y="72"/>
                    </a:moveTo>
                    <a:cubicBezTo>
                      <a:pt x="120" y="71"/>
                      <a:pt x="122" y="70"/>
                      <a:pt x="125" y="69"/>
                    </a:cubicBezTo>
                    <a:cubicBezTo>
                      <a:pt x="130" y="67"/>
                      <a:pt x="135" y="66"/>
                      <a:pt x="140" y="64"/>
                    </a:cubicBezTo>
                    <a:cubicBezTo>
                      <a:pt x="150" y="62"/>
                      <a:pt x="160" y="61"/>
                      <a:pt x="169" y="57"/>
                    </a:cubicBezTo>
                    <a:cubicBezTo>
                      <a:pt x="171" y="59"/>
                      <a:pt x="173" y="61"/>
                      <a:pt x="175" y="64"/>
                    </a:cubicBezTo>
                    <a:cubicBezTo>
                      <a:pt x="165" y="65"/>
                      <a:pt x="154" y="68"/>
                      <a:pt x="143" y="71"/>
                    </a:cubicBezTo>
                    <a:cubicBezTo>
                      <a:pt x="137" y="72"/>
                      <a:pt x="131" y="73"/>
                      <a:pt x="125" y="74"/>
                    </a:cubicBezTo>
                    <a:cubicBezTo>
                      <a:pt x="120" y="75"/>
                      <a:pt x="116" y="78"/>
                      <a:pt x="111" y="79"/>
                    </a:cubicBezTo>
                    <a:cubicBezTo>
                      <a:pt x="111" y="79"/>
                      <a:pt x="110" y="79"/>
                      <a:pt x="110" y="79"/>
                    </a:cubicBezTo>
                    <a:cubicBezTo>
                      <a:pt x="110" y="79"/>
                      <a:pt x="110" y="78"/>
                      <a:pt x="111" y="78"/>
                    </a:cubicBezTo>
                    <a:cubicBezTo>
                      <a:pt x="112" y="77"/>
                      <a:pt x="114" y="76"/>
                      <a:pt x="114" y="76"/>
                    </a:cubicBezTo>
                    <a:cubicBezTo>
                      <a:pt x="117" y="75"/>
                      <a:pt x="119" y="75"/>
                      <a:pt x="122" y="74"/>
                    </a:cubicBezTo>
                    <a:cubicBezTo>
                      <a:pt x="128" y="72"/>
                      <a:pt x="134" y="71"/>
                      <a:pt x="140" y="70"/>
                    </a:cubicBezTo>
                    <a:cubicBezTo>
                      <a:pt x="151" y="68"/>
                      <a:pt x="162" y="65"/>
                      <a:pt x="172" y="60"/>
                    </a:cubicBezTo>
                    <a:cubicBezTo>
                      <a:pt x="172" y="60"/>
                      <a:pt x="172" y="60"/>
                      <a:pt x="171" y="60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2" y="61"/>
                      <a:pt x="152" y="64"/>
                      <a:pt x="143" y="66"/>
                    </a:cubicBezTo>
                    <a:cubicBezTo>
                      <a:pt x="137" y="67"/>
                      <a:pt x="132" y="69"/>
                      <a:pt x="127" y="70"/>
                    </a:cubicBezTo>
                    <a:cubicBezTo>
                      <a:pt x="122" y="71"/>
                      <a:pt x="119" y="73"/>
                      <a:pt x="114" y="73"/>
                    </a:cubicBezTo>
                    <a:cubicBezTo>
                      <a:pt x="115" y="72"/>
                      <a:pt x="115" y="72"/>
                      <a:pt x="115" y="72"/>
                    </a:cubicBezTo>
                    <a:cubicBezTo>
                      <a:pt x="116" y="72"/>
                      <a:pt x="117" y="72"/>
                      <a:pt x="117" y="72"/>
                    </a:cubicBezTo>
                    <a:cubicBezTo>
                      <a:pt x="117" y="72"/>
                      <a:pt x="117" y="72"/>
                      <a:pt x="117" y="72"/>
                    </a:cubicBezTo>
                    <a:moveTo>
                      <a:pt x="227" y="64"/>
                    </a:moveTo>
                    <a:cubicBezTo>
                      <a:pt x="226" y="63"/>
                      <a:pt x="225" y="62"/>
                      <a:pt x="224" y="62"/>
                    </a:cubicBezTo>
                    <a:cubicBezTo>
                      <a:pt x="228" y="61"/>
                      <a:pt x="234" y="59"/>
                      <a:pt x="237" y="57"/>
                    </a:cubicBezTo>
                    <a:cubicBezTo>
                      <a:pt x="234" y="59"/>
                      <a:pt x="230" y="61"/>
                      <a:pt x="227" y="64"/>
                    </a:cubicBezTo>
                    <a:moveTo>
                      <a:pt x="122" y="66"/>
                    </a:moveTo>
                    <a:cubicBezTo>
                      <a:pt x="125" y="64"/>
                      <a:pt x="128" y="62"/>
                      <a:pt x="131" y="60"/>
                    </a:cubicBezTo>
                    <a:cubicBezTo>
                      <a:pt x="137" y="59"/>
                      <a:pt x="142" y="58"/>
                      <a:pt x="148" y="57"/>
                    </a:cubicBezTo>
                    <a:cubicBezTo>
                      <a:pt x="151" y="56"/>
                      <a:pt x="154" y="56"/>
                      <a:pt x="156" y="55"/>
                    </a:cubicBezTo>
                    <a:cubicBezTo>
                      <a:pt x="158" y="55"/>
                      <a:pt x="159" y="55"/>
                      <a:pt x="160" y="54"/>
                    </a:cubicBezTo>
                    <a:cubicBezTo>
                      <a:pt x="158" y="55"/>
                      <a:pt x="156" y="56"/>
                      <a:pt x="154" y="56"/>
                    </a:cubicBezTo>
                    <a:cubicBezTo>
                      <a:pt x="147" y="58"/>
                      <a:pt x="141" y="59"/>
                      <a:pt x="135" y="61"/>
                    </a:cubicBezTo>
                    <a:cubicBezTo>
                      <a:pt x="130" y="62"/>
                      <a:pt x="126" y="64"/>
                      <a:pt x="122" y="66"/>
                    </a:cubicBezTo>
                    <a:moveTo>
                      <a:pt x="121" y="67"/>
                    </a:moveTo>
                    <a:cubicBezTo>
                      <a:pt x="119" y="67"/>
                      <a:pt x="128" y="64"/>
                      <a:pt x="129" y="64"/>
                    </a:cubicBezTo>
                    <a:cubicBezTo>
                      <a:pt x="132" y="63"/>
                      <a:pt x="135" y="62"/>
                      <a:pt x="139" y="61"/>
                    </a:cubicBezTo>
                    <a:cubicBezTo>
                      <a:pt x="147" y="58"/>
                      <a:pt x="155" y="57"/>
                      <a:pt x="162" y="54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64" y="54"/>
                      <a:pt x="166" y="55"/>
                      <a:pt x="168" y="56"/>
                    </a:cubicBezTo>
                    <a:cubicBezTo>
                      <a:pt x="160" y="58"/>
                      <a:pt x="153" y="59"/>
                      <a:pt x="146" y="61"/>
                    </a:cubicBezTo>
                    <a:cubicBezTo>
                      <a:pt x="138" y="62"/>
                      <a:pt x="130" y="65"/>
                      <a:pt x="122" y="67"/>
                    </a:cubicBezTo>
                    <a:cubicBezTo>
                      <a:pt x="122" y="67"/>
                      <a:pt x="121" y="67"/>
                      <a:pt x="121" y="67"/>
                    </a:cubicBezTo>
                    <a:moveTo>
                      <a:pt x="223" y="61"/>
                    </a:moveTo>
                    <a:cubicBezTo>
                      <a:pt x="222" y="60"/>
                      <a:pt x="221" y="60"/>
                      <a:pt x="220" y="59"/>
                    </a:cubicBezTo>
                    <a:cubicBezTo>
                      <a:pt x="224" y="58"/>
                      <a:pt x="227" y="56"/>
                      <a:pt x="231" y="54"/>
                    </a:cubicBezTo>
                    <a:cubicBezTo>
                      <a:pt x="232" y="54"/>
                      <a:pt x="233" y="53"/>
                      <a:pt x="233" y="53"/>
                    </a:cubicBezTo>
                    <a:cubicBezTo>
                      <a:pt x="234" y="53"/>
                      <a:pt x="231" y="56"/>
                      <a:pt x="230" y="57"/>
                    </a:cubicBezTo>
                    <a:cubicBezTo>
                      <a:pt x="227" y="58"/>
                      <a:pt x="225" y="59"/>
                      <a:pt x="223" y="61"/>
                    </a:cubicBezTo>
                    <a:moveTo>
                      <a:pt x="134" y="58"/>
                    </a:moveTo>
                    <a:cubicBezTo>
                      <a:pt x="140" y="55"/>
                      <a:pt x="147" y="53"/>
                      <a:pt x="153" y="52"/>
                    </a:cubicBezTo>
                    <a:cubicBezTo>
                      <a:pt x="154" y="52"/>
                      <a:pt x="155" y="52"/>
                      <a:pt x="156" y="52"/>
                    </a:cubicBezTo>
                    <a:cubicBezTo>
                      <a:pt x="158" y="52"/>
                      <a:pt x="160" y="53"/>
                      <a:pt x="162" y="53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53" y="54"/>
                      <a:pt x="143" y="56"/>
                      <a:pt x="134" y="58"/>
                    </a:cubicBezTo>
                    <a:moveTo>
                      <a:pt x="224" y="61"/>
                    </a:moveTo>
                    <a:cubicBezTo>
                      <a:pt x="224" y="61"/>
                      <a:pt x="224" y="61"/>
                      <a:pt x="225" y="60"/>
                    </a:cubicBezTo>
                    <a:cubicBezTo>
                      <a:pt x="229" y="58"/>
                      <a:pt x="233" y="56"/>
                      <a:pt x="236" y="52"/>
                    </a:cubicBezTo>
                    <a:cubicBezTo>
                      <a:pt x="238" y="54"/>
                      <a:pt x="240" y="56"/>
                      <a:pt x="242" y="58"/>
                    </a:cubicBezTo>
                    <a:cubicBezTo>
                      <a:pt x="237" y="60"/>
                      <a:pt x="233" y="63"/>
                      <a:pt x="228" y="64"/>
                    </a:cubicBezTo>
                    <a:cubicBezTo>
                      <a:pt x="231" y="63"/>
                      <a:pt x="236" y="59"/>
                      <a:pt x="239" y="56"/>
                    </a:cubicBezTo>
                    <a:cubicBezTo>
                      <a:pt x="239" y="56"/>
                      <a:pt x="239" y="55"/>
                      <a:pt x="239" y="55"/>
                    </a:cubicBezTo>
                    <a:cubicBezTo>
                      <a:pt x="239" y="55"/>
                      <a:pt x="239" y="55"/>
                      <a:pt x="238" y="55"/>
                    </a:cubicBezTo>
                    <a:cubicBezTo>
                      <a:pt x="236" y="56"/>
                      <a:pt x="234" y="57"/>
                      <a:pt x="232" y="58"/>
                    </a:cubicBezTo>
                    <a:cubicBezTo>
                      <a:pt x="230" y="59"/>
                      <a:pt x="228" y="59"/>
                      <a:pt x="226" y="60"/>
                    </a:cubicBezTo>
                    <a:cubicBezTo>
                      <a:pt x="226" y="60"/>
                      <a:pt x="224" y="61"/>
                      <a:pt x="224" y="61"/>
                    </a:cubicBezTo>
                    <a:moveTo>
                      <a:pt x="218" y="59"/>
                    </a:moveTo>
                    <a:cubicBezTo>
                      <a:pt x="216" y="58"/>
                      <a:pt x="214" y="57"/>
                      <a:pt x="213" y="57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4" y="56"/>
                      <a:pt x="216" y="55"/>
                      <a:pt x="217" y="55"/>
                    </a:cubicBezTo>
                    <a:cubicBezTo>
                      <a:pt x="219" y="54"/>
                      <a:pt x="221" y="53"/>
                      <a:pt x="224" y="51"/>
                    </a:cubicBezTo>
                    <a:cubicBezTo>
                      <a:pt x="224" y="51"/>
                      <a:pt x="229" y="49"/>
                      <a:pt x="230" y="49"/>
                    </a:cubicBezTo>
                    <a:cubicBezTo>
                      <a:pt x="231" y="49"/>
                      <a:pt x="231" y="49"/>
                      <a:pt x="229" y="51"/>
                    </a:cubicBezTo>
                    <a:cubicBezTo>
                      <a:pt x="226" y="54"/>
                      <a:pt x="222" y="56"/>
                      <a:pt x="218" y="59"/>
                    </a:cubicBezTo>
                    <a:moveTo>
                      <a:pt x="221" y="58"/>
                    </a:moveTo>
                    <a:cubicBezTo>
                      <a:pt x="225" y="55"/>
                      <a:pt x="230" y="52"/>
                      <a:pt x="232" y="48"/>
                    </a:cubicBezTo>
                    <a:cubicBezTo>
                      <a:pt x="234" y="49"/>
                      <a:pt x="235" y="50"/>
                      <a:pt x="236" y="51"/>
                    </a:cubicBezTo>
                    <a:cubicBezTo>
                      <a:pt x="233" y="52"/>
                      <a:pt x="229" y="54"/>
                      <a:pt x="226" y="55"/>
                    </a:cubicBezTo>
                    <a:cubicBezTo>
                      <a:pt x="225" y="56"/>
                      <a:pt x="223" y="57"/>
                      <a:pt x="221" y="58"/>
                    </a:cubicBezTo>
                    <a:moveTo>
                      <a:pt x="202" y="59"/>
                    </a:moveTo>
                    <a:cubicBezTo>
                      <a:pt x="202" y="59"/>
                      <a:pt x="202" y="58"/>
                      <a:pt x="203" y="58"/>
                    </a:cubicBezTo>
                    <a:cubicBezTo>
                      <a:pt x="204" y="57"/>
                      <a:pt x="206" y="56"/>
                      <a:pt x="207" y="55"/>
                    </a:cubicBezTo>
                    <a:cubicBezTo>
                      <a:pt x="210" y="54"/>
                      <a:pt x="213" y="52"/>
                      <a:pt x="216" y="51"/>
                    </a:cubicBezTo>
                    <a:cubicBezTo>
                      <a:pt x="219" y="49"/>
                      <a:pt x="221" y="48"/>
                      <a:pt x="224" y="47"/>
                    </a:cubicBezTo>
                    <a:cubicBezTo>
                      <a:pt x="224" y="47"/>
                      <a:pt x="225" y="46"/>
                      <a:pt x="225" y="46"/>
                    </a:cubicBezTo>
                    <a:cubicBezTo>
                      <a:pt x="225" y="46"/>
                      <a:pt x="225" y="47"/>
                      <a:pt x="223" y="48"/>
                    </a:cubicBezTo>
                    <a:cubicBezTo>
                      <a:pt x="222" y="49"/>
                      <a:pt x="220" y="50"/>
                      <a:pt x="218" y="52"/>
                    </a:cubicBezTo>
                    <a:cubicBezTo>
                      <a:pt x="217" y="53"/>
                      <a:pt x="215" y="54"/>
                      <a:pt x="214" y="55"/>
                    </a:cubicBezTo>
                    <a:cubicBezTo>
                      <a:pt x="213" y="56"/>
                      <a:pt x="212" y="56"/>
                      <a:pt x="211" y="57"/>
                    </a:cubicBezTo>
                    <a:cubicBezTo>
                      <a:pt x="210" y="57"/>
                      <a:pt x="209" y="57"/>
                      <a:pt x="209" y="57"/>
                    </a:cubicBezTo>
                    <a:cubicBezTo>
                      <a:pt x="206" y="58"/>
                      <a:pt x="205" y="60"/>
                      <a:pt x="203" y="60"/>
                    </a:cubicBezTo>
                    <a:cubicBezTo>
                      <a:pt x="202" y="60"/>
                      <a:pt x="202" y="60"/>
                      <a:pt x="201" y="59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1" y="59"/>
                      <a:pt x="202" y="59"/>
                      <a:pt x="202" y="59"/>
                    </a:cubicBezTo>
                    <a:moveTo>
                      <a:pt x="200" y="58"/>
                    </a:moveTo>
                    <a:cubicBezTo>
                      <a:pt x="200" y="57"/>
                      <a:pt x="200" y="57"/>
                      <a:pt x="200" y="57"/>
                    </a:cubicBezTo>
                    <a:cubicBezTo>
                      <a:pt x="199" y="57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4" y="53"/>
                      <a:pt x="209" y="50"/>
                      <a:pt x="215" y="47"/>
                    </a:cubicBezTo>
                    <a:cubicBezTo>
                      <a:pt x="217" y="46"/>
                      <a:pt x="220" y="44"/>
                      <a:pt x="223" y="43"/>
                    </a:cubicBezTo>
                    <a:cubicBezTo>
                      <a:pt x="221" y="44"/>
                      <a:pt x="218" y="47"/>
                      <a:pt x="216" y="48"/>
                    </a:cubicBezTo>
                    <a:cubicBezTo>
                      <a:pt x="213" y="51"/>
                      <a:pt x="210" y="53"/>
                      <a:pt x="206" y="55"/>
                    </a:cubicBezTo>
                    <a:cubicBezTo>
                      <a:pt x="204" y="56"/>
                      <a:pt x="202" y="57"/>
                      <a:pt x="200" y="58"/>
                    </a:cubicBezTo>
                    <a:moveTo>
                      <a:pt x="196" y="51"/>
                    </a:moveTo>
                    <a:cubicBezTo>
                      <a:pt x="196" y="50"/>
                      <a:pt x="196" y="49"/>
                      <a:pt x="195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9" y="47"/>
                      <a:pt x="203" y="45"/>
                      <a:pt x="206" y="43"/>
                    </a:cubicBezTo>
                    <a:cubicBezTo>
                      <a:pt x="203" y="45"/>
                      <a:pt x="199" y="48"/>
                      <a:pt x="196" y="51"/>
                    </a:cubicBezTo>
                    <a:moveTo>
                      <a:pt x="159" y="44"/>
                    </a:moveTo>
                    <a:cubicBezTo>
                      <a:pt x="159" y="43"/>
                      <a:pt x="158" y="43"/>
                      <a:pt x="158" y="43"/>
                    </a:cubicBezTo>
                    <a:cubicBezTo>
                      <a:pt x="159" y="43"/>
                      <a:pt x="160" y="42"/>
                      <a:pt x="160" y="42"/>
                    </a:cubicBezTo>
                    <a:cubicBezTo>
                      <a:pt x="160" y="42"/>
                      <a:pt x="160" y="43"/>
                      <a:pt x="159" y="44"/>
                    </a:cubicBezTo>
                    <a:moveTo>
                      <a:pt x="214" y="50"/>
                    </a:moveTo>
                    <a:cubicBezTo>
                      <a:pt x="218" y="48"/>
                      <a:pt x="222" y="45"/>
                      <a:pt x="225" y="42"/>
                    </a:cubicBezTo>
                    <a:cubicBezTo>
                      <a:pt x="225" y="42"/>
                      <a:pt x="225" y="42"/>
                      <a:pt x="225" y="42"/>
                    </a:cubicBezTo>
                    <a:cubicBezTo>
                      <a:pt x="226" y="42"/>
                      <a:pt x="227" y="43"/>
                      <a:pt x="227" y="44"/>
                    </a:cubicBezTo>
                    <a:cubicBezTo>
                      <a:pt x="229" y="45"/>
                      <a:pt x="230" y="46"/>
                      <a:pt x="232" y="47"/>
                    </a:cubicBezTo>
                    <a:cubicBezTo>
                      <a:pt x="228" y="49"/>
                      <a:pt x="224" y="50"/>
                      <a:pt x="220" y="52"/>
                    </a:cubicBezTo>
                    <a:cubicBezTo>
                      <a:pt x="222" y="50"/>
                      <a:pt x="225" y="48"/>
                      <a:pt x="227" y="46"/>
                    </a:cubicBezTo>
                    <a:cubicBezTo>
                      <a:pt x="228" y="45"/>
                      <a:pt x="227" y="45"/>
                      <a:pt x="227" y="45"/>
                    </a:cubicBezTo>
                    <a:cubicBezTo>
                      <a:pt x="227" y="45"/>
                      <a:pt x="227" y="45"/>
                      <a:pt x="227" y="45"/>
                    </a:cubicBezTo>
                    <a:cubicBezTo>
                      <a:pt x="223" y="47"/>
                      <a:pt x="218" y="48"/>
                      <a:pt x="214" y="50"/>
                    </a:cubicBezTo>
                    <a:moveTo>
                      <a:pt x="164" y="45"/>
                    </a:moveTo>
                    <a:cubicBezTo>
                      <a:pt x="163" y="44"/>
                      <a:pt x="162" y="44"/>
                      <a:pt x="161" y="44"/>
                    </a:cubicBezTo>
                    <a:cubicBezTo>
                      <a:pt x="163" y="43"/>
                      <a:pt x="165" y="43"/>
                      <a:pt x="167" y="42"/>
                    </a:cubicBezTo>
                    <a:cubicBezTo>
                      <a:pt x="167" y="42"/>
                      <a:pt x="165" y="44"/>
                      <a:pt x="164" y="45"/>
                    </a:cubicBezTo>
                    <a:moveTo>
                      <a:pt x="157" y="42"/>
                    </a:moveTo>
                    <a:cubicBezTo>
                      <a:pt x="156" y="42"/>
                      <a:pt x="156" y="42"/>
                      <a:pt x="156" y="42"/>
                    </a:cubicBezTo>
                    <a:cubicBezTo>
                      <a:pt x="157" y="41"/>
                      <a:pt x="157" y="41"/>
                      <a:pt x="157" y="41"/>
                    </a:cubicBezTo>
                    <a:cubicBezTo>
                      <a:pt x="158" y="41"/>
                      <a:pt x="157" y="41"/>
                      <a:pt x="157" y="42"/>
                    </a:cubicBezTo>
                    <a:moveTo>
                      <a:pt x="161" y="43"/>
                    </a:moveTo>
                    <a:cubicBezTo>
                      <a:pt x="162" y="43"/>
                      <a:pt x="163" y="41"/>
                      <a:pt x="164" y="41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5" y="40"/>
                      <a:pt x="166" y="41"/>
                      <a:pt x="167" y="41"/>
                    </a:cubicBezTo>
                    <a:cubicBezTo>
                      <a:pt x="165" y="42"/>
                      <a:pt x="163" y="42"/>
                      <a:pt x="161" y="43"/>
                    </a:cubicBezTo>
                    <a:moveTo>
                      <a:pt x="177" y="40"/>
                    </a:moveTo>
                    <a:cubicBezTo>
                      <a:pt x="177" y="40"/>
                      <a:pt x="177" y="40"/>
                      <a:pt x="178" y="40"/>
                    </a:cubicBezTo>
                    <a:cubicBezTo>
                      <a:pt x="177" y="41"/>
                      <a:pt x="175" y="42"/>
                      <a:pt x="175" y="42"/>
                    </a:cubicBezTo>
                    <a:cubicBezTo>
                      <a:pt x="173" y="43"/>
                      <a:pt x="172" y="44"/>
                      <a:pt x="170" y="45"/>
                    </a:cubicBezTo>
                    <a:cubicBezTo>
                      <a:pt x="170" y="45"/>
                      <a:pt x="169" y="45"/>
                      <a:pt x="169" y="45"/>
                    </a:cubicBezTo>
                    <a:cubicBezTo>
                      <a:pt x="168" y="45"/>
                      <a:pt x="167" y="45"/>
                      <a:pt x="167" y="45"/>
                    </a:cubicBezTo>
                    <a:cubicBezTo>
                      <a:pt x="170" y="44"/>
                      <a:pt x="173" y="42"/>
                      <a:pt x="177" y="40"/>
                    </a:cubicBezTo>
                    <a:cubicBezTo>
                      <a:pt x="177" y="40"/>
                      <a:pt x="177" y="40"/>
                      <a:pt x="177" y="40"/>
                    </a:cubicBezTo>
                    <a:moveTo>
                      <a:pt x="198" y="55"/>
                    </a:moveTo>
                    <a:cubicBezTo>
                      <a:pt x="198" y="54"/>
                      <a:pt x="197" y="53"/>
                      <a:pt x="197" y="51"/>
                    </a:cubicBezTo>
                    <a:cubicBezTo>
                      <a:pt x="200" y="49"/>
                      <a:pt x="204" y="47"/>
                      <a:pt x="207" y="45"/>
                    </a:cubicBezTo>
                    <a:cubicBezTo>
                      <a:pt x="209" y="44"/>
                      <a:pt x="211" y="43"/>
                      <a:pt x="213" y="42"/>
                    </a:cubicBezTo>
                    <a:cubicBezTo>
                      <a:pt x="213" y="42"/>
                      <a:pt x="217" y="40"/>
                      <a:pt x="218" y="40"/>
                    </a:cubicBezTo>
                    <a:cubicBezTo>
                      <a:pt x="219" y="40"/>
                      <a:pt x="218" y="40"/>
                      <a:pt x="218" y="41"/>
                    </a:cubicBezTo>
                    <a:cubicBezTo>
                      <a:pt x="215" y="43"/>
                      <a:pt x="211" y="45"/>
                      <a:pt x="208" y="47"/>
                    </a:cubicBezTo>
                    <a:cubicBezTo>
                      <a:pt x="205" y="49"/>
                      <a:pt x="201" y="52"/>
                      <a:pt x="198" y="55"/>
                    </a:cubicBezTo>
                    <a:moveTo>
                      <a:pt x="195" y="48"/>
                    </a:moveTo>
                    <a:cubicBezTo>
                      <a:pt x="195" y="47"/>
                      <a:pt x="195" y="47"/>
                      <a:pt x="194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8" y="44"/>
                      <a:pt x="202" y="42"/>
                      <a:pt x="206" y="39"/>
                    </a:cubicBezTo>
                    <a:cubicBezTo>
                      <a:pt x="205" y="40"/>
                      <a:pt x="205" y="40"/>
                      <a:pt x="204" y="41"/>
                    </a:cubicBezTo>
                    <a:cubicBezTo>
                      <a:pt x="201" y="43"/>
                      <a:pt x="198" y="45"/>
                      <a:pt x="195" y="48"/>
                    </a:cubicBezTo>
                    <a:cubicBezTo>
                      <a:pt x="195" y="48"/>
                      <a:pt x="195" y="48"/>
                      <a:pt x="195" y="48"/>
                    </a:cubicBezTo>
                    <a:moveTo>
                      <a:pt x="158" y="42"/>
                    </a:moveTo>
                    <a:cubicBezTo>
                      <a:pt x="157" y="42"/>
                      <a:pt x="159" y="41"/>
                      <a:pt x="159" y="40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40"/>
                      <a:pt x="162" y="40"/>
                      <a:pt x="163" y="40"/>
                    </a:cubicBezTo>
                    <a:cubicBezTo>
                      <a:pt x="161" y="41"/>
                      <a:pt x="161" y="41"/>
                      <a:pt x="159" y="42"/>
                    </a:cubicBezTo>
                    <a:cubicBezTo>
                      <a:pt x="159" y="42"/>
                      <a:pt x="158" y="42"/>
                      <a:pt x="158" y="42"/>
                    </a:cubicBezTo>
                    <a:moveTo>
                      <a:pt x="155" y="41"/>
                    </a:moveTo>
                    <a:cubicBezTo>
                      <a:pt x="155" y="40"/>
                      <a:pt x="155" y="40"/>
                      <a:pt x="155" y="40"/>
                    </a:cubicBezTo>
                    <a:cubicBezTo>
                      <a:pt x="155" y="40"/>
                      <a:pt x="156" y="39"/>
                      <a:pt x="157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7" y="40"/>
                      <a:pt x="156" y="40"/>
                      <a:pt x="155" y="41"/>
                    </a:cubicBezTo>
                    <a:moveTo>
                      <a:pt x="191" y="43"/>
                    </a:moveTo>
                    <a:cubicBezTo>
                      <a:pt x="190" y="43"/>
                      <a:pt x="190" y="42"/>
                      <a:pt x="189" y="42"/>
                    </a:cubicBezTo>
                    <a:cubicBezTo>
                      <a:pt x="191" y="41"/>
                      <a:pt x="192" y="40"/>
                      <a:pt x="194" y="39"/>
                    </a:cubicBezTo>
                    <a:cubicBezTo>
                      <a:pt x="194" y="39"/>
                      <a:pt x="195" y="39"/>
                      <a:pt x="195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6" y="39"/>
                      <a:pt x="196" y="39"/>
                      <a:pt x="196" y="39"/>
                    </a:cubicBezTo>
                    <a:cubicBezTo>
                      <a:pt x="194" y="41"/>
                      <a:pt x="193" y="42"/>
                      <a:pt x="191" y="43"/>
                    </a:cubicBezTo>
                    <a:moveTo>
                      <a:pt x="201" y="54"/>
                    </a:moveTo>
                    <a:cubicBezTo>
                      <a:pt x="200" y="54"/>
                      <a:pt x="201" y="54"/>
                      <a:pt x="202" y="53"/>
                    </a:cubicBezTo>
                    <a:cubicBezTo>
                      <a:pt x="208" y="48"/>
                      <a:pt x="216" y="45"/>
                      <a:pt x="220" y="39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22" y="39"/>
                      <a:pt x="223" y="40"/>
                      <a:pt x="225" y="42"/>
                    </a:cubicBezTo>
                    <a:cubicBezTo>
                      <a:pt x="224" y="42"/>
                      <a:pt x="224" y="42"/>
                      <a:pt x="224" y="42"/>
                    </a:cubicBezTo>
                    <a:cubicBezTo>
                      <a:pt x="220" y="44"/>
                      <a:pt x="215" y="46"/>
                      <a:pt x="210" y="48"/>
                    </a:cubicBezTo>
                    <a:cubicBezTo>
                      <a:pt x="208" y="49"/>
                      <a:pt x="206" y="50"/>
                      <a:pt x="204" y="52"/>
                    </a:cubicBezTo>
                    <a:cubicBezTo>
                      <a:pt x="203" y="52"/>
                      <a:pt x="201" y="54"/>
                      <a:pt x="201" y="54"/>
                    </a:cubicBezTo>
                    <a:moveTo>
                      <a:pt x="179" y="38"/>
                    </a:moveTo>
                    <a:cubicBezTo>
                      <a:pt x="180" y="38"/>
                      <a:pt x="180" y="38"/>
                      <a:pt x="180" y="38"/>
                    </a:cubicBezTo>
                    <a:cubicBezTo>
                      <a:pt x="179" y="38"/>
                      <a:pt x="179" y="38"/>
                      <a:pt x="179" y="38"/>
                    </a:cubicBezTo>
                    <a:moveTo>
                      <a:pt x="187" y="41"/>
                    </a:moveTo>
                    <a:cubicBezTo>
                      <a:pt x="186" y="41"/>
                      <a:pt x="186" y="41"/>
                      <a:pt x="185" y="41"/>
                    </a:cubicBezTo>
                    <a:cubicBezTo>
                      <a:pt x="187" y="40"/>
                      <a:pt x="189" y="39"/>
                      <a:pt x="190" y="38"/>
                    </a:cubicBezTo>
                    <a:cubicBezTo>
                      <a:pt x="189" y="39"/>
                      <a:pt x="188" y="40"/>
                      <a:pt x="187" y="41"/>
                    </a:cubicBezTo>
                    <a:moveTo>
                      <a:pt x="190" y="38"/>
                    </a:move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190" y="38"/>
                      <a:pt x="190" y="38"/>
                    </a:cubicBezTo>
                    <a:moveTo>
                      <a:pt x="188" y="41"/>
                    </a:moveTo>
                    <a:cubicBezTo>
                      <a:pt x="188" y="41"/>
                      <a:pt x="188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0"/>
                      <a:pt x="190" y="39"/>
                      <a:pt x="191" y="38"/>
                    </a:cubicBezTo>
                    <a:cubicBezTo>
                      <a:pt x="192" y="38"/>
                      <a:pt x="193" y="38"/>
                      <a:pt x="194" y="38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40"/>
                      <a:pt x="189" y="41"/>
                      <a:pt x="188" y="41"/>
                    </a:cubicBezTo>
                    <a:moveTo>
                      <a:pt x="174" y="44"/>
                    </a:moveTo>
                    <a:cubicBezTo>
                      <a:pt x="176" y="42"/>
                      <a:pt x="179" y="41"/>
                      <a:pt x="180" y="39"/>
                    </a:cubicBezTo>
                    <a:cubicBezTo>
                      <a:pt x="181" y="38"/>
                      <a:pt x="181" y="38"/>
                      <a:pt x="181" y="38"/>
                    </a:cubicBezTo>
                    <a:cubicBezTo>
                      <a:pt x="182" y="38"/>
                      <a:pt x="185" y="37"/>
                      <a:pt x="185" y="37"/>
                    </a:cubicBezTo>
                    <a:cubicBezTo>
                      <a:pt x="186" y="37"/>
                      <a:pt x="186" y="37"/>
                      <a:pt x="183" y="39"/>
                    </a:cubicBezTo>
                    <a:cubicBezTo>
                      <a:pt x="182" y="40"/>
                      <a:pt x="181" y="41"/>
                      <a:pt x="180" y="41"/>
                    </a:cubicBezTo>
                    <a:cubicBezTo>
                      <a:pt x="178" y="42"/>
                      <a:pt x="176" y="43"/>
                      <a:pt x="175" y="43"/>
                    </a:cubicBezTo>
                    <a:cubicBezTo>
                      <a:pt x="174" y="44"/>
                      <a:pt x="174" y="44"/>
                      <a:pt x="174" y="44"/>
                    </a:cubicBezTo>
                    <a:cubicBezTo>
                      <a:pt x="174" y="44"/>
                      <a:pt x="174" y="44"/>
                      <a:pt x="174" y="44"/>
                    </a:cubicBezTo>
                    <a:moveTo>
                      <a:pt x="183" y="41"/>
                    </a:moveTo>
                    <a:cubicBezTo>
                      <a:pt x="184" y="40"/>
                      <a:pt x="186" y="38"/>
                      <a:pt x="187" y="37"/>
                    </a:cubicBezTo>
                    <a:cubicBezTo>
                      <a:pt x="188" y="37"/>
                      <a:pt x="189" y="37"/>
                      <a:pt x="190" y="37"/>
                    </a:cubicBezTo>
                    <a:cubicBezTo>
                      <a:pt x="188" y="38"/>
                      <a:pt x="186" y="39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83" y="41"/>
                      <a:pt x="183" y="41"/>
                      <a:pt x="183" y="41"/>
                    </a:cubicBezTo>
                    <a:moveTo>
                      <a:pt x="209" y="43"/>
                    </a:moveTo>
                    <a:cubicBezTo>
                      <a:pt x="212" y="41"/>
                      <a:pt x="214" y="39"/>
                      <a:pt x="217" y="37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9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6" y="40"/>
                      <a:pt x="212" y="41"/>
                      <a:pt x="209" y="43"/>
                    </a:cubicBezTo>
                    <a:moveTo>
                      <a:pt x="169" y="41"/>
                    </a:moveTo>
                    <a:cubicBezTo>
                      <a:pt x="172" y="41"/>
                      <a:pt x="174" y="40"/>
                      <a:pt x="175" y="38"/>
                    </a:cubicBezTo>
                    <a:cubicBezTo>
                      <a:pt x="176" y="37"/>
                      <a:pt x="176" y="36"/>
                      <a:pt x="176" y="36"/>
                    </a:cubicBezTo>
                    <a:cubicBezTo>
                      <a:pt x="177" y="35"/>
                      <a:pt x="178" y="35"/>
                      <a:pt x="179" y="35"/>
                    </a:cubicBezTo>
                    <a:cubicBezTo>
                      <a:pt x="179" y="35"/>
                      <a:pt x="179" y="35"/>
                      <a:pt x="179" y="36"/>
                    </a:cubicBezTo>
                    <a:cubicBezTo>
                      <a:pt x="177" y="37"/>
                      <a:pt x="176" y="38"/>
                      <a:pt x="175" y="39"/>
                    </a:cubicBezTo>
                    <a:cubicBezTo>
                      <a:pt x="175" y="40"/>
                      <a:pt x="175" y="40"/>
                      <a:pt x="175" y="40"/>
                    </a:cubicBezTo>
                    <a:cubicBezTo>
                      <a:pt x="172" y="42"/>
                      <a:pt x="169" y="44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5"/>
                      <a:pt x="165" y="45"/>
                      <a:pt x="165" y="45"/>
                    </a:cubicBezTo>
                    <a:cubicBezTo>
                      <a:pt x="165" y="44"/>
                      <a:pt x="167" y="43"/>
                      <a:pt x="168" y="43"/>
                    </a:cubicBezTo>
                    <a:cubicBezTo>
                      <a:pt x="168" y="42"/>
                      <a:pt x="169" y="42"/>
                      <a:pt x="169" y="41"/>
                    </a:cubicBezTo>
                    <a:cubicBezTo>
                      <a:pt x="169" y="41"/>
                      <a:pt x="169" y="41"/>
                      <a:pt x="169" y="41"/>
                    </a:cubicBezTo>
                    <a:moveTo>
                      <a:pt x="178" y="38"/>
                    </a:moveTo>
                    <a:cubicBezTo>
                      <a:pt x="178" y="37"/>
                      <a:pt x="178" y="37"/>
                      <a:pt x="178" y="37"/>
                    </a:cubicBezTo>
                    <a:cubicBezTo>
                      <a:pt x="179" y="36"/>
                      <a:pt x="180" y="35"/>
                      <a:pt x="181" y="34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2" y="34"/>
                      <a:pt x="184" y="35"/>
                      <a:pt x="185" y="35"/>
                    </a:cubicBezTo>
                    <a:cubicBezTo>
                      <a:pt x="184" y="36"/>
                      <a:pt x="184" y="36"/>
                      <a:pt x="183" y="36"/>
                    </a:cubicBezTo>
                    <a:cubicBezTo>
                      <a:pt x="182" y="36"/>
                      <a:pt x="182" y="37"/>
                      <a:pt x="182" y="37"/>
                    </a:cubicBezTo>
                    <a:cubicBezTo>
                      <a:pt x="182" y="37"/>
                      <a:pt x="182" y="37"/>
                      <a:pt x="182" y="37"/>
                    </a:cubicBezTo>
                    <a:cubicBezTo>
                      <a:pt x="182" y="37"/>
                      <a:pt x="182" y="36"/>
                      <a:pt x="181" y="36"/>
                    </a:cubicBezTo>
                    <a:cubicBezTo>
                      <a:pt x="181" y="36"/>
                      <a:pt x="181" y="36"/>
                      <a:pt x="181" y="36"/>
                    </a:cubicBezTo>
                    <a:cubicBezTo>
                      <a:pt x="180" y="37"/>
                      <a:pt x="179" y="37"/>
                      <a:pt x="178" y="38"/>
                    </a:cubicBezTo>
                    <a:moveTo>
                      <a:pt x="175" y="34"/>
                    </a:moveTo>
                    <a:cubicBezTo>
                      <a:pt x="175" y="33"/>
                      <a:pt x="175" y="33"/>
                      <a:pt x="175" y="32"/>
                    </a:cubicBezTo>
                    <a:cubicBezTo>
                      <a:pt x="175" y="32"/>
                      <a:pt x="175" y="32"/>
                      <a:pt x="176" y="32"/>
                    </a:cubicBezTo>
                    <a:cubicBezTo>
                      <a:pt x="176" y="32"/>
                      <a:pt x="176" y="33"/>
                      <a:pt x="175" y="34"/>
                    </a:cubicBezTo>
                    <a:moveTo>
                      <a:pt x="177" y="34"/>
                    </a:moveTo>
                    <a:cubicBezTo>
                      <a:pt x="176" y="34"/>
                      <a:pt x="178" y="33"/>
                      <a:pt x="179" y="32"/>
                    </a:cubicBezTo>
                    <a:cubicBezTo>
                      <a:pt x="179" y="31"/>
                      <a:pt x="179" y="31"/>
                      <a:pt x="179" y="31"/>
                    </a:cubicBezTo>
                    <a:cubicBezTo>
                      <a:pt x="180" y="32"/>
                      <a:pt x="180" y="32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81" y="33"/>
                      <a:pt x="181" y="33"/>
                      <a:pt x="181" y="33"/>
                    </a:cubicBezTo>
                    <a:cubicBezTo>
                      <a:pt x="178" y="34"/>
                      <a:pt x="177" y="34"/>
                      <a:pt x="177" y="34"/>
                    </a:cubicBezTo>
                    <a:moveTo>
                      <a:pt x="202" y="32"/>
                    </a:moveTo>
                    <a:cubicBezTo>
                      <a:pt x="201" y="31"/>
                      <a:pt x="201" y="31"/>
                      <a:pt x="201" y="31"/>
                    </a:cubicBezTo>
                    <a:cubicBezTo>
                      <a:pt x="202" y="31"/>
                      <a:pt x="203" y="31"/>
                      <a:pt x="204" y="30"/>
                    </a:cubicBezTo>
                    <a:cubicBezTo>
                      <a:pt x="203" y="31"/>
                      <a:pt x="203" y="31"/>
                      <a:pt x="202" y="32"/>
                    </a:cubicBezTo>
                    <a:moveTo>
                      <a:pt x="175" y="31"/>
                    </a:moveTo>
                    <a:cubicBezTo>
                      <a:pt x="175" y="30"/>
                      <a:pt x="175" y="30"/>
                      <a:pt x="176" y="30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0"/>
                      <a:pt x="178" y="30"/>
                      <a:pt x="179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8" y="31"/>
                      <a:pt x="178" y="31"/>
                      <a:pt x="178" y="31"/>
                    </a:cubicBezTo>
                    <a:cubicBezTo>
                      <a:pt x="177" y="31"/>
                      <a:pt x="176" y="31"/>
                      <a:pt x="175" y="31"/>
                    </a:cubicBezTo>
                    <a:moveTo>
                      <a:pt x="199" y="30"/>
                    </a:moveTo>
                    <a:cubicBezTo>
                      <a:pt x="198" y="29"/>
                      <a:pt x="198" y="29"/>
                      <a:pt x="198" y="29"/>
                    </a:cubicBezTo>
                    <a:cubicBezTo>
                      <a:pt x="199" y="29"/>
                      <a:pt x="199" y="29"/>
                      <a:pt x="199" y="29"/>
                    </a:cubicBezTo>
                    <a:cubicBezTo>
                      <a:pt x="199" y="30"/>
                      <a:pt x="199" y="30"/>
                      <a:pt x="199" y="30"/>
                    </a:cubicBezTo>
                    <a:moveTo>
                      <a:pt x="195" y="29"/>
                    </a:moveTo>
                    <a:cubicBezTo>
                      <a:pt x="193" y="29"/>
                      <a:pt x="192" y="29"/>
                      <a:pt x="192" y="29"/>
                    </a:cubicBezTo>
                    <a:cubicBezTo>
                      <a:pt x="194" y="28"/>
                      <a:pt x="196" y="27"/>
                      <a:pt x="199" y="27"/>
                    </a:cubicBezTo>
                    <a:cubicBezTo>
                      <a:pt x="197" y="28"/>
                      <a:pt x="196" y="28"/>
                      <a:pt x="195" y="29"/>
                    </a:cubicBezTo>
                    <a:moveTo>
                      <a:pt x="197" y="29"/>
                    </a:moveTo>
                    <a:cubicBezTo>
                      <a:pt x="198" y="28"/>
                      <a:pt x="199" y="28"/>
                      <a:pt x="200" y="28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6" y="29"/>
                      <a:pt x="212" y="33"/>
                      <a:pt x="217" y="36"/>
                    </a:cubicBezTo>
                    <a:cubicBezTo>
                      <a:pt x="217" y="36"/>
                      <a:pt x="217" y="36"/>
                      <a:pt x="217" y="36"/>
                    </a:cubicBezTo>
                    <a:cubicBezTo>
                      <a:pt x="210" y="40"/>
                      <a:pt x="204" y="44"/>
                      <a:pt x="197" y="47"/>
                    </a:cubicBezTo>
                    <a:cubicBezTo>
                      <a:pt x="202" y="44"/>
                      <a:pt x="208" y="39"/>
                      <a:pt x="214" y="35"/>
                    </a:cubicBezTo>
                    <a:cubicBezTo>
                      <a:pt x="214" y="35"/>
                      <a:pt x="214" y="34"/>
                      <a:pt x="213" y="34"/>
                    </a:cubicBezTo>
                    <a:cubicBezTo>
                      <a:pt x="213" y="34"/>
                      <a:pt x="213" y="34"/>
                      <a:pt x="213" y="34"/>
                    </a:cubicBezTo>
                    <a:cubicBezTo>
                      <a:pt x="212" y="35"/>
                      <a:pt x="212" y="35"/>
                      <a:pt x="211" y="35"/>
                    </a:cubicBezTo>
                    <a:cubicBezTo>
                      <a:pt x="210" y="36"/>
                      <a:pt x="210" y="36"/>
                      <a:pt x="210" y="36"/>
                    </a:cubicBezTo>
                    <a:cubicBezTo>
                      <a:pt x="208" y="37"/>
                      <a:pt x="207" y="38"/>
                      <a:pt x="205" y="39"/>
                    </a:cubicBezTo>
                    <a:cubicBezTo>
                      <a:pt x="201" y="41"/>
                      <a:pt x="197" y="43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3" y="45"/>
                      <a:pt x="193" y="45"/>
                      <a:pt x="192" y="44"/>
                    </a:cubicBezTo>
                    <a:cubicBezTo>
                      <a:pt x="199" y="42"/>
                      <a:pt x="205" y="36"/>
                      <a:pt x="212" y="34"/>
                    </a:cubicBezTo>
                    <a:cubicBezTo>
                      <a:pt x="212" y="34"/>
                      <a:pt x="212" y="33"/>
                      <a:pt x="211" y="33"/>
                    </a:cubicBezTo>
                    <a:cubicBezTo>
                      <a:pt x="211" y="33"/>
                      <a:pt x="211" y="33"/>
                      <a:pt x="211" y="33"/>
                    </a:cubicBezTo>
                    <a:cubicBezTo>
                      <a:pt x="206" y="35"/>
                      <a:pt x="202" y="38"/>
                      <a:pt x="197" y="41"/>
                    </a:cubicBezTo>
                    <a:cubicBezTo>
                      <a:pt x="196" y="42"/>
                      <a:pt x="194" y="43"/>
                      <a:pt x="193" y="43"/>
                    </a:cubicBezTo>
                    <a:cubicBezTo>
                      <a:pt x="192" y="43"/>
                      <a:pt x="192" y="44"/>
                      <a:pt x="192" y="44"/>
                    </a:cubicBezTo>
                    <a:cubicBezTo>
                      <a:pt x="192" y="44"/>
                      <a:pt x="192" y="44"/>
                      <a:pt x="192" y="44"/>
                    </a:cubicBezTo>
                    <a:cubicBezTo>
                      <a:pt x="192" y="44"/>
                      <a:pt x="192" y="43"/>
                      <a:pt x="193" y="43"/>
                    </a:cubicBezTo>
                    <a:cubicBezTo>
                      <a:pt x="194" y="42"/>
                      <a:pt x="196" y="40"/>
                      <a:pt x="197" y="39"/>
                    </a:cubicBezTo>
                    <a:cubicBezTo>
                      <a:pt x="198" y="39"/>
                      <a:pt x="198" y="39"/>
                      <a:pt x="199" y="39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202" y="39"/>
                      <a:pt x="203" y="37"/>
                      <a:pt x="203" y="34"/>
                    </a:cubicBezTo>
                    <a:cubicBezTo>
                      <a:pt x="205" y="33"/>
                      <a:pt x="206" y="33"/>
                      <a:pt x="208" y="32"/>
                    </a:cubicBezTo>
                    <a:cubicBezTo>
                      <a:pt x="208" y="32"/>
                      <a:pt x="208" y="31"/>
                      <a:pt x="208" y="31"/>
                    </a:cubicBezTo>
                    <a:cubicBezTo>
                      <a:pt x="208" y="31"/>
                      <a:pt x="208" y="31"/>
                      <a:pt x="208" y="31"/>
                    </a:cubicBezTo>
                    <a:cubicBezTo>
                      <a:pt x="206" y="32"/>
                      <a:pt x="204" y="32"/>
                      <a:pt x="203" y="32"/>
                    </a:cubicBezTo>
                    <a:cubicBezTo>
                      <a:pt x="204" y="32"/>
                      <a:pt x="205" y="31"/>
                      <a:pt x="206" y="30"/>
                    </a:cubicBezTo>
                    <a:cubicBezTo>
                      <a:pt x="206" y="30"/>
                      <a:pt x="206" y="30"/>
                      <a:pt x="206" y="30"/>
                    </a:cubicBezTo>
                    <a:cubicBezTo>
                      <a:pt x="205" y="30"/>
                      <a:pt x="205" y="30"/>
                      <a:pt x="205" y="30"/>
                    </a:cubicBezTo>
                    <a:cubicBezTo>
                      <a:pt x="203" y="30"/>
                      <a:pt x="202" y="30"/>
                      <a:pt x="200" y="30"/>
                    </a:cubicBezTo>
                    <a:cubicBezTo>
                      <a:pt x="200" y="30"/>
                      <a:pt x="200" y="30"/>
                      <a:pt x="200" y="30"/>
                    </a:cubicBezTo>
                    <a:cubicBezTo>
                      <a:pt x="200" y="30"/>
                      <a:pt x="201" y="29"/>
                      <a:pt x="201" y="29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8"/>
                    </a:cubicBezTo>
                    <a:cubicBezTo>
                      <a:pt x="199" y="28"/>
                      <a:pt x="198" y="29"/>
                      <a:pt x="197" y="29"/>
                    </a:cubicBezTo>
                    <a:moveTo>
                      <a:pt x="33" y="153"/>
                    </a:moveTo>
                    <a:cubicBezTo>
                      <a:pt x="36" y="153"/>
                      <a:pt x="38" y="151"/>
                      <a:pt x="39" y="149"/>
                    </a:cubicBezTo>
                    <a:cubicBezTo>
                      <a:pt x="40" y="146"/>
                      <a:pt x="40" y="144"/>
                      <a:pt x="40" y="141"/>
                    </a:cubicBezTo>
                    <a:cubicBezTo>
                      <a:pt x="40" y="136"/>
                      <a:pt x="41" y="132"/>
                      <a:pt x="45" y="128"/>
                    </a:cubicBezTo>
                    <a:cubicBezTo>
                      <a:pt x="48" y="125"/>
                      <a:pt x="51" y="120"/>
                      <a:pt x="48" y="116"/>
                    </a:cubicBezTo>
                    <a:cubicBezTo>
                      <a:pt x="47" y="114"/>
                      <a:pt x="45" y="113"/>
                      <a:pt x="45" y="110"/>
                    </a:cubicBezTo>
                    <a:cubicBezTo>
                      <a:pt x="46" y="108"/>
                      <a:pt x="47" y="106"/>
                      <a:pt x="46" y="104"/>
                    </a:cubicBezTo>
                    <a:cubicBezTo>
                      <a:pt x="45" y="101"/>
                      <a:pt x="44" y="100"/>
                      <a:pt x="42" y="98"/>
                    </a:cubicBezTo>
                    <a:cubicBezTo>
                      <a:pt x="41" y="98"/>
                      <a:pt x="41" y="97"/>
                      <a:pt x="40" y="97"/>
                    </a:cubicBezTo>
                    <a:cubicBezTo>
                      <a:pt x="35" y="95"/>
                      <a:pt x="37" y="89"/>
                      <a:pt x="38" y="86"/>
                    </a:cubicBezTo>
                    <a:cubicBezTo>
                      <a:pt x="40" y="83"/>
                      <a:pt x="41" y="80"/>
                      <a:pt x="41" y="77"/>
                    </a:cubicBezTo>
                    <a:cubicBezTo>
                      <a:pt x="41" y="72"/>
                      <a:pt x="40" y="67"/>
                      <a:pt x="40" y="62"/>
                    </a:cubicBezTo>
                    <a:cubicBezTo>
                      <a:pt x="47" y="53"/>
                      <a:pt x="55" y="46"/>
                      <a:pt x="64" y="39"/>
                    </a:cubicBezTo>
                    <a:cubicBezTo>
                      <a:pt x="87" y="22"/>
                      <a:pt x="115" y="14"/>
                      <a:pt x="142" y="14"/>
                    </a:cubicBezTo>
                    <a:cubicBezTo>
                      <a:pt x="160" y="14"/>
                      <a:pt x="178" y="17"/>
                      <a:pt x="194" y="24"/>
                    </a:cubicBezTo>
                    <a:cubicBezTo>
                      <a:pt x="192" y="25"/>
                      <a:pt x="190" y="25"/>
                      <a:pt x="189" y="27"/>
                    </a:cubicBezTo>
                    <a:cubicBezTo>
                      <a:pt x="186" y="29"/>
                      <a:pt x="189" y="32"/>
                      <a:pt x="191" y="33"/>
                    </a:cubicBezTo>
                    <a:cubicBezTo>
                      <a:pt x="192" y="33"/>
                      <a:pt x="192" y="33"/>
                      <a:pt x="193" y="33"/>
                    </a:cubicBezTo>
                    <a:cubicBezTo>
                      <a:pt x="193" y="33"/>
                      <a:pt x="194" y="33"/>
                      <a:pt x="194" y="33"/>
                    </a:cubicBezTo>
                    <a:cubicBezTo>
                      <a:pt x="195" y="33"/>
                      <a:pt x="195" y="33"/>
                      <a:pt x="196" y="33"/>
                    </a:cubicBezTo>
                    <a:cubicBezTo>
                      <a:pt x="196" y="33"/>
                      <a:pt x="196" y="33"/>
                      <a:pt x="197" y="33"/>
                    </a:cubicBezTo>
                    <a:cubicBezTo>
                      <a:pt x="197" y="33"/>
                      <a:pt x="198" y="34"/>
                      <a:pt x="198" y="35"/>
                    </a:cubicBezTo>
                    <a:cubicBezTo>
                      <a:pt x="198" y="35"/>
                      <a:pt x="197" y="35"/>
                      <a:pt x="197" y="35"/>
                    </a:cubicBezTo>
                    <a:cubicBezTo>
                      <a:pt x="193" y="35"/>
                      <a:pt x="188" y="33"/>
                      <a:pt x="185" y="31"/>
                    </a:cubicBezTo>
                    <a:cubicBezTo>
                      <a:pt x="183" y="30"/>
                      <a:pt x="179" y="25"/>
                      <a:pt x="176" y="25"/>
                    </a:cubicBezTo>
                    <a:cubicBezTo>
                      <a:pt x="175" y="25"/>
                      <a:pt x="174" y="26"/>
                      <a:pt x="173" y="26"/>
                    </a:cubicBezTo>
                    <a:cubicBezTo>
                      <a:pt x="172" y="28"/>
                      <a:pt x="171" y="29"/>
                      <a:pt x="171" y="31"/>
                    </a:cubicBezTo>
                    <a:cubicBezTo>
                      <a:pt x="171" y="33"/>
                      <a:pt x="174" y="37"/>
                      <a:pt x="170" y="38"/>
                    </a:cubicBezTo>
                    <a:cubicBezTo>
                      <a:pt x="169" y="38"/>
                      <a:pt x="169" y="38"/>
                      <a:pt x="169" y="38"/>
                    </a:cubicBezTo>
                    <a:cubicBezTo>
                      <a:pt x="165" y="38"/>
                      <a:pt x="161" y="36"/>
                      <a:pt x="158" y="35"/>
                    </a:cubicBezTo>
                    <a:cubicBezTo>
                      <a:pt x="157" y="35"/>
                      <a:pt x="157" y="35"/>
                      <a:pt x="157" y="35"/>
                    </a:cubicBezTo>
                    <a:cubicBezTo>
                      <a:pt x="150" y="35"/>
                      <a:pt x="150" y="43"/>
                      <a:pt x="156" y="46"/>
                    </a:cubicBezTo>
                    <a:cubicBezTo>
                      <a:pt x="160" y="48"/>
                      <a:pt x="165" y="49"/>
                      <a:pt x="170" y="50"/>
                    </a:cubicBezTo>
                    <a:cubicBezTo>
                      <a:pt x="170" y="50"/>
                      <a:pt x="170" y="50"/>
                      <a:pt x="170" y="50"/>
                    </a:cubicBezTo>
                    <a:cubicBezTo>
                      <a:pt x="172" y="50"/>
                      <a:pt x="174" y="48"/>
                      <a:pt x="175" y="47"/>
                    </a:cubicBezTo>
                    <a:cubicBezTo>
                      <a:pt x="178" y="46"/>
                      <a:pt x="181" y="45"/>
                      <a:pt x="184" y="45"/>
                    </a:cubicBezTo>
                    <a:cubicBezTo>
                      <a:pt x="186" y="45"/>
                      <a:pt x="188" y="45"/>
                      <a:pt x="191" y="48"/>
                    </a:cubicBezTo>
                    <a:cubicBezTo>
                      <a:pt x="196" y="52"/>
                      <a:pt x="195" y="59"/>
                      <a:pt x="201" y="64"/>
                    </a:cubicBezTo>
                    <a:cubicBezTo>
                      <a:pt x="201" y="64"/>
                      <a:pt x="202" y="65"/>
                      <a:pt x="203" y="65"/>
                    </a:cubicBezTo>
                    <a:cubicBezTo>
                      <a:pt x="205" y="65"/>
                      <a:pt x="206" y="64"/>
                      <a:pt x="208" y="63"/>
                    </a:cubicBezTo>
                    <a:cubicBezTo>
                      <a:pt x="209" y="62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5" y="61"/>
                      <a:pt x="218" y="62"/>
                      <a:pt x="221" y="64"/>
                    </a:cubicBezTo>
                    <a:cubicBezTo>
                      <a:pt x="222" y="65"/>
                      <a:pt x="223" y="66"/>
                      <a:pt x="224" y="67"/>
                    </a:cubicBezTo>
                    <a:cubicBezTo>
                      <a:pt x="225" y="67"/>
                      <a:pt x="227" y="72"/>
                      <a:pt x="225" y="72"/>
                    </a:cubicBezTo>
                    <a:cubicBezTo>
                      <a:pt x="224" y="72"/>
                      <a:pt x="224" y="72"/>
                      <a:pt x="223" y="72"/>
                    </a:cubicBezTo>
                    <a:cubicBezTo>
                      <a:pt x="219" y="70"/>
                      <a:pt x="217" y="65"/>
                      <a:pt x="212" y="65"/>
                    </a:cubicBezTo>
                    <a:cubicBezTo>
                      <a:pt x="212" y="65"/>
                      <a:pt x="212" y="65"/>
                      <a:pt x="212" y="65"/>
                    </a:cubicBezTo>
                    <a:cubicBezTo>
                      <a:pt x="208" y="65"/>
                      <a:pt x="207" y="67"/>
                      <a:pt x="207" y="70"/>
                    </a:cubicBezTo>
                    <a:cubicBezTo>
                      <a:pt x="207" y="75"/>
                      <a:pt x="213" y="77"/>
                      <a:pt x="216" y="78"/>
                    </a:cubicBezTo>
                    <a:cubicBezTo>
                      <a:pt x="216" y="79"/>
                      <a:pt x="217" y="79"/>
                      <a:pt x="217" y="79"/>
                    </a:cubicBezTo>
                    <a:cubicBezTo>
                      <a:pt x="220" y="80"/>
                      <a:pt x="220" y="82"/>
                      <a:pt x="216" y="85"/>
                    </a:cubicBezTo>
                    <a:cubicBezTo>
                      <a:pt x="216" y="85"/>
                      <a:pt x="216" y="85"/>
                      <a:pt x="216" y="85"/>
                    </a:cubicBezTo>
                    <a:cubicBezTo>
                      <a:pt x="209" y="82"/>
                      <a:pt x="202" y="79"/>
                      <a:pt x="196" y="76"/>
                    </a:cubicBezTo>
                    <a:cubicBezTo>
                      <a:pt x="188" y="72"/>
                      <a:pt x="183" y="67"/>
                      <a:pt x="178" y="60"/>
                    </a:cubicBezTo>
                    <a:cubicBezTo>
                      <a:pt x="174" y="56"/>
                      <a:pt x="170" y="52"/>
                      <a:pt x="165" y="50"/>
                    </a:cubicBezTo>
                    <a:cubicBezTo>
                      <a:pt x="162" y="49"/>
                      <a:pt x="159" y="49"/>
                      <a:pt x="156" y="49"/>
                    </a:cubicBezTo>
                    <a:cubicBezTo>
                      <a:pt x="153" y="49"/>
                      <a:pt x="149" y="49"/>
                      <a:pt x="146" y="50"/>
                    </a:cubicBezTo>
                    <a:cubicBezTo>
                      <a:pt x="126" y="54"/>
                      <a:pt x="91" y="79"/>
                      <a:pt x="103" y="104"/>
                    </a:cubicBezTo>
                    <a:cubicBezTo>
                      <a:pt x="109" y="116"/>
                      <a:pt x="128" y="113"/>
                      <a:pt x="138" y="119"/>
                    </a:cubicBezTo>
                    <a:cubicBezTo>
                      <a:pt x="146" y="124"/>
                      <a:pt x="142" y="133"/>
                      <a:pt x="140" y="140"/>
                    </a:cubicBezTo>
                    <a:cubicBezTo>
                      <a:pt x="139" y="143"/>
                      <a:pt x="138" y="146"/>
                      <a:pt x="137" y="149"/>
                    </a:cubicBezTo>
                    <a:cubicBezTo>
                      <a:pt x="137" y="153"/>
                      <a:pt x="138" y="157"/>
                      <a:pt x="138" y="161"/>
                    </a:cubicBezTo>
                    <a:cubicBezTo>
                      <a:pt x="139" y="167"/>
                      <a:pt x="134" y="173"/>
                      <a:pt x="132" y="178"/>
                    </a:cubicBezTo>
                    <a:cubicBezTo>
                      <a:pt x="130" y="183"/>
                      <a:pt x="129" y="187"/>
                      <a:pt x="128" y="191"/>
                    </a:cubicBezTo>
                    <a:cubicBezTo>
                      <a:pt x="126" y="199"/>
                      <a:pt x="125" y="208"/>
                      <a:pt x="128" y="216"/>
                    </a:cubicBezTo>
                    <a:cubicBezTo>
                      <a:pt x="130" y="222"/>
                      <a:pt x="135" y="224"/>
                      <a:pt x="141" y="224"/>
                    </a:cubicBezTo>
                    <a:cubicBezTo>
                      <a:pt x="142" y="224"/>
                      <a:pt x="144" y="224"/>
                      <a:pt x="145" y="223"/>
                    </a:cubicBezTo>
                    <a:cubicBezTo>
                      <a:pt x="152" y="222"/>
                      <a:pt x="157" y="219"/>
                      <a:pt x="163" y="215"/>
                    </a:cubicBezTo>
                    <a:cubicBezTo>
                      <a:pt x="170" y="209"/>
                      <a:pt x="178" y="205"/>
                      <a:pt x="186" y="201"/>
                    </a:cubicBezTo>
                    <a:cubicBezTo>
                      <a:pt x="192" y="199"/>
                      <a:pt x="197" y="196"/>
                      <a:pt x="200" y="191"/>
                    </a:cubicBezTo>
                    <a:cubicBezTo>
                      <a:pt x="205" y="185"/>
                      <a:pt x="200" y="177"/>
                      <a:pt x="207" y="172"/>
                    </a:cubicBezTo>
                    <a:cubicBezTo>
                      <a:pt x="214" y="167"/>
                      <a:pt x="226" y="166"/>
                      <a:pt x="230" y="157"/>
                    </a:cubicBezTo>
                    <a:cubicBezTo>
                      <a:pt x="232" y="153"/>
                      <a:pt x="232" y="148"/>
                      <a:pt x="230" y="145"/>
                    </a:cubicBezTo>
                    <a:cubicBezTo>
                      <a:pt x="228" y="141"/>
                      <a:pt x="225" y="139"/>
                      <a:pt x="223" y="135"/>
                    </a:cubicBezTo>
                    <a:cubicBezTo>
                      <a:pt x="221" y="131"/>
                      <a:pt x="223" y="126"/>
                      <a:pt x="222" y="122"/>
                    </a:cubicBezTo>
                    <a:cubicBezTo>
                      <a:pt x="222" y="119"/>
                      <a:pt x="220" y="116"/>
                      <a:pt x="219" y="114"/>
                    </a:cubicBezTo>
                    <a:cubicBezTo>
                      <a:pt x="218" y="112"/>
                      <a:pt x="217" y="110"/>
                      <a:pt x="216" y="108"/>
                    </a:cubicBezTo>
                    <a:cubicBezTo>
                      <a:pt x="216" y="107"/>
                      <a:pt x="216" y="107"/>
                      <a:pt x="216" y="106"/>
                    </a:cubicBezTo>
                    <a:cubicBezTo>
                      <a:pt x="215" y="104"/>
                      <a:pt x="216" y="102"/>
                      <a:pt x="220" y="102"/>
                    </a:cubicBezTo>
                    <a:cubicBezTo>
                      <a:pt x="220" y="102"/>
                      <a:pt x="220" y="102"/>
                      <a:pt x="220" y="102"/>
                    </a:cubicBezTo>
                    <a:cubicBezTo>
                      <a:pt x="224" y="108"/>
                      <a:pt x="223" y="117"/>
                      <a:pt x="223" y="124"/>
                    </a:cubicBezTo>
                    <a:cubicBezTo>
                      <a:pt x="223" y="128"/>
                      <a:pt x="223" y="132"/>
                      <a:pt x="226" y="136"/>
                    </a:cubicBezTo>
                    <a:cubicBezTo>
                      <a:pt x="228" y="138"/>
                      <a:pt x="230" y="138"/>
                      <a:pt x="233" y="138"/>
                    </a:cubicBezTo>
                    <a:cubicBezTo>
                      <a:pt x="235" y="138"/>
                      <a:pt x="237" y="138"/>
                      <a:pt x="239" y="138"/>
                    </a:cubicBezTo>
                    <a:cubicBezTo>
                      <a:pt x="243" y="137"/>
                      <a:pt x="249" y="135"/>
                      <a:pt x="251" y="131"/>
                    </a:cubicBezTo>
                    <a:cubicBezTo>
                      <a:pt x="252" y="125"/>
                      <a:pt x="248" y="120"/>
                      <a:pt x="245" y="115"/>
                    </a:cubicBezTo>
                    <a:cubicBezTo>
                      <a:pt x="244" y="114"/>
                      <a:pt x="243" y="112"/>
                      <a:pt x="242" y="111"/>
                    </a:cubicBezTo>
                    <a:cubicBezTo>
                      <a:pt x="241" y="110"/>
                      <a:pt x="241" y="109"/>
                      <a:pt x="240" y="108"/>
                    </a:cubicBezTo>
                    <a:cubicBezTo>
                      <a:pt x="240" y="108"/>
                      <a:pt x="240" y="108"/>
                      <a:pt x="240" y="108"/>
                    </a:cubicBezTo>
                    <a:cubicBezTo>
                      <a:pt x="240" y="108"/>
                      <a:pt x="240" y="106"/>
                      <a:pt x="239" y="105"/>
                    </a:cubicBezTo>
                    <a:cubicBezTo>
                      <a:pt x="239" y="103"/>
                      <a:pt x="239" y="102"/>
                      <a:pt x="240" y="102"/>
                    </a:cubicBezTo>
                    <a:cubicBezTo>
                      <a:pt x="240" y="102"/>
                      <a:pt x="241" y="102"/>
                      <a:pt x="241" y="102"/>
                    </a:cubicBezTo>
                    <a:cubicBezTo>
                      <a:pt x="247" y="105"/>
                      <a:pt x="249" y="113"/>
                      <a:pt x="252" y="118"/>
                    </a:cubicBezTo>
                    <a:cubicBezTo>
                      <a:pt x="255" y="123"/>
                      <a:pt x="258" y="127"/>
                      <a:pt x="262" y="130"/>
                    </a:cubicBezTo>
                    <a:cubicBezTo>
                      <a:pt x="268" y="136"/>
                      <a:pt x="270" y="142"/>
                      <a:pt x="271" y="149"/>
                    </a:cubicBezTo>
                    <a:cubicBezTo>
                      <a:pt x="272" y="150"/>
                      <a:pt x="272" y="150"/>
                      <a:pt x="272" y="150"/>
                    </a:cubicBezTo>
                    <a:cubicBezTo>
                      <a:pt x="266" y="203"/>
                      <a:pt x="224" y="246"/>
                      <a:pt x="172" y="258"/>
                    </a:cubicBezTo>
                    <a:cubicBezTo>
                      <a:pt x="162" y="260"/>
                      <a:pt x="153" y="261"/>
                      <a:pt x="143" y="261"/>
                    </a:cubicBezTo>
                    <a:cubicBezTo>
                      <a:pt x="95" y="261"/>
                      <a:pt x="48" y="235"/>
                      <a:pt x="25" y="191"/>
                    </a:cubicBezTo>
                    <a:cubicBezTo>
                      <a:pt x="24" y="187"/>
                      <a:pt x="22" y="184"/>
                      <a:pt x="21" y="180"/>
                    </a:cubicBezTo>
                    <a:cubicBezTo>
                      <a:pt x="21" y="180"/>
                      <a:pt x="21" y="179"/>
                      <a:pt x="21" y="179"/>
                    </a:cubicBezTo>
                    <a:cubicBezTo>
                      <a:pt x="22" y="175"/>
                      <a:pt x="24" y="171"/>
                      <a:pt x="25" y="167"/>
                    </a:cubicBezTo>
                    <a:cubicBezTo>
                      <a:pt x="26" y="164"/>
                      <a:pt x="25" y="160"/>
                      <a:pt x="25" y="157"/>
                    </a:cubicBezTo>
                    <a:cubicBezTo>
                      <a:pt x="25" y="155"/>
                      <a:pt x="25" y="149"/>
                      <a:pt x="27" y="149"/>
                    </a:cubicBezTo>
                    <a:cubicBezTo>
                      <a:pt x="27" y="149"/>
                      <a:pt x="28" y="149"/>
                      <a:pt x="29" y="150"/>
                    </a:cubicBezTo>
                    <a:cubicBezTo>
                      <a:pt x="30" y="151"/>
                      <a:pt x="31" y="152"/>
                      <a:pt x="32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144" y="265"/>
                    </a:moveTo>
                    <a:cubicBezTo>
                      <a:pt x="152" y="265"/>
                      <a:pt x="161" y="264"/>
                      <a:pt x="169" y="262"/>
                    </a:cubicBezTo>
                    <a:cubicBezTo>
                      <a:pt x="229" y="251"/>
                      <a:pt x="276" y="199"/>
                      <a:pt x="276" y="138"/>
                    </a:cubicBezTo>
                    <a:cubicBezTo>
                      <a:pt x="276" y="87"/>
                      <a:pt x="245" y="43"/>
                      <a:pt x="200" y="22"/>
                    </a:cubicBezTo>
                    <a:cubicBezTo>
                      <a:pt x="201" y="20"/>
                      <a:pt x="205" y="16"/>
                      <a:pt x="206" y="12"/>
                    </a:cubicBezTo>
                    <a:cubicBezTo>
                      <a:pt x="222" y="20"/>
                      <a:pt x="237" y="28"/>
                      <a:pt x="250" y="42"/>
                    </a:cubicBezTo>
                    <a:cubicBezTo>
                      <a:pt x="262" y="55"/>
                      <a:pt x="271" y="72"/>
                      <a:pt x="278" y="89"/>
                    </a:cubicBezTo>
                    <a:cubicBezTo>
                      <a:pt x="293" y="125"/>
                      <a:pt x="291" y="163"/>
                      <a:pt x="275" y="197"/>
                    </a:cubicBezTo>
                    <a:cubicBezTo>
                      <a:pt x="258" y="236"/>
                      <a:pt x="221" y="261"/>
                      <a:pt x="180" y="270"/>
                    </a:cubicBezTo>
                    <a:cubicBezTo>
                      <a:pt x="168" y="273"/>
                      <a:pt x="156" y="274"/>
                      <a:pt x="144" y="274"/>
                    </a:cubicBezTo>
                    <a:cubicBezTo>
                      <a:pt x="143" y="274"/>
                      <a:pt x="143" y="274"/>
                      <a:pt x="142" y="274"/>
                    </a:cubicBezTo>
                    <a:cubicBezTo>
                      <a:pt x="126" y="274"/>
                      <a:pt x="108" y="273"/>
                      <a:pt x="94" y="266"/>
                    </a:cubicBezTo>
                    <a:cubicBezTo>
                      <a:pt x="95" y="263"/>
                      <a:pt x="97" y="259"/>
                      <a:pt x="98" y="257"/>
                    </a:cubicBezTo>
                    <a:cubicBezTo>
                      <a:pt x="112" y="262"/>
                      <a:pt x="128" y="265"/>
                      <a:pt x="144" y="265"/>
                    </a:cubicBezTo>
                    <a:moveTo>
                      <a:pt x="196" y="21"/>
                    </a:moveTo>
                    <a:cubicBezTo>
                      <a:pt x="194" y="20"/>
                      <a:pt x="192" y="19"/>
                      <a:pt x="191" y="19"/>
                    </a:cubicBezTo>
                    <a:cubicBezTo>
                      <a:pt x="193" y="15"/>
                      <a:pt x="194" y="4"/>
                      <a:pt x="199" y="4"/>
                    </a:cubicBezTo>
                    <a:cubicBezTo>
                      <a:pt x="199" y="4"/>
                      <a:pt x="200" y="4"/>
                      <a:pt x="200" y="4"/>
                    </a:cubicBezTo>
                    <a:cubicBezTo>
                      <a:pt x="209" y="5"/>
                      <a:pt x="199" y="17"/>
                      <a:pt x="196" y="21"/>
                    </a:cubicBezTo>
                    <a:moveTo>
                      <a:pt x="199" y="0"/>
                    </a:moveTo>
                    <a:cubicBezTo>
                      <a:pt x="192" y="0"/>
                      <a:pt x="190" y="11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73" y="12"/>
                      <a:pt x="158" y="10"/>
                      <a:pt x="143" y="10"/>
                    </a:cubicBezTo>
                    <a:cubicBezTo>
                      <a:pt x="104" y="10"/>
                      <a:pt x="66" y="27"/>
                      <a:pt x="39" y="57"/>
                    </a:cubicBezTo>
                    <a:cubicBezTo>
                      <a:pt x="4" y="98"/>
                      <a:pt x="0" y="158"/>
                      <a:pt x="29" y="204"/>
                    </a:cubicBezTo>
                    <a:cubicBezTo>
                      <a:pt x="43" y="226"/>
                      <a:pt x="63" y="242"/>
                      <a:pt x="86" y="253"/>
                    </a:cubicBezTo>
                    <a:cubicBezTo>
                      <a:pt x="84" y="259"/>
                      <a:pt x="70" y="272"/>
                      <a:pt x="77" y="277"/>
                    </a:cubicBezTo>
                    <a:cubicBezTo>
                      <a:pt x="79" y="279"/>
                      <a:pt x="80" y="279"/>
                      <a:pt x="82" y="279"/>
                    </a:cubicBezTo>
                    <a:cubicBezTo>
                      <a:pt x="86" y="279"/>
                      <a:pt x="89" y="275"/>
                      <a:pt x="92" y="270"/>
                    </a:cubicBezTo>
                    <a:cubicBezTo>
                      <a:pt x="105" y="275"/>
                      <a:pt x="119" y="277"/>
                      <a:pt x="133" y="277"/>
                    </a:cubicBezTo>
                    <a:cubicBezTo>
                      <a:pt x="130" y="286"/>
                      <a:pt x="124" y="296"/>
                      <a:pt x="127" y="305"/>
                    </a:cubicBezTo>
                    <a:cubicBezTo>
                      <a:pt x="127" y="306"/>
                      <a:pt x="127" y="306"/>
                      <a:pt x="127" y="306"/>
                    </a:cubicBezTo>
                    <a:cubicBezTo>
                      <a:pt x="119" y="308"/>
                      <a:pt x="111" y="309"/>
                      <a:pt x="103" y="311"/>
                    </a:cubicBezTo>
                    <a:cubicBezTo>
                      <a:pt x="91" y="314"/>
                      <a:pt x="79" y="318"/>
                      <a:pt x="69" y="325"/>
                    </a:cubicBezTo>
                    <a:cubicBezTo>
                      <a:pt x="65" y="327"/>
                      <a:pt x="53" y="335"/>
                      <a:pt x="57" y="340"/>
                    </a:cubicBezTo>
                    <a:cubicBezTo>
                      <a:pt x="61" y="346"/>
                      <a:pt x="72" y="346"/>
                      <a:pt x="77" y="347"/>
                    </a:cubicBezTo>
                    <a:cubicBezTo>
                      <a:pt x="99" y="350"/>
                      <a:pt x="122" y="351"/>
                      <a:pt x="145" y="351"/>
                    </a:cubicBezTo>
                    <a:cubicBezTo>
                      <a:pt x="148" y="352"/>
                      <a:pt x="152" y="352"/>
                      <a:pt x="156" y="352"/>
                    </a:cubicBezTo>
                    <a:cubicBezTo>
                      <a:pt x="175" y="352"/>
                      <a:pt x="195" y="351"/>
                      <a:pt x="214" y="347"/>
                    </a:cubicBezTo>
                    <a:cubicBezTo>
                      <a:pt x="220" y="346"/>
                      <a:pt x="227" y="345"/>
                      <a:pt x="231" y="341"/>
                    </a:cubicBezTo>
                    <a:cubicBezTo>
                      <a:pt x="236" y="337"/>
                      <a:pt x="232" y="331"/>
                      <a:pt x="228" y="328"/>
                    </a:cubicBezTo>
                    <a:cubicBezTo>
                      <a:pt x="208" y="314"/>
                      <a:pt x="181" y="309"/>
                      <a:pt x="158" y="305"/>
                    </a:cubicBezTo>
                    <a:cubicBezTo>
                      <a:pt x="160" y="296"/>
                      <a:pt x="157" y="287"/>
                      <a:pt x="154" y="278"/>
                    </a:cubicBezTo>
                    <a:cubicBezTo>
                      <a:pt x="162" y="277"/>
                      <a:pt x="171" y="276"/>
                      <a:pt x="180" y="274"/>
                    </a:cubicBezTo>
                    <a:cubicBezTo>
                      <a:pt x="201" y="270"/>
                      <a:pt x="221" y="261"/>
                      <a:pt x="238" y="249"/>
                    </a:cubicBezTo>
                    <a:cubicBezTo>
                      <a:pt x="279" y="219"/>
                      <a:pt x="299" y="165"/>
                      <a:pt x="290" y="115"/>
                    </a:cubicBezTo>
                    <a:cubicBezTo>
                      <a:pt x="286" y="92"/>
                      <a:pt x="275" y="69"/>
                      <a:pt x="262" y="50"/>
                    </a:cubicBezTo>
                    <a:cubicBezTo>
                      <a:pt x="248" y="31"/>
                      <a:pt x="229" y="19"/>
                      <a:pt x="208" y="8"/>
                    </a:cubicBezTo>
                    <a:cubicBezTo>
                      <a:pt x="207" y="8"/>
                      <a:pt x="207" y="8"/>
                      <a:pt x="207" y="8"/>
                    </a:cubicBezTo>
                    <a:cubicBezTo>
                      <a:pt x="208" y="5"/>
                      <a:pt x="207" y="3"/>
                      <a:pt x="203" y="1"/>
                    </a:cubicBezTo>
                    <a:cubicBezTo>
                      <a:pt x="202" y="0"/>
                      <a:pt x="200" y="0"/>
                      <a:pt x="19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3812844" y="2571677"/>
              <a:ext cx="411163" cy="428625"/>
            </a:xfrm>
            <a:custGeom>
              <a:avLst/>
              <a:gdLst>
                <a:gd name="T0" fmla="*/ 72 w 97"/>
                <a:gd name="T1" fmla="*/ 95 h 101"/>
                <a:gd name="T2" fmla="*/ 75 w 97"/>
                <a:gd name="T3" fmla="*/ 90 h 101"/>
                <a:gd name="T4" fmla="*/ 84 w 97"/>
                <a:gd name="T5" fmla="*/ 86 h 101"/>
                <a:gd name="T6" fmla="*/ 26 w 97"/>
                <a:gd name="T7" fmla="*/ 92 h 101"/>
                <a:gd name="T8" fmla="*/ 27 w 97"/>
                <a:gd name="T9" fmla="*/ 93 h 101"/>
                <a:gd name="T10" fmla="*/ 85 w 97"/>
                <a:gd name="T11" fmla="*/ 80 h 101"/>
                <a:gd name="T12" fmla="*/ 88 w 97"/>
                <a:gd name="T13" fmla="*/ 78 h 101"/>
                <a:gd name="T14" fmla="*/ 17 w 97"/>
                <a:gd name="T15" fmla="*/ 84 h 101"/>
                <a:gd name="T16" fmla="*/ 91 w 97"/>
                <a:gd name="T17" fmla="*/ 71 h 101"/>
                <a:gd name="T18" fmla="*/ 48 w 97"/>
                <a:gd name="T19" fmla="*/ 92 h 101"/>
                <a:gd name="T20" fmla="*/ 91 w 97"/>
                <a:gd name="T21" fmla="*/ 69 h 101"/>
                <a:gd name="T22" fmla="*/ 32 w 97"/>
                <a:gd name="T23" fmla="*/ 75 h 101"/>
                <a:gd name="T24" fmla="*/ 90 w 97"/>
                <a:gd name="T25" fmla="*/ 69 h 101"/>
                <a:gd name="T26" fmla="*/ 33 w 97"/>
                <a:gd name="T27" fmla="*/ 94 h 101"/>
                <a:gd name="T28" fmla="*/ 29 w 97"/>
                <a:gd name="T29" fmla="*/ 90 h 101"/>
                <a:gd name="T30" fmla="*/ 38 w 97"/>
                <a:gd name="T31" fmla="*/ 87 h 101"/>
                <a:gd name="T32" fmla="*/ 25 w 97"/>
                <a:gd name="T33" fmla="*/ 67 h 101"/>
                <a:gd name="T34" fmla="*/ 77 w 97"/>
                <a:gd name="T35" fmla="*/ 64 h 101"/>
                <a:gd name="T36" fmla="*/ 48 w 97"/>
                <a:gd name="T37" fmla="*/ 79 h 101"/>
                <a:gd name="T38" fmla="*/ 50 w 97"/>
                <a:gd name="T39" fmla="*/ 53 h 101"/>
                <a:gd name="T40" fmla="*/ 56 w 97"/>
                <a:gd name="T41" fmla="*/ 68 h 101"/>
                <a:gd name="T42" fmla="*/ 23 w 97"/>
                <a:gd name="T43" fmla="*/ 85 h 101"/>
                <a:gd name="T44" fmla="*/ 57 w 97"/>
                <a:gd name="T45" fmla="*/ 63 h 101"/>
                <a:gd name="T46" fmla="*/ 7 w 97"/>
                <a:gd name="T47" fmla="*/ 67 h 101"/>
                <a:gd name="T48" fmla="*/ 73 w 97"/>
                <a:gd name="T49" fmla="*/ 52 h 101"/>
                <a:gd name="T50" fmla="*/ 66 w 97"/>
                <a:gd name="T51" fmla="*/ 56 h 101"/>
                <a:gd name="T52" fmla="*/ 14 w 97"/>
                <a:gd name="T53" fmla="*/ 80 h 101"/>
                <a:gd name="T54" fmla="*/ 88 w 97"/>
                <a:gd name="T55" fmla="*/ 46 h 101"/>
                <a:gd name="T56" fmla="*/ 46 w 97"/>
                <a:gd name="T57" fmla="*/ 41 h 101"/>
                <a:gd name="T58" fmla="*/ 48 w 97"/>
                <a:gd name="T59" fmla="*/ 52 h 101"/>
                <a:gd name="T60" fmla="*/ 5 w 97"/>
                <a:gd name="T61" fmla="*/ 58 h 101"/>
                <a:gd name="T62" fmla="*/ 91 w 97"/>
                <a:gd name="T63" fmla="*/ 43 h 101"/>
                <a:gd name="T64" fmla="*/ 85 w 97"/>
                <a:gd name="T65" fmla="*/ 36 h 101"/>
                <a:gd name="T66" fmla="*/ 89 w 97"/>
                <a:gd name="T67" fmla="*/ 34 h 101"/>
                <a:gd name="T68" fmla="*/ 68 w 97"/>
                <a:gd name="T69" fmla="*/ 39 h 101"/>
                <a:gd name="T70" fmla="*/ 85 w 97"/>
                <a:gd name="T71" fmla="*/ 32 h 101"/>
                <a:gd name="T72" fmla="*/ 6 w 97"/>
                <a:gd name="T73" fmla="*/ 64 h 101"/>
                <a:gd name="T74" fmla="*/ 5 w 97"/>
                <a:gd name="T75" fmla="*/ 51 h 101"/>
                <a:gd name="T76" fmla="*/ 19 w 97"/>
                <a:gd name="T77" fmla="*/ 54 h 101"/>
                <a:gd name="T78" fmla="*/ 23 w 97"/>
                <a:gd name="T79" fmla="*/ 39 h 101"/>
                <a:gd name="T80" fmla="*/ 34 w 97"/>
                <a:gd name="T81" fmla="*/ 33 h 101"/>
                <a:gd name="T82" fmla="*/ 72 w 97"/>
                <a:gd name="T83" fmla="*/ 31 h 101"/>
                <a:gd name="T84" fmla="*/ 35 w 97"/>
                <a:gd name="T85" fmla="*/ 30 h 101"/>
                <a:gd name="T86" fmla="*/ 52 w 97"/>
                <a:gd name="T87" fmla="*/ 22 h 101"/>
                <a:gd name="T88" fmla="*/ 81 w 97"/>
                <a:gd name="T89" fmla="*/ 24 h 101"/>
                <a:gd name="T90" fmla="*/ 76 w 97"/>
                <a:gd name="T91" fmla="*/ 21 h 101"/>
                <a:gd name="T92" fmla="*/ 10 w 97"/>
                <a:gd name="T93" fmla="*/ 37 h 101"/>
                <a:gd name="T94" fmla="*/ 45 w 97"/>
                <a:gd name="T95" fmla="*/ 23 h 101"/>
                <a:gd name="T96" fmla="*/ 12 w 97"/>
                <a:gd name="T97" fmla="*/ 47 h 101"/>
                <a:gd name="T98" fmla="*/ 42 w 97"/>
                <a:gd name="T99" fmla="*/ 17 h 101"/>
                <a:gd name="T100" fmla="*/ 64 w 97"/>
                <a:gd name="T101" fmla="*/ 21 h 101"/>
                <a:gd name="T102" fmla="*/ 16 w 97"/>
                <a:gd name="T103" fmla="*/ 26 h 101"/>
                <a:gd name="T104" fmla="*/ 32 w 97"/>
                <a:gd name="T105" fmla="*/ 19 h 101"/>
                <a:gd name="T106" fmla="*/ 15 w 97"/>
                <a:gd name="T107" fmla="*/ 35 h 101"/>
                <a:gd name="T108" fmla="*/ 21 w 97"/>
                <a:gd name="T109" fmla="*/ 32 h 101"/>
                <a:gd name="T110" fmla="*/ 43 w 97"/>
                <a:gd name="T111" fmla="*/ 15 h 101"/>
                <a:gd name="T112" fmla="*/ 52 w 97"/>
                <a:gd name="T113" fmla="*/ 15 h 101"/>
                <a:gd name="T114" fmla="*/ 23 w 97"/>
                <a:gd name="T115" fmla="*/ 92 h 101"/>
                <a:gd name="T116" fmla="*/ 50 w 97"/>
                <a:gd name="T117" fmla="*/ 9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4" y="95"/>
                  </a:moveTo>
                  <a:cubicBezTo>
                    <a:pt x="76" y="94"/>
                    <a:pt x="77" y="93"/>
                    <a:pt x="79" y="91"/>
                  </a:cubicBezTo>
                  <a:cubicBezTo>
                    <a:pt x="79" y="92"/>
                    <a:pt x="78" y="92"/>
                    <a:pt x="77" y="93"/>
                  </a:cubicBezTo>
                  <a:cubicBezTo>
                    <a:pt x="76" y="94"/>
                    <a:pt x="75" y="94"/>
                    <a:pt x="74" y="95"/>
                  </a:cubicBezTo>
                  <a:moveTo>
                    <a:pt x="66" y="97"/>
                  </a:moveTo>
                  <a:cubicBezTo>
                    <a:pt x="71" y="95"/>
                    <a:pt x="75" y="92"/>
                    <a:pt x="80" y="89"/>
                  </a:cubicBezTo>
                  <a:cubicBezTo>
                    <a:pt x="80" y="88"/>
                    <a:pt x="81" y="88"/>
                    <a:pt x="82" y="88"/>
                  </a:cubicBezTo>
                  <a:cubicBezTo>
                    <a:pt x="82" y="87"/>
                    <a:pt x="83" y="87"/>
                    <a:pt x="83" y="87"/>
                  </a:cubicBezTo>
                  <a:cubicBezTo>
                    <a:pt x="83" y="87"/>
                    <a:pt x="83" y="87"/>
                    <a:pt x="83" y="88"/>
                  </a:cubicBezTo>
                  <a:cubicBezTo>
                    <a:pt x="82" y="88"/>
                    <a:pt x="81" y="89"/>
                    <a:pt x="80" y="90"/>
                  </a:cubicBezTo>
                  <a:cubicBezTo>
                    <a:pt x="77" y="92"/>
                    <a:pt x="75" y="94"/>
                    <a:pt x="72" y="95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0" y="96"/>
                    <a:pt x="68" y="97"/>
                    <a:pt x="66" y="97"/>
                  </a:cubicBezTo>
                  <a:moveTo>
                    <a:pt x="54" y="94"/>
                  </a:moveTo>
                  <a:cubicBezTo>
                    <a:pt x="53" y="93"/>
                    <a:pt x="52" y="93"/>
                    <a:pt x="51" y="92"/>
                  </a:cubicBezTo>
                  <a:cubicBezTo>
                    <a:pt x="56" y="91"/>
                    <a:pt x="61" y="88"/>
                    <a:pt x="66" y="86"/>
                  </a:cubicBezTo>
                  <a:cubicBezTo>
                    <a:pt x="62" y="89"/>
                    <a:pt x="58" y="91"/>
                    <a:pt x="54" y="94"/>
                  </a:cubicBezTo>
                  <a:moveTo>
                    <a:pt x="64" y="97"/>
                  </a:moveTo>
                  <a:cubicBezTo>
                    <a:pt x="62" y="96"/>
                    <a:pt x="61" y="96"/>
                    <a:pt x="60" y="96"/>
                  </a:cubicBezTo>
                  <a:cubicBezTo>
                    <a:pt x="64" y="95"/>
                    <a:pt x="67" y="93"/>
                    <a:pt x="71" y="91"/>
                  </a:cubicBezTo>
                  <a:cubicBezTo>
                    <a:pt x="74" y="89"/>
                    <a:pt x="77" y="87"/>
                    <a:pt x="81" y="86"/>
                  </a:cubicBezTo>
                  <a:cubicBezTo>
                    <a:pt x="79" y="87"/>
                    <a:pt x="77" y="88"/>
                    <a:pt x="75" y="90"/>
                  </a:cubicBezTo>
                  <a:cubicBezTo>
                    <a:pt x="71" y="92"/>
                    <a:pt x="67" y="94"/>
                    <a:pt x="64" y="97"/>
                  </a:cubicBezTo>
                  <a:moveTo>
                    <a:pt x="58" y="96"/>
                  </a:moveTo>
                  <a:cubicBezTo>
                    <a:pt x="57" y="95"/>
                    <a:pt x="56" y="95"/>
                    <a:pt x="55" y="94"/>
                  </a:cubicBezTo>
                  <a:cubicBezTo>
                    <a:pt x="63" y="91"/>
                    <a:pt x="71" y="87"/>
                    <a:pt x="79" y="83"/>
                  </a:cubicBezTo>
                  <a:cubicBezTo>
                    <a:pt x="78" y="84"/>
                    <a:pt x="77" y="85"/>
                    <a:pt x="75" y="85"/>
                  </a:cubicBezTo>
                  <a:cubicBezTo>
                    <a:pt x="70" y="89"/>
                    <a:pt x="64" y="92"/>
                    <a:pt x="58" y="96"/>
                  </a:cubicBezTo>
                  <a:moveTo>
                    <a:pt x="64" y="97"/>
                  </a:moveTo>
                  <a:cubicBezTo>
                    <a:pt x="64" y="97"/>
                    <a:pt x="64" y="97"/>
                    <a:pt x="64" y="97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74" y="91"/>
                    <a:pt x="80" y="87"/>
                    <a:pt x="86" y="82"/>
                  </a:cubicBezTo>
                  <a:cubicBezTo>
                    <a:pt x="86" y="83"/>
                    <a:pt x="85" y="85"/>
                    <a:pt x="84" y="86"/>
                  </a:cubicBezTo>
                  <a:cubicBezTo>
                    <a:pt x="84" y="86"/>
                    <a:pt x="84" y="86"/>
                    <a:pt x="84" y="86"/>
                  </a:cubicBezTo>
                  <a:cubicBezTo>
                    <a:pt x="80" y="88"/>
                    <a:pt x="77" y="90"/>
                    <a:pt x="73" y="92"/>
                  </a:cubicBezTo>
                  <a:cubicBezTo>
                    <a:pt x="71" y="93"/>
                    <a:pt x="70" y="94"/>
                    <a:pt x="68" y="95"/>
                  </a:cubicBezTo>
                  <a:cubicBezTo>
                    <a:pt x="67" y="96"/>
                    <a:pt x="65" y="96"/>
                    <a:pt x="64" y="97"/>
                  </a:cubicBezTo>
                  <a:cubicBezTo>
                    <a:pt x="64" y="97"/>
                    <a:pt x="64" y="97"/>
                    <a:pt x="64" y="97"/>
                  </a:cubicBezTo>
                  <a:moveTo>
                    <a:pt x="26" y="92"/>
                  </a:moveTo>
                  <a:cubicBezTo>
                    <a:pt x="25" y="91"/>
                    <a:pt x="24" y="91"/>
                    <a:pt x="23" y="90"/>
                  </a:cubicBezTo>
                  <a:cubicBezTo>
                    <a:pt x="30" y="87"/>
                    <a:pt x="37" y="84"/>
                    <a:pt x="44" y="81"/>
                  </a:cubicBezTo>
                  <a:cubicBezTo>
                    <a:pt x="43" y="82"/>
                    <a:pt x="41" y="83"/>
                    <a:pt x="40" y="83"/>
                  </a:cubicBezTo>
                  <a:cubicBezTo>
                    <a:pt x="37" y="85"/>
                    <a:pt x="35" y="86"/>
                    <a:pt x="32" y="87"/>
                  </a:cubicBezTo>
                  <a:cubicBezTo>
                    <a:pt x="29" y="88"/>
                    <a:pt x="28" y="90"/>
                    <a:pt x="26" y="92"/>
                  </a:cubicBezTo>
                  <a:moveTo>
                    <a:pt x="36" y="94"/>
                  </a:moveTo>
                  <a:cubicBezTo>
                    <a:pt x="35" y="94"/>
                    <a:pt x="34" y="94"/>
                    <a:pt x="33" y="94"/>
                  </a:cubicBezTo>
                  <a:cubicBezTo>
                    <a:pt x="39" y="93"/>
                    <a:pt x="44" y="90"/>
                    <a:pt x="50" y="87"/>
                  </a:cubicBezTo>
                  <a:cubicBezTo>
                    <a:pt x="55" y="85"/>
                    <a:pt x="60" y="83"/>
                    <a:pt x="64" y="81"/>
                  </a:cubicBezTo>
                  <a:cubicBezTo>
                    <a:pt x="60" y="83"/>
                    <a:pt x="57" y="85"/>
                    <a:pt x="53" y="87"/>
                  </a:cubicBezTo>
                  <a:cubicBezTo>
                    <a:pt x="51" y="89"/>
                    <a:pt x="49" y="90"/>
                    <a:pt x="47" y="91"/>
                  </a:cubicBezTo>
                  <a:cubicBezTo>
                    <a:pt x="46" y="92"/>
                    <a:pt x="45" y="93"/>
                    <a:pt x="43" y="93"/>
                  </a:cubicBezTo>
                  <a:cubicBezTo>
                    <a:pt x="41" y="94"/>
                    <a:pt x="38" y="94"/>
                    <a:pt x="36" y="94"/>
                  </a:cubicBezTo>
                  <a:moveTo>
                    <a:pt x="32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0" y="94"/>
                    <a:pt x="28" y="93"/>
                    <a:pt x="27" y="93"/>
                  </a:cubicBezTo>
                  <a:cubicBezTo>
                    <a:pt x="31" y="91"/>
                    <a:pt x="36" y="88"/>
                    <a:pt x="40" y="87"/>
                  </a:cubicBezTo>
                  <a:cubicBezTo>
                    <a:pt x="46" y="84"/>
                    <a:pt x="52" y="81"/>
                    <a:pt x="59" y="79"/>
                  </a:cubicBezTo>
                  <a:cubicBezTo>
                    <a:pt x="54" y="81"/>
                    <a:pt x="50" y="83"/>
                    <a:pt x="46" y="85"/>
                  </a:cubicBezTo>
                  <a:cubicBezTo>
                    <a:pt x="44" y="86"/>
                    <a:pt x="42" y="88"/>
                    <a:pt x="40" y="89"/>
                  </a:cubicBezTo>
                  <a:cubicBezTo>
                    <a:pt x="37" y="91"/>
                    <a:pt x="35" y="92"/>
                    <a:pt x="32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60" y="95"/>
                  </a:moveTo>
                  <a:cubicBezTo>
                    <a:pt x="63" y="93"/>
                    <a:pt x="67" y="91"/>
                    <a:pt x="71" y="89"/>
                  </a:cubicBezTo>
                  <a:cubicBezTo>
                    <a:pt x="74" y="87"/>
                    <a:pt x="77" y="85"/>
                    <a:pt x="80" y="83"/>
                  </a:cubicBezTo>
                  <a:cubicBezTo>
                    <a:pt x="82" y="82"/>
                    <a:pt x="83" y="81"/>
                    <a:pt x="84" y="81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6" y="80"/>
                    <a:pt x="87" y="79"/>
                    <a:pt x="88" y="79"/>
                  </a:cubicBezTo>
                  <a:cubicBezTo>
                    <a:pt x="88" y="80"/>
                    <a:pt x="87" y="81"/>
                    <a:pt x="87" y="82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1" y="86"/>
                    <a:pt x="74" y="88"/>
                    <a:pt x="68" y="92"/>
                  </a:cubicBezTo>
                  <a:cubicBezTo>
                    <a:pt x="66" y="93"/>
                    <a:pt x="61" y="95"/>
                    <a:pt x="60" y="95"/>
                  </a:cubicBezTo>
                  <a:moveTo>
                    <a:pt x="55" y="93"/>
                  </a:moveTo>
                  <a:cubicBezTo>
                    <a:pt x="55" y="93"/>
                    <a:pt x="58" y="92"/>
                    <a:pt x="58" y="92"/>
                  </a:cubicBezTo>
                  <a:cubicBezTo>
                    <a:pt x="60" y="91"/>
                    <a:pt x="61" y="90"/>
                    <a:pt x="63" y="89"/>
                  </a:cubicBezTo>
                  <a:cubicBezTo>
                    <a:pt x="67" y="87"/>
                    <a:pt x="71" y="84"/>
                    <a:pt x="76" y="82"/>
                  </a:cubicBezTo>
                  <a:cubicBezTo>
                    <a:pt x="81" y="80"/>
                    <a:pt x="85" y="78"/>
                    <a:pt x="90" y="75"/>
                  </a:cubicBezTo>
                  <a:cubicBezTo>
                    <a:pt x="89" y="76"/>
                    <a:pt x="89" y="77"/>
                    <a:pt x="88" y="78"/>
                  </a:cubicBezTo>
                  <a:cubicBezTo>
                    <a:pt x="87" y="78"/>
                    <a:pt x="85" y="79"/>
                    <a:pt x="83" y="80"/>
                  </a:cubicBezTo>
                  <a:cubicBezTo>
                    <a:pt x="78" y="83"/>
                    <a:pt x="72" y="85"/>
                    <a:pt x="66" y="88"/>
                  </a:cubicBezTo>
                  <a:cubicBezTo>
                    <a:pt x="63" y="90"/>
                    <a:pt x="60" y="91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moveTo>
                    <a:pt x="74" y="77"/>
                  </a:moveTo>
                  <a:cubicBezTo>
                    <a:pt x="76" y="76"/>
                    <a:pt x="78" y="75"/>
                    <a:pt x="79" y="74"/>
                  </a:cubicBezTo>
                  <a:cubicBezTo>
                    <a:pt x="81" y="73"/>
                    <a:pt x="82" y="73"/>
                    <a:pt x="84" y="72"/>
                  </a:cubicBezTo>
                  <a:cubicBezTo>
                    <a:pt x="81" y="74"/>
                    <a:pt x="77" y="75"/>
                    <a:pt x="74" y="77"/>
                  </a:cubicBezTo>
                  <a:moveTo>
                    <a:pt x="19" y="87"/>
                  </a:moveTo>
                  <a:cubicBezTo>
                    <a:pt x="18" y="86"/>
                    <a:pt x="18" y="85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23" y="82"/>
                    <a:pt x="29" y="79"/>
                    <a:pt x="35" y="76"/>
                  </a:cubicBezTo>
                  <a:cubicBezTo>
                    <a:pt x="39" y="74"/>
                    <a:pt x="44" y="73"/>
                    <a:pt x="48" y="71"/>
                  </a:cubicBezTo>
                  <a:cubicBezTo>
                    <a:pt x="44" y="73"/>
                    <a:pt x="39" y="75"/>
                    <a:pt x="35" y="77"/>
                  </a:cubicBezTo>
                  <a:cubicBezTo>
                    <a:pt x="30" y="80"/>
                    <a:pt x="24" y="83"/>
                    <a:pt x="19" y="87"/>
                  </a:cubicBezTo>
                  <a:moveTo>
                    <a:pt x="46" y="93"/>
                  </a:moveTo>
                  <a:cubicBezTo>
                    <a:pt x="46" y="93"/>
                    <a:pt x="46" y="93"/>
                    <a:pt x="46" y="93"/>
                  </a:cubicBezTo>
                  <a:cubicBezTo>
                    <a:pt x="46" y="93"/>
                    <a:pt x="46" y="93"/>
                    <a:pt x="46" y="93"/>
                  </a:cubicBezTo>
                  <a:cubicBezTo>
                    <a:pt x="48" y="92"/>
                    <a:pt x="50" y="91"/>
                    <a:pt x="52" y="89"/>
                  </a:cubicBezTo>
                  <a:cubicBezTo>
                    <a:pt x="55" y="88"/>
                    <a:pt x="59" y="86"/>
                    <a:pt x="62" y="85"/>
                  </a:cubicBezTo>
                  <a:cubicBezTo>
                    <a:pt x="65" y="83"/>
                    <a:pt x="69" y="81"/>
                    <a:pt x="72" y="80"/>
                  </a:cubicBezTo>
                  <a:cubicBezTo>
                    <a:pt x="78" y="76"/>
                    <a:pt x="84" y="73"/>
                    <a:pt x="91" y="71"/>
                  </a:cubicBezTo>
                  <a:cubicBezTo>
                    <a:pt x="91" y="71"/>
                    <a:pt x="91" y="71"/>
                    <a:pt x="90" y="72"/>
                  </a:cubicBezTo>
                  <a:cubicBezTo>
                    <a:pt x="90" y="73"/>
                    <a:pt x="90" y="73"/>
                    <a:pt x="90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8" y="75"/>
                  </a:cubicBezTo>
                  <a:cubicBezTo>
                    <a:pt x="88" y="75"/>
                    <a:pt x="88" y="75"/>
                    <a:pt x="88" y="75"/>
                  </a:cubicBezTo>
                  <a:cubicBezTo>
                    <a:pt x="83" y="78"/>
                    <a:pt x="77" y="80"/>
                    <a:pt x="72" y="83"/>
                  </a:cubicBezTo>
                  <a:cubicBezTo>
                    <a:pt x="65" y="86"/>
                    <a:pt x="58" y="89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moveTo>
                    <a:pt x="51" y="89"/>
                  </a:moveTo>
                  <a:cubicBezTo>
                    <a:pt x="52" y="89"/>
                    <a:pt x="53" y="88"/>
                    <a:pt x="53" y="88"/>
                  </a:cubicBezTo>
                  <a:cubicBezTo>
                    <a:pt x="57" y="85"/>
                    <a:pt x="62" y="83"/>
                    <a:pt x="66" y="80"/>
                  </a:cubicBezTo>
                  <a:cubicBezTo>
                    <a:pt x="68" y="80"/>
                    <a:pt x="69" y="79"/>
                    <a:pt x="70" y="79"/>
                  </a:cubicBezTo>
                  <a:cubicBezTo>
                    <a:pt x="71" y="78"/>
                    <a:pt x="71" y="78"/>
                    <a:pt x="72" y="78"/>
                  </a:cubicBezTo>
                  <a:cubicBezTo>
                    <a:pt x="78" y="75"/>
                    <a:pt x="84" y="73"/>
                    <a:pt x="90" y="70"/>
                  </a:cubicBezTo>
                  <a:cubicBezTo>
                    <a:pt x="90" y="70"/>
                    <a:pt x="91" y="70"/>
                    <a:pt x="91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83" y="73"/>
                    <a:pt x="75" y="77"/>
                    <a:pt x="67" y="82"/>
                  </a:cubicBezTo>
                  <a:cubicBezTo>
                    <a:pt x="62" y="84"/>
                    <a:pt x="57" y="87"/>
                    <a:pt x="51" y="89"/>
                  </a:cubicBezTo>
                  <a:moveTo>
                    <a:pt x="71" y="70"/>
                  </a:moveTo>
                  <a:cubicBezTo>
                    <a:pt x="72" y="70"/>
                    <a:pt x="73" y="70"/>
                    <a:pt x="74" y="69"/>
                  </a:cubicBezTo>
                  <a:cubicBezTo>
                    <a:pt x="73" y="70"/>
                    <a:pt x="72" y="70"/>
                    <a:pt x="71" y="70"/>
                  </a:cubicBezTo>
                  <a:moveTo>
                    <a:pt x="16" y="84"/>
                  </a:moveTo>
                  <a:cubicBezTo>
                    <a:pt x="16" y="83"/>
                    <a:pt x="15" y="82"/>
                    <a:pt x="14" y="81"/>
                  </a:cubicBezTo>
                  <a:cubicBezTo>
                    <a:pt x="20" y="79"/>
                    <a:pt x="25" y="76"/>
                    <a:pt x="31" y="74"/>
                  </a:cubicBezTo>
                  <a:cubicBezTo>
                    <a:pt x="37" y="71"/>
                    <a:pt x="43" y="69"/>
                    <a:pt x="48" y="67"/>
                  </a:cubicBezTo>
                  <a:cubicBezTo>
                    <a:pt x="43" y="69"/>
                    <a:pt x="38" y="72"/>
                    <a:pt x="32" y="75"/>
                  </a:cubicBezTo>
                  <a:cubicBezTo>
                    <a:pt x="27" y="77"/>
                    <a:pt x="21" y="79"/>
                    <a:pt x="16" y="84"/>
                  </a:cubicBezTo>
                  <a:moveTo>
                    <a:pt x="33" y="94"/>
                  </a:moveTo>
                  <a:cubicBezTo>
                    <a:pt x="33" y="94"/>
                    <a:pt x="35" y="93"/>
                    <a:pt x="35" y="93"/>
                  </a:cubicBezTo>
                  <a:cubicBezTo>
                    <a:pt x="38" y="92"/>
                    <a:pt x="39" y="90"/>
                    <a:pt x="42" y="89"/>
                  </a:cubicBezTo>
                  <a:cubicBezTo>
                    <a:pt x="44" y="87"/>
                    <a:pt x="46" y="86"/>
                    <a:pt x="49" y="85"/>
                  </a:cubicBezTo>
                  <a:cubicBezTo>
                    <a:pt x="54" y="82"/>
                    <a:pt x="59" y="79"/>
                    <a:pt x="64" y="77"/>
                  </a:cubicBezTo>
                  <a:cubicBezTo>
                    <a:pt x="65" y="77"/>
                    <a:pt x="65" y="77"/>
                    <a:pt x="66" y="76"/>
                  </a:cubicBezTo>
                  <a:cubicBezTo>
                    <a:pt x="75" y="73"/>
                    <a:pt x="83" y="70"/>
                    <a:pt x="92" y="66"/>
                  </a:cubicBezTo>
                  <a:cubicBezTo>
                    <a:pt x="92" y="67"/>
                    <a:pt x="92" y="68"/>
                    <a:pt x="91" y="69"/>
                  </a:cubicBezTo>
                  <a:cubicBezTo>
                    <a:pt x="91" y="69"/>
                    <a:pt x="91" y="69"/>
                    <a:pt x="91" y="69"/>
                  </a:cubicBezTo>
                  <a:cubicBezTo>
                    <a:pt x="91" y="69"/>
                    <a:pt x="91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7" y="71"/>
                    <a:pt x="86" y="71"/>
                  </a:cubicBezTo>
                  <a:cubicBezTo>
                    <a:pt x="85" y="72"/>
                    <a:pt x="83" y="72"/>
                    <a:pt x="81" y="73"/>
                  </a:cubicBezTo>
                  <a:cubicBezTo>
                    <a:pt x="78" y="74"/>
                    <a:pt x="75" y="75"/>
                    <a:pt x="72" y="77"/>
                  </a:cubicBezTo>
                  <a:cubicBezTo>
                    <a:pt x="71" y="78"/>
                    <a:pt x="70" y="78"/>
                    <a:pt x="68" y="79"/>
                  </a:cubicBezTo>
                  <a:cubicBezTo>
                    <a:pt x="66" y="80"/>
                    <a:pt x="64" y="81"/>
                    <a:pt x="61" y="82"/>
                  </a:cubicBezTo>
                  <a:cubicBezTo>
                    <a:pt x="56" y="84"/>
                    <a:pt x="51" y="86"/>
                    <a:pt x="46" y="88"/>
                  </a:cubicBezTo>
                  <a:cubicBezTo>
                    <a:pt x="44" y="89"/>
                    <a:pt x="41" y="90"/>
                    <a:pt x="39" y="91"/>
                  </a:cubicBezTo>
                  <a:cubicBezTo>
                    <a:pt x="37" y="92"/>
                    <a:pt x="36" y="93"/>
                    <a:pt x="34" y="93"/>
                  </a:cubicBezTo>
                  <a:cubicBezTo>
                    <a:pt x="33" y="94"/>
                    <a:pt x="33" y="94"/>
                    <a:pt x="33" y="94"/>
                  </a:cubicBezTo>
                  <a:moveTo>
                    <a:pt x="23" y="90"/>
                  </a:moveTo>
                  <a:cubicBezTo>
                    <a:pt x="22" y="89"/>
                    <a:pt x="21" y="88"/>
                    <a:pt x="20" y="87"/>
                  </a:cubicBezTo>
                  <a:cubicBezTo>
                    <a:pt x="25" y="86"/>
                    <a:pt x="30" y="82"/>
                    <a:pt x="35" y="80"/>
                  </a:cubicBezTo>
                  <a:cubicBezTo>
                    <a:pt x="42" y="77"/>
                    <a:pt x="49" y="74"/>
                    <a:pt x="56" y="72"/>
                  </a:cubicBezTo>
                  <a:cubicBezTo>
                    <a:pt x="62" y="69"/>
                    <a:pt x="69" y="67"/>
                    <a:pt x="75" y="64"/>
                  </a:cubicBezTo>
                  <a:cubicBezTo>
                    <a:pt x="72" y="66"/>
                    <a:pt x="70" y="67"/>
                    <a:pt x="67" y="68"/>
                  </a:cubicBezTo>
                  <a:cubicBezTo>
                    <a:pt x="63" y="70"/>
                    <a:pt x="59" y="71"/>
                    <a:pt x="54" y="73"/>
                  </a:cubicBezTo>
                  <a:cubicBezTo>
                    <a:pt x="48" y="75"/>
                    <a:pt x="42" y="78"/>
                    <a:pt x="36" y="81"/>
                  </a:cubicBezTo>
                  <a:cubicBezTo>
                    <a:pt x="32" y="84"/>
                    <a:pt x="26" y="86"/>
                    <a:pt x="23" y="90"/>
                  </a:cubicBezTo>
                  <a:moveTo>
                    <a:pt x="26" y="92"/>
                  </a:moveTo>
                  <a:cubicBezTo>
                    <a:pt x="27" y="92"/>
                    <a:pt x="28" y="90"/>
                    <a:pt x="29" y="90"/>
                  </a:cubicBezTo>
                  <a:cubicBezTo>
                    <a:pt x="33" y="86"/>
                    <a:pt x="39" y="85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53" y="78"/>
                    <a:pt x="57" y="76"/>
                    <a:pt x="61" y="74"/>
                  </a:cubicBezTo>
                  <a:cubicBezTo>
                    <a:pt x="62" y="74"/>
                    <a:pt x="62" y="74"/>
                    <a:pt x="62" y="74"/>
                  </a:cubicBezTo>
                  <a:cubicBezTo>
                    <a:pt x="69" y="72"/>
                    <a:pt x="75" y="69"/>
                    <a:pt x="82" y="66"/>
                  </a:cubicBezTo>
                  <a:cubicBezTo>
                    <a:pt x="84" y="65"/>
                    <a:pt x="86" y="64"/>
                    <a:pt x="88" y="64"/>
                  </a:cubicBezTo>
                  <a:cubicBezTo>
                    <a:pt x="90" y="63"/>
                    <a:pt x="91" y="62"/>
                    <a:pt x="93" y="61"/>
                  </a:cubicBezTo>
                  <a:cubicBezTo>
                    <a:pt x="92" y="63"/>
                    <a:pt x="92" y="64"/>
                    <a:pt x="92" y="65"/>
                  </a:cubicBezTo>
                  <a:cubicBezTo>
                    <a:pt x="84" y="68"/>
                    <a:pt x="76" y="71"/>
                    <a:pt x="68" y="75"/>
                  </a:cubicBezTo>
                  <a:cubicBezTo>
                    <a:pt x="63" y="77"/>
                    <a:pt x="58" y="79"/>
                    <a:pt x="52" y="81"/>
                  </a:cubicBezTo>
                  <a:cubicBezTo>
                    <a:pt x="48" y="82"/>
                    <a:pt x="43" y="85"/>
                    <a:pt x="38" y="87"/>
                  </a:cubicBezTo>
                  <a:cubicBezTo>
                    <a:pt x="36" y="88"/>
                    <a:pt x="33" y="89"/>
                    <a:pt x="31" y="90"/>
                  </a:cubicBezTo>
                  <a:cubicBezTo>
                    <a:pt x="29" y="91"/>
                    <a:pt x="28" y="92"/>
                    <a:pt x="26" y="92"/>
                  </a:cubicBezTo>
                  <a:moveTo>
                    <a:pt x="88" y="63"/>
                  </a:moveTo>
                  <a:cubicBezTo>
                    <a:pt x="89" y="63"/>
                    <a:pt x="89" y="62"/>
                    <a:pt x="90" y="62"/>
                  </a:cubicBezTo>
                  <a:cubicBezTo>
                    <a:pt x="91" y="61"/>
                    <a:pt x="92" y="61"/>
                    <a:pt x="92" y="61"/>
                  </a:cubicBezTo>
                  <a:cubicBezTo>
                    <a:pt x="92" y="61"/>
                    <a:pt x="90" y="62"/>
                    <a:pt x="89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1" y="76"/>
                  </a:moveTo>
                  <a:cubicBezTo>
                    <a:pt x="10" y="75"/>
                    <a:pt x="10" y="74"/>
                    <a:pt x="10" y="73"/>
                  </a:cubicBezTo>
                  <a:cubicBezTo>
                    <a:pt x="12" y="73"/>
                    <a:pt x="14" y="72"/>
                    <a:pt x="16" y="71"/>
                  </a:cubicBezTo>
                  <a:cubicBezTo>
                    <a:pt x="19" y="70"/>
                    <a:pt x="22" y="69"/>
                    <a:pt x="25" y="67"/>
                  </a:cubicBezTo>
                  <a:cubicBezTo>
                    <a:pt x="33" y="64"/>
                    <a:pt x="41" y="61"/>
                    <a:pt x="49" y="58"/>
                  </a:cubicBezTo>
                  <a:cubicBezTo>
                    <a:pt x="51" y="58"/>
                    <a:pt x="52" y="58"/>
                    <a:pt x="53" y="57"/>
                  </a:cubicBezTo>
                  <a:cubicBezTo>
                    <a:pt x="52" y="57"/>
                    <a:pt x="51" y="58"/>
                    <a:pt x="51" y="58"/>
                  </a:cubicBezTo>
                  <a:cubicBezTo>
                    <a:pt x="44" y="61"/>
                    <a:pt x="37" y="63"/>
                    <a:pt x="30" y="66"/>
                  </a:cubicBezTo>
                  <a:cubicBezTo>
                    <a:pt x="24" y="69"/>
                    <a:pt x="17" y="72"/>
                    <a:pt x="11" y="76"/>
                  </a:cubicBezTo>
                  <a:moveTo>
                    <a:pt x="24" y="89"/>
                  </a:moveTo>
                  <a:cubicBezTo>
                    <a:pt x="23" y="89"/>
                    <a:pt x="25" y="88"/>
                    <a:pt x="25" y="88"/>
                  </a:cubicBezTo>
                  <a:cubicBezTo>
                    <a:pt x="27" y="87"/>
                    <a:pt x="29" y="86"/>
                    <a:pt x="31" y="85"/>
                  </a:cubicBezTo>
                  <a:cubicBezTo>
                    <a:pt x="36" y="82"/>
                    <a:pt x="40" y="79"/>
                    <a:pt x="46" y="77"/>
                  </a:cubicBezTo>
                  <a:cubicBezTo>
                    <a:pt x="51" y="75"/>
                    <a:pt x="57" y="73"/>
                    <a:pt x="63" y="71"/>
                  </a:cubicBezTo>
                  <a:cubicBezTo>
                    <a:pt x="68" y="69"/>
                    <a:pt x="72" y="66"/>
                    <a:pt x="77" y="64"/>
                  </a:cubicBezTo>
                  <a:cubicBezTo>
                    <a:pt x="79" y="64"/>
                    <a:pt x="81" y="63"/>
                    <a:pt x="82" y="62"/>
                  </a:cubicBezTo>
                  <a:cubicBezTo>
                    <a:pt x="86" y="60"/>
                    <a:pt x="89" y="59"/>
                    <a:pt x="93" y="57"/>
                  </a:cubicBez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9"/>
                    <a:pt x="93" y="60"/>
                  </a:cubicBezTo>
                  <a:cubicBezTo>
                    <a:pt x="90" y="61"/>
                    <a:pt x="89" y="62"/>
                    <a:pt x="87" y="63"/>
                  </a:cubicBezTo>
                  <a:cubicBezTo>
                    <a:pt x="85" y="64"/>
                    <a:pt x="84" y="64"/>
                    <a:pt x="83" y="65"/>
                  </a:cubicBezTo>
                  <a:cubicBezTo>
                    <a:pt x="81" y="66"/>
                    <a:pt x="80" y="66"/>
                    <a:pt x="79" y="67"/>
                  </a:cubicBezTo>
                  <a:cubicBezTo>
                    <a:pt x="73" y="69"/>
                    <a:pt x="67" y="71"/>
                    <a:pt x="61" y="74"/>
                  </a:cubicBezTo>
                  <a:cubicBezTo>
                    <a:pt x="60" y="74"/>
                    <a:pt x="59" y="74"/>
                    <a:pt x="58" y="75"/>
                  </a:cubicBezTo>
                  <a:cubicBezTo>
                    <a:pt x="55" y="76"/>
                    <a:pt x="52" y="77"/>
                    <a:pt x="49" y="78"/>
                  </a:cubicBezTo>
                  <a:cubicBezTo>
                    <a:pt x="49" y="79"/>
                    <a:pt x="48" y="79"/>
                    <a:pt x="48" y="79"/>
                  </a:cubicBezTo>
                  <a:cubicBezTo>
                    <a:pt x="42" y="82"/>
                    <a:pt x="35" y="84"/>
                    <a:pt x="29" y="87"/>
                  </a:cubicBezTo>
                  <a:cubicBezTo>
                    <a:pt x="28" y="88"/>
                    <a:pt x="26" y="88"/>
                    <a:pt x="25" y="89"/>
                  </a:cubicBezTo>
                  <a:cubicBezTo>
                    <a:pt x="24" y="89"/>
                    <a:pt x="24" y="89"/>
                    <a:pt x="24" y="89"/>
                  </a:cubicBezTo>
                  <a:moveTo>
                    <a:pt x="73" y="60"/>
                  </a:moveTo>
                  <a:cubicBezTo>
                    <a:pt x="77" y="59"/>
                    <a:pt x="81" y="57"/>
                    <a:pt x="84" y="56"/>
                  </a:cubicBezTo>
                  <a:cubicBezTo>
                    <a:pt x="84" y="56"/>
                    <a:pt x="84" y="56"/>
                    <a:pt x="84" y="56"/>
                  </a:cubicBezTo>
                  <a:cubicBezTo>
                    <a:pt x="80" y="57"/>
                    <a:pt x="77" y="59"/>
                    <a:pt x="73" y="60"/>
                  </a:cubicBezTo>
                  <a:moveTo>
                    <a:pt x="8" y="70"/>
                  </a:moveTo>
                  <a:cubicBezTo>
                    <a:pt x="11" y="70"/>
                    <a:pt x="14" y="68"/>
                    <a:pt x="17" y="67"/>
                  </a:cubicBezTo>
                  <a:cubicBezTo>
                    <a:pt x="20" y="65"/>
                    <a:pt x="24" y="63"/>
                    <a:pt x="28" y="62"/>
                  </a:cubicBezTo>
                  <a:cubicBezTo>
                    <a:pt x="36" y="59"/>
                    <a:pt x="43" y="56"/>
                    <a:pt x="50" y="53"/>
                  </a:cubicBezTo>
                  <a:cubicBezTo>
                    <a:pt x="51" y="53"/>
                    <a:pt x="52" y="52"/>
                    <a:pt x="53" y="52"/>
                  </a:cubicBezTo>
                  <a:cubicBezTo>
                    <a:pt x="51" y="53"/>
                    <a:pt x="49" y="54"/>
                    <a:pt x="47" y="55"/>
                  </a:cubicBezTo>
                  <a:cubicBezTo>
                    <a:pt x="40" y="58"/>
                    <a:pt x="33" y="60"/>
                    <a:pt x="26" y="63"/>
                  </a:cubicBezTo>
                  <a:cubicBezTo>
                    <a:pt x="23" y="65"/>
                    <a:pt x="20" y="66"/>
                    <a:pt x="17" y="68"/>
                  </a:cubicBezTo>
                  <a:cubicBezTo>
                    <a:pt x="15" y="70"/>
                    <a:pt x="12" y="71"/>
                    <a:pt x="9" y="73"/>
                  </a:cubicBezTo>
                  <a:cubicBezTo>
                    <a:pt x="9" y="72"/>
                    <a:pt x="8" y="71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20" y="87"/>
                  </a:moveTo>
                  <a:cubicBezTo>
                    <a:pt x="20" y="87"/>
                    <a:pt x="20" y="86"/>
                    <a:pt x="21" y="86"/>
                  </a:cubicBezTo>
                  <a:cubicBezTo>
                    <a:pt x="22" y="85"/>
                    <a:pt x="24" y="84"/>
                    <a:pt x="25" y="84"/>
                  </a:cubicBezTo>
                  <a:cubicBezTo>
                    <a:pt x="35" y="78"/>
                    <a:pt x="45" y="73"/>
                    <a:pt x="56" y="68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6" y="64"/>
                    <a:pt x="70" y="62"/>
                    <a:pt x="74" y="60"/>
                  </a:cubicBezTo>
                  <a:cubicBezTo>
                    <a:pt x="81" y="58"/>
                    <a:pt x="87" y="56"/>
                    <a:pt x="93" y="52"/>
                  </a:cubicBezTo>
                  <a:cubicBezTo>
                    <a:pt x="93" y="53"/>
                    <a:pt x="93" y="55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0" y="57"/>
                    <a:pt x="88" y="58"/>
                    <a:pt x="85" y="60"/>
                  </a:cubicBezTo>
                  <a:cubicBezTo>
                    <a:pt x="85" y="60"/>
                    <a:pt x="84" y="60"/>
                    <a:pt x="83" y="61"/>
                  </a:cubicBezTo>
                  <a:cubicBezTo>
                    <a:pt x="81" y="62"/>
                    <a:pt x="79" y="62"/>
                    <a:pt x="77" y="63"/>
                  </a:cubicBezTo>
                  <a:cubicBezTo>
                    <a:pt x="66" y="67"/>
                    <a:pt x="55" y="72"/>
                    <a:pt x="44" y="76"/>
                  </a:cubicBezTo>
                  <a:cubicBezTo>
                    <a:pt x="39" y="78"/>
                    <a:pt x="35" y="80"/>
                    <a:pt x="30" y="82"/>
                  </a:cubicBezTo>
                  <a:cubicBezTo>
                    <a:pt x="28" y="83"/>
                    <a:pt x="25" y="84"/>
                    <a:pt x="23" y="85"/>
                  </a:cubicBezTo>
                  <a:cubicBezTo>
                    <a:pt x="23" y="85"/>
                    <a:pt x="20" y="87"/>
                    <a:pt x="20" y="87"/>
                  </a:cubicBezTo>
                  <a:moveTo>
                    <a:pt x="67" y="59"/>
                  </a:moveTo>
                  <a:cubicBezTo>
                    <a:pt x="70" y="58"/>
                    <a:pt x="72" y="57"/>
                    <a:pt x="74" y="56"/>
                  </a:cubicBezTo>
                  <a:cubicBezTo>
                    <a:pt x="77" y="54"/>
                    <a:pt x="80" y="53"/>
                    <a:pt x="83" y="52"/>
                  </a:cubicBezTo>
                  <a:cubicBezTo>
                    <a:pt x="85" y="51"/>
                    <a:pt x="86" y="51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1" y="53"/>
                    <a:pt x="74" y="56"/>
                    <a:pt x="67" y="59"/>
                  </a:cubicBezTo>
                  <a:moveTo>
                    <a:pt x="17" y="84"/>
                  </a:moveTo>
                  <a:cubicBezTo>
                    <a:pt x="18" y="83"/>
                    <a:pt x="19" y="82"/>
                    <a:pt x="21" y="81"/>
                  </a:cubicBezTo>
                  <a:cubicBezTo>
                    <a:pt x="23" y="80"/>
                    <a:pt x="25" y="79"/>
                    <a:pt x="28" y="78"/>
                  </a:cubicBezTo>
                  <a:cubicBezTo>
                    <a:pt x="38" y="73"/>
                    <a:pt x="47" y="68"/>
                    <a:pt x="57" y="63"/>
                  </a:cubicBezTo>
                  <a:cubicBezTo>
                    <a:pt x="69" y="59"/>
                    <a:pt x="80" y="55"/>
                    <a:pt x="91" y="49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2" y="49"/>
                    <a:pt x="92" y="49"/>
                    <a:pt x="93" y="49"/>
                  </a:cubicBezTo>
                  <a:cubicBezTo>
                    <a:pt x="93" y="50"/>
                    <a:pt x="93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87" y="54"/>
                    <a:pt x="81" y="56"/>
                    <a:pt x="75" y="59"/>
                  </a:cubicBezTo>
                  <a:cubicBezTo>
                    <a:pt x="69" y="61"/>
                    <a:pt x="64" y="64"/>
                    <a:pt x="59" y="66"/>
                  </a:cubicBezTo>
                  <a:cubicBezTo>
                    <a:pt x="51" y="69"/>
                    <a:pt x="43" y="72"/>
                    <a:pt x="35" y="76"/>
                  </a:cubicBezTo>
                  <a:cubicBezTo>
                    <a:pt x="30" y="78"/>
                    <a:pt x="25" y="80"/>
                    <a:pt x="20" y="82"/>
                  </a:cubicBezTo>
                  <a:cubicBezTo>
                    <a:pt x="19" y="83"/>
                    <a:pt x="18" y="83"/>
                    <a:pt x="17" y="84"/>
                  </a:cubicBezTo>
                  <a:moveTo>
                    <a:pt x="7" y="67"/>
                  </a:moveTo>
                  <a:cubicBezTo>
                    <a:pt x="7" y="66"/>
                    <a:pt x="6" y="65"/>
                    <a:pt x="6" y="64"/>
                  </a:cubicBezTo>
                  <a:cubicBezTo>
                    <a:pt x="15" y="59"/>
                    <a:pt x="25" y="57"/>
                    <a:pt x="34" y="53"/>
                  </a:cubicBezTo>
                  <a:cubicBezTo>
                    <a:pt x="38" y="51"/>
                    <a:pt x="42" y="49"/>
                    <a:pt x="47" y="48"/>
                  </a:cubicBezTo>
                  <a:cubicBezTo>
                    <a:pt x="36" y="53"/>
                    <a:pt x="26" y="58"/>
                    <a:pt x="16" y="63"/>
                  </a:cubicBezTo>
                  <a:cubicBezTo>
                    <a:pt x="15" y="63"/>
                    <a:pt x="14" y="63"/>
                    <a:pt x="14" y="64"/>
                  </a:cubicBezTo>
                  <a:cubicBezTo>
                    <a:pt x="11" y="65"/>
                    <a:pt x="9" y="66"/>
                    <a:pt x="7" y="67"/>
                  </a:cubicBezTo>
                  <a:moveTo>
                    <a:pt x="14" y="80"/>
                  </a:moveTo>
                  <a:cubicBezTo>
                    <a:pt x="13" y="79"/>
                    <a:pt x="12" y="78"/>
                    <a:pt x="11" y="77"/>
                  </a:cubicBezTo>
                  <a:cubicBezTo>
                    <a:pt x="17" y="76"/>
                    <a:pt x="24" y="72"/>
                    <a:pt x="29" y="70"/>
                  </a:cubicBezTo>
                  <a:cubicBezTo>
                    <a:pt x="36" y="67"/>
                    <a:pt x="43" y="64"/>
                    <a:pt x="50" y="61"/>
                  </a:cubicBezTo>
                  <a:cubicBezTo>
                    <a:pt x="57" y="58"/>
                    <a:pt x="65" y="55"/>
                    <a:pt x="73" y="52"/>
                  </a:cubicBezTo>
                  <a:cubicBezTo>
                    <a:pt x="76" y="50"/>
                    <a:pt x="81" y="49"/>
                    <a:pt x="85" y="48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0" y="49"/>
                    <a:pt x="76" y="51"/>
                    <a:pt x="73" y="53"/>
                  </a:cubicBezTo>
                  <a:cubicBezTo>
                    <a:pt x="66" y="55"/>
                    <a:pt x="59" y="58"/>
                    <a:pt x="53" y="60"/>
                  </a:cubicBezTo>
                  <a:cubicBezTo>
                    <a:pt x="46" y="63"/>
                    <a:pt x="39" y="66"/>
                    <a:pt x="32" y="70"/>
                  </a:cubicBezTo>
                  <a:cubicBezTo>
                    <a:pt x="29" y="71"/>
                    <a:pt x="26" y="73"/>
                    <a:pt x="23" y="75"/>
                  </a:cubicBezTo>
                  <a:cubicBezTo>
                    <a:pt x="20" y="77"/>
                    <a:pt x="17" y="78"/>
                    <a:pt x="14" y="80"/>
                  </a:cubicBezTo>
                  <a:moveTo>
                    <a:pt x="14" y="80"/>
                  </a:moveTo>
                  <a:cubicBezTo>
                    <a:pt x="15" y="80"/>
                    <a:pt x="16" y="79"/>
                    <a:pt x="18" y="78"/>
                  </a:cubicBezTo>
                  <a:cubicBezTo>
                    <a:pt x="23" y="76"/>
                    <a:pt x="28" y="73"/>
                    <a:pt x="33" y="70"/>
                  </a:cubicBezTo>
                  <a:cubicBezTo>
                    <a:pt x="43" y="65"/>
                    <a:pt x="55" y="60"/>
                    <a:pt x="66" y="56"/>
                  </a:cubicBezTo>
                  <a:cubicBezTo>
                    <a:pt x="71" y="54"/>
                    <a:pt x="76" y="52"/>
                    <a:pt x="81" y="50"/>
                  </a:cubicBezTo>
                  <a:cubicBezTo>
                    <a:pt x="83" y="49"/>
                    <a:pt x="86" y="48"/>
                    <a:pt x="88" y="47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90" y="46"/>
                    <a:pt x="91" y="45"/>
                    <a:pt x="92" y="45"/>
                  </a:cubicBezTo>
                  <a:cubicBezTo>
                    <a:pt x="92" y="45"/>
                    <a:pt x="92" y="45"/>
                    <a:pt x="92" y="45"/>
                  </a:cubicBezTo>
                  <a:cubicBezTo>
                    <a:pt x="92" y="46"/>
                    <a:pt x="92" y="47"/>
                    <a:pt x="93" y="48"/>
                  </a:cubicBezTo>
                  <a:cubicBezTo>
                    <a:pt x="80" y="52"/>
                    <a:pt x="69" y="57"/>
                    <a:pt x="57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46" y="67"/>
                    <a:pt x="36" y="71"/>
                    <a:pt x="25" y="76"/>
                  </a:cubicBezTo>
                  <a:cubicBezTo>
                    <a:pt x="23" y="77"/>
                    <a:pt x="20" y="78"/>
                    <a:pt x="17" y="79"/>
                  </a:cubicBezTo>
                  <a:cubicBezTo>
                    <a:pt x="16" y="79"/>
                    <a:pt x="15" y="80"/>
                    <a:pt x="14" y="80"/>
                  </a:cubicBezTo>
                  <a:moveTo>
                    <a:pt x="11" y="76"/>
                  </a:moveTo>
                  <a:cubicBezTo>
                    <a:pt x="12" y="75"/>
                    <a:pt x="13" y="75"/>
                    <a:pt x="14" y="74"/>
                  </a:cubicBezTo>
                  <a:cubicBezTo>
                    <a:pt x="20" y="71"/>
                    <a:pt x="25" y="69"/>
                    <a:pt x="31" y="67"/>
                  </a:cubicBezTo>
                  <a:cubicBezTo>
                    <a:pt x="42" y="62"/>
                    <a:pt x="54" y="57"/>
                    <a:pt x="66" y="53"/>
                  </a:cubicBezTo>
                  <a:cubicBezTo>
                    <a:pt x="71" y="51"/>
                    <a:pt x="76" y="49"/>
                    <a:pt x="81" y="47"/>
                  </a:cubicBezTo>
                  <a:cubicBezTo>
                    <a:pt x="83" y="47"/>
                    <a:pt x="85" y="46"/>
                    <a:pt x="87" y="45"/>
                  </a:cubicBezTo>
                  <a:cubicBezTo>
                    <a:pt x="88" y="45"/>
                    <a:pt x="89" y="44"/>
                    <a:pt x="90" y="44"/>
                  </a:cubicBezTo>
                  <a:cubicBezTo>
                    <a:pt x="90" y="43"/>
                    <a:pt x="91" y="43"/>
                    <a:pt x="92" y="43"/>
                  </a:cubicBezTo>
                  <a:cubicBezTo>
                    <a:pt x="92" y="43"/>
                    <a:pt x="92" y="44"/>
                    <a:pt x="92" y="44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1" y="44"/>
                    <a:pt x="90" y="45"/>
                    <a:pt x="88" y="46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75" y="50"/>
                    <a:pt x="64" y="54"/>
                    <a:pt x="54" y="59"/>
                  </a:cubicBezTo>
                  <a:cubicBezTo>
                    <a:pt x="44" y="63"/>
                    <a:pt x="33" y="67"/>
                    <a:pt x="23" y="72"/>
                  </a:cubicBezTo>
                  <a:cubicBezTo>
                    <a:pt x="20" y="73"/>
                    <a:pt x="17" y="74"/>
                    <a:pt x="14" y="75"/>
                  </a:cubicBezTo>
                  <a:cubicBezTo>
                    <a:pt x="14" y="76"/>
                    <a:pt x="12" y="76"/>
                    <a:pt x="11" y="76"/>
                  </a:cubicBezTo>
                  <a:moveTo>
                    <a:pt x="5" y="61"/>
                  </a:moveTo>
                  <a:cubicBezTo>
                    <a:pt x="5" y="60"/>
                    <a:pt x="5" y="60"/>
                    <a:pt x="5" y="59"/>
                  </a:cubicBezTo>
                  <a:cubicBezTo>
                    <a:pt x="7" y="58"/>
                    <a:pt x="9" y="57"/>
                    <a:pt x="11" y="56"/>
                  </a:cubicBezTo>
                  <a:cubicBezTo>
                    <a:pt x="14" y="54"/>
                    <a:pt x="17" y="53"/>
                    <a:pt x="20" y="51"/>
                  </a:cubicBezTo>
                  <a:cubicBezTo>
                    <a:pt x="28" y="48"/>
                    <a:pt x="35" y="45"/>
                    <a:pt x="43" y="42"/>
                  </a:cubicBezTo>
                  <a:cubicBezTo>
                    <a:pt x="44" y="42"/>
                    <a:pt x="45" y="42"/>
                    <a:pt x="46" y="41"/>
                  </a:cubicBezTo>
                  <a:cubicBezTo>
                    <a:pt x="45" y="42"/>
                    <a:pt x="44" y="42"/>
                    <a:pt x="43" y="43"/>
                  </a:cubicBezTo>
                  <a:cubicBezTo>
                    <a:pt x="36" y="46"/>
                    <a:pt x="29" y="49"/>
                    <a:pt x="22" y="53"/>
                  </a:cubicBezTo>
                  <a:cubicBezTo>
                    <a:pt x="16" y="55"/>
                    <a:pt x="10" y="58"/>
                    <a:pt x="5" y="61"/>
                  </a:cubicBezTo>
                  <a:moveTo>
                    <a:pt x="8" y="70"/>
                  </a:moveTo>
                  <a:cubicBezTo>
                    <a:pt x="8" y="69"/>
                    <a:pt x="7" y="69"/>
                    <a:pt x="7" y="68"/>
                  </a:cubicBezTo>
                  <a:cubicBezTo>
                    <a:pt x="10" y="67"/>
                    <a:pt x="12" y="65"/>
                    <a:pt x="14" y="64"/>
                  </a:cubicBezTo>
                  <a:cubicBezTo>
                    <a:pt x="19" y="62"/>
                    <a:pt x="23" y="61"/>
                    <a:pt x="28" y="59"/>
                  </a:cubicBezTo>
                  <a:cubicBezTo>
                    <a:pt x="39" y="55"/>
                    <a:pt x="50" y="50"/>
                    <a:pt x="61" y="45"/>
                  </a:cubicBezTo>
                  <a:cubicBezTo>
                    <a:pt x="66" y="44"/>
                    <a:pt x="70" y="42"/>
                    <a:pt x="75" y="41"/>
                  </a:cubicBezTo>
                  <a:cubicBezTo>
                    <a:pt x="73" y="41"/>
                    <a:pt x="72" y="42"/>
                    <a:pt x="71" y="42"/>
                  </a:cubicBezTo>
                  <a:cubicBezTo>
                    <a:pt x="63" y="46"/>
                    <a:pt x="55" y="49"/>
                    <a:pt x="48" y="52"/>
                  </a:cubicBezTo>
                  <a:cubicBezTo>
                    <a:pt x="41" y="55"/>
                    <a:pt x="35" y="57"/>
                    <a:pt x="28" y="61"/>
                  </a:cubicBezTo>
                  <a:cubicBezTo>
                    <a:pt x="25" y="62"/>
                    <a:pt x="22" y="63"/>
                    <a:pt x="19" y="64"/>
                  </a:cubicBezTo>
                  <a:cubicBezTo>
                    <a:pt x="15" y="66"/>
                    <a:pt x="12" y="68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moveTo>
                    <a:pt x="5" y="58"/>
                  </a:moveTo>
                  <a:cubicBezTo>
                    <a:pt x="5" y="57"/>
                    <a:pt x="5" y="56"/>
                    <a:pt x="5" y="56"/>
                  </a:cubicBezTo>
                  <a:cubicBezTo>
                    <a:pt x="10" y="54"/>
                    <a:pt x="15" y="51"/>
                    <a:pt x="19" y="49"/>
                  </a:cubicBezTo>
                  <a:cubicBezTo>
                    <a:pt x="26" y="45"/>
                    <a:pt x="34" y="43"/>
                    <a:pt x="41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35" y="42"/>
                    <a:pt x="29" y="46"/>
                    <a:pt x="23" y="49"/>
                  </a:cubicBezTo>
                  <a:cubicBezTo>
                    <a:pt x="17" y="51"/>
                    <a:pt x="11" y="54"/>
                    <a:pt x="5" y="58"/>
                  </a:cubicBezTo>
                  <a:moveTo>
                    <a:pt x="11" y="72"/>
                  </a:moveTo>
                  <a:cubicBezTo>
                    <a:pt x="11" y="72"/>
                    <a:pt x="11" y="72"/>
                    <a:pt x="12" y="71"/>
                  </a:cubicBezTo>
                  <a:cubicBezTo>
                    <a:pt x="13" y="71"/>
                    <a:pt x="14" y="70"/>
                    <a:pt x="15" y="70"/>
                  </a:cubicBezTo>
                  <a:cubicBezTo>
                    <a:pt x="21" y="67"/>
                    <a:pt x="25" y="64"/>
                    <a:pt x="31" y="62"/>
                  </a:cubicBezTo>
                  <a:cubicBezTo>
                    <a:pt x="41" y="58"/>
                    <a:pt x="51" y="53"/>
                    <a:pt x="61" y="49"/>
                  </a:cubicBezTo>
                  <a:cubicBezTo>
                    <a:pt x="71" y="46"/>
                    <a:pt x="80" y="44"/>
                    <a:pt x="88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1" y="40"/>
                    <a:pt x="91" y="41"/>
                    <a:pt x="92" y="42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3"/>
                    <a:pt x="90" y="43"/>
                    <a:pt x="90" y="43"/>
                  </a:cubicBezTo>
                  <a:cubicBezTo>
                    <a:pt x="89" y="43"/>
                    <a:pt x="89" y="43"/>
                    <a:pt x="89" y="43"/>
                  </a:cubicBezTo>
                  <a:cubicBezTo>
                    <a:pt x="88" y="44"/>
                    <a:pt x="87" y="44"/>
                    <a:pt x="86" y="45"/>
                  </a:cubicBezTo>
                  <a:cubicBezTo>
                    <a:pt x="83" y="46"/>
                    <a:pt x="80" y="47"/>
                    <a:pt x="77" y="48"/>
                  </a:cubicBezTo>
                  <a:cubicBezTo>
                    <a:pt x="76" y="49"/>
                    <a:pt x="75" y="49"/>
                    <a:pt x="74" y="49"/>
                  </a:cubicBezTo>
                  <a:cubicBezTo>
                    <a:pt x="73" y="49"/>
                    <a:pt x="73" y="50"/>
                    <a:pt x="73" y="50"/>
                  </a:cubicBezTo>
                  <a:cubicBezTo>
                    <a:pt x="66" y="52"/>
                    <a:pt x="59" y="55"/>
                    <a:pt x="52" y="57"/>
                  </a:cubicBezTo>
                  <a:cubicBezTo>
                    <a:pt x="41" y="61"/>
                    <a:pt x="30" y="65"/>
                    <a:pt x="19" y="69"/>
                  </a:cubicBezTo>
                  <a:cubicBezTo>
                    <a:pt x="17" y="70"/>
                    <a:pt x="15" y="71"/>
                    <a:pt x="13" y="72"/>
                  </a:cubicBezTo>
                  <a:cubicBezTo>
                    <a:pt x="12" y="72"/>
                    <a:pt x="12" y="72"/>
                    <a:pt x="11" y="72"/>
                  </a:cubicBezTo>
                  <a:moveTo>
                    <a:pt x="85" y="36"/>
                  </a:moveTo>
                  <a:cubicBezTo>
                    <a:pt x="85" y="36"/>
                    <a:pt x="85" y="36"/>
                    <a:pt x="86" y="35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5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moveTo>
                    <a:pt x="9" y="69"/>
                  </a:moveTo>
                  <a:cubicBezTo>
                    <a:pt x="15" y="66"/>
                    <a:pt x="20" y="64"/>
                    <a:pt x="26" y="62"/>
                  </a:cubicBezTo>
                  <a:cubicBezTo>
                    <a:pt x="32" y="60"/>
                    <a:pt x="37" y="57"/>
                    <a:pt x="43" y="54"/>
                  </a:cubicBezTo>
                  <a:cubicBezTo>
                    <a:pt x="49" y="52"/>
                    <a:pt x="55" y="50"/>
                    <a:pt x="61" y="47"/>
                  </a:cubicBezTo>
                  <a:cubicBezTo>
                    <a:pt x="67" y="45"/>
                    <a:pt x="73" y="42"/>
                    <a:pt x="78" y="39"/>
                  </a:cubicBezTo>
                  <a:cubicBezTo>
                    <a:pt x="79" y="39"/>
                    <a:pt x="80" y="39"/>
                    <a:pt x="81" y="38"/>
                  </a:cubicBezTo>
                  <a:cubicBezTo>
                    <a:pt x="83" y="37"/>
                    <a:pt x="86" y="36"/>
                    <a:pt x="89" y="34"/>
                  </a:cubicBezTo>
                  <a:cubicBezTo>
                    <a:pt x="89" y="35"/>
                    <a:pt x="90" y="36"/>
                    <a:pt x="90" y="38"/>
                  </a:cubicBezTo>
                  <a:cubicBezTo>
                    <a:pt x="83" y="41"/>
                    <a:pt x="76" y="44"/>
                    <a:pt x="68" y="46"/>
                  </a:cubicBezTo>
                  <a:cubicBezTo>
                    <a:pt x="66" y="47"/>
                    <a:pt x="64" y="48"/>
                    <a:pt x="62" y="48"/>
                  </a:cubicBezTo>
                  <a:cubicBezTo>
                    <a:pt x="60" y="49"/>
                    <a:pt x="57" y="50"/>
                    <a:pt x="55" y="51"/>
                  </a:cubicBezTo>
                  <a:cubicBezTo>
                    <a:pt x="45" y="54"/>
                    <a:pt x="34" y="59"/>
                    <a:pt x="24" y="63"/>
                  </a:cubicBezTo>
                  <a:cubicBezTo>
                    <a:pt x="19" y="65"/>
                    <a:pt x="14" y="67"/>
                    <a:pt x="9" y="69"/>
                  </a:cubicBezTo>
                  <a:moveTo>
                    <a:pt x="68" y="39"/>
                  </a:moveTo>
                  <a:cubicBezTo>
                    <a:pt x="72" y="37"/>
                    <a:pt x="75" y="36"/>
                    <a:pt x="79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4"/>
                    <a:pt x="79" y="34"/>
                    <a:pt x="78" y="35"/>
                  </a:cubicBezTo>
                  <a:cubicBezTo>
                    <a:pt x="75" y="36"/>
                    <a:pt x="72" y="38"/>
                    <a:pt x="68" y="39"/>
                  </a:cubicBezTo>
                  <a:moveTo>
                    <a:pt x="5" y="55"/>
                  </a:moveTo>
                  <a:cubicBezTo>
                    <a:pt x="5" y="54"/>
                    <a:pt x="5" y="53"/>
                    <a:pt x="5" y="52"/>
                  </a:cubicBezTo>
                  <a:cubicBezTo>
                    <a:pt x="10" y="50"/>
                    <a:pt x="15" y="48"/>
                    <a:pt x="20" y="45"/>
                  </a:cubicBezTo>
                  <a:cubicBezTo>
                    <a:pt x="26" y="42"/>
                    <a:pt x="32" y="39"/>
                    <a:pt x="39" y="36"/>
                  </a:cubicBezTo>
                  <a:cubicBezTo>
                    <a:pt x="42" y="35"/>
                    <a:pt x="44" y="34"/>
                    <a:pt x="47" y="33"/>
                  </a:cubicBezTo>
                  <a:cubicBezTo>
                    <a:pt x="44" y="34"/>
                    <a:pt x="42" y="35"/>
                    <a:pt x="39" y="37"/>
                  </a:cubicBezTo>
                  <a:cubicBezTo>
                    <a:pt x="33" y="39"/>
                    <a:pt x="27" y="42"/>
                    <a:pt x="21" y="46"/>
                  </a:cubicBezTo>
                  <a:cubicBezTo>
                    <a:pt x="15" y="48"/>
                    <a:pt x="10" y="52"/>
                    <a:pt x="5" y="55"/>
                  </a:cubicBezTo>
                  <a:moveTo>
                    <a:pt x="19" y="62"/>
                  </a:moveTo>
                  <a:cubicBezTo>
                    <a:pt x="28" y="57"/>
                    <a:pt x="38" y="53"/>
                    <a:pt x="47" y="48"/>
                  </a:cubicBezTo>
                  <a:cubicBezTo>
                    <a:pt x="59" y="42"/>
                    <a:pt x="73" y="39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6" y="31"/>
                    <a:pt x="86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2"/>
                    <a:pt x="88" y="33"/>
                    <a:pt x="88" y="34"/>
                  </a:cubicBezTo>
                  <a:cubicBezTo>
                    <a:pt x="86" y="34"/>
                    <a:pt x="84" y="36"/>
                    <a:pt x="82" y="37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67" y="43"/>
                    <a:pt x="55" y="47"/>
                    <a:pt x="42" y="53"/>
                  </a:cubicBezTo>
                  <a:cubicBezTo>
                    <a:pt x="36" y="55"/>
                    <a:pt x="29" y="58"/>
                    <a:pt x="23" y="60"/>
                  </a:cubicBezTo>
                  <a:cubicBezTo>
                    <a:pt x="22" y="61"/>
                    <a:pt x="20" y="61"/>
                    <a:pt x="19" y="62"/>
                  </a:cubicBezTo>
                  <a:moveTo>
                    <a:pt x="6" y="64"/>
                  </a:moveTo>
                  <a:cubicBezTo>
                    <a:pt x="6" y="63"/>
                    <a:pt x="6" y="63"/>
                    <a:pt x="6" y="63"/>
                  </a:cubicBezTo>
                  <a:cubicBezTo>
                    <a:pt x="11" y="61"/>
                    <a:pt x="16" y="58"/>
                    <a:pt x="20" y="56"/>
                  </a:cubicBezTo>
                  <a:cubicBezTo>
                    <a:pt x="27" y="53"/>
                    <a:pt x="35" y="50"/>
                    <a:pt x="42" y="47"/>
                  </a:cubicBezTo>
                  <a:cubicBezTo>
                    <a:pt x="56" y="41"/>
                    <a:pt x="71" y="35"/>
                    <a:pt x="85" y="29"/>
                  </a:cubicBezTo>
                  <a:cubicBezTo>
                    <a:pt x="86" y="29"/>
                    <a:pt x="86" y="30"/>
                    <a:pt x="87" y="30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72" y="37"/>
                    <a:pt x="58" y="43"/>
                    <a:pt x="43" y="48"/>
                  </a:cubicBezTo>
                  <a:cubicBezTo>
                    <a:pt x="40" y="49"/>
                    <a:pt x="38" y="51"/>
                    <a:pt x="35" y="52"/>
                  </a:cubicBezTo>
                  <a:cubicBezTo>
                    <a:pt x="31" y="54"/>
                    <a:pt x="28" y="55"/>
                    <a:pt x="24" y="56"/>
                  </a:cubicBezTo>
                  <a:cubicBezTo>
                    <a:pt x="18" y="58"/>
                    <a:pt x="12" y="60"/>
                    <a:pt x="6" y="64"/>
                  </a:cubicBezTo>
                  <a:moveTo>
                    <a:pt x="5" y="51"/>
                  </a:moveTo>
                  <a:cubicBezTo>
                    <a:pt x="5" y="50"/>
                    <a:pt x="5" y="50"/>
                    <a:pt x="5" y="49"/>
                  </a:cubicBezTo>
                  <a:cubicBezTo>
                    <a:pt x="7" y="48"/>
                    <a:pt x="8" y="47"/>
                    <a:pt x="10" y="46"/>
                  </a:cubicBezTo>
                  <a:cubicBezTo>
                    <a:pt x="12" y="45"/>
                    <a:pt x="15" y="43"/>
                    <a:pt x="18" y="42"/>
                  </a:cubicBezTo>
                  <a:cubicBezTo>
                    <a:pt x="24" y="39"/>
                    <a:pt x="30" y="36"/>
                    <a:pt x="36" y="34"/>
                  </a:cubicBezTo>
                  <a:cubicBezTo>
                    <a:pt x="41" y="32"/>
                    <a:pt x="45" y="30"/>
                    <a:pt x="50" y="28"/>
                  </a:cubicBezTo>
                  <a:cubicBezTo>
                    <a:pt x="34" y="35"/>
                    <a:pt x="19" y="42"/>
                    <a:pt x="5" y="51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6" y="62"/>
                    <a:pt x="7" y="61"/>
                    <a:pt x="8" y="60"/>
                  </a:cubicBezTo>
                  <a:cubicBezTo>
                    <a:pt x="9" y="59"/>
                    <a:pt x="10" y="59"/>
                    <a:pt x="11" y="58"/>
                  </a:cubicBezTo>
                  <a:cubicBezTo>
                    <a:pt x="14" y="57"/>
                    <a:pt x="17" y="56"/>
                    <a:pt x="19" y="54"/>
                  </a:cubicBezTo>
                  <a:cubicBezTo>
                    <a:pt x="30" y="49"/>
                    <a:pt x="41" y="44"/>
                    <a:pt x="52" y="39"/>
                  </a:cubicBezTo>
                  <a:cubicBezTo>
                    <a:pt x="53" y="39"/>
                    <a:pt x="53" y="39"/>
                    <a:pt x="54" y="38"/>
                  </a:cubicBezTo>
                  <a:cubicBezTo>
                    <a:pt x="60" y="36"/>
                    <a:pt x="67" y="33"/>
                    <a:pt x="73" y="31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78" y="29"/>
                    <a:pt x="78" y="29"/>
                    <a:pt x="79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1" y="28"/>
                    <a:pt x="82" y="27"/>
                    <a:pt x="83" y="27"/>
                  </a:cubicBezTo>
                  <a:cubicBezTo>
                    <a:pt x="84" y="27"/>
                    <a:pt x="84" y="28"/>
                    <a:pt x="85" y="28"/>
                  </a:cubicBezTo>
                  <a:cubicBezTo>
                    <a:pt x="63" y="37"/>
                    <a:pt x="42" y="46"/>
                    <a:pt x="20" y="56"/>
                  </a:cubicBezTo>
                  <a:cubicBezTo>
                    <a:pt x="15" y="58"/>
                    <a:pt x="11" y="61"/>
                    <a:pt x="5" y="62"/>
                  </a:cubicBezTo>
                  <a:moveTo>
                    <a:pt x="23" y="39"/>
                  </a:moveTo>
                  <a:cubicBezTo>
                    <a:pt x="32" y="35"/>
                    <a:pt x="40" y="31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52" y="26"/>
                    <a:pt x="53" y="26"/>
                  </a:cubicBezTo>
                  <a:cubicBezTo>
                    <a:pt x="43" y="31"/>
                    <a:pt x="33" y="34"/>
                    <a:pt x="23" y="39"/>
                  </a:cubicBezTo>
                  <a:moveTo>
                    <a:pt x="5" y="48"/>
                  </a:moveTo>
                  <a:cubicBezTo>
                    <a:pt x="5" y="47"/>
                    <a:pt x="5" y="46"/>
                    <a:pt x="6" y="45"/>
                  </a:cubicBezTo>
                  <a:cubicBezTo>
                    <a:pt x="9" y="43"/>
                    <a:pt x="13" y="41"/>
                    <a:pt x="16" y="39"/>
                  </a:cubicBezTo>
                  <a:cubicBezTo>
                    <a:pt x="21" y="37"/>
                    <a:pt x="26" y="34"/>
                    <a:pt x="31" y="32"/>
                  </a:cubicBezTo>
                  <a:cubicBezTo>
                    <a:pt x="36" y="30"/>
                    <a:pt x="41" y="27"/>
                    <a:pt x="46" y="25"/>
                  </a:cubicBezTo>
                  <a:cubicBezTo>
                    <a:pt x="47" y="25"/>
                    <a:pt x="48" y="25"/>
                    <a:pt x="48" y="26"/>
                  </a:cubicBezTo>
                  <a:cubicBezTo>
                    <a:pt x="44" y="28"/>
                    <a:pt x="39" y="30"/>
                    <a:pt x="34" y="33"/>
                  </a:cubicBezTo>
                  <a:cubicBezTo>
                    <a:pt x="27" y="36"/>
                    <a:pt x="20" y="40"/>
                    <a:pt x="13" y="44"/>
                  </a:cubicBezTo>
                  <a:cubicBezTo>
                    <a:pt x="12" y="44"/>
                    <a:pt x="10" y="45"/>
                    <a:pt x="9" y="46"/>
                  </a:cubicBezTo>
                  <a:cubicBezTo>
                    <a:pt x="8" y="47"/>
                    <a:pt x="6" y="47"/>
                    <a:pt x="5" y="48"/>
                  </a:cubicBezTo>
                  <a:moveTo>
                    <a:pt x="14" y="54"/>
                  </a:moveTo>
                  <a:cubicBezTo>
                    <a:pt x="17" y="52"/>
                    <a:pt x="21" y="50"/>
                    <a:pt x="25" y="48"/>
                  </a:cubicBezTo>
                  <a:cubicBezTo>
                    <a:pt x="33" y="44"/>
                    <a:pt x="41" y="40"/>
                    <a:pt x="50" y="37"/>
                  </a:cubicBezTo>
                  <a:cubicBezTo>
                    <a:pt x="58" y="34"/>
                    <a:pt x="66" y="31"/>
                    <a:pt x="74" y="28"/>
                  </a:cubicBezTo>
                  <a:cubicBezTo>
                    <a:pt x="76" y="27"/>
                    <a:pt x="79" y="26"/>
                    <a:pt x="81" y="24"/>
                  </a:cubicBezTo>
                  <a:cubicBezTo>
                    <a:pt x="82" y="25"/>
                    <a:pt x="82" y="26"/>
                    <a:pt x="83" y="26"/>
                  </a:cubicBezTo>
                  <a:cubicBezTo>
                    <a:pt x="82" y="27"/>
                    <a:pt x="80" y="27"/>
                    <a:pt x="79" y="28"/>
                  </a:cubicBezTo>
                  <a:cubicBezTo>
                    <a:pt x="77" y="29"/>
                    <a:pt x="74" y="30"/>
                    <a:pt x="72" y="31"/>
                  </a:cubicBezTo>
                  <a:cubicBezTo>
                    <a:pt x="69" y="32"/>
                    <a:pt x="67" y="32"/>
                    <a:pt x="64" y="33"/>
                  </a:cubicBezTo>
                  <a:cubicBezTo>
                    <a:pt x="61" y="35"/>
                    <a:pt x="58" y="36"/>
                    <a:pt x="55" y="37"/>
                  </a:cubicBezTo>
                  <a:cubicBezTo>
                    <a:pt x="52" y="38"/>
                    <a:pt x="50" y="39"/>
                    <a:pt x="47" y="40"/>
                  </a:cubicBezTo>
                  <a:cubicBezTo>
                    <a:pt x="36" y="45"/>
                    <a:pt x="25" y="48"/>
                    <a:pt x="15" y="53"/>
                  </a:cubicBezTo>
                  <a:cubicBezTo>
                    <a:pt x="14" y="54"/>
                    <a:pt x="14" y="54"/>
                    <a:pt x="14" y="54"/>
                  </a:cubicBezTo>
                  <a:moveTo>
                    <a:pt x="9" y="42"/>
                  </a:moveTo>
                  <a:cubicBezTo>
                    <a:pt x="11" y="41"/>
                    <a:pt x="14" y="40"/>
                    <a:pt x="16" y="38"/>
                  </a:cubicBezTo>
                  <a:cubicBezTo>
                    <a:pt x="21" y="36"/>
                    <a:pt x="26" y="33"/>
                    <a:pt x="31" y="31"/>
                  </a:cubicBezTo>
                  <a:cubicBezTo>
                    <a:pt x="35" y="29"/>
                    <a:pt x="39" y="26"/>
                    <a:pt x="43" y="24"/>
                  </a:cubicBezTo>
                  <a:cubicBezTo>
                    <a:pt x="44" y="24"/>
                    <a:pt x="45" y="25"/>
                    <a:pt x="45" y="25"/>
                  </a:cubicBezTo>
                  <a:cubicBezTo>
                    <a:pt x="42" y="27"/>
                    <a:pt x="38" y="28"/>
                    <a:pt x="35" y="30"/>
                  </a:cubicBezTo>
                  <a:cubicBezTo>
                    <a:pt x="26" y="34"/>
                    <a:pt x="17" y="38"/>
                    <a:pt x="9" y="42"/>
                  </a:cubicBezTo>
                  <a:moveTo>
                    <a:pt x="6" y="43"/>
                  </a:moveTo>
                  <a:cubicBezTo>
                    <a:pt x="7" y="42"/>
                    <a:pt x="7" y="40"/>
                    <a:pt x="8" y="38"/>
                  </a:cubicBezTo>
                  <a:cubicBezTo>
                    <a:pt x="11" y="38"/>
                    <a:pt x="13" y="37"/>
                    <a:pt x="15" y="35"/>
                  </a:cubicBezTo>
                  <a:cubicBezTo>
                    <a:pt x="20" y="33"/>
                    <a:pt x="25" y="31"/>
                    <a:pt x="29" y="29"/>
                  </a:cubicBezTo>
                  <a:cubicBezTo>
                    <a:pt x="33" y="27"/>
                    <a:pt x="38" y="25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31" y="30"/>
                    <a:pt x="18" y="37"/>
                    <a:pt x="6" y="43"/>
                  </a:cubicBezTo>
                  <a:moveTo>
                    <a:pt x="52" y="24"/>
                  </a:moveTo>
                  <a:cubicBezTo>
                    <a:pt x="51" y="24"/>
                    <a:pt x="50" y="24"/>
                    <a:pt x="49" y="24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4"/>
                    <a:pt x="52" y="24"/>
                    <a:pt x="52" y="24"/>
                  </a:cubicBezTo>
                  <a:moveTo>
                    <a:pt x="5" y="55"/>
                  </a:moveTo>
                  <a:cubicBezTo>
                    <a:pt x="5" y="55"/>
                    <a:pt x="8" y="54"/>
                    <a:pt x="9" y="53"/>
                  </a:cubicBezTo>
                  <a:cubicBezTo>
                    <a:pt x="10" y="52"/>
                    <a:pt x="12" y="51"/>
                    <a:pt x="14" y="50"/>
                  </a:cubicBezTo>
                  <a:cubicBezTo>
                    <a:pt x="18" y="47"/>
                    <a:pt x="23" y="45"/>
                    <a:pt x="27" y="43"/>
                  </a:cubicBezTo>
                  <a:cubicBezTo>
                    <a:pt x="36" y="39"/>
                    <a:pt x="44" y="35"/>
                    <a:pt x="53" y="31"/>
                  </a:cubicBezTo>
                  <a:cubicBezTo>
                    <a:pt x="57" y="29"/>
                    <a:pt x="62" y="27"/>
                    <a:pt x="67" y="26"/>
                  </a:cubicBezTo>
                  <a:cubicBezTo>
                    <a:pt x="70" y="24"/>
                    <a:pt x="73" y="23"/>
                    <a:pt x="77" y="21"/>
                  </a:cubicBezTo>
                  <a:cubicBezTo>
                    <a:pt x="77" y="21"/>
                    <a:pt x="78" y="22"/>
                    <a:pt x="78" y="22"/>
                  </a:cubicBezTo>
                  <a:cubicBezTo>
                    <a:pt x="79" y="23"/>
                    <a:pt x="80" y="23"/>
                    <a:pt x="81" y="24"/>
                  </a:cubicBezTo>
                  <a:cubicBezTo>
                    <a:pt x="78" y="25"/>
                    <a:pt x="75" y="26"/>
                    <a:pt x="72" y="27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65" y="30"/>
                    <a:pt x="61" y="31"/>
                    <a:pt x="57" y="33"/>
                  </a:cubicBezTo>
                  <a:cubicBezTo>
                    <a:pt x="48" y="36"/>
                    <a:pt x="38" y="40"/>
                    <a:pt x="29" y="44"/>
                  </a:cubicBezTo>
                  <a:cubicBezTo>
                    <a:pt x="25" y="45"/>
                    <a:pt x="22" y="47"/>
                    <a:pt x="18" y="49"/>
                  </a:cubicBezTo>
                  <a:cubicBezTo>
                    <a:pt x="14" y="51"/>
                    <a:pt x="10" y="53"/>
                    <a:pt x="6" y="55"/>
                  </a:cubicBezTo>
                  <a:cubicBezTo>
                    <a:pt x="5" y="55"/>
                    <a:pt x="5" y="55"/>
                    <a:pt x="5" y="55"/>
                  </a:cubicBezTo>
                  <a:moveTo>
                    <a:pt x="64" y="26"/>
                  </a:moveTo>
                  <a:cubicBezTo>
                    <a:pt x="65" y="26"/>
                    <a:pt x="67" y="25"/>
                    <a:pt x="68" y="24"/>
                  </a:cubicBezTo>
                  <a:cubicBezTo>
                    <a:pt x="70" y="24"/>
                    <a:pt x="72" y="23"/>
                    <a:pt x="73" y="22"/>
                  </a:cubicBezTo>
                  <a:cubicBezTo>
                    <a:pt x="74" y="22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5" y="21"/>
                  </a:cubicBezTo>
                  <a:cubicBezTo>
                    <a:pt x="72" y="24"/>
                    <a:pt x="68" y="25"/>
                    <a:pt x="64" y="26"/>
                  </a:cubicBezTo>
                  <a:moveTo>
                    <a:pt x="9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11" y="36"/>
                    <a:pt x="14" y="34"/>
                    <a:pt x="16" y="33"/>
                  </a:cubicBezTo>
                  <a:cubicBezTo>
                    <a:pt x="20" y="30"/>
                    <a:pt x="24" y="29"/>
                    <a:pt x="28" y="27"/>
                  </a:cubicBezTo>
                  <a:cubicBezTo>
                    <a:pt x="32" y="25"/>
                    <a:pt x="36" y="22"/>
                    <a:pt x="41" y="20"/>
                  </a:cubicBezTo>
                  <a:cubicBezTo>
                    <a:pt x="37" y="22"/>
                    <a:pt x="33" y="24"/>
                    <a:pt x="29" y="26"/>
                  </a:cubicBezTo>
                  <a:cubicBezTo>
                    <a:pt x="25" y="29"/>
                    <a:pt x="21" y="31"/>
                    <a:pt x="17" y="33"/>
                  </a:cubicBezTo>
                  <a:cubicBezTo>
                    <a:pt x="15" y="34"/>
                    <a:pt x="12" y="36"/>
                    <a:pt x="10" y="37"/>
                  </a:cubicBezTo>
                  <a:cubicBezTo>
                    <a:pt x="9" y="37"/>
                    <a:pt x="9" y="37"/>
                    <a:pt x="9" y="37"/>
                  </a:cubicBezTo>
                  <a:moveTo>
                    <a:pt x="49" y="23"/>
                  </a:moveTo>
                  <a:cubicBezTo>
                    <a:pt x="48" y="23"/>
                    <a:pt x="47" y="23"/>
                    <a:pt x="46" y="23"/>
                  </a:cubicBezTo>
                  <a:cubicBezTo>
                    <a:pt x="48" y="22"/>
                    <a:pt x="50" y="20"/>
                    <a:pt x="52" y="19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1" y="22"/>
                    <a:pt x="50" y="23"/>
                    <a:pt x="49" y="23"/>
                  </a:cubicBezTo>
                  <a:moveTo>
                    <a:pt x="45" y="23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7" y="21"/>
                    <a:pt x="50" y="20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0" y="20"/>
                    <a:pt x="48" y="21"/>
                    <a:pt x="45" y="23"/>
                  </a:cubicBezTo>
                  <a:moveTo>
                    <a:pt x="63" y="22"/>
                  </a:moveTo>
                  <a:cubicBezTo>
                    <a:pt x="63" y="22"/>
                    <a:pt x="64" y="22"/>
                    <a:pt x="64" y="2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6" y="21"/>
                    <a:pt x="68" y="20"/>
                    <a:pt x="69" y="19"/>
                  </a:cubicBezTo>
                  <a:cubicBezTo>
                    <a:pt x="70" y="19"/>
                    <a:pt x="70" y="19"/>
                    <a:pt x="70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9"/>
                    <a:pt x="74" y="20"/>
                    <a:pt x="76" y="21"/>
                  </a:cubicBezTo>
                  <a:cubicBezTo>
                    <a:pt x="65" y="25"/>
                    <a:pt x="54" y="30"/>
                    <a:pt x="43" y="34"/>
                  </a:cubicBezTo>
                  <a:cubicBezTo>
                    <a:pt x="32" y="38"/>
                    <a:pt x="22" y="43"/>
                    <a:pt x="12" y="48"/>
                  </a:cubicBezTo>
                  <a:cubicBezTo>
                    <a:pt x="10" y="49"/>
                    <a:pt x="7" y="50"/>
                    <a:pt x="5" y="52"/>
                  </a:cubicBezTo>
                  <a:cubicBezTo>
                    <a:pt x="7" y="50"/>
                    <a:pt x="9" y="49"/>
                    <a:pt x="12" y="47"/>
                  </a:cubicBezTo>
                  <a:cubicBezTo>
                    <a:pt x="17" y="44"/>
                    <a:pt x="22" y="42"/>
                    <a:pt x="27" y="39"/>
                  </a:cubicBezTo>
                  <a:cubicBezTo>
                    <a:pt x="36" y="35"/>
                    <a:pt x="46" y="31"/>
                    <a:pt x="56" y="26"/>
                  </a:cubicBezTo>
                  <a:cubicBezTo>
                    <a:pt x="59" y="26"/>
                    <a:pt x="63" y="25"/>
                    <a:pt x="67" y="23"/>
                  </a:cubicBezTo>
                  <a:cubicBezTo>
                    <a:pt x="68" y="23"/>
                    <a:pt x="68" y="21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5" y="22"/>
                    <a:pt x="64" y="22"/>
                    <a:pt x="63" y="22"/>
                  </a:cubicBezTo>
                  <a:moveTo>
                    <a:pt x="9" y="35"/>
                  </a:moveTo>
                  <a:cubicBezTo>
                    <a:pt x="10" y="34"/>
                    <a:pt x="11" y="33"/>
                    <a:pt x="11" y="32"/>
                  </a:cubicBezTo>
                  <a:cubicBezTo>
                    <a:pt x="17" y="30"/>
                    <a:pt x="23" y="27"/>
                    <a:pt x="28" y="24"/>
                  </a:cubicBezTo>
                  <a:cubicBezTo>
                    <a:pt x="32" y="22"/>
                    <a:pt x="35" y="21"/>
                    <a:pt x="38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23"/>
                    <a:pt x="20" y="29"/>
                    <a:pt x="9" y="35"/>
                  </a:cubicBezTo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8" y="20"/>
                    <a:pt x="60" y="19"/>
                    <a:pt x="63" y="17"/>
                  </a:cubicBezTo>
                  <a:cubicBezTo>
                    <a:pt x="60" y="19"/>
                    <a:pt x="58" y="20"/>
                    <a:pt x="55" y="22"/>
                  </a:cubicBezTo>
                  <a:moveTo>
                    <a:pt x="55" y="24"/>
                  </a:moveTo>
                  <a:cubicBezTo>
                    <a:pt x="55" y="23"/>
                    <a:pt x="55" y="23"/>
                    <a:pt x="55" y="23"/>
                  </a:cubicBezTo>
                  <a:cubicBezTo>
                    <a:pt x="58" y="21"/>
                    <a:pt x="62" y="19"/>
                    <a:pt x="65" y="17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7" y="17"/>
                    <a:pt x="68" y="17"/>
                    <a:pt x="70" y="18"/>
                  </a:cubicBezTo>
                  <a:cubicBezTo>
                    <a:pt x="68" y="19"/>
                    <a:pt x="66" y="20"/>
                    <a:pt x="64" y="21"/>
                  </a:cubicBezTo>
                  <a:cubicBezTo>
                    <a:pt x="63" y="22"/>
                    <a:pt x="61" y="23"/>
                    <a:pt x="59" y="23"/>
                  </a:cubicBezTo>
                  <a:cubicBezTo>
                    <a:pt x="58" y="24"/>
                    <a:pt x="56" y="24"/>
                    <a:pt x="55" y="24"/>
                  </a:cubicBezTo>
                  <a:moveTo>
                    <a:pt x="55" y="17"/>
                  </a:move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6"/>
                    <a:pt x="55" y="17"/>
                    <a:pt x="55" y="17"/>
                  </a:cubicBezTo>
                  <a:moveTo>
                    <a:pt x="16" y="26"/>
                  </a:moveTo>
                  <a:cubicBezTo>
                    <a:pt x="20" y="23"/>
                    <a:pt x="25" y="20"/>
                    <a:pt x="30" y="18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36" y="17"/>
                    <a:pt x="34" y="18"/>
                    <a:pt x="32" y="19"/>
                  </a:cubicBezTo>
                  <a:cubicBezTo>
                    <a:pt x="27" y="21"/>
                    <a:pt x="22" y="24"/>
                    <a:pt x="16" y="26"/>
                  </a:cubicBezTo>
                  <a:moveTo>
                    <a:pt x="58" y="16"/>
                  </a:moveTo>
                  <a:cubicBezTo>
                    <a:pt x="58" y="16"/>
                    <a:pt x="58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moveTo>
                    <a:pt x="55" y="21"/>
                  </a:moveTo>
                  <a:cubicBezTo>
                    <a:pt x="55" y="20"/>
                    <a:pt x="55" y="19"/>
                    <a:pt x="55" y="18"/>
                  </a:cubicBezTo>
                  <a:cubicBezTo>
                    <a:pt x="56" y="17"/>
                    <a:pt x="58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6"/>
                    <a:pt x="64" y="16"/>
                  </a:cubicBezTo>
                  <a:cubicBezTo>
                    <a:pt x="61" y="18"/>
                    <a:pt x="58" y="19"/>
                    <a:pt x="55" y="21"/>
                  </a:cubicBezTo>
                  <a:moveTo>
                    <a:pt x="16" y="27"/>
                  </a:moveTo>
                  <a:cubicBezTo>
                    <a:pt x="21" y="24"/>
                    <a:pt x="27" y="22"/>
                    <a:pt x="32" y="19"/>
                  </a:cubicBezTo>
                  <a:cubicBezTo>
                    <a:pt x="34" y="18"/>
                    <a:pt x="37" y="17"/>
                    <a:pt x="39" y="16"/>
                  </a:cubicBezTo>
                  <a:cubicBezTo>
                    <a:pt x="40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0" y="16"/>
                    <a:pt x="39" y="16"/>
                    <a:pt x="38" y="17"/>
                  </a:cubicBezTo>
                  <a:cubicBezTo>
                    <a:pt x="29" y="21"/>
                    <a:pt x="21" y="24"/>
                    <a:pt x="14" y="29"/>
                  </a:cubicBezTo>
                  <a:cubicBezTo>
                    <a:pt x="14" y="29"/>
                    <a:pt x="15" y="28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moveTo>
                    <a:pt x="8" y="38"/>
                  </a:moveTo>
                  <a:cubicBezTo>
                    <a:pt x="8" y="38"/>
                    <a:pt x="8" y="38"/>
                    <a:pt x="8" y="38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2" y="37"/>
                    <a:pt x="13" y="36"/>
                    <a:pt x="15" y="35"/>
                  </a:cubicBezTo>
                  <a:cubicBezTo>
                    <a:pt x="19" y="32"/>
                    <a:pt x="24" y="30"/>
                    <a:pt x="28" y="28"/>
                  </a:cubicBezTo>
                  <a:cubicBezTo>
                    <a:pt x="37" y="23"/>
                    <a:pt x="45" y="19"/>
                    <a:pt x="53" y="15"/>
                  </a:cubicBezTo>
                  <a:cubicBezTo>
                    <a:pt x="53" y="16"/>
                    <a:pt x="53" y="17"/>
                    <a:pt x="53" y="17"/>
                  </a:cubicBezTo>
                  <a:cubicBezTo>
                    <a:pt x="51" y="18"/>
                    <a:pt x="49" y="19"/>
                    <a:pt x="48" y="20"/>
                  </a:cubicBezTo>
                  <a:cubicBezTo>
                    <a:pt x="46" y="21"/>
                    <a:pt x="45" y="21"/>
                    <a:pt x="44" y="22"/>
                  </a:cubicBezTo>
                  <a:cubicBezTo>
                    <a:pt x="43" y="22"/>
                    <a:pt x="43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40" y="23"/>
                    <a:pt x="41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7" y="25"/>
                    <a:pt x="34" y="26"/>
                  </a:cubicBezTo>
                  <a:cubicBezTo>
                    <a:pt x="30" y="28"/>
                    <a:pt x="26" y="30"/>
                    <a:pt x="21" y="32"/>
                  </a:cubicBezTo>
                  <a:cubicBezTo>
                    <a:pt x="17" y="34"/>
                    <a:pt x="13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moveTo>
                    <a:pt x="55" y="16"/>
                  </a:moveTo>
                  <a:cubicBezTo>
                    <a:pt x="55" y="16"/>
                    <a:pt x="55" y="15"/>
                    <a:pt x="55" y="15"/>
                  </a:cubicBezTo>
                  <a:cubicBezTo>
                    <a:pt x="56" y="15"/>
                    <a:pt x="57" y="15"/>
                    <a:pt x="58" y="15"/>
                  </a:cubicBezTo>
                  <a:cubicBezTo>
                    <a:pt x="57" y="15"/>
                    <a:pt x="56" y="16"/>
                    <a:pt x="55" y="16"/>
                  </a:cubicBezTo>
                  <a:moveTo>
                    <a:pt x="12" y="31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4" y="30"/>
                    <a:pt x="15" y="29"/>
                    <a:pt x="16" y="28"/>
                  </a:cubicBezTo>
                  <a:cubicBezTo>
                    <a:pt x="19" y="27"/>
                    <a:pt x="22" y="25"/>
                    <a:pt x="25" y="23"/>
                  </a:cubicBezTo>
                  <a:cubicBezTo>
                    <a:pt x="31" y="20"/>
                    <a:pt x="37" y="18"/>
                    <a:pt x="43" y="15"/>
                  </a:cubicBezTo>
                  <a:cubicBezTo>
                    <a:pt x="45" y="15"/>
                    <a:pt x="46" y="15"/>
                    <a:pt x="47" y="15"/>
                  </a:cubicBezTo>
                  <a:cubicBezTo>
                    <a:pt x="36" y="19"/>
                    <a:pt x="24" y="26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moveTo>
                    <a:pt x="9" y="37"/>
                  </a:move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8" y="30"/>
                    <a:pt x="22" y="29"/>
                    <a:pt x="26" y="27"/>
                  </a:cubicBezTo>
                  <a:cubicBezTo>
                    <a:pt x="33" y="22"/>
                    <a:pt x="41" y="18"/>
                    <a:pt x="49" y="15"/>
                  </a:cubicBezTo>
                  <a:cubicBezTo>
                    <a:pt x="50" y="15"/>
                    <a:pt x="50" y="15"/>
                    <a:pt x="51" y="15"/>
                  </a:cubicBezTo>
                  <a:cubicBezTo>
                    <a:pt x="51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38" y="21"/>
                    <a:pt x="24" y="28"/>
                    <a:pt x="11" y="35"/>
                  </a:cubicBezTo>
                  <a:cubicBezTo>
                    <a:pt x="11" y="36"/>
                    <a:pt x="9" y="36"/>
                    <a:pt x="9" y="37"/>
                  </a:cubicBezTo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8" y="3"/>
                    <a:pt x="55" y="7"/>
                    <a:pt x="54" y="13"/>
                  </a:cubicBezTo>
                  <a:cubicBezTo>
                    <a:pt x="52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35" y="13"/>
                    <a:pt x="19" y="18"/>
                    <a:pt x="10" y="30"/>
                  </a:cubicBezTo>
                  <a:cubicBezTo>
                    <a:pt x="1" y="42"/>
                    <a:pt x="0" y="59"/>
                    <a:pt x="6" y="72"/>
                  </a:cubicBezTo>
                  <a:cubicBezTo>
                    <a:pt x="10" y="80"/>
                    <a:pt x="16" y="87"/>
                    <a:pt x="23" y="92"/>
                  </a:cubicBezTo>
                  <a:cubicBezTo>
                    <a:pt x="27" y="95"/>
                    <a:pt x="31" y="97"/>
                    <a:pt x="36" y="97"/>
                  </a:cubicBezTo>
                  <a:cubicBezTo>
                    <a:pt x="39" y="97"/>
                    <a:pt x="43" y="96"/>
                    <a:pt x="46" y="95"/>
                  </a:cubicBezTo>
                  <a:cubicBezTo>
                    <a:pt x="46" y="96"/>
                    <a:pt x="45" y="98"/>
                    <a:pt x="44" y="99"/>
                  </a:cubicBezTo>
                  <a:cubicBezTo>
                    <a:pt x="44" y="100"/>
                    <a:pt x="45" y="101"/>
                    <a:pt x="45" y="101"/>
                  </a:cubicBezTo>
                  <a:cubicBezTo>
                    <a:pt x="46" y="101"/>
                    <a:pt x="46" y="101"/>
                    <a:pt x="46" y="100"/>
                  </a:cubicBezTo>
                  <a:cubicBezTo>
                    <a:pt x="47" y="100"/>
                    <a:pt x="47" y="99"/>
                    <a:pt x="47" y="99"/>
                  </a:cubicBezTo>
                  <a:cubicBezTo>
                    <a:pt x="47" y="99"/>
                    <a:pt x="47" y="99"/>
                    <a:pt x="47" y="99"/>
                  </a:cubicBezTo>
                  <a:cubicBezTo>
                    <a:pt x="47" y="100"/>
                    <a:pt x="48" y="100"/>
                    <a:pt x="48" y="100"/>
                  </a:cubicBezTo>
                  <a:cubicBezTo>
                    <a:pt x="49" y="100"/>
                    <a:pt x="49" y="100"/>
                    <a:pt x="49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1" y="99"/>
                    <a:pt x="51" y="99"/>
                    <a:pt x="51" y="98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52" y="97"/>
                    <a:pt x="53" y="96"/>
                    <a:pt x="52" y="96"/>
                  </a:cubicBezTo>
                  <a:cubicBezTo>
                    <a:pt x="56" y="98"/>
                    <a:pt x="61" y="99"/>
                    <a:pt x="66" y="99"/>
                  </a:cubicBezTo>
                  <a:cubicBezTo>
                    <a:pt x="68" y="99"/>
                    <a:pt x="71" y="98"/>
                    <a:pt x="74" y="97"/>
                  </a:cubicBezTo>
                  <a:cubicBezTo>
                    <a:pt x="82" y="94"/>
                    <a:pt x="87" y="87"/>
                    <a:pt x="90" y="79"/>
                  </a:cubicBezTo>
                  <a:cubicBezTo>
                    <a:pt x="97" y="64"/>
                    <a:pt x="97" y="44"/>
                    <a:pt x="89" y="30"/>
                  </a:cubicBezTo>
                  <a:cubicBezTo>
                    <a:pt x="82" y="19"/>
                    <a:pt x="69" y="14"/>
                    <a:pt x="56" y="13"/>
                  </a:cubicBezTo>
                  <a:cubicBezTo>
                    <a:pt x="57" y="8"/>
                    <a:pt x="60" y="4"/>
                    <a:pt x="64" y="2"/>
                  </a:cubicBezTo>
                  <a:cubicBezTo>
                    <a:pt x="65" y="1"/>
                    <a:pt x="64" y="0"/>
                    <a:pt x="6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8427706" y="3338439"/>
              <a:ext cx="411163" cy="428625"/>
            </a:xfrm>
            <a:custGeom>
              <a:avLst/>
              <a:gdLst>
                <a:gd name="T0" fmla="*/ 71 w 97"/>
                <a:gd name="T1" fmla="*/ 96 h 101"/>
                <a:gd name="T2" fmla="*/ 74 w 97"/>
                <a:gd name="T3" fmla="*/ 90 h 101"/>
                <a:gd name="T4" fmla="*/ 83 w 97"/>
                <a:gd name="T5" fmla="*/ 87 h 101"/>
                <a:gd name="T6" fmla="*/ 25 w 97"/>
                <a:gd name="T7" fmla="*/ 92 h 101"/>
                <a:gd name="T8" fmla="*/ 26 w 97"/>
                <a:gd name="T9" fmla="*/ 93 h 101"/>
                <a:gd name="T10" fmla="*/ 84 w 97"/>
                <a:gd name="T11" fmla="*/ 81 h 101"/>
                <a:gd name="T12" fmla="*/ 88 w 97"/>
                <a:gd name="T13" fmla="*/ 78 h 101"/>
                <a:gd name="T14" fmla="*/ 16 w 97"/>
                <a:gd name="T15" fmla="*/ 85 h 101"/>
                <a:gd name="T16" fmla="*/ 90 w 97"/>
                <a:gd name="T17" fmla="*/ 71 h 101"/>
                <a:gd name="T18" fmla="*/ 48 w 97"/>
                <a:gd name="T19" fmla="*/ 92 h 101"/>
                <a:gd name="T20" fmla="*/ 90 w 97"/>
                <a:gd name="T21" fmla="*/ 70 h 101"/>
                <a:gd name="T22" fmla="*/ 31 w 97"/>
                <a:gd name="T23" fmla="*/ 75 h 101"/>
                <a:gd name="T24" fmla="*/ 90 w 97"/>
                <a:gd name="T25" fmla="*/ 69 h 101"/>
                <a:gd name="T26" fmla="*/ 32 w 97"/>
                <a:gd name="T27" fmla="*/ 94 h 101"/>
                <a:gd name="T28" fmla="*/ 28 w 97"/>
                <a:gd name="T29" fmla="*/ 90 h 101"/>
                <a:gd name="T30" fmla="*/ 37 w 97"/>
                <a:gd name="T31" fmla="*/ 87 h 101"/>
                <a:gd name="T32" fmla="*/ 25 w 97"/>
                <a:gd name="T33" fmla="*/ 68 h 101"/>
                <a:gd name="T34" fmla="*/ 76 w 97"/>
                <a:gd name="T35" fmla="*/ 65 h 101"/>
                <a:gd name="T36" fmla="*/ 47 w 97"/>
                <a:gd name="T37" fmla="*/ 79 h 101"/>
                <a:gd name="T38" fmla="*/ 49 w 97"/>
                <a:gd name="T39" fmla="*/ 54 h 101"/>
                <a:gd name="T40" fmla="*/ 55 w 97"/>
                <a:gd name="T41" fmla="*/ 69 h 101"/>
                <a:gd name="T42" fmla="*/ 22 w 97"/>
                <a:gd name="T43" fmla="*/ 86 h 101"/>
                <a:gd name="T44" fmla="*/ 57 w 97"/>
                <a:gd name="T45" fmla="*/ 64 h 101"/>
                <a:gd name="T46" fmla="*/ 6 w 97"/>
                <a:gd name="T47" fmla="*/ 68 h 101"/>
                <a:gd name="T48" fmla="*/ 72 w 97"/>
                <a:gd name="T49" fmla="*/ 52 h 101"/>
                <a:gd name="T50" fmla="*/ 65 w 97"/>
                <a:gd name="T51" fmla="*/ 56 h 101"/>
                <a:gd name="T52" fmla="*/ 13 w 97"/>
                <a:gd name="T53" fmla="*/ 81 h 101"/>
                <a:gd name="T54" fmla="*/ 88 w 97"/>
                <a:gd name="T55" fmla="*/ 46 h 101"/>
                <a:gd name="T56" fmla="*/ 45 w 97"/>
                <a:gd name="T57" fmla="*/ 42 h 101"/>
                <a:gd name="T58" fmla="*/ 47 w 97"/>
                <a:gd name="T59" fmla="*/ 52 h 101"/>
                <a:gd name="T60" fmla="*/ 4 w 97"/>
                <a:gd name="T61" fmla="*/ 58 h 101"/>
                <a:gd name="T62" fmla="*/ 90 w 97"/>
                <a:gd name="T63" fmla="*/ 43 h 101"/>
                <a:gd name="T64" fmla="*/ 84 w 97"/>
                <a:gd name="T65" fmla="*/ 37 h 101"/>
                <a:gd name="T66" fmla="*/ 88 w 97"/>
                <a:gd name="T67" fmla="*/ 35 h 101"/>
                <a:gd name="T68" fmla="*/ 67 w 97"/>
                <a:gd name="T69" fmla="*/ 39 h 101"/>
                <a:gd name="T70" fmla="*/ 84 w 97"/>
                <a:gd name="T71" fmla="*/ 32 h 101"/>
                <a:gd name="T72" fmla="*/ 5 w 97"/>
                <a:gd name="T73" fmla="*/ 64 h 101"/>
                <a:gd name="T74" fmla="*/ 4 w 97"/>
                <a:gd name="T75" fmla="*/ 52 h 101"/>
                <a:gd name="T76" fmla="*/ 18 w 97"/>
                <a:gd name="T77" fmla="*/ 55 h 101"/>
                <a:gd name="T78" fmla="*/ 23 w 97"/>
                <a:gd name="T79" fmla="*/ 39 h 101"/>
                <a:gd name="T80" fmla="*/ 33 w 97"/>
                <a:gd name="T81" fmla="*/ 33 h 101"/>
                <a:gd name="T82" fmla="*/ 71 w 97"/>
                <a:gd name="T83" fmla="*/ 31 h 101"/>
                <a:gd name="T84" fmla="*/ 45 w 97"/>
                <a:gd name="T85" fmla="*/ 25 h 101"/>
                <a:gd name="T86" fmla="*/ 49 w 97"/>
                <a:gd name="T87" fmla="*/ 24 h 101"/>
                <a:gd name="T88" fmla="*/ 77 w 97"/>
                <a:gd name="T89" fmla="*/ 23 h 101"/>
                <a:gd name="T90" fmla="*/ 73 w 97"/>
                <a:gd name="T91" fmla="*/ 23 h 101"/>
                <a:gd name="T92" fmla="*/ 16 w 97"/>
                <a:gd name="T93" fmla="*/ 33 h 101"/>
                <a:gd name="T94" fmla="*/ 52 w 97"/>
                <a:gd name="T95" fmla="*/ 19 h 101"/>
                <a:gd name="T96" fmla="*/ 4 w 97"/>
                <a:gd name="T97" fmla="*/ 52 h 101"/>
                <a:gd name="T98" fmla="*/ 38 w 97"/>
                <a:gd name="T99" fmla="*/ 20 h 101"/>
                <a:gd name="T100" fmla="*/ 69 w 97"/>
                <a:gd name="T101" fmla="*/ 18 h 101"/>
                <a:gd name="T102" fmla="*/ 57 w 97"/>
                <a:gd name="T103" fmla="*/ 16 h 101"/>
                <a:gd name="T104" fmla="*/ 41 w 97"/>
                <a:gd name="T105" fmla="*/ 16 h 101"/>
                <a:gd name="T106" fmla="*/ 52 w 97"/>
                <a:gd name="T107" fmla="*/ 15 h 101"/>
                <a:gd name="T108" fmla="*/ 7 w 97"/>
                <a:gd name="T109" fmla="*/ 38 h 101"/>
                <a:gd name="T110" fmla="*/ 12 w 97"/>
                <a:gd name="T111" fmla="*/ 31 h 101"/>
                <a:gd name="T112" fmla="*/ 10 w 97"/>
                <a:gd name="T113" fmla="*/ 36 h 101"/>
                <a:gd name="T114" fmla="*/ 45 w 97"/>
                <a:gd name="T115" fmla="*/ 96 h 101"/>
                <a:gd name="T116" fmla="*/ 50 w 97"/>
                <a:gd name="T117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7" h="101">
                  <a:moveTo>
                    <a:pt x="73" y="95"/>
                  </a:moveTo>
                  <a:cubicBezTo>
                    <a:pt x="75" y="94"/>
                    <a:pt x="77" y="93"/>
                    <a:pt x="78" y="92"/>
                  </a:cubicBezTo>
                  <a:cubicBezTo>
                    <a:pt x="78" y="92"/>
                    <a:pt x="77" y="93"/>
                    <a:pt x="76" y="93"/>
                  </a:cubicBezTo>
                  <a:cubicBezTo>
                    <a:pt x="75" y="94"/>
                    <a:pt x="74" y="95"/>
                    <a:pt x="73" y="95"/>
                  </a:cubicBezTo>
                  <a:moveTo>
                    <a:pt x="65" y="97"/>
                  </a:moveTo>
                  <a:cubicBezTo>
                    <a:pt x="70" y="95"/>
                    <a:pt x="74" y="92"/>
                    <a:pt x="79" y="89"/>
                  </a:cubicBezTo>
                  <a:cubicBezTo>
                    <a:pt x="79" y="89"/>
                    <a:pt x="80" y="89"/>
                    <a:pt x="81" y="88"/>
                  </a:cubicBezTo>
                  <a:cubicBezTo>
                    <a:pt x="82" y="88"/>
                    <a:pt x="82" y="87"/>
                    <a:pt x="82" y="87"/>
                  </a:cubicBezTo>
                  <a:cubicBezTo>
                    <a:pt x="82" y="87"/>
                    <a:pt x="82" y="88"/>
                    <a:pt x="82" y="88"/>
                  </a:cubicBezTo>
                  <a:cubicBezTo>
                    <a:pt x="81" y="89"/>
                    <a:pt x="80" y="90"/>
                    <a:pt x="79" y="90"/>
                  </a:cubicBezTo>
                  <a:cubicBezTo>
                    <a:pt x="76" y="92"/>
                    <a:pt x="74" y="94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69" y="97"/>
                    <a:pt x="67" y="97"/>
                    <a:pt x="65" y="97"/>
                  </a:cubicBezTo>
                  <a:moveTo>
                    <a:pt x="53" y="94"/>
                  </a:moveTo>
                  <a:cubicBezTo>
                    <a:pt x="52" y="94"/>
                    <a:pt x="51" y="93"/>
                    <a:pt x="50" y="93"/>
                  </a:cubicBezTo>
                  <a:cubicBezTo>
                    <a:pt x="55" y="91"/>
                    <a:pt x="60" y="89"/>
                    <a:pt x="65" y="87"/>
                  </a:cubicBezTo>
                  <a:cubicBezTo>
                    <a:pt x="61" y="89"/>
                    <a:pt x="57" y="92"/>
                    <a:pt x="53" y="94"/>
                  </a:cubicBezTo>
                  <a:moveTo>
                    <a:pt x="63" y="97"/>
                  </a:moveTo>
                  <a:cubicBezTo>
                    <a:pt x="61" y="97"/>
                    <a:pt x="60" y="97"/>
                    <a:pt x="59" y="96"/>
                  </a:cubicBezTo>
                  <a:cubicBezTo>
                    <a:pt x="63" y="95"/>
                    <a:pt x="66" y="93"/>
                    <a:pt x="70" y="91"/>
                  </a:cubicBezTo>
                  <a:cubicBezTo>
                    <a:pt x="73" y="89"/>
                    <a:pt x="76" y="88"/>
                    <a:pt x="80" y="86"/>
                  </a:cubicBezTo>
                  <a:cubicBezTo>
                    <a:pt x="78" y="87"/>
                    <a:pt x="76" y="89"/>
                    <a:pt x="74" y="90"/>
                  </a:cubicBezTo>
                  <a:cubicBezTo>
                    <a:pt x="70" y="92"/>
                    <a:pt x="66" y="94"/>
                    <a:pt x="63" y="97"/>
                  </a:cubicBezTo>
                  <a:moveTo>
                    <a:pt x="57" y="96"/>
                  </a:moveTo>
                  <a:cubicBezTo>
                    <a:pt x="56" y="96"/>
                    <a:pt x="55" y="95"/>
                    <a:pt x="54" y="95"/>
                  </a:cubicBezTo>
                  <a:cubicBezTo>
                    <a:pt x="62" y="91"/>
                    <a:pt x="70" y="87"/>
                    <a:pt x="79" y="83"/>
                  </a:cubicBezTo>
                  <a:cubicBezTo>
                    <a:pt x="77" y="84"/>
                    <a:pt x="76" y="85"/>
                    <a:pt x="74" y="86"/>
                  </a:cubicBezTo>
                  <a:cubicBezTo>
                    <a:pt x="69" y="89"/>
                    <a:pt x="63" y="93"/>
                    <a:pt x="57" y="96"/>
                  </a:cubicBezTo>
                  <a:moveTo>
                    <a:pt x="63" y="97"/>
                  </a:moveTo>
                  <a:cubicBezTo>
                    <a:pt x="63" y="97"/>
                    <a:pt x="63" y="97"/>
                    <a:pt x="63" y="9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91"/>
                    <a:pt x="79" y="87"/>
                    <a:pt x="85" y="83"/>
                  </a:cubicBezTo>
                  <a:cubicBezTo>
                    <a:pt x="85" y="84"/>
                    <a:pt x="84" y="85"/>
                    <a:pt x="83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79" y="88"/>
                    <a:pt x="76" y="91"/>
                    <a:pt x="72" y="93"/>
                  </a:cubicBezTo>
                  <a:cubicBezTo>
                    <a:pt x="70" y="94"/>
                    <a:pt x="69" y="95"/>
                    <a:pt x="67" y="96"/>
                  </a:cubicBezTo>
                  <a:cubicBezTo>
                    <a:pt x="66" y="96"/>
                    <a:pt x="65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moveTo>
                    <a:pt x="25" y="92"/>
                  </a:moveTo>
                  <a:cubicBezTo>
                    <a:pt x="24" y="92"/>
                    <a:pt x="23" y="91"/>
                    <a:pt x="22" y="91"/>
                  </a:cubicBezTo>
                  <a:cubicBezTo>
                    <a:pt x="29" y="88"/>
                    <a:pt x="36" y="85"/>
                    <a:pt x="43" y="82"/>
                  </a:cubicBezTo>
                  <a:cubicBezTo>
                    <a:pt x="42" y="82"/>
                    <a:pt x="40" y="83"/>
                    <a:pt x="39" y="84"/>
                  </a:cubicBezTo>
                  <a:cubicBezTo>
                    <a:pt x="37" y="85"/>
                    <a:pt x="34" y="86"/>
                    <a:pt x="31" y="88"/>
                  </a:cubicBezTo>
                  <a:cubicBezTo>
                    <a:pt x="29" y="89"/>
                    <a:pt x="27" y="91"/>
                    <a:pt x="25" y="92"/>
                  </a:cubicBezTo>
                  <a:moveTo>
                    <a:pt x="35" y="95"/>
                  </a:moveTo>
                  <a:cubicBezTo>
                    <a:pt x="34" y="95"/>
                    <a:pt x="33" y="95"/>
                    <a:pt x="32" y="95"/>
                  </a:cubicBezTo>
                  <a:cubicBezTo>
                    <a:pt x="38" y="93"/>
                    <a:pt x="43" y="90"/>
                    <a:pt x="49" y="87"/>
                  </a:cubicBezTo>
                  <a:cubicBezTo>
                    <a:pt x="54" y="85"/>
                    <a:pt x="59" y="83"/>
                    <a:pt x="63" y="81"/>
                  </a:cubicBezTo>
                  <a:cubicBezTo>
                    <a:pt x="60" y="84"/>
                    <a:pt x="56" y="86"/>
                    <a:pt x="52" y="88"/>
                  </a:cubicBezTo>
                  <a:cubicBezTo>
                    <a:pt x="50" y="89"/>
                    <a:pt x="48" y="90"/>
                    <a:pt x="46" y="92"/>
                  </a:cubicBezTo>
                  <a:cubicBezTo>
                    <a:pt x="45" y="92"/>
                    <a:pt x="44" y="93"/>
                    <a:pt x="43" y="94"/>
                  </a:cubicBezTo>
                  <a:cubicBezTo>
                    <a:pt x="40" y="94"/>
                    <a:pt x="37" y="95"/>
                    <a:pt x="35" y="95"/>
                  </a:cubicBezTo>
                  <a:moveTo>
                    <a:pt x="31" y="94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29" y="94"/>
                    <a:pt x="28" y="94"/>
                    <a:pt x="26" y="93"/>
                  </a:cubicBezTo>
                  <a:cubicBezTo>
                    <a:pt x="31" y="92"/>
                    <a:pt x="35" y="89"/>
                    <a:pt x="39" y="87"/>
                  </a:cubicBezTo>
                  <a:cubicBezTo>
                    <a:pt x="45" y="84"/>
                    <a:pt x="51" y="82"/>
                    <a:pt x="58" y="79"/>
                  </a:cubicBezTo>
                  <a:cubicBezTo>
                    <a:pt x="53" y="81"/>
                    <a:pt x="49" y="84"/>
                    <a:pt x="45" y="86"/>
                  </a:cubicBezTo>
                  <a:cubicBezTo>
                    <a:pt x="43" y="87"/>
                    <a:pt x="41" y="88"/>
                    <a:pt x="39" y="89"/>
                  </a:cubicBezTo>
                  <a:cubicBezTo>
                    <a:pt x="37" y="92"/>
                    <a:pt x="34" y="93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moveTo>
                    <a:pt x="59" y="96"/>
                  </a:moveTo>
                  <a:cubicBezTo>
                    <a:pt x="62" y="94"/>
                    <a:pt x="66" y="91"/>
                    <a:pt x="70" y="89"/>
                  </a:cubicBezTo>
                  <a:cubicBezTo>
                    <a:pt x="73" y="87"/>
                    <a:pt x="76" y="85"/>
                    <a:pt x="79" y="83"/>
                  </a:cubicBezTo>
                  <a:cubicBezTo>
                    <a:pt x="81" y="83"/>
                    <a:pt x="82" y="82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5" y="80"/>
                    <a:pt x="86" y="80"/>
                    <a:pt x="87" y="79"/>
                  </a:cubicBezTo>
                  <a:cubicBezTo>
                    <a:pt x="87" y="80"/>
                    <a:pt x="86" y="81"/>
                    <a:pt x="86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0" y="86"/>
                    <a:pt x="73" y="89"/>
                    <a:pt x="67" y="92"/>
                  </a:cubicBezTo>
                  <a:cubicBezTo>
                    <a:pt x="65" y="94"/>
                    <a:pt x="60" y="95"/>
                    <a:pt x="59" y="96"/>
                  </a:cubicBezTo>
                  <a:moveTo>
                    <a:pt x="54" y="94"/>
                  </a:moveTo>
                  <a:cubicBezTo>
                    <a:pt x="54" y="94"/>
                    <a:pt x="57" y="92"/>
                    <a:pt x="57" y="92"/>
                  </a:cubicBezTo>
                  <a:cubicBezTo>
                    <a:pt x="59" y="91"/>
                    <a:pt x="60" y="90"/>
                    <a:pt x="62" y="89"/>
                  </a:cubicBezTo>
                  <a:cubicBezTo>
                    <a:pt x="66" y="87"/>
                    <a:pt x="71" y="85"/>
                    <a:pt x="75" y="82"/>
                  </a:cubicBezTo>
                  <a:cubicBezTo>
                    <a:pt x="80" y="80"/>
                    <a:pt x="84" y="78"/>
                    <a:pt x="89" y="75"/>
                  </a:cubicBezTo>
                  <a:cubicBezTo>
                    <a:pt x="88" y="76"/>
                    <a:pt x="88" y="77"/>
                    <a:pt x="88" y="78"/>
                  </a:cubicBezTo>
                  <a:cubicBezTo>
                    <a:pt x="86" y="79"/>
                    <a:pt x="84" y="80"/>
                    <a:pt x="83" y="81"/>
                  </a:cubicBezTo>
                  <a:cubicBezTo>
                    <a:pt x="77" y="83"/>
                    <a:pt x="71" y="86"/>
                    <a:pt x="65" y="89"/>
                  </a:cubicBezTo>
                  <a:cubicBezTo>
                    <a:pt x="62" y="90"/>
                    <a:pt x="59" y="92"/>
                    <a:pt x="56" y="93"/>
                  </a:cubicBezTo>
                  <a:cubicBezTo>
                    <a:pt x="55" y="94"/>
                    <a:pt x="54" y="94"/>
                    <a:pt x="54" y="94"/>
                  </a:cubicBezTo>
                  <a:moveTo>
                    <a:pt x="73" y="77"/>
                  </a:moveTo>
                  <a:cubicBezTo>
                    <a:pt x="75" y="76"/>
                    <a:pt x="77" y="75"/>
                    <a:pt x="78" y="74"/>
                  </a:cubicBezTo>
                  <a:cubicBezTo>
                    <a:pt x="80" y="74"/>
                    <a:pt x="81" y="73"/>
                    <a:pt x="83" y="73"/>
                  </a:cubicBezTo>
                  <a:cubicBezTo>
                    <a:pt x="80" y="74"/>
                    <a:pt x="76" y="76"/>
                    <a:pt x="73" y="77"/>
                  </a:cubicBezTo>
                  <a:moveTo>
                    <a:pt x="18" y="87"/>
                  </a:moveTo>
                  <a:cubicBezTo>
                    <a:pt x="17" y="86"/>
                    <a:pt x="17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22" y="82"/>
                    <a:pt x="28" y="79"/>
                    <a:pt x="34" y="77"/>
                  </a:cubicBezTo>
                  <a:cubicBezTo>
                    <a:pt x="38" y="75"/>
                    <a:pt x="43" y="73"/>
                    <a:pt x="47" y="71"/>
                  </a:cubicBezTo>
                  <a:cubicBezTo>
                    <a:pt x="43" y="73"/>
                    <a:pt x="38" y="76"/>
                    <a:pt x="34" y="78"/>
                  </a:cubicBezTo>
                  <a:cubicBezTo>
                    <a:pt x="29" y="81"/>
                    <a:pt x="23" y="83"/>
                    <a:pt x="18" y="87"/>
                  </a:cubicBezTo>
                  <a:moveTo>
                    <a:pt x="45" y="93"/>
                  </a:moveTo>
                  <a:cubicBezTo>
                    <a:pt x="45" y="93"/>
                    <a:pt x="45" y="93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7" y="92"/>
                    <a:pt x="49" y="91"/>
                    <a:pt x="51" y="90"/>
                  </a:cubicBezTo>
                  <a:cubicBezTo>
                    <a:pt x="54" y="88"/>
                    <a:pt x="58" y="87"/>
                    <a:pt x="61" y="85"/>
                  </a:cubicBezTo>
                  <a:cubicBezTo>
                    <a:pt x="65" y="84"/>
                    <a:pt x="68" y="82"/>
                    <a:pt x="71" y="80"/>
                  </a:cubicBezTo>
                  <a:cubicBezTo>
                    <a:pt x="77" y="77"/>
                    <a:pt x="84" y="74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89" y="73"/>
                    <a:pt x="89" y="74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5"/>
                    <a:pt x="88" y="75"/>
                    <a:pt x="87" y="75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82" y="78"/>
                    <a:pt x="76" y="80"/>
                    <a:pt x="71" y="83"/>
                  </a:cubicBezTo>
                  <a:cubicBezTo>
                    <a:pt x="64" y="87"/>
                    <a:pt x="57" y="90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8" y="92"/>
                  </a:cubicBezTo>
                  <a:cubicBezTo>
                    <a:pt x="48" y="92"/>
                    <a:pt x="48" y="92"/>
                    <a:pt x="47" y="92"/>
                  </a:cubicBezTo>
                  <a:cubicBezTo>
                    <a:pt x="47" y="92"/>
                    <a:pt x="47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5" y="93"/>
                  </a:cubicBezTo>
                  <a:moveTo>
                    <a:pt x="50" y="90"/>
                  </a:moveTo>
                  <a:cubicBezTo>
                    <a:pt x="51" y="89"/>
                    <a:pt x="52" y="89"/>
                    <a:pt x="52" y="88"/>
                  </a:cubicBezTo>
                  <a:cubicBezTo>
                    <a:pt x="56" y="86"/>
                    <a:pt x="61" y="83"/>
                    <a:pt x="66" y="81"/>
                  </a:cubicBezTo>
                  <a:cubicBezTo>
                    <a:pt x="67" y="80"/>
                    <a:pt x="68" y="80"/>
                    <a:pt x="69" y="79"/>
                  </a:cubicBezTo>
                  <a:cubicBezTo>
                    <a:pt x="70" y="79"/>
                    <a:pt x="70" y="78"/>
                    <a:pt x="71" y="78"/>
                  </a:cubicBezTo>
                  <a:cubicBezTo>
                    <a:pt x="77" y="76"/>
                    <a:pt x="83" y="73"/>
                    <a:pt x="89" y="71"/>
                  </a:cubicBezTo>
                  <a:cubicBezTo>
                    <a:pt x="89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2" y="74"/>
                    <a:pt x="74" y="78"/>
                    <a:pt x="67" y="82"/>
                  </a:cubicBezTo>
                  <a:cubicBezTo>
                    <a:pt x="61" y="85"/>
                    <a:pt x="56" y="87"/>
                    <a:pt x="50" y="90"/>
                  </a:cubicBezTo>
                  <a:moveTo>
                    <a:pt x="70" y="71"/>
                  </a:moveTo>
                  <a:cubicBezTo>
                    <a:pt x="71" y="70"/>
                    <a:pt x="72" y="70"/>
                    <a:pt x="73" y="70"/>
                  </a:cubicBezTo>
                  <a:cubicBezTo>
                    <a:pt x="72" y="70"/>
                    <a:pt x="71" y="70"/>
                    <a:pt x="70" y="71"/>
                  </a:cubicBezTo>
                  <a:moveTo>
                    <a:pt x="16" y="84"/>
                  </a:moveTo>
                  <a:cubicBezTo>
                    <a:pt x="15" y="83"/>
                    <a:pt x="14" y="82"/>
                    <a:pt x="13" y="81"/>
                  </a:cubicBezTo>
                  <a:cubicBezTo>
                    <a:pt x="19" y="79"/>
                    <a:pt x="24" y="77"/>
                    <a:pt x="30" y="74"/>
                  </a:cubicBezTo>
                  <a:cubicBezTo>
                    <a:pt x="36" y="72"/>
                    <a:pt x="42" y="69"/>
                    <a:pt x="48" y="67"/>
                  </a:cubicBezTo>
                  <a:cubicBezTo>
                    <a:pt x="42" y="70"/>
                    <a:pt x="37" y="72"/>
                    <a:pt x="31" y="75"/>
                  </a:cubicBezTo>
                  <a:cubicBezTo>
                    <a:pt x="26" y="78"/>
                    <a:pt x="20" y="80"/>
                    <a:pt x="16" y="84"/>
                  </a:cubicBezTo>
                  <a:moveTo>
                    <a:pt x="32" y="94"/>
                  </a:moveTo>
                  <a:cubicBezTo>
                    <a:pt x="32" y="94"/>
                    <a:pt x="34" y="93"/>
                    <a:pt x="34" y="93"/>
                  </a:cubicBezTo>
                  <a:cubicBezTo>
                    <a:pt x="37" y="92"/>
                    <a:pt x="39" y="91"/>
                    <a:pt x="41" y="89"/>
                  </a:cubicBezTo>
                  <a:cubicBezTo>
                    <a:pt x="43" y="88"/>
                    <a:pt x="45" y="86"/>
                    <a:pt x="48" y="85"/>
                  </a:cubicBezTo>
                  <a:cubicBezTo>
                    <a:pt x="53" y="82"/>
                    <a:pt x="58" y="80"/>
                    <a:pt x="64" y="77"/>
                  </a:cubicBezTo>
                  <a:cubicBezTo>
                    <a:pt x="64" y="77"/>
                    <a:pt x="64" y="77"/>
                    <a:pt x="65" y="77"/>
                  </a:cubicBezTo>
                  <a:cubicBezTo>
                    <a:pt x="74" y="73"/>
                    <a:pt x="82" y="70"/>
                    <a:pt x="91" y="66"/>
                  </a:cubicBezTo>
                  <a:cubicBezTo>
                    <a:pt x="91" y="67"/>
                    <a:pt x="91" y="68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69"/>
                    <a:pt x="89" y="69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1"/>
                    <a:pt x="86" y="71"/>
                    <a:pt x="85" y="71"/>
                  </a:cubicBezTo>
                  <a:cubicBezTo>
                    <a:pt x="84" y="72"/>
                    <a:pt x="82" y="72"/>
                    <a:pt x="81" y="73"/>
                  </a:cubicBezTo>
                  <a:cubicBezTo>
                    <a:pt x="77" y="74"/>
                    <a:pt x="74" y="76"/>
                    <a:pt x="71" y="77"/>
                  </a:cubicBezTo>
                  <a:cubicBezTo>
                    <a:pt x="70" y="78"/>
                    <a:pt x="69" y="79"/>
                    <a:pt x="68" y="79"/>
                  </a:cubicBezTo>
                  <a:cubicBezTo>
                    <a:pt x="65" y="80"/>
                    <a:pt x="63" y="81"/>
                    <a:pt x="60" y="82"/>
                  </a:cubicBezTo>
                  <a:cubicBezTo>
                    <a:pt x="55" y="84"/>
                    <a:pt x="50" y="86"/>
                    <a:pt x="45" y="89"/>
                  </a:cubicBezTo>
                  <a:cubicBezTo>
                    <a:pt x="43" y="90"/>
                    <a:pt x="41" y="91"/>
                    <a:pt x="38" y="92"/>
                  </a:cubicBezTo>
                  <a:cubicBezTo>
                    <a:pt x="37" y="93"/>
                    <a:pt x="35" y="93"/>
                    <a:pt x="33" y="94"/>
                  </a:cubicBezTo>
                  <a:cubicBezTo>
                    <a:pt x="32" y="94"/>
                    <a:pt x="32" y="94"/>
                    <a:pt x="32" y="94"/>
                  </a:cubicBezTo>
                  <a:moveTo>
                    <a:pt x="22" y="90"/>
                  </a:moveTo>
                  <a:cubicBezTo>
                    <a:pt x="21" y="89"/>
                    <a:pt x="20" y="88"/>
                    <a:pt x="19" y="88"/>
                  </a:cubicBezTo>
                  <a:cubicBezTo>
                    <a:pt x="24" y="86"/>
                    <a:pt x="29" y="83"/>
                    <a:pt x="34" y="80"/>
                  </a:cubicBezTo>
                  <a:cubicBezTo>
                    <a:pt x="41" y="77"/>
                    <a:pt x="48" y="75"/>
                    <a:pt x="55" y="72"/>
                  </a:cubicBezTo>
                  <a:cubicBezTo>
                    <a:pt x="61" y="70"/>
                    <a:pt x="68" y="67"/>
                    <a:pt x="74" y="65"/>
                  </a:cubicBezTo>
                  <a:cubicBezTo>
                    <a:pt x="72" y="66"/>
                    <a:pt x="69" y="67"/>
                    <a:pt x="66" y="68"/>
                  </a:cubicBezTo>
                  <a:cubicBezTo>
                    <a:pt x="62" y="70"/>
                    <a:pt x="58" y="72"/>
                    <a:pt x="54" y="73"/>
                  </a:cubicBezTo>
                  <a:cubicBezTo>
                    <a:pt x="47" y="76"/>
                    <a:pt x="41" y="78"/>
                    <a:pt x="35" y="82"/>
                  </a:cubicBezTo>
                  <a:cubicBezTo>
                    <a:pt x="31" y="84"/>
                    <a:pt x="25" y="86"/>
                    <a:pt x="22" y="90"/>
                  </a:cubicBezTo>
                  <a:moveTo>
                    <a:pt x="26" y="93"/>
                  </a:moveTo>
                  <a:cubicBezTo>
                    <a:pt x="26" y="92"/>
                    <a:pt x="28" y="91"/>
                    <a:pt x="28" y="90"/>
                  </a:cubicBezTo>
                  <a:cubicBezTo>
                    <a:pt x="32" y="87"/>
                    <a:pt x="38" y="85"/>
                    <a:pt x="43" y="82"/>
                  </a:cubicBezTo>
                  <a:cubicBezTo>
                    <a:pt x="44" y="81"/>
                    <a:pt x="46" y="81"/>
                    <a:pt x="48" y="80"/>
                  </a:cubicBezTo>
                  <a:cubicBezTo>
                    <a:pt x="52" y="78"/>
                    <a:pt x="56" y="77"/>
                    <a:pt x="60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8" y="72"/>
                    <a:pt x="75" y="69"/>
                    <a:pt x="81" y="66"/>
                  </a:cubicBezTo>
                  <a:cubicBezTo>
                    <a:pt x="83" y="66"/>
                    <a:pt x="85" y="65"/>
                    <a:pt x="87" y="64"/>
                  </a:cubicBezTo>
                  <a:cubicBezTo>
                    <a:pt x="89" y="63"/>
                    <a:pt x="90" y="63"/>
                    <a:pt x="92" y="62"/>
                  </a:cubicBezTo>
                  <a:cubicBezTo>
                    <a:pt x="91" y="63"/>
                    <a:pt x="91" y="64"/>
                    <a:pt x="91" y="66"/>
                  </a:cubicBezTo>
                  <a:cubicBezTo>
                    <a:pt x="83" y="69"/>
                    <a:pt x="75" y="72"/>
                    <a:pt x="68" y="75"/>
                  </a:cubicBezTo>
                  <a:cubicBezTo>
                    <a:pt x="62" y="77"/>
                    <a:pt x="57" y="79"/>
                    <a:pt x="51" y="81"/>
                  </a:cubicBezTo>
                  <a:cubicBezTo>
                    <a:pt x="47" y="83"/>
                    <a:pt x="42" y="85"/>
                    <a:pt x="37" y="87"/>
                  </a:cubicBezTo>
                  <a:cubicBezTo>
                    <a:pt x="35" y="88"/>
                    <a:pt x="33" y="89"/>
                    <a:pt x="30" y="90"/>
                  </a:cubicBezTo>
                  <a:cubicBezTo>
                    <a:pt x="29" y="91"/>
                    <a:pt x="27" y="92"/>
                    <a:pt x="26" y="93"/>
                  </a:cubicBezTo>
                  <a:moveTo>
                    <a:pt x="88" y="63"/>
                  </a:moveTo>
                  <a:cubicBezTo>
                    <a:pt x="88" y="63"/>
                    <a:pt x="89" y="63"/>
                    <a:pt x="89" y="62"/>
                  </a:cubicBezTo>
                  <a:cubicBezTo>
                    <a:pt x="91" y="62"/>
                    <a:pt x="91" y="61"/>
                    <a:pt x="91" y="61"/>
                  </a:cubicBezTo>
                  <a:cubicBezTo>
                    <a:pt x="91" y="61"/>
                    <a:pt x="89" y="63"/>
                    <a:pt x="88" y="63"/>
                  </a:cubicBezTo>
                  <a:cubicBezTo>
                    <a:pt x="88" y="63"/>
                    <a:pt x="88" y="63"/>
                    <a:pt x="88" y="63"/>
                  </a:cubicBezTo>
                  <a:moveTo>
                    <a:pt x="10" y="76"/>
                  </a:moveTo>
                  <a:cubicBezTo>
                    <a:pt x="9" y="75"/>
                    <a:pt x="9" y="75"/>
                    <a:pt x="9" y="74"/>
                  </a:cubicBezTo>
                  <a:cubicBezTo>
                    <a:pt x="11" y="73"/>
                    <a:pt x="13" y="73"/>
                    <a:pt x="15" y="72"/>
                  </a:cubicBezTo>
                  <a:cubicBezTo>
                    <a:pt x="18" y="70"/>
                    <a:pt x="21" y="69"/>
                    <a:pt x="25" y="68"/>
                  </a:cubicBezTo>
                  <a:cubicBezTo>
                    <a:pt x="33" y="65"/>
                    <a:pt x="40" y="62"/>
                    <a:pt x="49" y="59"/>
                  </a:cubicBezTo>
                  <a:cubicBezTo>
                    <a:pt x="50" y="58"/>
                    <a:pt x="51" y="58"/>
                    <a:pt x="52" y="58"/>
                  </a:cubicBezTo>
                  <a:cubicBezTo>
                    <a:pt x="51" y="58"/>
                    <a:pt x="51" y="58"/>
                    <a:pt x="50" y="58"/>
                  </a:cubicBezTo>
                  <a:cubicBezTo>
                    <a:pt x="43" y="61"/>
                    <a:pt x="36" y="64"/>
                    <a:pt x="29" y="67"/>
                  </a:cubicBezTo>
                  <a:cubicBezTo>
                    <a:pt x="23" y="70"/>
                    <a:pt x="16" y="72"/>
                    <a:pt x="10" y="76"/>
                  </a:cubicBezTo>
                  <a:moveTo>
                    <a:pt x="23" y="90"/>
                  </a:moveTo>
                  <a:cubicBezTo>
                    <a:pt x="23" y="90"/>
                    <a:pt x="24" y="89"/>
                    <a:pt x="25" y="88"/>
                  </a:cubicBezTo>
                  <a:cubicBezTo>
                    <a:pt x="26" y="87"/>
                    <a:pt x="28" y="86"/>
                    <a:pt x="30" y="85"/>
                  </a:cubicBezTo>
                  <a:cubicBezTo>
                    <a:pt x="35" y="83"/>
                    <a:pt x="39" y="80"/>
                    <a:pt x="45" y="78"/>
                  </a:cubicBezTo>
                  <a:cubicBezTo>
                    <a:pt x="50" y="75"/>
                    <a:pt x="56" y="73"/>
                    <a:pt x="62" y="71"/>
                  </a:cubicBezTo>
                  <a:cubicBezTo>
                    <a:pt x="67" y="69"/>
                    <a:pt x="71" y="67"/>
                    <a:pt x="76" y="65"/>
                  </a:cubicBezTo>
                  <a:cubicBezTo>
                    <a:pt x="78" y="64"/>
                    <a:pt x="80" y="63"/>
                    <a:pt x="82" y="62"/>
                  </a:cubicBezTo>
                  <a:cubicBezTo>
                    <a:pt x="85" y="61"/>
                    <a:pt x="89" y="59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8"/>
                    <a:pt x="92" y="60"/>
                    <a:pt x="92" y="61"/>
                  </a:cubicBezTo>
                  <a:cubicBezTo>
                    <a:pt x="90" y="61"/>
                    <a:pt x="88" y="63"/>
                    <a:pt x="86" y="64"/>
                  </a:cubicBezTo>
                  <a:cubicBezTo>
                    <a:pt x="84" y="64"/>
                    <a:pt x="83" y="65"/>
                    <a:pt x="82" y="66"/>
                  </a:cubicBezTo>
                  <a:cubicBezTo>
                    <a:pt x="81" y="66"/>
                    <a:pt x="79" y="67"/>
                    <a:pt x="78" y="67"/>
                  </a:cubicBezTo>
                  <a:cubicBezTo>
                    <a:pt x="72" y="69"/>
                    <a:pt x="66" y="72"/>
                    <a:pt x="60" y="74"/>
                  </a:cubicBezTo>
                  <a:cubicBezTo>
                    <a:pt x="59" y="75"/>
                    <a:pt x="58" y="75"/>
                    <a:pt x="57" y="75"/>
                  </a:cubicBezTo>
                  <a:cubicBezTo>
                    <a:pt x="54" y="76"/>
                    <a:pt x="51" y="78"/>
                    <a:pt x="49" y="79"/>
                  </a:cubicBezTo>
                  <a:cubicBezTo>
                    <a:pt x="48" y="79"/>
                    <a:pt x="48" y="79"/>
                    <a:pt x="47" y="79"/>
                  </a:cubicBezTo>
                  <a:cubicBezTo>
                    <a:pt x="41" y="82"/>
                    <a:pt x="34" y="85"/>
                    <a:pt x="28" y="87"/>
                  </a:cubicBezTo>
                  <a:cubicBezTo>
                    <a:pt x="27" y="88"/>
                    <a:pt x="25" y="89"/>
                    <a:pt x="24" y="89"/>
                  </a:cubicBezTo>
                  <a:cubicBezTo>
                    <a:pt x="23" y="90"/>
                    <a:pt x="23" y="90"/>
                    <a:pt x="23" y="90"/>
                  </a:cubicBezTo>
                  <a:moveTo>
                    <a:pt x="72" y="61"/>
                  </a:moveTo>
                  <a:cubicBezTo>
                    <a:pt x="76" y="59"/>
                    <a:pt x="80" y="58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79" y="58"/>
                    <a:pt x="76" y="59"/>
                    <a:pt x="72" y="61"/>
                  </a:cubicBezTo>
                  <a:moveTo>
                    <a:pt x="7" y="71"/>
                  </a:moveTo>
                  <a:cubicBezTo>
                    <a:pt x="10" y="70"/>
                    <a:pt x="13" y="68"/>
                    <a:pt x="16" y="67"/>
                  </a:cubicBezTo>
                  <a:cubicBezTo>
                    <a:pt x="20" y="66"/>
                    <a:pt x="23" y="64"/>
                    <a:pt x="27" y="62"/>
                  </a:cubicBezTo>
                  <a:cubicBezTo>
                    <a:pt x="35" y="60"/>
                    <a:pt x="42" y="56"/>
                    <a:pt x="49" y="54"/>
                  </a:cubicBezTo>
                  <a:cubicBezTo>
                    <a:pt x="50" y="53"/>
                    <a:pt x="51" y="53"/>
                    <a:pt x="52" y="52"/>
                  </a:cubicBezTo>
                  <a:cubicBezTo>
                    <a:pt x="50" y="53"/>
                    <a:pt x="48" y="54"/>
                    <a:pt x="46" y="55"/>
                  </a:cubicBezTo>
                  <a:cubicBezTo>
                    <a:pt x="39" y="58"/>
                    <a:pt x="32" y="61"/>
                    <a:pt x="25" y="64"/>
                  </a:cubicBezTo>
                  <a:cubicBezTo>
                    <a:pt x="22" y="65"/>
                    <a:pt x="19" y="67"/>
                    <a:pt x="16" y="69"/>
                  </a:cubicBezTo>
                  <a:cubicBezTo>
                    <a:pt x="14" y="70"/>
                    <a:pt x="11" y="71"/>
                    <a:pt x="8" y="73"/>
                  </a:cubicBezTo>
                  <a:cubicBezTo>
                    <a:pt x="8" y="72"/>
                    <a:pt x="7" y="71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moveTo>
                    <a:pt x="19" y="87"/>
                  </a:moveTo>
                  <a:cubicBezTo>
                    <a:pt x="19" y="87"/>
                    <a:pt x="19" y="87"/>
                    <a:pt x="20" y="86"/>
                  </a:cubicBezTo>
                  <a:cubicBezTo>
                    <a:pt x="21" y="85"/>
                    <a:pt x="23" y="85"/>
                    <a:pt x="24" y="84"/>
                  </a:cubicBezTo>
                  <a:cubicBezTo>
                    <a:pt x="34" y="79"/>
                    <a:pt x="44" y="73"/>
                    <a:pt x="55" y="69"/>
                  </a:cubicBezTo>
                  <a:cubicBezTo>
                    <a:pt x="57" y="68"/>
                    <a:pt x="59" y="67"/>
                    <a:pt x="61" y="66"/>
                  </a:cubicBezTo>
                  <a:cubicBezTo>
                    <a:pt x="65" y="64"/>
                    <a:pt x="69" y="62"/>
                    <a:pt x="74" y="61"/>
                  </a:cubicBezTo>
                  <a:cubicBezTo>
                    <a:pt x="80" y="58"/>
                    <a:pt x="86" y="56"/>
                    <a:pt x="92" y="52"/>
                  </a:cubicBezTo>
                  <a:cubicBezTo>
                    <a:pt x="92" y="54"/>
                    <a:pt x="92" y="55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89" y="57"/>
                    <a:pt x="87" y="59"/>
                    <a:pt x="85" y="60"/>
                  </a:cubicBezTo>
                  <a:cubicBezTo>
                    <a:pt x="84" y="60"/>
                    <a:pt x="83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65" y="68"/>
                    <a:pt x="54" y="72"/>
                    <a:pt x="43" y="76"/>
                  </a:cubicBezTo>
                  <a:cubicBezTo>
                    <a:pt x="38" y="78"/>
                    <a:pt x="34" y="80"/>
                    <a:pt x="29" y="82"/>
                  </a:cubicBezTo>
                  <a:cubicBezTo>
                    <a:pt x="27" y="83"/>
                    <a:pt x="25" y="84"/>
                    <a:pt x="22" y="86"/>
                  </a:cubicBezTo>
                  <a:cubicBezTo>
                    <a:pt x="22" y="86"/>
                    <a:pt x="20" y="87"/>
                    <a:pt x="19" y="87"/>
                  </a:cubicBezTo>
                  <a:moveTo>
                    <a:pt x="66" y="59"/>
                  </a:moveTo>
                  <a:cubicBezTo>
                    <a:pt x="69" y="58"/>
                    <a:pt x="71" y="57"/>
                    <a:pt x="73" y="56"/>
                  </a:cubicBezTo>
                  <a:cubicBezTo>
                    <a:pt x="76" y="55"/>
                    <a:pt x="80" y="54"/>
                    <a:pt x="83" y="52"/>
                  </a:cubicBezTo>
                  <a:cubicBezTo>
                    <a:pt x="84" y="52"/>
                    <a:pt x="85" y="51"/>
                    <a:pt x="87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0" y="54"/>
                    <a:pt x="73" y="56"/>
                    <a:pt x="66" y="59"/>
                  </a:cubicBezTo>
                  <a:moveTo>
                    <a:pt x="16" y="84"/>
                  </a:moveTo>
                  <a:cubicBezTo>
                    <a:pt x="17" y="83"/>
                    <a:pt x="19" y="82"/>
                    <a:pt x="20" y="81"/>
                  </a:cubicBezTo>
                  <a:cubicBezTo>
                    <a:pt x="22" y="80"/>
                    <a:pt x="25" y="79"/>
                    <a:pt x="27" y="78"/>
                  </a:cubicBezTo>
                  <a:cubicBezTo>
                    <a:pt x="37" y="73"/>
                    <a:pt x="47" y="68"/>
                    <a:pt x="57" y="64"/>
                  </a:cubicBezTo>
                  <a:cubicBezTo>
                    <a:pt x="68" y="59"/>
                    <a:pt x="79" y="55"/>
                    <a:pt x="90" y="50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1" y="49"/>
                    <a:pt x="91" y="49"/>
                    <a:pt x="92" y="49"/>
                  </a:cubicBezTo>
                  <a:cubicBezTo>
                    <a:pt x="92" y="50"/>
                    <a:pt x="92" y="51"/>
                    <a:pt x="92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86" y="55"/>
                    <a:pt x="80" y="57"/>
                    <a:pt x="74" y="59"/>
                  </a:cubicBezTo>
                  <a:cubicBezTo>
                    <a:pt x="69" y="62"/>
                    <a:pt x="63" y="64"/>
                    <a:pt x="58" y="67"/>
                  </a:cubicBezTo>
                  <a:cubicBezTo>
                    <a:pt x="50" y="70"/>
                    <a:pt x="42" y="73"/>
                    <a:pt x="34" y="76"/>
                  </a:cubicBezTo>
                  <a:cubicBezTo>
                    <a:pt x="29" y="78"/>
                    <a:pt x="24" y="80"/>
                    <a:pt x="19" y="83"/>
                  </a:cubicBezTo>
                  <a:cubicBezTo>
                    <a:pt x="18" y="83"/>
                    <a:pt x="17" y="83"/>
                    <a:pt x="16" y="84"/>
                  </a:cubicBezTo>
                  <a:moveTo>
                    <a:pt x="6" y="68"/>
                  </a:moveTo>
                  <a:cubicBezTo>
                    <a:pt x="6" y="67"/>
                    <a:pt x="5" y="66"/>
                    <a:pt x="5" y="65"/>
                  </a:cubicBezTo>
                  <a:cubicBezTo>
                    <a:pt x="14" y="60"/>
                    <a:pt x="24" y="58"/>
                    <a:pt x="33" y="54"/>
                  </a:cubicBezTo>
                  <a:cubicBezTo>
                    <a:pt x="37" y="52"/>
                    <a:pt x="41" y="50"/>
                    <a:pt x="46" y="48"/>
                  </a:cubicBezTo>
                  <a:cubicBezTo>
                    <a:pt x="35" y="53"/>
                    <a:pt x="25" y="59"/>
                    <a:pt x="15" y="63"/>
                  </a:cubicBezTo>
                  <a:cubicBezTo>
                    <a:pt x="14" y="64"/>
                    <a:pt x="14" y="64"/>
                    <a:pt x="13" y="64"/>
                  </a:cubicBezTo>
                  <a:cubicBezTo>
                    <a:pt x="10" y="65"/>
                    <a:pt x="8" y="66"/>
                    <a:pt x="6" y="68"/>
                  </a:cubicBezTo>
                  <a:moveTo>
                    <a:pt x="13" y="80"/>
                  </a:moveTo>
                  <a:cubicBezTo>
                    <a:pt x="12" y="79"/>
                    <a:pt x="11" y="78"/>
                    <a:pt x="10" y="77"/>
                  </a:cubicBezTo>
                  <a:cubicBezTo>
                    <a:pt x="17" y="77"/>
                    <a:pt x="23" y="72"/>
                    <a:pt x="28" y="70"/>
                  </a:cubicBezTo>
                  <a:cubicBezTo>
                    <a:pt x="35" y="67"/>
                    <a:pt x="42" y="65"/>
                    <a:pt x="49" y="62"/>
                  </a:cubicBezTo>
                  <a:cubicBezTo>
                    <a:pt x="56" y="58"/>
                    <a:pt x="64" y="55"/>
                    <a:pt x="72" y="52"/>
                  </a:cubicBezTo>
                  <a:cubicBezTo>
                    <a:pt x="76" y="51"/>
                    <a:pt x="80" y="50"/>
                    <a:pt x="84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0" y="50"/>
                    <a:pt x="76" y="51"/>
                    <a:pt x="72" y="53"/>
                  </a:cubicBezTo>
                  <a:cubicBezTo>
                    <a:pt x="65" y="56"/>
                    <a:pt x="58" y="58"/>
                    <a:pt x="52" y="61"/>
                  </a:cubicBezTo>
                  <a:cubicBezTo>
                    <a:pt x="45" y="64"/>
                    <a:pt x="38" y="67"/>
                    <a:pt x="32" y="70"/>
                  </a:cubicBezTo>
                  <a:cubicBezTo>
                    <a:pt x="28" y="72"/>
                    <a:pt x="25" y="74"/>
                    <a:pt x="22" y="76"/>
                  </a:cubicBezTo>
                  <a:cubicBezTo>
                    <a:pt x="19" y="77"/>
                    <a:pt x="16" y="79"/>
                    <a:pt x="13" y="80"/>
                  </a:cubicBezTo>
                  <a:moveTo>
                    <a:pt x="13" y="81"/>
                  </a:moveTo>
                  <a:cubicBezTo>
                    <a:pt x="14" y="80"/>
                    <a:pt x="16" y="79"/>
                    <a:pt x="17" y="79"/>
                  </a:cubicBezTo>
                  <a:cubicBezTo>
                    <a:pt x="22" y="76"/>
                    <a:pt x="27" y="73"/>
                    <a:pt x="32" y="71"/>
                  </a:cubicBezTo>
                  <a:cubicBezTo>
                    <a:pt x="43" y="65"/>
                    <a:pt x="54" y="61"/>
                    <a:pt x="65" y="56"/>
                  </a:cubicBezTo>
                  <a:cubicBezTo>
                    <a:pt x="70" y="54"/>
                    <a:pt x="75" y="52"/>
                    <a:pt x="80" y="50"/>
                  </a:cubicBezTo>
                  <a:cubicBezTo>
                    <a:pt x="82" y="49"/>
                    <a:pt x="85" y="48"/>
                    <a:pt x="87" y="47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9" y="46"/>
                    <a:pt x="90" y="46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6"/>
                    <a:pt x="92" y="47"/>
                    <a:pt x="92" y="49"/>
                  </a:cubicBezTo>
                  <a:cubicBezTo>
                    <a:pt x="80" y="53"/>
                    <a:pt x="68" y="58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45" y="67"/>
                    <a:pt x="35" y="71"/>
                    <a:pt x="25" y="76"/>
                  </a:cubicBezTo>
                  <a:cubicBezTo>
                    <a:pt x="22" y="77"/>
                    <a:pt x="19" y="79"/>
                    <a:pt x="16" y="80"/>
                  </a:cubicBezTo>
                  <a:cubicBezTo>
                    <a:pt x="15" y="80"/>
                    <a:pt x="14" y="80"/>
                    <a:pt x="13" y="81"/>
                  </a:cubicBezTo>
                  <a:moveTo>
                    <a:pt x="10" y="76"/>
                  </a:moveTo>
                  <a:cubicBezTo>
                    <a:pt x="11" y="76"/>
                    <a:pt x="13" y="75"/>
                    <a:pt x="14" y="75"/>
                  </a:cubicBezTo>
                  <a:cubicBezTo>
                    <a:pt x="19" y="72"/>
                    <a:pt x="24" y="70"/>
                    <a:pt x="30" y="67"/>
                  </a:cubicBezTo>
                  <a:cubicBezTo>
                    <a:pt x="41" y="62"/>
                    <a:pt x="53" y="58"/>
                    <a:pt x="65" y="53"/>
                  </a:cubicBezTo>
                  <a:cubicBezTo>
                    <a:pt x="70" y="51"/>
                    <a:pt x="75" y="49"/>
                    <a:pt x="81" y="48"/>
                  </a:cubicBezTo>
                  <a:cubicBezTo>
                    <a:pt x="83" y="47"/>
                    <a:pt x="85" y="46"/>
                    <a:pt x="86" y="45"/>
                  </a:cubicBezTo>
                  <a:cubicBezTo>
                    <a:pt x="87" y="45"/>
                    <a:pt x="88" y="45"/>
                    <a:pt x="89" y="44"/>
                  </a:cubicBezTo>
                  <a:cubicBezTo>
                    <a:pt x="90" y="44"/>
                    <a:pt x="90" y="44"/>
                    <a:pt x="91" y="43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90" y="45"/>
                    <a:pt x="89" y="45"/>
                    <a:pt x="88" y="46"/>
                  </a:cubicBezTo>
                  <a:cubicBezTo>
                    <a:pt x="86" y="46"/>
                    <a:pt x="85" y="47"/>
                    <a:pt x="84" y="47"/>
                  </a:cubicBezTo>
                  <a:cubicBezTo>
                    <a:pt x="74" y="50"/>
                    <a:pt x="63" y="54"/>
                    <a:pt x="54" y="59"/>
                  </a:cubicBezTo>
                  <a:cubicBezTo>
                    <a:pt x="43" y="64"/>
                    <a:pt x="32" y="68"/>
                    <a:pt x="22" y="72"/>
                  </a:cubicBezTo>
                  <a:cubicBezTo>
                    <a:pt x="19" y="74"/>
                    <a:pt x="16" y="75"/>
                    <a:pt x="14" y="76"/>
                  </a:cubicBezTo>
                  <a:cubicBezTo>
                    <a:pt x="13" y="76"/>
                    <a:pt x="11" y="76"/>
                    <a:pt x="10" y="76"/>
                  </a:cubicBezTo>
                  <a:moveTo>
                    <a:pt x="4" y="62"/>
                  </a:moveTo>
                  <a:cubicBezTo>
                    <a:pt x="4" y="61"/>
                    <a:pt x="4" y="60"/>
                    <a:pt x="4" y="59"/>
                  </a:cubicBezTo>
                  <a:cubicBezTo>
                    <a:pt x="6" y="58"/>
                    <a:pt x="8" y="57"/>
                    <a:pt x="10" y="56"/>
                  </a:cubicBezTo>
                  <a:cubicBezTo>
                    <a:pt x="13" y="54"/>
                    <a:pt x="16" y="53"/>
                    <a:pt x="19" y="52"/>
                  </a:cubicBezTo>
                  <a:cubicBezTo>
                    <a:pt x="27" y="48"/>
                    <a:pt x="34" y="46"/>
                    <a:pt x="42" y="43"/>
                  </a:cubicBezTo>
                  <a:cubicBezTo>
                    <a:pt x="43" y="43"/>
                    <a:pt x="44" y="42"/>
                    <a:pt x="45" y="42"/>
                  </a:cubicBezTo>
                  <a:cubicBezTo>
                    <a:pt x="44" y="42"/>
                    <a:pt x="43" y="43"/>
                    <a:pt x="42" y="43"/>
                  </a:cubicBezTo>
                  <a:cubicBezTo>
                    <a:pt x="35" y="47"/>
                    <a:pt x="28" y="50"/>
                    <a:pt x="21" y="53"/>
                  </a:cubicBezTo>
                  <a:cubicBezTo>
                    <a:pt x="15" y="56"/>
                    <a:pt x="9" y="58"/>
                    <a:pt x="4" y="62"/>
                  </a:cubicBezTo>
                  <a:moveTo>
                    <a:pt x="7" y="70"/>
                  </a:moveTo>
                  <a:cubicBezTo>
                    <a:pt x="7" y="70"/>
                    <a:pt x="7" y="69"/>
                    <a:pt x="6" y="68"/>
                  </a:cubicBezTo>
                  <a:cubicBezTo>
                    <a:pt x="9" y="67"/>
                    <a:pt x="11" y="66"/>
                    <a:pt x="13" y="65"/>
                  </a:cubicBezTo>
                  <a:cubicBezTo>
                    <a:pt x="18" y="63"/>
                    <a:pt x="22" y="61"/>
                    <a:pt x="27" y="60"/>
                  </a:cubicBezTo>
                  <a:cubicBezTo>
                    <a:pt x="38" y="55"/>
                    <a:pt x="49" y="50"/>
                    <a:pt x="60" y="46"/>
                  </a:cubicBezTo>
                  <a:cubicBezTo>
                    <a:pt x="65" y="44"/>
                    <a:pt x="69" y="43"/>
                    <a:pt x="74" y="41"/>
                  </a:cubicBezTo>
                  <a:cubicBezTo>
                    <a:pt x="72" y="42"/>
                    <a:pt x="71" y="42"/>
                    <a:pt x="70" y="43"/>
                  </a:cubicBezTo>
                  <a:cubicBezTo>
                    <a:pt x="62" y="46"/>
                    <a:pt x="54" y="49"/>
                    <a:pt x="47" y="52"/>
                  </a:cubicBezTo>
                  <a:cubicBezTo>
                    <a:pt x="40" y="55"/>
                    <a:pt x="34" y="58"/>
                    <a:pt x="27" y="61"/>
                  </a:cubicBezTo>
                  <a:cubicBezTo>
                    <a:pt x="24" y="62"/>
                    <a:pt x="21" y="63"/>
                    <a:pt x="18" y="64"/>
                  </a:cubicBezTo>
                  <a:cubicBezTo>
                    <a:pt x="14" y="66"/>
                    <a:pt x="11" y="68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4" y="56"/>
                  </a:cubicBezTo>
                  <a:cubicBezTo>
                    <a:pt x="9" y="55"/>
                    <a:pt x="14" y="52"/>
                    <a:pt x="18" y="49"/>
                  </a:cubicBezTo>
                  <a:cubicBezTo>
                    <a:pt x="25" y="45"/>
                    <a:pt x="33" y="43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34" y="43"/>
                    <a:pt x="28" y="46"/>
                    <a:pt x="22" y="49"/>
                  </a:cubicBezTo>
                  <a:cubicBezTo>
                    <a:pt x="16" y="52"/>
                    <a:pt x="10" y="55"/>
                    <a:pt x="4" y="58"/>
                  </a:cubicBezTo>
                  <a:moveTo>
                    <a:pt x="10" y="73"/>
                  </a:moveTo>
                  <a:cubicBezTo>
                    <a:pt x="10" y="73"/>
                    <a:pt x="10" y="72"/>
                    <a:pt x="11" y="72"/>
                  </a:cubicBezTo>
                  <a:cubicBezTo>
                    <a:pt x="12" y="71"/>
                    <a:pt x="13" y="71"/>
                    <a:pt x="14" y="70"/>
                  </a:cubicBezTo>
                  <a:cubicBezTo>
                    <a:pt x="20" y="68"/>
                    <a:pt x="24" y="65"/>
                    <a:pt x="30" y="62"/>
                  </a:cubicBezTo>
                  <a:cubicBezTo>
                    <a:pt x="40" y="59"/>
                    <a:pt x="50" y="54"/>
                    <a:pt x="61" y="50"/>
                  </a:cubicBezTo>
                  <a:cubicBezTo>
                    <a:pt x="70" y="47"/>
                    <a:pt x="79" y="44"/>
                    <a:pt x="88" y="40"/>
                  </a:cubicBezTo>
                  <a:cubicBezTo>
                    <a:pt x="88" y="40"/>
                    <a:pt x="88" y="39"/>
                    <a:pt x="89" y="39"/>
                  </a:cubicBezTo>
                  <a:cubicBezTo>
                    <a:pt x="89" y="39"/>
                    <a:pt x="89" y="39"/>
                    <a:pt x="89" y="39"/>
                  </a:cubicBezTo>
                  <a:cubicBezTo>
                    <a:pt x="90" y="40"/>
                    <a:pt x="90" y="41"/>
                    <a:pt x="91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90" y="43"/>
                    <a:pt x="90" y="43"/>
                  </a:cubicBezTo>
                  <a:cubicBezTo>
                    <a:pt x="90" y="43"/>
                    <a:pt x="89" y="43"/>
                    <a:pt x="89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7" y="44"/>
                    <a:pt x="86" y="45"/>
                    <a:pt x="85" y="45"/>
                  </a:cubicBezTo>
                  <a:cubicBezTo>
                    <a:pt x="82" y="46"/>
                    <a:pt x="79" y="48"/>
                    <a:pt x="76" y="49"/>
                  </a:cubicBezTo>
                  <a:cubicBezTo>
                    <a:pt x="75" y="49"/>
                    <a:pt x="74" y="49"/>
                    <a:pt x="73" y="50"/>
                  </a:cubicBezTo>
                  <a:cubicBezTo>
                    <a:pt x="73" y="50"/>
                    <a:pt x="72" y="50"/>
                    <a:pt x="72" y="50"/>
                  </a:cubicBezTo>
                  <a:cubicBezTo>
                    <a:pt x="65" y="53"/>
                    <a:pt x="58" y="55"/>
                    <a:pt x="51" y="57"/>
                  </a:cubicBezTo>
                  <a:cubicBezTo>
                    <a:pt x="40" y="61"/>
                    <a:pt x="29" y="66"/>
                    <a:pt x="18" y="70"/>
                  </a:cubicBezTo>
                  <a:cubicBezTo>
                    <a:pt x="16" y="71"/>
                    <a:pt x="14" y="71"/>
                    <a:pt x="12" y="72"/>
                  </a:cubicBezTo>
                  <a:cubicBezTo>
                    <a:pt x="11" y="73"/>
                    <a:pt x="11" y="73"/>
                    <a:pt x="10" y="73"/>
                  </a:cubicBezTo>
                  <a:moveTo>
                    <a:pt x="84" y="37"/>
                  </a:moveTo>
                  <a:cubicBezTo>
                    <a:pt x="84" y="36"/>
                    <a:pt x="85" y="36"/>
                    <a:pt x="85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4" y="36"/>
                    <a:pt x="84" y="36"/>
                  </a:cubicBezTo>
                  <a:cubicBezTo>
                    <a:pt x="84" y="37"/>
                    <a:pt x="84" y="37"/>
                    <a:pt x="84" y="37"/>
                  </a:cubicBezTo>
                  <a:moveTo>
                    <a:pt x="9" y="70"/>
                  </a:moveTo>
                  <a:cubicBezTo>
                    <a:pt x="14" y="67"/>
                    <a:pt x="19" y="65"/>
                    <a:pt x="25" y="62"/>
                  </a:cubicBezTo>
                  <a:cubicBezTo>
                    <a:pt x="31" y="60"/>
                    <a:pt x="36" y="57"/>
                    <a:pt x="42" y="55"/>
                  </a:cubicBezTo>
                  <a:cubicBezTo>
                    <a:pt x="48" y="53"/>
                    <a:pt x="54" y="50"/>
                    <a:pt x="60" y="48"/>
                  </a:cubicBezTo>
                  <a:cubicBezTo>
                    <a:pt x="66" y="45"/>
                    <a:pt x="72" y="43"/>
                    <a:pt x="78" y="40"/>
                  </a:cubicBezTo>
                  <a:cubicBezTo>
                    <a:pt x="78" y="40"/>
                    <a:pt x="79" y="39"/>
                    <a:pt x="80" y="39"/>
                  </a:cubicBezTo>
                  <a:cubicBezTo>
                    <a:pt x="83" y="38"/>
                    <a:pt x="85" y="37"/>
                    <a:pt x="88" y="35"/>
                  </a:cubicBezTo>
                  <a:cubicBezTo>
                    <a:pt x="88" y="36"/>
                    <a:pt x="89" y="37"/>
                    <a:pt x="89" y="38"/>
                  </a:cubicBezTo>
                  <a:cubicBezTo>
                    <a:pt x="82" y="42"/>
                    <a:pt x="75" y="44"/>
                    <a:pt x="67" y="47"/>
                  </a:cubicBezTo>
                  <a:cubicBezTo>
                    <a:pt x="65" y="47"/>
                    <a:pt x="63" y="48"/>
                    <a:pt x="61" y="49"/>
                  </a:cubicBezTo>
                  <a:cubicBezTo>
                    <a:pt x="59" y="50"/>
                    <a:pt x="57" y="50"/>
                    <a:pt x="54" y="51"/>
                  </a:cubicBezTo>
                  <a:cubicBezTo>
                    <a:pt x="44" y="55"/>
                    <a:pt x="33" y="59"/>
                    <a:pt x="23" y="63"/>
                  </a:cubicBezTo>
                  <a:cubicBezTo>
                    <a:pt x="18" y="65"/>
                    <a:pt x="13" y="68"/>
                    <a:pt x="9" y="70"/>
                  </a:cubicBezTo>
                  <a:moveTo>
                    <a:pt x="67" y="39"/>
                  </a:moveTo>
                  <a:cubicBezTo>
                    <a:pt x="71" y="38"/>
                    <a:pt x="75" y="36"/>
                    <a:pt x="78" y="35"/>
                  </a:cubicBezTo>
                  <a:cubicBezTo>
                    <a:pt x="79" y="34"/>
                    <a:pt x="79" y="34"/>
                    <a:pt x="80" y="34"/>
                  </a:cubicBezTo>
                  <a:cubicBezTo>
                    <a:pt x="79" y="34"/>
                    <a:pt x="78" y="35"/>
                    <a:pt x="77" y="35"/>
                  </a:cubicBezTo>
                  <a:cubicBezTo>
                    <a:pt x="74" y="37"/>
                    <a:pt x="71" y="38"/>
                    <a:pt x="67" y="39"/>
                  </a:cubicBezTo>
                  <a:moveTo>
                    <a:pt x="4" y="55"/>
                  </a:moveTo>
                  <a:cubicBezTo>
                    <a:pt x="4" y="54"/>
                    <a:pt x="4" y="53"/>
                    <a:pt x="4" y="52"/>
                  </a:cubicBezTo>
                  <a:cubicBezTo>
                    <a:pt x="9" y="51"/>
                    <a:pt x="14" y="48"/>
                    <a:pt x="19" y="45"/>
                  </a:cubicBezTo>
                  <a:cubicBezTo>
                    <a:pt x="25" y="42"/>
                    <a:pt x="31" y="39"/>
                    <a:pt x="38" y="37"/>
                  </a:cubicBezTo>
                  <a:cubicBezTo>
                    <a:pt x="41" y="36"/>
                    <a:pt x="43" y="35"/>
                    <a:pt x="46" y="34"/>
                  </a:cubicBezTo>
                  <a:cubicBezTo>
                    <a:pt x="44" y="35"/>
                    <a:pt x="41" y="36"/>
                    <a:pt x="39" y="37"/>
                  </a:cubicBezTo>
                  <a:cubicBezTo>
                    <a:pt x="32" y="40"/>
                    <a:pt x="26" y="43"/>
                    <a:pt x="20" y="46"/>
                  </a:cubicBezTo>
                  <a:cubicBezTo>
                    <a:pt x="15" y="49"/>
                    <a:pt x="9" y="52"/>
                    <a:pt x="4" y="55"/>
                  </a:cubicBezTo>
                  <a:moveTo>
                    <a:pt x="18" y="62"/>
                  </a:moveTo>
                  <a:cubicBezTo>
                    <a:pt x="27" y="57"/>
                    <a:pt x="37" y="53"/>
                    <a:pt x="46" y="48"/>
                  </a:cubicBezTo>
                  <a:cubicBezTo>
                    <a:pt x="59" y="42"/>
                    <a:pt x="72" y="39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5" y="32"/>
                    <a:pt x="85" y="32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7" y="33"/>
                    <a:pt x="88" y="34"/>
                  </a:cubicBezTo>
                  <a:cubicBezTo>
                    <a:pt x="85" y="35"/>
                    <a:pt x="83" y="36"/>
                    <a:pt x="81" y="38"/>
                  </a:cubicBezTo>
                  <a:cubicBezTo>
                    <a:pt x="80" y="38"/>
                    <a:pt x="80" y="38"/>
                    <a:pt x="80" y="38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66" y="43"/>
                    <a:pt x="54" y="48"/>
                    <a:pt x="41" y="53"/>
                  </a:cubicBezTo>
                  <a:cubicBezTo>
                    <a:pt x="35" y="56"/>
                    <a:pt x="28" y="59"/>
                    <a:pt x="22" y="61"/>
                  </a:cubicBezTo>
                  <a:cubicBezTo>
                    <a:pt x="21" y="61"/>
                    <a:pt x="19" y="62"/>
                    <a:pt x="18" y="62"/>
                  </a:cubicBezTo>
                  <a:moveTo>
                    <a:pt x="5" y="64"/>
                  </a:moveTo>
                  <a:cubicBezTo>
                    <a:pt x="5" y="63"/>
                    <a:pt x="5" y="63"/>
                    <a:pt x="5" y="63"/>
                  </a:cubicBezTo>
                  <a:cubicBezTo>
                    <a:pt x="10" y="62"/>
                    <a:pt x="15" y="59"/>
                    <a:pt x="20" y="57"/>
                  </a:cubicBezTo>
                  <a:cubicBezTo>
                    <a:pt x="27" y="54"/>
                    <a:pt x="34" y="50"/>
                    <a:pt x="41" y="47"/>
                  </a:cubicBezTo>
                  <a:cubicBezTo>
                    <a:pt x="55" y="41"/>
                    <a:pt x="70" y="35"/>
                    <a:pt x="84" y="29"/>
                  </a:cubicBezTo>
                  <a:cubicBezTo>
                    <a:pt x="85" y="30"/>
                    <a:pt x="85" y="30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1" y="37"/>
                    <a:pt x="57" y="43"/>
                    <a:pt x="42" y="49"/>
                  </a:cubicBezTo>
                  <a:cubicBezTo>
                    <a:pt x="40" y="50"/>
                    <a:pt x="37" y="51"/>
                    <a:pt x="34" y="53"/>
                  </a:cubicBezTo>
                  <a:cubicBezTo>
                    <a:pt x="30" y="54"/>
                    <a:pt x="27" y="55"/>
                    <a:pt x="23" y="57"/>
                  </a:cubicBezTo>
                  <a:cubicBezTo>
                    <a:pt x="17" y="59"/>
                    <a:pt x="11" y="61"/>
                    <a:pt x="5" y="64"/>
                  </a:cubicBezTo>
                  <a:moveTo>
                    <a:pt x="4" y="52"/>
                  </a:moveTo>
                  <a:cubicBezTo>
                    <a:pt x="4" y="51"/>
                    <a:pt x="4" y="50"/>
                    <a:pt x="4" y="49"/>
                  </a:cubicBezTo>
                  <a:cubicBezTo>
                    <a:pt x="6" y="49"/>
                    <a:pt x="7" y="48"/>
                    <a:pt x="9" y="47"/>
                  </a:cubicBezTo>
                  <a:cubicBezTo>
                    <a:pt x="12" y="45"/>
                    <a:pt x="14" y="44"/>
                    <a:pt x="17" y="42"/>
                  </a:cubicBezTo>
                  <a:cubicBezTo>
                    <a:pt x="23" y="40"/>
                    <a:pt x="29" y="37"/>
                    <a:pt x="36" y="34"/>
                  </a:cubicBezTo>
                  <a:cubicBezTo>
                    <a:pt x="40" y="32"/>
                    <a:pt x="44" y="30"/>
                    <a:pt x="49" y="29"/>
                  </a:cubicBezTo>
                  <a:cubicBezTo>
                    <a:pt x="33" y="36"/>
                    <a:pt x="18" y="42"/>
                    <a:pt x="4" y="52"/>
                  </a:cubicBezTo>
                  <a:moveTo>
                    <a:pt x="5" y="62"/>
                  </a:move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7" y="61"/>
                    <a:pt x="7" y="61"/>
                  </a:cubicBezTo>
                  <a:cubicBezTo>
                    <a:pt x="8" y="60"/>
                    <a:pt x="9" y="59"/>
                    <a:pt x="11" y="59"/>
                  </a:cubicBezTo>
                  <a:cubicBezTo>
                    <a:pt x="13" y="57"/>
                    <a:pt x="16" y="56"/>
                    <a:pt x="18" y="55"/>
                  </a:cubicBezTo>
                  <a:cubicBezTo>
                    <a:pt x="29" y="50"/>
                    <a:pt x="40" y="44"/>
                    <a:pt x="51" y="40"/>
                  </a:cubicBezTo>
                  <a:cubicBezTo>
                    <a:pt x="52" y="39"/>
                    <a:pt x="52" y="39"/>
                    <a:pt x="53" y="39"/>
                  </a:cubicBezTo>
                  <a:cubicBezTo>
                    <a:pt x="59" y="36"/>
                    <a:pt x="66" y="34"/>
                    <a:pt x="73" y="31"/>
                  </a:cubicBezTo>
                  <a:cubicBezTo>
                    <a:pt x="74" y="31"/>
                    <a:pt x="75" y="30"/>
                    <a:pt x="76" y="30"/>
                  </a:cubicBezTo>
                  <a:cubicBezTo>
                    <a:pt x="77" y="30"/>
                    <a:pt x="77" y="29"/>
                    <a:pt x="78" y="29"/>
                  </a:cubicBezTo>
                  <a:cubicBezTo>
                    <a:pt x="78" y="29"/>
                    <a:pt x="79" y="29"/>
                    <a:pt x="79" y="28"/>
                  </a:cubicBezTo>
                  <a:cubicBezTo>
                    <a:pt x="80" y="28"/>
                    <a:pt x="81" y="27"/>
                    <a:pt x="83" y="27"/>
                  </a:cubicBezTo>
                  <a:cubicBezTo>
                    <a:pt x="83" y="28"/>
                    <a:pt x="84" y="28"/>
                    <a:pt x="84" y="29"/>
                  </a:cubicBezTo>
                  <a:cubicBezTo>
                    <a:pt x="62" y="37"/>
                    <a:pt x="41" y="47"/>
                    <a:pt x="19" y="56"/>
                  </a:cubicBezTo>
                  <a:cubicBezTo>
                    <a:pt x="14" y="58"/>
                    <a:pt x="10" y="61"/>
                    <a:pt x="5" y="62"/>
                  </a:cubicBezTo>
                  <a:moveTo>
                    <a:pt x="23" y="39"/>
                  </a:moveTo>
                  <a:cubicBezTo>
                    <a:pt x="31" y="35"/>
                    <a:pt x="39" y="31"/>
                    <a:pt x="47" y="27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50" y="26"/>
                    <a:pt x="51" y="27"/>
                    <a:pt x="52" y="27"/>
                  </a:cubicBezTo>
                  <a:cubicBezTo>
                    <a:pt x="42" y="31"/>
                    <a:pt x="32" y="35"/>
                    <a:pt x="23" y="39"/>
                  </a:cubicBezTo>
                  <a:moveTo>
                    <a:pt x="4" y="48"/>
                  </a:moveTo>
                  <a:cubicBezTo>
                    <a:pt x="4" y="47"/>
                    <a:pt x="5" y="46"/>
                    <a:pt x="5" y="45"/>
                  </a:cubicBezTo>
                  <a:cubicBezTo>
                    <a:pt x="8" y="44"/>
                    <a:pt x="12" y="41"/>
                    <a:pt x="15" y="40"/>
                  </a:cubicBezTo>
                  <a:cubicBezTo>
                    <a:pt x="20" y="37"/>
                    <a:pt x="25" y="35"/>
                    <a:pt x="30" y="33"/>
                  </a:cubicBezTo>
                  <a:cubicBezTo>
                    <a:pt x="35" y="30"/>
                    <a:pt x="40" y="28"/>
                    <a:pt x="45" y="26"/>
                  </a:cubicBezTo>
                  <a:cubicBezTo>
                    <a:pt x="46" y="26"/>
                    <a:pt x="47" y="26"/>
                    <a:pt x="47" y="26"/>
                  </a:cubicBezTo>
                  <a:cubicBezTo>
                    <a:pt x="43" y="28"/>
                    <a:pt x="38" y="31"/>
                    <a:pt x="33" y="33"/>
                  </a:cubicBezTo>
                  <a:cubicBezTo>
                    <a:pt x="26" y="36"/>
                    <a:pt x="19" y="40"/>
                    <a:pt x="12" y="44"/>
                  </a:cubicBezTo>
                  <a:cubicBezTo>
                    <a:pt x="11" y="45"/>
                    <a:pt x="9" y="46"/>
                    <a:pt x="8" y="46"/>
                  </a:cubicBezTo>
                  <a:cubicBezTo>
                    <a:pt x="7" y="47"/>
                    <a:pt x="5" y="48"/>
                    <a:pt x="4" y="48"/>
                  </a:cubicBezTo>
                  <a:moveTo>
                    <a:pt x="13" y="54"/>
                  </a:moveTo>
                  <a:cubicBezTo>
                    <a:pt x="16" y="52"/>
                    <a:pt x="20" y="51"/>
                    <a:pt x="24" y="49"/>
                  </a:cubicBezTo>
                  <a:cubicBezTo>
                    <a:pt x="32" y="45"/>
                    <a:pt x="40" y="41"/>
                    <a:pt x="49" y="37"/>
                  </a:cubicBezTo>
                  <a:cubicBezTo>
                    <a:pt x="57" y="34"/>
                    <a:pt x="65" y="31"/>
                    <a:pt x="73" y="28"/>
                  </a:cubicBezTo>
                  <a:cubicBezTo>
                    <a:pt x="75" y="27"/>
                    <a:pt x="78" y="26"/>
                    <a:pt x="80" y="25"/>
                  </a:cubicBezTo>
                  <a:cubicBezTo>
                    <a:pt x="81" y="25"/>
                    <a:pt x="82" y="26"/>
                    <a:pt x="82" y="27"/>
                  </a:cubicBezTo>
                  <a:cubicBezTo>
                    <a:pt x="81" y="27"/>
                    <a:pt x="79" y="28"/>
                    <a:pt x="78" y="28"/>
                  </a:cubicBezTo>
                  <a:cubicBezTo>
                    <a:pt x="76" y="29"/>
                    <a:pt x="73" y="30"/>
                    <a:pt x="71" y="31"/>
                  </a:cubicBezTo>
                  <a:cubicBezTo>
                    <a:pt x="68" y="32"/>
                    <a:pt x="66" y="33"/>
                    <a:pt x="63" y="34"/>
                  </a:cubicBezTo>
                  <a:cubicBezTo>
                    <a:pt x="60" y="35"/>
                    <a:pt x="57" y="36"/>
                    <a:pt x="54" y="38"/>
                  </a:cubicBezTo>
                  <a:cubicBezTo>
                    <a:pt x="51" y="39"/>
                    <a:pt x="49" y="40"/>
                    <a:pt x="46" y="41"/>
                  </a:cubicBezTo>
                  <a:cubicBezTo>
                    <a:pt x="35" y="45"/>
                    <a:pt x="25" y="49"/>
                    <a:pt x="14" y="54"/>
                  </a:cubicBezTo>
                  <a:cubicBezTo>
                    <a:pt x="13" y="54"/>
                    <a:pt x="13" y="54"/>
                    <a:pt x="13" y="54"/>
                  </a:cubicBezTo>
                  <a:moveTo>
                    <a:pt x="8" y="43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10" y="42"/>
                    <a:pt x="13" y="40"/>
                    <a:pt x="15" y="39"/>
                  </a:cubicBezTo>
                  <a:cubicBezTo>
                    <a:pt x="20" y="36"/>
                    <a:pt x="25" y="34"/>
                    <a:pt x="30" y="31"/>
                  </a:cubicBezTo>
                  <a:cubicBezTo>
                    <a:pt x="34" y="29"/>
                    <a:pt x="38" y="27"/>
                    <a:pt x="43" y="25"/>
                  </a:cubicBezTo>
                  <a:cubicBezTo>
                    <a:pt x="43" y="25"/>
                    <a:pt x="44" y="25"/>
                    <a:pt x="45" y="25"/>
                  </a:cubicBezTo>
                  <a:cubicBezTo>
                    <a:pt x="41" y="27"/>
                    <a:pt x="37" y="29"/>
                    <a:pt x="34" y="30"/>
                  </a:cubicBezTo>
                  <a:cubicBezTo>
                    <a:pt x="25" y="34"/>
                    <a:pt x="16" y="38"/>
                    <a:pt x="8" y="43"/>
                  </a:cubicBezTo>
                  <a:moveTo>
                    <a:pt x="5" y="44"/>
                  </a:moveTo>
                  <a:cubicBezTo>
                    <a:pt x="6" y="42"/>
                    <a:pt x="6" y="41"/>
                    <a:pt x="7" y="39"/>
                  </a:cubicBezTo>
                  <a:cubicBezTo>
                    <a:pt x="10" y="38"/>
                    <a:pt x="12" y="37"/>
                    <a:pt x="15" y="36"/>
                  </a:cubicBezTo>
                  <a:cubicBezTo>
                    <a:pt x="19" y="34"/>
                    <a:pt x="24" y="32"/>
                    <a:pt x="29" y="29"/>
                  </a:cubicBezTo>
                  <a:cubicBezTo>
                    <a:pt x="33" y="28"/>
                    <a:pt x="37" y="26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30" y="31"/>
                    <a:pt x="17" y="37"/>
                    <a:pt x="5" y="44"/>
                  </a:cubicBezTo>
                  <a:moveTo>
                    <a:pt x="51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50" y="24"/>
                    <a:pt x="51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moveTo>
                    <a:pt x="4" y="55"/>
                  </a:moveTo>
                  <a:cubicBezTo>
                    <a:pt x="4" y="55"/>
                    <a:pt x="7" y="54"/>
                    <a:pt x="8" y="54"/>
                  </a:cubicBezTo>
                  <a:cubicBezTo>
                    <a:pt x="10" y="53"/>
                    <a:pt x="11" y="52"/>
                    <a:pt x="13" y="50"/>
                  </a:cubicBezTo>
                  <a:cubicBezTo>
                    <a:pt x="18" y="48"/>
                    <a:pt x="22" y="46"/>
                    <a:pt x="26" y="43"/>
                  </a:cubicBezTo>
                  <a:cubicBezTo>
                    <a:pt x="35" y="39"/>
                    <a:pt x="43" y="35"/>
                    <a:pt x="52" y="32"/>
                  </a:cubicBezTo>
                  <a:cubicBezTo>
                    <a:pt x="57" y="30"/>
                    <a:pt x="61" y="28"/>
                    <a:pt x="66" y="26"/>
                  </a:cubicBezTo>
                  <a:cubicBezTo>
                    <a:pt x="69" y="25"/>
                    <a:pt x="73" y="24"/>
                    <a:pt x="76" y="22"/>
                  </a:cubicBezTo>
                  <a:cubicBezTo>
                    <a:pt x="76" y="22"/>
                    <a:pt x="77" y="22"/>
                    <a:pt x="77" y="23"/>
                  </a:cubicBezTo>
                  <a:cubicBezTo>
                    <a:pt x="78" y="23"/>
                    <a:pt x="79" y="24"/>
                    <a:pt x="80" y="24"/>
                  </a:cubicBezTo>
                  <a:cubicBezTo>
                    <a:pt x="77" y="26"/>
                    <a:pt x="74" y="27"/>
                    <a:pt x="71" y="28"/>
                  </a:cubicBezTo>
                  <a:cubicBezTo>
                    <a:pt x="71" y="28"/>
                    <a:pt x="70" y="28"/>
                    <a:pt x="69" y="29"/>
                  </a:cubicBezTo>
                  <a:cubicBezTo>
                    <a:pt x="65" y="30"/>
                    <a:pt x="60" y="32"/>
                    <a:pt x="56" y="33"/>
                  </a:cubicBezTo>
                  <a:cubicBezTo>
                    <a:pt x="47" y="37"/>
                    <a:pt x="38" y="41"/>
                    <a:pt x="28" y="44"/>
                  </a:cubicBezTo>
                  <a:cubicBezTo>
                    <a:pt x="25" y="46"/>
                    <a:pt x="21" y="47"/>
                    <a:pt x="17" y="49"/>
                  </a:cubicBezTo>
                  <a:cubicBezTo>
                    <a:pt x="13" y="51"/>
                    <a:pt x="9" y="54"/>
                    <a:pt x="5" y="55"/>
                  </a:cubicBezTo>
                  <a:cubicBezTo>
                    <a:pt x="4" y="55"/>
                    <a:pt x="4" y="55"/>
                    <a:pt x="4" y="55"/>
                  </a:cubicBezTo>
                  <a:moveTo>
                    <a:pt x="63" y="27"/>
                  </a:moveTo>
                  <a:cubicBezTo>
                    <a:pt x="64" y="26"/>
                    <a:pt x="66" y="25"/>
                    <a:pt x="67" y="25"/>
                  </a:cubicBezTo>
                  <a:cubicBezTo>
                    <a:pt x="69" y="24"/>
                    <a:pt x="71" y="23"/>
                    <a:pt x="73" y="23"/>
                  </a:cubicBezTo>
                  <a:cubicBezTo>
                    <a:pt x="73" y="22"/>
                    <a:pt x="75" y="21"/>
                    <a:pt x="75" y="21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1" y="24"/>
                    <a:pt x="67" y="25"/>
                    <a:pt x="63" y="27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11" y="36"/>
                    <a:pt x="13" y="35"/>
                    <a:pt x="16" y="33"/>
                  </a:cubicBezTo>
                  <a:cubicBezTo>
                    <a:pt x="19" y="31"/>
                    <a:pt x="23" y="29"/>
                    <a:pt x="27" y="27"/>
                  </a:cubicBezTo>
                  <a:cubicBezTo>
                    <a:pt x="31" y="25"/>
                    <a:pt x="35" y="23"/>
                    <a:pt x="40" y="21"/>
                  </a:cubicBezTo>
                  <a:cubicBezTo>
                    <a:pt x="36" y="23"/>
                    <a:pt x="32" y="25"/>
                    <a:pt x="28" y="27"/>
                  </a:cubicBezTo>
                  <a:cubicBezTo>
                    <a:pt x="24" y="29"/>
                    <a:pt x="20" y="31"/>
                    <a:pt x="16" y="33"/>
                  </a:cubicBezTo>
                  <a:cubicBezTo>
                    <a:pt x="14" y="35"/>
                    <a:pt x="11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48" y="24"/>
                  </a:moveTo>
                  <a:cubicBezTo>
                    <a:pt x="47" y="24"/>
                    <a:pt x="46" y="23"/>
                    <a:pt x="45" y="23"/>
                  </a:cubicBezTo>
                  <a:cubicBezTo>
                    <a:pt x="47" y="22"/>
                    <a:pt x="49" y="21"/>
                    <a:pt x="52" y="20"/>
                  </a:cubicBezTo>
                  <a:cubicBezTo>
                    <a:pt x="52" y="20"/>
                    <a:pt x="52" y="21"/>
                    <a:pt x="52" y="22"/>
                  </a:cubicBezTo>
                  <a:cubicBezTo>
                    <a:pt x="50" y="23"/>
                    <a:pt x="49" y="23"/>
                    <a:pt x="48" y="24"/>
                  </a:cubicBezTo>
                  <a:moveTo>
                    <a:pt x="44" y="23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46" y="21"/>
                    <a:pt x="49" y="20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49" y="20"/>
                    <a:pt x="47" y="22"/>
                    <a:pt x="44" y="23"/>
                  </a:cubicBezTo>
                  <a:moveTo>
                    <a:pt x="62" y="23"/>
                  </a:moveTo>
                  <a:cubicBezTo>
                    <a:pt x="62" y="23"/>
                    <a:pt x="63" y="22"/>
                    <a:pt x="63" y="22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1"/>
                    <a:pt x="67" y="20"/>
                    <a:pt x="68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3" y="20"/>
                    <a:pt x="75" y="21"/>
                  </a:cubicBezTo>
                  <a:cubicBezTo>
                    <a:pt x="64" y="26"/>
                    <a:pt x="53" y="30"/>
                    <a:pt x="42" y="35"/>
                  </a:cubicBezTo>
                  <a:cubicBezTo>
                    <a:pt x="31" y="39"/>
                    <a:pt x="21" y="44"/>
                    <a:pt x="11" y="49"/>
                  </a:cubicBezTo>
                  <a:cubicBezTo>
                    <a:pt x="9" y="50"/>
                    <a:pt x="6" y="51"/>
                    <a:pt x="4" y="52"/>
                  </a:cubicBezTo>
                  <a:cubicBezTo>
                    <a:pt x="6" y="51"/>
                    <a:pt x="9" y="49"/>
                    <a:pt x="11" y="48"/>
                  </a:cubicBezTo>
                  <a:cubicBezTo>
                    <a:pt x="16" y="45"/>
                    <a:pt x="21" y="42"/>
                    <a:pt x="26" y="40"/>
                  </a:cubicBezTo>
                  <a:cubicBezTo>
                    <a:pt x="36" y="35"/>
                    <a:pt x="45" y="31"/>
                    <a:pt x="55" y="26"/>
                  </a:cubicBezTo>
                  <a:cubicBezTo>
                    <a:pt x="59" y="26"/>
                    <a:pt x="62" y="25"/>
                    <a:pt x="66" y="24"/>
                  </a:cubicBezTo>
                  <a:cubicBezTo>
                    <a:pt x="67" y="23"/>
                    <a:pt x="67" y="21"/>
                    <a:pt x="66" y="21"/>
                  </a:cubicBezTo>
                  <a:cubicBezTo>
                    <a:pt x="66" y="21"/>
                    <a:pt x="66" y="21"/>
                    <a:pt x="66" y="22"/>
                  </a:cubicBezTo>
                  <a:cubicBezTo>
                    <a:pt x="64" y="22"/>
                    <a:pt x="63" y="22"/>
                    <a:pt x="62" y="23"/>
                  </a:cubicBezTo>
                  <a:moveTo>
                    <a:pt x="9" y="36"/>
                  </a:moveTo>
                  <a:cubicBezTo>
                    <a:pt x="9" y="35"/>
                    <a:pt x="10" y="34"/>
                    <a:pt x="11" y="33"/>
                  </a:cubicBezTo>
                  <a:cubicBezTo>
                    <a:pt x="16" y="30"/>
                    <a:pt x="22" y="27"/>
                    <a:pt x="27" y="24"/>
                  </a:cubicBezTo>
                  <a:cubicBezTo>
                    <a:pt x="31" y="23"/>
                    <a:pt x="34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ubicBezTo>
                    <a:pt x="30" y="23"/>
                    <a:pt x="19" y="30"/>
                    <a:pt x="9" y="36"/>
                  </a:cubicBezTo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7" y="20"/>
                    <a:pt x="60" y="19"/>
                    <a:pt x="62" y="18"/>
                  </a:cubicBezTo>
                  <a:cubicBezTo>
                    <a:pt x="60" y="19"/>
                    <a:pt x="57" y="21"/>
                    <a:pt x="54" y="22"/>
                  </a:cubicBezTo>
                  <a:moveTo>
                    <a:pt x="54" y="24"/>
                  </a:moveTo>
                  <a:cubicBezTo>
                    <a:pt x="54" y="23"/>
                    <a:pt x="54" y="23"/>
                    <a:pt x="54" y="23"/>
                  </a:cubicBezTo>
                  <a:cubicBezTo>
                    <a:pt x="57" y="21"/>
                    <a:pt x="61" y="19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7" y="18"/>
                    <a:pt x="69" y="18"/>
                  </a:cubicBezTo>
                  <a:cubicBezTo>
                    <a:pt x="67" y="19"/>
                    <a:pt x="65" y="20"/>
                    <a:pt x="63" y="21"/>
                  </a:cubicBezTo>
                  <a:cubicBezTo>
                    <a:pt x="62" y="22"/>
                    <a:pt x="60" y="23"/>
                    <a:pt x="58" y="24"/>
                  </a:cubicBezTo>
                  <a:cubicBezTo>
                    <a:pt x="57" y="24"/>
                    <a:pt x="55" y="24"/>
                    <a:pt x="54" y="24"/>
                  </a:cubicBezTo>
                  <a:moveTo>
                    <a:pt x="16" y="27"/>
                  </a:moveTo>
                  <a:cubicBezTo>
                    <a:pt x="19" y="23"/>
                    <a:pt x="24" y="20"/>
                    <a:pt x="29" y="18"/>
                  </a:cubicBezTo>
                  <a:cubicBezTo>
                    <a:pt x="32" y="18"/>
                    <a:pt x="34" y="17"/>
                    <a:pt x="37" y="16"/>
                  </a:cubicBezTo>
                  <a:cubicBezTo>
                    <a:pt x="35" y="17"/>
                    <a:pt x="33" y="18"/>
                    <a:pt x="31" y="19"/>
                  </a:cubicBezTo>
                  <a:cubicBezTo>
                    <a:pt x="26" y="22"/>
                    <a:pt x="21" y="24"/>
                    <a:pt x="16" y="27"/>
                  </a:cubicBezTo>
                  <a:moveTo>
                    <a:pt x="54" y="18"/>
                  </a:moveTo>
                  <a:cubicBezTo>
                    <a:pt x="54" y="18"/>
                    <a:pt x="54" y="18"/>
                    <a:pt x="54" y="18"/>
                  </a:cubicBezTo>
                  <a:cubicBezTo>
                    <a:pt x="55" y="17"/>
                    <a:pt x="56" y="16"/>
                    <a:pt x="57" y="16"/>
                  </a:cubicBezTo>
                  <a:cubicBezTo>
                    <a:pt x="56" y="17"/>
                    <a:pt x="55" y="17"/>
                    <a:pt x="54" y="18"/>
                  </a:cubicBezTo>
                  <a:moveTo>
                    <a:pt x="54" y="21"/>
                  </a:moveTo>
                  <a:cubicBezTo>
                    <a:pt x="54" y="20"/>
                    <a:pt x="54" y="19"/>
                    <a:pt x="54" y="18"/>
                  </a:cubicBezTo>
                  <a:cubicBezTo>
                    <a:pt x="55" y="17"/>
                    <a:pt x="57" y="17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60" y="16"/>
                    <a:pt x="62" y="16"/>
                    <a:pt x="63" y="17"/>
                  </a:cubicBezTo>
                  <a:cubicBezTo>
                    <a:pt x="60" y="18"/>
                    <a:pt x="57" y="20"/>
                    <a:pt x="54" y="21"/>
                  </a:cubicBezTo>
                  <a:moveTo>
                    <a:pt x="15" y="28"/>
                  </a:moveTo>
                  <a:cubicBezTo>
                    <a:pt x="20" y="25"/>
                    <a:pt x="26" y="22"/>
                    <a:pt x="31" y="20"/>
                  </a:cubicBezTo>
                  <a:cubicBezTo>
                    <a:pt x="34" y="18"/>
                    <a:pt x="36" y="17"/>
                    <a:pt x="39" y="16"/>
                  </a:cubicBezTo>
                  <a:cubicBezTo>
                    <a:pt x="39" y="16"/>
                    <a:pt x="40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6"/>
                    <a:pt x="38" y="17"/>
                    <a:pt x="37" y="17"/>
                  </a:cubicBezTo>
                  <a:cubicBezTo>
                    <a:pt x="29" y="21"/>
                    <a:pt x="20" y="25"/>
                    <a:pt x="13" y="30"/>
                  </a:cubicBezTo>
                  <a:cubicBezTo>
                    <a:pt x="13" y="29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moveTo>
                    <a:pt x="7" y="38"/>
                  </a:moveTo>
                  <a:cubicBezTo>
                    <a:pt x="7" y="38"/>
                    <a:pt x="7" y="38"/>
                    <a:pt x="7" y="38"/>
                  </a:cubicBezTo>
                  <a:cubicBezTo>
                    <a:pt x="8" y="38"/>
                    <a:pt x="9" y="38"/>
                    <a:pt x="9" y="38"/>
                  </a:cubicBezTo>
                  <a:cubicBezTo>
                    <a:pt x="11" y="37"/>
                    <a:pt x="12" y="36"/>
                    <a:pt x="14" y="35"/>
                  </a:cubicBezTo>
                  <a:cubicBezTo>
                    <a:pt x="18" y="33"/>
                    <a:pt x="23" y="30"/>
                    <a:pt x="27" y="28"/>
                  </a:cubicBezTo>
                  <a:cubicBezTo>
                    <a:pt x="36" y="24"/>
                    <a:pt x="44" y="19"/>
                    <a:pt x="52" y="15"/>
                  </a:cubicBezTo>
                  <a:cubicBezTo>
                    <a:pt x="52" y="16"/>
                    <a:pt x="52" y="17"/>
                    <a:pt x="52" y="18"/>
                  </a:cubicBezTo>
                  <a:cubicBezTo>
                    <a:pt x="50" y="19"/>
                    <a:pt x="48" y="20"/>
                    <a:pt x="47" y="20"/>
                  </a:cubicBezTo>
                  <a:cubicBezTo>
                    <a:pt x="45" y="21"/>
                    <a:pt x="44" y="22"/>
                    <a:pt x="43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0" y="21"/>
                    <a:pt x="39" y="23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25"/>
                    <a:pt x="36" y="26"/>
                    <a:pt x="33" y="27"/>
                  </a:cubicBezTo>
                  <a:cubicBezTo>
                    <a:pt x="29" y="29"/>
                    <a:pt x="25" y="30"/>
                    <a:pt x="21" y="32"/>
                  </a:cubicBezTo>
                  <a:cubicBezTo>
                    <a:pt x="16" y="34"/>
                    <a:pt x="12" y="37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moveTo>
                    <a:pt x="54" y="17"/>
                  </a:moveTo>
                  <a:cubicBezTo>
                    <a:pt x="54" y="16"/>
                    <a:pt x="54" y="16"/>
                    <a:pt x="54" y="15"/>
                  </a:cubicBezTo>
                  <a:cubicBezTo>
                    <a:pt x="55" y="15"/>
                    <a:pt x="56" y="15"/>
                    <a:pt x="57" y="15"/>
                  </a:cubicBezTo>
                  <a:cubicBezTo>
                    <a:pt x="56" y="16"/>
                    <a:pt x="55" y="16"/>
                    <a:pt x="54" y="17"/>
                  </a:cubicBezTo>
                  <a:moveTo>
                    <a:pt x="11" y="32"/>
                  </a:moveTo>
                  <a:cubicBezTo>
                    <a:pt x="12" y="31"/>
                    <a:pt x="12" y="31"/>
                    <a:pt x="12" y="31"/>
                  </a:cubicBezTo>
                  <a:cubicBezTo>
                    <a:pt x="13" y="30"/>
                    <a:pt x="14" y="30"/>
                    <a:pt x="15" y="29"/>
                  </a:cubicBezTo>
                  <a:cubicBezTo>
                    <a:pt x="18" y="27"/>
                    <a:pt x="21" y="25"/>
                    <a:pt x="24" y="24"/>
                  </a:cubicBezTo>
                  <a:cubicBezTo>
                    <a:pt x="30" y="21"/>
                    <a:pt x="37" y="18"/>
                    <a:pt x="43" y="15"/>
                  </a:cubicBezTo>
                  <a:cubicBezTo>
                    <a:pt x="44" y="15"/>
                    <a:pt x="45" y="15"/>
                    <a:pt x="47" y="15"/>
                  </a:cubicBezTo>
                  <a:cubicBezTo>
                    <a:pt x="35" y="20"/>
                    <a:pt x="24" y="26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1" y="35"/>
                    <a:pt x="12" y="34"/>
                    <a:pt x="14" y="33"/>
                  </a:cubicBezTo>
                  <a:cubicBezTo>
                    <a:pt x="18" y="31"/>
                    <a:pt x="21" y="29"/>
                    <a:pt x="25" y="27"/>
                  </a:cubicBezTo>
                  <a:cubicBezTo>
                    <a:pt x="32" y="23"/>
                    <a:pt x="40" y="19"/>
                    <a:pt x="48" y="15"/>
                  </a:cubicBezTo>
                  <a:cubicBezTo>
                    <a:pt x="49" y="15"/>
                    <a:pt x="49" y="15"/>
                    <a:pt x="50" y="15"/>
                  </a:cubicBezTo>
                  <a:cubicBezTo>
                    <a:pt x="50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37" y="21"/>
                    <a:pt x="23" y="28"/>
                    <a:pt x="10" y="36"/>
                  </a:cubicBezTo>
                  <a:cubicBezTo>
                    <a:pt x="10" y="36"/>
                    <a:pt x="9" y="37"/>
                    <a:pt x="8" y="37"/>
                  </a:cubicBezTo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7" y="3"/>
                    <a:pt x="54" y="8"/>
                    <a:pt x="53" y="13"/>
                  </a:cubicBezTo>
                  <a:cubicBezTo>
                    <a:pt x="52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34" y="13"/>
                    <a:pt x="18" y="18"/>
                    <a:pt x="9" y="31"/>
                  </a:cubicBezTo>
                  <a:cubicBezTo>
                    <a:pt x="0" y="43"/>
                    <a:pt x="0" y="59"/>
                    <a:pt x="6" y="73"/>
                  </a:cubicBezTo>
                  <a:cubicBezTo>
                    <a:pt x="9" y="80"/>
                    <a:pt x="15" y="88"/>
                    <a:pt x="22" y="93"/>
                  </a:cubicBezTo>
                  <a:cubicBezTo>
                    <a:pt x="26" y="96"/>
                    <a:pt x="30" y="97"/>
                    <a:pt x="35" y="97"/>
                  </a:cubicBezTo>
                  <a:cubicBezTo>
                    <a:pt x="38" y="97"/>
                    <a:pt x="42" y="96"/>
                    <a:pt x="45" y="96"/>
                  </a:cubicBezTo>
                  <a:cubicBezTo>
                    <a:pt x="45" y="97"/>
                    <a:pt x="44" y="98"/>
                    <a:pt x="43" y="100"/>
                  </a:cubicBezTo>
                  <a:cubicBezTo>
                    <a:pt x="43" y="101"/>
                    <a:pt x="44" y="101"/>
                    <a:pt x="44" y="101"/>
                  </a:cubicBezTo>
                  <a:cubicBezTo>
                    <a:pt x="45" y="101"/>
                    <a:pt x="45" y="101"/>
                    <a:pt x="45" y="101"/>
                  </a:cubicBezTo>
                  <a:cubicBezTo>
                    <a:pt x="46" y="100"/>
                    <a:pt x="46" y="100"/>
                    <a:pt x="46" y="99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46" y="100"/>
                    <a:pt x="47" y="100"/>
                    <a:pt x="47" y="100"/>
                  </a:cubicBezTo>
                  <a:cubicBezTo>
                    <a:pt x="48" y="100"/>
                    <a:pt x="48" y="100"/>
                    <a:pt x="48" y="99"/>
                  </a:cubicBezTo>
                  <a:cubicBezTo>
                    <a:pt x="49" y="99"/>
                    <a:pt x="49" y="99"/>
                    <a:pt x="49" y="99"/>
                  </a:cubicBezTo>
                  <a:cubicBezTo>
                    <a:pt x="49" y="99"/>
                    <a:pt x="49" y="100"/>
                    <a:pt x="49" y="100"/>
                  </a:cubicBezTo>
                  <a:cubicBezTo>
                    <a:pt x="50" y="100"/>
                    <a:pt x="50" y="99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1" y="98"/>
                    <a:pt x="52" y="97"/>
                    <a:pt x="51" y="96"/>
                  </a:cubicBezTo>
                  <a:cubicBezTo>
                    <a:pt x="56" y="98"/>
                    <a:pt x="60" y="99"/>
                    <a:pt x="65" y="99"/>
                  </a:cubicBezTo>
                  <a:cubicBezTo>
                    <a:pt x="67" y="99"/>
                    <a:pt x="70" y="99"/>
                    <a:pt x="73" y="98"/>
                  </a:cubicBezTo>
                  <a:cubicBezTo>
                    <a:pt x="81" y="94"/>
                    <a:pt x="86" y="87"/>
                    <a:pt x="89" y="79"/>
                  </a:cubicBezTo>
                  <a:cubicBezTo>
                    <a:pt x="96" y="64"/>
                    <a:pt x="97" y="45"/>
                    <a:pt x="88" y="30"/>
                  </a:cubicBezTo>
                  <a:cubicBezTo>
                    <a:pt x="81" y="19"/>
                    <a:pt x="68" y="14"/>
                    <a:pt x="55" y="13"/>
                  </a:cubicBezTo>
                  <a:cubicBezTo>
                    <a:pt x="56" y="9"/>
                    <a:pt x="59" y="5"/>
                    <a:pt x="63" y="2"/>
                  </a:cubicBezTo>
                  <a:cubicBezTo>
                    <a:pt x="64" y="2"/>
                    <a:pt x="63" y="0"/>
                    <a:pt x="6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076787" y="355824"/>
              <a:ext cx="969963" cy="822325"/>
            </a:xfrm>
            <a:custGeom>
              <a:avLst/>
              <a:gdLst>
                <a:gd name="T0" fmla="*/ 111 w 229"/>
                <a:gd name="T1" fmla="*/ 164 h 194"/>
                <a:gd name="T2" fmla="*/ 106 w 229"/>
                <a:gd name="T3" fmla="*/ 160 h 194"/>
                <a:gd name="T4" fmla="*/ 100 w 229"/>
                <a:gd name="T5" fmla="*/ 161 h 194"/>
                <a:gd name="T6" fmla="*/ 125 w 229"/>
                <a:gd name="T7" fmla="*/ 152 h 194"/>
                <a:gd name="T8" fmla="*/ 80 w 229"/>
                <a:gd name="T9" fmla="*/ 151 h 194"/>
                <a:gd name="T10" fmla="*/ 10 w 229"/>
                <a:gd name="T11" fmla="*/ 141 h 194"/>
                <a:gd name="T12" fmla="*/ 108 w 229"/>
                <a:gd name="T13" fmla="*/ 136 h 194"/>
                <a:gd name="T14" fmla="*/ 80 w 229"/>
                <a:gd name="T15" fmla="*/ 151 h 194"/>
                <a:gd name="T16" fmla="*/ 8 w 229"/>
                <a:gd name="T17" fmla="*/ 136 h 194"/>
                <a:gd name="T18" fmla="*/ 71 w 229"/>
                <a:gd name="T19" fmla="*/ 147 h 194"/>
                <a:gd name="T20" fmla="*/ 57 w 229"/>
                <a:gd name="T21" fmla="*/ 140 h 194"/>
                <a:gd name="T22" fmla="*/ 9 w 229"/>
                <a:gd name="T23" fmla="*/ 125 h 194"/>
                <a:gd name="T24" fmla="*/ 39 w 229"/>
                <a:gd name="T25" fmla="*/ 137 h 194"/>
                <a:gd name="T26" fmla="*/ 147 w 229"/>
                <a:gd name="T27" fmla="*/ 125 h 194"/>
                <a:gd name="T28" fmla="*/ 56 w 229"/>
                <a:gd name="T29" fmla="*/ 139 h 194"/>
                <a:gd name="T30" fmla="*/ 69 w 229"/>
                <a:gd name="T31" fmla="*/ 117 h 194"/>
                <a:gd name="T32" fmla="*/ 139 w 229"/>
                <a:gd name="T33" fmla="*/ 120 h 194"/>
                <a:gd name="T34" fmla="*/ 152 w 229"/>
                <a:gd name="T35" fmla="*/ 105 h 194"/>
                <a:gd name="T36" fmla="*/ 39 w 229"/>
                <a:gd name="T37" fmla="*/ 131 h 194"/>
                <a:gd name="T38" fmla="*/ 18 w 229"/>
                <a:gd name="T39" fmla="*/ 121 h 194"/>
                <a:gd name="T40" fmla="*/ 173 w 229"/>
                <a:gd name="T41" fmla="*/ 99 h 194"/>
                <a:gd name="T42" fmla="*/ 148 w 229"/>
                <a:gd name="T43" fmla="*/ 98 h 194"/>
                <a:gd name="T44" fmla="*/ 176 w 229"/>
                <a:gd name="T45" fmla="*/ 95 h 194"/>
                <a:gd name="T46" fmla="*/ 183 w 229"/>
                <a:gd name="T47" fmla="*/ 87 h 194"/>
                <a:gd name="T48" fmla="*/ 19 w 229"/>
                <a:gd name="T49" fmla="*/ 121 h 194"/>
                <a:gd name="T50" fmla="*/ 108 w 229"/>
                <a:gd name="T51" fmla="*/ 101 h 194"/>
                <a:gd name="T52" fmla="*/ 110 w 229"/>
                <a:gd name="T53" fmla="*/ 102 h 194"/>
                <a:gd name="T54" fmla="*/ 104 w 229"/>
                <a:gd name="T55" fmla="*/ 97 h 194"/>
                <a:gd name="T56" fmla="*/ 64 w 229"/>
                <a:gd name="T57" fmla="*/ 99 h 194"/>
                <a:gd name="T58" fmla="*/ 181 w 229"/>
                <a:gd name="T59" fmla="*/ 114 h 194"/>
                <a:gd name="T60" fmla="*/ 107 w 229"/>
                <a:gd name="T61" fmla="*/ 183 h 194"/>
                <a:gd name="T62" fmla="*/ 23 w 229"/>
                <a:gd name="T63" fmla="*/ 107 h 194"/>
                <a:gd name="T64" fmla="*/ 41 w 229"/>
                <a:gd name="T65" fmla="*/ 102 h 194"/>
                <a:gd name="T66" fmla="*/ 116 w 229"/>
                <a:gd name="T67" fmla="*/ 169 h 194"/>
                <a:gd name="T68" fmla="*/ 27 w 229"/>
                <a:gd name="T69" fmla="*/ 99 h 194"/>
                <a:gd name="T70" fmla="*/ 54 w 229"/>
                <a:gd name="T71" fmla="*/ 87 h 194"/>
                <a:gd name="T72" fmla="*/ 34 w 229"/>
                <a:gd name="T73" fmla="*/ 92 h 194"/>
                <a:gd name="T74" fmla="*/ 127 w 229"/>
                <a:gd name="T75" fmla="*/ 60 h 194"/>
                <a:gd name="T76" fmla="*/ 206 w 229"/>
                <a:gd name="T77" fmla="*/ 41 h 194"/>
                <a:gd name="T78" fmla="*/ 79 w 229"/>
                <a:gd name="T79" fmla="*/ 72 h 194"/>
                <a:gd name="T80" fmla="*/ 46 w 229"/>
                <a:gd name="T81" fmla="*/ 79 h 194"/>
                <a:gd name="T82" fmla="*/ 181 w 229"/>
                <a:gd name="T83" fmla="*/ 37 h 194"/>
                <a:gd name="T84" fmla="*/ 193 w 229"/>
                <a:gd name="T85" fmla="*/ 34 h 194"/>
                <a:gd name="T86" fmla="*/ 113 w 229"/>
                <a:gd name="T87" fmla="*/ 50 h 194"/>
                <a:gd name="T88" fmla="*/ 192 w 229"/>
                <a:gd name="T89" fmla="*/ 33 h 194"/>
                <a:gd name="T90" fmla="*/ 113 w 229"/>
                <a:gd name="T91" fmla="*/ 45 h 194"/>
                <a:gd name="T92" fmla="*/ 178 w 229"/>
                <a:gd name="T93" fmla="*/ 27 h 194"/>
                <a:gd name="T94" fmla="*/ 100 w 229"/>
                <a:gd name="T95" fmla="*/ 32 h 194"/>
                <a:gd name="T96" fmla="*/ 112 w 229"/>
                <a:gd name="T97" fmla="*/ 42 h 194"/>
                <a:gd name="T98" fmla="*/ 120 w 229"/>
                <a:gd name="T99" fmla="*/ 41 h 194"/>
                <a:gd name="T100" fmla="*/ 125 w 229"/>
                <a:gd name="T101" fmla="*/ 35 h 194"/>
                <a:gd name="T102" fmla="*/ 89 w 229"/>
                <a:gd name="T103" fmla="*/ 40 h 194"/>
                <a:gd name="T104" fmla="*/ 86 w 229"/>
                <a:gd name="T105" fmla="*/ 35 h 194"/>
                <a:gd name="T106" fmla="*/ 156 w 229"/>
                <a:gd name="T107" fmla="*/ 17 h 194"/>
                <a:gd name="T108" fmla="*/ 119 w 229"/>
                <a:gd name="T109" fmla="*/ 22 h 194"/>
                <a:gd name="T110" fmla="*/ 96 w 229"/>
                <a:gd name="T111" fmla="*/ 25 h 194"/>
                <a:gd name="T112" fmla="*/ 117 w 229"/>
                <a:gd name="T113" fmla="*/ 13 h 194"/>
                <a:gd name="T114" fmla="*/ 101 w 229"/>
                <a:gd name="T115" fmla="*/ 20 h 194"/>
                <a:gd name="T116" fmla="*/ 134 w 229"/>
                <a:gd name="T117" fmla="*/ 8 h 194"/>
                <a:gd name="T118" fmla="*/ 124 w 229"/>
                <a:gd name="T119" fmla="*/ 5 h 194"/>
                <a:gd name="T120" fmla="*/ 26 w 229"/>
                <a:gd name="T121" fmla="*/ 153 h 194"/>
                <a:gd name="T122" fmla="*/ 224 w 229"/>
                <a:gd name="T123" fmla="*/ 5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9" h="194">
                  <a:moveTo>
                    <a:pt x="109" y="167"/>
                  </a:moveTo>
                  <a:cubicBezTo>
                    <a:pt x="108" y="166"/>
                    <a:pt x="107" y="165"/>
                    <a:pt x="106" y="165"/>
                  </a:cubicBezTo>
                  <a:cubicBezTo>
                    <a:pt x="106" y="165"/>
                    <a:pt x="106" y="165"/>
                    <a:pt x="106" y="165"/>
                  </a:cubicBezTo>
                  <a:cubicBezTo>
                    <a:pt x="106" y="165"/>
                    <a:pt x="106" y="165"/>
                    <a:pt x="107" y="165"/>
                  </a:cubicBezTo>
                  <a:cubicBezTo>
                    <a:pt x="108" y="165"/>
                    <a:pt x="111" y="165"/>
                    <a:pt x="111" y="165"/>
                  </a:cubicBezTo>
                  <a:cubicBezTo>
                    <a:pt x="110" y="166"/>
                    <a:pt x="110" y="166"/>
                    <a:pt x="109" y="167"/>
                  </a:cubicBezTo>
                  <a:moveTo>
                    <a:pt x="109" y="164"/>
                  </a:moveTo>
                  <a:cubicBezTo>
                    <a:pt x="106" y="164"/>
                    <a:pt x="111" y="162"/>
                    <a:pt x="112" y="161"/>
                  </a:cubicBezTo>
                  <a:cubicBezTo>
                    <a:pt x="113" y="161"/>
                    <a:pt x="115" y="160"/>
                    <a:pt x="117" y="160"/>
                  </a:cubicBezTo>
                  <a:cubicBezTo>
                    <a:pt x="115" y="161"/>
                    <a:pt x="114" y="162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2" y="164"/>
                    <a:pt x="112" y="164"/>
                    <a:pt x="112" y="164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0" y="164"/>
                    <a:pt x="110" y="164"/>
                    <a:pt x="109" y="164"/>
                  </a:cubicBezTo>
                  <a:cubicBezTo>
                    <a:pt x="109" y="164"/>
                    <a:pt x="109" y="164"/>
                    <a:pt x="109" y="164"/>
                  </a:cubicBezTo>
                  <a:moveTo>
                    <a:pt x="102" y="162"/>
                  </a:moveTo>
                  <a:cubicBezTo>
                    <a:pt x="104" y="162"/>
                    <a:pt x="106" y="162"/>
                    <a:pt x="108" y="161"/>
                  </a:cubicBezTo>
                  <a:cubicBezTo>
                    <a:pt x="109" y="161"/>
                    <a:pt x="111" y="160"/>
                    <a:pt x="112" y="160"/>
                  </a:cubicBezTo>
                  <a:cubicBezTo>
                    <a:pt x="113" y="160"/>
                    <a:pt x="116" y="159"/>
                    <a:pt x="117" y="159"/>
                  </a:cubicBezTo>
                  <a:cubicBezTo>
                    <a:pt x="117" y="159"/>
                    <a:pt x="117" y="159"/>
                    <a:pt x="116" y="159"/>
                  </a:cubicBezTo>
                  <a:cubicBezTo>
                    <a:pt x="113" y="160"/>
                    <a:pt x="108" y="161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4" y="164"/>
                    <a:pt x="103" y="163"/>
                    <a:pt x="101" y="162"/>
                  </a:cubicBezTo>
                  <a:cubicBezTo>
                    <a:pt x="102" y="162"/>
                    <a:pt x="102" y="162"/>
                    <a:pt x="102" y="162"/>
                  </a:cubicBezTo>
                  <a:moveTo>
                    <a:pt x="102" y="162"/>
                  </a:moveTo>
                  <a:cubicBezTo>
                    <a:pt x="101" y="162"/>
                    <a:pt x="104" y="160"/>
                    <a:pt x="106" y="160"/>
                  </a:cubicBezTo>
                  <a:cubicBezTo>
                    <a:pt x="111" y="158"/>
                    <a:pt x="117" y="156"/>
                    <a:pt x="123" y="153"/>
                  </a:cubicBezTo>
                  <a:cubicBezTo>
                    <a:pt x="121" y="155"/>
                    <a:pt x="120" y="157"/>
                    <a:pt x="118" y="158"/>
                  </a:cubicBezTo>
                  <a:cubicBezTo>
                    <a:pt x="115" y="158"/>
                    <a:pt x="112" y="159"/>
                    <a:pt x="109" y="160"/>
                  </a:cubicBezTo>
                  <a:cubicBezTo>
                    <a:pt x="108" y="160"/>
                    <a:pt x="106" y="161"/>
                    <a:pt x="105" y="161"/>
                  </a:cubicBezTo>
                  <a:cubicBezTo>
                    <a:pt x="103" y="161"/>
                    <a:pt x="102" y="162"/>
                    <a:pt x="102" y="162"/>
                  </a:cubicBezTo>
                  <a:moveTo>
                    <a:pt x="100" y="161"/>
                  </a:moveTo>
                  <a:cubicBezTo>
                    <a:pt x="99" y="161"/>
                    <a:pt x="97" y="160"/>
                    <a:pt x="96" y="159"/>
                  </a:cubicBezTo>
                  <a:cubicBezTo>
                    <a:pt x="100" y="159"/>
                    <a:pt x="103" y="158"/>
                    <a:pt x="107" y="157"/>
                  </a:cubicBezTo>
                  <a:cubicBezTo>
                    <a:pt x="112" y="155"/>
                    <a:pt x="117" y="154"/>
                    <a:pt x="122" y="153"/>
                  </a:cubicBezTo>
                  <a:cubicBezTo>
                    <a:pt x="123" y="153"/>
                    <a:pt x="123" y="153"/>
                    <a:pt x="123" y="153"/>
                  </a:cubicBezTo>
                  <a:cubicBezTo>
                    <a:pt x="124" y="153"/>
                    <a:pt x="119" y="154"/>
                    <a:pt x="119" y="154"/>
                  </a:cubicBezTo>
                  <a:cubicBezTo>
                    <a:pt x="116" y="155"/>
                    <a:pt x="114" y="156"/>
                    <a:pt x="111" y="157"/>
                  </a:cubicBezTo>
                  <a:cubicBezTo>
                    <a:pt x="107" y="158"/>
                    <a:pt x="103" y="159"/>
                    <a:pt x="100" y="161"/>
                  </a:cubicBezTo>
                  <a:cubicBezTo>
                    <a:pt x="100" y="161"/>
                    <a:pt x="100" y="161"/>
                    <a:pt x="100" y="161"/>
                  </a:cubicBezTo>
                  <a:moveTo>
                    <a:pt x="94" y="159"/>
                  </a:moveTo>
                  <a:cubicBezTo>
                    <a:pt x="94" y="158"/>
                    <a:pt x="94" y="158"/>
                    <a:pt x="94" y="158"/>
                  </a:cubicBezTo>
                  <a:cubicBezTo>
                    <a:pt x="93" y="158"/>
                    <a:pt x="91" y="157"/>
                    <a:pt x="90" y="156"/>
                  </a:cubicBezTo>
                  <a:cubicBezTo>
                    <a:pt x="95" y="156"/>
                    <a:pt x="100" y="154"/>
                    <a:pt x="104" y="153"/>
                  </a:cubicBezTo>
                  <a:cubicBezTo>
                    <a:pt x="110" y="152"/>
                    <a:pt x="115" y="151"/>
                    <a:pt x="120" y="150"/>
                  </a:cubicBezTo>
                  <a:cubicBezTo>
                    <a:pt x="119" y="151"/>
                    <a:pt x="117" y="151"/>
                    <a:pt x="116" y="152"/>
                  </a:cubicBezTo>
                  <a:cubicBezTo>
                    <a:pt x="109" y="153"/>
                    <a:pt x="102" y="156"/>
                    <a:pt x="94" y="159"/>
                  </a:cubicBezTo>
                  <a:moveTo>
                    <a:pt x="95" y="159"/>
                  </a:moveTo>
                  <a:cubicBezTo>
                    <a:pt x="95" y="159"/>
                    <a:pt x="95" y="159"/>
                    <a:pt x="95" y="159"/>
                  </a:cubicBezTo>
                  <a:cubicBezTo>
                    <a:pt x="95" y="159"/>
                    <a:pt x="97" y="159"/>
                    <a:pt x="97" y="158"/>
                  </a:cubicBezTo>
                  <a:cubicBezTo>
                    <a:pt x="107" y="155"/>
                    <a:pt x="117" y="152"/>
                    <a:pt x="127" y="149"/>
                  </a:cubicBezTo>
                  <a:cubicBezTo>
                    <a:pt x="126" y="150"/>
                    <a:pt x="125" y="151"/>
                    <a:pt x="125" y="152"/>
                  </a:cubicBezTo>
                  <a:cubicBezTo>
                    <a:pt x="120" y="152"/>
                    <a:pt x="115" y="154"/>
                    <a:pt x="110" y="155"/>
                  </a:cubicBezTo>
                  <a:cubicBezTo>
                    <a:pt x="107" y="156"/>
                    <a:pt x="104" y="157"/>
                    <a:pt x="102" y="157"/>
                  </a:cubicBezTo>
                  <a:cubicBezTo>
                    <a:pt x="101" y="158"/>
                    <a:pt x="100" y="158"/>
                    <a:pt x="99" y="158"/>
                  </a:cubicBezTo>
                  <a:cubicBezTo>
                    <a:pt x="96" y="159"/>
                    <a:pt x="95" y="159"/>
                    <a:pt x="95" y="159"/>
                  </a:cubicBezTo>
                  <a:moveTo>
                    <a:pt x="81" y="151"/>
                  </a:moveTo>
                  <a:cubicBezTo>
                    <a:pt x="88" y="151"/>
                    <a:pt x="96" y="149"/>
                    <a:pt x="102" y="148"/>
                  </a:cubicBezTo>
                  <a:cubicBezTo>
                    <a:pt x="112" y="146"/>
                    <a:pt x="121" y="143"/>
                    <a:pt x="131" y="141"/>
                  </a:cubicBezTo>
                  <a:cubicBezTo>
                    <a:pt x="131" y="141"/>
                    <a:pt x="132" y="141"/>
                    <a:pt x="132" y="141"/>
                  </a:cubicBezTo>
                  <a:cubicBezTo>
                    <a:pt x="131" y="141"/>
                    <a:pt x="130" y="142"/>
                    <a:pt x="129" y="142"/>
                  </a:cubicBezTo>
                  <a:cubicBezTo>
                    <a:pt x="125" y="144"/>
                    <a:pt x="120" y="146"/>
                    <a:pt x="115" y="147"/>
                  </a:cubicBezTo>
                  <a:cubicBezTo>
                    <a:pt x="110" y="149"/>
                    <a:pt x="105" y="150"/>
                    <a:pt x="101" y="151"/>
                  </a:cubicBezTo>
                  <a:cubicBezTo>
                    <a:pt x="96" y="153"/>
                    <a:pt x="92" y="154"/>
                    <a:pt x="88" y="155"/>
                  </a:cubicBezTo>
                  <a:cubicBezTo>
                    <a:pt x="85" y="154"/>
                    <a:pt x="83" y="153"/>
                    <a:pt x="80" y="151"/>
                  </a:cubicBezTo>
                  <a:cubicBezTo>
                    <a:pt x="80" y="151"/>
                    <a:pt x="81" y="151"/>
                    <a:pt x="81" y="151"/>
                  </a:cubicBezTo>
                  <a:moveTo>
                    <a:pt x="89" y="156"/>
                  </a:moveTo>
                  <a:cubicBezTo>
                    <a:pt x="89" y="156"/>
                    <a:pt x="89" y="156"/>
                    <a:pt x="91" y="155"/>
                  </a:cubicBezTo>
                  <a:cubicBezTo>
                    <a:pt x="105" y="150"/>
                    <a:pt x="120" y="146"/>
                    <a:pt x="135" y="141"/>
                  </a:cubicBezTo>
                  <a:cubicBezTo>
                    <a:pt x="133" y="143"/>
                    <a:pt x="130" y="146"/>
                    <a:pt x="128" y="148"/>
                  </a:cubicBezTo>
                  <a:cubicBezTo>
                    <a:pt x="122" y="149"/>
                    <a:pt x="116" y="150"/>
                    <a:pt x="110" y="152"/>
                  </a:cubicBezTo>
                  <a:cubicBezTo>
                    <a:pt x="106" y="152"/>
                    <a:pt x="102" y="153"/>
                    <a:pt x="99" y="153"/>
                  </a:cubicBezTo>
                  <a:cubicBezTo>
                    <a:pt x="97" y="154"/>
                    <a:pt x="96" y="154"/>
                    <a:pt x="94" y="155"/>
                  </a:cubicBezTo>
                  <a:cubicBezTo>
                    <a:pt x="94" y="155"/>
                    <a:pt x="90" y="156"/>
                    <a:pt x="89" y="156"/>
                  </a:cubicBezTo>
                  <a:moveTo>
                    <a:pt x="107" y="190"/>
                  </a:moveTo>
                  <a:cubicBezTo>
                    <a:pt x="90" y="183"/>
                    <a:pt x="75" y="174"/>
                    <a:pt x="59" y="167"/>
                  </a:cubicBezTo>
                  <a:cubicBezTo>
                    <a:pt x="48" y="161"/>
                    <a:pt x="38" y="156"/>
                    <a:pt x="27" y="151"/>
                  </a:cubicBezTo>
                  <a:cubicBezTo>
                    <a:pt x="22" y="148"/>
                    <a:pt x="15" y="145"/>
                    <a:pt x="10" y="141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4" y="142"/>
                    <a:pt x="18" y="144"/>
                    <a:pt x="22" y="146"/>
                  </a:cubicBezTo>
                  <a:cubicBezTo>
                    <a:pt x="33" y="151"/>
                    <a:pt x="44" y="156"/>
                    <a:pt x="54" y="162"/>
                  </a:cubicBezTo>
                  <a:cubicBezTo>
                    <a:pt x="66" y="167"/>
                    <a:pt x="77" y="172"/>
                    <a:pt x="88" y="178"/>
                  </a:cubicBezTo>
                  <a:cubicBezTo>
                    <a:pt x="93" y="180"/>
                    <a:pt x="100" y="182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5" y="188"/>
                    <a:pt x="106" y="189"/>
                    <a:pt x="107" y="190"/>
                  </a:cubicBezTo>
                  <a:moveTo>
                    <a:pt x="70" y="146"/>
                  </a:moveTo>
                  <a:cubicBezTo>
                    <a:pt x="68" y="145"/>
                    <a:pt x="66" y="145"/>
                    <a:pt x="65" y="144"/>
                  </a:cubicBezTo>
                  <a:cubicBezTo>
                    <a:pt x="79" y="141"/>
                    <a:pt x="93" y="139"/>
                    <a:pt x="107" y="136"/>
                  </a:cubicBezTo>
                  <a:cubicBezTo>
                    <a:pt x="109" y="136"/>
                    <a:pt x="111" y="135"/>
                    <a:pt x="113" y="135"/>
                  </a:cubicBezTo>
                  <a:cubicBezTo>
                    <a:pt x="111" y="135"/>
                    <a:pt x="110" y="136"/>
                    <a:pt x="108" y="136"/>
                  </a:cubicBezTo>
                  <a:cubicBezTo>
                    <a:pt x="100" y="138"/>
                    <a:pt x="93" y="140"/>
                    <a:pt x="85" y="142"/>
                  </a:cubicBezTo>
                  <a:cubicBezTo>
                    <a:pt x="82" y="143"/>
                    <a:pt x="79" y="144"/>
                    <a:pt x="76" y="144"/>
                  </a:cubicBezTo>
                  <a:cubicBezTo>
                    <a:pt x="74" y="145"/>
                    <a:pt x="72" y="145"/>
                    <a:pt x="70" y="146"/>
                  </a:cubicBezTo>
                  <a:moveTo>
                    <a:pt x="78" y="151"/>
                  </a:moveTo>
                  <a:cubicBezTo>
                    <a:pt x="76" y="149"/>
                    <a:pt x="74" y="148"/>
                    <a:pt x="71" y="147"/>
                  </a:cubicBezTo>
                  <a:cubicBezTo>
                    <a:pt x="83" y="146"/>
                    <a:pt x="94" y="144"/>
                    <a:pt x="105" y="141"/>
                  </a:cubicBezTo>
                  <a:cubicBezTo>
                    <a:pt x="117" y="139"/>
                    <a:pt x="128" y="137"/>
                    <a:pt x="139" y="134"/>
                  </a:cubicBezTo>
                  <a:cubicBezTo>
                    <a:pt x="138" y="134"/>
                    <a:pt x="136" y="135"/>
                    <a:pt x="134" y="136"/>
                  </a:cubicBezTo>
                  <a:cubicBezTo>
                    <a:pt x="132" y="136"/>
                    <a:pt x="129" y="137"/>
                    <a:pt x="127" y="137"/>
                  </a:cubicBezTo>
                  <a:cubicBezTo>
                    <a:pt x="121" y="139"/>
                    <a:pt x="116" y="140"/>
                    <a:pt x="110" y="141"/>
                  </a:cubicBezTo>
                  <a:cubicBezTo>
                    <a:pt x="104" y="142"/>
                    <a:pt x="99" y="144"/>
                    <a:pt x="93" y="146"/>
                  </a:cubicBezTo>
                  <a:cubicBezTo>
                    <a:pt x="88" y="148"/>
                    <a:pt x="83" y="148"/>
                    <a:pt x="78" y="151"/>
                  </a:cubicBezTo>
                  <a:moveTo>
                    <a:pt x="80" y="151"/>
                  </a:moveTo>
                  <a:cubicBezTo>
                    <a:pt x="78" y="151"/>
                    <a:pt x="85" y="149"/>
                    <a:pt x="85" y="149"/>
                  </a:cubicBezTo>
                  <a:cubicBezTo>
                    <a:pt x="96" y="147"/>
                    <a:pt x="105" y="143"/>
                    <a:pt x="116" y="141"/>
                  </a:cubicBezTo>
                  <a:cubicBezTo>
                    <a:pt x="124" y="139"/>
                    <a:pt x="134" y="138"/>
                    <a:pt x="142" y="133"/>
                  </a:cubicBezTo>
                  <a:cubicBezTo>
                    <a:pt x="140" y="135"/>
                    <a:pt x="138" y="137"/>
                    <a:pt x="136" y="139"/>
                  </a:cubicBezTo>
                  <a:cubicBezTo>
                    <a:pt x="126" y="142"/>
                    <a:pt x="116" y="144"/>
                    <a:pt x="105" y="146"/>
                  </a:cubicBezTo>
                  <a:cubicBezTo>
                    <a:pt x="100" y="148"/>
                    <a:pt x="95" y="148"/>
                    <a:pt x="90" y="149"/>
                  </a:cubicBezTo>
                  <a:cubicBezTo>
                    <a:pt x="87" y="150"/>
                    <a:pt x="84" y="150"/>
                    <a:pt x="81" y="151"/>
                  </a:cubicBezTo>
                  <a:cubicBezTo>
                    <a:pt x="81" y="151"/>
                    <a:pt x="81" y="151"/>
                    <a:pt x="80" y="151"/>
                  </a:cubicBezTo>
                  <a:moveTo>
                    <a:pt x="105" y="183"/>
                  </a:moveTo>
                  <a:cubicBezTo>
                    <a:pt x="100" y="180"/>
                    <a:pt x="95" y="178"/>
                    <a:pt x="90" y="176"/>
                  </a:cubicBezTo>
                  <a:cubicBezTo>
                    <a:pt x="79" y="171"/>
                    <a:pt x="69" y="166"/>
                    <a:pt x="58" y="160"/>
                  </a:cubicBezTo>
                  <a:cubicBezTo>
                    <a:pt x="47" y="155"/>
                    <a:pt x="36" y="150"/>
                    <a:pt x="25" y="144"/>
                  </a:cubicBezTo>
                  <a:cubicBezTo>
                    <a:pt x="20" y="142"/>
                    <a:pt x="12" y="139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8" y="134"/>
                    <a:pt x="8" y="133"/>
                    <a:pt x="8" y="131"/>
                  </a:cubicBezTo>
                  <a:cubicBezTo>
                    <a:pt x="22" y="140"/>
                    <a:pt x="38" y="147"/>
                    <a:pt x="53" y="154"/>
                  </a:cubicBezTo>
                  <a:cubicBezTo>
                    <a:pt x="70" y="163"/>
                    <a:pt x="88" y="170"/>
                    <a:pt x="105" y="179"/>
                  </a:cubicBezTo>
                  <a:cubicBezTo>
                    <a:pt x="105" y="180"/>
                    <a:pt x="105" y="182"/>
                    <a:pt x="105" y="183"/>
                  </a:cubicBezTo>
                  <a:moveTo>
                    <a:pt x="48" y="136"/>
                  </a:moveTo>
                  <a:cubicBezTo>
                    <a:pt x="48" y="136"/>
                    <a:pt x="48" y="136"/>
                    <a:pt x="48" y="136"/>
                  </a:cubicBezTo>
                  <a:cubicBezTo>
                    <a:pt x="50" y="135"/>
                    <a:pt x="52" y="134"/>
                    <a:pt x="54" y="133"/>
                  </a:cubicBezTo>
                  <a:cubicBezTo>
                    <a:pt x="57" y="132"/>
                    <a:pt x="61" y="131"/>
                    <a:pt x="64" y="131"/>
                  </a:cubicBezTo>
                  <a:cubicBezTo>
                    <a:pt x="63" y="131"/>
                    <a:pt x="63" y="131"/>
                    <a:pt x="62" y="131"/>
                  </a:cubicBezTo>
                  <a:cubicBezTo>
                    <a:pt x="58" y="132"/>
                    <a:pt x="55" y="133"/>
                    <a:pt x="51" y="135"/>
                  </a:cubicBezTo>
                  <a:cubicBezTo>
                    <a:pt x="50" y="135"/>
                    <a:pt x="49" y="135"/>
                    <a:pt x="48" y="136"/>
                  </a:cubicBezTo>
                  <a:moveTo>
                    <a:pt x="71" y="147"/>
                  </a:moveTo>
                  <a:cubicBezTo>
                    <a:pt x="71" y="147"/>
                    <a:pt x="71" y="147"/>
                    <a:pt x="73" y="146"/>
                  </a:cubicBezTo>
                  <a:cubicBezTo>
                    <a:pt x="74" y="145"/>
                    <a:pt x="75" y="145"/>
                    <a:pt x="77" y="145"/>
                  </a:cubicBezTo>
                  <a:cubicBezTo>
                    <a:pt x="90" y="142"/>
                    <a:pt x="103" y="139"/>
                    <a:pt x="115" y="135"/>
                  </a:cubicBezTo>
                  <a:cubicBezTo>
                    <a:pt x="126" y="132"/>
                    <a:pt x="138" y="130"/>
                    <a:pt x="149" y="126"/>
                  </a:cubicBezTo>
                  <a:cubicBezTo>
                    <a:pt x="147" y="128"/>
                    <a:pt x="145" y="130"/>
                    <a:pt x="143" y="132"/>
                  </a:cubicBezTo>
                  <a:cubicBezTo>
                    <a:pt x="143" y="132"/>
                    <a:pt x="143" y="132"/>
                    <a:pt x="143" y="132"/>
                  </a:cubicBezTo>
                  <a:cubicBezTo>
                    <a:pt x="130" y="136"/>
                    <a:pt x="118" y="138"/>
                    <a:pt x="105" y="141"/>
                  </a:cubicBezTo>
                  <a:cubicBezTo>
                    <a:pt x="98" y="142"/>
                    <a:pt x="92" y="144"/>
                    <a:pt x="85" y="145"/>
                  </a:cubicBezTo>
                  <a:cubicBezTo>
                    <a:pt x="81" y="145"/>
                    <a:pt x="77" y="146"/>
                    <a:pt x="74" y="146"/>
                  </a:cubicBezTo>
                  <a:cubicBezTo>
                    <a:pt x="73" y="146"/>
                    <a:pt x="71" y="147"/>
                    <a:pt x="71" y="147"/>
                  </a:cubicBezTo>
                  <a:moveTo>
                    <a:pt x="63" y="143"/>
                  </a:moveTo>
                  <a:cubicBezTo>
                    <a:pt x="63" y="143"/>
                    <a:pt x="62" y="143"/>
                    <a:pt x="62" y="142"/>
                  </a:cubicBezTo>
                  <a:cubicBezTo>
                    <a:pt x="60" y="142"/>
                    <a:pt x="59" y="141"/>
                    <a:pt x="57" y="140"/>
                  </a:cubicBezTo>
                  <a:cubicBezTo>
                    <a:pt x="64" y="139"/>
                    <a:pt x="71" y="137"/>
                    <a:pt x="78" y="136"/>
                  </a:cubicBezTo>
                  <a:cubicBezTo>
                    <a:pt x="86" y="134"/>
                    <a:pt x="95" y="132"/>
                    <a:pt x="103" y="130"/>
                  </a:cubicBezTo>
                  <a:cubicBezTo>
                    <a:pt x="109" y="128"/>
                    <a:pt x="115" y="127"/>
                    <a:pt x="120" y="125"/>
                  </a:cubicBezTo>
                  <a:cubicBezTo>
                    <a:pt x="118" y="126"/>
                    <a:pt x="116" y="127"/>
                    <a:pt x="113" y="128"/>
                  </a:cubicBezTo>
                  <a:cubicBezTo>
                    <a:pt x="105" y="130"/>
                    <a:pt x="96" y="132"/>
                    <a:pt x="87" y="135"/>
                  </a:cubicBezTo>
                  <a:cubicBezTo>
                    <a:pt x="80" y="138"/>
                    <a:pt x="73" y="140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4" y="143"/>
                    <a:pt x="64" y="143"/>
                    <a:pt x="64" y="143"/>
                  </a:cubicBezTo>
                  <a:cubicBezTo>
                    <a:pt x="63" y="143"/>
                    <a:pt x="63" y="143"/>
                    <a:pt x="63" y="143"/>
                  </a:cubicBezTo>
                  <a:moveTo>
                    <a:pt x="106" y="176"/>
                  </a:moveTo>
                  <a:cubicBezTo>
                    <a:pt x="89" y="168"/>
                    <a:pt x="71" y="160"/>
                    <a:pt x="54" y="152"/>
                  </a:cubicBezTo>
                  <a:cubicBezTo>
                    <a:pt x="39" y="145"/>
                    <a:pt x="23" y="137"/>
                    <a:pt x="8" y="128"/>
                  </a:cubicBezTo>
                  <a:cubicBezTo>
                    <a:pt x="8" y="127"/>
                    <a:pt x="9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9" y="128"/>
                    <a:pt x="29" y="135"/>
                    <a:pt x="38" y="140"/>
                  </a:cubicBezTo>
                  <a:cubicBezTo>
                    <a:pt x="45" y="143"/>
                    <a:pt x="52" y="146"/>
                    <a:pt x="59" y="150"/>
                  </a:cubicBezTo>
                  <a:cubicBezTo>
                    <a:pt x="69" y="155"/>
                    <a:pt x="79" y="160"/>
                    <a:pt x="89" y="165"/>
                  </a:cubicBezTo>
                  <a:cubicBezTo>
                    <a:pt x="95" y="168"/>
                    <a:pt x="101" y="171"/>
                    <a:pt x="106" y="173"/>
                  </a:cubicBezTo>
                  <a:cubicBezTo>
                    <a:pt x="106" y="174"/>
                    <a:pt x="106" y="175"/>
                    <a:pt x="106" y="176"/>
                  </a:cubicBezTo>
                  <a:moveTo>
                    <a:pt x="5" y="134"/>
                  </a:moveTo>
                  <a:cubicBezTo>
                    <a:pt x="4" y="129"/>
                    <a:pt x="5" y="124"/>
                    <a:pt x="8" y="121"/>
                  </a:cubicBezTo>
                  <a:cubicBezTo>
                    <a:pt x="6" y="125"/>
                    <a:pt x="5" y="130"/>
                    <a:pt x="5" y="134"/>
                  </a:cubicBezTo>
                  <a:moveTo>
                    <a:pt x="107" y="171"/>
                  </a:moveTo>
                  <a:cubicBezTo>
                    <a:pt x="101" y="169"/>
                    <a:pt x="95" y="165"/>
                    <a:pt x="89" y="162"/>
                  </a:cubicBezTo>
                  <a:cubicBezTo>
                    <a:pt x="79" y="157"/>
                    <a:pt x="69" y="152"/>
                    <a:pt x="59" y="147"/>
                  </a:cubicBezTo>
                  <a:cubicBezTo>
                    <a:pt x="52" y="144"/>
                    <a:pt x="45" y="141"/>
                    <a:pt x="39" y="137"/>
                  </a:cubicBezTo>
                  <a:cubicBezTo>
                    <a:pt x="29" y="132"/>
                    <a:pt x="20" y="126"/>
                    <a:pt x="10" y="122"/>
                  </a:cubicBezTo>
                  <a:cubicBezTo>
                    <a:pt x="10" y="122"/>
                    <a:pt x="10" y="122"/>
                    <a:pt x="10" y="122"/>
                  </a:cubicBezTo>
                  <a:cubicBezTo>
                    <a:pt x="10" y="122"/>
                    <a:pt x="11" y="121"/>
                    <a:pt x="11" y="120"/>
                  </a:cubicBezTo>
                  <a:cubicBezTo>
                    <a:pt x="27" y="129"/>
                    <a:pt x="43" y="136"/>
                    <a:pt x="60" y="144"/>
                  </a:cubicBezTo>
                  <a:cubicBezTo>
                    <a:pt x="70" y="149"/>
                    <a:pt x="81" y="155"/>
                    <a:pt x="91" y="160"/>
                  </a:cubicBezTo>
                  <a:cubicBezTo>
                    <a:pt x="97" y="163"/>
                    <a:pt x="103" y="165"/>
                    <a:pt x="108" y="169"/>
                  </a:cubicBezTo>
                  <a:cubicBezTo>
                    <a:pt x="108" y="170"/>
                    <a:pt x="107" y="170"/>
                    <a:pt x="107" y="171"/>
                  </a:cubicBezTo>
                  <a:moveTo>
                    <a:pt x="157" y="116"/>
                  </a:moveTo>
                  <a:cubicBezTo>
                    <a:pt x="157" y="116"/>
                    <a:pt x="158" y="116"/>
                    <a:pt x="158" y="115"/>
                  </a:cubicBezTo>
                  <a:cubicBezTo>
                    <a:pt x="155" y="118"/>
                    <a:pt x="153" y="121"/>
                    <a:pt x="150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48" y="124"/>
                    <a:pt x="147" y="125"/>
                    <a:pt x="147" y="125"/>
                  </a:cubicBezTo>
                  <a:cubicBezTo>
                    <a:pt x="142" y="127"/>
                    <a:pt x="137" y="129"/>
                    <a:pt x="132" y="130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0" y="130"/>
                    <a:pt x="129" y="131"/>
                    <a:pt x="129" y="131"/>
                  </a:cubicBezTo>
                  <a:cubicBezTo>
                    <a:pt x="121" y="132"/>
                    <a:pt x="114" y="134"/>
                    <a:pt x="107" y="135"/>
                  </a:cubicBezTo>
                  <a:cubicBezTo>
                    <a:pt x="99" y="137"/>
                    <a:pt x="91" y="138"/>
                    <a:pt x="83" y="140"/>
                  </a:cubicBezTo>
                  <a:cubicBezTo>
                    <a:pt x="79" y="140"/>
                    <a:pt x="75" y="141"/>
                    <a:pt x="71" y="142"/>
                  </a:cubicBezTo>
                  <a:cubicBezTo>
                    <a:pt x="71" y="142"/>
                    <a:pt x="70" y="142"/>
                    <a:pt x="70" y="142"/>
                  </a:cubicBezTo>
                  <a:cubicBezTo>
                    <a:pt x="84" y="137"/>
                    <a:pt x="99" y="133"/>
                    <a:pt x="113" y="128"/>
                  </a:cubicBezTo>
                  <a:cubicBezTo>
                    <a:pt x="120" y="127"/>
                    <a:pt x="126" y="124"/>
                    <a:pt x="133" y="122"/>
                  </a:cubicBezTo>
                  <a:cubicBezTo>
                    <a:pt x="137" y="121"/>
                    <a:pt x="142" y="120"/>
                    <a:pt x="146" y="119"/>
                  </a:cubicBezTo>
                  <a:cubicBezTo>
                    <a:pt x="150" y="118"/>
                    <a:pt x="153" y="117"/>
                    <a:pt x="157" y="116"/>
                  </a:cubicBezTo>
                  <a:cubicBezTo>
                    <a:pt x="157" y="116"/>
                    <a:pt x="157" y="116"/>
                    <a:pt x="157" y="116"/>
                  </a:cubicBezTo>
                  <a:moveTo>
                    <a:pt x="56" y="139"/>
                  </a:moveTo>
                  <a:cubicBezTo>
                    <a:pt x="54" y="138"/>
                    <a:pt x="51" y="137"/>
                    <a:pt x="49" y="136"/>
                  </a:cubicBezTo>
                  <a:cubicBezTo>
                    <a:pt x="55" y="134"/>
                    <a:pt x="61" y="132"/>
                    <a:pt x="67" y="131"/>
                  </a:cubicBezTo>
                  <a:cubicBezTo>
                    <a:pt x="69" y="130"/>
                    <a:pt x="70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9" y="128"/>
                    <a:pt x="87" y="126"/>
                    <a:pt x="95" y="125"/>
                  </a:cubicBezTo>
                  <a:cubicBezTo>
                    <a:pt x="110" y="121"/>
                    <a:pt x="126" y="118"/>
                    <a:pt x="141" y="115"/>
                  </a:cubicBezTo>
                  <a:cubicBezTo>
                    <a:pt x="142" y="114"/>
                    <a:pt x="142" y="114"/>
                    <a:pt x="143" y="114"/>
                  </a:cubicBezTo>
                  <a:cubicBezTo>
                    <a:pt x="115" y="123"/>
                    <a:pt x="85" y="129"/>
                    <a:pt x="57" y="139"/>
                  </a:cubicBezTo>
                  <a:cubicBezTo>
                    <a:pt x="57" y="139"/>
                    <a:pt x="56" y="139"/>
                    <a:pt x="56" y="139"/>
                  </a:cubicBezTo>
                  <a:moveTo>
                    <a:pt x="32" y="128"/>
                  </a:moveTo>
                  <a:cubicBezTo>
                    <a:pt x="30" y="127"/>
                    <a:pt x="28" y="126"/>
                    <a:pt x="27" y="125"/>
                  </a:cubicBezTo>
                  <a:cubicBezTo>
                    <a:pt x="49" y="123"/>
                    <a:pt x="70" y="116"/>
                    <a:pt x="92" y="111"/>
                  </a:cubicBezTo>
                  <a:cubicBezTo>
                    <a:pt x="84" y="113"/>
                    <a:pt x="77" y="115"/>
                    <a:pt x="69" y="117"/>
                  </a:cubicBezTo>
                  <a:cubicBezTo>
                    <a:pt x="58" y="120"/>
                    <a:pt x="46" y="124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3" y="127"/>
                    <a:pt x="33" y="127"/>
                    <a:pt x="33" y="128"/>
                  </a:cubicBezTo>
                  <a:cubicBezTo>
                    <a:pt x="32" y="128"/>
                    <a:pt x="32" y="128"/>
                    <a:pt x="32" y="128"/>
                  </a:cubicBezTo>
                  <a:moveTo>
                    <a:pt x="58" y="139"/>
                  </a:moveTo>
                  <a:cubicBezTo>
                    <a:pt x="57" y="139"/>
                    <a:pt x="62" y="138"/>
                    <a:pt x="62" y="138"/>
                  </a:cubicBezTo>
                  <a:cubicBezTo>
                    <a:pt x="80" y="133"/>
                    <a:pt x="98" y="128"/>
                    <a:pt x="116" y="123"/>
                  </a:cubicBezTo>
                  <a:cubicBezTo>
                    <a:pt x="126" y="120"/>
                    <a:pt x="135" y="118"/>
                    <a:pt x="144" y="115"/>
                  </a:cubicBezTo>
                  <a:cubicBezTo>
                    <a:pt x="151" y="112"/>
                    <a:pt x="158" y="111"/>
                    <a:pt x="164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63" y="110"/>
                    <a:pt x="161" y="112"/>
                    <a:pt x="159" y="114"/>
                  </a:cubicBezTo>
                  <a:cubicBezTo>
                    <a:pt x="154" y="115"/>
                    <a:pt x="149" y="117"/>
                    <a:pt x="144" y="118"/>
                  </a:cubicBezTo>
                  <a:cubicBezTo>
                    <a:pt x="142" y="119"/>
                    <a:pt x="140" y="119"/>
                    <a:pt x="139" y="120"/>
                  </a:cubicBezTo>
                  <a:cubicBezTo>
                    <a:pt x="137" y="120"/>
                    <a:pt x="135" y="121"/>
                    <a:pt x="133" y="121"/>
                  </a:cubicBezTo>
                  <a:cubicBezTo>
                    <a:pt x="124" y="124"/>
                    <a:pt x="115" y="126"/>
                    <a:pt x="107" y="128"/>
                  </a:cubicBezTo>
                  <a:cubicBezTo>
                    <a:pt x="98" y="130"/>
                    <a:pt x="88" y="133"/>
                    <a:pt x="79" y="134"/>
                  </a:cubicBezTo>
                  <a:cubicBezTo>
                    <a:pt x="75" y="135"/>
                    <a:pt x="71" y="137"/>
                    <a:pt x="67" y="138"/>
                  </a:cubicBezTo>
                  <a:cubicBezTo>
                    <a:pt x="64" y="138"/>
                    <a:pt x="62" y="139"/>
                    <a:pt x="59" y="139"/>
                  </a:cubicBezTo>
                  <a:cubicBezTo>
                    <a:pt x="58" y="139"/>
                    <a:pt x="58" y="139"/>
                    <a:pt x="58" y="139"/>
                  </a:cubicBezTo>
                  <a:moveTo>
                    <a:pt x="47" y="135"/>
                  </a:moveTo>
                  <a:cubicBezTo>
                    <a:pt x="45" y="134"/>
                    <a:pt x="43" y="133"/>
                    <a:pt x="41" y="132"/>
                  </a:cubicBezTo>
                  <a:cubicBezTo>
                    <a:pt x="44" y="132"/>
                    <a:pt x="48" y="130"/>
                    <a:pt x="51" y="129"/>
                  </a:cubicBezTo>
                  <a:cubicBezTo>
                    <a:pt x="57" y="128"/>
                    <a:pt x="62" y="127"/>
                    <a:pt x="68" y="126"/>
                  </a:cubicBezTo>
                  <a:cubicBezTo>
                    <a:pt x="79" y="123"/>
                    <a:pt x="91" y="119"/>
                    <a:pt x="102" y="116"/>
                  </a:cubicBezTo>
                  <a:cubicBezTo>
                    <a:pt x="121" y="110"/>
                    <a:pt x="140" y="107"/>
                    <a:pt x="159" y="103"/>
                  </a:cubicBezTo>
                  <a:cubicBezTo>
                    <a:pt x="157" y="104"/>
                    <a:pt x="155" y="105"/>
                    <a:pt x="152" y="105"/>
                  </a:cubicBezTo>
                  <a:cubicBezTo>
                    <a:pt x="144" y="108"/>
                    <a:pt x="136" y="110"/>
                    <a:pt x="129" y="112"/>
                  </a:cubicBezTo>
                  <a:cubicBezTo>
                    <a:pt x="114" y="116"/>
                    <a:pt x="98" y="120"/>
                    <a:pt x="83" y="125"/>
                  </a:cubicBezTo>
                  <a:cubicBezTo>
                    <a:pt x="79" y="126"/>
                    <a:pt x="75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62" y="130"/>
                    <a:pt x="54" y="131"/>
                    <a:pt x="47" y="135"/>
                  </a:cubicBezTo>
                  <a:moveTo>
                    <a:pt x="39" y="131"/>
                  </a:moveTo>
                  <a:cubicBezTo>
                    <a:pt x="37" y="131"/>
                    <a:pt x="36" y="130"/>
                    <a:pt x="34" y="129"/>
                  </a:cubicBezTo>
                  <a:cubicBezTo>
                    <a:pt x="44" y="127"/>
                    <a:pt x="54" y="124"/>
                    <a:pt x="64" y="122"/>
                  </a:cubicBezTo>
                  <a:cubicBezTo>
                    <a:pt x="76" y="119"/>
                    <a:pt x="87" y="116"/>
                    <a:pt x="99" y="113"/>
                  </a:cubicBezTo>
                  <a:cubicBezTo>
                    <a:pt x="117" y="107"/>
                    <a:pt x="136" y="104"/>
                    <a:pt x="154" y="101"/>
                  </a:cubicBezTo>
                  <a:cubicBezTo>
                    <a:pt x="152" y="101"/>
                    <a:pt x="149" y="102"/>
                    <a:pt x="147" y="103"/>
                  </a:cubicBezTo>
                  <a:cubicBezTo>
                    <a:pt x="135" y="106"/>
                    <a:pt x="123" y="107"/>
                    <a:pt x="112" y="110"/>
                  </a:cubicBezTo>
                  <a:cubicBezTo>
                    <a:pt x="87" y="116"/>
                    <a:pt x="63" y="125"/>
                    <a:pt x="39" y="131"/>
                  </a:cubicBezTo>
                  <a:moveTo>
                    <a:pt x="170" y="100"/>
                  </a:moveTo>
                  <a:cubicBezTo>
                    <a:pt x="171" y="100"/>
                    <a:pt x="171" y="100"/>
                    <a:pt x="171" y="100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0" y="102"/>
                    <a:pt x="168" y="104"/>
                    <a:pt x="166" y="106"/>
                  </a:cubicBezTo>
                  <a:cubicBezTo>
                    <a:pt x="146" y="114"/>
                    <a:pt x="123" y="117"/>
                    <a:pt x="102" y="122"/>
                  </a:cubicBezTo>
                  <a:cubicBezTo>
                    <a:pt x="94" y="124"/>
                    <a:pt x="85" y="126"/>
                    <a:pt x="77" y="128"/>
                  </a:cubicBezTo>
                  <a:cubicBezTo>
                    <a:pt x="82" y="126"/>
                    <a:pt x="86" y="125"/>
                    <a:pt x="91" y="123"/>
                  </a:cubicBezTo>
                  <a:cubicBezTo>
                    <a:pt x="106" y="119"/>
                    <a:pt x="121" y="114"/>
                    <a:pt x="136" y="111"/>
                  </a:cubicBezTo>
                  <a:cubicBezTo>
                    <a:pt x="143" y="109"/>
                    <a:pt x="151" y="107"/>
                    <a:pt x="158" y="105"/>
                  </a:cubicBezTo>
                  <a:cubicBezTo>
                    <a:pt x="161" y="104"/>
                    <a:pt x="164" y="102"/>
                    <a:pt x="167" y="101"/>
                  </a:cubicBezTo>
                  <a:cubicBezTo>
                    <a:pt x="168" y="101"/>
                    <a:pt x="169" y="101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moveTo>
                    <a:pt x="18" y="121"/>
                  </a:moveTo>
                  <a:cubicBezTo>
                    <a:pt x="16" y="120"/>
                    <a:pt x="14" y="119"/>
                    <a:pt x="12" y="118"/>
                  </a:cubicBezTo>
                  <a:cubicBezTo>
                    <a:pt x="18" y="117"/>
                    <a:pt x="23" y="115"/>
                    <a:pt x="29" y="113"/>
                  </a:cubicBezTo>
                  <a:cubicBezTo>
                    <a:pt x="37" y="111"/>
                    <a:pt x="44" y="109"/>
                    <a:pt x="52" y="107"/>
                  </a:cubicBezTo>
                  <a:cubicBezTo>
                    <a:pt x="67" y="104"/>
                    <a:pt x="81" y="102"/>
                    <a:pt x="96" y="99"/>
                  </a:cubicBezTo>
                  <a:cubicBezTo>
                    <a:pt x="85" y="102"/>
                    <a:pt x="74" y="106"/>
                    <a:pt x="62" y="109"/>
                  </a:cubicBezTo>
                  <a:cubicBezTo>
                    <a:pt x="55" y="111"/>
                    <a:pt x="48" y="112"/>
                    <a:pt x="41" y="115"/>
                  </a:cubicBezTo>
                  <a:cubicBezTo>
                    <a:pt x="34" y="117"/>
                    <a:pt x="26" y="117"/>
                    <a:pt x="20" y="120"/>
                  </a:cubicBezTo>
                  <a:cubicBezTo>
                    <a:pt x="19" y="121"/>
                    <a:pt x="19" y="121"/>
                    <a:pt x="18" y="121"/>
                  </a:cubicBezTo>
                  <a:moveTo>
                    <a:pt x="174" y="97"/>
                  </a:moveTo>
                  <a:cubicBezTo>
                    <a:pt x="174" y="97"/>
                    <a:pt x="175" y="96"/>
                    <a:pt x="175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5" y="97"/>
                    <a:pt x="174" y="98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71" y="99"/>
                    <a:pt x="169" y="100"/>
                    <a:pt x="167" y="101"/>
                  </a:cubicBezTo>
                  <a:cubicBezTo>
                    <a:pt x="166" y="101"/>
                    <a:pt x="165" y="101"/>
                    <a:pt x="164" y="101"/>
                  </a:cubicBezTo>
                  <a:cubicBezTo>
                    <a:pt x="148" y="105"/>
                    <a:pt x="132" y="107"/>
                    <a:pt x="117" y="111"/>
                  </a:cubicBezTo>
                  <a:cubicBezTo>
                    <a:pt x="101" y="115"/>
                    <a:pt x="86" y="120"/>
                    <a:pt x="71" y="124"/>
                  </a:cubicBezTo>
                  <a:cubicBezTo>
                    <a:pt x="66" y="126"/>
                    <a:pt x="61" y="127"/>
                    <a:pt x="56" y="128"/>
                  </a:cubicBezTo>
                  <a:cubicBezTo>
                    <a:pt x="71" y="123"/>
                    <a:pt x="86" y="119"/>
                    <a:pt x="101" y="114"/>
                  </a:cubicBezTo>
                  <a:cubicBezTo>
                    <a:pt x="116" y="110"/>
                    <a:pt x="132" y="107"/>
                    <a:pt x="147" y="103"/>
                  </a:cubicBezTo>
                  <a:cubicBezTo>
                    <a:pt x="156" y="101"/>
                    <a:pt x="164" y="99"/>
                    <a:pt x="173" y="97"/>
                  </a:cubicBezTo>
                  <a:cubicBezTo>
                    <a:pt x="173" y="97"/>
                    <a:pt x="174" y="97"/>
                    <a:pt x="174" y="97"/>
                  </a:cubicBezTo>
                  <a:moveTo>
                    <a:pt x="111" y="106"/>
                  </a:moveTo>
                  <a:cubicBezTo>
                    <a:pt x="122" y="103"/>
                    <a:pt x="133" y="100"/>
                    <a:pt x="144" y="98"/>
                  </a:cubicBezTo>
                  <a:cubicBezTo>
                    <a:pt x="149" y="97"/>
                    <a:pt x="153" y="97"/>
                    <a:pt x="158" y="95"/>
                  </a:cubicBezTo>
                  <a:cubicBezTo>
                    <a:pt x="155" y="96"/>
                    <a:pt x="151" y="97"/>
                    <a:pt x="148" y="98"/>
                  </a:cubicBezTo>
                  <a:cubicBezTo>
                    <a:pt x="135" y="101"/>
                    <a:pt x="123" y="103"/>
                    <a:pt x="111" y="106"/>
                  </a:cubicBezTo>
                  <a:moveTo>
                    <a:pt x="36" y="128"/>
                  </a:moveTo>
                  <a:cubicBezTo>
                    <a:pt x="36" y="128"/>
                    <a:pt x="36" y="128"/>
                    <a:pt x="36" y="128"/>
                  </a:cubicBezTo>
                  <a:cubicBezTo>
                    <a:pt x="37" y="127"/>
                    <a:pt x="38" y="127"/>
                    <a:pt x="38" y="127"/>
                  </a:cubicBezTo>
                  <a:cubicBezTo>
                    <a:pt x="42" y="126"/>
                    <a:pt x="45" y="125"/>
                    <a:pt x="49" y="123"/>
                  </a:cubicBezTo>
                  <a:cubicBezTo>
                    <a:pt x="57" y="121"/>
                    <a:pt x="65" y="119"/>
                    <a:pt x="73" y="117"/>
                  </a:cubicBezTo>
                  <a:cubicBezTo>
                    <a:pt x="89" y="113"/>
                    <a:pt x="104" y="108"/>
                    <a:pt x="119" y="105"/>
                  </a:cubicBezTo>
                  <a:cubicBezTo>
                    <a:pt x="135" y="102"/>
                    <a:pt x="151" y="99"/>
                    <a:pt x="166" y="94"/>
                  </a:cubicBezTo>
                  <a:cubicBezTo>
                    <a:pt x="170" y="93"/>
                    <a:pt x="173" y="91"/>
                    <a:pt x="177" y="90"/>
                  </a:cubicBezTo>
                  <a:cubicBezTo>
                    <a:pt x="177" y="90"/>
                    <a:pt x="177" y="90"/>
                    <a:pt x="177" y="90"/>
                  </a:cubicBezTo>
                  <a:cubicBezTo>
                    <a:pt x="179" y="89"/>
                    <a:pt x="181" y="89"/>
                    <a:pt x="183" y="88"/>
                  </a:cubicBezTo>
                  <a:cubicBezTo>
                    <a:pt x="181" y="90"/>
                    <a:pt x="179" y="93"/>
                    <a:pt x="177" y="95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61" y="99"/>
                    <a:pt x="146" y="102"/>
                    <a:pt x="130" y="105"/>
                  </a:cubicBezTo>
                  <a:cubicBezTo>
                    <a:pt x="114" y="108"/>
                    <a:pt x="99" y="112"/>
                    <a:pt x="84" y="116"/>
                  </a:cubicBezTo>
                  <a:cubicBezTo>
                    <a:pt x="69" y="120"/>
                    <a:pt x="54" y="125"/>
                    <a:pt x="38" y="127"/>
                  </a:cubicBezTo>
                  <a:cubicBezTo>
                    <a:pt x="38" y="127"/>
                    <a:pt x="37" y="128"/>
                    <a:pt x="36" y="128"/>
                  </a:cubicBezTo>
                  <a:moveTo>
                    <a:pt x="27" y="125"/>
                  </a:moveTo>
                  <a:cubicBezTo>
                    <a:pt x="26" y="125"/>
                    <a:pt x="27" y="125"/>
                    <a:pt x="28" y="124"/>
                  </a:cubicBezTo>
                  <a:cubicBezTo>
                    <a:pt x="31" y="123"/>
                    <a:pt x="33" y="122"/>
                    <a:pt x="35" y="122"/>
                  </a:cubicBezTo>
                  <a:cubicBezTo>
                    <a:pt x="46" y="119"/>
                    <a:pt x="56" y="116"/>
                    <a:pt x="67" y="113"/>
                  </a:cubicBezTo>
                  <a:cubicBezTo>
                    <a:pt x="88" y="108"/>
                    <a:pt x="109" y="103"/>
                    <a:pt x="129" y="98"/>
                  </a:cubicBezTo>
                  <a:cubicBezTo>
                    <a:pt x="140" y="95"/>
                    <a:pt x="151" y="93"/>
                    <a:pt x="162" y="90"/>
                  </a:cubicBezTo>
                  <a:cubicBezTo>
                    <a:pt x="172" y="87"/>
                    <a:pt x="181" y="83"/>
                    <a:pt x="190" y="80"/>
                  </a:cubicBezTo>
                  <a:cubicBezTo>
                    <a:pt x="188" y="82"/>
                    <a:pt x="186" y="85"/>
                    <a:pt x="184" y="87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82" y="87"/>
                    <a:pt x="180" y="88"/>
                    <a:pt x="179" y="88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0" y="91"/>
                    <a:pt x="162" y="94"/>
                    <a:pt x="154" y="96"/>
                  </a:cubicBezTo>
                  <a:cubicBezTo>
                    <a:pt x="139" y="99"/>
                    <a:pt x="123" y="102"/>
                    <a:pt x="107" y="106"/>
                  </a:cubicBezTo>
                  <a:cubicBezTo>
                    <a:pt x="97" y="109"/>
                    <a:pt x="88" y="111"/>
                    <a:pt x="78" y="114"/>
                  </a:cubicBezTo>
                  <a:cubicBezTo>
                    <a:pt x="67" y="117"/>
                    <a:pt x="57" y="119"/>
                    <a:pt x="47" y="121"/>
                  </a:cubicBezTo>
                  <a:cubicBezTo>
                    <a:pt x="42" y="122"/>
                    <a:pt x="37" y="123"/>
                    <a:pt x="32" y="124"/>
                  </a:cubicBezTo>
                  <a:cubicBezTo>
                    <a:pt x="31" y="124"/>
                    <a:pt x="27" y="125"/>
                    <a:pt x="27" y="125"/>
                  </a:cubicBezTo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8"/>
                    <a:pt x="47" y="78"/>
                    <a:pt x="47" y="78"/>
                  </a:cubicBezTo>
                  <a:moveTo>
                    <a:pt x="25" y="125"/>
                  </a:moveTo>
                  <a:cubicBezTo>
                    <a:pt x="23" y="124"/>
                    <a:pt x="21" y="122"/>
                    <a:pt x="19" y="121"/>
                  </a:cubicBezTo>
                  <a:cubicBezTo>
                    <a:pt x="26" y="118"/>
                    <a:pt x="34" y="117"/>
                    <a:pt x="41" y="115"/>
                  </a:cubicBezTo>
                  <a:cubicBezTo>
                    <a:pt x="49" y="113"/>
                    <a:pt x="57" y="111"/>
                    <a:pt x="64" y="109"/>
                  </a:cubicBezTo>
                  <a:cubicBezTo>
                    <a:pt x="80" y="105"/>
                    <a:pt x="94" y="100"/>
                    <a:pt x="110" y="96"/>
                  </a:cubicBezTo>
                  <a:cubicBezTo>
                    <a:pt x="113" y="96"/>
                    <a:pt x="116" y="95"/>
                    <a:pt x="120" y="94"/>
                  </a:cubicBezTo>
                  <a:cubicBezTo>
                    <a:pt x="131" y="91"/>
                    <a:pt x="141" y="89"/>
                    <a:pt x="152" y="86"/>
                  </a:cubicBezTo>
                  <a:cubicBezTo>
                    <a:pt x="153" y="86"/>
                    <a:pt x="154" y="85"/>
                    <a:pt x="155" y="85"/>
                  </a:cubicBezTo>
                  <a:cubicBezTo>
                    <a:pt x="163" y="83"/>
                    <a:pt x="170" y="81"/>
                    <a:pt x="178" y="79"/>
                  </a:cubicBezTo>
                  <a:cubicBezTo>
                    <a:pt x="183" y="78"/>
                    <a:pt x="190" y="77"/>
                    <a:pt x="195" y="74"/>
                  </a:cubicBezTo>
                  <a:cubicBezTo>
                    <a:pt x="194" y="76"/>
                    <a:pt x="193" y="77"/>
                    <a:pt x="192" y="78"/>
                  </a:cubicBezTo>
                  <a:cubicBezTo>
                    <a:pt x="185" y="80"/>
                    <a:pt x="179" y="82"/>
                    <a:pt x="172" y="84"/>
                  </a:cubicBezTo>
                  <a:cubicBezTo>
                    <a:pt x="165" y="86"/>
                    <a:pt x="158" y="88"/>
                    <a:pt x="151" y="89"/>
                  </a:cubicBezTo>
                  <a:cubicBezTo>
                    <a:pt x="144" y="91"/>
                    <a:pt x="138" y="94"/>
                    <a:pt x="131" y="95"/>
                  </a:cubicBezTo>
                  <a:cubicBezTo>
                    <a:pt x="123" y="97"/>
                    <a:pt x="115" y="99"/>
                    <a:pt x="108" y="101"/>
                  </a:cubicBezTo>
                  <a:cubicBezTo>
                    <a:pt x="93" y="104"/>
                    <a:pt x="79" y="108"/>
                    <a:pt x="65" y="112"/>
                  </a:cubicBezTo>
                  <a:cubicBezTo>
                    <a:pt x="58" y="114"/>
                    <a:pt x="51" y="116"/>
                    <a:pt x="44" y="117"/>
                  </a:cubicBezTo>
                  <a:cubicBezTo>
                    <a:pt x="37" y="118"/>
                    <a:pt x="29" y="119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36" y="118"/>
                    <a:pt x="49" y="117"/>
                    <a:pt x="62" y="113"/>
                  </a:cubicBezTo>
                  <a:cubicBezTo>
                    <a:pt x="76" y="109"/>
                    <a:pt x="90" y="106"/>
                    <a:pt x="104" y="102"/>
                  </a:cubicBezTo>
                  <a:cubicBezTo>
                    <a:pt x="118" y="99"/>
                    <a:pt x="132" y="96"/>
                    <a:pt x="146" y="91"/>
                  </a:cubicBezTo>
                  <a:cubicBezTo>
                    <a:pt x="153" y="90"/>
                    <a:pt x="159" y="88"/>
                    <a:pt x="166" y="87"/>
                  </a:cubicBezTo>
                  <a:cubicBezTo>
                    <a:pt x="171" y="85"/>
                    <a:pt x="177" y="84"/>
                    <a:pt x="183" y="82"/>
                  </a:cubicBezTo>
                  <a:cubicBezTo>
                    <a:pt x="180" y="83"/>
                    <a:pt x="178" y="83"/>
                    <a:pt x="176" y="84"/>
                  </a:cubicBezTo>
                  <a:cubicBezTo>
                    <a:pt x="169" y="87"/>
                    <a:pt x="162" y="89"/>
                    <a:pt x="154" y="91"/>
                  </a:cubicBezTo>
                  <a:cubicBezTo>
                    <a:pt x="140" y="95"/>
                    <a:pt x="125" y="98"/>
                    <a:pt x="110" y="102"/>
                  </a:cubicBezTo>
                  <a:cubicBezTo>
                    <a:pt x="96" y="105"/>
                    <a:pt x="81" y="108"/>
                    <a:pt x="67" y="112"/>
                  </a:cubicBezTo>
                  <a:cubicBezTo>
                    <a:pt x="53" y="116"/>
                    <a:pt x="38" y="119"/>
                    <a:pt x="25" y="125"/>
                  </a:cubicBezTo>
                  <a:moveTo>
                    <a:pt x="12" y="117"/>
                  </a:moveTo>
                  <a:cubicBezTo>
                    <a:pt x="19" y="114"/>
                    <a:pt x="25" y="111"/>
                    <a:pt x="32" y="109"/>
                  </a:cubicBezTo>
                  <a:cubicBezTo>
                    <a:pt x="41" y="107"/>
                    <a:pt x="49" y="104"/>
                    <a:pt x="57" y="102"/>
                  </a:cubicBezTo>
                  <a:cubicBezTo>
                    <a:pt x="73" y="98"/>
                    <a:pt x="88" y="94"/>
                    <a:pt x="104" y="90"/>
                  </a:cubicBezTo>
                  <a:cubicBezTo>
                    <a:pt x="135" y="82"/>
                    <a:pt x="166" y="77"/>
                    <a:pt x="196" y="68"/>
                  </a:cubicBezTo>
                  <a:cubicBezTo>
                    <a:pt x="199" y="67"/>
                    <a:pt x="201" y="66"/>
                    <a:pt x="203" y="65"/>
                  </a:cubicBezTo>
                  <a:cubicBezTo>
                    <a:pt x="201" y="68"/>
                    <a:pt x="199" y="70"/>
                    <a:pt x="197" y="72"/>
                  </a:cubicBezTo>
                  <a:cubicBezTo>
                    <a:pt x="184" y="76"/>
                    <a:pt x="172" y="80"/>
                    <a:pt x="159" y="83"/>
                  </a:cubicBezTo>
                  <a:cubicBezTo>
                    <a:pt x="157" y="84"/>
                    <a:pt x="155" y="84"/>
                    <a:pt x="153" y="85"/>
                  </a:cubicBezTo>
                  <a:cubicBezTo>
                    <a:pt x="141" y="87"/>
                    <a:pt x="128" y="91"/>
                    <a:pt x="116" y="94"/>
                  </a:cubicBezTo>
                  <a:cubicBezTo>
                    <a:pt x="112" y="95"/>
                    <a:pt x="108" y="96"/>
                    <a:pt x="104" y="97"/>
                  </a:cubicBezTo>
                  <a:cubicBezTo>
                    <a:pt x="88" y="100"/>
                    <a:pt x="72" y="102"/>
                    <a:pt x="56" y="106"/>
                  </a:cubicBezTo>
                  <a:cubicBezTo>
                    <a:pt x="49" y="107"/>
                    <a:pt x="41" y="108"/>
                    <a:pt x="34" y="111"/>
                  </a:cubicBezTo>
                  <a:cubicBezTo>
                    <a:pt x="30" y="112"/>
                    <a:pt x="27" y="113"/>
                    <a:pt x="24" y="114"/>
                  </a:cubicBezTo>
                  <a:cubicBezTo>
                    <a:pt x="22" y="115"/>
                    <a:pt x="20" y="115"/>
                    <a:pt x="18" y="116"/>
                  </a:cubicBezTo>
                  <a:cubicBezTo>
                    <a:pt x="16" y="117"/>
                    <a:pt x="13" y="116"/>
                    <a:pt x="12" y="117"/>
                  </a:cubicBezTo>
                  <a:moveTo>
                    <a:pt x="13" y="116"/>
                  </a:moveTo>
                  <a:cubicBezTo>
                    <a:pt x="15" y="114"/>
                    <a:pt x="16" y="111"/>
                    <a:pt x="18" y="109"/>
                  </a:cubicBezTo>
                  <a:cubicBezTo>
                    <a:pt x="49" y="100"/>
                    <a:pt x="80" y="91"/>
                    <a:pt x="111" y="84"/>
                  </a:cubicBezTo>
                  <a:cubicBezTo>
                    <a:pt x="127" y="80"/>
                    <a:pt x="143" y="77"/>
                    <a:pt x="158" y="74"/>
                  </a:cubicBezTo>
                  <a:cubicBezTo>
                    <a:pt x="166" y="72"/>
                    <a:pt x="174" y="71"/>
                    <a:pt x="181" y="69"/>
                  </a:cubicBezTo>
                  <a:cubicBezTo>
                    <a:pt x="189" y="68"/>
                    <a:pt x="197" y="67"/>
                    <a:pt x="203" y="65"/>
                  </a:cubicBezTo>
                  <a:cubicBezTo>
                    <a:pt x="174" y="75"/>
                    <a:pt x="142" y="80"/>
                    <a:pt x="112" y="87"/>
                  </a:cubicBezTo>
                  <a:cubicBezTo>
                    <a:pt x="96" y="91"/>
                    <a:pt x="80" y="95"/>
                    <a:pt x="64" y="99"/>
                  </a:cubicBezTo>
                  <a:cubicBezTo>
                    <a:pt x="50" y="103"/>
                    <a:pt x="34" y="107"/>
                    <a:pt x="20" y="113"/>
                  </a:cubicBezTo>
                  <a:cubicBezTo>
                    <a:pt x="17" y="114"/>
                    <a:pt x="15" y="115"/>
                    <a:pt x="13" y="116"/>
                  </a:cubicBezTo>
                  <a:moveTo>
                    <a:pt x="110" y="190"/>
                  </a:moveTo>
                  <a:cubicBezTo>
                    <a:pt x="109" y="189"/>
                    <a:pt x="108" y="187"/>
                    <a:pt x="108" y="186"/>
                  </a:cubicBezTo>
                  <a:cubicBezTo>
                    <a:pt x="108" y="186"/>
                    <a:pt x="108" y="186"/>
                    <a:pt x="108" y="186"/>
                  </a:cubicBezTo>
                  <a:cubicBezTo>
                    <a:pt x="116" y="177"/>
                    <a:pt x="124" y="169"/>
                    <a:pt x="132" y="161"/>
                  </a:cubicBezTo>
                  <a:cubicBezTo>
                    <a:pt x="143" y="149"/>
                    <a:pt x="155" y="136"/>
                    <a:pt x="167" y="124"/>
                  </a:cubicBezTo>
                  <a:cubicBezTo>
                    <a:pt x="186" y="105"/>
                    <a:pt x="203" y="83"/>
                    <a:pt x="223" y="64"/>
                  </a:cubicBezTo>
                  <a:cubicBezTo>
                    <a:pt x="223" y="64"/>
                    <a:pt x="223" y="64"/>
                    <a:pt x="223" y="64"/>
                  </a:cubicBezTo>
                  <a:cubicBezTo>
                    <a:pt x="224" y="65"/>
                    <a:pt x="225" y="66"/>
                    <a:pt x="226" y="66"/>
                  </a:cubicBezTo>
                  <a:cubicBezTo>
                    <a:pt x="225" y="68"/>
                    <a:pt x="223" y="69"/>
                    <a:pt x="222" y="70"/>
                  </a:cubicBezTo>
                  <a:cubicBezTo>
                    <a:pt x="219" y="74"/>
                    <a:pt x="216" y="78"/>
                    <a:pt x="212" y="81"/>
                  </a:cubicBezTo>
                  <a:cubicBezTo>
                    <a:pt x="202" y="92"/>
                    <a:pt x="192" y="103"/>
                    <a:pt x="181" y="114"/>
                  </a:cubicBezTo>
                  <a:cubicBezTo>
                    <a:pt x="160" y="137"/>
                    <a:pt x="139" y="159"/>
                    <a:pt x="118" y="181"/>
                  </a:cubicBezTo>
                  <a:cubicBezTo>
                    <a:pt x="115" y="184"/>
                    <a:pt x="112" y="187"/>
                    <a:pt x="110" y="190"/>
                  </a:cubicBezTo>
                  <a:moveTo>
                    <a:pt x="107" y="183"/>
                  </a:moveTo>
                  <a:cubicBezTo>
                    <a:pt x="107" y="183"/>
                    <a:pt x="107" y="182"/>
                    <a:pt x="107" y="181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42" y="144"/>
                    <a:pt x="177" y="108"/>
                    <a:pt x="212" y="71"/>
                  </a:cubicBezTo>
                  <a:cubicBezTo>
                    <a:pt x="215" y="68"/>
                    <a:pt x="218" y="64"/>
                    <a:pt x="222" y="61"/>
                  </a:cubicBezTo>
                  <a:cubicBezTo>
                    <a:pt x="222" y="62"/>
                    <a:pt x="222" y="62"/>
                    <a:pt x="222" y="62"/>
                  </a:cubicBezTo>
                  <a:cubicBezTo>
                    <a:pt x="218" y="64"/>
                    <a:pt x="215" y="68"/>
                    <a:pt x="213" y="71"/>
                  </a:cubicBezTo>
                  <a:cubicBezTo>
                    <a:pt x="206" y="78"/>
                    <a:pt x="200" y="84"/>
                    <a:pt x="194" y="91"/>
                  </a:cubicBezTo>
                  <a:cubicBezTo>
                    <a:pt x="186" y="100"/>
                    <a:pt x="178" y="110"/>
                    <a:pt x="169" y="119"/>
                  </a:cubicBezTo>
                  <a:cubicBezTo>
                    <a:pt x="148" y="140"/>
                    <a:pt x="128" y="161"/>
                    <a:pt x="107" y="183"/>
                  </a:cubicBezTo>
                  <a:cubicBezTo>
                    <a:pt x="107" y="183"/>
                    <a:pt x="107" y="183"/>
                    <a:pt x="107" y="183"/>
                  </a:cubicBezTo>
                  <a:moveTo>
                    <a:pt x="20" y="108"/>
                  </a:moveTo>
                  <a:cubicBezTo>
                    <a:pt x="20" y="108"/>
                    <a:pt x="20" y="108"/>
                    <a:pt x="20" y="108"/>
                  </a:cubicBezTo>
                  <a:cubicBezTo>
                    <a:pt x="22" y="105"/>
                    <a:pt x="24" y="103"/>
                    <a:pt x="26" y="100"/>
                  </a:cubicBezTo>
                  <a:cubicBezTo>
                    <a:pt x="58" y="92"/>
                    <a:pt x="89" y="82"/>
                    <a:pt x="121" y="76"/>
                  </a:cubicBezTo>
                  <a:cubicBezTo>
                    <a:pt x="137" y="73"/>
                    <a:pt x="153" y="70"/>
                    <a:pt x="169" y="67"/>
                  </a:cubicBezTo>
                  <a:cubicBezTo>
                    <a:pt x="177" y="65"/>
                    <a:pt x="185" y="64"/>
                    <a:pt x="193" y="62"/>
                  </a:cubicBezTo>
                  <a:cubicBezTo>
                    <a:pt x="196" y="62"/>
                    <a:pt x="200" y="61"/>
                    <a:pt x="204" y="60"/>
                  </a:cubicBezTo>
                  <a:cubicBezTo>
                    <a:pt x="205" y="60"/>
                    <a:pt x="206" y="59"/>
                    <a:pt x="207" y="59"/>
                  </a:cubicBezTo>
                  <a:cubicBezTo>
                    <a:pt x="206" y="59"/>
                    <a:pt x="206" y="59"/>
                    <a:pt x="206" y="59"/>
                  </a:cubicBezTo>
                  <a:cubicBezTo>
                    <a:pt x="205" y="60"/>
                    <a:pt x="204" y="60"/>
                    <a:pt x="203" y="61"/>
                  </a:cubicBezTo>
                  <a:cubicBezTo>
                    <a:pt x="190" y="65"/>
                    <a:pt x="175" y="67"/>
                    <a:pt x="161" y="69"/>
                  </a:cubicBezTo>
                  <a:cubicBezTo>
                    <a:pt x="145" y="72"/>
                    <a:pt x="129" y="75"/>
                    <a:pt x="114" y="79"/>
                  </a:cubicBezTo>
                  <a:cubicBezTo>
                    <a:pt x="83" y="87"/>
                    <a:pt x="53" y="96"/>
                    <a:pt x="23" y="107"/>
                  </a:cubicBezTo>
                  <a:cubicBezTo>
                    <a:pt x="22" y="107"/>
                    <a:pt x="21" y="107"/>
                    <a:pt x="20" y="108"/>
                  </a:cubicBezTo>
                  <a:moveTo>
                    <a:pt x="33" y="104"/>
                  </a:moveTo>
                  <a:cubicBezTo>
                    <a:pt x="43" y="101"/>
                    <a:pt x="52" y="97"/>
                    <a:pt x="63" y="94"/>
                  </a:cubicBezTo>
                  <a:cubicBezTo>
                    <a:pt x="78" y="89"/>
                    <a:pt x="93" y="85"/>
                    <a:pt x="108" y="81"/>
                  </a:cubicBezTo>
                  <a:cubicBezTo>
                    <a:pt x="124" y="77"/>
                    <a:pt x="139" y="74"/>
                    <a:pt x="155" y="71"/>
                  </a:cubicBezTo>
                  <a:cubicBezTo>
                    <a:pt x="170" y="68"/>
                    <a:pt x="184" y="66"/>
                    <a:pt x="199" y="63"/>
                  </a:cubicBezTo>
                  <a:cubicBezTo>
                    <a:pt x="202" y="62"/>
                    <a:pt x="206" y="60"/>
                    <a:pt x="209" y="59"/>
                  </a:cubicBezTo>
                  <a:cubicBezTo>
                    <a:pt x="208" y="60"/>
                    <a:pt x="207" y="62"/>
                    <a:pt x="205" y="63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189" y="67"/>
                    <a:pt x="174" y="70"/>
                    <a:pt x="158" y="73"/>
                  </a:cubicBezTo>
                  <a:cubicBezTo>
                    <a:pt x="142" y="76"/>
                    <a:pt x="126" y="79"/>
                    <a:pt x="111" y="83"/>
                  </a:cubicBezTo>
                  <a:cubicBezTo>
                    <a:pt x="95" y="87"/>
                    <a:pt x="79" y="91"/>
                    <a:pt x="63" y="95"/>
                  </a:cubicBezTo>
                  <a:cubicBezTo>
                    <a:pt x="56" y="97"/>
                    <a:pt x="48" y="100"/>
                    <a:pt x="41" y="102"/>
                  </a:cubicBezTo>
                  <a:cubicBezTo>
                    <a:pt x="38" y="103"/>
                    <a:pt x="35" y="103"/>
                    <a:pt x="33" y="104"/>
                  </a:cubicBezTo>
                  <a:moveTo>
                    <a:pt x="108" y="177"/>
                  </a:moveTo>
                  <a:cubicBezTo>
                    <a:pt x="108" y="176"/>
                    <a:pt x="109" y="174"/>
                    <a:pt x="109" y="173"/>
                  </a:cubicBezTo>
                  <a:cubicBezTo>
                    <a:pt x="110" y="173"/>
                    <a:pt x="110" y="173"/>
                    <a:pt x="110" y="173"/>
                  </a:cubicBezTo>
                  <a:cubicBezTo>
                    <a:pt x="115" y="168"/>
                    <a:pt x="119" y="163"/>
                    <a:pt x="124" y="158"/>
                  </a:cubicBezTo>
                  <a:cubicBezTo>
                    <a:pt x="134" y="147"/>
                    <a:pt x="145" y="136"/>
                    <a:pt x="155" y="125"/>
                  </a:cubicBezTo>
                  <a:cubicBezTo>
                    <a:pt x="175" y="104"/>
                    <a:pt x="195" y="82"/>
                    <a:pt x="216" y="61"/>
                  </a:cubicBezTo>
                  <a:cubicBezTo>
                    <a:pt x="217" y="59"/>
                    <a:pt x="219" y="57"/>
                    <a:pt x="221" y="56"/>
                  </a:cubicBezTo>
                  <a:cubicBezTo>
                    <a:pt x="221" y="56"/>
                    <a:pt x="221" y="57"/>
                    <a:pt x="221" y="58"/>
                  </a:cubicBezTo>
                  <a:cubicBezTo>
                    <a:pt x="221" y="58"/>
                    <a:pt x="221" y="58"/>
                    <a:pt x="221" y="58"/>
                  </a:cubicBezTo>
                  <a:cubicBezTo>
                    <a:pt x="212" y="66"/>
                    <a:pt x="204" y="76"/>
                    <a:pt x="196" y="85"/>
                  </a:cubicBezTo>
                  <a:cubicBezTo>
                    <a:pt x="188" y="93"/>
                    <a:pt x="180" y="102"/>
                    <a:pt x="172" y="111"/>
                  </a:cubicBezTo>
                  <a:cubicBezTo>
                    <a:pt x="153" y="130"/>
                    <a:pt x="134" y="149"/>
                    <a:pt x="116" y="169"/>
                  </a:cubicBezTo>
                  <a:cubicBezTo>
                    <a:pt x="113" y="172"/>
                    <a:pt x="110" y="174"/>
                    <a:pt x="108" y="177"/>
                  </a:cubicBezTo>
                  <a:moveTo>
                    <a:pt x="30" y="96"/>
                  </a:moveTo>
                  <a:cubicBezTo>
                    <a:pt x="45" y="91"/>
                    <a:pt x="61" y="88"/>
                    <a:pt x="77" y="84"/>
                  </a:cubicBezTo>
                  <a:cubicBezTo>
                    <a:pt x="92" y="81"/>
                    <a:pt x="108" y="77"/>
                    <a:pt x="123" y="73"/>
                  </a:cubicBezTo>
                  <a:cubicBezTo>
                    <a:pt x="139" y="69"/>
                    <a:pt x="154" y="66"/>
                    <a:pt x="170" y="63"/>
                  </a:cubicBezTo>
                  <a:cubicBezTo>
                    <a:pt x="178" y="60"/>
                    <a:pt x="186" y="58"/>
                    <a:pt x="194" y="57"/>
                  </a:cubicBezTo>
                  <a:cubicBezTo>
                    <a:pt x="201" y="55"/>
                    <a:pt x="208" y="54"/>
                    <a:pt x="215" y="52"/>
                  </a:cubicBezTo>
                  <a:cubicBezTo>
                    <a:pt x="214" y="54"/>
                    <a:pt x="212" y="56"/>
                    <a:pt x="211" y="57"/>
                  </a:cubicBezTo>
                  <a:cubicBezTo>
                    <a:pt x="210" y="57"/>
                    <a:pt x="210" y="58"/>
                    <a:pt x="209" y="58"/>
                  </a:cubicBezTo>
                  <a:cubicBezTo>
                    <a:pt x="209" y="58"/>
                    <a:pt x="209" y="58"/>
                    <a:pt x="209" y="58"/>
                  </a:cubicBezTo>
                  <a:cubicBezTo>
                    <a:pt x="209" y="58"/>
                    <a:pt x="209" y="58"/>
                    <a:pt x="208" y="58"/>
                  </a:cubicBezTo>
                  <a:cubicBezTo>
                    <a:pt x="179" y="65"/>
                    <a:pt x="148" y="69"/>
                    <a:pt x="119" y="76"/>
                  </a:cubicBezTo>
                  <a:cubicBezTo>
                    <a:pt x="88" y="82"/>
                    <a:pt x="58" y="91"/>
                    <a:pt x="27" y="99"/>
                  </a:cubicBezTo>
                  <a:cubicBezTo>
                    <a:pt x="28" y="98"/>
                    <a:pt x="29" y="97"/>
                    <a:pt x="30" y="96"/>
                  </a:cubicBezTo>
                  <a:cubicBezTo>
                    <a:pt x="30" y="96"/>
                    <a:pt x="30" y="96"/>
                    <a:pt x="30" y="96"/>
                  </a:cubicBezTo>
                  <a:moveTo>
                    <a:pt x="173" y="103"/>
                  </a:moveTo>
                  <a:cubicBezTo>
                    <a:pt x="188" y="85"/>
                    <a:pt x="204" y="68"/>
                    <a:pt x="221" y="51"/>
                  </a:cubicBezTo>
                  <a:cubicBezTo>
                    <a:pt x="221" y="50"/>
                    <a:pt x="221" y="50"/>
                    <a:pt x="221" y="50"/>
                  </a:cubicBezTo>
                  <a:cubicBezTo>
                    <a:pt x="221" y="51"/>
                    <a:pt x="221" y="52"/>
                    <a:pt x="221" y="52"/>
                  </a:cubicBezTo>
                  <a:cubicBezTo>
                    <a:pt x="220" y="52"/>
                    <a:pt x="220" y="52"/>
                    <a:pt x="220" y="52"/>
                  </a:cubicBezTo>
                  <a:cubicBezTo>
                    <a:pt x="216" y="57"/>
                    <a:pt x="211" y="62"/>
                    <a:pt x="207" y="67"/>
                  </a:cubicBezTo>
                  <a:cubicBezTo>
                    <a:pt x="197" y="77"/>
                    <a:pt x="186" y="88"/>
                    <a:pt x="176" y="99"/>
                  </a:cubicBezTo>
                  <a:cubicBezTo>
                    <a:pt x="175" y="100"/>
                    <a:pt x="174" y="102"/>
                    <a:pt x="173" y="103"/>
                  </a:cubicBezTo>
                  <a:moveTo>
                    <a:pt x="31" y="95"/>
                  </a:moveTo>
                  <a:cubicBezTo>
                    <a:pt x="31" y="95"/>
                    <a:pt x="32" y="94"/>
                    <a:pt x="33" y="93"/>
                  </a:cubicBezTo>
                  <a:cubicBezTo>
                    <a:pt x="40" y="91"/>
                    <a:pt x="47" y="89"/>
                    <a:pt x="54" y="87"/>
                  </a:cubicBezTo>
                  <a:cubicBezTo>
                    <a:pt x="62" y="85"/>
                    <a:pt x="69" y="83"/>
                    <a:pt x="77" y="81"/>
                  </a:cubicBezTo>
                  <a:cubicBezTo>
                    <a:pt x="93" y="76"/>
                    <a:pt x="109" y="72"/>
                    <a:pt x="125" y="68"/>
                  </a:cubicBezTo>
                  <a:cubicBezTo>
                    <a:pt x="142" y="64"/>
                    <a:pt x="158" y="61"/>
                    <a:pt x="175" y="57"/>
                  </a:cubicBezTo>
                  <a:cubicBezTo>
                    <a:pt x="183" y="56"/>
                    <a:pt x="191" y="54"/>
                    <a:pt x="199" y="52"/>
                  </a:cubicBezTo>
                  <a:cubicBezTo>
                    <a:pt x="206" y="51"/>
                    <a:pt x="213" y="48"/>
                    <a:pt x="221" y="47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1" y="46"/>
                    <a:pt x="221" y="46"/>
                    <a:pt x="221" y="46"/>
                  </a:cubicBezTo>
                  <a:cubicBezTo>
                    <a:pt x="220" y="48"/>
                    <a:pt x="218" y="50"/>
                    <a:pt x="216" y="51"/>
                  </a:cubicBezTo>
                  <a:cubicBezTo>
                    <a:pt x="201" y="55"/>
                    <a:pt x="186" y="58"/>
                    <a:pt x="171" y="61"/>
                  </a:cubicBezTo>
                  <a:cubicBezTo>
                    <a:pt x="156" y="65"/>
                    <a:pt x="140" y="68"/>
                    <a:pt x="125" y="72"/>
                  </a:cubicBezTo>
                  <a:cubicBezTo>
                    <a:pt x="109" y="75"/>
                    <a:pt x="94" y="79"/>
                    <a:pt x="78" y="83"/>
                  </a:cubicBezTo>
                  <a:cubicBezTo>
                    <a:pt x="62" y="87"/>
                    <a:pt x="46" y="90"/>
                    <a:pt x="31" y="95"/>
                  </a:cubicBezTo>
                  <a:moveTo>
                    <a:pt x="34" y="92"/>
                  </a:moveTo>
                  <a:cubicBezTo>
                    <a:pt x="34" y="91"/>
                    <a:pt x="35" y="91"/>
                    <a:pt x="36" y="90"/>
                  </a:cubicBezTo>
                  <a:cubicBezTo>
                    <a:pt x="66" y="82"/>
                    <a:pt x="95" y="74"/>
                    <a:pt x="125" y="66"/>
                  </a:cubicBezTo>
                  <a:cubicBezTo>
                    <a:pt x="156" y="59"/>
                    <a:pt x="186" y="50"/>
                    <a:pt x="217" y="44"/>
                  </a:cubicBezTo>
                  <a:cubicBezTo>
                    <a:pt x="218" y="45"/>
                    <a:pt x="219" y="45"/>
                    <a:pt x="220" y="46"/>
                  </a:cubicBezTo>
                  <a:cubicBezTo>
                    <a:pt x="214" y="47"/>
                    <a:pt x="207" y="50"/>
                    <a:pt x="201" y="51"/>
                  </a:cubicBezTo>
                  <a:cubicBezTo>
                    <a:pt x="193" y="53"/>
                    <a:pt x="184" y="55"/>
                    <a:pt x="176" y="56"/>
                  </a:cubicBezTo>
                  <a:cubicBezTo>
                    <a:pt x="160" y="59"/>
                    <a:pt x="143" y="63"/>
                    <a:pt x="127" y="67"/>
                  </a:cubicBezTo>
                  <a:cubicBezTo>
                    <a:pt x="111" y="71"/>
                    <a:pt x="95" y="75"/>
                    <a:pt x="79" y="80"/>
                  </a:cubicBezTo>
                  <a:cubicBezTo>
                    <a:pt x="71" y="82"/>
                    <a:pt x="63" y="84"/>
                    <a:pt x="55" y="86"/>
                  </a:cubicBezTo>
                  <a:cubicBezTo>
                    <a:pt x="48" y="88"/>
                    <a:pt x="41" y="89"/>
                    <a:pt x="34" y="92"/>
                  </a:cubicBezTo>
                  <a:moveTo>
                    <a:pt x="37" y="88"/>
                  </a:moveTo>
                  <a:cubicBezTo>
                    <a:pt x="38" y="87"/>
                    <a:pt x="39" y="86"/>
                    <a:pt x="40" y="85"/>
                  </a:cubicBezTo>
                  <a:cubicBezTo>
                    <a:pt x="69" y="76"/>
                    <a:pt x="98" y="67"/>
                    <a:pt x="127" y="60"/>
                  </a:cubicBezTo>
                  <a:cubicBezTo>
                    <a:pt x="141" y="56"/>
                    <a:pt x="156" y="52"/>
                    <a:pt x="170" y="48"/>
                  </a:cubicBezTo>
                  <a:cubicBezTo>
                    <a:pt x="177" y="47"/>
                    <a:pt x="183" y="45"/>
                    <a:pt x="190" y="44"/>
                  </a:cubicBezTo>
                  <a:cubicBezTo>
                    <a:pt x="194" y="43"/>
                    <a:pt x="197" y="42"/>
                    <a:pt x="201" y="42"/>
                  </a:cubicBezTo>
                  <a:cubicBezTo>
                    <a:pt x="202" y="41"/>
                    <a:pt x="204" y="41"/>
                    <a:pt x="206" y="41"/>
                  </a:cubicBezTo>
                  <a:cubicBezTo>
                    <a:pt x="206" y="41"/>
                    <a:pt x="203" y="41"/>
                    <a:pt x="202" y="42"/>
                  </a:cubicBezTo>
                  <a:cubicBezTo>
                    <a:pt x="196" y="44"/>
                    <a:pt x="189" y="45"/>
                    <a:pt x="183" y="47"/>
                  </a:cubicBezTo>
                  <a:cubicBezTo>
                    <a:pt x="175" y="48"/>
                    <a:pt x="168" y="50"/>
                    <a:pt x="160" y="52"/>
                  </a:cubicBezTo>
                  <a:cubicBezTo>
                    <a:pt x="146" y="56"/>
                    <a:pt x="132" y="60"/>
                    <a:pt x="117" y="65"/>
                  </a:cubicBezTo>
                  <a:cubicBezTo>
                    <a:pt x="103" y="69"/>
                    <a:pt x="88" y="73"/>
                    <a:pt x="74" y="78"/>
                  </a:cubicBezTo>
                  <a:cubicBezTo>
                    <a:pt x="67" y="80"/>
                    <a:pt x="60" y="82"/>
                    <a:pt x="53" y="84"/>
                  </a:cubicBezTo>
                  <a:cubicBezTo>
                    <a:pt x="48" y="85"/>
                    <a:pt x="42" y="86"/>
                    <a:pt x="37" y="88"/>
                  </a:cubicBezTo>
                  <a:moveTo>
                    <a:pt x="206" y="41"/>
                  </a:moveTo>
                  <a:cubicBezTo>
                    <a:pt x="206" y="41"/>
                    <a:pt x="206" y="41"/>
                    <a:pt x="206" y="41"/>
                  </a:cubicBezTo>
                  <a:cubicBezTo>
                    <a:pt x="206" y="41"/>
                    <a:pt x="206" y="41"/>
                    <a:pt x="206" y="41"/>
                  </a:cubicBezTo>
                  <a:moveTo>
                    <a:pt x="46" y="86"/>
                  </a:moveTo>
                  <a:cubicBezTo>
                    <a:pt x="48" y="86"/>
                    <a:pt x="50" y="85"/>
                    <a:pt x="51" y="85"/>
                  </a:cubicBezTo>
                  <a:cubicBezTo>
                    <a:pt x="59" y="83"/>
                    <a:pt x="66" y="81"/>
                    <a:pt x="74" y="78"/>
                  </a:cubicBezTo>
                  <a:cubicBezTo>
                    <a:pt x="89" y="74"/>
                    <a:pt x="104" y="69"/>
                    <a:pt x="119" y="65"/>
                  </a:cubicBezTo>
                  <a:cubicBezTo>
                    <a:pt x="134" y="60"/>
                    <a:pt x="149" y="56"/>
                    <a:pt x="164" y="52"/>
                  </a:cubicBezTo>
                  <a:cubicBezTo>
                    <a:pt x="179" y="48"/>
                    <a:pt x="194" y="46"/>
                    <a:pt x="208" y="40"/>
                  </a:cubicBezTo>
                  <a:cubicBezTo>
                    <a:pt x="210" y="42"/>
                    <a:pt x="213" y="43"/>
                    <a:pt x="215" y="44"/>
                  </a:cubicBezTo>
                  <a:cubicBezTo>
                    <a:pt x="186" y="49"/>
                    <a:pt x="158" y="58"/>
                    <a:pt x="129" y="65"/>
                  </a:cubicBezTo>
                  <a:cubicBezTo>
                    <a:pt x="101" y="72"/>
                    <a:pt x="74" y="79"/>
                    <a:pt x="46" y="86"/>
                  </a:cubicBezTo>
                  <a:moveTo>
                    <a:pt x="41" y="84"/>
                  </a:moveTo>
                  <a:cubicBezTo>
                    <a:pt x="42" y="84"/>
                    <a:pt x="42" y="83"/>
                    <a:pt x="42" y="83"/>
                  </a:cubicBezTo>
                  <a:cubicBezTo>
                    <a:pt x="54" y="78"/>
                    <a:pt x="67" y="76"/>
                    <a:pt x="79" y="72"/>
                  </a:cubicBezTo>
                  <a:cubicBezTo>
                    <a:pt x="93" y="68"/>
                    <a:pt x="107" y="64"/>
                    <a:pt x="121" y="60"/>
                  </a:cubicBezTo>
                  <a:cubicBezTo>
                    <a:pt x="148" y="52"/>
                    <a:pt x="175" y="44"/>
                    <a:pt x="202" y="38"/>
                  </a:cubicBezTo>
                  <a:cubicBezTo>
                    <a:pt x="202" y="38"/>
                    <a:pt x="202" y="38"/>
                    <a:pt x="202" y="38"/>
                  </a:cubicBezTo>
                  <a:cubicBezTo>
                    <a:pt x="204" y="39"/>
                    <a:pt x="205" y="39"/>
                    <a:pt x="206" y="40"/>
                  </a:cubicBezTo>
                  <a:cubicBezTo>
                    <a:pt x="193" y="42"/>
                    <a:pt x="181" y="45"/>
                    <a:pt x="168" y="48"/>
                  </a:cubicBezTo>
                  <a:cubicBezTo>
                    <a:pt x="154" y="52"/>
                    <a:pt x="139" y="56"/>
                    <a:pt x="125" y="60"/>
                  </a:cubicBezTo>
                  <a:cubicBezTo>
                    <a:pt x="97" y="67"/>
                    <a:pt x="69" y="75"/>
                    <a:pt x="41" y="84"/>
                  </a:cubicBezTo>
                  <a:moveTo>
                    <a:pt x="82" y="40"/>
                  </a:moveTo>
                  <a:cubicBezTo>
                    <a:pt x="83" y="39"/>
                    <a:pt x="83" y="39"/>
                    <a:pt x="84" y="38"/>
                  </a:cubicBezTo>
                  <a:cubicBezTo>
                    <a:pt x="86" y="38"/>
                    <a:pt x="88" y="37"/>
                    <a:pt x="91" y="36"/>
                  </a:cubicBezTo>
                  <a:cubicBezTo>
                    <a:pt x="88" y="37"/>
                    <a:pt x="85" y="39"/>
                    <a:pt x="82" y="40"/>
                  </a:cubicBezTo>
                  <a:moveTo>
                    <a:pt x="44" y="82"/>
                  </a:moveTo>
                  <a:cubicBezTo>
                    <a:pt x="44" y="81"/>
                    <a:pt x="45" y="80"/>
                    <a:pt x="46" y="79"/>
                  </a:cubicBezTo>
                  <a:cubicBezTo>
                    <a:pt x="58" y="75"/>
                    <a:pt x="69" y="73"/>
                    <a:pt x="81" y="69"/>
                  </a:cubicBezTo>
                  <a:cubicBezTo>
                    <a:pt x="94" y="65"/>
                    <a:pt x="106" y="61"/>
                    <a:pt x="119" y="57"/>
                  </a:cubicBezTo>
                  <a:cubicBezTo>
                    <a:pt x="145" y="50"/>
                    <a:pt x="171" y="42"/>
                    <a:pt x="196" y="35"/>
                  </a:cubicBezTo>
                  <a:cubicBezTo>
                    <a:pt x="198" y="36"/>
                    <a:pt x="200" y="37"/>
                    <a:pt x="202" y="38"/>
                  </a:cubicBezTo>
                  <a:cubicBezTo>
                    <a:pt x="174" y="44"/>
                    <a:pt x="147" y="51"/>
                    <a:pt x="120" y="59"/>
                  </a:cubicBezTo>
                  <a:cubicBezTo>
                    <a:pt x="107" y="63"/>
                    <a:pt x="94" y="67"/>
                    <a:pt x="80" y="71"/>
                  </a:cubicBezTo>
                  <a:cubicBezTo>
                    <a:pt x="68" y="75"/>
                    <a:pt x="55" y="77"/>
                    <a:pt x="44" y="82"/>
                  </a:cubicBezTo>
                  <a:moveTo>
                    <a:pt x="48" y="77"/>
                  </a:moveTo>
                  <a:cubicBezTo>
                    <a:pt x="50" y="75"/>
                    <a:pt x="52" y="73"/>
                    <a:pt x="54" y="71"/>
                  </a:cubicBezTo>
                  <a:cubicBezTo>
                    <a:pt x="65" y="69"/>
                    <a:pt x="76" y="64"/>
                    <a:pt x="87" y="61"/>
                  </a:cubicBezTo>
                  <a:cubicBezTo>
                    <a:pt x="100" y="58"/>
                    <a:pt x="112" y="54"/>
                    <a:pt x="125" y="51"/>
                  </a:cubicBezTo>
                  <a:cubicBezTo>
                    <a:pt x="137" y="47"/>
                    <a:pt x="150" y="44"/>
                    <a:pt x="162" y="41"/>
                  </a:cubicBezTo>
                  <a:cubicBezTo>
                    <a:pt x="168" y="39"/>
                    <a:pt x="175" y="38"/>
                    <a:pt x="181" y="37"/>
                  </a:cubicBezTo>
                  <a:cubicBezTo>
                    <a:pt x="183" y="36"/>
                    <a:pt x="185" y="36"/>
                    <a:pt x="188" y="35"/>
                  </a:cubicBezTo>
                  <a:cubicBezTo>
                    <a:pt x="187" y="35"/>
                    <a:pt x="186" y="36"/>
                    <a:pt x="185" y="36"/>
                  </a:cubicBezTo>
                  <a:cubicBezTo>
                    <a:pt x="173" y="39"/>
                    <a:pt x="162" y="41"/>
                    <a:pt x="150" y="44"/>
                  </a:cubicBezTo>
                  <a:cubicBezTo>
                    <a:pt x="138" y="48"/>
                    <a:pt x="126" y="51"/>
                    <a:pt x="113" y="55"/>
                  </a:cubicBezTo>
                  <a:cubicBezTo>
                    <a:pt x="101" y="58"/>
                    <a:pt x="89" y="62"/>
                    <a:pt x="77" y="66"/>
                  </a:cubicBezTo>
                  <a:cubicBezTo>
                    <a:pt x="71" y="68"/>
                    <a:pt x="65" y="71"/>
                    <a:pt x="59" y="73"/>
                  </a:cubicBezTo>
                  <a:cubicBezTo>
                    <a:pt x="55" y="75"/>
                    <a:pt x="51" y="76"/>
                    <a:pt x="48" y="77"/>
                  </a:cubicBezTo>
                  <a:moveTo>
                    <a:pt x="53" y="76"/>
                  </a:moveTo>
                  <a:cubicBezTo>
                    <a:pt x="56" y="75"/>
                    <a:pt x="58" y="74"/>
                    <a:pt x="61" y="73"/>
                  </a:cubicBezTo>
                  <a:cubicBezTo>
                    <a:pt x="68" y="71"/>
                    <a:pt x="74" y="68"/>
                    <a:pt x="81" y="66"/>
                  </a:cubicBezTo>
                  <a:cubicBezTo>
                    <a:pt x="93" y="61"/>
                    <a:pt x="106" y="58"/>
                    <a:pt x="119" y="54"/>
                  </a:cubicBezTo>
                  <a:cubicBezTo>
                    <a:pt x="132" y="50"/>
                    <a:pt x="145" y="46"/>
                    <a:pt x="158" y="43"/>
                  </a:cubicBezTo>
                  <a:cubicBezTo>
                    <a:pt x="169" y="40"/>
                    <a:pt x="182" y="39"/>
                    <a:pt x="193" y="34"/>
                  </a:cubicBezTo>
                  <a:cubicBezTo>
                    <a:pt x="193" y="34"/>
                    <a:pt x="193" y="34"/>
                    <a:pt x="193" y="34"/>
                  </a:cubicBezTo>
                  <a:cubicBezTo>
                    <a:pt x="194" y="34"/>
                    <a:pt x="195" y="34"/>
                    <a:pt x="195" y="35"/>
                  </a:cubicBezTo>
                  <a:cubicBezTo>
                    <a:pt x="170" y="42"/>
                    <a:pt x="146" y="48"/>
                    <a:pt x="121" y="56"/>
                  </a:cubicBezTo>
                  <a:cubicBezTo>
                    <a:pt x="108" y="60"/>
                    <a:pt x="95" y="64"/>
                    <a:pt x="82" y="68"/>
                  </a:cubicBezTo>
                  <a:cubicBezTo>
                    <a:pt x="73" y="71"/>
                    <a:pt x="63" y="73"/>
                    <a:pt x="53" y="76"/>
                  </a:cubicBezTo>
                  <a:moveTo>
                    <a:pt x="56" y="68"/>
                  </a:moveTo>
                  <a:cubicBezTo>
                    <a:pt x="57" y="67"/>
                    <a:pt x="59" y="65"/>
                    <a:pt x="60" y="64"/>
                  </a:cubicBezTo>
                  <a:cubicBezTo>
                    <a:pt x="70" y="61"/>
                    <a:pt x="80" y="58"/>
                    <a:pt x="90" y="55"/>
                  </a:cubicBezTo>
                  <a:cubicBezTo>
                    <a:pt x="101" y="52"/>
                    <a:pt x="112" y="49"/>
                    <a:pt x="123" y="47"/>
                  </a:cubicBezTo>
                  <a:cubicBezTo>
                    <a:pt x="134" y="44"/>
                    <a:pt x="145" y="41"/>
                    <a:pt x="156" y="39"/>
                  </a:cubicBezTo>
                  <a:cubicBezTo>
                    <a:pt x="162" y="37"/>
                    <a:pt x="167" y="36"/>
                    <a:pt x="173" y="35"/>
                  </a:cubicBezTo>
                  <a:cubicBezTo>
                    <a:pt x="174" y="34"/>
                    <a:pt x="176" y="34"/>
                    <a:pt x="177" y="34"/>
                  </a:cubicBezTo>
                  <a:cubicBezTo>
                    <a:pt x="156" y="40"/>
                    <a:pt x="134" y="44"/>
                    <a:pt x="113" y="50"/>
                  </a:cubicBezTo>
                  <a:cubicBezTo>
                    <a:pt x="102" y="54"/>
                    <a:pt x="91" y="58"/>
                    <a:pt x="80" y="61"/>
                  </a:cubicBezTo>
                  <a:cubicBezTo>
                    <a:pt x="75" y="63"/>
                    <a:pt x="70" y="64"/>
                    <a:pt x="64" y="66"/>
                  </a:cubicBezTo>
                  <a:cubicBezTo>
                    <a:pt x="61" y="66"/>
                    <a:pt x="59" y="67"/>
                    <a:pt x="56" y="68"/>
                  </a:cubicBezTo>
                  <a:moveTo>
                    <a:pt x="55" y="70"/>
                  </a:moveTo>
                  <a:cubicBezTo>
                    <a:pt x="55" y="69"/>
                    <a:pt x="55" y="69"/>
                    <a:pt x="55" y="69"/>
                  </a:cubicBezTo>
                  <a:cubicBezTo>
                    <a:pt x="56" y="69"/>
                    <a:pt x="57" y="69"/>
                    <a:pt x="57" y="69"/>
                  </a:cubicBezTo>
                  <a:cubicBezTo>
                    <a:pt x="59" y="68"/>
                    <a:pt x="62" y="67"/>
                    <a:pt x="64" y="66"/>
                  </a:cubicBezTo>
                  <a:cubicBezTo>
                    <a:pt x="70" y="65"/>
                    <a:pt x="76" y="63"/>
                    <a:pt x="82" y="61"/>
                  </a:cubicBezTo>
                  <a:cubicBezTo>
                    <a:pt x="94" y="58"/>
                    <a:pt x="105" y="53"/>
                    <a:pt x="117" y="50"/>
                  </a:cubicBezTo>
                  <a:cubicBezTo>
                    <a:pt x="129" y="46"/>
                    <a:pt x="141" y="44"/>
                    <a:pt x="152" y="41"/>
                  </a:cubicBezTo>
                  <a:cubicBezTo>
                    <a:pt x="164" y="38"/>
                    <a:pt x="175" y="36"/>
                    <a:pt x="186" y="32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2"/>
                    <a:pt x="190" y="33"/>
                    <a:pt x="192" y="33"/>
                  </a:cubicBezTo>
                  <a:cubicBezTo>
                    <a:pt x="169" y="38"/>
                    <a:pt x="147" y="43"/>
                    <a:pt x="124" y="50"/>
                  </a:cubicBezTo>
                  <a:cubicBezTo>
                    <a:pt x="113" y="53"/>
                    <a:pt x="101" y="57"/>
                    <a:pt x="89" y="60"/>
                  </a:cubicBezTo>
                  <a:cubicBezTo>
                    <a:pt x="77" y="63"/>
                    <a:pt x="66" y="67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moveTo>
                    <a:pt x="68" y="56"/>
                  </a:moveTo>
                  <a:cubicBezTo>
                    <a:pt x="75" y="56"/>
                    <a:pt x="81" y="54"/>
                    <a:pt x="87" y="52"/>
                  </a:cubicBezTo>
                  <a:cubicBezTo>
                    <a:pt x="97" y="49"/>
                    <a:pt x="108" y="46"/>
                    <a:pt x="118" y="42"/>
                  </a:cubicBezTo>
                  <a:cubicBezTo>
                    <a:pt x="128" y="40"/>
                    <a:pt x="138" y="37"/>
                    <a:pt x="148" y="35"/>
                  </a:cubicBezTo>
                  <a:cubicBezTo>
                    <a:pt x="153" y="33"/>
                    <a:pt x="158" y="32"/>
                    <a:pt x="163" y="31"/>
                  </a:cubicBezTo>
                  <a:cubicBezTo>
                    <a:pt x="165" y="30"/>
                    <a:pt x="168" y="29"/>
                    <a:pt x="170" y="29"/>
                  </a:cubicBezTo>
                  <a:cubicBezTo>
                    <a:pt x="171" y="29"/>
                    <a:pt x="171" y="29"/>
                    <a:pt x="171" y="29"/>
                  </a:cubicBezTo>
                  <a:cubicBezTo>
                    <a:pt x="163" y="32"/>
                    <a:pt x="154" y="34"/>
                    <a:pt x="145" y="36"/>
                  </a:cubicBezTo>
                  <a:cubicBezTo>
                    <a:pt x="134" y="38"/>
                    <a:pt x="124" y="42"/>
                    <a:pt x="113" y="45"/>
                  </a:cubicBezTo>
                  <a:cubicBezTo>
                    <a:pt x="103" y="48"/>
                    <a:pt x="93" y="51"/>
                    <a:pt x="83" y="54"/>
                  </a:cubicBezTo>
                  <a:cubicBezTo>
                    <a:pt x="76" y="56"/>
                    <a:pt x="69" y="58"/>
                    <a:pt x="62" y="61"/>
                  </a:cubicBezTo>
                  <a:cubicBezTo>
                    <a:pt x="64" y="60"/>
                    <a:pt x="66" y="58"/>
                    <a:pt x="67" y="56"/>
                  </a:cubicBezTo>
                  <a:cubicBezTo>
                    <a:pt x="67" y="56"/>
                    <a:pt x="68" y="56"/>
                    <a:pt x="68" y="56"/>
                  </a:cubicBezTo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3" y="61"/>
                    <a:pt x="66" y="60"/>
                    <a:pt x="68" y="59"/>
                  </a:cubicBezTo>
                  <a:cubicBezTo>
                    <a:pt x="73" y="57"/>
                    <a:pt x="78" y="56"/>
                    <a:pt x="83" y="54"/>
                  </a:cubicBezTo>
                  <a:cubicBezTo>
                    <a:pt x="94" y="51"/>
                    <a:pt x="105" y="48"/>
                    <a:pt x="115" y="45"/>
                  </a:cubicBezTo>
                  <a:cubicBezTo>
                    <a:pt x="126" y="42"/>
                    <a:pt x="136" y="38"/>
                    <a:pt x="147" y="36"/>
                  </a:cubicBezTo>
                  <a:cubicBezTo>
                    <a:pt x="157" y="34"/>
                    <a:pt x="168" y="31"/>
                    <a:pt x="178" y="27"/>
                  </a:cubicBezTo>
                  <a:cubicBezTo>
                    <a:pt x="180" y="28"/>
                    <a:pt x="183" y="30"/>
                    <a:pt x="186" y="31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76" y="34"/>
                    <a:pt x="166" y="35"/>
                    <a:pt x="156" y="38"/>
                  </a:cubicBezTo>
                  <a:cubicBezTo>
                    <a:pt x="146" y="41"/>
                    <a:pt x="135" y="43"/>
                    <a:pt x="124" y="45"/>
                  </a:cubicBezTo>
                  <a:cubicBezTo>
                    <a:pt x="104" y="50"/>
                    <a:pt x="83" y="56"/>
                    <a:pt x="63" y="62"/>
                  </a:cubicBezTo>
                  <a:cubicBezTo>
                    <a:pt x="63" y="62"/>
                    <a:pt x="61" y="63"/>
                    <a:pt x="61" y="63"/>
                  </a:cubicBezTo>
                  <a:moveTo>
                    <a:pt x="84" y="37"/>
                  </a:moveTo>
                  <a:cubicBezTo>
                    <a:pt x="85" y="36"/>
                    <a:pt x="85" y="36"/>
                    <a:pt x="85" y="36"/>
                  </a:cubicBezTo>
                  <a:cubicBezTo>
                    <a:pt x="90" y="34"/>
                    <a:pt x="95" y="33"/>
                    <a:pt x="100" y="32"/>
                  </a:cubicBezTo>
                  <a:cubicBezTo>
                    <a:pt x="106" y="30"/>
                    <a:pt x="112" y="28"/>
                    <a:pt x="118" y="26"/>
                  </a:cubicBezTo>
                  <a:cubicBezTo>
                    <a:pt x="119" y="26"/>
                    <a:pt x="120" y="26"/>
                    <a:pt x="121" y="25"/>
                  </a:cubicBezTo>
                  <a:cubicBezTo>
                    <a:pt x="120" y="26"/>
                    <a:pt x="119" y="26"/>
                    <a:pt x="118" y="26"/>
                  </a:cubicBezTo>
                  <a:cubicBezTo>
                    <a:pt x="112" y="28"/>
                    <a:pt x="106" y="31"/>
                    <a:pt x="100" y="32"/>
                  </a:cubicBezTo>
                  <a:cubicBezTo>
                    <a:pt x="97" y="33"/>
                    <a:pt x="95" y="34"/>
                    <a:pt x="92" y="35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5" y="37"/>
                    <a:pt x="84" y="37"/>
                  </a:cubicBezTo>
                  <a:moveTo>
                    <a:pt x="70" y="53"/>
                  </a:moveTo>
                  <a:cubicBezTo>
                    <a:pt x="71" y="52"/>
                    <a:pt x="73" y="50"/>
                    <a:pt x="74" y="48"/>
                  </a:cubicBezTo>
                  <a:cubicBezTo>
                    <a:pt x="82" y="46"/>
                    <a:pt x="91" y="45"/>
                    <a:pt x="99" y="43"/>
                  </a:cubicBezTo>
                  <a:cubicBezTo>
                    <a:pt x="108" y="41"/>
                    <a:pt x="117" y="38"/>
                    <a:pt x="127" y="35"/>
                  </a:cubicBezTo>
                  <a:cubicBezTo>
                    <a:pt x="135" y="33"/>
                    <a:pt x="144" y="31"/>
                    <a:pt x="152" y="29"/>
                  </a:cubicBezTo>
                  <a:cubicBezTo>
                    <a:pt x="156" y="28"/>
                    <a:pt x="160" y="26"/>
                    <a:pt x="164" y="25"/>
                  </a:cubicBezTo>
                  <a:cubicBezTo>
                    <a:pt x="165" y="25"/>
                    <a:pt x="169" y="25"/>
                    <a:pt x="169" y="25"/>
                  </a:cubicBezTo>
                  <a:cubicBezTo>
                    <a:pt x="167" y="26"/>
                    <a:pt x="165" y="27"/>
                    <a:pt x="162" y="27"/>
                  </a:cubicBezTo>
                  <a:cubicBezTo>
                    <a:pt x="155" y="30"/>
                    <a:pt x="147" y="31"/>
                    <a:pt x="140" y="34"/>
                  </a:cubicBezTo>
                  <a:cubicBezTo>
                    <a:pt x="130" y="37"/>
                    <a:pt x="121" y="40"/>
                    <a:pt x="112" y="42"/>
                  </a:cubicBezTo>
                  <a:cubicBezTo>
                    <a:pt x="103" y="45"/>
                    <a:pt x="94" y="47"/>
                    <a:pt x="85" y="49"/>
                  </a:cubicBezTo>
                  <a:cubicBezTo>
                    <a:pt x="80" y="51"/>
                    <a:pt x="75" y="51"/>
                    <a:pt x="70" y="53"/>
                  </a:cubicBezTo>
                  <a:moveTo>
                    <a:pt x="68" y="56"/>
                  </a:move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71" y="53"/>
                    <a:pt x="75" y="53"/>
                    <a:pt x="78" y="52"/>
                  </a:cubicBezTo>
                  <a:cubicBezTo>
                    <a:pt x="83" y="51"/>
                    <a:pt x="87" y="49"/>
                    <a:pt x="92" y="48"/>
                  </a:cubicBezTo>
                  <a:cubicBezTo>
                    <a:pt x="102" y="45"/>
                    <a:pt x="112" y="43"/>
                    <a:pt x="121" y="40"/>
                  </a:cubicBezTo>
                  <a:cubicBezTo>
                    <a:pt x="130" y="38"/>
                    <a:pt x="139" y="34"/>
                    <a:pt x="148" y="32"/>
                  </a:cubicBezTo>
                  <a:cubicBezTo>
                    <a:pt x="156" y="30"/>
                    <a:pt x="164" y="28"/>
                    <a:pt x="171" y="24"/>
                  </a:cubicBezTo>
                  <a:cubicBezTo>
                    <a:pt x="171" y="24"/>
                    <a:pt x="171" y="24"/>
                    <a:pt x="171" y="24"/>
                  </a:cubicBezTo>
                  <a:cubicBezTo>
                    <a:pt x="173" y="25"/>
                    <a:pt x="175" y="26"/>
                    <a:pt x="176" y="26"/>
                  </a:cubicBezTo>
                  <a:cubicBezTo>
                    <a:pt x="157" y="31"/>
                    <a:pt x="138" y="36"/>
                    <a:pt x="120" y="41"/>
                  </a:cubicBezTo>
                  <a:cubicBezTo>
                    <a:pt x="110" y="44"/>
                    <a:pt x="101" y="47"/>
                    <a:pt x="92" y="50"/>
                  </a:cubicBezTo>
                  <a:cubicBezTo>
                    <a:pt x="87" y="51"/>
                    <a:pt x="83" y="52"/>
                    <a:pt x="78" y="54"/>
                  </a:cubicBezTo>
                  <a:cubicBezTo>
                    <a:pt x="76" y="54"/>
                    <a:pt x="73" y="55"/>
                    <a:pt x="71" y="55"/>
                  </a:cubicBezTo>
                  <a:cubicBezTo>
                    <a:pt x="70" y="55"/>
                    <a:pt x="69" y="56"/>
                    <a:pt x="68" y="56"/>
                  </a:cubicBezTo>
                  <a:moveTo>
                    <a:pt x="75" y="47"/>
                  </a:moveTo>
                  <a:cubicBezTo>
                    <a:pt x="76" y="46"/>
                    <a:pt x="78" y="45"/>
                    <a:pt x="79" y="43"/>
                  </a:cubicBezTo>
                  <a:cubicBezTo>
                    <a:pt x="93" y="41"/>
                    <a:pt x="107" y="36"/>
                    <a:pt x="121" y="32"/>
                  </a:cubicBezTo>
                  <a:cubicBezTo>
                    <a:pt x="129" y="30"/>
                    <a:pt x="136" y="28"/>
                    <a:pt x="143" y="27"/>
                  </a:cubicBezTo>
                  <a:cubicBezTo>
                    <a:pt x="150" y="25"/>
                    <a:pt x="157" y="24"/>
                    <a:pt x="164" y="21"/>
                  </a:cubicBezTo>
                  <a:cubicBezTo>
                    <a:pt x="166" y="22"/>
                    <a:pt x="168" y="23"/>
                    <a:pt x="170" y="24"/>
                  </a:cubicBezTo>
                  <a:cubicBezTo>
                    <a:pt x="170" y="24"/>
                    <a:pt x="170" y="24"/>
                    <a:pt x="169" y="24"/>
                  </a:cubicBezTo>
                  <a:cubicBezTo>
                    <a:pt x="163" y="24"/>
                    <a:pt x="156" y="27"/>
                    <a:pt x="150" y="28"/>
                  </a:cubicBezTo>
                  <a:cubicBezTo>
                    <a:pt x="142" y="31"/>
                    <a:pt x="133" y="33"/>
                    <a:pt x="125" y="35"/>
                  </a:cubicBezTo>
                  <a:cubicBezTo>
                    <a:pt x="116" y="37"/>
                    <a:pt x="107" y="40"/>
                    <a:pt x="99" y="42"/>
                  </a:cubicBezTo>
                  <a:cubicBezTo>
                    <a:pt x="91" y="44"/>
                    <a:pt x="83" y="45"/>
                    <a:pt x="75" y="47"/>
                  </a:cubicBezTo>
                  <a:moveTo>
                    <a:pt x="80" y="42"/>
                  </a:moveTo>
                  <a:cubicBezTo>
                    <a:pt x="81" y="41"/>
                    <a:pt x="81" y="41"/>
                    <a:pt x="81" y="41"/>
                  </a:cubicBezTo>
                  <a:cubicBezTo>
                    <a:pt x="86" y="39"/>
                    <a:pt x="92" y="37"/>
                    <a:pt x="97" y="35"/>
                  </a:cubicBezTo>
                  <a:cubicBezTo>
                    <a:pt x="104" y="34"/>
                    <a:pt x="111" y="32"/>
                    <a:pt x="118" y="30"/>
                  </a:cubicBezTo>
                  <a:cubicBezTo>
                    <a:pt x="125" y="28"/>
                    <a:pt x="133" y="26"/>
                    <a:pt x="140" y="24"/>
                  </a:cubicBezTo>
                  <a:cubicBezTo>
                    <a:pt x="146" y="22"/>
                    <a:pt x="152" y="21"/>
                    <a:pt x="158" y="18"/>
                  </a:cubicBezTo>
                  <a:cubicBezTo>
                    <a:pt x="159" y="19"/>
                    <a:pt x="161" y="20"/>
                    <a:pt x="163" y="21"/>
                  </a:cubicBezTo>
                  <a:cubicBezTo>
                    <a:pt x="157" y="23"/>
                    <a:pt x="151" y="24"/>
                    <a:pt x="144" y="26"/>
                  </a:cubicBezTo>
                  <a:cubicBezTo>
                    <a:pt x="137" y="27"/>
                    <a:pt x="129" y="30"/>
                    <a:pt x="121" y="32"/>
                  </a:cubicBezTo>
                  <a:cubicBezTo>
                    <a:pt x="114" y="33"/>
                    <a:pt x="107" y="35"/>
                    <a:pt x="99" y="37"/>
                  </a:cubicBezTo>
                  <a:cubicBezTo>
                    <a:pt x="96" y="38"/>
                    <a:pt x="92" y="39"/>
                    <a:pt x="89" y="40"/>
                  </a:cubicBezTo>
                  <a:cubicBezTo>
                    <a:pt x="87" y="41"/>
                    <a:pt x="83" y="41"/>
                    <a:pt x="80" y="42"/>
                  </a:cubicBezTo>
                  <a:moveTo>
                    <a:pt x="98" y="34"/>
                  </a:moveTo>
                  <a:cubicBezTo>
                    <a:pt x="106" y="32"/>
                    <a:pt x="113" y="29"/>
                    <a:pt x="120" y="27"/>
                  </a:cubicBezTo>
                  <a:cubicBezTo>
                    <a:pt x="127" y="24"/>
                    <a:pt x="134" y="23"/>
                    <a:pt x="141" y="22"/>
                  </a:cubicBezTo>
                  <a:cubicBezTo>
                    <a:pt x="145" y="21"/>
                    <a:pt x="148" y="20"/>
                    <a:pt x="152" y="19"/>
                  </a:cubicBezTo>
                  <a:cubicBezTo>
                    <a:pt x="154" y="19"/>
                    <a:pt x="155" y="19"/>
                    <a:pt x="156" y="18"/>
                  </a:cubicBezTo>
                  <a:cubicBezTo>
                    <a:pt x="154" y="19"/>
                    <a:pt x="152" y="20"/>
                    <a:pt x="150" y="20"/>
                  </a:cubicBezTo>
                  <a:cubicBezTo>
                    <a:pt x="137" y="24"/>
                    <a:pt x="124" y="27"/>
                    <a:pt x="111" y="31"/>
                  </a:cubicBezTo>
                  <a:cubicBezTo>
                    <a:pt x="106" y="32"/>
                    <a:pt x="102" y="33"/>
                    <a:pt x="98" y="34"/>
                  </a:cubicBezTo>
                  <a:moveTo>
                    <a:pt x="156" y="18"/>
                  </a:moveTo>
                  <a:cubicBezTo>
                    <a:pt x="156" y="18"/>
                    <a:pt x="156" y="18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moveTo>
                    <a:pt x="86" y="35"/>
                  </a:moveTo>
                  <a:cubicBezTo>
                    <a:pt x="88" y="34"/>
                    <a:pt x="89" y="33"/>
                    <a:pt x="90" y="31"/>
                  </a:cubicBezTo>
                  <a:cubicBezTo>
                    <a:pt x="95" y="31"/>
                    <a:pt x="99" y="29"/>
                    <a:pt x="103" y="27"/>
                  </a:cubicBezTo>
                  <a:cubicBezTo>
                    <a:pt x="109" y="25"/>
                    <a:pt x="114" y="24"/>
                    <a:pt x="120" y="22"/>
                  </a:cubicBezTo>
                  <a:cubicBezTo>
                    <a:pt x="126" y="21"/>
                    <a:pt x="133" y="20"/>
                    <a:pt x="139" y="18"/>
                  </a:cubicBezTo>
                  <a:cubicBezTo>
                    <a:pt x="142" y="18"/>
                    <a:pt x="145" y="17"/>
                    <a:pt x="148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47" y="17"/>
                    <a:pt x="146" y="17"/>
                    <a:pt x="144" y="18"/>
                  </a:cubicBezTo>
                  <a:cubicBezTo>
                    <a:pt x="134" y="22"/>
                    <a:pt x="122" y="24"/>
                    <a:pt x="111" y="28"/>
                  </a:cubicBezTo>
                  <a:cubicBezTo>
                    <a:pt x="106" y="29"/>
                    <a:pt x="100" y="31"/>
                    <a:pt x="95" y="33"/>
                  </a:cubicBezTo>
                  <a:cubicBezTo>
                    <a:pt x="92" y="34"/>
                    <a:pt x="89" y="34"/>
                    <a:pt x="86" y="35"/>
                  </a:cubicBezTo>
                  <a:moveTo>
                    <a:pt x="130" y="23"/>
                  </a:moveTo>
                  <a:cubicBezTo>
                    <a:pt x="137" y="21"/>
                    <a:pt x="145" y="19"/>
                    <a:pt x="152" y="15"/>
                  </a:cubicBezTo>
                  <a:cubicBezTo>
                    <a:pt x="153" y="16"/>
                    <a:pt x="155" y="17"/>
                    <a:pt x="156" y="17"/>
                  </a:cubicBezTo>
                  <a:cubicBezTo>
                    <a:pt x="147" y="19"/>
                    <a:pt x="139" y="21"/>
                    <a:pt x="130" y="23"/>
                  </a:cubicBezTo>
                  <a:moveTo>
                    <a:pt x="92" y="29"/>
                  </a:moveTo>
                  <a:cubicBezTo>
                    <a:pt x="93" y="28"/>
                    <a:pt x="94" y="27"/>
                    <a:pt x="95" y="26"/>
                  </a:cubicBezTo>
                  <a:cubicBezTo>
                    <a:pt x="103" y="25"/>
                    <a:pt x="111" y="22"/>
                    <a:pt x="119" y="19"/>
                  </a:cubicBezTo>
                  <a:cubicBezTo>
                    <a:pt x="123" y="18"/>
                    <a:pt x="128" y="17"/>
                    <a:pt x="132" y="16"/>
                  </a:cubicBezTo>
                  <a:cubicBezTo>
                    <a:pt x="136" y="15"/>
                    <a:pt x="141" y="15"/>
                    <a:pt x="144" y="13"/>
                  </a:cubicBezTo>
                  <a:cubicBezTo>
                    <a:pt x="140" y="15"/>
                    <a:pt x="135" y="16"/>
                    <a:pt x="130" y="18"/>
                  </a:cubicBezTo>
                  <a:cubicBezTo>
                    <a:pt x="125" y="19"/>
                    <a:pt x="120" y="21"/>
                    <a:pt x="115" y="22"/>
                  </a:cubicBezTo>
                  <a:cubicBezTo>
                    <a:pt x="107" y="24"/>
                    <a:pt x="99" y="26"/>
                    <a:pt x="92" y="29"/>
                  </a:cubicBezTo>
                  <a:moveTo>
                    <a:pt x="91" y="31"/>
                  </a:moveTo>
                  <a:cubicBezTo>
                    <a:pt x="92" y="30"/>
                    <a:pt x="94" y="29"/>
                    <a:pt x="96" y="28"/>
                  </a:cubicBezTo>
                  <a:cubicBezTo>
                    <a:pt x="98" y="28"/>
                    <a:pt x="100" y="27"/>
                    <a:pt x="103" y="26"/>
                  </a:cubicBezTo>
                  <a:cubicBezTo>
                    <a:pt x="108" y="24"/>
                    <a:pt x="113" y="23"/>
                    <a:pt x="119" y="22"/>
                  </a:cubicBezTo>
                  <a:cubicBezTo>
                    <a:pt x="128" y="19"/>
                    <a:pt x="138" y="17"/>
                    <a:pt x="146" y="13"/>
                  </a:cubicBezTo>
                  <a:cubicBezTo>
                    <a:pt x="146" y="13"/>
                    <a:pt x="146" y="13"/>
                    <a:pt x="146" y="13"/>
                  </a:cubicBezTo>
                  <a:cubicBezTo>
                    <a:pt x="147" y="14"/>
                    <a:pt x="149" y="14"/>
                    <a:pt x="150" y="15"/>
                  </a:cubicBezTo>
                  <a:cubicBezTo>
                    <a:pt x="141" y="17"/>
                    <a:pt x="131" y="19"/>
                    <a:pt x="122" y="21"/>
                  </a:cubicBezTo>
                  <a:cubicBezTo>
                    <a:pt x="112" y="23"/>
                    <a:pt x="103" y="27"/>
                    <a:pt x="94" y="30"/>
                  </a:cubicBezTo>
                  <a:cubicBezTo>
                    <a:pt x="93" y="30"/>
                    <a:pt x="92" y="30"/>
                    <a:pt x="91" y="31"/>
                  </a:cubicBezTo>
                  <a:moveTo>
                    <a:pt x="96" y="25"/>
                  </a:moveTo>
                  <a:cubicBezTo>
                    <a:pt x="98" y="23"/>
                    <a:pt x="99" y="22"/>
                    <a:pt x="100" y="21"/>
                  </a:cubicBezTo>
                  <a:cubicBezTo>
                    <a:pt x="107" y="19"/>
                    <a:pt x="114" y="17"/>
                    <a:pt x="121" y="15"/>
                  </a:cubicBezTo>
                  <a:cubicBezTo>
                    <a:pt x="125" y="14"/>
                    <a:pt x="129" y="13"/>
                    <a:pt x="132" y="13"/>
                  </a:cubicBezTo>
                  <a:cubicBezTo>
                    <a:pt x="134" y="12"/>
                    <a:pt x="136" y="12"/>
                    <a:pt x="137" y="12"/>
                  </a:cubicBezTo>
                  <a:cubicBezTo>
                    <a:pt x="124" y="17"/>
                    <a:pt x="110" y="20"/>
                    <a:pt x="96" y="25"/>
                  </a:cubicBezTo>
                  <a:moveTo>
                    <a:pt x="96" y="25"/>
                  </a:moveTo>
                  <a:cubicBezTo>
                    <a:pt x="96" y="25"/>
                    <a:pt x="96" y="25"/>
                    <a:pt x="96" y="25"/>
                  </a:cubicBezTo>
                  <a:cubicBezTo>
                    <a:pt x="97" y="25"/>
                    <a:pt x="99" y="24"/>
                    <a:pt x="100" y="24"/>
                  </a:cubicBezTo>
                  <a:cubicBezTo>
                    <a:pt x="105" y="22"/>
                    <a:pt x="110" y="21"/>
                    <a:pt x="115" y="19"/>
                  </a:cubicBezTo>
                  <a:cubicBezTo>
                    <a:pt x="124" y="16"/>
                    <a:pt x="133" y="14"/>
                    <a:pt x="141" y="11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43" y="12"/>
                    <a:pt x="144" y="12"/>
                    <a:pt x="145" y="12"/>
                  </a:cubicBezTo>
                  <a:cubicBezTo>
                    <a:pt x="142" y="13"/>
                    <a:pt x="140" y="14"/>
                    <a:pt x="137" y="14"/>
                  </a:cubicBezTo>
                  <a:cubicBezTo>
                    <a:pt x="133" y="15"/>
                    <a:pt x="129" y="16"/>
                    <a:pt x="125" y="17"/>
                  </a:cubicBezTo>
                  <a:cubicBezTo>
                    <a:pt x="117" y="19"/>
                    <a:pt x="109" y="22"/>
                    <a:pt x="100" y="24"/>
                  </a:cubicBezTo>
                  <a:cubicBezTo>
                    <a:pt x="99" y="25"/>
                    <a:pt x="97" y="25"/>
                    <a:pt x="96" y="25"/>
                  </a:cubicBezTo>
                  <a:moveTo>
                    <a:pt x="102" y="19"/>
                  </a:moveTo>
                  <a:cubicBezTo>
                    <a:pt x="103" y="18"/>
                    <a:pt x="104" y="17"/>
                    <a:pt x="105" y="16"/>
                  </a:cubicBezTo>
                  <a:cubicBezTo>
                    <a:pt x="109" y="15"/>
                    <a:pt x="113" y="14"/>
                    <a:pt x="117" y="13"/>
                  </a:cubicBezTo>
                  <a:cubicBezTo>
                    <a:pt x="120" y="12"/>
                    <a:pt x="123" y="12"/>
                    <a:pt x="125" y="11"/>
                  </a:cubicBezTo>
                  <a:cubicBezTo>
                    <a:pt x="127" y="10"/>
                    <a:pt x="129" y="10"/>
                    <a:pt x="130" y="9"/>
                  </a:cubicBezTo>
                  <a:cubicBezTo>
                    <a:pt x="130" y="9"/>
                    <a:pt x="133" y="8"/>
                    <a:pt x="133" y="8"/>
                  </a:cubicBezTo>
                  <a:cubicBezTo>
                    <a:pt x="133" y="8"/>
                    <a:pt x="133" y="9"/>
                    <a:pt x="132" y="9"/>
                  </a:cubicBezTo>
                  <a:cubicBezTo>
                    <a:pt x="127" y="12"/>
                    <a:pt x="121" y="13"/>
                    <a:pt x="115" y="14"/>
                  </a:cubicBezTo>
                  <a:cubicBezTo>
                    <a:pt x="111" y="15"/>
                    <a:pt x="106" y="17"/>
                    <a:pt x="102" y="19"/>
                  </a:cubicBezTo>
                  <a:moveTo>
                    <a:pt x="101" y="20"/>
                  </a:moveTo>
                  <a:cubicBezTo>
                    <a:pt x="107" y="17"/>
                    <a:pt x="113" y="15"/>
                    <a:pt x="120" y="14"/>
                  </a:cubicBezTo>
                  <a:cubicBezTo>
                    <a:pt x="125" y="13"/>
                    <a:pt x="130" y="12"/>
                    <a:pt x="135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9"/>
                    <a:pt x="138" y="10"/>
                    <a:pt x="140" y="11"/>
                  </a:cubicBezTo>
                  <a:cubicBezTo>
                    <a:pt x="134" y="12"/>
                    <a:pt x="127" y="13"/>
                    <a:pt x="121" y="14"/>
                  </a:cubicBezTo>
                  <a:cubicBezTo>
                    <a:pt x="115" y="16"/>
                    <a:pt x="107" y="17"/>
                    <a:pt x="101" y="20"/>
                  </a:cubicBezTo>
                  <a:moveTo>
                    <a:pt x="108" y="13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13" y="11"/>
                    <a:pt x="117" y="10"/>
                    <a:pt x="121" y="8"/>
                  </a:cubicBezTo>
                  <a:cubicBezTo>
                    <a:pt x="123" y="8"/>
                    <a:pt x="125" y="7"/>
                    <a:pt x="128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26" y="8"/>
                    <a:pt x="124" y="8"/>
                    <a:pt x="123" y="9"/>
                  </a:cubicBezTo>
                  <a:cubicBezTo>
                    <a:pt x="118" y="11"/>
                    <a:pt x="113" y="11"/>
                    <a:pt x="108" y="13"/>
                  </a:cubicBezTo>
                  <a:moveTo>
                    <a:pt x="106" y="15"/>
                  </a:moveTo>
                  <a:cubicBezTo>
                    <a:pt x="106" y="14"/>
                    <a:pt x="106" y="14"/>
                    <a:pt x="106" y="14"/>
                  </a:cubicBezTo>
                  <a:cubicBezTo>
                    <a:pt x="108" y="14"/>
                    <a:pt x="109" y="13"/>
                    <a:pt x="110" y="13"/>
                  </a:cubicBezTo>
                  <a:cubicBezTo>
                    <a:pt x="113" y="12"/>
                    <a:pt x="115" y="12"/>
                    <a:pt x="118" y="11"/>
                  </a:cubicBezTo>
                  <a:cubicBezTo>
                    <a:pt x="122" y="10"/>
                    <a:pt x="126" y="9"/>
                    <a:pt x="130" y="6"/>
                  </a:cubicBezTo>
                  <a:cubicBezTo>
                    <a:pt x="131" y="7"/>
                    <a:pt x="132" y="7"/>
                    <a:pt x="134" y="8"/>
                  </a:cubicBezTo>
                  <a:cubicBezTo>
                    <a:pt x="130" y="9"/>
                    <a:pt x="126" y="10"/>
                    <a:pt x="122" y="11"/>
                  </a:cubicBezTo>
                  <a:cubicBezTo>
                    <a:pt x="117" y="13"/>
                    <a:pt x="111" y="14"/>
                    <a:pt x="106" y="15"/>
                  </a:cubicBezTo>
                  <a:moveTo>
                    <a:pt x="113" y="10"/>
                  </a:moveTo>
                  <a:cubicBezTo>
                    <a:pt x="114" y="9"/>
                    <a:pt x="115" y="9"/>
                    <a:pt x="117" y="8"/>
                  </a:cubicBezTo>
                  <a:cubicBezTo>
                    <a:pt x="120" y="7"/>
                    <a:pt x="123" y="6"/>
                    <a:pt x="125" y="5"/>
                  </a:cubicBezTo>
                  <a:cubicBezTo>
                    <a:pt x="126" y="5"/>
                    <a:pt x="127" y="5"/>
                    <a:pt x="128" y="6"/>
                  </a:cubicBezTo>
                  <a:cubicBezTo>
                    <a:pt x="125" y="7"/>
                    <a:pt x="122" y="7"/>
                    <a:pt x="119" y="8"/>
                  </a:cubicBezTo>
                  <a:cubicBezTo>
                    <a:pt x="117" y="9"/>
                    <a:pt x="115" y="9"/>
                    <a:pt x="114" y="10"/>
                  </a:cubicBezTo>
                  <a:cubicBezTo>
                    <a:pt x="113" y="10"/>
                    <a:pt x="113" y="10"/>
                    <a:pt x="113" y="10"/>
                  </a:cubicBezTo>
                  <a:moveTo>
                    <a:pt x="110" y="10"/>
                  </a:moveTo>
                  <a:cubicBezTo>
                    <a:pt x="111" y="9"/>
                    <a:pt x="113" y="8"/>
                    <a:pt x="114" y="7"/>
                  </a:cubicBezTo>
                  <a:cubicBezTo>
                    <a:pt x="116" y="6"/>
                    <a:pt x="117" y="6"/>
                    <a:pt x="119" y="5"/>
                  </a:cubicBezTo>
                  <a:cubicBezTo>
                    <a:pt x="120" y="5"/>
                    <a:pt x="122" y="5"/>
                    <a:pt x="124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5" y="5"/>
                    <a:pt x="120" y="6"/>
                    <a:pt x="120" y="6"/>
                  </a:cubicBezTo>
                  <a:cubicBezTo>
                    <a:pt x="116" y="8"/>
                    <a:pt x="113" y="9"/>
                    <a:pt x="110" y="10"/>
                  </a:cubicBezTo>
                  <a:moveTo>
                    <a:pt x="115" y="6"/>
                  </a:moveTo>
                  <a:cubicBezTo>
                    <a:pt x="116" y="5"/>
                    <a:pt x="117" y="3"/>
                    <a:pt x="119" y="2"/>
                  </a:cubicBezTo>
                  <a:cubicBezTo>
                    <a:pt x="120" y="3"/>
                    <a:pt x="122" y="3"/>
                    <a:pt x="123" y="4"/>
                  </a:cubicBezTo>
                  <a:cubicBezTo>
                    <a:pt x="120" y="4"/>
                    <a:pt x="118" y="5"/>
                    <a:pt x="115" y="6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7" y="0"/>
                  </a:cubicBezTo>
                  <a:cubicBezTo>
                    <a:pt x="97" y="19"/>
                    <a:pt x="78" y="40"/>
                    <a:pt x="60" y="61"/>
                  </a:cubicBezTo>
                  <a:cubicBezTo>
                    <a:pt x="42" y="79"/>
                    <a:pt x="24" y="98"/>
                    <a:pt x="8" y="117"/>
                  </a:cubicBezTo>
                  <a:cubicBezTo>
                    <a:pt x="1" y="122"/>
                    <a:pt x="0" y="139"/>
                    <a:pt x="8" y="143"/>
                  </a:cubicBezTo>
                  <a:cubicBezTo>
                    <a:pt x="14" y="147"/>
                    <a:pt x="20" y="150"/>
                    <a:pt x="26" y="153"/>
                  </a:cubicBezTo>
                  <a:cubicBezTo>
                    <a:pt x="37" y="158"/>
                    <a:pt x="47" y="164"/>
                    <a:pt x="58" y="169"/>
                  </a:cubicBezTo>
                  <a:cubicBezTo>
                    <a:pt x="75" y="177"/>
                    <a:pt x="91" y="187"/>
                    <a:pt x="109" y="193"/>
                  </a:cubicBezTo>
                  <a:cubicBezTo>
                    <a:pt x="109" y="193"/>
                    <a:pt x="109" y="194"/>
                    <a:pt x="109" y="194"/>
                  </a:cubicBezTo>
                  <a:cubicBezTo>
                    <a:pt x="110" y="194"/>
                    <a:pt x="110" y="193"/>
                    <a:pt x="110" y="193"/>
                  </a:cubicBezTo>
                  <a:cubicBezTo>
                    <a:pt x="111" y="193"/>
                    <a:pt x="111" y="193"/>
                    <a:pt x="111" y="193"/>
                  </a:cubicBezTo>
                  <a:cubicBezTo>
                    <a:pt x="126" y="175"/>
                    <a:pt x="143" y="159"/>
                    <a:pt x="159" y="142"/>
                  </a:cubicBezTo>
                  <a:cubicBezTo>
                    <a:pt x="180" y="120"/>
                    <a:pt x="201" y="98"/>
                    <a:pt x="221" y="75"/>
                  </a:cubicBezTo>
                  <a:cubicBezTo>
                    <a:pt x="223" y="73"/>
                    <a:pt x="228" y="69"/>
                    <a:pt x="229" y="66"/>
                  </a:cubicBezTo>
                  <a:cubicBezTo>
                    <a:pt x="229" y="65"/>
                    <a:pt x="229" y="65"/>
                    <a:pt x="229" y="65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8" y="64"/>
                    <a:pt x="228" y="64"/>
                    <a:pt x="228" y="64"/>
                  </a:cubicBezTo>
                  <a:cubicBezTo>
                    <a:pt x="225" y="64"/>
                    <a:pt x="224" y="60"/>
                    <a:pt x="224" y="59"/>
                  </a:cubicBezTo>
                  <a:cubicBezTo>
                    <a:pt x="223" y="55"/>
                    <a:pt x="223" y="51"/>
                    <a:pt x="225" y="47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5" y="46"/>
                    <a:pt x="225" y="45"/>
                    <a:pt x="224" y="45"/>
                  </a:cubicBezTo>
                  <a:cubicBezTo>
                    <a:pt x="209" y="38"/>
                    <a:pt x="193" y="31"/>
                    <a:pt x="177" y="24"/>
                  </a:cubicBezTo>
                  <a:cubicBezTo>
                    <a:pt x="158" y="16"/>
                    <a:pt x="139" y="6"/>
                    <a:pt x="119" y="0"/>
                  </a:cubicBezTo>
                  <a:cubicBezTo>
                    <a:pt x="118" y="0"/>
                    <a:pt x="118" y="0"/>
                    <a:pt x="11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Freeform 35"/>
            <p:cNvSpPr>
              <a:spLocks noEditPoints="1"/>
            </p:cNvSpPr>
            <p:nvPr/>
          </p:nvSpPr>
          <p:spPr bwMode="auto">
            <a:xfrm>
              <a:off x="8737269" y="507927"/>
              <a:ext cx="885825" cy="923925"/>
            </a:xfrm>
            <a:custGeom>
              <a:avLst/>
              <a:gdLst>
                <a:gd name="T0" fmla="*/ 95 w 209"/>
                <a:gd name="T1" fmla="*/ 202 h 218"/>
                <a:gd name="T2" fmla="*/ 82 w 209"/>
                <a:gd name="T3" fmla="*/ 161 h 218"/>
                <a:gd name="T4" fmla="*/ 137 w 209"/>
                <a:gd name="T5" fmla="*/ 160 h 218"/>
                <a:gd name="T6" fmla="*/ 117 w 209"/>
                <a:gd name="T7" fmla="*/ 210 h 218"/>
                <a:gd name="T8" fmla="*/ 81 w 209"/>
                <a:gd name="T9" fmla="*/ 156 h 218"/>
                <a:gd name="T10" fmla="*/ 92 w 209"/>
                <a:gd name="T11" fmla="*/ 140 h 218"/>
                <a:gd name="T12" fmla="*/ 81 w 209"/>
                <a:gd name="T13" fmla="*/ 156 h 218"/>
                <a:gd name="T14" fmla="*/ 114 w 209"/>
                <a:gd name="T15" fmla="*/ 147 h 218"/>
                <a:gd name="T16" fmla="*/ 140 w 209"/>
                <a:gd name="T17" fmla="*/ 132 h 218"/>
                <a:gd name="T18" fmla="*/ 37 w 209"/>
                <a:gd name="T19" fmla="*/ 166 h 218"/>
                <a:gd name="T20" fmla="*/ 48 w 209"/>
                <a:gd name="T21" fmla="*/ 112 h 218"/>
                <a:gd name="T22" fmla="*/ 77 w 209"/>
                <a:gd name="T23" fmla="*/ 157 h 218"/>
                <a:gd name="T24" fmla="*/ 37 w 209"/>
                <a:gd name="T25" fmla="*/ 166 h 218"/>
                <a:gd name="T26" fmla="*/ 181 w 209"/>
                <a:gd name="T27" fmla="*/ 165 h 218"/>
                <a:gd name="T28" fmla="*/ 141 w 209"/>
                <a:gd name="T29" fmla="*/ 157 h 218"/>
                <a:gd name="T30" fmla="*/ 171 w 209"/>
                <a:gd name="T31" fmla="*/ 112 h 218"/>
                <a:gd name="T32" fmla="*/ 202 w 209"/>
                <a:gd name="T33" fmla="*/ 152 h 218"/>
                <a:gd name="T34" fmla="*/ 74 w 209"/>
                <a:gd name="T35" fmla="*/ 125 h 218"/>
                <a:gd name="T36" fmla="*/ 54 w 209"/>
                <a:gd name="T37" fmla="*/ 107 h 218"/>
                <a:gd name="T38" fmla="*/ 73 w 209"/>
                <a:gd name="T39" fmla="*/ 109 h 218"/>
                <a:gd name="T40" fmla="*/ 145 w 209"/>
                <a:gd name="T41" fmla="*/ 125 h 218"/>
                <a:gd name="T42" fmla="*/ 145 w 209"/>
                <a:gd name="T43" fmla="*/ 93 h 218"/>
                <a:gd name="T44" fmla="*/ 145 w 209"/>
                <a:gd name="T45" fmla="*/ 125 h 218"/>
                <a:gd name="T46" fmla="*/ 94 w 209"/>
                <a:gd name="T47" fmla="*/ 137 h 218"/>
                <a:gd name="T48" fmla="*/ 78 w 209"/>
                <a:gd name="T49" fmla="*/ 109 h 218"/>
                <a:gd name="T50" fmla="*/ 109 w 209"/>
                <a:gd name="T51" fmla="*/ 73 h 218"/>
                <a:gd name="T52" fmla="*/ 141 w 209"/>
                <a:gd name="T53" fmla="*/ 127 h 218"/>
                <a:gd name="T54" fmla="*/ 109 w 209"/>
                <a:gd name="T55" fmla="*/ 144 h 218"/>
                <a:gd name="T56" fmla="*/ 81 w 209"/>
                <a:gd name="T57" fmla="*/ 62 h 218"/>
                <a:gd name="T58" fmla="*/ 79 w 209"/>
                <a:gd name="T59" fmla="*/ 85 h 218"/>
                <a:gd name="T60" fmla="*/ 140 w 209"/>
                <a:gd name="T61" fmla="*/ 85 h 218"/>
                <a:gd name="T62" fmla="*/ 137 w 209"/>
                <a:gd name="T63" fmla="*/ 62 h 218"/>
                <a:gd name="T64" fmla="*/ 48 w 209"/>
                <a:gd name="T65" fmla="*/ 106 h 218"/>
                <a:gd name="T66" fmla="*/ 17 w 209"/>
                <a:gd name="T67" fmla="*/ 71 h 218"/>
                <a:gd name="T68" fmla="*/ 76 w 209"/>
                <a:gd name="T69" fmla="*/ 60 h 218"/>
                <a:gd name="T70" fmla="*/ 74 w 209"/>
                <a:gd name="T71" fmla="*/ 88 h 218"/>
                <a:gd name="T72" fmla="*/ 171 w 209"/>
                <a:gd name="T73" fmla="*/ 106 h 218"/>
                <a:gd name="T74" fmla="*/ 141 w 209"/>
                <a:gd name="T75" fmla="*/ 60 h 218"/>
                <a:gd name="T76" fmla="*/ 183 w 209"/>
                <a:gd name="T77" fmla="*/ 52 h 218"/>
                <a:gd name="T78" fmla="*/ 193 w 209"/>
                <a:gd name="T79" fmla="*/ 84 h 218"/>
                <a:gd name="T80" fmla="*/ 109 w 209"/>
                <a:gd name="T81" fmla="*/ 69 h 218"/>
                <a:gd name="T82" fmla="*/ 84 w 209"/>
                <a:gd name="T83" fmla="*/ 48 h 218"/>
                <a:gd name="T84" fmla="*/ 109 w 209"/>
                <a:gd name="T85" fmla="*/ 4 h 218"/>
                <a:gd name="T86" fmla="*/ 137 w 209"/>
                <a:gd name="T87" fmla="*/ 58 h 218"/>
                <a:gd name="T88" fmla="*/ 109 w 209"/>
                <a:gd name="T89" fmla="*/ 69 h 218"/>
                <a:gd name="T90" fmla="*/ 106 w 209"/>
                <a:gd name="T91" fmla="*/ 0 h 218"/>
                <a:gd name="T92" fmla="*/ 77 w 209"/>
                <a:gd name="T93" fmla="*/ 56 h 218"/>
                <a:gd name="T94" fmla="*/ 37 w 209"/>
                <a:gd name="T95" fmla="*/ 48 h 218"/>
                <a:gd name="T96" fmla="*/ 21 w 209"/>
                <a:gd name="T97" fmla="*/ 85 h 218"/>
                <a:gd name="T98" fmla="*/ 35 w 209"/>
                <a:gd name="T99" fmla="*/ 117 h 218"/>
                <a:gd name="T100" fmla="*/ 15 w 209"/>
                <a:gd name="T101" fmla="*/ 163 h 218"/>
                <a:gd name="T102" fmla="*/ 37 w 209"/>
                <a:gd name="T103" fmla="*/ 170 h 218"/>
                <a:gd name="T104" fmla="*/ 79 w 209"/>
                <a:gd name="T105" fmla="*/ 167 h 218"/>
                <a:gd name="T106" fmla="*/ 109 w 209"/>
                <a:gd name="T107" fmla="*/ 218 h 218"/>
                <a:gd name="T108" fmla="*/ 128 w 209"/>
                <a:gd name="T109" fmla="*/ 201 h 218"/>
                <a:gd name="T110" fmla="*/ 148 w 209"/>
                <a:gd name="T111" fmla="*/ 164 h 218"/>
                <a:gd name="T112" fmla="*/ 190 w 209"/>
                <a:gd name="T113" fmla="*/ 169 h 218"/>
                <a:gd name="T114" fmla="*/ 197 w 209"/>
                <a:gd name="T115" fmla="*/ 133 h 218"/>
                <a:gd name="T116" fmla="*/ 202 w 209"/>
                <a:gd name="T117" fmla="*/ 78 h 218"/>
                <a:gd name="T118" fmla="*/ 182 w 209"/>
                <a:gd name="T119" fmla="*/ 48 h 218"/>
                <a:gd name="T120" fmla="*/ 141 w 209"/>
                <a:gd name="T121" fmla="*/ 56 h 218"/>
                <a:gd name="T122" fmla="*/ 123 w 209"/>
                <a:gd name="T123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9" h="218">
                  <a:moveTo>
                    <a:pt x="110" y="213"/>
                  </a:moveTo>
                  <a:cubicBezTo>
                    <a:pt x="104" y="213"/>
                    <a:pt x="98" y="207"/>
                    <a:pt x="95" y="202"/>
                  </a:cubicBezTo>
                  <a:cubicBezTo>
                    <a:pt x="88" y="190"/>
                    <a:pt x="85" y="177"/>
                    <a:pt x="82" y="164"/>
                  </a:cubicBezTo>
                  <a:cubicBezTo>
                    <a:pt x="82" y="163"/>
                    <a:pt x="82" y="162"/>
                    <a:pt x="82" y="161"/>
                  </a:cubicBezTo>
                  <a:cubicBezTo>
                    <a:pt x="91" y="157"/>
                    <a:pt x="101" y="153"/>
                    <a:pt x="109" y="149"/>
                  </a:cubicBezTo>
                  <a:cubicBezTo>
                    <a:pt x="118" y="153"/>
                    <a:pt x="127" y="157"/>
                    <a:pt x="137" y="160"/>
                  </a:cubicBezTo>
                  <a:cubicBezTo>
                    <a:pt x="136" y="165"/>
                    <a:pt x="135" y="171"/>
                    <a:pt x="133" y="176"/>
                  </a:cubicBezTo>
                  <a:cubicBezTo>
                    <a:pt x="130" y="188"/>
                    <a:pt x="126" y="202"/>
                    <a:pt x="117" y="210"/>
                  </a:cubicBezTo>
                  <a:cubicBezTo>
                    <a:pt x="114" y="213"/>
                    <a:pt x="112" y="213"/>
                    <a:pt x="110" y="213"/>
                  </a:cubicBezTo>
                  <a:moveTo>
                    <a:pt x="81" y="156"/>
                  </a:moveTo>
                  <a:cubicBezTo>
                    <a:pt x="80" y="148"/>
                    <a:pt x="79" y="140"/>
                    <a:pt x="78" y="133"/>
                  </a:cubicBezTo>
                  <a:cubicBezTo>
                    <a:pt x="83" y="135"/>
                    <a:pt x="88" y="138"/>
                    <a:pt x="92" y="140"/>
                  </a:cubicBezTo>
                  <a:cubicBezTo>
                    <a:pt x="96" y="142"/>
                    <a:pt x="100" y="145"/>
                    <a:pt x="104" y="146"/>
                  </a:cubicBezTo>
                  <a:cubicBezTo>
                    <a:pt x="97" y="150"/>
                    <a:pt x="89" y="153"/>
                    <a:pt x="81" y="156"/>
                  </a:cubicBezTo>
                  <a:moveTo>
                    <a:pt x="137" y="156"/>
                  </a:moveTo>
                  <a:cubicBezTo>
                    <a:pt x="130" y="153"/>
                    <a:pt x="122" y="150"/>
                    <a:pt x="114" y="147"/>
                  </a:cubicBezTo>
                  <a:cubicBezTo>
                    <a:pt x="118" y="145"/>
                    <a:pt x="122" y="142"/>
                    <a:pt x="126" y="140"/>
                  </a:cubicBezTo>
                  <a:cubicBezTo>
                    <a:pt x="131" y="138"/>
                    <a:pt x="136" y="135"/>
                    <a:pt x="140" y="132"/>
                  </a:cubicBezTo>
                  <a:cubicBezTo>
                    <a:pt x="140" y="140"/>
                    <a:pt x="139" y="148"/>
                    <a:pt x="137" y="156"/>
                  </a:cubicBezTo>
                  <a:moveTo>
                    <a:pt x="37" y="166"/>
                  </a:moveTo>
                  <a:cubicBezTo>
                    <a:pt x="32" y="166"/>
                    <a:pt x="28" y="165"/>
                    <a:pt x="24" y="164"/>
                  </a:cubicBezTo>
                  <a:cubicBezTo>
                    <a:pt x="0" y="156"/>
                    <a:pt x="33" y="125"/>
                    <a:pt x="48" y="112"/>
                  </a:cubicBezTo>
                  <a:cubicBezTo>
                    <a:pt x="56" y="119"/>
                    <a:pt x="65" y="125"/>
                    <a:pt x="74" y="130"/>
                  </a:cubicBezTo>
                  <a:cubicBezTo>
                    <a:pt x="75" y="139"/>
                    <a:pt x="76" y="148"/>
                    <a:pt x="77" y="157"/>
                  </a:cubicBezTo>
                  <a:cubicBezTo>
                    <a:pt x="73" y="159"/>
                    <a:pt x="69" y="160"/>
                    <a:pt x="65" y="161"/>
                  </a:cubicBezTo>
                  <a:cubicBezTo>
                    <a:pt x="57" y="163"/>
                    <a:pt x="47" y="166"/>
                    <a:pt x="37" y="166"/>
                  </a:cubicBezTo>
                  <a:moveTo>
                    <a:pt x="182" y="165"/>
                  </a:moveTo>
                  <a:cubicBezTo>
                    <a:pt x="182" y="165"/>
                    <a:pt x="181" y="165"/>
                    <a:pt x="181" y="165"/>
                  </a:cubicBezTo>
                  <a:cubicBezTo>
                    <a:pt x="168" y="165"/>
                    <a:pt x="155" y="162"/>
                    <a:pt x="143" y="158"/>
                  </a:cubicBezTo>
                  <a:cubicBezTo>
                    <a:pt x="142" y="158"/>
                    <a:pt x="142" y="157"/>
                    <a:pt x="141" y="157"/>
                  </a:cubicBezTo>
                  <a:cubicBezTo>
                    <a:pt x="143" y="148"/>
                    <a:pt x="144" y="139"/>
                    <a:pt x="144" y="130"/>
                  </a:cubicBezTo>
                  <a:cubicBezTo>
                    <a:pt x="153" y="124"/>
                    <a:pt x="162" y="118"/>
                    <a:pt x="171" y="112"/>
                  </a:cubicBezTo>
                  <a:cubicBezTo>
                    <a:pt x="174" y="115"/>
                    <a:pt x="178" y="118"/>
                    <a:pt x="182" y="121"/>
                  </a:cubicBezTo>
                  <a:cubicBezTo>
                    <a:pt x="190" y="129"/>
                    <a:pt x="200" y="140"/>
                    <a:pt x="202" y="152"/>
                  </a:cubicBezTo>
                  <a:cubicBezTo>
                    <a:pt x="205" y="164"/>
                    <a:pt x="190" y="165"/>
                    <a:pt x="182" y="165"/>
                  </a:cubicBezTo>
                  <a:moveTo>
                    <a:pt x="74" y="125"/>
                  </a:moveTo>
                  <a:cubicBezTo>
                    <a:pt x="66" y="120"/>
                    <a:pt x="59" y="115"/>
                    <a:pt x="51" y="109"/>
                  </a:cubicBezTo>
                  <a:cubicBezTo>
                    <a:pt x="52" y="108"/>
                    <a:pt x="53" y="108"/>
                    <a:pt x="54" y="107"/>
                  </a:cubicBezTo>
                  <a:cubicBezTo>
                    <a:pt x="60" y="102"/>
                    <a:pt x="67" y="97"/>
                    <a:pt x="74" y="93"/>
                  </a:cubicBezTo>
                  <a:cubicBezTo>
                    <a:pt x="74" y="98"/>
                    <a:pt x="73" y="104"/>
                    <a:pt x="73" y="109"/>
                  </a:cubicBezTo>
                  <a:cubicBezTo>
                    <a:pt x="73" y="114"/>
                    <a:pt x="74" y="119"/>
                    <a:pt x="74" y="125"/>
                  </a:cubicBezTo>
                  <a:moveTo>
                    <a:pt x="145" y="125"/>
                  </a:moveTo>
                  <a:cubicBezTo>
                    <a:pt x="145" y="116"/>
                    <a:pt x="145" y="107"/>
                    <a:pt x="145" y="98"/>
                  </a:cubicBezTo>
                  <a:cubicBezTo>
                    <a:pt x="145" y="96"/>
                    <a:pt x="145" y="95"/>
                    <a:pt x="145" y="93"/>
                  </a:cubicBezTo>
                  <a:cubicBezTo>
                    <a:pt x="153" y="98"/>
                    <a:pt x="160" y="103"/>
                    <a:pt x="168" y="109"/>
                  </a:cubicBezTo>
                  <a:cubicBezTo>
                    <a:pt x="160" y="115"/>
                    <a:pt x="152" y="120"/>
                    <a:pt x="145" y="125"/>
                  </a:cubicBezTo>
                  <a:moveTo>
                    <a:pt x="109" y="144"/>
                  </a:moveTo>
                  <a:cubicBezTo>
                    <a:pt x="104" y="142"/>
                    <a:pt x="99" y="139"/>
                    <a:pt x="94" y="137"/>
                  </a:cubicBezTo>
                  <a:cubicBezTo>
                    <a:pt x="89" y="134"/>
                    <a:pt x="83" y="131"/>
                    <a:pt x="78" y="127"/>
                  </a:cubicBezTo>
                  <a:cubicBezTo>
                    <a:pt x="78" y="121"/>
                    <a:pt x="78" y="115"/>
                    <a:pt x="78" y="109"/>
                  </a:cubicBezTo>
                  <a:cubicBezTo>
                    <a:pt x="78" y="103"/>
                    <a:pt x="78" y="96"/>
                    <a:pt x="78" y="90"/>
                  </a:cubicBezTo>
                  <a:cubicBezTo>
                    <a:pt x="88" y="84"/>
                    <a:pt x="98" y="78"/>
                    <a:pt x="109" y="73"/>
                  </a:cubicBezTo>
                  <a:cubicBezTo>
                    <a:pt x="120" y="78"/>
                    <a:pt x="130" y="84"/>
                    <a:pt x="141" y="90"/>
                  </a:cubicBezTo>
                  <a:cubicBezTo>
                    <a:pt x="141" y="102"/>
                    <a:pt x="141" y="115"/>
                    <a:pt x="141" y="127"/>
                  </a:cubicBezTo>
                  <a:cubicBezTo>
                    <a:pt x="135" y="131"/>
                    <a:pt x="130" y="134"/>
                    <a:pt x="124" y="137"/>
                  </a:cubicBezTo>
                  <a:cubicBezTo>
                    <a:pt x="119" y="139"/>
                    <a:pt x="114" y="142"/>
                    <a:pt x="109" y="144"/>
                  </a:cubicBezTo>
                  <a:moveTo>
                    <a:pt x="79" y="85"/>
                  </a:moveTo>
                  <a:cubicBezTo>
                    <a:pt x="79" y="77"/>
                    <a:pt x="80" y="70"/>
                    <a:pt x="81" y="62"/>
                  </a:cubicBezTo>
                  <a:cubicBezTo>
                    <a:pt x="89" y="65"/>
                    <a:pt x="97" y="68"/>
                    <a:pt x="105" y="71"/>
                  </a:cubicBezTo>
                  <a:cubicBezTo>
                    <a:pt x="96" y="75"/>
                    <a:pt x="87" y="80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moveTo>
                    <a:pt x="140" y="85"/>
                  </a:moveTo>
                  <a:cubicBezTo>
                    <a:pt x="131" y="80"/>
                    <a:pt x="122" y="75"/>
                    <a:pt x="114" y="71"/>
                  </a:cubicBezTo>
                  <a:cubicBezTo>
                    <a:pt x="121" y="68"/>
                    <a:pt x="129" y="64"/>
                    <a:pt x="137" y="62"/>
                  </a:cubicBezTo>
                  <a:cubicBezTo>
                    <a:pt x="139" y="69"/>
                    <a:pt x="140" y="77"/>
                    <a:pt x="140" y="85"/>
                  </a:cubicBezTo>
                  <a:moveTo>
                    <a:pt x="48" y="106"/>
                  </a:moveTo>
                  <a:cubicBezTo>
                    <a:pt x="47" y="105"/>
                    <a:pt x="45" y="104"/>
                    <a:pt x="44" y="103"/>
                  </a:cubicBezTo>
                  <a:cubicBezTo>
                    <a:pt x="34" y="94"/>
                    <a:pt x="23" y="84"/>
                    <a:pt x="17" y="71"/>
                  </a:cubicBezTo>
                  <a:cubicBezTo>
                    <a:pt x="12" y="57"/>
                    <a:pt x="22" y="53"/>
                    <a:pt x="35" y="53"/>
                  </a:cubicBezTo>
                  <a:cubicBezTo>
                    <a:pt x="50" y="53"/>
                    <a:pt x="70" y="58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5" y="70"/>
                    <a:pt x="74" y="79"/>
                    <a:pt x="74" y="88"/>
                  </a:cubicBezTo>
                  <a:cubicBezTo>
                    <a:pt x="65" y="94"/>
                    <a:pt x="56" y="100"/>
                    <a:pt x="48" y="106"/>
                  </a:cubicBezTo>
                  <a:moveTo>
                    <a:pt x="171" y="106"/>
                  </a:moveTo>
                  <a:cubicBezTo>
                    <a:pt x="163" y="99"/>
                    <a:pt x="154" y="93"/>
                    <a:pt x="144" y="87"/>
                  </a:cubicBezTo>
                  <a:cubicBezTo>
                    <a:pt x="144" y="78"/>
                    <a:pt x="143" y="69"/>
                    <a:pt x="141" y="60"/>
                  </a:cubicBezTo>
                  <a:cubicBezTo>
                    <a:pt x="149" y="58"/>
                    <a:pt x="156" y="56"/>
                    <a:pt x="163" y="55"/>
                  </a:cubicBezTo>
                  <a:cubicBezTo>
                    <a:pt x="169" y="53"/>
                    <a:pt x="176" y="52"/>
                    <a:pt x="183" y="52"/>
                  </a:cubicBezTo>
                  <a:cubicBezTo>
                    <a:pt x="189" y="52"/>
                    <a:pt x="195" y="53"/>
                    <a:pt x="200" y="57"/>
                  </a:cubicBezTo>
                  <a:cubicBezTo>
                    <a:pt x="208" y="64"/>
                    <a:pt x="198" y="78"/>
                    <a:pt x="193" y="84"/>
                  </a:cubicBezTo>
                  <a:cubicBezTo>
                    <a:pt x="187" y="92"/>
                    <a:pt x="179" y="99"/>
                    <a:pt x="171" y="106"/>
                  </a:cubicBezTo>
                  <a:moveTo>
                    <a:pt x="109" y="69"/>
                  </a:moveTo>
                  <a:cubicBezTo>
                    <a:pt x="100" y="65"/>
                    <a:pt x="91" y="61"/>
                    <a:pt x="82" y="58"/>
                  </a:cubicBezTo>
                  <a:cubicBezTo>
                    <a:pt x="82" y="54"/>
                    <a:pt x="83" y="51"/>
                    <a:pt x="84" y="48"/>
                  </a:cubicBezTo>
                  <a:cubicBezTo>
                    <a:pt x="87" y="35"/>
                    <a:pt x="91" y="20"/>
                    <a:pt x="100" y="10"/>
                  </a:cubicBezTo>
                  <a:cubicBezTo>
                    <a:pt x="103" y="6"/>
                    <a:pt x="106" y="4"/>
                    <a:pt x="109" y="4"/>
                  </a:cubicBezTo>
                  <a:cubicBezTo>
                    <a:pt x="124" y="4"/>
                    <a:pt x="134" y="45"/>
                    <a:pt x="136" y="54"/>
                  </a:cubicBezTo>
                  <a:cubicBezTo>
                    <a:pt x="136" y="55"/>
                    <a:pt x="136" y="56"/>
                    <a:pt x="137" y="58"/>
                  </a:cubicBezTo>
                  <a:cubicBezTo>
                    <a:pt x="136" y="58"/>
                    <a:pt x="136" y="58"/>
                    <a:pt x="135" y="58"/>
                  </a:cubicBezTo>
                  <a:cubicBezTo>
                    <a:pt x="126" y="61"/>
                    <a:pt x="118" y="65"/>
                    <a:pt x="109" y="69"/>
                  </a:cubicBezTo>
                  <a:moveTo>
                    <a:pt x="109" y="0"/>
                  </a:moveTo>
                  <a:cubicBezTo>
                    <a:pt x="108" y="0"/>
                    <a:pt x="107" y="0"/>
                    <a:pt x="106" y="0"/>
                  </a:cubicBezTo>
                  <a:cubicBezTo>
                    <a:pt x="99" y="2"/>
                    <a:pt x="93" y="10"/>
                    <a:pt x="90" y="16"/>
                  </a:cubicBezTo>
                  <a:cubicBezTo>
                    <a:pt x="84" y="29"/>
                    <a:pt x="80" y="42"/>
                    <a:pt x="77" y="56"/>
                  </a:cubicBezTo>
                  <a:cubicBezTo>
                    <a:pt x="71" y="54"/>
                    <a:pt x="65" y="52"/>
                    <a:pt x="58" y="51"/>
                  </a:cubicBezTo>
                  <a:cubicBezTo>
                    <a:pt x="51" y="49"/>
                    <a:pt x="44" y="48"/>
                    <a:pt x="37" y="48"/>
                  </a:cubicBezTo>
                  <a:cubicBezTo>
                    <a:pt x="32" y="48"/>
                    <a:pt x="27" y="49"/>
                    <a:pt x="23" y="50"/>
                  </a:cubicBezTo>
                  <a:cubicBezTo>
                    <a:pt x="5" y="56"/>
                    <a:pt x="13" y="75"/>
                    <a:pt x="21" y="85"/>
                  </a:cubicBezTo>
                  <a:cubicBezTo>
                    <a:pt x="28" y="94"/>
                    <a:pt x="36" y="102"/>
                    <a:pt x="44" y="109"/>
                  </a:cubicBezTo>
                  <a:cubicBezTo>
                    <a:pt x="41" y="112"/>
                    <a:pt x="38" y="114"/>
                    <a:pt x="35" y="117"/>
                  </a:cubicBezTo>
                  <a:cubicBezTo>
                    <a:pt x="27" y="125"/>
                    <a:pt x="18" y="134"/>
                    <a:pt x="13" y="146"/>
                  </a:cubicBezTo>
                  <a:cubicBezTo>
                    <a:pt x="11" y="151"/>
                    <a:pt x="11" y="158"/>
                    <a:pt x="15" y="163"/>
                  </a:cubicBezTo>
                  <a:cubicBezTo>
                    <a:pt x="20" y="169"/>
                    <a:pt x="29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51" y="170"/>
                    <a:pt x="64" y="167"/>
                    <a:pt x="78" y="162"/>
                  </a:cubicBezTo>
                  <a:cubicBezTo>
                    <a:pt x="78" y="164"/>
                    <a:pt x="78" y="165"/>
                    <a:pt x="79" y="167"/>
                  </a:cubicBezTo>
                  <a:cubicBezTo>
                    <a:pt x="81" y="180"/>
                    <a:pt x="85" y="194"/>
                    <a:pt x="93" y="206"/>
                  </a:cubicBezTo>
                  <a:cubicBezTo>
                    <a:pt x="96" y="212"/>
                    <a:pt x="102" y="218"/>
                    <a:pt x="109" y="218"/>
                  </a:cubicBezTo>
                  <a:cubicBezTo>
                    <a:pt x="110" y="218"/>
                    <a:pt x="110" y="218"/>
                    <a:pt x="111" y="218"/>
                  </a:cubicBezTo>
                  <a:cubicBezTo>
                    <a:pt x="119" y="217"/>
                    <a:pt x="125" y="208"/>
                    <a:pt x="128" y="201"/>
                  </a:cubicBezTo>
                  <a:cubicBezTo>
                    <a:pt x="135" y="189"/>
                    <a:pt x="138" y="175"/>
                    <a:pt x="141" y="161"/>
                  </a:cubicBezTo>
                  <a:cubicBezTo>
                    <a:pt x="143" y="162"/>
                    <a:pt x="146" y="163"/>
                    <a:pt x="148" y="164"/>
                  </a:cubicBezTo>
                  <a:cubicBezTo>
                    <a:pt x="159" y="167"/>
                    <a:pt x="170" y="170"/>
                    <a:pt x="181" y="170"/>
                  </a:cubicBezTo>
                  <a:cubicBezTo>
                    <a:pt x="184" y="170"/>
                    <a:pt x="187" y="170"/>
                    <a:pt x="190" y="169"/>
                  </a:cubicBezTo>
                  <a:cubicBezTo>
                    <a:pt x="197" y="168"/>
                    <a:pt x="205" y="165"/>
                    <a:pt x="206" y="157"/>
                  </a:cubicBezTo>
                  <a:cubicBezTo>
                    <a:pt x="208" y="148"/>
                    <a:pt x="202" y="139"/>
                    <a:pt x="197" y="133"/>
                  </a:cubicBezTo>
                  <a:cubicBezTo>
                    <a:pt x="191" y="124"/>
                    <a:pt x="183" y="116"/>
                    <a:pt x="174" y="109"/>
                  </a:cubicBezTo>
                  <a:cubicBezTo>
                    <a:pt x="185" y="100"/>
                    <a:pt x="195" y="90"/>
                    <a:pt x="202" y="78"/>
                  </a:cubicBezTo>
                  <a:cubicBezTo>
                    <a:pt x="206" y="72"/>
                    <a:pt x="209" y="63"/>
                    <a:pt x="205" y="56"/>
                  </a:cubicBezTo>
                  <a:cubicBezTo>
                    <a:pt x="200" y="49"/>
                    <a:pt x="189" y="48"/>
                    <a:pt x="182" y="48"/>
                  </a:cubicBezTo>
                  <a:cubicBezTo>
                    <a:pt x="182" y="48"/>
                    <a:pt x="181" y="48"/>
                    <a:pt x="181" y="48"/>
                  </a:cubicBezTo>
                  <a:cubicBezTo>
                    <a:pt x="168" y="48"/>
                    <a:pt x="154" y="52"/>
                    <a:pt x="141" y="56"/>
                  </a:cubicBezTo>
                  <a:cubicBezTo>
                    <a:pt x="140" y="52"/>
                    <a:pt x="139" y="47"/>
                    <a:pt x="138" y="43"/>
                  </a:cubicBezTo>
                  <a:cubicBezTo>
                    <a:pt x="135" y="31"/>
                    <a:pt x="131" y="18"/>
                    <a:pt x="123" y="8"/>
                  </a:cubicBezTo>
                  <a:cubicBezTo>
                    <a:pt x="120" y="4"/>
                    <a:pt x="115" y="0"/>
                    <a:pt x="10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8234031" y="4127427"/>
              <a:ext cx="749300" cy="546100"/>
            </a:xfrm>
            <a:custGeom>
              <a:avLst/>
              <a:gdLst>
                <a:gd name="T0" fmla="*/ 141 w 177"/>
                <a:gd name="T1" fmla="*/ 0 h 129"/>
                <a:gd name="T2" fmla="*/ 138 w 177"/>
                <a:gd name="T3" fmla="*/ 0 h 129"/>
                <a:gd name="T4" fmla="*/ 103 w 177"/>
                <a:gd name="T5" fmla="*/ 12 h 129"/>
                <a:gd name="T6" fmla="*/ 60 w 177"/>
                <a:gd name="T7" fmla="*/ 36 h 129"/>
                <a:gd name="T8" fmla="*/ 62 w 177"/>
                <a:gd name="T9" fmla="*/ 41 h 129"/>
                <a:gd name="T10" fmla="*/ 63 w 177"/>
                <a:gd name="T11" fmla="*/ 41 h 129"/>
                <a:gd name="T12" fmla="*/ 138 w 177"/>
                <a:gd name="T13" fmla="*/ 6 h 129"/>
                <a:gd name="T14" fmla="*/ 143 w 177"/>
                <a:gd name="T15" fmla="*/ 6 h 129"/>
                <a:gd name="T16" fmla="*/ 169 w 177"/>
                <a:gd name="T17" fmla="*/ 17 h 129"/>
                <a:gd name="T18" fmla="*/ 156 w 177"/>
                <a:gd name="T19" fmla="*/ 51 h 129"/>
                <a:gd name="T20" fmla="*/ 96 w 177"/>
                <a:gd name="T21" fmla="*/ 92 h 129"/>
                <a:gd name="T22" fmla="*/ 63 w 177"/>
                <a:gd name="T23" fmla="*/ 111 h 129"/>
                <a:gd name="T24" fmla="*/ 32 w 177"/>
                <a:gd name="T25" fmla="*/ 123 h 129"/>
                <a:gd name="T26" fmla="*/ 23 w 177"/>
                <a:gd name="T27" fmla="*/ 121 h 129"/>
                <a:gd name="T28" fmla="*/ 29 w 177"/>
                <a:gd name="T29" fmla="*/ 90 h 129"/>
                <a:gd name="T30" fmla="*/ 59 w 177"/>
                <a:gd name="T31" fmla="*/ 66 h 129"/>
                <a:gd name="T32" fmla="*/ 104 w 177"/>
                <a:gd name="T33" fmla="*/ 40 h 129"/>
                <a:gd name="T34" fmla="*/ 113 w 177"/>
                <a:gd name="T35" fmla="*/ 38 h 129"/>
                <a:gd name="T36" fmla="*/ 114 w 177"/>
                <a:gd name="T37" fmla="*/ 38 h 129"/>
                <a:gd name="T38" fmla="*/ 115 w 177"/>
                <a:gd name="T39" fmla="*/ 60 h 129"/>
                <a:gd name="T40" fmla="*/ 101 w 177"/>
                <a:gd name="T41" fmla="*/ 70 h 129"/>
                <a:gd name="T42" fmla="*/ 57 w 177"/>
                <a:gd name="T43" fmla="*/ 94 h 129"/>
                <a:gd name="T44" fmla="*/ 58 w 177"/>
                <a:gd name="T45" fmla="*/ 100 h 129"/>
                <a:gd name="T46" fmla="*/ 59 w 177"/>
                <a:gd name="T47" fmla="*/ 100 h 129"/>
                <a:gd name="T48" fmla="*/ 104 w 177"/>
                <a:gd name="T49" fmla="*/ 75 h 129"/>
                <a:gd name="T50" fmla="*/ 126 w 177"/>
                <a:gd name="T51" fmla="*/ 43 h 129"/>
                <a:gd name="T52" fmla="*/ 113 w 177"/>
                <a:gd name="T53" fmla="*/ 32 h 129"/>
                <a:gd name="T54" fmla="*/ 89 w 177"/>
                <a:gd name="T55" fmla="*/ 40 h 129"/>
                <a:gd name="T56" fmla="*/ 34 w 177"/>
                <a:gd name="T57" fmla="*/ 79 h 129"/>
                <a:gd name="T58" fmla="*/ 11 w 177"/>
                <a:gd name="T59" fmla="*/ 118 h 129"/>
                <a:gd name="T60" fmla="*/ 31 w 177"/>
                <a:gd name="T61" fmla="*/ 129 h 129"/>
                <a:gd name="T62" fmla="*/ 66 w 177"/>
                <a:gd name="T63" fmla="*/ 117 h 129"/>
                <a:gd name="T64" fmla="*/ 140 w 177"/>
                <a:gd name="T65" fmla="*/ 72 h 129"/>
                <a:gd name="T66" fmla="*/ 177 w 177"/>
                <a:gd name="T67" fmla="*/ 23 h 129"/>
                <a:gd name="T68" fmla="*/ 141 w 177"/>
                <a:gd name="T6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7" h="129">
                  <a:moveTo>
                    <a:pt x="141" y="0"/>
                  </a:moveTo>
                  <a:cubicBezTo>
                    <a:pt x="140" y="0"/>
                    <a:pt x="139" y="0"/>
                    <a:pt x="138" y="0"/>
                  </a:cubicBezTo>
                  <a:cubicBezTo>
                    <a:pt x="126" y="1"/>
                    <a:pt x="114" y="7"/>
                    <a:pt x="103" y="12"/>
                  </a:cubicBezTo>
                  <a:cubicBezTo>
                    <a:pt x="89" y="20"/>
                    <a:pt x="74" y="28"/>
                    <a:pt x="60" y="36"/>
                  </a:cubicBezTo>
                  <a:cubicBezTo>
                    <a:pt x="57" y="37"/>
                    <a:pt x="59" y="41"/>
                    <a:pt x="62" y="41"/>
                  </a:cubicBezTo>
                  <a:cubicBezTo>
                    <a:pt x="62" y="41"/>
                    <a:pt x="63" y="41"/>
                    <a:pt x="63" y="41"/>
                  </a:cubicBezTo>
                  <a:cubicBezTo>
                    <a:pt x="87" y="29"/>
                    <a:pt x="112" y="9"/>
                    <a:pt x="138" y="6"/>
                  </a:cubicBezTo>
                  <a:cubicBezTo>
                    <a:pt x="140" y="6"/>
                    <a:pt x="142" y="6"/>
                    <a:pt x="143" y="6"/>
                  </a:cubicBezTo>
                  <a:cubicBezTo>
                    <a:pt x="153" y="6"/>
                    <a:pt x="163" y="9"/>
                    <a:pt x="169" y="17"/>
                  </a:cubicBezTo>
                  <a:cubicBezTo>
                    <a:pt x="177" y="28"/>
                    <a:pt x="164" y="43"/>
                    <a:pt x="156" y="51"/>
                  </a:cubicBezTo>
                  <a:cubicBezTo>
                    <a:pt x="139" y="68"/>
                    <a:pt x="117" y="80"/>
                    <a:pt x="96" y="92"/>
                  </a:cubicBezTo>
                  <a:cubicBezTo>
                    <a:pt x="85" y="99"/>
                    <a:pt x="74" y="105"/>
                    <a:pt x="63" y="111"/>
                  </a:cubicBezTo>
                  <a:cubicBezTo>
                    <a:pt x="53" y="117"/>
                    <a:pt x="43" y="123"/>
                    <a:pt x="32" y="123"/>
                  </a:cubicBezTo>
                  <a:cubicBezTo>
                    <a:pt x="29" y="123"/>
                    <a:pt x="26" y="122"/>
                    <a:pt x="23" y="121"/>
                  </a:cubicBezTo>
                  <a:cubicBezTo>
                    <a:pt x="4" y="114"/>
                    <a:pt x="21" y="97"/>
                    <a:pt x="29" y="90"/>
                  </a:cubicBezTo>
                  <a:cubicBezTo>
                    <a:pt x="39" y="82"/>
                    <a:pt x="49" y="74"/>
                    <a:pt x="59" y="66"/>
                  </a:cubicBezTo>
                  <a:cubicBezTo>
                    <a:pt x="73" y="56"/>
                    <a:pt x="87" y="47"/>
                    <a:pt x="104" y="40"/>
                  </a:cubicBezTo>
                  <a:cubicBezTo>
                    <a:pt x="107" y="39"/>
                    <a:pt x="110" y="38"/>
                    <a:pt x="113" y="38"/>
                  </a:cubicBezTo>
                  <a:cubicBezTo>
                    <a:pt x="113" y="38"/>
                    <a:pt x="114" y="38"/>
                    <a:pt x="114" y="38"/>
                  </a:cubicBezTo>
                  <a:cubicBezTo>
                    <a:pt x="125" y="38"/>
                    <a:pt x="120" y="56"/>
                    <a:pt x="115" y="60"/>
                  </a:cubicBezTo>
                  <a:cubicBezTo>
                    <a:pt x="111" y="64"/>
                    <a:pt x="106" y="67"/>
                    <a:pt x="101" y="70"/>
                  </a:cubicBezTo>
                  <a:cubicBezTo>
                    <a:pt x="87" y="79"/>
                    <a:pt x="72" y="89"/>
                    <a:pt x="57" y="94"/>
                  </a:cubicBezTo>
                  <a:cubicBezTo>
                    <a:pt x="53" y="95"/>
                    <a:pt x="54" y="100"/>
                    <a:pt x="58" y="100"/>
                  </a:cubicBezTo>
                  <a:cubicBezTo>
                    <a:pt x="58" y="100"/>
                    <a:pt x="58" y="100"/>
                    <a:pt x="59" y="100"/>
                  </a:cubicBezTo>
                  <a:cubicBezTo>
                    <a:pt x="75" y="94"/>
                    <a:pt x="90" y="84"/>
                    <a:pt x="104" y="75"/>
                  </a:cubicBezTo>
                  <a:cubicBezTo>
                    <a:pt x="115" y="68"/>
                    <a:pt x="132" y="59"/>
                    <a:pt x="126" y="43"/>
                  </a:cubicBezTo>
                  <a:cubicBezTo>
                    <a:pt x="124" y="35"/>
                    <a:pt x="119" y="32"/>
                    <a:pt x="113" y="32"/>
                  </a:cubicBezTo>
                  <a:cubicBezTo>
                    <a:pt x="105" y="32"/>
                    <a:pt x="96" y="37"/>
                    <a:pt x="89" y="40"/>
                  </a:cubicBezTo>
                  <a:cubicBezTo>
                    <a:pt x="69" y="50"/>
                    <a:pt x="51" y="64"/>
                    <a:pt x="34" y="79"/>
                  </a:cubicBezTo>
                  <a:cubicBezTo>
                    <a:pt x="24" y="87"/>
                    <a:pt x="0" y="102"/>
                    <a:pt x="11" y="118"/>
                  </a:cubicBezTo>
                  <a:cubicBezTo>
                    <a:pt x="16" y="126"/>
                    <a:pt x="23" y="129"/>
                    <a:pt x="31" y="129"/>
                  </a:cubicBezTo>
                  <a:cubicBezTo>
                    <a:pt x="43" y="129"/>
                    <a:pt x="56" y="122"/>
                    <a:pt x="66" y="117"/>
                  </a:cubicBezTo>
                  <a:cubicBezTo>
                    <a:pt x="91" y="103"/>
                    <a:pt x="116" y="88"/>
                    <a:pt x="140" y="72"/>
                  </a:cubicBezTo>
                  <a:cubicBezTo>
                    <a:pt x="156" y="60"/>
                    <a:pt x="177" y="46"/>
                    <a:pt x="177" y="23"/>
                  </a:cubicBezTo>
                  <a:cubicBezTo>
                    <a:pt x="177" y="6"/>
                    <a:pt x="156" y="0"/>
                    <a:pt x="1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Freeform 37"/>
            <p:cNvSpPr>
              <a:spLocks noEditPoints="1"/>
            </p:cNvSpPr>
            <p:nvPr/>
          </p:nvSpPr>
          <p:spPr bwMode="auto">
            <a:xfrm>
              <a:off x="5546394" y="3178102"/>
              <a:ext cx="547688" cy="741363"/>
            </a:xfrm>
            <a:custGeom>
              <a:avLst/>
              <a:gdLst>
                <a:gd name="T0" fmla="*/ 26 w 129"/>
                <a:gd name="T1" fmla="*/ 118 h 175"/>
                <a:gd name="T2" fmla="*/ 99 w 129"/>
                <a:gd name="T3" fmla="*/ 2 h 175"/>
                <a:gd name="T4" fmla="*/ 124 w 129"/>
                <a:gd name="T5" fmla="*/ 23 h 175"/>
                <a:gd name="T6" fmla="*/ 113 w 129"/>
                <a:gd name="T7" fmla="*/ 19 h 175"/>
                <a:gd name="T8" fmla="*/ 122 w 129"/>
                <a:gd name="T9" fmla="*/ 27 h 175"/>
                <a:gd name="T10" fmla="*/ 106 w 129"/>
                <a:gd name="T11" fmla="*/ 21 h 175"/>
                <a:gd name="T12" fmla="*/ 119 w 129"/>
                <a:gd name="T13" fmla="*/ 31 h 175"/>
                <a:gd name="T14" fmla="*/ 106 w 129"/>
                <a:gd name="T15" fmla="*/ 28 h 175"/>
                <a:gd name="T16" fmla="*/ 116 w 129"/>
                <a:gd name="T17" fmla="*/ 38 h 175"/>
                <a:gd name="T18" fmla="*/ 99 w 129"/>
                <a:gd name="T19" fmla="*/ 33 h 175"/>
                <a:gd name="T20" fmla="*/ 111 w 129"/>
                <a:gd name="T21" fmla="*/ 45 h 175"/>
                <a:gd name="T22" fmla="*/ 93 w 129"/>
                <a:gd name="T23" fmla="*/ 43 h 175"/>
                <a:gd name="T24" fmla="*/ 105 w 129"/>
                <a:gd name="T25" fmla="*/ 54 h 175"/>
                <a:gd name="T26" fmla="*/ 102 w 129"/>
                <a:gd name="T27" fmla="*/ 59 h 175"/>
                <a:gd name="T28" fmla="*/ 91 w 129"/>
                <a:gd name="T29" fmla="*/ 55 h 175"/>
                <a:gd name="T30" fmla="*/ 99 w 129"/>
                <a:gd name="T31" fmla="*/ 64 h 175"/>
                <a:gd name="T32" fmla="*/ 83 w 129"/>
                <a:gd name="T33" fmla="*/ 55 h 175"/>
                <a:gd name="T34" fmla="*/ 98 w 129"/>
                <a:gd name="T35" fmla="*/ 66 h 175"/>
                <a:gd name="T36" fmla="*/ 81 w 129"/>
                <a:gd name="T37" fmla="*/ 63 h 175"/>
                <a:gd name="T38" fmla="*/ 92 w 129"/>
                <a:gd name="T39" fmla="*/ 76 h 175"/>
                <a:gd name="T40" fmla="*/ 76 w 129"/>
                <a:gd name="T41" fmla="*/ 67 h 175"/>
                <a:gd name="T42" fmla="*/ 83 w 129"/>
                <a:gd name="T43" fmla="*/ 74 h 175"/>
                <a:gd name="T44" fmla="*/ 88 w 129"/>
                <a:gd name="T45" fmla="*/ 82 h 175"/>
                <a:gd name="T46" fmla="*/ 75 w 129"/>
                <a:gd name="T47" fmla="*/ 77 h 175"/>
                <a:gd name="T48" fmla="*/ 78 w 129"/>
                <a:gd name="T49" fmla="*/ 84 h 175"/>
                <a:gd name="T50" fmla="*/ 69 w 129"/>
                <a:gd name="T51" fmla="*/ 81 h 175"/>
                <a:gd name="T52" fmla="*/ 78 w 129"/>
                <a:gd name="T53" fmla="*/ 98 h 175"/>
                <a:gd name="T54" fmla="*/ 66 w 129"/>
                <a:gd name="T55" fmla="*/ 88 h 175"/>
                <a:gd name="T56" fmla="*/ 77 w 129"/>
                <a:gd name="T57" fmla="*/ 99 h 175"/>
                <a:gd name="T58" fmla="*/ 74 w 129"/>
                <a:gd name="T59" fmla="*/ 103 h 175"/>
                <a:gd name="T60" fmla="*/ 58 w 129"/>
                <a:gd name="T61" fmla="*/ 95 h 175"/>
                <a:gd name="T62" fmla="*/ 71 w 129"/>
                <a:gd name="T63" fmla="*/ 109 h 175"/>
                <a:gd name="T64" fmla="*/ 58 w 129"/>
                <a:gd name="T65" fmla="*/ 101 h 175"/>
                <a:gd name="T66" fmla="*/ 70 w 129"/>
                <a:gd name="T67" fmla="*/ 111 h 175"/>
                <a:gd name="T68" fmla="*/ 53 w 129"/>
                <a:gd name="T69" fmla="*/ 107 h 175"/>
                <a:gd name="T70" fmla="*/ 65 w 129"/>
                <a:gd name="T71" fmla="*/ 118 h 175"/>
                <a:gd name="T72" fmla="*/ 63 w 129"/>
                <a:gd name="T73" fmla="*/ 121 h 175"/>
                <a:gd name="T74" fmla="*/ 49 w 129"/>
                <a:gd name="T75" fmla="*/ 115 h 175"/>
                <a:gd name="T76" fmla="*/ 58 w 129"/>
                <a:gd name="T77" fmla="*/ 129 h 175"/>
                <a:gd name="T78" fmla="*/ 46 w 129"/>
                <a:gd name="T79" fmla="*/ 120 h 175"/>
                <a:gd name="T80" fmla="*/ 57 w 129"/>
                <a:gd name="T81" fmla="*/ 130 h 175"/>
                <a:gd name="T82" fmla="*/ 54 w 129"/>
                <a:gd name="T83" fmla="*/ 135 h 175"/>
                <a:gd name="T84" fmla="*/ 38 w 129"/>
                <a:gd name="T85" fmla="*/ 127 h 175"/>
                <a:gd name="T86" fmla="*/ 37 w 129"/>
                <a:gd name="T87" fmla="*/ 135 h 175"/>
                <a:gd name="T88" fmla="*/ 48 w 129"/>
                <a:gd name="T89" fmla="*/ 144 h 175"/>
                <a:gd name="T90" fmla="*/ 32 w 129"/>
                <a:gd name="T91" fmla="*/ 142 h 175"/>
                <a:gd name="T92" fmla="*/ 43 w 129"/>
                <a:gd name="T93" fmla="*/ 152 h 175"/>
                <a:gd name="T94" fmla="*/ 28 w 129"/>
                <a:gd name="T95" fmla="*/ 150 h 175"/>
                <a:gd name="T96" fmla="*/ 35 w 129"/>
                <a:gd name="T97" fmla="*/ 164 h 175"/>
                <a:gd name="T98" fmla="*/ 21 w 129"/>
                <a:gd name="T99" fmla="*/ 160 h 175"/>
                <a:gd name="T100" fmla="*/ 99 w 129"/>
                <a:gd name="T101" fmla="*/ 0 h 175"/>
                <a:gd name="T102" fmla="*/ 50 w 129"/>
                <a:gd name="T103" fmla="*/ 77 h 175"/>
                <a:gd name="T104" fmla="*/ 0 w 129"/>
                <a:gd name="T105" fmla="*/ 157 h 175"/>
                <a:gd name="T106" fmla="*/ 31 w 129"/>
                <a:gd name="T107" fmla="*/ 175 h 175"/>
                <a:gd name="T108" fmla="*/ 33 w 129"/>
                <a:gd name="T109" fmla="*/ 174 h 175"/>
                <a:gd name="T110" fmla="*/ 112 w 129"/>
                <a:gd name="T111" fmla="*/ 48 h 175"/>
                <a:gd name="T112" fmla="*/ 128 w 129"/>
                <a:gd name="T113" fmla="*/ 19 h 175"/>
                <a:gd name="T114" fmla="*/ 100 w 129"/>
                <a:gd name="T115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9" h="175">
                  <a:moveTo>
                    <a:pt x="31" y="173"/>
                  </a:moveTo>
                  <a:cubicBezTo>
                    <a:pt x="22" y="167"/>
                    <a:pt x="12" y="162"/>
                    <a:pt x="3" y="156"/>
                  </a:cubicBezTo>
                  <a:cubicBezTo>
                    <a:pt x="11" y="144"/>
                    <a:pt x="18" y="131"/>
                    <a:pt x="26" y="118"/>
                  </a:cubicBezTo>
                  <a:cubicBezTo>
                    <a:pt x="34" y="105"/>
                    <a:pt x="43" y="93"/>
                    <a:pt x="51" y="80"/>
                  </a:cubicBezTo>
                  <a:cubicBezTo>
                    <a:pt x="60" y="68"/>
                    <a:pt x="67" y="54"/>
                    <a:pt x="75" y="41"/>
                  </a:cubicBezTo>
                  <a:cubicBezTo>
                    <a:pt x="83" y="28"/>
                    <a:pt x="91" y="15"/>
                    <a:pt x="99" y="2"/>
                  </a:cubicBezTo>
                  <a:cubicBezTo>
                    <a:pt x="108" y="8"/>
                    <a:pt x="116" y="15"/>
                    <a:pt x="125" y="20"/>
                  </a:cubicBezTo>
                  <a:cubicBezTo>
                    <a:pt x="125" y="21"/>
                    <a:pt x="124" y="22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0" y="21"/>
                    <a:pt x="117" y="18"/>
                    <a:pt x="113" y="17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2" y="17"/>
                    <a:pt x="111" y="18"/>
                    <a:pt x="113" y="19"/>
                  </a:cubicBezTo>
                  <a:cubicBezTo>
                    <a:pt x="116" y="21"/>
                    <a:pt x="119" y="23"/>
                    <a:pt x="122" y="25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2" y="26"/>
                    <a:pt x="122" y="26"/>
                    <a:pt x="122" y="27"/>
                  </a:cubicBezTo>
                  <a:cubicBezTo>
                    <a:pt x="121" y="28"/>
                    <a:pt x="121" y="28"/>
                    <a:pt x="121" y="29"/>
                  </a:cubicBezTo>
                  <a:cubicBezTo>
                    <a:pt x="120" y="29"/>
                    <a:pt x="120" y="29"/>
                    <a:pt x="120" y="29"/>
                  </a:cubicBezTo>
                  <a:cubicBezTo>
                    <a:pt x="116" y="26"/>
                    <a:pt x="111" y="23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1"/>
                    <a:pt x="104" y="23"/>
                    <a:pt x="106" y="23"/>
                  </a:cubicBezTo>
                  <a:cubicBezTo>
                    <a:pt x="110" y="25"/>
                    <a:pt x="115" y="28"/>
                    <a:pt x="119" y="31"/>
                  </a:cubicBezTo>
                  <a:cubicBezTo>
                    <a:pt x="120" y="31"/>
                    <a:pt x="120" y="31"/>
                    <a:pt x="120" y="31"/>
                  </a:cubicBezTo>
                  <a:cubicBezTo>
                    <a:pt x="119" y="32"/>
                    <a:pt x="118" y="34"/>
                    <a:pt x="117" y="36"/>
                  </a:cubicBezTo>
                  <a:cubicBezTo>
                    <a:pt x="113" y="33"/>
                    <a:pt x="110" y="29"/>
                    <a:pt x="106" y="28"/>
                  </a:cubicBezTo>
                  <a:cubicBezTo>
                    <a:pt x="106" y="28"/>
                    <a:pt x="106" y="28"/>
                    <a:pt x="105" y="28"/>
                  </a:cubicBezTo>
                  <a:cubicBezTo>
                    <a:pt x="104" y="28"/>
                    <a:pt x="104" y="30"/>
                    <a:pt x="105" y="30"/>
                  </a:cubicBezTo>
                  <a:cubicBezTo>
                    <a:pt x="109" y="31"/>
                    <a:pt x="112" y="35"/>
                    <a:pt x="116" y="38"/>
                  </a:cubicBezTo>
                  <a:cubicBezTo>
                    <a:pt x="115" y="39"/>
                    <a:pt x="114" y="40"/>
                    <a:pt x="113" y="41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09" y="38"/>
                    <a:pt x="104" y="36"/>
                    <a:pt x="99" y="33"/>
                  </a:cubicBezTo>
                  <a:cubicBezTo>
                    <a:pt x="99" y="33"/>
                    <a:pt x="98" y="33"/>
                    <a:pt x="98" y="33"/>
                  </a:cubicBezTo>
                  <a:cubicBezTo>
                    <a:pt x="97" y="33"/>
                    <a:pt x="96" y="35"/>
                    <a:pt x="98" y="35"/>
                  </a:cubicBezTo>
                  <a:cubicBezTo>
                    <a:pt x="102" y="38"/>
                    <a:pt x="108" y="40"/>
                    <a:pt x="111" y="45"/>
                  </a:cubicBezTo>
                  <a:cubicBezTo>
                    <a:pt x="110" y="47"/>
                    <a:pt x="108" y="50"/>
                    <a:pt x="106" y="53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1" y="49"/>
                    <a:pt x="97" y="46"/>
                    <a:pt x="93" y="43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1" y="43"/>
                    <a:pt x="90" y="45"/>
                    <a:pt x="91" y="45"/>
                  </a:cubicBezTo>
                  <a:cubicBezTo>
                    <a:pt x="96" y="48"/>
                    <a:pt x="100" y="51"/>
                    <a:pt x="105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4" y="56"/>
                    <a:pt x="103" y="57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98" y="57"/>
                    <a:pt x="95" y="54"/>
                    <a:pt x="91" y="52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0" y="52"/>
                    <a:pt x="89" y="54"/>
                    <a:pt x="91" y="55"/>
                  </a:cubicBezTo>
                  <a:cubicBezTo>
                    <a:pt x="94" y="56"/>
                    <a:pt x="97" y="59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0" y="62"/>
                    <a:pt x="100" y="63"/>
                    <a:pt x="99" y="64"/>
                  </a:cubicBezTo>
                  <a:cubicBezTo>
                    <a:pt x="99" y="64"/>
                    <a:pt x="99" y="64"/>
                    <a:pt x="99" y="64"/>
                  </a:cubicBezTo>
                  <a:cubicBezTo>
                    <a:pt x="94" y="61"/>
                    <a:pt x="89" y="57"/>
                    <a:pt x="84" y="55"/>
                  </a:cubicBezTo>
                  <a:cubicBezTo>
                    <a:pt x="84" y="55"/>
                    <a:pt x="83" y="55"/>
                    <a:pt x="83" y="55"/>
                  </a:cubicBezTo>
                  <a:cubicBezTo>
                    <a:pt x="82" y="55"/>
                    <a:pt x="82" y="57"/>
                    <a:pt x="83" y="57"/>
                  </a:cubicBezTo>
                  <a:cubicBezTo>
                    <a:pt x="88" y="60"/>
                    <a:pt x="93" y="63"/>
                    <a:pt x="98" y="66"/>
                  </a:cubicBezTo>
                  <a:cubicBezTo>
                    <a:pt x="98" y="66"/>
                    <a:pt x="98" y="66"/>
                    <a:pt x="98" y="66"/>
                  </a:cubicBezTo>
                  <a:cubicBezTo>
                    <a:pt x="97" y="68"/>
                    <a:pt x="96" y="70"/>
                    <a:pt x="94" y="72"/>
                  </a:cubicBezTo>
                  <a:cubicBezTo>
                    <a:pt x="90" y="69"/>
                    <a:pt x="87" y="65"/>
                    <a:pt x="82" y="63"/>
                  </a:cubicBezTo>
                  <a:cubicBezTo>
                    <a:pt x="82" y="63"/>
                    <a:pt x="81" y="63"/>
                    <a:pt x="81" y="63"/>
                  </a:cubicBezTo>
                  <a:cubicBezTo>
                    <a:pt x="80" y="63"/>
                    <a:pt x="80" y="65"/>
                    <a:pt x="81" y="66"/>
                  </a:cubicBezTo>
                  <a:cubicBezTo>
                    <a:pt x="86" y="68"/>
                    <a:pt x="89" y="71"/>
                    <a:pt x="93" y="74"/>
                  </a:cubicBezTo>
                  <a:cubicBezTo>
                    <a:pt x="93" y="75"/>
                    <a:pt x="92" y="75"/>
                    <a:pt x="92" y="76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88" y="75"/>
                    <a:pt x="86" y="73"/>
                    <a:pt x="84" y="72"/>
                  </a:cubicBezTo>
                  <a:cubicBezTo>
                    <a:pt x="82" y="70"/>
                    <a:pt x="79" y="69"/>
                    <a:pt x="76" y="67"/>
                  </a:cubicBezTo>
                  <a:cubicBezTo>
                    <a:pt x="76" y="67"/>
                    <a:pt x="76" y="67"/>
                    <a:pt x="75" y="67"/>
                  </a:cubicBezTo>
                  <a:cubicBezTo>
                    <a:pt x="74" y="67"/>
                    <a:pt x="74" y="68"/>
                    <a:pt x="75" y="69"/>
                  </a:cubicBezTo>
                  <a:cubicBezTo>
                    <a:pt x="77" y="71"/>
                    <a:pt x="80" y="72"/>
                    <a:pt x="83" y="74"/>
                  </a:cubicBezTo>
                  <a:cubicBezTo>
                    <a:pt x="85" y="75"/>
                    <a:pt x="87" y="77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9"/>
                    <a:pt x="89" y="81"/>
                    <a:pt x="88" y="82"/>
                  </a:cubicBezTo>
                  <a:cubicBezTo>
                    <a:pt x="84" y="80"/>
                    <a:pt x="80" y="77"/>
                    <a:pt x="76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75"/>
                    <a:pt x="74" y="76"/>
                    <a:pt x="75" y="77"/>
                  </a:cubicBezTo>
                  <a:cubicBezTo>
                    <a:pt x="79" y="79"/>
                    <a:pt x="82" y="82"/>
                    <a:pt x="86" y="85"/>
                  </a:cubicBezTo>
                  <a:cubicBezTo>
                    <a:pt x="85" y="86"/>
                    <a:pt x="85" y="87"/>
                    <a:pt x="84" y="88"/>
                  </a:cubicBezTo>
                  <a:cubicBezTo>
                    <a:pt x="82" y="87"/>
                    <a:pt x="80" y="85"/>
                    <a:pt x="78" y="84"/>
                  </a:cubicBezTo>
                  <a:cubicBezTo>
                    <a:pt x="76" y="82"/>
                    <a:pt x="73" y="81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9"/>
                    <a:pt x="68" y="81"/>
                    <a:pt x="69" y="81"/>
                  </a:cubicBezTo>
                  <a:cubicBezTo>
                    <a:pt x="71" y="83"/>
                    <a:pt x="73" y="84"/>
                    <a:pt x="76" y="85"/>
                  </a:cubicBezTo>
                  <a:cubicBezTo>
                    <a:pt x="78" y="87"/>
                    <a:pt x="80" y="89"/>
                    <a:pt x="83" y="90"/>
                  </a:cubicBezTo>
                  <a:cubicBezTo>
                    <a:pt x="81" y="93"/>
                    <a:pt x="80" y="95"/>
                    <a:pt x="78" y="98"/>
                  </a:cubicBezTo>
                  <a:cubicBezTo>
                    <a:pt x="78" y="97"/>
                    <a:pt x="78" y="97"/>
                    <a:pt x="77" y="97"/>
                  </a:cubicBezTo>
                  <a:cubicBezTo>
                    <a:pt x="74" y="94"/>
                    <a:pt x="70" y="91"/>
                    <a:pt x="67" y="88"/>
                  </a:cubicBezTo>
                  <a:cubicBezTo>
                    <a:pt x="67" y="88"/>
                    <a:pt x="66" y="88"/>
                    <a:pt x="66" y="88"/>
                  </a:cubicBezTo>
                  <a:cubicBezTo>
                    <a:pt x="65" y="88"/>
                    <a:pt x="64" y="89"/>
                    <a:pt x="65" y="90"/>
                  </a:cubicBezTo>
                  <a:cubicBezTo>
                    <a:pt x="69" y="93"/>
                    <a:pt x="72" y="96"/>
                    <a:pt x="76" y="99"/>
                  </a:cubicBezTo>
                  <a:cubicBezTo>
                    <a:pt x="76" y="99"/>
                    <a:pt x="77" y="99"/>
                    <a:pt x="77" y="99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6" y="100"/>
                    <a:pt x="75" y="102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69" y="100"/>
                    <a:pt x="64" y="97"/>
                    <a:pt x="60" y="93"/>
                  </a:cubicBezTo>
                  <a:cubicBezTo>
                    <a:pt x="60" y="93"/>
                    <a:pt x="59" y="92"/>
                    <a:pt x="59" y="92"/>
                  </a:cubicBezTo>
                  <a:cubicBezTo>
                    <a:pt x="58" y="92"/>
                    <a:pt x="57" y="94"/>
                    <a:pt x="58" y="95"/>
                  </a:cubicBezTo>
                  <a:cubicBezTo>
                    <a:pt x="63" y="99"/>
                    <a:pt x="68" y="102"/>
                    <a:pt x="73" y="105"/>
                  </a:cubicBezTo>
                  <a:cubicBezTo>
                    <a:pt x="73" y="105"/>
                    <a:pt x="73" y="105"/>
                    <a:pt x="73" y="105"/>
                  </a:cubicBezTo>
                  <a:cubicBezTo>
                    <a:pt x="73" y="106"/>
                    <a:pt x="72" y="107"/>
                    <a:pt x="71" y="109"/>
                  </a:cubicBezTo>
                  <a:cubicBezTo>
                    <a:pt x="71" y="109"/>
                    <a:pt x="71" y="109"/>
                    <a:pt x="71" y="109"/>
                  </a:cubicBezTo>
                  <a:cubicBezTo>
                    <a:pt x="67" y="106"/>
                    <a:pt x="63" y="103"/>
                    <a:pt x="58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7" y="101"/>
                    <a:pt x="56" y="103"/>
                    <a:pt x="58" y="103"/>
                  </a:cubicBezTo>
                  <a:cubicBezTo>
                    <a:pt x="62" y="105"/>
                    <a:pt x="66" y="108"/>
                    <a:pt x="70" y="111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69" y="112"/>
                    <a:pt x="67" y="114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1" y="113"/>
                    <a:pt x="57" y="110"/>
                    <a:pt x="53" y="107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2" y="106"/>
                    <a:pt x="51" y="107"/>
                    <a:pt x="52" y="108"/>
                  </a:cubicBezTo>
                  <a:cubicBezTo>
                    <a:pt x="56" y="112"/>
                    <a:pt x="60" y="115"/>
                    <a:pt x="65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4" y="119"/>
                    <a:pt x="64" y="120"/>
                    <a:pt x="63" y="121"/>
                  </a:cubicBezTo>
                  <a:cubicBezTo>
                    <a:pt x="63" y="121"/>
                    <a:pt x="63" y="121"/>
                    <a:pt x="63" y="121"/>
                  </a:cubicBezTo>
                  <a:cubicBezTo>
                    <a:pt x="59" y="118"/>
                    <a:pt x="55" y="116"/>
                    <a:pt x="51" y="113"/>
                  </a:cubicBezTo>
                  <a:cubicBezTo>
                    <a:pt x="51" y="113"/>
                    <a:pt x="50" y="113"/>
                    <a:pt x="50" y="113"/>
                  </a:cubicBezTo>
                  <a:cubicBezTo>
                    <a:pt x="49" y="113"/>
                    <a:pt x="48" y="114"/>
                    <a:pt x="49" y="115"/>
                  </a:cubicBezTo>
                  <a:cubicBezTo>
                    <a:pt x="53" y="118"/>
                    <a:pt x="57" y="120"/>
                    <a:pt x="61" y="123"/>
                  </a:cubicBezTo>
                  <a:cubicBezTo>
                    <a:pt x="62" y="123"/>
                    <a:pt x="62" y="123"/>
                    <a:pt x="62" y="123"/>
                  </a:cubicBezTo>
                  <a:cubicBezTo>
                    <a:pt x="61" y="125"/>
                    <a:pt x="59" y="127"/>
                    <a:pt x="58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54" y="125"/>
                    <a:pt x="50" y="123"/>
                    <a:pt x="46" y="120"/>
                  </a:cubicBezTo>
                  <a:cubicBezTo>
                    <a:pt x="46" y="120"/>
                    <a:pt x="46" y="120"/>
                    <a:pt x="46" y="120"/>
                  </a:cubicBezTo>
                  <a:cubicBezTo>
                    <a:pt x="45" y="120"/>
                    <a:pt x="44" y="122"/>
                    <a:pt x="45" y="122"/>
                  </a:cubicBezTo>
                  <a:cubicBezTo>
                    <a:pt x="49" y="125"/>
                    <a:pt x="53" y="127"/>
                    <a:pt x="56" y="130"/>
                  </a:cubicBezTo>
                  <a:cubicBezTo>
                    <a:pt x="56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1"/>
                    <a:pt x="56" y="132"/>
                    <a:pt x="55" y="134"/>
                  </a:cubicBezTo>
                  <a:cubicBezTo>
                    <a:pt x="55" y="134"/>
                    <a:pt x="54" y="135"/>
                    <a:pt x="54" y="135"/>
                  </a:cubicBezTo>
                  <a:cubicBezTo>
                    <a:pt x="49" y="132"/>
                    <a:pt x="45" y="128"/>
                    <a:pt x="39" y="12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8" y="125"/>
                    <a:pt x="37" y="126"/>
                    <a:pt x="38" y="127"/>
                  </a:cubicBezTo>
                  <a:cubicBezTo>
                    <a:pt x="43" y="130"/>
                    <a:pt x="48" y="134"/>
                    <a:pt x="53" y="137"/>
                  </a:cubicBezTo>
                  <a:cubicBezTo>
                    <a:pt x="52" y="139"/>
                    <a:pt x="50" y="141"/>
                    <a:pt x="49" y="142"/>
                  </a:cubicBezTo>
                  <a:cubicBezTo>
                    <a:pt x="45" y="140"/>
                    <a:pt x="42" y="136"/>
                    <a:pt x="37" y="135"/>
                  </a:cubicBezTo>
                  <a:cubicBezTo>
                    <a:pt x="37" y="134"/>
                    <a:pt x="37" y="134"/>
                    <a:pt x="36" y="134"/>
                  </a:cubicBezTo>
                  <a:cubicBezTo>
                    <a:pt x="35" y="134"/>
                    <a:pt x="35" y="136"/>
                    <a:pt x="36" y="137"/>
                  </a:cubicBezTo>
                  <a:cubicBezTo>
                    <a:pt x="41" y="138"/>
                    <a:pt x="44" y="142"/>
                    <a:pt x="48" y="144"/>
                  </a:cubicBezTo>
                  <a:cubicBezTo>
                    <a:pt x="47" y="146"/>
                    <a:pt x="46" y="148"/>
                    <a:pt x="44" y="150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40" y="148"/>
                    <a:pt x="36" y="145"/>
                    <a:pt x="32" y="142"/>
                  </a:cubicBezTo>
                  <a:cubicBezTo>
                    <a:pt x="32" y="142"/>
                    <a:pt x="32" y="142"/>
                    <a:pt x="31" y="142"/>
                  </a:cubicBezTo>
                  <a:cubicBezTo>
                    <a:pt x="30" y="142"/>
                    <a:pt x="29" y="143"/>
                    <a:pt x="30" y="144"/>
                  </a:cubicBezTo>
                  <a:cubicBezTo>
                    <a:pt x="34" y="147"/>
                    <a:pt x="38" y="150"/>
                    <a:pt x="43" y="152"/>
                  </a:cubicBezTo>
                  <a:cubicBezTo>
                    <a:pt x="42" y="154"/>
                    <a:pt x="41" y="156"/>
                    <a:pt x="40" y="157"/>
                  </a:cubicBezTo>
                  <a:cubicBezTo>
                    <a:pt x="36" y="155"/>
                    <a:pt x="32" y="153"/>
                    <a:pt x="28" y="150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26" y="150"/>
                    <a:pt x="26" y="152"/>
                    <a:pt x="27" y="152"/>
                  </a:cubicBezTo>
                  <a:cubicBezTo>
                    <a:pt x="31" y="155"/>
                    <a:pt x="35" y="157"/>
                    <a:pt x="39" y="159"/>
                  </a:cubicBezTo>
                  <a:cubicBezTo>
                    <a:pt x="38" y="161"/>
                    <a:pt x="36" y="163"/>
                    <a:pt x="35" y="164"/>
                  </a:cubicBezTo>
                  <a:cubicBezTo>
                    <a:pt x="31" y="162"/>
                    <a:pt x="27" y="159"/>
                    <a:pt x="22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0" y="157"/>
                    <a:pt x="20" y="159"/>
                    <a:pt x="21" y="160"/>
                  </a:cubicBezTo>
                  <a:cubicBezTo>
                    <a:pt x="26" y="161"/>
                    <a:pt x="30" y="164"/>
                    <a:pt x="34" y="166"/>
                  </a:cubicBezTo>
                  <a:cubicBezTo>
                    <a:pt x="33" y="168"/>
                    <a:pt x="32" y="170"/>
                    <a:pt x="31" y="173"/>
                  </a:cubicBezTo>
                  <a:moveTo>
                    <a:pt x="99" y="0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90" y="13"/>
                    <a:pt x="81" y="26"/>
                    <a:pt x="73" y="39"/>
                  </a:cubicBezTo>
                  <a:cubicBezTo>
                    <a:pt x="66" y="52"/>
                    <a:pt x="59" y="65"/>
                    <a:pt x="50" y="77"/>
                  </a:cubicBezTo>
                  <a:cubicBezTo>
                    <a:pt x="42" y="90"/>
                    <a:pt x="33" y="102"/>
                    <a:pt x="25" y="115"/>
                  </a:cubicBezTo>
                  <a:cubicBezTo>
                    <a:pt x="16" y="129"/>
                    <a:pt x="8" y="143"/>
                    <a:pt x="0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57"/>
                    <a:pt x="0" y="157"/>
                    <a:pt x="0" y="158"/>
                  </a:cubicBezTo>
                  <a:cubicBezTo>
                    <a:pt x="10" y="163"/>
                    <a:pt x="20" y="169"/>
                    <a:pt x="30" y="175"/>
                  </a:cubicBezTo>
                  <a:cubicBezTo>
                    <a:pt x="30" y="175"/>
                    <a:pt x="31" y="175"/>
                    <a:pt x="31" y="175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3" y="174"/>
                  </a:cubicBezTo>
                  <a:cubicBezTo>
                    <a:pt x="38" y="163"/>
                    <a:pt x="46" y="152"/>
                    <a:pt x="53" y="142"/>
                  </a:cubicBezTo>
                  <a:cubicBezTo>
                    <a:pt x="60" y="130"/>
                    <a:pt x="67" y="119"/>
                    <a:pt x="75" y="107"/>
                  </a:cubicBezTo>
                  <a:cubicBezTo>
                    <a:pt x="87" y="88"/>
                    <a:pt x="100" y="68"/>
                    <a:pt x="112" y="48"/>
                  </a:cubicBezTo>
                  <a:cubicBezTo>
                    <a:pt x="116" y="42"/>
                    <a:pt x="120" y="36"/>
                    <a:pt x="123" y="30"/>
                  </a:cubicBezTo>
                  <a:cubicBezTo>
                    <a:pt x="125" y="27"/>
                    <a:pt x="127" y="24"/>
                    <a:pt x="128" y="21"/>
                  </a:cubicBezTo>
                  <a:cubicBezTo>
                    <a:pt x="128" y="21"/>
                    <a:pt x="129" y="20"/>
                    <a:pt x="128" y="19"/>
                  </a:cubicBezTo>
                  <a:cubicBezTo>
                    <a:pt x="118" y="13"/>
                    <a:pt x="110" y="6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5952794" y="3347964"/>
              <a:ext cx="60325" cy="38100"/>
            </a:xfrm>
            <a:custGeom>
              <a:avLst/>
              <a:gdLst>
                <a:gd name="T0" fmla="*/ 1 w 14"/>
                <a:gd name="T1" fmla="*/ 0 h 9"/>
                <a:gd name="T2" fmla="*/ 1 w 14"/>
                <a:gd name="T3" fmla="*/ 2 h 9"/>
                <a:gd name="T4" fmla="*/ 11 w 14"/>
                <a:gd name="T5" fmla="*/ 9 h 9"/>
                <a:gd name="T6" fmla="*/ 12 w 14"/>
                <a:gd name="T7" fmla="*/ 9 h 9"/>
                <a:gd name="T8" fmla="*/ 12 w 14"/>
                <a:gd name="T9" fmla="*/ 7 h 9"/>
                <a:gd name="T10" fmla="*/ 2 w 14"/>
                <a:gd name="T11" fmla="*/ 0 h 9"/>
                <a:gd name="T12" fmla="*/ 1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4" y="4"/>
                    <a:pt x="8" y="7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9"/>
                    <a:pt x="14" y="8"/>
                    <a:pt x="12" y="7"/>
                  </a:cubicBezTo>
                  <a:cubicBezTo>
                    <a:pt x="9" y="5"/>
                    <a:pt x="6" y="2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Freeform 39"/>
            <p:cNvSpPr>
              <a:spLocks noEditPoints="1"/>
            </p:cNvSpPr>
            <p:nvPr/>
          </p:nvSpPr>
          <p:spPr bwMode="auto">
            <a:xfrm>
              <a:off x="3112756" y="1781102"/>
              <a:ext cx="1085850" cy="728663"/>
            </a:xfrm>
            <a:custGeom>
              <a:avLst/>
              <a:gdLst>
                <a:gd name="T0" fmla="*/ 220 w 256"/>
                <a:gd name="T1" fmla="*/ 9 h 172"/>
                <a:gd name="T2" fmla="*/ 197 w 256"/>
                <a:gd name="T3" fmla="*/ 74 h 172"/>
                <a:gd name="T4" fmla="*/ 25 w 256"/>
                <a:gd name="T5" fmla="*/ 168 h 172"/>
                <a:gd name="T6" fmla="*/ 9 w 256"/>
                <a:gd name="T7" fmla="*/ 125 h 172"/>
                <a:gd name="T8" fmla="*/ 18 w 256"/>
                <a:gd name="T9" fmla="*/ 141 h 172"/>
                <a:gd name="T10" fmla="*/ 12 w 256"/>
                <a:gd name="T11" fmla="*/ 123 h 172"/>
                <a:gd name="T12" fmla="*/ 17 w 256"/>
                <a:gd name="T13" fmla="*/ 121 h 172"/>
                <a:gd name="T14" fmla="*/ 31 w 256"/>
                <a:gd name="T15" fmla="*/ 138 h 172"/>
                <a:gd name="T16" fmla="*/ 26 w 256"/>
                <a:gd name="T17" fmla="*/ 115 h 172"/>
                <a:gd name="T18" fmla="*/ 37 w 256"/>
                <a:gd name="T19" fmla="*/ 130 h 172"/>
                <a:gd name="T20" fmla="*/ 36 w 256"/>
                <a:gd name="T21" fmla="*/ 109 h 172"/>
                <a:gd name="T22" fmla="*/ 50 w 256"/>
                <a:gd name="T23" fmla="*/ 128 h 172"/>
                <a:gd name="T24" fmla="*/ 51 w 256"/>
                <a:gd name="T25" fmla="*/ 102 h 172"/>
                <a:gd name="T26" fmla="*/ 65 w 256"/>
                <a:gd name="T27" fmla="*/ 120 h 172"/>
                <a:gd name="T28" fmla="*/ 61 w 256"/>
                <a:gd name="T29" fmla="*/ 95 h 172"/>
                <a:gd name="T30" fmla="*/ 71 w 256"/>
                <a:gd name="T31" fmla="*/ 112 h 172"/>
                <a:gd name="T32" fmla="*/ 64 w 256"/>
                <a:gd name="T33" fmla="*/ 94 h 172"/>
                <a:gd name="T34" fmla="*/ 81 w 256"/>
                <a:gd name="T35" fmla="*/ 113 h 172"/>
                <a:gd name="T36" fmla="*/ 71 w 256"/>
                <a:gd name="T37" fmla="*/ 90 h 172"/>
                <a:gd name="T38" fmla="*/ 89 w 256"/>
                <a:gd name="T39" fmla="*/ 104 h 172"/>
                <a:gd name="T40" fmla="*/ 82 w 256"/>
                <a:gd name="T41" fmla="*/ 83 h 172"/>
                <a:gd name="T42" fmla="*/ 92 w 256"/>
                <a:gd name="T43" fmla="*/ 92 h 172"/>
                <a:gd name="T44" fmla="*/ 102 w 256"/>
                <a:gd name="T45" fmla="*/ 102 h 172"/>
                <a:gd name="T46" fmla="*/ 88 w 256"/>
                <a:gd name="T47" fmla="*/ 80 h 172"/>
                <a:gd name="T48" fmla="*/ 105 w 256"/>
                <a:gd name="T49" fmla="*/ 94 h 172"/>
                <a:gd name="T50" fmla="*/ 104 w 256"/>
                <a:gd name="T51" fmla="*/ 72 h 172"/>
                <a:gd name="T52" fmla="*/ 116 w 256"/>
                <a:gd name="T53" fmla="*/ 93 h 172"/>
                <a:gd name="T54" fmla="*/ 107 w 256"/>
                <a:gd name="T55" fmla="*/ 70 h 172"/>
                <a:gd name="T56" fmla="*/ 125 w 256"/>
                <a:gd name="T57" fmla="*/ 83 h 172"/>
                <a:gd name="T58" fmla="*/ 121 w 256"/>
                <a:gd name="T59" fmla="*/ 64 h 172"/>
                <a:gd name="T60" fmla="*/ 126 w 256"/>
                <a:gd name="T61" fmla="*/ 60 h 172"/>
                <a:gd name="T62" fmla="*/ 140 w 256"/>
                <a:gd name="T63" fmla="*/ 81 h 172"/>
                <a:gd name="T64" fmla="*/ 134 w 256"/>
                <a:gd name="T65" fmla="*/ 55 h 172"/>
                <a:gd name="T66" fmla="*/ 145 w 256"/>
                <a:gd name="T67" fmla="*/ 74 h 172"/>
                <a:gd name="T68" fmla="*/ 137 w 256"/>
                <a:gd name="T69" fmla="*/ 54 h 172"/>
                <a:gd name="T70" fmla="*/ 154 w 256"/>
                <a:gd name="T71" fmla="*/ 70 h 172"/>
                <a:gd name="T72" fmla="*/ 148 w 256"/>
                <a:gd name="T73" fmla="*/ 48 h 172"/>
                <a:gd name="T74" fmla="*/ 153 w 256"/>
                <a:gd name="T75" fmla="*/ 46 h 172"/>
                <a:gd name="T76" fmla="*/ 165 w 256"/>
                <a:gd name="T77" fmla="*/ 62 h 172"/>
                <a:gd name="T78" fmla="*/ 164 w 256"/>
                <a:gd name="T79" fmla="*/ 39 h 172"/>
                <a:gd name="T80" fmla="*/ 174 w 256"/>
                <a:gd name="T81" fmla="*/ 59 h 172"/>
                <a:gd name="T82" fmla="*/ 166 w 256"/>
                <a:gd name="T83" fmla="*/ 38 h 172"/>
                <a:gd name="T84" fmla="*/ 185 w 256"/>
                <a:gd name="T85" fmla="*/ 57 h 172"/>
                <a:gd name="T86" fmla="*/ 177 w 256"/>
                <a:gd name="T87" fmla="*/ 32 h 172"/>
                <a:gd name="T88" fmla="*/ 196 w 256"/>
                <a:gd name="T89" fmla="*/ 47 h 172"/>
                <a:gd name="T90" fmla="*/ 196 w 256"/>
                <a:gd name="T91" fmla="*/ 22 h 172"/>
                <a:gd name="T92" fmla="*/ 207 w 256"/>
                <a:gd name="T93" fmla="*/ 41 h 172"/>
                <a:gd name="T94" fmla="*/ 206 w 256"/>
                <a:gd name="T95" fmla="*/ 16 h 172"/>
                <a:gd name="T96" fmla="*/ 219 w 256"/>
                <a:gd name="T97" fmla="*/ 31 h 172"/>
                <a:gd name="T98" fmla="*/ 229 w 256"/>
                <a:gd name="T99" fmla="*/ 28 h 172"/>
                <a:gd name="T100" fmla="*/ 227 w 256"/>
                <a:gd name="T101" fmla="*/ 0 h 172"/>
                <a:gd name="T102" fmla="*/ 40 w 256"/>
                <a:gd name="T103" fmla="*/ 103 h 172"/>
                <a:gd name="T104" fmla="*/ 1 w 256"/>
                <a:gd name="T105" fmla="*/ 128 h 172"/>
                <a:gd name="T106" fmla="*/ 25 w 256"/>
                <a:gd name="T107" fmla="*/ 172 h 172"/>
                <a:gd name="T108" fmla="*/ 138 w 256"/>
                <a:gd name="T109" fmla="*/ 108 h 172"/>
                <a:gd name="T110" fmla="*/ 256 w 256"/>
                <a:gd name="T111" fmla="*/ 45 h 172"/>
                <a:gd name="T112" fmla="*/ 229 w 256"/>
                <a:gd name="T1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6" h="172">
                  <a:moveTo>
                    <a:pt x="230" y="29"/>
                  </a:moveTo>
                  <a:cubicBezTo>
                    <a:pt x="231" y="29"/>
                    <a:pt x="233" y="27"/>
                    <a:pt x="231" y="26"/>
                  </a:cubicBezTo>
                  <a:cubicBezTo>
                    <a:pt x="226" y="21"/>
                    <a:pt x="224" y="14"/>
                    <a:pt x="220" y="9"/>
                  </a:cubicBezTo>
                  <a:cubicBezTo>
                    <a:pt x="223" y="7"/>
                    <a:pt x="226" y="5"/>
                    <a:pt x="228" y="3"/>
                  </a:cubicBezTo>
                  <a:cubicBezTo>
                    <a:pt x="236" y="17"/>
                    <a:pt x="244" y="30"/>
                    <a:pt x="252" y="43"/>
                  </a:cubicBezTo>
                  <a:cubicBezTo>
                    <a:pt x="233" y="53"/>
                    <a:pt x="215" y="64"/>
                    <a:pt x="197" y="74"/>
                  </a:cubicBezTo>
                  <a:cubicBezTo>
                    <a:pt x="178" y="85"/>
                    <a:pt x="158" y="95"/>
                    <a:pt x="139" y="104"/>
                  </a:cubicBezTo>
                  <a:cubicBezTo>
                    <a:pt x="119" y="114"/>
                    <a:pt x="101" y="126"/>
                    <a:pt x="83" y="137"/>
                  </a:cubicBezTo>
                  <a:cubicBezTo>
                    <a:pt x="64" y="148"/>
                    <a:pt x="44" y="15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18" y="155"/>
                    <a:pt x="12" y="141"/>
                    <a:pt x="5" y="128"/>
                  </a:cubicBezTo>
                  <a:cubicBezTo>
                    <a:pt x="6" y="127"/>
                    <a:pt x="7" y="126"/>
                    <a:pt x="9" y="125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12" y="130"/>
                    <a:pt x="14" y="136"/>
                    <a:pt x="17" y="141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20" y="141"/>
                    <a:pt x="21" y="139"/>
                    <a:pt x="20" y="138"/>
                  </a:cubicBezTo>
                  <a:cubicBezTo>
                    <a:pt x="16" y="134"/>
                    <a:pt x="15" y="128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12" y="123"/>
                    <a:pt x="13" y="122"/>
                    <a:pt x="14" y="122"/>
                  </a:cubicBezTo>
                  <a:cubicBezTo>
                    <a:pt x="15" y="121"/>
                    <a:pt x="16" y="121"/>
                    <a:pt x="17" y="120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21" y="128"/>
                    <a:pt x="24" y="134"/>
                    <a:pt x="29" y="140"/>
                  </a:cubicBezTo>
                  <a:cubicBezTo>
                    <a:pt x="29" y="141"/>
                    <a:pt x="30" y="141"/>
                    <a:pt x="30" y="141"/>
                  </a:cubicBezTo>
                  <a:cubicBezTo>
                    <a:pt x="31" y="141"/>
                    <a:pt x="33" y="139"/>
                    <a:pt x="31" y="138"/>
                  </a:cubicBezTo>
                  <a:cubicBezTo>
                    <a:pt x="27" y="132"/>
                    <a:pt x="24" y="126"/>
                    <a:pt x="20" y="119"/>
                  </a:cubicBezTo>
                  <a:cubicBezTo>
                    <a:pt x="20" y="119"/>
                    <a:pt x="20" y="119"/>
                    <a:pt x="19" y="119"/>
                  </a:cubicBezTo>
                  <a:cubicBezTo>
                    <a:pt x="22" y="117"/>
                    <a:pt x="24" y="116"/>
                    <a:pt x="26" y="115"/>
                  </a:cubicBezTo>
                  <a:cubicBezTo>
                    <a:pt x="28" y="121"/>
                    <a:pt x="30" y="127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7" y="132"/>
                    <a:pt x="38" y="131"/>
                    <a:pt x="37" y="130"/>
                  </a:cubicBezTo>
                  <a:cubicBezTo>
                    <a:pt x="33" y="125"/>
                    <a:pt x="31" y="119"/>
                    <a:pt x="29" y="113"/>
                  </a:cubicBezTo>
                  <a:cubicBezTo>
                    <a:pt x="31" y="112"/>
                    <a:pt x="32" y="111"/>
                    <a:pt x="34" y="110"/>
                  </a:cubicBezTo>
                  <a:cubicBezTo>
                    <a:pt x="35" y="110"/>
                    <a:pt x="35" y="109"/>
                    <a:pt x="36" y="109"/>
                  </a:cubicBezTo>
                  <a:cubicBezTo>
                    <a:pt x="38" y="117"/>
                    <a:pt x="43" y="123"/>
                    <a:pt x="47" y="130"/>
                  </a:cubicBezTo>
                  <a:cubicBezTo>
                    <a:pt x="47" y="130"/>
                    <a:pt x="48" y="131"/>
                    <a:pt x="48" y="131"/>
                  </a:cubicBezTo>
                  <a:cubicBezTo>
                    <a:pt x="50" y="131"/>
                    <a:pt x="51" y="129"/>
                    <a:pt x="50" y="128"/>
                  </a:cubicBezTo>
                  <a:cubicBezTo>
                    <a:pt x="46" y="121"/>
                    <a:pt x="41" y="115"/>
                    <a:pt x="39" y="107"/>
                  </a:cubicBezTo>
                  <a:cubicBezTo>
                    <a:pt x="43" y="105"/>
                    <a:pt x="47" y="103"/>
                    <a:pt x="51" y="101"/>
                  </a:cubicBezTo>
                  <a:cubicBezTo>
                    <a:pt x="51" y="101"/>
                    <a:pt x="51" y="101"/>
                    <a:pt x="51" y="102"/>
                  </a:cubicBezTo>
                  <a:cubicBezTo>
                    <a:pt x="55" y="108"/>
                    <a:pt x="59" y="115"/>
                    <a:pt x="62" y="122"/>
                  </a:cubicBezTo>
                  <a:cubicBezTo>
                    <a:pt x="62" y="122"/>
                    <a:pt x="63" y="123"/>
                    <a:pt x="63" y="123"/>
                  </a:cubicBezTo>
                  <a:cubicBezTo>
                    <a:pt x="64" y="123"/>
                    <a:pt x="65" y="121"/>
                    <a:pt x="65" y="120"/>
                  </a:cubicBezTo>
                  <a:cubicBezTo>
                    <a:pt x="62" y="113"/>
                    <a:pt x="58" y="107"/>
                    <a:pt x="54" y="100"/>
                  </a:cubicBezTo>
                  <a:cubicBezTo>
                    <a:pt x="54" y="100"/>
                    <a:pt x="53" y="100"/>
                    <a:pt x="53" y="99"/>
                  </a:cubicBezTo>
                  <a:cubicBezTo>
                    <a:pt x="55" y="98"/>
                    <a:pt x="58" y="97"/>
                    <a:pt x="61" y="95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4" y="101"/>
                    <a:pt x="66" y="107"/>
                    <a:pt x="69" y="111"/>
                  </a:cubicBezTo>
                  <a:cubicBezTo>
                    <a:pt x="70" y="112"/>
                    <a:pt x="70" y="112"/>
                    <a:pt x="71" y="112"/>
                  </a:cubicBezTo>
                  <a:cubicBezTo>
                    <a:pt x="72" y="112"/>
                    <a:pt x="73" y="110"/>
                    <a:pt x="72" y="109"/>
                  </a:cubicBezTo>
                  <a:cubicBezTo>
                    <a:pt x="68" y="104"/>
                    <a:pt x="67" y="99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5" y="93"/>
                    <a:pt x="66" y="92"/>
                    <a:pt x="68" y="91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72" y="99"/>
                    <a:pt x="76" y="107"/>
                    <a:pt x="81" y="113"/>
                  </a:cubicBezTo>
                  <a:cubicBezTo>
                    <a:pt x="81" y="114"/>
                    <a:pt x="82" y="114"/>
                    <a:pt x="82" y="114"/>
                  </a:cubicBezTo>
                  <a:cubicBezTo>
                    <a:pt x="83" y="114"/>
                    <a:pt x="85" y="112"/>
                    <a:pt x="83" y="111"/>
                  </a:cubicBezTo>
                  <a:cubicBezTo>
                    <a:pt x="78" y="105"/>
                    <a:pt x="75" y="97"/>
                    <a:pt x="71" y="90"/>
                  </a:cubicBezTo>
                  <a:cubicBezTo>
                    <a:pt x="71" y="90"/>
                    <a:pt x="71" y="90"/>
                    <a:pt x="71" y="90"/>
                  </a:cubicBezTo>
                  <a:cubicBezTo>
                    <a:pt x="73" y="88"/>
                    <a:pt x="76" y="86"/>
                    <a:pt x="79" y="85"/>
                  </a:cubicBezTo>
                  <a:cubicBezTo>
                    <a:pt x="82" y="91"/>
                    <a:pt x="84" y="98"/>
                    <a:pt x="89" y="104"/>
                  </a:cubicBezTo>
                  <a:cubicBezTo>
                    <a:pt x="89" y="104"/>
                    <a:pt x="90" y="105"/>
                    <a:pt x="90" y="105"/>
                  </a:cubicBezTo>
                  <a:cubicBezTo>
                    <a:pt x="92" y="105"/>
                    <a:pt x="93" y="103"/>
                    <a:pt x="92" y="102"/>
                  </a:cubicBezTo>
                  <a:cubicBezTo>
                    <a:pt x="87" y="96"/>
                    <a:pt x="85" y="89"/>
                    <a:pt x="82" y="83"/>
                  </a:cubicBezTo>
                  <a:cubicBezTo>
                    <a:pt x="83" y="83"/>
                    <a:pt x="84" y="82"/>
                    <a:pt x="86" y="81"/>
                  </a:cubicBezTo>
                  <a:cubicBezTo>
                    <a:pt x="86" y="82"/>
                    <a:pt x="86" y="82"/>
                    <a:pt x="86" y="83"/>
                  </a:cubicBezTo>
                  <a:cubicBezTo>
                    <a:pt x="89" y="85"/>
                    <a:pt x="90" y="89"/>
                    <a:pt x="92" y="92"/>
                  </a:cubicBezTo>
                  <a:cubicBezTo>
                    <a:pt x="94" y="96"/>
                    <a:pt x="97" y="100"/>
                    <a:pt x="99" y="104"/>
                  </a:cubicBezTo>
                  <a:cubicBezTo>
                    <a:pt x="99" y="104"/>
                    <a:pt x="100" y="104"/>
                    <a:pt x="100" y="104"/>
                  </a:cubicBezTo>
                  <a:cubicBezTo>
                    <a:pt x="101" y="104"/>
                    <a:pt x="103" y="103"/>
                    <a:pt x="102" y="102"/>
                  </a:cubicBezTo>
                  <a:cubicBezTo>
                    <a:pt x="100" y="98"/>
                    <a:pt x="97" y="94"/>
                    <a:pt x="95" y="90"/>
                  </a:cubicBezTo>
                  <a:cubicBezTo>
                    <a:pt x="93" y="87"/>
                    <a:pt x="91" y="83"/>
                    <a:pt x="89" y="80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91" y="79"/>
                    <a:pt x="93" y="78"/>
                    <a:pt x="95" y="76"/>
                  </a:cubicBezTo>
                  <a:cubicBezTo>
                    <a:pt x="98" y="82"/>
                    <a:pt x="101" y="88"/>
                    <a:pt x="104" y="94"/>
                  </a:cubicBezTo>
                  <a:cubicBezTo>
                    <a:pt x="104" y="94"/>
                    <a:pt x="105" y="94"/>
                    <a:pt x="105" y="94"/>
                  </a:cubicBezTo>
                  <a:cubicBezTo>
                    <a:pt x="106" y="94"/>
                    <a:pt x="108" y="93"/>
                    <a:pt x="107" y="92"/>
                  </a:cubicBezTo>
                  <a:cubicBezTo>
                    <a:pt x="104" y="86"/>
                    <a:pt x="101" y="80"/>
                    <a:pt x="98" y="75"/>
                  </a:cubicBezTo>
                  <a:cubicBezTo>
                    <a:pt x="100" y="74"/>
                    <a:pt x="102" y="73"/>
                    <a:pt x="104" y="72"/>
                  </a:cubicBezTo>
                  <a:cubicBezTo>
                    <a:pt x="106" y="75"/>
                    <a:pt x="107" y="78"/>
                    <a:pt x="108" y="82"/>
                  </a:cubicBezTo>
                  <a:cubicBezTo>
                    <a:pt x="109" y="85"/>
                    <a:pt x="112" y="89"/>
                    <a:pt x="114" y="92"/>
                  </a:cubicBezTo>
                  <a:cubicBezTo>
                    <a:pt x="115" y="93"/>
                    <a:pt x="115" y="93"/>
                    <a:pt x="116" y="93"/>
                  </a:cubicBezTo>
                  <a:cubicBezTo>
                    <a:pt x="117" y="93"/>
                    <a:pt x="118" y="92"/>
                    <a:pt x="117" y="91"/>
                  </a:cubicBezTo>
                  <a:cubicBezTo>
                    <a:pt x="116" y="87"/>
                    <a:pt x="114" y="84"/>
                    <a:pt x="112" y="81"/>
                  </a:cubicBezTo>
                  <a:cubicBezTo>
                    <a:pt x="110" y="78"/>
                    <a:pt x="109" y="73"/>
                    <a:pt x="107" y="70"/>
                  </a:cubicBezTo>
                  <a:cubicBezTo>
                    <a:pt x="110" y="68"/>
                    <a:pt x="114" y="66"/>
                    <a:pt x="118" y="64"/>
                  </a:cubicBezTo>
                  <a:cubicBezTo>
                    <a:pt x="117" y="64"/>
                    <a:pt x="117" y="65"/>
                    <a:pt x="118" y="66"/>
                  </a:cubicBezTo>
                  <a:cubicBezTo>
                    <a:pt x="121" y="71"/>
                    <a:pt x="123" y="77"/>
                    <a:pt x="125" y="83"/>
                  </a:cubicBezTo>
                  <a:cubicBezTo>
                    <a:pt x="125" y="84"/>
                    <a:pt x="126" y="85"/>
                    <a:pt x="127" y="85"/>
                  </a:cubicBezTo>
                  <a:cubicBezTo>
                    <a:pt x="128" y="85"/>
                    <a:pt x="129" y="84"/>
                    <a:pt x="128" y="83"/>
                  </a:cubicBezTo>
                  <a:cubicBezTo>
                    <a:pt x="126" y="76"/>
                    <a:pt x="124" y="70"/>
                    <a:pt x="121" y="64"/>
                  </a:cubicBezTo>
                  <a:cubicBezTo>
                    <a:pt x="120" y="63"/>
                    <a:pt x="120" y="63"/>
                    <a:pt x="119" y="63"/>
                  </a:cubicBezTo>
                  <a:cubicBezTo>
                    <a:pt x="122" y="62"/>
                    <a:pt x="124" y="61"/>
                    <a:pt x="126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30" y="68"/>
                    <a:pt x="134" y="75"/>
                    <a:pt x="137" y="83"/>
                  </a:cubicBezTo>
                  <a:cubicBezTo>
                    <a:pt x="137" y="83"/>
                    <a:pt x="138" y="84"/>
                    <a:pt x="138" y="84"/>
                  </a:cubicBezTo>
                  <a:cubicBezTo>
                    <a:pt x="139" y="84"/>
                    <a:pt x="140" y="82"/>
                    <a:pt x="140" y="81"/>
                  </a:cubicBezTo>
                  <a:cubicBezTo>
                    <a:pt x="137" y="73"/>
                    <a:pt x="133" y="66"/>
                    <a:pt x="129" y="59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2" y="56"/>
                    <a:pt x="134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7" y="61"/>
                    <a:pt x="140" y="68"/>
                    <a:pt x="144" y="73"/>
                  </a:cubicBezTo>
                  <a:cubicBezTo>
                    <a:pt x="145" y="74"/>
                    <a:pt x="145" y="74"/>
                    <a:pt x="145" y="74"/>
                  </a:cubicBezTo>
                  <a:cubicBezTo>
                    <a:pt x="147" y="74"/>
                    <a:pt x="148" y="72"/>
                    <a:pt x="147" y="71"/>
                  </a:cubicBezTo>
                  <a:cubicBezTo>
                    <a:pt x="142" y="66"/>
                    <a:pt x="140" y="60"/>
                    <a:pt x="137" y="54"/>
                  </a:cubicBezTo>
                  <a:cubicBezTo>
                    <a:pt x="137" y="54"/>
                    <a:pt x="137" y="54"/>
                    <a:pt x="137" y="54"/>
                  </a:cubicBezTo>
                  <a:cubicBezTo>
                    <a:pt x="140" y="52"/>
                    <a:pt x="142" y="51"/>
                    <a:pt x="145" y="49"/>
                  </a:cubicBezTo>
                  <a:cubicBezTo>
                    <a:pt x="145" y="50"/>
                    <a:pt x="145" y="50"/>
                    <a:pt x="145" y="50"/>
                  </a:cubicBezTo>
                  <a:cubicBezTo>
                    <a:pt x="149" y="56"/>
                    <a:pt x="152" y="63"/>
                    <a:pt x="154" y="70"/>
                  </a:cubicBezTo>
                  <a:cubicBezTo>
                    <a:pt x="155" y="71"/>
                    <a:pt x="155" y="71"/>
                    <a:pt x="156" y="71"/>
                  </a:cubicBezTo>
                  <a:cubicBezTo>
                    <a:pt x="157" y="71"/>
                    <a:pt x="158" y="70"/>
                    <a:pt x="158" y="69"/>
                  </a:cubicBezTo>
                  <a:cubicBezTo>
                    <a:pt x="155" y="62"/>
                    <a:pt x="152" y="55"/>
                    <a:pt x="148" y="48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50" y="47"/>
                    <a:pt x="151" y="46"/>
                    <a:pt x="153" y="45"/>
                  </a:cubicBezTo>
                  <a:cubicBezTo>
                    <a:pt x="153" y="46"/>
                    <a:pt x="153" y="46"/>
                    <a:pt x="153" y="46"/>
                  </a:cubicBezTo>
                  <a:cubicBezTo>
                    <a:pt x="156" y="52"/>
                    <a:pt x="159" y="58"/>
                    <a:pt x="162" y="64"/>
                  </a:cubicBezTo>
                  <a:cubicBezTo>
                    <a:pt x="162" y="64"/>
                    <a:pt x="163" y="65"/>
                    <a:pt x="164" y="65"/>
                  </a:cubicBezTo>
                  <a:cubicBezTo>
                    <a:pt x="165" y="65"/>
                    <a:pt x="166" y="63"/>
                    <a:pt x="165" y="62"/>
                  </a:cubicBezTo>
                  <a:cubicBezTo>
                    <a:pt x="162" y="56"/>
                    <a:pt x="159" y="50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8" y="42"/>
                    <a:pt x="161" y="40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6" y="46"/>
                    <a:pt x="170" y="52"/>
                    <a:pt x="173" y="58"/>
                  </a:cubicBezTo>
                  <a:cubicBezTo>
                    <a:pt x="173" y="58"/>
                    <a:pt x="174" y="59"/>
                    <a:pt x="174" y="59"/>
                  </a:cubicBezTo>
                  <a:cubicBezTo>
                    <a:pt x="175" y="59"/>
                    <a:pt x="177" y="57"/>
                    <a:pt x="176" y="56"/>
                  </a:cubicBezTo>
                  <a:cubicBezTo>
                    <a:pt x="173" y="51"/>
                    <a:pt x="169" y="45"/>
                    <a:pt x="167" y="39"/>
                  </a:cubicBezTo>
                  <a:cubicBezTo>
                    <a:pt x="167" y="38"/>
                    <a:pt x="166" y="38"/>
                    <a:pt x="166" y="38"/>
                  </a:cubicBezTo>
                  <a:cubicBezTo>
                    <a:pt x="168" y="37"/>
                    <a:pt x="169" y="36"/>
                    <a:pt x="171" y="35"/>
                  </a:cubicBezTo>
                  <a:cubicBezTo>
                    <a:pt x="172" y="35"/>
                    <a:pt x="173" y="34"/>
                    <a:pt x="174" y="34"/>
                  </a:cubicBezTo>
                  <a:cubicBezTo>
                    <a:pt x="177" y="41"/>
                    <a:pt x="180" y="49"/>
                    <a:pt x="185" y="57"/>
                  </a:cubicBezTo>
                  <a:cubicBezTo>
                    <a:pt x="185" y="57"/>
                    <a:pt x="186" y="57"/>
                    <a:pt x="186" y="57"/>
                  </a:cubicBezTo>
                  <a:cubicBezTo>
                    <a:pt x="187" y="57"/>
                    <a:pt x="189" y="56"/>
                    <a:pt x="188" y="55"/>
                  </a:cubicBezTo>
                  <a:cubicBezTo>
                    <a:pt x="183" y="48"/>
                    <a:pt x="181" y="40"/>
                    <a:pt x="177" y="32"/>
                  </a:cubicBezTo>
                  <a:cubicBezTo>
                    <a:pt x="179" y="31"/>
                    <a:pt x="182" y="29"/>
                    <a:pt x="184" y="28"/>
                  </a:cubicBezTo>
                  <a:cubicBezTo>
                    <a:pt x="187" y="34"/>
                    <a:pt x="189" y="42"/>
                    <a:pt x="194" y="47"/>
                  </a:cubicBezTo>
                  <a:cubicBezTo>
                    <a:pt x="195" y="47"/>
                    <a:pt x="195" y="47"/>
                    <a:pt x="196" y="47"/>
                  </a:cubicBezTo>
                  <a:cubicBezTo>
                    <a:pt x="197" y="47"/>
                    <a:pt x="198" y="45"/>
                    <a:pt x="197" y="44"/>
                  </a:cubicBezTo>
                  <a:cubicBezTo>
                    <a:pt x="192" y="40"/>
                    <a:pt x="190" y="32"/>
                    <a:pt x="187" y="26"/>
                  </a:cubicBezTo>
                  <a:cubicBezTo>
                    <a:pt x="190" y="25"/>
                    <a:pt x="193" y="23"/>
                    <a:pt x="196" y="22"/>
                  </a:cubicBezTo>
                  <a:cubicBezTo>
                    <a:pt x="196" y="22"/>
                    <a:pt x="196" y="22"/>
                    <a:pt x="196" y="22"/>
                  </a:cubicBezTo>
                  <a:cubicBezTo>
                    <a:pt x="200" y="27"/>
                    <a:pt x="203" y="34"/>
                    <a:pt x="205" y="40"/>
                  </a:cubicBezTo>
                  <a:cubicBezTo>
                    <a:pt x="206" y="41"/>
                    <a:pt x="207" y="41"/>
                    <a:pt x="207" y="41"/>
                  </a:cubicBezTo>
                  <a:cubicBezTo>
                    <a:pt x="208" y="41"/>
                    <a:pt x="209" y="41"/>
                    <a:pt x="209" y="39"/>
                  </a:cubicBezTo>
                  <a:cubicBezTo>
                    <a:pt x="207" y="32"/>
                    <a:pt x="203" y="26"/>
                    <a:pt x="199" y="20"/>
                  </a:cubicBezTo>
                  <a:cubicBezTo>
                    <a:pt x="201" y="19"/>
                    <a:pt x="204" y="17"/>
                    <a:pt x="206" y="16"/>
                  </a:cubicBezTo>
                  <a:cubicBezTo>
                    <a:pt x="209" y="22"/>
                    <a:pt x="213" y="27"/>
                    <a:pt x="216" y="33"/>
                  </a:cubicBezTo>
                  <a:cubicBezTo>
                    <a:pt x="216" y="34"/>
                    <a:pt x="217" y="34"/>
                    <a:pt x="217" y="34"/>
                  </a:cubicBezTo>
                  <a:cubicBezTo>
                    <a:pt x="219" y="34"/>
                    <a:pt x="220" y="33"/>
                    <a:pt x="219" y="31"/>
                  </a:cubicBezTo>
                  <a:cubicBezTo>
                    <a:pt x="216" y="26"/>
                    <a:pt x="212" y="20"/>
                    <a:pt x="209" y="14"/>
                  </a:cubicBezTo>
                  <a:cubicBezTo>
                    <a:pt x="212" y="13"/>
                    <a:pt x="214" y="12"/>
                    <a:pt x="217" y="10"/>
                  </a:cubicBezTo>
                  <a:cubicBezTo>
                    <a:pt x="221" y="16"/>
                    <a:pt x="224" y="23"/>
                    <a:pt x="229" y="28"/>
                  </a:cubicBezTo>
                  <a:cubicBezTo>
                    <a:pt x="229" y="29"/>
                    <a:pt x="230" y="29"/>
                    <a:pt x="230" y="29"/>
                  </a:cubicBezTo>
                  <a:moveTo>
                    <a:pt x="228" y="0"/>
                  </a:moveTo>
                  <a:cubicBezTo>
                    <a:pt x="228" y="0"/>
                    <a:pt x="227" y="0"/>
                    <a:pt x="227" y="0"/>
                  </a:cubicBezTo>
                  <a:cubicBezTo>
                    <a:pt x="212" y="10"/>
                    <a:pt x="195" y="18"/>
                    <a:pt x="180" y="27"/>
                  </a:cubicBezTo>
                  <a:cubicBezTo>
                    <a:pt x="163" y="36"/>
                    <a:pt x="146" y="45"/>
                    <a:pt x="129" y="54"/>
                  </a:cubicBezTo>
                  <a:cubicBezTo>
                    <a:pt x="99" y="70"/>
                    <a:pt x="69" y="86"/>
                    <a:pt x="40" y="103"/>
                  </a:cubicBezTo>
                  <a:cubicBezTo>
                    <a:pt x="31" y="107"/>
                    <a:pt x="23" y="112"/>
                    <a:pt x="14" y="118"/>
                  </a:cubicBezTo>
                  <a:cubicBezTo>
                    <a:pt x="10" y="120"/>
                    <a:pt x="6" y="122"/>
                    <a:pt x="3" y="125"/>
                  </a:cubicBezTo>
                  <a:cubicBezTo>
                    <a:pt x="1" y="125"/>
                    <a:pt x="0" y="126"/>
                    <a:pt x="1" y="128"/>
                  </a:cubicBezTo>
                  <a:cubicBezTo>
                    <a:pt x="8" y="142"/>
                    <a:pt x="15" y="156"/>
                    <a:pt x="22" y="170"/>
                  </a:cubicBezTo>
                  <a:cubicBezTo>
                    <a:pt x="22" y="170"/>
                    <a:pt x="23" y="171"/>
                    <a:pt x="23" y="171"/>
                  </a:cubicBezTo>
                  <a:cubicBezTo>
                    <a:pt x="23" y="171"/>
                    <a:pt x="24" y="172"/>
                    <a:pt x="25" y="172"/>
                  </a:cubicBezTo>
                  <a:cubicBezTo>
                    <a:pt x="25" y="172"/>
                    <a:pt x="25" y="172"/>
                    <a:pt x="26" y="172"/>
                  </a:cubicBezTo>
                  <a:cubicBezTo>
                    <a:pt x="45" y="161"/>
                    <a:pt x="64" y="152"/>
                    <a:pt x="82" y="141"/>
                  </a:cubicBezTo>
                  <a:cubicBezTo>
                    <a:pt x="101" y="130"/>
                    <a:pt x="119" y="118"/>
                    <a:pt x="138" y="108"/>
                  </a:cubicBezTo>
                  <a:cubicBezTo>
                    <a:pt x="158" y="99"/>
                    <a:pt x="177" y="89"/>
                    <a:pt x="196" y="79"/>
                  </a:cubicBezTo>
                  <a:cubicBezTo>
                    <a:pt x="216" y="68"/>
                    <a:pt x="235" y="56"/>
                    <a:pt x="255" y="45"/>
                  </a:cubicBezTo>
                  <a:cubicBezTo>
                    <a:pt x="256" y="45"/>
                    <a:pt x="256" y="45"/>
                    <a:pt x="256" y="45"/>
                  </a:cubicBezTo>
                  <a:cubicBezTo>
                    <a:pt x="256" y="44"/>
                    <a:pt x="256" y="44"/>
                    <a:pt x="256" y="43"/>
                  </a:cubicBezTo>
                  <a:cubicBezTo>
                    <a:pt x="247" y="29"/>
                    <a:pt x="239" y="15"/>
                    <a:pt x="231" y="0"/>
                  </a:cubicBezTo>
                  <a:cubicBezTo>
                    <a:pt x="230" y="0"/>
                    <a:pt x="230" y="0"/>
                    <a:pt x="229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3538206" y="2389114"/>
              <a:ext cx="50800" cy="85725"/>
            </a:xfrm>
            <a:custGeom>
              <a:avLst/>
              <a:gdLst>
                <a:gd name="T0" fmla="*/ 2 w 12"/>
                <a:gd name="T1" fmla="*/ 0 h 20"/>
                <a:gd name="T2" fmla="*/ 1 w 12"/>
                <a:gd name="T3" fmla="*/ 3 h 20"/>
                <a:gd name="T4" fmla="*/ 9 w 12"/>
                <a:gd name="T5" fmla="*/ 19 h 20"/>
                <a:gd name="T6" fmla="*/ 10 w 12"/>
                <a:gd name="T7" fmla="*/ 20 h 20"/>
                <a:gd name="T8" fmla="*/ 12 w 12"/>
                <a:gd name="T9" fmla="*/ 17 h 20"/>
                <a:gd name="T10" fmla="*/ 4 w 12"/>
                <a:gd name="T11" fmla="*/ 1 h 20"/>
                <a:gd name="T12" fmla="*/ 2 w 12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0">
                  <a:moveTo>
                    <a:pt x="2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3" y="8"/>
                    <a:pt x="6" y="14"/>
                    <a:pt x="9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1" y="20"/>
                    <a:pt x="12" y="19"/>
                    <a:pt x="12" y="17"/>
                  </a:cubicBezTo>
                  <a:cubicBezTo>
                    <a:pt x="9" y="12"/>
                    <a:pt x="6" y="7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7" name="Freeform 42"/>
            <p:cNvSpPr>
              <a:spLocks noEditPoints="1"/>
            </p:cNvSpPr>
            <p:nvPr/>
          </p:nvSpPr>
          <p:spPr bwMode="auto">
            <a:xfrm>
              <a:off x="5821420" y="4269803"/>
              <a:ext cx="660400" cy="309563"/>
            </a:xfrm>
            <a:custGeom>
              <a:avLst/>
              <a:gdLst>
                <a:gd name="T0" fmla="*/ 6 w 156"/>
                <a:gd name="T1" fmla="*/ 66 h 73"/>
                <a:gd name="T2" fmla="*/ 18 w 156"/>
                <a:gd name="T3" fmla="*/ 67 h 73"/>
                <a:gd name="T4" fmla="*/ 25 w 156"/>
                <a:gd name="T5" fmla="*/ 62 h 73"/>
                <a:gd name="T6" fmla="*/ 7 w 156"/>
                <a:gd name="T7" fmla="*/ 63 h 73"/>
                <a:gd name="T8" fmla="*/ 10 w 156"/>
                <a:gd name="T9" fmla="*/ 61 h 73"/>
                <a:gd name="T10" fmla="*/ 10 w 156"/>
                <a:gd name="T11" fmla="*/ 59 h 73"/>
                <a:gd name="T12" fmla="*/ 16 w 156"/>
                <a:gd name="T13" fmla="*/ 61 h 73"/>
                <a:gd name="T14" fmla="*/ 29 w 156"/>
                <a:gd name="T15" fmla="*/ 57 h 73"/>
                <a:gd name="T16" fmla="*/ 66 w 156"/>
                <a:gd name="T17" fmla="*/ 55 h 73"/>
                <a:gd name="T18" fmla="*/ 92 w 156"/>
                <a:gd name="T19" fmla="*/ 31 h 73"/>
                <a:gd name="T20" fmla="*/ 89 w 156"/>
                <a:gd name="T21" fmla="*/ 33 h 73"/>
                <a:gd name="T22" fmla="*/ 83 w 156"/>
                <a:gd name="T23" fmla="*/ 36 h 73"/>
                <a:gd name="T24" fmla="*/ 86 w 156"/>
                <a:gd name="T25" fmla="*/ 42 h 73"/>
                <a:gd name="T26" fmla="*/ 83 w 156"/>
                <a:gd name="T27" fmla="*/ 45 h 73"/>
                <a:gd name="T28" fmla="*/ 65 w 156"/>
                <a:gd name="T29" fmla="*/ 42 h 73"/>
                <a:gd name="T30" fmla="*/ 58 w 156"/>
                <a:gd name="T31" fmla="*/ 42 h 73"/>
                <a:gd name="T32" fmla="*/ 47 w 156"/>
                <a:gd name="T33" fmla="*/ 43 h 73"/>
                <a:gd name="T34" fmla="*/ 40 w 156"/>
                <a:gd name="T35" fmla="*/ 45 h 73"/>
                <a:gd name="T36" fmla="*/ 33 w 156"/>
                <a:gd name="T37" fmla="*/ 51 h 73"/>
                <a:gd name="T38" fmla="*/ 25 w 156"/>
                <a:gd name="T39" fmla="*/ 54 h 73"/>
                <a:gd name="T40" fmla="*/ 17 w 156"/>
                <a:gd name="T41" fmla="*/ 58 h 73"/>
                <a:gd name="T42" fmla="*/ 9 w 156"/>
                <a:gd name="T43" fmla="*/ 59 h 73"/>
                <a:gd name="T44" fmla="*/ 10 w 156"/>
                <a:gd name="T45" fmla="*/ 67 h 73"/>
                <a:gd name="T46" fmla="*/ 106 w 156"/>
                <a:gd name="T47" fmla="*/ 34 h 73"/>
                <a:gd name="T48" fmla="*/ 113 w 156"/>
                <a:gd name="T49" fmla="*/ 29 h 73"/>
                <a:gd name="T50" fmla="*/ 23 w 156"/>
                <a:gd name="T51" fmla="*/ 57 h 73"/>
                <a:gd name="T52" fmla="*/ 21 w 156"/>
                <a:gd name="T53" fmla="*/ 53 h 73"/>
                <a:gd name="T54" fmla="*/ 24 w 156"/>
                <a:gd name="T55" fmla="*/ 52 h 73"/>
                <a:gd name="T56" fmla="*/ 43 w 156"/>
                <a:gd name="T57" fmla="*/ 62 h 73"/>
                <a:gd name="T58" fmla="*/ 50 w 156"/>
                <a:gd name="T59" fmla="*/ 62 h 73"/>
                <a:gd name="T60" fmla="*/ 48 w 156"/>
                <a:gd name="T61" fmla="*/ 58 h 73"/>
                <a:gd name="T62" fmla="*/ 39 w 156"/>
                <a:gd name="T63" fmla="*/ 49 h 73"/>
                <a:gd name="T64" fmla="*/ 58 w 156"/>
                <a:gd name="T65" fmla="*/ 58 h 73"/>
                <a:gd name="T66" fmla="*/ 45 w 156"/>
                <a:gd name="T67" fmla="*/ 44 h 73"/>
                <a:gd name="T68" fmla="*/ 49 w 156"/>
                <a:gd name="T69" fmla="*/ 44 h 73"/>
                <a:gd name="T70" fmla="*/ 65 w 156"/>
                <a:gd name="T71" fmla="*/ 50 h 73"/>
                <a:gd name="T72" fmla="*/ 61 w 156"/>
                <a:gd name="T73" fmla="*/ 42 h 73"/>
                <a:gd name="T74" fmla="*/ 67 w 156"/>
                <a:gd name="T75" fmla="*/ 42 h 73"/>
                <a:gd name="T76" fmla="*/ 86 w 156"/>
                <a:gd name="T77" fmla="*/ 47 h 73"/>
                <a:gd name="T78" fmla="*/ 90 w 156"/>
                <a:gd name="T79" fmla="*/ 45 h 73"/>
                <a:gd name="T80" fmla="*/ 100 w 156"/>
                <a:gd name="T81" fmla="*/ 43 h 73"/>
                <a:gd name="T82" fmla="*/ 101 w 156"/>
                <a:gd name="T83" fmla="*/ 40 h 73"/>
                <a:gd name="T84" fmla="*/ 106 w 156"/>
                <a:gd name="T85" fmla="*/ 36 h 73"/>
                <a:gd name="T86" fmla="*/ 110 w 156"/>
                <a:gd name="T87" fmla="*/ 34 h 73"/>
                <a:gd name="T88" fmla="*/ 109 w 156"/>
                <a:gd name="T89" fmla="*/ 33 h 73"/>
                <a:gd name="T90" fmla="*/ 111 w 156"/>
                <a:gd name="T91" fmla="*/ 29 h 73"/>
                <a:gd name="T92" fmla="*/ 106 w 156"/>
                <a:gd name="T93" fmla="*/ 28 h 73"/>
                <a:gd name="T94" fmla="*/ 109 w 156"/>
                <a:gd name="T95" fmla="*/ 33 h 73"/>
                <a:gd name="T96" fmla="*/ 117 w 156"/>
                <a:gd name="T97" fmla="*/ 30 h 73"/>
                <a:gd name="T98" fmla="*/ 133 w 156"/>
                <a:gd name="T99" fmla="*/ 28 h 73"/>
                <a:gd name="T100" fmla="*/ 120 w 156"/>
                <a:gd name="T101" fmla="*/ 24 h 73"/>
                <a:gd name="T102" fmla="*/ 129 w 156"/>
                <a:gd name="T103" fmla="*/ 23 h 73"/>
                <a:gd name="T104" fmla="*/ 127 w 156"/>
                <a:gd name="T105" fmla="*/ 5 h 73"/>
                <a:gd name="T106" fmla="*/ 141 w 156"/>
                <a:gd name="T107" fmla="*/ 1 h 73"/>
                <a:gd name="T108" fmla="*/ 2 w 156"/>
                <a:gd name="T109" fmla="*/ 64 h 73"/>
                <a:gd name="T110" fmla="*/ 147 w 156"/>
                <a:gd name="T111" fmla="*/ 25 h 73"/>
                <a:gd name="T112" fmla="*/ 154 w 156"/>
                <a:gd name="T1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6" h="73">
                  <a:moveTo>
                    <a:pt x="12" y="69"/>
                  </a:moveTo>
                  <a:cubicBezTo>
                    <a:pt x="11" y="69"/>
                    <a:pt x="11" y="69"/>
                    <a:pt x="11" y="69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2" y="69"/>
                    <a:pt x="12" y="69"/>
                    <a:pt x="12" y="69"/>
                  </a:cubicBezTo>
                  <a:moveTo>
                    <a:pt x="10" y="68"/>
                  </a:moveTo>
                  <a:cubicBezTo>
                    <a:pt x="9" y="68"/>
                    <a:pt x="9" y="68"/>
                    <a:pt x="8" y="68"/>
                  </a:cubicBezTo>
                  <a:cubicBezTo>
                    <a:pt x="8" y="67"/>
                    <a:pt x="7" y="67"/>
                    <a:pt x="6" y="66"/>
                  </a:cubicBezTo>
                  <a:cubicBezTo>
                    <a:pt x="5" y="66"/>
                    <a:pt x="5" y="65"/>
                    <a:pt x="5" y="64"/>
                  </a:cubicBezTo>
                  <a:cubicBezTo>
                    <a:pt x="6" y="66"/>
                    <a:pt x="8" y="67"/>
                    <a:pt x="10" y="68"/>
                  </a:cubicBezTo>
                  <a:moveTo>
                    <a:pt x="18" y="67"/>
                  </a:moveTo>
                  <a:cubicBezTo>
                    <a:pt x="16" y="66"/>
                    <a:pt x="15" y="65"/>
                    <a:pt x="13" y="63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4" y="64"/>
                    <a:pt x="16" y="65"/>
                    <a:pt x="17" y="66"/>
                  </a:cubicBezTo>
                  <a:cubicBezTo>
                    <a:pt x="18" y="67"/>
                    <a:pt x="18" y="67"/>
                    <a:pt x="18" y="67"/>
                  </a:cubicBezTo>
                  <a:moveTo>
                    <a:pt x="30" y="69"/>
                  </a:moveTo>
                  <a:cubicBezTo>
                    <a:pt x="30" y="69"/>
                    <a:pt x="30" y="69"/>
                    <a:pt x="30" y="69"/>
                  </a:cubicBezTo>
                  <a:cubicBezTo>
                    <a:pt x="28" y="67"/>
                    <a:pt x="25" y="65"/>
                    <a:pt x="23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18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59"/>
                    <a:pt x="23" y="61"/>
                    <a:pt x="25" y="62"/>
                  </a:cubicBezTo>
                  <a:cubicBezTo>
                    <a:pt x="28" y="64"/>
                    <a:pt x="31" y="67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5" y="69"/>
                    <a:pt x="15" y="69"/>
                    <a:pt x="14" y="69"/>
                  </a:cubicBezTo>
                  <a:cubicBezTo>
                    <a:pt x="13" y="68"/>
                    <a:pt x="11" y="67"/>
                    <a:pt x="10" y="66"/>
                  </a:cubicBezTo>
                  <a:cubicBezTo>
                    <a:pt x="9" y="66"/>
                    <a:pt x="7" y="63"/>
                    <a:pt x="7" y="63"/>
                  </a:cubicBezTo>
                  <a:cubicBezTo>
                    <a:pt x="10" y="64"/>
                    <a:pt x="13" y="67"/>
                    <a:pt x="16" y="69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4" y="67"/>
                    <a:pt x="13" y="66"/>
                    <a:pt x="12" y="65"/>
                  </a:cubicBezTo>
                  <a:cubicBezTo>
                    <a:pt x="11" y="64"/>
                    <a:pt x="7" y="60"/>
                    <a:pt x="8" y="60"/>
                  </a:cubicBezTo>
                  <a:cubicBezTo>
                    <a:pt x="8" y="60"/>
                    <a:pt x="9" y="61"/>
                    <a:pt x="10" y="61"/>
                  </a:cubicBezTo>
                  <a:cubicBezTo>
                    <a:pt x="10" y="61"/>
                    <a:pt x="10" y="61"/>
                    <a:pt x="11" y="62"/>
                  </a:cubicBezTo>
                  <a:cubicBezTo>
                    <a:pt x="14" y="65"/>
                    <a:pt x="17" y="68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18" y="66"/>
                    <a:pt x="15" y="63"/>
                    <a:pt x="11" y="61"/>
                  </a:cubicBezTo>
                  <a:cubicBezTo>
                    <a:pt x="11" y="61"/>
                    <a:pt x="10" y="60"/>
                    <a:pt x="10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0" y="59"/>
                    <a:pt x="13" y="61"/>
                    <a:pt x="13" y="61"/>
                  </a:cubicBezTo>
                  <a:cubicBezTo>
                    <a:pt x="15" y="62"/>
                    <a:pt x="17" y="63"/>
                    <a:pt x="19" y="65"/>
                  </a:cubicBezTo>
                  <a:cubicBezTo>
                    <a:pt x="21" y="66"/>
                    <a:pt x="23" y="67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3" y="67"/>
                    <a:pt x="21" y="65"/>
                    <a:pt x="19" y="64"/>
                  </a:cubicBezTo>
                  <a:cubicBezTo>
                    <a:pt x="18" y="63"/>
                    <a:pt x="17" y="62"/>
                    <a:pt x="16" y="61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20" y="62"/>
                    <a:pt x="20" y="63"/>
                  </a:cubicBezTo>
                  <a:cubicBezTo>
                    <a:pt x="21" y="63"/>
                    <a:pt x="22" y="63"/>
                    <a:pt x="22" y="64"/>
                  </a:cubicBezTo>
                  <a:cubicBezTo>
                    <a:pt x="25" y="66"/>
                    <a:pt x="27" y="68"/>
                    <a:pt x="30" y="69"/>
                  </a:cubicBezTo>
                  <a:moveTo>
                    <a:pt x="38" y="63"/>
                  </a:moveTo>
                  <a:cubicBezTo>
                    <a:pt x="38" y="63"/>
                    <a:pt x="37" y="62"/>
                    <a:pt x="37" y="62"/>
                  </a:cubicBezTo>
                  <a:cubicBezTo>
                    <a:pt x="34" y="61"/>
                    <a:pt x="31" y="59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7"/>
                    <a:pt x="31" y="58"/>
                    <a:pt x="31" y="58"/>
                  </a:cubicBezTo>
                  <a:cubicBezTo>
                    <a:pt x="33" y="59"/>
                    <a:pt x="35" y="61"/>
                    <a:pt x="37" y="62"/>
                  </a:cubicBezTo>
                  <a:cubicBezTo>
                    <a:pt x="38" y="63"/>
                    <a:pt x="38" y="63"/>
                    <a:pt x="38" y="63"/>
                  </a:cubicBezTo>
                  <a:moveTo>
                    <a:pt x="66" y="55"/>
                  </a:moveTo>
                  <a:cubicBezTo>
                    <a:pt x="63" y="54"/>
                    <a:pt x="60" y="52"/>
                    <a:pt x="58" y="51"/>
                  </a:cubicBezTo>
                  <a:cubicBezTo>
                    <a:pt x="61" y="52"/>
                    <a:pt x="64" y="54"/>
                    <a:pt x="66" y="55"/>
                  </a:cubicBezTo>
                  <a:moveTo>
                    <a:pt x="4" y="64"/>
                  </a:moveTo>
                  <a:cubicBezTo>
                    <a:pt x="2" y="57"/>
                    <a:pt x="15" y="52"/>
                    <a:pt x="20" y="50"/>
                  </a:cubicBezTo>
                  <a:cubicBezTo>
                    <a:pt x="28" y="47"/>
                    <a:pt x="36" y="45"/>
                    <a:pt x="44" y="43"/>
                  </a:cubicBezTo>
                  <a:cubicBezTo>
                    <a:pt x="61" y="37"/>
                    <a:pt x="78" y="34"/>
                    <a:pt x="95" y="30"/>
                  </a:cubicBezTo>
                  <a:cubicBezTo>
                    <a:pt x="95" y="30"/>
                    <a:pt x="95" y="30"/>
                    <a:pt x="95" y="30"/>
                  </a:cubicBezTo>
                  <a:cubicBezTo>
                    <a:pt x="98" y="32"/>
                    <a:pt x="101" y="35"/>
                    <a:pt x="104" y="35"/>
                  </a:cubicBezTo>
                  <a:cubicBezTo>
                    <a:pt x="100" y="35"/>
                    <a:pt x="97" y="32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2"/>
                    <a:pt x="92" y="32"/>
                  </a:cubicBezTo>
                  <a:cubicBezTo>
                    <a:pt x="94" y="33"/>
                    <a:pt x="95" y="34"/>
                    <a:pt x="97" y="35"/>
                  </a:cubicBezTo>
                  <a:cubicBezTo>
                    <a:pt x="98" y="36"/>
                    <a:pt x="101" y="37"/>
                    <a:pt x="101" y="37"/>
                  </a:cubicBezTo>
                  <a:cubicBezTo>
                    <a:pt x="100" y="37"/>
                    <a:pt x="100" y="37"/>
                    <a:pt x="98" y="36"/>
                  </a:cubicBezTo>
                  <a:cubicBezTo>
                    <a:pt x="95" y="35"/>
                    <a:pt x="92" y="34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3"/>
                    <a:pt x="88" y="33"/>
                    <a:pt x="89" y="33"/>
                  </a:cubicBezTo>
                  <a:cubicBezTo>
                    <a:pt x="90" y="34"/>
                    <a:pt x="92" y="35"/>
                    <a:pt x="93" y="36"/>
                  </a:cubicBezTo>
                  <a:cubicBezTo>
                    <a:pt x="91" y="35"/>
                    <a:pt x="88" y="34"/>
                    <a:pt x="85" y="33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9" y="37"/>
                    <a:pt x="94" y="39"/>
                    <a:pt x="98" y="42"/>
                  </a:cubicBezTo>
                  <a:cubicBezTo>
                    <a:pt x="94" y="39"/>
                    <a:pt x="88" y="37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2" y="36"/>
                    <a:pt x="83" y="36"/>
                  </a:cubicBezTo>
                  <a:cubicBezTo>
                    <a:pt x="85" y="38"/>
                    <a:pt x="87" y="39"/>
                    <a:pt x="89" y="40"/>
                  </a:cubicBezTo>
                  <a:cubicBezTo>
                    <a:pt x="90" y="41"/>
                    <a:pt x="90" y="41"/>
                    <a:pt x="90" y="41"/>
                  </a:cubicBezTo>
                  <a:cubicBezTo>
                    <a:pt x="86" y="39"/>
                    <a:pt x="82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9" y="38"/>
                    <a:pt x="80" y="39"/>
                    <a:pt x="82" y="40"/>
                  </a:cubicBezTo>
                  <a:cubicBezTo>
                    <a:pt x="84" y="41"/>
                    <a:pt x="85" y="42"/>
                    <a:pt x="86" y="42"/>
                  </a:cubicBezTo>
                  <a:cubicBezTo>
                    <a:pt x="86" y="42"/>
                    <a:pt x="89" y="44"/>
                    <a:pt x="89" y="44"/>
                  </a:cubicBezTo>
                  <a:cubicBezTo>
                    <a:pt x="89" y="44"/>
                    <a:pt x="88" y="44"/>
                    <a:pt x="88" y="44"/>
                  </a:cubicBezTo>
                  <a:cubicBezTo>
                    <a:pt x="82" y="41"/>
                    <a:pt x="77" y="38"/>
                    <a:pt x="71" y="36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4" y="41"/>
                    <a:pt x="79" y="42"/>
                    <a:pt x="84" y="45"/>
                  </a:cubicBezTo>
                  <a:cubicBezTo>
                    <a:pt x="85" y="46"/>
                    <a:pt x="86" y="46"/>
                    <a:pt x="86" y="46"/>
                  </a:cubicBezTo>
                  <a:cubicBezTo>
                    <a:pt x="85" y="46"/>
                    <a:pt x="83" y="45"/>
                    <a:pt x="83" y="45"/>
                  </a:cubicBezTo>
                  <a:cubicBezTo>
                    <a:pt x="81" y="44"/>
                    <a:pt x="79" y="43"/>
                    <a:pt x="78" y="42"/>
                  </a:cubicBezTo>
                  <a:cubicBezTo>
                    <a:pt x="75" y="41"/>
                    <a:pt x="72" y="39"/>
                    <a:pt x="68" y="38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70" y="41"/>
                    <a:pt x="73" y="43"/>
                    <a:pt x="76" y="45"/>
                  </a:cubicBezTo>
                  <a:cubicBezTo>
                    <a:pt x="72" y="43"/>
                    <a:pt x="69" y="42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8" y="44"/>
                    <a:pt x="72" y="46"/>
                    <a:pt x="75" y="48"/>
                  </a:cubicBezTo>
                  <a:cubicBezTo>
                    <a:pt x="76" y="48"/>
                    <a:pt x="76" y="49"/>
                    <a:pt x="77" y="49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49"/>
                    <a:pt x="75" y="48"/>
                    <a:pt x="74" y="48"/>
                  </a:cubicBezTo>
                  <a:cubicBezTo>
                    <a:pt x="69" y="45"/>
                    <a:pt x="64" y="41"/>
                    <a:pt x="58" y="41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60" y="44"/>
                    <a:pt x="62" y="45"/>
                    <a:pt x="64" y="47"/>
                  </a:cubicBezTo>
                  <a:cubicBezTo>
                    <a:pt x="61" y="45"/>
                    <a:pt x="58" y="43"/>
                    <a:pt x="54" y="4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6" y="45"/>
                    <a:pt x="58" y="47"/>
                    <a:pt x="61" y="48"/>
                  </a:cubicBezTo>
                  <a:cubicBezTo>
                    <a:pt x="59" y="48"/>
                    <a:pt x="58" y="47"/>
                    <a:pt x="57" y="47"/>
                  </a:cubicBezTo>
                  <a:cubicBezTo>
                    <a:pt x="54" y="45"/>
                    <a:pt x="51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8" y="45"/>
                    <a:pt x="49" y="46"/>
                    <a:pt x="51" y="47"/>
                  </a:cubicBezTo>
                  <a:cubicBezTo>
                    <a:pt x="49" y="45"/>
                    <a:pt x="47" y="44"/>
                    <a:pt x="44" y="43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50" y="50"/>
                    <a:pt x="58" y="53"/>
                    <a:pt x="65" y="58"/>
                  </a:cubicBezTo>
                  <a:cubicBezTo>
                    <a:pt x="63" y="57"/>
                    <a:pt x="61" y="56"/>
                    <a:pt x="59" y="55"/>
                  </a:cubicBezTo>
                  <a:cubicBezTo>
                    <a:pt x="57" y="54"/>
                    <a:pt x="55" y="53"/>
                    <a:pt x="53" y="52"/>
                  </a:cubicBezTo>
                  <a:cubicBezTo>
                    <a:pt x="48" y="50"/>
                    <a:pt x="44" y="47"/>
                    <a:pt x="40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47"/>
                    <a:pt x="42" y="49"/>
                    <a:pt x="43" y="50"/>
                  </a:cubicBezTo>
                  <a:cubicBezTo>
                    <a:pt x="41" y="49"/>
                    <a:pt x="38" y="48"/>
                    <a:pt x="36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50"/>
                    <a:pt x="38" y="51"/>
                    <a:pt x="39" y="52"/>
                  </a:cubicBezTo>
                  <a:cubicBezTo>
                    <a:pt x="37" y="51"/>
                    <a:pt x="35" y="51"/>
                    <a:pt x="33" y="50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4" y="52"/>
                    <a:pt x="34" y="52"/>
                  </a:cubicBezTo>
                  <a:cubicBezTo>
                    <a:pt x="33" y="52"/>
                    <a:pt x="31" y="51"/>
                    <a:pt x="29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3"/>
                    <a:pt x="31" y="54"/>
                    <a:pt x="32" y="55"/>
                  </a:cubicBezTo>
                  <a:cubicBezTo>
                    <a:pt x="29" y="53"/>
                    <a:pt x="26" y="52"/>
                    <a:pt x="24" y="51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4" y="52"/>
                    <a:pt x="24" y="53"/>
                    <a:pt x="25" y="54"/>
                  </a:cubicBezTo>
                  <a:cubicBezTo>
                    <a:pt x="23" y="53"/>
                    <a:pt x="22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1" y="54"/>
                    <a:pt x="23" y="56"/>
                    <a:pt x="25" y="58"/>
                  </a:cubicBezTo>
                  <a:cubicBezTo>
                    <a:pt x="24" y="57"/>
                    <a:pt x="22" y="56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1" y="57"/>
                    <a:pt x="22" y="59"/>
                    <a:pt x="23" y="60"/>
                  </a:cubicBezTo>
                  <a:cubicBezTo>
                    <a:pt x="21" y="59"/>
                    <a:pt x="19" y="58"/>
                    <a:pt x="17" y="58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60"/>
                    <a:pt x="19" y="61"/>
                    <a:pt x="20" y="62"/>
                  </a:cubicBezTo>
                  <a:cubicBezTo>
                    <a:pt x="18" y="61"/>
                    <a:pt x="16" y="60"/>
                    <a:pt x="14" y="59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1"/>
                    <a:pt x="16" y="61"/>
                  </a:cubicBezTo>
                  <a:cubicBezTo>
                    <a:pt x="14" y="60"/>
                    <a:pt x="12" y="59"/>
                    <a:pt x="9" y="58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10" y="60"/>
                    <a:pt x="10" y="60"/>
                  </a:cubicBezTo>
                  <a:cubicBezTo>
                    <a:pt x="9" y="60"/>
                    <a:pt x="8" y="60"/>
                    <a:pt x="7" y="59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7" y="61"/>
                    <a:pt x="8" y="62"/>
                    <a:pt x="10" y="63"/>
                  </a:cubicBezTo>
                  <a:cubicBezTo>
                    <a:pt x="8" y="63"/>
                    <a:pt x="7" y="62"/>
                    <a:pt x="6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4"/>
                    <a:pt x="8" y="66"/>
                    <a:pt x="10" y="67"/>
                  </a:cubicBezTo>
                  <a:cubicBezTo>
                    <a:pt x="8" y="66"/>
                    <a:pt x="6" y="65"/>
                    <a:pt x="5" y="63"/>
                  </a:cubicBezTo>
                  <a:cubicBezTo>
                    <a:pt x="4" y="64"/>
                    <a:pt x="4" y="64"/>
                    <a:pt x="4" y="64"/>
                  </a:cubicBezTo>
                  <a:moveTo>
                    <a:pt x="107" y="35"/>
                  </a:moveTo>
                  <a:cubicBezTo>
                    <a:pt x="107" y="35"/>
                    <a:pt x="103" y="33"/>
                    <a:pt x="102" y="33"/>
                  </a:cubicBezTo>
                  <a:cubicBezTo>
                    <a:pt x="100" y="32"/>
                    <a:pt x="98" y="31"/>
                    <a:pt x="96" y="30"/>
                  </a:cubicBezTo>
                  <a:cubicBezTo>
                    <a:pt x="97" y="30"/>
                    <a:pt x="98" y="30"/>
                    <a:pt x="99" y="29"/>
                  </a:cubicBezTo>
                  <a:cubicBezTo>
                    <a:pt x="101" y="32"/>
                    <a:pt x="104" y="33"/>
                    <a:pt x="106" y="34"/>
                  </a:cubicBezTo>
                  <a:cubicBezTo>
                    <a:pt x="107" y="35"/>
                    <a:pt x="107" y="35"/>
                    <a:pt x="107" y="35"/>
                  </a:cubicBezTo>
                  <a:moveTo>
                    <a:pt x="111" y="32"/>
                  </a:moveTo>
                  <a:cubicBezTo>
                    <a:pt x="112" y="32"/>
                    <a:pt x="112" y="32"/>
                    <a:pt x="112" y="32"/>
                  </a:cubicBezTo>
                  <a:cubicBezTo>
                    <a:pt x="112" y="31"/>
                    <a:pt x="112" y="31"/>
                    <a:pt x="112" y="30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2" y="29"/>
                    <a:pt x="111" y="29"/>
                    <a:pt x="112" y="29"/>
                  </a:cubicBezTo>
                  <a:cubicBezTo>
                    <a:pt x="112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4" y="30"/>
                    <a:pt x="115" y="31"/>
                    <a:pt x="116" y="32"/>
                  </a:cubicBezTo>
                  <a:cubicBezTo>
                    <a:pt x="102" y="45"/>
                    <a:pt x="85" y="54"/>
                    <a:pt x="67" y="61"/>
                  </a:cubicBezTo>
                  <a:cubicBezTo>
                    <a:pt x="56" y="64"/>
                    <a:pt x="46" y="67"/>
                    <a:pt x="35" y="69"/>
                  </a:cubicBezTo>
                  <a:cubicBezTo>
                    <a:pt x="31" y="65"/>
                    <a:pt x="26" y="62"/>
                    <a:pt x="22" y="58"/>
                  </a:cubicBezTo>
                  <a:cubicBezTo>
                    <a:pt x="21" y="57"/>
                    <a:pt x="21" y="57"/>
                    <a:pt x="22" y="57"/>
                  </a:cubicBezTo>
                  <a:cubicBezTo>
                    <a:pt x="22" y="57"/>
                    <a:pt x="23" y="57"/>
                    <a:pt x="23" y="57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6" y="59"/>
                    <a:pt x="28" y="60"/>
                    <a:pt x="29" y="61"/>
                  </a:cubicBezTo>
                  <a:cubicBezTo>
                    <a:pt x="32" y="62"/>
                    <a:pt x="34" y="64"/>
                    <a:pt x="36" y="66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4" y="63"/>
                    <a:pt x="31" y="61"/>
                    <a:pt x="28" y="59"/>
                  </a:cubicBezTo>
                  <a:cubicBezTo>
                    <a:pt x="27" y="58"/>
                    <a:pt x="25" y="57"/>
                    <a:pt x="24" y="56"/>
                  </a:cubicBezTo>
                  <a:cubicBezTo>
                    <a:pt x="23" y="55"/>
                    <a:pt x="20" y="53"/>
                    <a:pt x="21" y="53"/>
                  </a:cubicBezTo>
                  <a:cubicBezTo>
                    <a:pt x="21" y="53"/>
                    <a:pt x="22" y="53"/>
                    <a:pt x="22" y="53"/>
                  </a:cubicBezTo>
                  <a:cubicBezTo>
                    <a:pt x="24" y="54"/>
                    <a:pt x="25" y="54"/>
                    <a:pt x="26" y="55"/>
                  </a:cubicBezTo>
                  <a:cubicBezTo>
                    <a:pt x="30" y="59"/>
                    <a:pt x="35" y="63"/>
                    <a:pt x="40" y="64"/>
                  </a:cubicBezTo>
                  <a:cubicBezTo>
                    <a:pt x="40" y="63"/>
                    <a:pt x="40" y="63"/>
                    <a:pt x="40" y="63"/>
                  </a:cubicBezTo>
                  <a:cubicBezTo>
                    <a:pt x="36" y="60"/>
                    <a:pt x="32" y="57"/>
                    <a:pt x="27" y="55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3"/>
                    <a:pt x="24" y="52"/>
                    <a:pt x="24" y="52"/>
                  </a:cubicBezTo>
                  <a:cubicBezTo>
                    <a:pt x="24" y="52"/>
                    <a:pt x="25" y="52"/>
                    <a:pt x="26" y="53"/>
                  </a:cubicBezTo>
                  <a:cubicBezTo>
                    <a:pt x="29" y="54"/>
                    <a:pt x="32" y="56"/>
                    <a:pt x="35" y="58"/>
                  </a:cubicBezTo>
                  <a:cubicBezTo>
                    <a:pt x="36" y="58"/>
                    <a:pt x="37" y="59"/>
                    <a:pt x="38" y="60"/>
                  </a:cubicBezTo>
                  <a:cubicBezTo>
                    <a:pt x="41" y="61"/>
                    <a:pt x="43" y="62"/>
                    <a:pt x="45" y="64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63"/>
                    <a:pt x="44" y="62"/>
                    <a:pt x="44" y="62"/>
                  </a:cubicBezTo>
                  <a:cubicBezTo>
                    <a:pt x="43" y="62"/>
                    <a:pt x="43" y="62"/>
                    <a:pt x="43" y="62"/>
                  </a:cubicBezTo>
                  <a:cubicBezTo>
                    <a:pt x="39" y="59"/>
                    <a:pt x="34" y="57"/>
                    <a:pt x="31" y="53"/>
                  </a:cubicBezTo>
                  <a:cubicBezTo>
                    <a:pt x="30" y="53"/>
                    <a:pt x="30" y="52"/>
                    <a:pt x="31" y="52"/>
                  </a:cubicBezTo>
                  <a:cubicBezTo>
                    <a:pt x="32" y="52"/>
                    <a:pt x="34" y="53"/>
                    <a:pt x="34" y="53"/>
                  </a:cubicBezTo>
                  <a:cubicBezTo>
                    <a:pt x="35" y="53"/>
                    <a:pt x="35" y="54"/>
                    <a:pt x="36" y="54"/>
                  </a:cubicBezTo>
                  <a:cubicBezTo>
                    <a:pt x="40" y="57"/>
                    <a:pt x="45" y="60"/>
                    <a:pt x="49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2"/>
                    <a:pt x="50" y="62"/>
                  </a:cubicBezTo>
                  <a:cubicBezTo>
                    <a:pt x="45" y="59"/>
                    <a:pt x="41" y="55"/>
                    <a:pt x="36" y="53"/>
                  </a:cubicBezTo>
                  <a:cubicBezTo>
                    <a:pt x="35" y="52"/>
                    <a:pt x="35" y="52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1"/>
                    <a:pt x="37" y="52"/>
                    <a:pt x="38" y="52"/>
                  </a:cubicBezTo>
                  <a:cubicBezTo>
                    <a:pt x="39" y="53"/>
                    <a:pt x="41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5" y="56"/>
                    <a:pt x="46" y="57"/>
                    <a:pt x="48" y="58"/>
                  </a:cubicBezTo>
                  <a:cubicBezTo>
                    <a:pt x="50" y="59"/>
                    <a:pt x="51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0" y="58"/>
                    <a:pt x="47" y="56"/>
                    <a:pt x="44" y="55"/>
                  </a:cubicBezTo>
                  <a:cubicBezTo>
                    <a:pt x="42" y="54"/>
                    <a:pt x="40" y="52"/>
                    <a:pt x="39" y="51"/>
                  </a:cubicBezTo>
                  <a:cubicBezTo>
                    <a:pt x="37" y="50"/>
                    <a:pt x="36" y="49"/>
                    <a:pt x="37" y="49"/>
                  </a:cubicBezTo>
                  <a:cubicBezTo>
                    <a:pt x="37" y="49"/>
                    <a:pt x="38" y="49"/>
                    <a:pt x="39" y="49"/>
                  </a:cubicBezTo>
                  <a:cubicBezTo>
                    <a:pt x="42" y="50"/>
                    <a:pt x="44" y="51"/>
                    <a:pt x="45" y="52"/>
                  </a:cubicBezTo>
                  <a:cubicBezTo>
                    <a:pt x="49" y="54"/>
                    <a:pt x="52" y="56"/>
                    <a:pt x="55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8" y="59"/>
                    <a:pt x="58" y="58"/>
                  </a:cubicBezTo>
                  <a:cubicBezTo>
                    <a:pt x="54" y="56"/>
                    <a:pt x="50" y="54"/>
                    <a:pt x="47" y="52"/>
                  </a:cubicBezTo>
                  <a:cubicBezTo>
                    <a:pt x="46" y="51"/>
                    <a:pt x="45" y="51"/>
                    <a:pt x="44" y="50"/>
                  </a:cubicBezTo>
                  <a:cubicBezTo>
                    <a:pt x="43" y="49"/>
                    <a:pt x="42" y="48"/>
                    <a:pt x="40" y="46"/>
                  </a:cubicBezTo>
                  <a:cubicBezTo>
                    <a:pt x="41" y="47"/>
                    <a:pt x="44" y="48"/>
                    <a:pt x="45" y="48"/>
                  </a:cubicBezTo>
                  <a:cubicBezTo>
                    <a:pt x="52" y="52"/>
                    <a:pt x="58" y="56"/>
                    <a:pt x="66" y="59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59" y="53"/>
                    <a:pt x="51" y="50"/>
                    <a:pt x="45" y="44"/>
                  </a:cubicBezTo>
                  <a:cubicBezTo>
                    <a:pt x="47" y="46"/>
                    <a:pt x="49" y="46"/>
                    <a:pt x="51" y="47"/>
                  </a:cubicBezTo>
                  <a:cubicBezTo>
                    <a:pt x="53" y="48"/>
                    <a:pt x="55" y="50"/>
                    <a:pt x="57" y="51"/>
                  </a:cubicBezTo>
                  <a:cubicBezTo>
                    <a:pt x="60" y="53"/>
                    <a:pt x="64" y="55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8" y="56"/>
                    <a:pt x="68" y="55"/>
                    <a:pt x="68" y="55"/>
                  </a:cubicBezTo>
                  <a:cubicBezTo>
                    <a:pt x="61" y="52"/>
                    <a:pt x="55" y="49"/>
                    <a:pt x="49" y="45"/>
                  </a:cubicBezTo>
                  <a:cubicBezTo>
                    <a:pt x="48" y="44"/>
                    <a:pt x="48" y="44"/>
                    <a:pt x="49" y="44"/>
                  </a:cubicBezTo>
                  <a:cubicBezTo>
                    <a:pt x="49" y="44"/>
                    <a:pt x="51" y="44"/>
                    <a:pt x="52" y="44"/>
                  </a:cubicBezTo>
                  <a:cubicBezTo>
                    <a:pt x="53" y="45"/>
                    <a:pt x="55" y="46"/>
                    <a:pt x="56" y="47"/>
                  </a:cubicBezTo>
                  <a:cubicBezTo>
                    <a:pt x="59" y="48"/>
                    <a:pt x="62" y="50"/>
                    <a:pt x="66" y="51"/>
                  </a:cubicBezTo>
                  <a:cubicBezTo>
                    <a:pt x="67" y="52"/>
                    <a:pt x="69" y="53"/>
                    <a:pt x="71" y="54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0" y="52"/>
                    <a:pt x="68" y="52"/>
                    <a:pt x="66" y="51"/>
                  </a:cubicBezTo>
                  <a:cubicBezTo>
                    <a:pt x="66" y="51"/>
                    <a:pt x="65" y="51"/>
                    <a:pt x="65" y="50"/>
                  </a:cubicBezTo>
                  <a:cubicBezTo>
                    <a:pt x="63" y="49"/>
                    <a:pt x="61" y="48"/>
                    <a:pt x="59" y="46"/>
                  </a:cubicBezTo>
                  <a:cubicBezTo>
                    <a:pt x="58" y="46"/>
                    <a:pt x="56" y="44"/>
                    <a:pt x="55" y="43"/>
                  </a:cubicBezTo>
                  <a:cubicBezTo>
                    <a:pt x="63" y="45"/>
                    <a:pt x="69" y="50"/>
                    <a:pt x="76" y="54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4" y="51"/>
                    <a:pt x="71" y="50"/>
                    <a:pt x="68" y="48"/>
                  </a:cubicBezTo>
                  <a:cubicBezTo>
                    <a:pt x="66" y="47"/>
                    <a:pt x="64" y="45"/>
                    <a:pt x="62" y="44"/>
                  </a:cubicBezTo>
                  <a:cubicBezTo>
                    <a:pt x="61" y="43"/>
                    <a:pt x="59" y="42"/>
                    <a:pt x="61" y="42"/>
                  </a:cubicBezTo>
                  <a:cubicBezTo>
                    <a:pt x="61" y="42"/>
                    <a:pt x="61" y="42"/>
                    <a:pt x="62" y="42"/>
                  </a:cubicBezTo>
                  <a:cubicBezTo>
                    <a:pt x="68" y="44"/>
                    <a:pt x="74" y="49"/>
                    <a:pt x="80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1" y="51"/>
                    <a:pt x="81" y="51"/>
                    <a:pt x="80" y="51"/>
                  </a:cubicBezTo>
                  <a:cubicBezTo>
                    <a:pt x="78" y="49"/>
                    <a:pt x="75" y="47"/>
                    <a:pt x="72" y="45"/>
                  </a:cubicBezTo>
                  <a:cubicBezTo>
                    <a:pt x="71" y="44"/>
                    <a:pt x="70" y="44"/>
                    <a:pt x="68" y="43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74" y="44"/>
                    <a:pt x="79" y="48"/>
                    <a:pt x="84" y="50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79" y="46"/>
                    <a:pt x="74" y="44"/>
                    <a:pt x="69" y="39"/>
                  </a:cubicBezTo>
                  <a:cubicBezTo>
                    <a:pt x="70" y="40"/>
                    <a:pt x="72" y="40"/>
                    <a:pt x="73" y="41"/>
                  </a:cubicBezTo>
                  <a:cubicBezTo>
                    <a:pt x="75" y="42"/>
                    <a:pt x="77" y="42"/>
                    <a:pt x="79" y="43"/>
                  </a:cubicBezTo>
                  <a:cubicBezTo>
                    <a:pt x="81" y="45"/>
                    <a:pt x="84" y="46"/>
                    <a:pt x="86" y="47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3" y="43"/>
                    <a:pt x="77" y="41"/>
                    <a:pt x="73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3" y="38"/>
                    <a:pt x="73" y="38"/>
                  </a:cubicBezTo>
                  <a:cubicBezTo>
                    <a:pt x="76" y="38"/>
                    <a:pt x="78" y="39"/>
                    <a:pt x="80" y="41"/>
                  </a:cubicBezTo>
                  <a:cubicBezTo>
                    <a:pt x="83" y="42"/>
                    <a:pt x="86" y="44"/>
                    <a:pt x="90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9" y="43"/>
                    <a:pt x="87" y="42"/>
                    <a:pt x="85" y="41"/>
                  </a:cubicBezTo>
                  <a:cubicBezTo>
                    <a:pt x="84" y="40"/>
                    <a:pt x="80" y="37"/>
                    <a:pt x="78" y="37"/>
                  </a:cubicBezTo>
                  <a:cubicBezTo>
                    <a:pt x="84" y="38"/>
                    <a:pt x="90" y="41"/>
                    <a:pt x="95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3" y="42"/>
                    <a:pt x="91" y="41"/>
                    <a:pt x="89" y="39"/>
                  </a:cubicBezTo>
                  <a:cubicBezTo>
                    <a:pt x="88" y="39"/>
                    <a:pt x="86" y="37"/>
                    <a:pt x="84" y="37"/>
                  </a:cubicBezTo>
                  <a:cubicBezTo>
                    <a:pt x="90" y="38"/>
                    <a:pt x="95" y="41"/>
                    <a:pt x="100" y="43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0" y="43"/>
                    <a:pt x="100" y="42"/>
                    <a:pt x="100" y="42"/>
                  </a:cubicBezTo>
                  <a:cubicBezTo>
                    <a:pt x="95" y="39"/>
                    <a:pt x="90" y="37"/>
                    <a:pt x="86" y="34"/>
                  </a:cubicBezTo>
                  <a:cubicBezTo>
                    <a:pt x="88" y="35"/>
                    <a:pt x="91" y="36"/>
                    <a:pt x="93" y="37"/>
                  </a:cubicBezTo>
                  <a:cubicBezTo>
                    <a:pt x="96" y="38"/>
                    <a:pt x="98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2" y="40"/>
                    <a:pt x="102" y="40"/>
                    <a:pt x="101" y="40"/>
                  </a:cubicBezTo>
                  <a:cubicBezTo>
                    <a:pt x="98" y="38"/>
                    <a:pt x="94" y="36"/>
                    <a:pt x="90" y="34"/>
                  </a:cubicBezTo>
                  <a:cubicBezTo>
                    <a:pt x="93" y="35"/>
                    <a:pt x="98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0" y="36"/>
                    <a:pt x="96" y="32"/>
                    <a:pt x="93" y="32"/>
                  </a:cubicBezTo>
                  <a:cubicBezTo>
                    <a:pt x="97" y="33"/>
                    <a:pt x="101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4" y="35"/>
                    <a:pt x="102" y="34"/>
                    <a:pt x="101" y="33"/>
                  </a:cubicBezTo>
                  <a:cubicBezTo>
                    <a:pt x="100" y="33"/>
                    <a:pt x="97" y="31"/>
                    <a:pt x="97" y="31"/>
                  </a:cubicBezTo>
                  <a:cubicBezTo>
                    <a:pt x="97" y="31"/>
                    <a:pt x="97" y="31"/>
                    <a:pt x="98" y="31"/>
                  </a:cubicBezTo>
                  <a:cubicBezTo>
                    <a:pt x="101" y="33"/>
                    <a:pt x="105" y="35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7" y="34"/>
                    <a:pt x="105" y="33"/>
                    <a:pt x="103" y="32"/>
                  </a:cubicBezTo>
                  <a:cubicBezTo>
                    <a:pt x="105" y="33"/>
                    <a:pt x="107" y="34"/>
                    <a:pt x="110" y="34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2"/>
                    <a:pt x="107" y="31"/>
                    <a:pt x="105" y="30"/>
                  </a:cubicBezTo>
                  <a:cubicBezTo>
                    <a:pt x="107" y="31"/>
                    <a:pt x="109" y="32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1" y="32"/>
                    <a:pt x="111" y="32"/>
                    <a:pt x="111" y="32"/>
                  </a:cubicBezTo>
                  <a:cubicBezTo>
                    <a:pt x="111" y="32"/>
                    <a:pt x="111" y="32"/>
                    <a:pt x="111" y="32"/>
                  </a:cubicBezTo>
                  <a:moveTo>
                    <a:pt x="109" y="33"/>
                  </a:moveTo>
                  <a:cubicBezTo>
                    <a:pt x="109" y="33"/>
                    <a:pt x="108" y="33"/>
                    <a:pt x="107" y="33"/>
                  </a:cubicBezTo>
                  <a:cubicBezTo>
                    <a:pt x="105" y="32"/>
                    <a:pt x="102" y="30"/>
                    <a:pt x="100" y="29"/>
                  </a:cubicBezTo>
                  <a:cubicBezTo>
                    <a:pt x="104" y="28"/>
                    <a:pt x="108" y="27"/>
                    <a:pt x="112" y="26"/>
                  </a:cubicBezTo>
                  <a:cubicBezTo>
                    <a:pt x="112" y="27"/>
                    <a:pt x="112" y="28"/>
                    <a:pt x="113" y="28"/>
                  </a:cubicBezTo>
                  <a:cubicBezTo>
                    <a:pt x="112" y="28"/>
                    <a:pt x="112" y="28"/>
                    <a:pt x="111" y="28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10" y="29"/>
                    <a:pt x="110" y="28"/>
                    <a:pt x="109" y="27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109" y="29"/>
                    <a:pt x="110" y="30"/>
                    <a:pt x="111" y="31"/>
                  </a:cubicBezTo>
                  <a:cubicBezTo>
                    <a:pt x="110" y="30"/>
                    <a:pt x="109" y="30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7" y="29"/>
                    <a:pt x="107" y="29"/>
                    <a:pt x="106" y="28"/>
                  </a:cubicBezTo>
                  <a:cubicBezTo>
                    <a:pt x="106" y="28"/>
                    <a:pt x="106" y="28"/>
                    <a:pt x="106" y="28"/>
                  </a:cubicBezTo>
                  <a:cubicBezTo>
                    <a:pt x="106" y="28"/>
                    <a:pt x="106" y="29"/>
                    <a:pt x="106" y="29"/>
                  </a:cubicBezTo>
                  <a:cubicBezTo>
                    <a:pt x="107" y="29"/>
                    <a:pt x="110" y="32"/>
                    <a:pt x="110" y="32"/>
                  </a:cubicBezTo>
                  <a:cubicBezTo>
                    <a:pt x="110" y="32"/>
                    <a:pt x="110" y="31"/>
                    <a:pt x="109" y="31"/>
                  </a:cubicBezTo>
                  <a:cubicBezTo>
                    <a:pt x="108" y="30"/>
                    <a:pt x="106" y="30"/>
                    <a:pt x="104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5" y="31"/>
                    <a:pt x="106" y="31"/>
                    <a:pt x="107" y="32"/>
                  </a:cubicBezTo>
                  <a:cubicBezTo>
                    <a:pt x="107" y="32"/>
                    <a:pt x="109" y="33"/>
                    <a:pt x="109" y="33"/>
                  </a:cubicBezTo>
                  <a:moveTo>
                    <a:pt x="117" y="30"/>
                  </a:moveTo>
                  <a:cubicBezTo>
                    <a:pt x="117" y="30"/>
                    <a:pt x="117" y="30"/>
                    <a:pt x="117" y="30"/>
                  </a:cubicBezTo>
                  <a:cubicBezTo>
                    <a:pt x="116" y="29"/>
                    <a:pt x="115" y="27"/>
                    <a:pt x="114" y="26"/>
                  </a:cubicBezTo>
                  <a:cubicBezTo>
                    <a:pt x="115" y="25"/>
                    <a:pt x="116" y="25"/>
                    <a:pt x="117" y="25"/>
                  </a:cubicBezTo>
                  <a:cubicBezTo>
                    <a:pt x="117" y="25"/>
                    <a:pt x="117" y="25"/>
                    <a:pt x="117" y="25"/>
                  </a:cubicBezTo>
                  <a:cubicBezTo>
                    <a:pt x="118" y="26"/>
                    <a:pt x="119" y="27"/>
                    <a:pt x="119" y="28"/>
                  </a:cubicBezTo>
                  <a:cubicBezTo>
                    <a:pt x="119" y="29"/>
                    <a:pt x="118" y="29"/>
                    <a:pt x="117" y="30"/>
                  </a:cubicBezTo>
                  <a:moveTo>
                    <a:pt x="130" y="25"/>
                  </a:moveTo>
                  <a:cubicBezTo>
                    <a:pt x="131" y="25"/>
                    <a:pt x="131" y="25"/>
                    <a:pt x="132" y="25"/>
                  </a:cubicBezTo>
                  <a:cubicBezTo>
                    <a:pt x="135" y="24"/>
                    <a:pt x="138" y="22"/>
                    <a:pt x="140" y="20"/>
                  </a:cubicBezTo>
                  <a:cubicBezTo>
                    <a:pt x="142" y="18"/>
                    <a:pt x="144" y="15"/>
                    <a:pt x="146" y="13"/>
                  </a:cubicBezTo>
                  <a:cubicBezTo>
                    <a:pt x="145" y="14"/>
                    <a:pt x="145" y="16"/>
                    <a:pt x="144" y="17"/>
                  </a:cubicBezTo>
                  <a:cubicBezTo>
                    <a:pt x="142" y="22"/>
                    <a:pt x="136" y="24"/>
                    <a:pt x="130" y="25"/>
                  </a:cubicBezTo>
                  <a:moveTo>
                    <a:pt x="133" y="28"/>
                  </a:moveTo>
                  <a:cubicBezTo>
                    <a:pt x="132" y="28"/>
                    <a:pt x="131" y="28"/>
                    <a:pt x="130" y="28"/>
                  </a:cubicBezTo>
                  <a:cubicBezTo>
                    <a:pt x="134" y="27"/>
                    <a:pt x="138" y="26"/>
                    <a:pt x="142" y="23"/>
                  </a:cubicBezTo>
                  <a:cubicBezTo>
                    <a:pt x="145" y="21"/>
                    <a:pt x="146" y="19"/>
                    <a:pt x="148" y="16"/>
                  </a:cubicBezTo>
                  <a:cubicBezTo>
                    <a:pt x="148" y="14"/>
                    <a:pt x="148" y="12"/>
                    <a:pt x="149" y="10"/>
                  </a:cubicBezTo>
                  <a:cubicBezTo>
                    <a:pt x="149" y="13"/>
                    <a:pt x="149" y="15"/>
                    <a:pt x="148" y="18"/>
                  </a:cubicBezTo>
                  <a:cubicBezTo>
                    <a:pt x="147" y="26"/>
                    <a:pt x="140" y="28"/>
                    <a:pt x="133" y="28"/>
                  </a:cubicBezTo>
                  <a:moveTo>
                    <a:pt x="120" y="24"/>
                  </a:moveTo>
                  <a:cubicBezTo>
                    <a:pt x="120" y="24"/>
                    <a:pt x="120" y="24"/>
                    <a:pt x="120" y="24"/>
                  </a:cubicBezTo>
                  <a:cubicBezTo>
                    <a:pt x="120" y="24"/>
                    <a:pt x="120" y="24"/>
                    <a:pt x="120" y="23"/>
                  </a:cubicBezTo>
                  <a:cubicBezTo>
                    <a:pt x="120" y="17"/>
                    <a:pt x="129" y="16"/>
                    <a:pt x="133" y="14"/>
                  </a:cubicBezTo>
                  <a:cubicBezTo>
                    <a:pt x="139" y="12"/>
                    <a:pt x="143" y="8"/>
                    <a:pt x="148" y="5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5" y="10"/>
                    <a:pt x="143" y="14"/>
                    <a:pt x="139" y="17"/>
                  </a:cubicBezTo>
                  <a:cubicBezTo>
                    <a:pt x="136" y="20"/>
                    <a:pt x="133" y="22"/>
                    <a:pt x="129" y="23"/>
                  </a:cubicBezTo>
                  <a:cubicBezTo>
                    <a:pt x="125" y="23"/>
                    <a:pt x="123" y="23"/>
                    <a:pt x="120" y="24"/>
                  </a:cubicBezTo>
                  <a:moveTo>
                    <a:pt x="120" y="17"/>
                  </a:moveTo>
                  <a:cubicBezTo>
                    <a:pt x="122" y="13"/>
                    <a:pt x="125" y="9"/>
                    <a:pt x="130" y="7"/>
                  </a:cubicBezTo>
                  <a:cubicBezTo>
                    <a:pt x="134" y="5"/>
                    <a:pt x="139" y="5"/>
                    <a:pt x="144" y="5"/>
                  </a:cubicBezTo>
                  <a:cubicBezTo>
                    <a:pt x="139" y="8"/>
                    <a:pt x="134" y="11"/>
                    <a:pt x="128" y="13"/>
                  </a:cubicBezTo>
                  <a:cubicBezTo>
                    <a:pt x="126" y="14"/>
                    <a:pt x="122" y="15"/>
                    <a:pt x="120" y="17"/>
                  </a:cubicBezTo>
                  <a:moveTo>
                    <a:pt x="127" y="5"/>
                  </a:moveTo>
                  <a:cubicBezTo>
                    <a:pt x="128" y="5"/>
                    <a:pt x="129" y="4"/>
                    <a:pt x="130" y="4"/>
                  </a:cubicBezTo>
                  <a:cubicBezTo>
                    <a:pt x="133" y="3"/>
                    <a:pt x="135" y="3"/>
                    <a:pt x="137" y="3"/>
                  </a:cubicBezTo>
                  <a:cubicBezTo>
                    <a:pt x="134" y="3"/>
                    <a:pt x="130" y="4"/>
                    <a:pt x="127" y="5"/>
                  </a:cubicBezTo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4" y="1"/>
                    <a:pt x="143" y="1"/>
                    <a:pt x="141" y="1"/>
                  </a:cubicBezTo>
                  <a:cubicBezTo>
                    <a:pt x="139" y="1"/>
                    <a:pt x="138" y="1"/>
                    <a:pt x="136" y="1"/>
                  </a:cubicBezTo>
                  <a:cubicBezTo>
                    <a:pt x="132" y="1"/>
                    <a:pt x="128" y="1"/>
                    <a:pt x="125" y="4"/>
                  </a:cubicBezTo>
                  <a:cubicBezTo>
                    <a:pt x="119" y="7"/>
                    <a:pt x="114" y="16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89" y="29"/>
                    <a:pt x="62" y="34"/>
                    <a:pt x="36" y="43"/>
                  </a:cubicBezTo>
                  <a:cubicBezTo>
                    <a:pt x="28" y="45"/>
                    <a:pt x="20" y="47"/>
                    <a:pt x="12" y="51"/>
                  </a:cubicBezTo>
                  <a:cubicBezTo>
                    <a:pt x="8" y="53"/>
                    <a:pt x="0" y="58"/>
                    <a:pt x="2" y="64"/>
                  </a:cubicBezTo>
                  <a:cubicBezTo>
                    <a:pt x="4" y="71"/>
                    <a:pt x="13" y="72"/>
                    <a:pt x="19" y="72"/>
                  </a:cubicBezTo>
                  <a:cubicBezTo>
                    <a:pt x="21" y="73"/>
                    <a:pt x="22" y="73"/>
                    <a:pt x="24" y="73"/>
                  </a:cubicBezTo>
                  <a:cubicBezTo>
                    <a:pt x="35" y="73"/>
                    <a:pt x="46" y="69"/>
                    <a:pt x="56" y="67"/>
                  </a:cubicBezTo>
                  <a:cubicBezTo>
                    <a:pt x="78" y="60"/>
                    <a:pt x="99" y="51"/>
                    <a:pt x="116" y="35"/>
                  </a:cubicBezTo>
                  <a:cubicBezTo>
                    <a:pt x="118" y="33"/>
                    <a:pt x="120" y="31"/>
                    <a:pt x="122" y="29"/>
                  </a:cubicBezTo>
                  <a:cubicBezTo>
                    <a:pt x="125" y="30"/>
                    <a:pt x="129" y="30"/>
                    <a:pt x="132" y="30"/>
                  </a:cubicBezTo>
                  <a:cubicBezTo>
                    <a:pt x="138" y="30"/>
                    <a:pt x="143" y="29"/>
                    <a:pt x="147" y="25"/>
                  </a:cubicBezTo>
                  <a:cubicBezTo>
                    <a:pt x="153" y="20"/>
                    <a:pt x="150" y="11"/>
                    <a:pt x="153" y="4"/>
                  </a:cubicBezTo>
                  <a:cubicBezTo>
                    <a:pt x="154" y="4"/>
                    <a:pt x="154" y="4"/>
                    <a:pt x="154" y="4"/>
                  </a:cubicBezTo>
                  <a:cubicBezTo>
                    <a:pt x="154" y="4"/>
                    <a:pt x="154" y="3"/>
                    <a:pt x="154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6" y="1"/>
                    <a:pt x="155" y="1"/>
                    <a:pt x="155" y="0"/>
                  </a:cubicBezTo>
                  <a:cubicBezTo>
                    <a:pt x="155" y="0"/>
                    <a:pt x="154" y="0"/>
                    <a:pt x="15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7695869" y="3924227"/>
              <a:ext cx="436563" cy="114300"/>
            </a:xfrm>
            <a:custGeom>
              <a:avLst/>
              <a:gdLst>
                <a:gd name="T0" fmla="*/ 62 w 103"/>
                <a:gd name="T1" fmla="*/ 17 h 27"/>
                <a:gd name="T2" fmla="*/ 62 w 103"/>
                <a:gd name="T3" fmla="*/ 17 h 27"/>
                <a:gd name="T4" fmla="*/ 60 w 103"/>
                <a:gd name="T5" fmla="*/ 18 h 27"/>
                <a:gd name="T6" fmla="*/ 43 w 103"/>
                <a:gd name="T7" fmla="*/ 21 h 27"/>
                <a:gd name="T8" fmla="*/ 85 w 103"/>
                <a:gd name="T9" fmla="*/ 14 h 27"/>
                <a:gd name="T10" fmla="*/ 94 w 103"/>
                <a:gd name="T11" fmla="*/ 22 h 27"/>
                <a:gd name="T12" fmla="*/ 81 w 103"/>
                <a:gd name="T13" fmla="*/ 21 h 27"/>
                <a:gd name="T14" fmla="*/ 84 w 103"/>
                <a:gd name="T15" fmla="*/ 22 h 27"/>
                <a:gd name="T16" fmla="*/ 83 w 103"/>
                <a:gd name="T17" fmla="*/ 16 h 27"/>
                <a:gd name="T18" fmla="*/ 22 w 103"/>
                <a:gd name="T19" fmla="*/ 12 h 27"/>
                <a:gd name="T20" fmla="*/ 79 w 103"/>
                <a:gd name="T21" fmla="*/ 15 h 27"/>
                <a:gd name="T22" fmla="*/ 61 w 103"/>
                <a:gd name="T23" fmla="*/ 14 h 27"/>
                <a:gd name="T24" fmla="*/ 68 w 103"/>
                <a:gd name="T25" fmla="*/ 17 h 27"/>
                <a:gd name="T26" fmla="*/ 71 w 103"/>
                <a:gd name="T27" fmla="*/ 18 h 27"/>
                <a:gd name="T28" fmla="*/ 75 w 103"/>
                <a:gd name="T29" fmla="*/ 18 h 27"/>
                <a:gd name="T30" fmla="*/ 77 w 103"/>
                <a:gd name="T31" fmla="*/ 19 h 27"/>
                <a:gd name="T32" fmla="*/ 77 w 103"/>
                <a:gd name="T33" fmla="*/ 16 h 27"/>
                <a:gd name="T34" fmla="*/ 76 w 103"/>
                <a:gd name="T35" fmla="*/ 18 h 27"/>
                <a:gd name="T36" fmla="*/ 74 w 103"/>
                <a:gd name="T37" fmla="*/ 17 h 27"/>
                <a:gd name="T38" fmla="*/ 71 w 103"/>
                <a:gd name="T39" fmla="*/ 17 h 27"/>
                <a:gd name="T40" fmla="*/ 66 w 103"/>
                <a:gd name="T41" fmla="*/ 16 h 27"/>
                <a:gd name="T42" fmla="*/ 61 w 103"/>
                <a:gd name="T43" fmla="*/ 16 h 27"/>
                <a:gd name="T44" fmla="*/ 57 w 103"/>
                <a:gd name="T45" fmla="*/ 15 h 27"/>
                <a:gd name="T46" fmla="*/ 52 w 103"/>
                <a:gd name="T47" fmla="*/ 14 h 27"/>
                <a:gd name="T48" fmla="*/ 46 w 103"/>
                <a:gd name="T49" fmla="*/ 11 h 27"/>
                <a:gd name="T50" fmla="*/ 43 w 103"/>
                <a:gd name="T51" fmla="*/ 11 h 27"/>
                <a:gd name="T52" fmla="*/ 40 w 103"/>
                <a:gd name="T53" fmla="*/ 11 h 27"/>
                <a:gd name="T54" fmla="*/ 37 w 103"/>
                <a:gd name="T55" fmla="*/ 12 h 27"/>
                <a:gd name="T56" fmla="*/ 34 w 103"/>
                <a:gd name="T57" fmla="*/ 12 h 27"/>
                <a:gd name="T58" fmla="*/ 29 w 103"/>
                <a:gd name="T59" fmla="*/ 10 h 27"/>
                <a:gd name="T60" fmla="*/ 24 w 103"/>
                <a:gd name="T61" fmla="*/ 9 h 27"/>
                <a:gd name="T62" fmla="*/ 21 w 103"/>
                <a:gd name="T63" fmla="*/ 11 h 27"/>
                <a:gd name="T64" fmla="*/ 18 w 103"/>
                <a:gd name="T65" fmla="*/ 10 h 27"/>
                <a:gd name="T66" fmla="*/ 12 w 103"/>
                <a:gd name="T67" fmla="*/ 8 h 27"/>
                <a:gd name="T68" fmla="*/ 10 w 103"/>
                <a:gd name="T69" fmla="*/ 9 h 27"/>
                <a:gd name="T70" fmla="*/ 5 w 103"/>
                <a:gd name="T71" fmla="*/ 7 h 27"/>
                <a:gd name="T72" fmla="*/ 4 w 103"/>
                <a:gd name="T73" fmla="*/ 9 h 27"/>
                <a:gd name="T74" fmla="*/ 5 w 103"/>
                <a:gd name="T75" fmla="*/ 10 h 27"/>
                <a:gd name="T76" fmla="*/ 6 w 103"/>
                <a:gd name="T77" fmla="*/ 7 h 27"/>
                <a:gd name="T78" fmla="*/ 11 w 103"/>
                <a:gd name="T79" fmla="*/ 10 h 27"/>
                <a:gd name="T80" fmla="*/ 13 w 103"/>
                <a:gd name="T81" fmla="*/ 9 h 27"/>
                <a:gd name="T82" fmla="*/ 16 w 103"/>
                <a:gd name="T83" fmla="*/ 9 h 27"/>
                <a:gd name="T84" fmla="*/ 18 w 103"/>
                <a:gd name="T85" fmla="*/ 9 h 27"/>
                <a:gd name="T86" fmla="*/ 25 w 103"/>
                <a:gd name="T87" fmla="*/ 11 h 27"/>
                <a:gd name="T88" fmla="*/ 27 w 103"/>
                <a:gd name="T89" fmla="*/ 11 h 27"/>
                <a:gd name="T90" fmla="*/ 30 w 103"/>
                <a:gd name="T91" fmla="*/ 10 h 27"/>
                <a:gd name="T92" fmla="*/ 34 w 103"/>
                <a:gd name="T93" fmla="*/ 11 h 27"/>
                <a:gd name="T94" fmla="*/ 41 w 103"/>
                <a:gd name="T95" fmla="*/ 13 h 27"/>
                <a:gd name="T96" fmla="*/ 44 w 103"/>
                <a:gd name="T97" fmla="*/ 13 h 27"/>
                <a:gd name="T98" fmla="*/ 46 w 103"/>
                <a:gd name="T99" fmla="*/ 12 h 27"/>
                <a:gd name="T100" fmla="*/ 51 w 103"/>
                <a:gd name="T101" fmla="*/ 13 h 27"/>
                <a:gd name="T102" fmla="*/ 80 w 103"/>
                <a:gd name="T103" fmla="*/ 14 h 27"/>
                <a:gd name="T104" fmla="*/ 8 w 103"/>
                <a:gd name="T105" fmla="*/ 2 h 27"/>
                <a:gd name="T106" fmla="*/ 80 w 103"/>
                <a:gd name="T107" fmla="*/ 12 h 27"/>
                <a:gd name="T108" fmla="*/ 3 w 103"/>
                <a:gd name="T109" fmla="*/ 1 h 27"/>
                <a:gd name="T110" fmla="*/ 3 w 103"/>
                <a:gd name="T111" fmla="*/ 16 h 27"/>
                <a:gd name="T112" fmla="*/ 81 w 103"/>
                <a:gd name="T113" fmla="*/ 27 h 27"/>
                <a:gd name="T114" fmla="*/ 83 w 103"/>
                <a:gd name="T115" fmla="*/ 10 h 27"/>
                <a:gd name="T116" fmla="*/ 40 w 103"/>
                <a:gd name="T11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27">
                  <a:moveTo>
                    <a:pt x="96" y="21"/>
                  </a:moveTo>
                  <a:cubicBezTo>
                    <a:pt x="96" y="20"/>
                    <a:pt x="96" y="19"/>
                    <a:pt x="96" y="18"/>
                  </a:cubicBezTo>
                  <a:cubicBezTo>
                    <a:pt x="98" y="19"/>
                    <a:pt x="99" y="19"/>
                    <a:pt x="100" y="20"/>
                  </a:cubicBezTo>
                  <a:cubicBezTo>
                    <a:pt x="99" y="21"/>
                    <a:pt x="97" y="21"/>
                    <a:pt x="96" y="21"/>
                  </a:cubicBezTo>
                  <a:moveTo>
                    <a:pt x="62" y="17"/>
                  </a:moveTo>
                  <a:cubicBezTo>
                    <a:pt x="60" y="16"/>
                    <a:pt x="59" y="16"/>
                    <a:pt x="58" y="16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5"/>
                    <a:pt x="57" y="14"/>
                    <a:pt x="57" y="14"/>
                  </a:cubicBezTo>
                  <a:cubicBezTo>
                    <a:pt x="57" y="14"/>
                    <a:pt x="58" y="14"/>
                    <a:pt x="59" y="15"/>
                  </a:cubicBezTo>
                  <a:cubicBezTo>
                    <a:pt x="60" y="15"/>
                    <a:pt x="61" y="16"/>
                    <a:pt x="62" y="17"/>
                  </a:cubicBezTo>
                  <a:moveTo>
                    <a:pt x="3" y="15"/>
                  </a:moveTo>
                  <a:cubicBezTo>
                    <a:pt x="2" y="14"/>
                    <a:pt x="2" y="13"/>
                    <a:pt x="2" y="11"/>
                  </a:cubicBezTo>
                  <a:cubicBezTo>
                    <a:pt x="8" y="13"/>
                    <a:pt x="14" y="14"/>
                    <a:pt x="20" y="14"/>
                  </a:cubicBezTo>
                  <a:cubicBezTo>
                    <a:pt x="27" y="14"/>
                    <a:pt x="33" y="15"/>
                    <a:pt x="40" y="16"/>
                  </a:cubicBezTo>
                  <a:cubicBezTo>
                    <a:pt x="47" y="16"/>
                    <a:pt x="53" y="17"/>
                    <a:pt x="60" y="18"/>
                  </a:cubicBezTo>
                  <a:cubicBezTo>
                    <a:pt x="66" y="19"/>
                    <a:pt x="72" y="20"/>
                    <a:pt x="78" y="21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6" y="23"/>
                    <a:pt x="77" y="24"/>
                    <a:pt x="77" y="25"/>
                  </a:cubicBezTo>
                  <a:cubicBezTo>
                    <a:pt x="72" y="24"/>
                    <a:pt x="67" y="24"/>
                    <a:pt x="62" y="23"/>
                  </a:cubicBezTo>
                  <a:cubicBezTo>
                    <a:pt x="56" y="22"/>
                    <a:pt x="49" y="22"/>
                    <a:pt x="43" y="21"/>
                  </a:cubicBezTo>
                  <a:cubicBezTo>
                    <a:pt x="29" y="19"/>
                    <a:pt x="16" y="17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85" y="16"/>
                  </a:moveTo>
                  <a:cubicBezTo>
                    <a:pt x="85" y="16"/>
                    <a:pt x="85" y="16"/>
                    <a:pt x="85" y="16"/>
                  </a:cubicBezTo>
                  <a:cubicBezTo>
                    <a:pt x="86" y="16"/>
                    <a:pt x="86" y="14"/>
                    <a:pt x="85" y="14"/>
                  </a:cubicBezTo>
                  <a:cubicBezTo>
                    <a:pt x="84" y="14"/>
                    <a:pt x="84" y="14"/>
                    <a:pt x="83" y="14"/>
                  </a:cubicBezTo>
                  <a:cubicBezTo>
                    <a:pt x="82" y="14"/>
                    <a:pt x="80" y="11"/>
                    <a:pt x="82" y="11"/>
                  </a:cubicBezTo>
                  <a:cubicBezTo>
                    <a:pt x="86" y="14"/>
                    <a:pt x="90" y="15"/>
                    <a:pt x="95" y="17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9"/>
                    <a:pt x="94" y="20"/>
                    <a:pt x="94" y="22"/>
                  </a:cubicBezTo>
                  <a:cubicBezTo>
                    <a:pt x="93" y="22"/>
                    <a:pt x="92" y="22"/>
                    <a:pt x="91" y="22"/>
                  </a:cubicBezTo>
                  <a:cubicBezTo>
                    <a:pt x="87" y="23"/>
                    <a:pt x="84" y="25"/>
                    <a:pt x="81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79" y="24"/>
                    <a:pt x="79" y="24"/>
                  </a:cubicBezTo>
                  <a:cubicBezTo>
                    <a:pt x="76" y="22"/>
                    <a:pt x="80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1" y="21"/>
                    <a:pt x="81" y="21"/>
                    <a:pt x="81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5" y="22"/>
                    <a:pt x="85" y="20"/>
                    <a:pt x="84" y="20"/>
                  </a:cubicBezTo>
                  <a:cubicBezTo>
                    <a:pt x="83" y="20"/>
                    <a:pt x="80" y="19"/>
                    <a:pt x="79" y="18"/>
                  </a:cubicBezTo>
                  <a:cubicBezTo>
                    <a:pt x="78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5" y="16"/>
                  </a:cubicBezTo>
                  <a:moveTo>
                    <a:pt x="58" y="16"/>
                  </a:moveTo>
                  <a:cubicBezTo>
                    <a:pt x="52" y="15"/>
                    <a:pt x="47" y="15"/>
                    <a:pt x="42" y="14"/>
                  </a:cubicBezTo>
                  <a:cubicBezTo>
                    <a:pt x="35" y="14"/>
                    <a:pt x="29" y="13"/>
                    <a:pt x="22" y="12"/>
                  </a:cubicBezTo>
                  <a:cubicBezTo>
                    <a:pt x="16" y="12"/>
                    <a:pt x="9" y="12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17" y="7"/>
                    <a:pt x="30" y="9"/>
                    <a:pt x="43" y="11"/>
                  </a:cubicBezTo>
                  <a:cubicBezTo>
                    <a:pt x="50" y="11"/>
                    <a:pt x="56" y="12"/>
                    <a:pt x="63" y="14"/>
                  </a:cubicBezTo>
                  <a:cubicBezTo>
                    <a:pt x="68" y="15"/>
                    <a:pt x="74" y="14"/>
                    <a:pt x="79" y="15"/>
                  </a:cubicBezTo>
                  <a:cubicBezTo>
                    <a:pt x="78" y="15"/>
                    <a:pt x="78" y="16"/>
                    <a:pt x="78" y="17"/>
                  </a:cubicBezTo>
                  <a:cubicBezTo>
                    <a:pt x="77" y="18"/>
                    <a:pt x="78" y="19"/>
                    <a:pt x="78" y="19"/>
                  </a:cubicBezTo>
                  <a:cubicBezTo>
                    <a:pt x="73" y="19"/>
                    <a:pt x="68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5"/>
                    <a:pt x="61" y="14"/>
                  </a:cubicBezTo>
                  <a:cubicBezTo>
                    <a:pt x="61" y="14"/>
                    <a:pt x="62" y="14"/>
                    <a:pt x="62" y="14"/>
                  </a:cubicBezTo>
                  <a:cubicBezTo>
                    <a:pt x="62" y="14"/>
                    <a:pt x="63" y="14"/>
                    <a:pt x="63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5" y="16"/>
                    <a:pt x="66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8" y="16"/>
                    <a:pt x="68" y="16"/>
                  </a:cubicBezTo>
                  <a:cubicBezTo>
                    <a:pt x="69" y="17"/>
                    <a:pt x="70" y="17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69" y="15"/>
                    <a:pt x="70" y="15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2" y="16"/>
                    <a:pt x="73" y="18"/>
                    <a:pt x="74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4" y="18"/>
                    <a:pt x="74" y="17"/>
                    <a:pt x="74" y="17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6" y="18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8"/>
                    <a:pt x="77" y="18"/>
                    <a:pt x="77" y="17"/>
                  </a:cubicBezTo>
                  <a:cubicBezTo>
                    <a:pt x="76" y="17"/>
                    <a:pt x="76" y="16"/>
                    <a:pt x="76" y="16"/>
                  </a:cubicBezTo>
                  <a:cubicBezTo>
                    <a:pt x="76" y="16"/>
                    <a:pt x="76" y="17"/>
                    <a:pt x="77" y="1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7" y="16"/>
                    <a:pt x="76" y="16"/>
                    <a:pt x="76" y="16"/>
                  </a:cubicBezTo>
                  <a:cubicBezTo>
                    <a:pt x="76" y="16"/>
                    <a:pt x="76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6"/>
                    <a:pt x="77" y="18"/>
                    <a:pt x="76" y="18"/>
                  </a:cubicBezTo>
                  <a:cubicBezTo>
                    <a:pt x="76" y="18"/>
                    <a:pt x="76" y="18"/>
                    <a:pt x="75" y="17"/>
                  </a:cubicBezTo>
                  <a:cubicBezTo>
                    <a:pt x="75" y="16"/>
                    <a:pt x="74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4" y="18"/>
                    <a:pt x="74" y="18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3" y="17"/>
                    <a:pt x="73" y="16"/>
                    <a:pt x="72" y="16"/>
                  </a:cubicBezTo>
                  <a:cubicBezTo>
                    <a:pt x="71" y="15"/>
                    <a:pt x="70" y="15"/>
                    <a:pt x="69" y="14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69" y="15"/>
                    <a:pt x="70" y="16"/>
                    <a:pt x="70" y="16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7"/>
                    <a:pt x="70" y="17"/>
                    <a:pt x="69" y="16"/>
                  </a:cubicBezTo>
                  <a:cubicBezTo>
                    <a:pt x="68" y="16"/>
                    <a:pt x="67" y="15"/>
                    <a:pt x="66" y="14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6" y="15"/>
                    <a:pt x="67" y="16"/>
                    <a:pt x="67" y="16"/>
                  </a:cubicBezTo>
                  <a:cubicBezTo>
                    <a:pt x="67" y="16"/>
                    <a:pt x="66" y="16"/>
                    <a:pt x="66" y="16"/>
                  </a:cubicBezTo>
                  <a:cubicBezTo>
                    <a:pt x="65" y="16"/>
                    <a:pt x="64" y="15"/>
                    <a:pt x="64" y="15"/>
                  </a:cubicBezTo>
                  <a:cubicBezTo>
                    <a:pt x="63" y="14"/>
                    <a:pt x="62" y="14"/>
                    <a:pt x="61" y="1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15"/>
                    <a:pt x="62" y="16"/>
                    <a:pt x="61" y="16"/>
                  </a:cubicBezTo>
                  <a:cubicBezTo>
                    <a:pt x="61" y="16"/>
                    <a:pt x="61" y="16"/>
                    <a:pt x="60" y="15"/>
                  </a:cubicBezTo>
                  <a:cubicBezTo>
                    <a:pt x="59" y="14"/>
                    <a:pt x="58" y="13"/>
                    <a:pt x="5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7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6" y="14"/>
                    <a:pt x="56" y="14"/>
                  </a:cubicBezTo>
                  <a:cubicBezTo>
                    <a:pt x="55" y="13"/>
                    <a:pt x="54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3" y="14"/>
                    <a:pt x="53" y="14"/>
                    <a:pt x="52" y="14"/>
                  </a:cubicBezTo>
                  <a:cubicBezTo>
                    <a:pt x="51" y="13"/>
                    <a:pt x="50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3"/>
                    <a:pt x="50" y="13"/>
                    <a:pt x="50" y="14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7" y="12"/>
                    <a:pt x="47" y="12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5" y="13"/>
                    <a:pt x="45" y="12"/>
                  </a:cubicBezTo>
                  <a:cubicBezTo>
                    <a:pt x="44" y="12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3" y="12"/>
                    <a:pt x="42" y="12"/>
                  </a:cubicBezTo>
                  <a:cubicBezTo>
                    <a:pt x="41" y="12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8" y="11"/>
                    <a:pt x="37" y="11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1"/>
                    <a:pt x="37" y="12"/>
                    <a:pt x="37" y="12"/>
                  </a:cubicBezTo>
                  <a:cubicBezTo>
                    <a:pt x="37" y="12"/>
                    <a:pt x="37" y="12"/>
                    <a:pt x="36" y="12"/>
                  </a:cubicBezTo>
                  <a:cubicBezTo>
                    <a:pt x="35" y="11"/>
                    <a:pt x="34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2"/>
                    <a:pt x="33" y="11"/>
                    <a:pt x="32" y="11"/>
                  </a:cubicBezTo>
                  <a:cubicBezTo>
                    <a:pt x="32" y="10"/>
                    <a:pt x="31" y="10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10"/>
                    <a:pt x="30" y="12"/>
                    <a:pt x="31" y="12"/>
                  </a:cubicBezTo>
                  <a:cubicBezTo>
                    <a:pt x="30" y="12"/>
                    <a:pt x="29" y="11"/>
                    <a:pt x="29" y="10"/>
                  </a:cubicBezTo>
                  <a:cubicBezTo>
                    <a:pt x="28" y="10"/>
                    <a:pt x="27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7" y="11"/>
                    <a:pt x="27" y="11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3" y="9"/>
                    <a:pt x="22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9"/>
                    <a:pt x="19" y="11"/>
                    <a:pt x="19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8" y="8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6" y="7"/>
                    <a:pt x="6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9"/>
                  </a:cubicBezTo>
                  <a:cubicBezTo>
                    <a:pt x="6" y="8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8" y="8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2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0"/>
                    <a:pt x="16" y="11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9" y="9"/>
                    <a:pt x="18" y="9"/>
                  </a:cubicBezTo>
                  <a:cubicBezTo>
                    <a:pt x="20" y="10"/>
                    <a:pt x="20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2" y="9"/>
                    <a:pt x="22" y="9"/>
                    <a:pt x="23" y="10"/>
                  </a:cubicBezTo>
                  <a:cubicBezTo>
                    <a:pt x="23" y="10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4" y="9"/>
                    <a:pt x="24" y="9"/>
                  </a:cubicBezTo>
                  <a:cubicBezTo>
                    <a:pt x="25" y="10"/>
                    <a:pt x="26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8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ubicBezTo>
                    <a:pt x="32" y="11"/>
                    <a:pt x="33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2"/>
                    <a:pt x="33" y="10"/>
                    <a:pt x="34" y="10"/>
                  </a:cubicBezTo>
                  <a:cubicBezTo>
                    <a:pt x="34" y="10"/>
                    <a:pt x="34" y="11"/>
                    <a:pt x="34" y="11"/>
                  </a:cubicBezTo>
                  <a:cubicBezTo>
                    <a:pt x="36" y="12"/>
                    <a:pt x="36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7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9" y="12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3"/>
                    <a:pt x="43" y="13"/>
                    <a:pt x="44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3" y="12"/>
                    <a:pt x="43" y="12"/>
                  </a:cubicBezTo>
                  <a:cubicBezTo>
                    <a:pt x="43" y="12"/>
                    <a:pt x="44" y="12"/>
                    <a:pt x="44" y="12"/>
                  </a:cubicBezTo>
                  <a:cubicBezTo>
                    <a:pt x="45" y="13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7" y="13"/>
                    <a:pt x="46" y="12"/>
                  </a:cubicBezTo>
                  <a:cubicBezTo>
                    <a:pt x="47" y="13"/>
                    <a:pt x="49" y="14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1" y="13"/>
                    <a:pt x="51" y="13"/>
                  </a:cubicBezTo>
                  <a:cubicBezTo>
                    <a:pt x="52" y="14"/>
                    <a:pt x="53" y="15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4"/>
                    <a:pt x="53" y="13"/>
                    <a:pt x="53" y="13"/>
                  </a:cubicBezTo>
                  <a:cubicBezTo>
                    <a:pt x="55" y="13"/>
                    <a:pt x="56" y="15"/>
                    <a:pt x="58" y="16"/>
                  </a:cubicBezTo>
                  <a:moveTo>
                    <a:pt x="80" y="14"/>
                  </a:moveTo>
                  <a:cubicBezTo>
                    <a:pt x="75" y="13"/>
                    <a:pt x="69" y="13"/>
                    <a:pt x="63" y="12"/>
                  </a:cubicBezTo>
                  <a:cubicBezTo>
                    <a:pt x="57" y="11"/>
                    <a:pt x="50" y="10"/>
                    <a:pt x="43" y="9"/>
                  </a:cubicBezTo>
                  <a:cubicBezTo>
                    <a:pt x="30" y="7"/>
                    <a:pt x="17" y="6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5" y="2"/>
                    <a:pt x="7" y="2"/>
                    <a:pt x="8" y="2"/>
                  </a:cubicBezTo>
                  <a:cubicBezTo>
                    <a:pt x="13" y="2"/>
                    <a:pt x="17" y="3"/>
                    <a:pt x="22" y="4"/>
                  </a:cubicBezTo>
                  <a:cubicBezTo>
                    <a:pt x="28" y="5"/>
                    <a:pt x="35" y="5"/>
                    <a:pt x="41" y="6"/>
                  </a:cubicBezTo>
                  <a:cubicBezTo>
                    <a:pt x="48" y="7"/>
                    <a:pt x="55" y="7"/>
                    <a:pt x="62" y="8"/>
                  </a:cubicBezTo>
                  <a:cubicBezTo>
                    <a:pt x="68" y="9"/>
                    <a:pt x="74" y="10"/>
                    <a:pt x="79" y="11"/>
                  </a:cubicBezTo>
                  <a:cubicBezTo>
                    <a:pt x="79" y="11"/>
                    <a:pt x="79" y="12"/>
                    <a:pt x="80" y="12"/>
                  </a:cubicBezTo>
                  <a:cubicBezTo>
                    <a:pt x="80" y="13"/>
                    <a:pt x="80" y="13"/>
                    <a:pt x="80" y="14"/>
                  </a:cubicBezTo>
                  <a:moveTo>
                    <a:pt x="8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0" y="11"/>
                    <a:pt x="1" y="15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5" y="18"/>
                    <a:pt x="28" y="20"/>
                    <a:pt x="41" y="22"/>
                  </a:cubicBezTo>
                  <a:cubicBezTo>
                    <a:pt x="48" y="23"/>
                    <a:pt x="55" y="24"/>
                    <a:pt x="61" y="25"/>
                  </a:cubicBezTo>
                  <a:cubicBezTo>
                    <a:pt x="68" y="25"/>
                    <a:pt x="74" y="26"/>
                    <a:pt x="80" y="27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4" y="26"/>
                    <a:pt x="87" y="25"/>
                    <a:pt x="91" y="24"/>
                  </a:cubicBezTo>
                  <a:cubicBezTo>
                    <a:pt x="95" y="23"/>
                    <a:pt x="99" y="23"/>
                    <a:pt x="102" y="22"/>
                  </a:cubicBezTo>
                  <a:cubicBezTo>
                    <a:pt x="103" y="21"/>
                    <a:pt x="103" y="21"/>
                    <a:pt x="102" y="20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96" y="15"/>
                    <a:pt x="89" y="14"/>
                    <a:pt x="83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5" y="9"/>
                    <a:pt x="68" y="7"/>
                    <a:pt x="61" y="7"/>
                  </a:cubicBezTo>
                  <a:cubicBezTo>
                    <a:pt x="54" y="6"/>
                    <a:pt x="47" y="5"/>
                    <a:pt x="40" y="4"/>
                  </a:cubicBezTo>
                  <a:cubicBezTo>
                    <a:pt x="33" y="4"/>
                    <a:pt x="26" y="3"/>
                    <a:pt x="19" y="2"/>
                  </a:cubicBezTo>
                  <a:cubicBezTo>
                    <a:pt x="15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9" name="Freeform 44"/>
            <p:cNvSpPr>
              <a:spLocks noEditPoints="1"/>
            </p:cNvSpPr>
            <p:nvPr/>
          </p:nvSpPr>
          <p:spPr bwMode="auto">
            <a:xfrm>
              <a:off x="6503656" y="619641"/>
              <a:ext cx="334963" cy="317500"/>
            </a:xfrm>
            <a:custGeom>
              <a:avLst/>
              <a:gdLst>
                <a:gd name="T0" fmla="*/ 68 w 79"/>
                <a:gd name="T1" fmla="*/ 61 h 75"/>
                <a:gd name="T2" fmla="*/ 75 w 79"/>
                <a:gd name="T3" fmla="*/ 67 h 75"/>
                <a:gd name="T4" fmla="*/ 59 w 79"/>
                <a:gd name="T5" fmla="*/ 65 h 75"/>
                <a:gd name="T6" fmla="*/ 61 w 79"/>
                <a:gd name="T7" fmla="*/ 63 h 75"/>
                <a:gd name="T8" fmla="*/ 64 w 79"/>
                <a:gd name="T9" fmla="*/ 65 h 75"/>
                <a:gd name="T10" fmla="*/ 68 w 79"/>
                <a:gd name="T11" fmla="*/ 61 h 75"/>
                <a:gd name="T12" fmla="*/ 46 w 79"/>
                <a:gd name="T13" fmla="*/ 42 h 75"/>
                <a:gd name="T14" fmla="*/ 31 w 79"/>
                <a:gd name="T15" fmla="*/ 39 h 75"/>
                <a:gd name="T16" fmla="*/ 31 w 79"/>
                <a:gd name="T17" fmla="*/ 34 h 75"/>
                <a:gd name="T18" fmla="*/ 45 w 79"/>
                <a:gd name="T19" fmla="*/ 44 h 75"/>
                <a:gd name="T20" fmla="*/ 37 w 79"/>
                <a:gd name="T21" fmla="*/ 32 h 75"/>
                <a:gd name="T22" fmla="*/ 60 w 79"/>
                <a:gd name="T23" fmla="*/ 60 h 75"/>
                <a:gd name="T24" fmla="*/ 51 w 79"/>
                <a:gd name="T25" fmla="*/ 48 h 75"/>
                <a:gd name="T26" fmla="*/ 54 w 79"/>
                <a:gd name="T27" fmla="*/ 50 h 75"/>
                <a:gd name="T28" fmla="*/ 56 w 79"/>
                <a:gd name="T29" fmla="*/ 51 h 75"/>
                <a:gd name="T30" fmla="*/ 59 w 79"/>
                <a:gd name="T31" fmla="*/ 54 h 75"/>
                <a:gd name="T32" fmla="*/ 60 w 79"/>
                <a:gd name="T33" fmla="*/ 57 h 75"/>
                <a:gd name="T34" fmla="*/ 60 w 79"/>
                <a:gd name="T35" fmla="*/ 54 h 75"/>
                <a:gd name="T36" fmla="*/ 58 w 79"/>
                <a:gd name="T37" fmla="*/ 53 h 75"/>
                <a:gd name="T38" fmla="*/ 55 w 79"/>
                <a:gd name="T39" fmla="*/ 50 h 75"/>
                <a:gd name="T40" fmla="*/ 53 w 79"/>
                <a:gd name="T41" fmla="*/ 48 h 75"/>
                <a:gd name="T42" fmla="*/ 49 w 79"/>
                <a:gd name="T43" fmla="*/ 45 h 75"/>
                <a:gd name="T44" fmla="*/ 46 w 79"/>
                <a:gd name="T45" fmla="*/ 43 h 75"/>
                <a:gd name="T46" fmla="*/ 43 w 79"/>
                <a:gd name="T47" fmla="*/ 40 h 75"/>
                <a:gd name="T48" fmla="*/ 40 w 79"/>
                <a:gd name="T49" fmla="*/ 36 h 75"/>
                <a:gd name="T50" fmla="*/ 37 w 79"/>
                <a:gd name="T51" fmla="*/ 32 h 75"/>
                <a:gd name="T52" fmla="*/ 34 w 79"/>
                <a:gd name="T53" fmla="*/ 30 h 75"/>
                <a:gd name="T54" fmla="*/ 31 w 79"/>
                <a:gd name="T55" fmla="*/ 27 h 75"/>
                <a:gd name="T56" fmla="*/ 29 w 79"/>
                <a:gd name="T57" fmla="*/ 27 h 75"/>
                <a:gd name="T58" fmla="*/ 26 w 79"/>
                <a:gd name="T59" fmla="*/ 25 h 75"/>
                <a:gd name="T60" fmla="*/ 22 w 79"/>
                <a:gd name="T61" fmla="*/ 19 h 75"/>
                <a:gd name="T62" fmla="*/ 20 w 79"/>
                <a:gd name="T63" fmla="*/ 16 h 75"/>
                <a:gd name="T64" fmla="*/ 17 w 79"/>
                <a:gd name="T65" fmla="*/ 17 h 75"/>
                <a:gd name="T66" fmla="*/ 14 w 79"/>
                <a:gd name="T67" fmla="*/ 15 h 75"/>
                <a:gd name="T68" fmla="*/ 11 w 79"/>
                <a:gd name="T69" fmla="*/ 10 h 75"/>
                <a:gd name="T70" fmla="*/ 9 w 79"/>
                <a:gd name="T71" fmla="*/ 6 h 75"/>
                <a:gd name="T72" fmla="*/ 7 w 79"/>
                <a:gd name="T73" fmla="*/ 8 h 75"/>
                <a:gd name="T74" fmla="*/ 6 w 79"/>
                <a:gd name="T75" fmla="*/ 8 h 75"/>
                <a:gd name="T76" fmla="*/ 8 w 79"/>
                <a:gd name="T77" fmla="*/ 9 h 75"/>
                <a:gd name="T78" fmla="*/ 11 w 79"/>
                <a:gd name="T79" fmla="*/ 12 h 75"/>
                <a:gd name="T80" fmla="*/ 13 w 79"/>
                <a:gd name="T81" fmla="*/ 12 h 75"/>
                <a:gd name="T82" fmla="*/ 15 w 79"/>
                <a:gd name="T83" fmla="*/ 15 h 75"/>
                <a:gd name="T84" fmla="*/ 17 w 79"/>
                <a:gd name="T85" fmla="*/ 18 h 75"/>
                <a:gd name="T86" fmla="*/ 21 w 79"/>
                <a:gd name="T87" fmla="*/ 19 h 75"/>
                <a:gd name="T88" fmla="*/ 23 w 79"/>
                <a:gd name="T89" fmla="*/ 23 h 75"/>
                <a:gd name="T90" fmla="*/ 26 w 79"/>
                <a:gd name="T91" fmla="*/ 26 h 75"/>
                <a:gd name="T92" fmla="*/ 29 w 79"/>
                <a:gd name="T93" fmla="*/ 26 h 75"/>
                <a:gd name="T94" fmla="*/ 32 w 79"/>
                <a:gd name="T95" fmla="*/ 29 h 75"/>
                <a:gd name="T96" fmla="*/ 36 w 79"/>
                <a:gd name="T97" fmla="*/ 35 h 75"/>
                <a:gd name="T98" fmla="*/ 38 w 79"/>
                <a:gd name="T99" fmla="*/ 37 h 75"/>
                <a:gd name="T100" fmla="*/ 41 w 79"/>
                <a:gd name="T101" fmla="*/ 37 h 75"/>
                <a:gd name="T102" fmla="*/ 45 w 79"/>
                <a:gd name="T103" fmla="*/ 44 h 75"/>
                <a:gd name="T104" fmla="*/ 10 w 79"/>
                <a:gd name="T105" fmla="*/ 2 h 75"/>
                <a:gd name="T106" fmla="*/ 65 w 79"/>
                <a:gd name="T107" fmla="*/ 55 h 75"/>
                <a:gd name="T108" fmla="*/ 10 w 79"/>
                <a:gd name="T109" fmla="*/ 1 h 75"/>
                <a:gd name="T110" fmla="*/ 43 w 79"/>
                <a:gd name="T111" fmla="*/ 54 h 75"/>
                <a:gd name="T112" fmla="*/ 78 w 79"/>
                <a:gd name="T113" fmla="*/ 75 h 75"/>
                <a:gd name="T114" fmla="*/ 69 w 79"/>
                <a:gd name="T115" fmla="*/ 54 h 75"/>
                <a:gd name="T116" fmla="*/ 23 w 79"/>
                <a:gd name="T117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9" h="75">
                  <a:moveTo>
                    <a:pt x="77" y="73"/>
                  </a:moveTo>
                  <a:cubicBezTo>
                    <a:pt x="76" y="73"/>
                    <a:pt x="74" y="72"/>
                    <a:pt x="73" y="71"/>
                  </a:cubicBezTo>
                  <a:cubicBezTo>
                    <a:pt x="74" y="70"/>
                    <a:pt x="74" y="69"/>
                    <a:pt x="75" y="69"/>
                  </a:cubicBezTo>
                  <a:cubicBezTo>
                    <a:pt x="76" y="70"/>
                    <a:pt x="77" y="72"/>
                    <a:pt x="77" y="73"/>
                  </a:cubicBezTo>
                  <a:moveTo>
                    <a:pt x="68" y="61"/>
                  </a:moveTo>
                  <a:cubicBezTo>
                    <a:pt x="69" y="61"/>
                    <a:pt x="69" y="60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7"/>
                    <a:pt x="66" y="55"/>
                    <a:pt x="67" y="55"/>
                  </a:cubicBezTo>
                  <a:cubicBezTo>
                    <a:pt x="67" y="55"/>
                    <a:pt x="67" y="55"/>
                    <a:pt x="68" y="55"/>
                  </a:cubicBezTo>
                  <a:cubicBezTo>
                    <a:pt x="69" y="59"/>
                    <a:pt x="72" y="63"/>
                    <a:pt x="75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3" y="68"/>
                    <a:pt x="72" y="69"/>
                    <a:pt x="72" y="71"/>
                  </a:cubicBezTo>
                  <a:cubicBezTo>
                    <a:pt x="70" y="70"/>
                    <a:pt x="69" y="69"/>
                    <a:pt x="68" y="69"/>
                  </a:cubicBezTo>
                  <a:cubicBezTo>
                    <a:pt x="65" y="68"/>
                    <a:pt x="62" y="67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8" y="64"/>
                    <a:pt x="58" y="64"/>
                    <a:pt x="58" y="63"/>
                  </a:cubicBezTo>
                  <a:cubicBezTo>
                    <a:pt x="57" y="62"/>
                    <a:pt x="58" y="62"/>
                    <a:pt x="58" y="62"/>
                  </a:cubicBezTo>
                  <a:cubicBezTo>
                    <a:pt x="59" y="62"/>
                    <a:pt x="61" y="62"/>
                    <a:pt x="61" y="62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4"/>
                    <a:pt x="63" y="64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5" y="65"/>
                    <a:pt x="65" y="64"/>
                    <a:pt x="64" y="63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2" y="58"/>
                    <a:pt x="62" y="58"/>
                    <a:pt x="63" y="58"/>
                  </a:cubicBezTo>
                  <a:cubicBezTo>
                    <a:pt x="64" y="58"/>
                    <a:pt x="65" y="59"/>
                    <a:pt x="65" y="59"/>
                  </a:cubicBezTo>
                  <a:cubicBezTo>
                    <a:pt x="66" y="59"/>
                    <a:pt x="67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moveTo>
                    <a:pt x="48" y="47"/>
                  </a:moveTo>
                  <a:cubicBezTo>
                    <a:pt x="47" y="47"/>
                    <a:pt x="46" y="46"/>
                    <a:pt x="45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4"/>
                    <a:pt x="46" y="42"/>
                    <a:pt x="46" y="42"/>
                  </a:cubicBezTo>
                  <a:cubicBezTo>
                    <a:pt x="46" y="42"/>
                    <a:pt x="47" y="43"/>
                    <a:pt x="47" y="44"/>
                  </a:cubicBezTo>
                  <a:cubicBezTo>
                    <a:pt x="47" y="45"/>
                    <a:pt x="48" y="46"/>
                    <a:pt x="48" y="47"/>
                  </a:cubicBezTo>
                  <a:moveTo>
                    <a:pt x="56" y="63"/>
                  </a:moveTo>
                  <a:cubicBezTo>
                    <a:pt x="52" y="60"/>
                    <a:pt x="49" y="57"/>
                    <a:pt x="45" y="53"/>
                  </a:cubicBezTo>
                  <a:cubicBezTo>
                    <a:pt x="40" y="49"/>
                    <a:pt x="35" y="44"/>
                    <a:pt x="31" y="39"/>
                  </a:cubicBezTo>
                  <a:cubicBezTo>
                    <a:pt x="21" y="30"/>
                    <a:pt x="11" y="2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7" y="13"/>
                    <a:pt x="12" y="17"/>
                    <a:pt x="16" y="21"/>
                  </a:cubicBezTo>
                  <a:cubicBezTo>
                    <a:pt x="22" y="25"/>
                    <a:pt x="26" y="29"/>
                    <a:pt x="31" y="34"/>
                  </a:cubicBezTo>
                  <a:cubicBezTo>
                    <a:pt x="36" y="38"/>
                    <a:pt x="41" y="43"/>
                    <a:pt x="46" y="48"/>
                  </a:cubicBezTo>
                  <a:cubicBezTo>
                    <a:pt x="51" y="52"/>
                    <a:pt x="55" y="56"/>
                    <a:pt x="59" y="60"/>
                  </a:cubicBezTo>
                  <a:cubicBezTo>
                    <a:pt x="58" y="60"/>
                    <a:pt x="58" y="60"/>
                    <a:pt x="58" y="61"/>
                  </a:cubicBezTo>
                  <a:cubicBezTo>
                    <a:pt x="56" y="61"/>
                    <a:pt x="56" y="62"/>
                    <a:pt x="56" y="63"/>
                  </a:cubicBezTo>
                  <a:moveTo>
                    <a:pt x="45" y="44"/>
                  </a:moveTo>
                  <a:cubicBezTo>
                    <a:pt x="41" y="41"/>
                    <a:pt x="38" y="37"/>
                    <a:pt x="34" y="34"/>
                  </a:cubicBezTo>
                  <a:cubicBezTo>
                    <a:pt x="29" y="30"/>
                    <a:pt x="24" y="25"/>
                    <a:pt x="19" y="21"/>
                  </a:cubicBezTo>
                  <a:cubicBezTo>
                    <a:pt x="14" y="17"/>
                    <a:pt x="8" y="13"/>
                    <a:pt x="5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17" y="13"/>
                    <a:pt x="27" y="22"/>
                    <a:pt x="37" y="32"/>
                  </a:cubicBezTo>
                  <a:cubicBezTo>
                    <a:pt x="42" y="36"/>
                    <a:pt x="46" y="41"/>
                    <a:pt x="51" y="46"/>
                  </a:cubicBezTo>
                  <a:cubicBezTo>
                    <a:pt x="55" y="50"/>
                    <a:pt x="59" y="53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6"/>
                    <a:pt x="61" y="57"/>
                    <a:pt x="61" y="57"/>
                  </a:cubicBezTo>
                  <a:cubicBezTo>
                    <a:pt x="60" y="58"/>
                    <a:pt x="60" y="59"/>
                    <a:pt x="60" y="60"/>
                  </a:cubicBezTo>
                  <a:cubicBezTo>
                    <a:pt x="56" y="56"/>
                    <a:pt x="53" y="52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50" y="45"/>
                    <a:pt x="50" y="46"/>
                    <a:pt x="50" y="46"/>
                  </a:cubicBezTo>
                  <a:cubicBezTo>
                    <a:pt x="51" y="47"/>
                    <a:pt x="51" y="48"/>
                    <a:pt x="51" y="48"/>
                  </a:cubicBezTo>
                  <a:cubicBezTo>
                    <a:pt x="51" y="49"/>
                    <a:pt x="52" y="50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0"/>
                    <a:pt x="53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50"/>
                    <a:pt x="54" y="50"/>
                  </a:cubicBezTo>
                  <a:cubicBezTo>
                    <a:pt x="54" y="52"/>
                    <a:pt x="54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2"/>
                    <a:pt x="55" y="51"/>
                    <a:pt x="56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7" y="53"/>
                    <a:pt x="57" y="55"/>
                    <a:pt x="57" y="56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58" y="56"/>
                    <a:pt x="58" y="55"/>
                    <a:pt x="58" y="55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5"/>
                    <a:pt x="59" y="57"/>
                    <a:pt x="59" y="58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0" y="55"/>
                    <a:pt x="60" y="55"/>
                  </a:cubicBezTo>
                  <a:cubicBezTo>
                    <a:pt x="60" y="55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60" y="56"/>
                    <a:pt x="60" y="55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60" y="55"/>
                    <a:pt x="60" y="57"/>
                    <a:pt x="59" y="57"/>
                  </a:cubicBezTo>
                  <a:cubicBezTo>
                    <a:pt x="59" y="57"/>
                    <a:pt x="59" y="57"/>
                    <a:pt x="59" y="56"/>
                  </a:cubicBezTo>
                  <a:cubicBezTo>
                    <a:pt x="59" y="55"/>
                    <a:pt x="59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8" y="53"/>
                    <a:pt x="58" y="55"/>
                    <a:pt x="58" y="55"/>
                  </a:cubicBezTo>
                  <a:cubicBezTo>
                    <a:pt x="58" y="55"/>
                    <a:pt x="57" y="55"/>
                    <a:pt x="57" y="55"/>
                  </a:cubicBezTo>
                  <a:cubicBezTo>
                    <a:pt x="57" y="54"/>
                    <a:pt x="57" y="54"/>
                    <a:pt x="57" y="53"/>
                  </a:cubicBezTo>
                  <a:cubicBezTo>
                    <a:pt x="57" y="52"/>
                    <a:pt x="56" y="51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5" y="51"/>
                    <a:pt x="55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5" y="53"/>
                    <a:pt x="55" y="52"/>
                    <a:pt x="55" y="52"/>
                  </a:cubicBezTo>
                  <a:cubicBezTo>
                    <a:pt x="54" y="51"/>
                    <a:pt x="54" y="49"/>
                    <a:pt x="53" y="48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3" y="50"/>
                    <a:pt x="52" y="50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2" y="49"/>
                    <a:pt x="51" y="48"/>
                    <a:pt x="51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7"/>
                    <a:pt x="48" y="47"/>
                  </a:cubicBezTo>
                  <a:cubicBezTo>
                    <a:pt x="48" y="47"/>
                    <a:pt x="48" y="46"/>
                    <a:pt x="48" y="45"/>
                  </a:cubicBezTo>
                  <a:cubicBezTo>
                    <a:pt x="47" y="44"/>
                    <a:pt x="47" y="43"/>
                    <a:pt x="46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2"/>
                    <a:pt x="46" y="42"/>
                    <a:pt x="46" y="43"/>
                  </a:cubicBezTo>
                  <a:cubicBezTo>
                    <a:pt x="46" y="43"/>
                    <a:pt x="46" y="44"/>
                    <a:pt x="46" y="44"/>
                  </a:cubicBezTo>
                  <a:cubicBezTo>
                    <a:pt x="45" y="44"/>
                    <a:pt x="45" y="42"/>
                    <a:pt x="45" y="42"/>
                  </a:cubicBezTo>
                  <a:cubicBezTo>
                    <a:pt x="45" y="41"/>
                    <a:pt x="44" y="39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3" y="40"/>
                    <a:pt x="43" y="40"/>
                    <a:pt x="42" y="39"/>
                  </a:cubicBezTo>
                  <a:cubicBezTo>
                    <a:pt x="42" y="38"/>
                    <a:pt x="42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5"/>
                    <a:pt x="39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7" y="34"/>
                  </a:cubicBezTo>
                  <a:cubicBezTo>
                    <a:pt x="37" y="33"/>
                    <a:pt x="37" y="33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1"/>
                    <a:pt x="35" y="31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4" y="31"/>
                    <a:pt x="34" y="31"/>
                  </a:cubicBezTo>
                  <a:cubicBezTo>
                    <a:pt x="33" y="31"/>
                    <a:pt x="33" y="30"/>
                    <a:pt x="33" y="30"/>
                  </a:cubicBezTo>
                  <a:cubicBezTo>
                    <a:pt x="33" y="29"/>
                    <a:pt x="32" y="28"/>
                    <a:pt x="32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0" y="29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8" y="27"/>
                    <a:pt x="28" y="26"/>
                    <a:pt x="28" y="26"/>
                  </a:cubicBezTo>
                  <a:cubicBezTo>
                    <a:pt x="28" y="24"/>
                    <a:pt x="27" y="23"/>
                    <a:pt x="27" y="22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5"/>
                    <a:pt x="26" y="25"/>
                  </a:cubicBezTo>
                  <a:cubicBezTo>
                    <a:pt x="25" y="25"/>
                    <a:pt x="25" y="24"/>
                    <a:pt x="25" y="23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3" y="22"/>
                    <a:pt x="23" y="23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8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5"/>
                    <a:pt x="16" y="14"/>
                    <a:pt x="16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3"/>
                    <a:pt x="14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8" y="6"/>
                  </a:cubicBezTo>
                  <a:cubicBezTo>
                    <a:pt x="8" y="6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0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6"/>
                    <a:pt x="18" y="16"/>
                  </a:cubicBezTo>
                  <a:cubicBezTo>
                    <a:pt x="18" y="17"/>
                    <a:pt x="18" y="18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8"/>
                    <a:pt x="20" y="17"/>
                  </a:cubicBezTo>
                  <a:cubicBezTo>
                    <a:pt x="20" y="18"/>
                    <a:pt x="21" y="18"/>
                    <a:pt x="21" y="19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3" y="21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5" y="24"/>
                    <a:pt x="25" y="25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5"/>
                    <a:pt x="26" y="23"/>
                    <a:pt x="27" y="23"/>
                  </a:cubicBezTo>
                  <a:cubicBezTo>
                    <a:pt x="27" y="23"/>
                    <a:pt x="27" y="24"/>
                    <a:pt x="27" y="24"/>
                  </a:cubicBezTo>
                  <a:cubicBezTo>
                    <a:pt x="28" y="25"/>
                    <a:pt x="28" y="27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6"/>
                    <a:pt x="30" y="26"/>
                  </a:cubicBezTo>
                  <a:cubicBezTo>
                    <a:pt x="30" y="28"/>
                    <a:pt x="30" y="29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5"/>
                    <a:pt x="37" y="36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9" y="36"/>
                    <a:pt x="40" y="38"/>
                    <a:pt x="40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2" y="38"/>
                    <a:pt x="42" y="39"/>
                  </a:cubicBezTo>
                  <a:cubicBezTo>
                    <a:pt x="42" y="40"/>
                    <a:pt x="42" y="41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1"/>
                    <a:pt x="44" y="39"/>
                    <a:pt x="43" y="39"/>
                  </a:cubicBezTo>
                  <a:cubicBezTo>
                    <a:pt x="44" y="41"/>
                    <a:pt x="45" y="43"/>
                    <a:pt x="45" y="44"/>
                  </a:cubicBezTo>
                  <a:moveTo>
                    <a:pt x="65" y="56"/>
                  </a:moveTo>
                  <a:cubicBezTo>
                    <a:pt x="61" y="52"/>
                    <a:pt x="56" y="49"/>
                    <a:pt x="52" y="45"/>
                  </a:cubicBezTo>
                  <a:cubicBezTo>
                    <a:pt x="48" y="40"/>
                    <a:pt x="43" y="35"/>
                    <a:pt x="38" y="30"/>
                  </a:cubicBezTo>
                  <a:cubicBezTo>
                    <a:pt x="28" y="21"/>
                    <a:pt x="18" y="12"/>
                    <a:pt x="9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16" y="4"/>
                    <a:pt x="19" y="10"/>
                    <a:pt x="23" y="14"/>
                  </a:cubicBezTo>
                  <a:cubicBezTo>
                    <a:pt x="28" y="18"/>
                    <a:pt x="33" y="23"/>
                    <a:pt x="38" y="27"/>
                  </a:cubicBezTo>
                  <a:cubicBezTo>
                    <a:pt x="43" y="32"/>
                    <a:pt x="48" y="36"/>
                    <a:pt x="53" y="41"/>
                  </a:cubicBezTo>
                  <a:cubicBezTo>
                    <a:pt x="58" y="45"/>
                    <a:pt x="62" y="49"/>
                    <a:pt x="66" y="53"/>
                  </a:cubicBezTo>
                  <a:cubicBezTo>
                    <a:pt x="66" y="53"/>
                    <a:pt x="65" y="54"/>
                    <a:pt x="65" y="55"/>
                  </a:cubicBezTo>
                  <a:cubicBezTo>
                    <a:pt x="65" y="55"/>
                    <a:pt x="65" y="55"/>
                    <a:pt x="65" y="5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4"/>
                    <a:pt x="2" y="6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0" y="22"/>
                    <a:pt x="19" y="31"/>
                    <a:pt x="29" y="40"/>
                  </a:cubicBezTo>
                  <a:cubicBezTo>
                    <a:pt x="34" y="44"/>
                    <a:pt x="38" y="49"/>
                    <a:pt x="43" y="54"/>
                  </a:cubicBezTo>
                  <a:cubicBezTo>
                    <a:pt x="48" y="58"/>
                    <a:pt x="53" y="62"/>
                    <a:pt x="57" y="66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1" y="68"/>
                    <a:pt x="64" y="69"/>
                    <a:pt x="68" y="70"/>
                  </a:cubicBezTo>
                  <a:cubicBezTo>
                    <a:pt x="71" y="72"/>
                    <a:pt x="74" y="74"/>
                    <a:pt x="78" y="75"/>
                  </a:cubicBezTo>
                  <a:cubicBezTo>
                    <a:pt x="78" y="75"/>
                    <a:pt x="78" y="75"/>
                    <a:pt x="78" y="75"/>
                  </a:cubicBezTo>
                  <a:cubicBezTo>
                    <a:pt x="79" y="75"/>
                    <a:pt x="79" y="75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77" y="67"/>
                    <a:pt x="72" y="61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3" y="49"/>
                    <a:pt x="59" y="44"/>
                    <a:pt x="54" y="39"/>
                  </a:cubicBezTo>
                  <a:cubicBezTo>
                    <a:pt x="49" y="34"/>
                    <a:pt x="43" y="29"/>
                    <a:pt x="38" y="25"/>
                  </a:cubicBezTo>
                  <a:cubicBezTo>
                    <a:pt x="33" y="20"/>
                    <a:pt x="28" y="15"/>
                    <a:pt x="23" y="11"/>
                  </a:cubicBezTo>
                  <a:cubicBezTo>
                    <a:pt x="19" y="7"/>
                    <a:pt x="16" y="3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0" name="Freeform 45"/>
            <p:cNvSpPr>
              <a:spLocks noEditPoints="1"/>
            </p:cNvSpPr>
            <p:nvPr/>
          </p:nvSpPr>
          <p:spPr bwMode="auto">
            <a:xfrm>
              <a:off x="11195886" y="4451925"/>
              <a:ext cx="855663" cy="774700"/>
            </a:xfrm>
            <a:custGeom>
              <a:avLst/>
              <a:gdLst>
                <a:gd name="T0" fmla="*/ 173 w 202"/>
                <a:gd name="T1" fmla="*/ 172 h 183"/>
                <a:gd name="T2" fmla="*/ 193 w 202"/>
                <a:gd name="T3" fmla="*/ 158 h 183"/>
                <a:gd name="T4" fmla="*/ 190 w 202"/>
                <a:gd name="T5" fmla="*/ 155 h 183"/>
                <a:gd name="T6" fmla="*/ 186 w 202"/>
                <a:gd name="T7" fmla="*/ 155 h 183"/>
                <a:gd name="T8" fmla="*/ 54 w 202"/>
                <a:gd name="T9" fmla="*/ 167 h 183"/>
                <a:gd name="T10" fmla="*/ 156 w 202"/>
                <a:gd name="T11" fmla="*/ 175 h 183"/>
                <a:gd name="T12" fmla="*/ 153 w 202"/>
                <a:gd name="T13" fmla="*/ 178 h 183"/>
                <a:gd name="T14" fmla="*/ 147 w 202"/>
                <a:gd name="T15" fmla="*/ 163 h 183"/>
                <a:gd name="T16" fmla="*/ 145 w 202"/>
                <a:gd name="T17" fmla="*/ 175 h 183"/>
                <a:gd name="T18" fmla="*/ 151 w 202"/>
                <a:gd name="T19" fmla="*/ 178 h 183"/>
                <a:gd name="T20" fmla="*/ 170 w 202"/>
                <a:gd name="T21" fmla="*/ 122 h 183"/>
                <a:gd name="T22" fmla="*/ 124 w 202"/>
                <a:gd name="T23" fmla="*/ 175 h 183"/>
                <a:gd name="T24" fmla="*/ 134 w 202"/>
                <a:gd name="T25" fmla="*/ 175 h 183"/>
                <a:gd name="T26" fmla="*/ 43 w 202"/>
                <a:gd name="T27" fmla="*/ 142 h 183"/>
                <a:gd name="T28" fmla="*/ 194 w 202"/>
                <a:gd name="T29" fmla="*/ 156 h 183"/>
                <a:gd name="T30" fmla="*/ 190 w 202"/>
                <a:gd name="T31" fmla="*/ 153 h 183"/>
                <a:gd name="T32" fmla="*/ 178 w 202"/>
                <a:gd name="T33" fmla="*/ 158 h 183"/>
                <a:gd name="T34" fmla="*/ 187 w 202"/>
                <a:gd name="T35" fmla="*/ 134 h 183"/>
                <a:gd name="T36" fmla="*/ 160 w 202"/>
                <a:gd name="T37" fmla="*/ 150 h 183"/>
                <a:gd name="T38" fmla="*/ 82 w 202"/>
                <a:gd name="T39" fmla="*/ 119 h 183"/>
                <a:gd name="T40" fmla="*/ 36 w 202"/>
                <a:gd name="T41" fmla="*/ 161 h 183"/>
                <a:gd name="T42" fmla="*/ 45 w 202"/>
                <a:gd name="T43" fmla="*/ 167 h 183"/>
                <a:gd name="T44" fmla="*/ 89 w 202"/>
                <a:gd name="T45" fmla="*/ 120 h 183"/>
                <a:gd name="T46" fmla="*/ 48 w 202"/>
                <a:gd name="T47" fmla="*/ 174 h 183"/>
                <a:gd name="T48" fmla="*/ 96 w 202"/>
                <a:gd name="T49" fmla="*/ 137 h 183"/>
                <a:gd name="T50" fmla="*/ 87 w 202"/>
                <a:gd name="T51" fmla="*/ 122 h 183"/>
                <a:gd name="T52" fmla="*/ 102 w 202"/>
                <a:gd name="T53" fmla="*/ 121 h 183"/>
                <a:gd name="T54" fmla="*/ 100 w 202"/>
                <a:gd name="T55" fmla="*/ 175 h 183"/>
                <a:gd name="T56" fmla="*/ 128 w 202"/>
                <a:gd name="T57" fmla="*/ 158 h 183"/>
                <a:gd name="T58" fmla="*/ 84 w 202"/>
                <a:gd name="T59" fmla="*/ 117 h 183"/>
                <a:gd name="T60" fmla="*/ 96 w 202"/>
                <a:gd name="T61" fmla="*/ 130 h 183"/>
                <a:gd name="T62" fmla="*/ 124 w 202"/>
                <a:gd name="T63" fmla="*/ 119 h 183"/>
                <a:gd name="T64" fmla="*/ 60 w 202"/>
                <a:gd name="T65" fmla="*/ 174 h 183"/>
                <a:gd name="T66" fmla="*/ 114 w 202"/>
                <a:gd name="T67" fmla="*/ 160 h 183"/>
                <a:gd name="T68" fmla="*/ 145 w 202"/>
                <a:gd name="T69" fmla="*/ 110 h 183"/>
                <a:gd name="T70" fmla="*/ 92 w 202"/>
                <a:gd name="T71" fmla="*/ 172 h 183"/>
                <a:gd name="T72" fmla="*/ 144 w 202"/>
                <a:gd name="T73" fmla="*/ 109 h 183"/>
                <a:gd name="T74" fmla="*/ 161 w 202"/>
                <a:gd name="T75" fmla="*/ 105 h 183"/>
                <a:gd name="T76" fmla="*/ 11 w 202"/>
                <a:gd name="T77" fmla="*/ 162 h 183"/>
                <a:gd name="T78" fmla="*/ 69 w 202"/>
                <a:gd name="T79" fmla="*/ 108 h 183"/>
                <a:gd name="T80" fmla="*/ 163 w 202"/>
                <a:gd name="T81" fmla="*/ 105 h 183"/>
                <a:gd name="T82" fmla="*/ 174 w 202"/>
                <a:gd name="T83" fmla="*/ 119 h 183"/>
                <a:gd name="T84" fmla="*/ 118 w 202"/>
                <a:gd name="T85" fmla="*/ 157 h 183"/>
                <a:gd name="T86" fmla="*/ 134 w 202"/>
                <a:gd name="T87" fmla="*/ 105 h 183"/>
                <a:gd name="T88" fmla="*/ 73 w 202"/>
                <a:gd name="T89" fmla="*/ 105 h 183"/>
                <a:gd name="T90" fmla="*/ 21 w 202"/>
                <a:gd name="T91" fmla="*/ 154 h 183"/>
                <a:gd name="T92" fmla="*/ 25 w 202"/>
                <a:gd name="T93" fmla="*/ 141 h 183"/>
                <a:gd name="T94" fmla="*/ 11 w 202"/>
                <a:gd name="T95" fmla="*/ 150 h 183"/>
                <a:gd name="T96" fmla="*/ 65 w 202"/>
                <a:gd name="T97" fmla="*/ 103 h 183"/>
                <a:gd name="T98" fmla="*/ 47 w 202"/>
                <a:gd name="T99" fmla="*/ 112 h 183"/>
                <a:gd name="T100" fmla="*/ 61 w 202"/>
                <a:gd name="T101" fmla="*/ 98 h 183"/>
                <a:gd name="T102" fmla="*/ 41 w 202"/>
                <a:gd name="T103" fmla="*/ 108 h 183"/>
                <a:gd name="T104" fmla="*/ 114 w 202"/>
                <a:gd name="T105" fmla="*/ 5 h 183"/>
                <a:gd name="T106" fmla="*/ 129 w 202"/>
                <a:gd name="T107" fmla="*/ 100 h 183"/>
                <a:gd name="T108" fmla="*/ 58 w 202"/>
                <a:gd name="T109" fmla="*/ 2 h 183"/>
                <a:gd name="T110" fmla="*/ 45 w 202"/>
                <a:gd name="T111" fmla="*/ 180 h 183"/>
                <a:gd name="T112" fmla="*/ 199 w 202"/>
                <a:gd name="T113" fmla="*/ 149 h 183"/>
                <a:gd name="T114" fmla="*/ 117 w 202"/>
                <a:gd name="T115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2" h="183">
                  <a:moveTo>
                    <a:pt x="67" y="110"/>
                  </a:moveTo>
                  <a:cubicBezTo>
                    <a:pt x="67" y="110"/>
                    <a:pt x="67" y="110"/>
                    <a:pt x="67" y="110"/>
                  </a:cubicBezTo>
                  <a:cubicBezTo>
                    <a:pt x="67" y="110"/>
                    <a:pt x="67" y="110"/>
                    <a:pt x="67" y="110"/>
                  </a:cubicBezTo>
                  <a:moveTo>
                    <a:pt x="170" y="175"/>
                  </a:moveTo>
                  <a:cubicBezTo>
                    <a:pt x="170" y="175"/>
                    <a:pt x="177" y="168"/>
                    <a:pt x="178" y="167"/>
                  </a:cubicBezTo>
                  <a:cubicBezTo>
                    <a:pt x="180" y="165"/>
                    <a:pt x="182" y="163"/>
                    <a:pt x="184" y="161"/>
                  </a:cubicBezTo>
                  <a:cubicBezTo>
                    <a:pt x="181" y="165"/>
                    <a:pt x="177" y="169"/>
                    <a:pt x="173" y="172"/>
                  </a:cubicBezTo>
                  <a:cubicBezTo>
                    <a:pt x="171" y="174"/>
                    <a:pt x="170" y="175"/>
                    <a:pt x="170" y="175"/>
                  </a:cubicBezTo>
                  <a:moveTo>
                    <a:pt x="176" y="175"/>
                  </a:moveTo>
                  <a:cubicBezTo>
                    <a:pt x="176" y="174"/>
                    <a:pt x="176" y="174"/>
                    <a:pt x="176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77" y="174"/>
                    <a:pt x="177" y="174"/>
                    <a:pt x="177" y="174"/>
                  </a:cubicBezTo>
                  <a:cubicBezTo>
                    <a:pt x="181" y="170"/>
                    <a:pt x="185" y="166"/>
                    <a:pt x="189" y="162"/>
                  </a:cubicBezTo>
                  <a:cubicBezTo>
                    <a:pt x="190" y="161"/>
                    <a:pt x="192" y="158"/>
                    <a:pt x="193" y="158"/>
                  </a:cubicBezTo>
                  <a:cubicBezTo>
                    <a:pt x="193" y="158"/>
                    <a:pt x="193" y="159"/>
                    <a:pt x="191" y="161"/>
                  </a:cubicBezTo>
                  <a:cubicBezTo>
                    <a:pt x="189" y="166"/>
                    <a:pt x="185" y="170"/>
                    <a:pt x="181" y="173"/>
                  </a:cubicBezTo>
                  <a:cubicBezTo>
                    <a:pt x="181" y="173"/>
                    <a:pt x="181" y="173"/>
                    <a:pt x="181" y="173"/>
                  </a:cubicBezTo>
                  <a:cubicBezTo>
                    <a:pt x="179" y="174"/>
                    <a:pt x="178" y="174"/>
                    <a:pt x="176" y="175"/>
                  </a:cubicBezTo>
                  <a:moveTo>
                    <a:pt x="170" y="176"/>
                  </a:moveTo>
                  <a:cubicBezTo>
                    <a:pt x="177" y="171"/>
                    <a:pt x="184" y="164"/>
                    <a:pt x="188" y="157"/>
                  </a:cubicBezTo>
                  <a:cubicBezTo>
                    <a:pt x="189" y="156"/>
                    <a:pt x="189" y="156"/>
                    <a:pt x="190" y="155"/>
                  </a:cubicBezTo>
                  <a:cubicBezTo>
                    <a:pt x="191" y="154"/>
                    <a:pt x="191" y="154"/>
                    <a:pt x="191" y="153"/>
                  </a:cubicBezTo>
                  <a:cubicBezTo>
                    <a:pt x="191" y="154"/>
                    <a:pt x="191" y="154"/>
                    <a:pt x="190" y="155"/>
                  </a:cubicBezTo>
                  <a:cubicBezTo>
                    <a:pt x="189" y="157"/>
                    <a:pt x="188" y="160"/>
                    <a:pt x="186" y="162"/>
                  </a:cubicBezTo>
                  <a:cubicBezTo>
                    <a:pt x="182" y="167"/>
                    <a:pt x="178" y="171"/>
                    <a:pt x="174" y="175"/>
                  </a:cubicBezTo>
                  <a:cubicBezTo>
                    <a:pt x="172" y="175"/>
                    <a:pt x="171" y="176"/>
                    <a:pt x="170" y="176"/>
                  </a:cubicBezTo>
                  <a:moveTo>
                    <a:pt x="164" y="177"/>
                  </a:moveTo>
                  <a:cubicBezTo>
                    <a:pt x="172" y="170"/>
                    <a:pt x="179" y="162"/>
                    <a:pt x="186" y="155"/>
                  </a:cubicBezTo>
                  <a:cubicBezTo>
                    <a:pt x="186" y="154"/>
                    <a:pt x="189" y="151"/>
                    <a:pt x="190" y="151"/>
                  </a:cubicBezTo>
                  <a:cubicBezTo>
                    <a:pt x="190" y="151"/>
                    <a:pt x="190" y="151"/>
                    <a:pt x="189" y="152"/>
                  </a:cubicBezTo>
                  <a:cubicBezTo>
                    <a:pt x="189" y="153"/>
                    <a:pt x="188" y="155"/>
                    <a:pt x="187" y="156"/>
                  </a:cubicBezTo>
                  <a:cubicBezTo>
                    <a:pt x="181" y="162"/>
                    <a:pt x="174" y="169"/>
                    <a:pt x="168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7" y="177"/>
                    <a:pt x="165" y="177"/>
                    <a:pt x="164" y="177"/>
                  </a:cubicBezTo>
                  <a:moveTo>
                    <a:pt x="54" y="167"/>
                  </a:moveTo>
                  <a:cubicBezTo>
                    <a:pt x="55" y="167"/>
                    <a:pt x="55" y="167"/>
                    <a:pt x="55" y="166"/>
                  </a:cubicBezTo>
                  <a:cubicBezTo>
                    <a:pt x="61" y="160"/>
                    <a:pt x="68" y="155"/>
                    <a:pt x="74" y="150"/>
                  </a:cubicBezTo>
                  <a:cubicBezTo>
                    <a:pt x="75" y="149"/>
                    <a:pt x="77" y="148"/>
                    <a:pt x="78" y="146"/>
                  </a:cubicBezTo>
                  <a:cubicBezTo>
                    <a:pt x="72" y="152"/>
                    <a:pt x="67" y="157"/>
                    <a:pt x="60" y="163"/>
                  </a:cubicBezTo>
                  <a:cubicBezTo>
                    <a:pt x="58" y="164"/>
                    <a:pt x="56" y="166"/>
                    <a:pt x="54" y="167"/>
                  </a:cubicBezTo>
                  <a:moveTo>
                    <a:pt x="154" y="177"/>
                  </a:moveTo>
                  <a:cubicBezTo>
                    <a:pt x="155" y="177"/>
                    <a:pt x="155" y="176"/>
                    <a:pt x="156" y="175"/>
                  </a:cubicBezTo>
                  <a:cubicBezTo>
                    <a:pt x="158" y="174"/>
                    <a:pt x="160" y="172"/>
                    <a:pt x="162" y="170"/>
                  </a:cubicBezTo>
                  <a:cubicBezTo>
                    <a:pt x="168" y="164"/>
                    <a:pt x="173" y="157"/>
                    <a:pt x="180" y="151"/>
                  </a:cubicBezTo>
                  <a:cubicBezTo>
                    <a:pt x="181" y="151"/>
                    <a:pt x="186" y="145"/>
                    <a:pt x="187" y="145"/>
                  </a:cubicBezTo>
                  <a:cubicBezTo>
                    <a:pt x="187" y="145"/>
                    <a:pt x="187" y="145"/>
                    <a:pt x="186" y="147"/>
                  </a:cubicBezTo>
                  <a:cubicBezTo>
                    <a:pt x="184" y="150"/>
                    <a:pt x="180" y="154"/>
                    <a:pt x="177" y="157"/>
                  </a:cubicBezTo>
                  <a:cubicBezTo>
                    <a:pt x="172" y="163"/>
                    <a:pt x="167" y="171"/>
                    <a:pt x="162" y="177"/>
                  </a:cubicBezTo>
                  <a:cubicBezTo>
                    <a:pt x="159" y="177"/>
                    <a:pt x="156" y="178"/>
                    <a:pt x="153" y="178"/>
                  </a:cubicBezTo>
                  <a:cubicBezTo>
                    <a:pt x="154" y="177"/>
                    <a:pt x="154" y="177"/>
                    <a:pt x="154" y="177"/>
                  </a:cubicBezTo>
                  <a:cubicBezTo>
                    <a:pt x="154" y="177"/>
                    <a:pt x="154" y="177"/>
                    <a:pt x="154" y="177"/>
                  </a:cubicBezTo>
                  <a:moveTo>
                    <a:pt x="150" y="178"/>
                  </a:moveTo>
                  <a:cubicBezTo>
                    <a:pt x="146" y="178"/>
                    <a:pt x="143" y="177"/>
                    <a:pt x="140" y="177"/>
                  </a:cubicBezTo>
                  <a:cubicBezTo>
                    <a:pt x="138" y="177"/>
                    <a:pt x="136" y="177"/>
                    <a:pt x="134" y="177"/>
                  </a:cubicBezTo>
                  <a:cubicBezTo>
                    <a:pt x="135" y="176"/>
                    <a:pt x="135" y="176"/>
                    <a:pt x="135" y="176"/>
                  </a:cubicBezTo>
                  <a:cubicBezTo>
                    <a:pt x="139" y="172"/>
                    <a:pt x="143" y="167"/>
                    <a:pt x="147" y="163"/>
                  </a:cubicBezTo>
                  <a:cubicBezTo>
                    <a:pt x="156" y="155"/>
                    <a:pt x="165" y="148"/>
                    <a:pt x="173" y="139"/>
                  </a:cubicBezTo>
                  <a:cubicBezTo>
                    <a:pt x="174" y="137"/>
                    <a:pt x="176" y="136"/>
                    <a:pt x="178" y="134"/>
                  </a:cubicBezTo>
                  <a:cubicBezTo>
                    <a:pt x="179" y="133"/>
                    <a:pt x="181" y="130"/>
                    <a:pt x="181" y="130"/>
                  </a:cubicBezTo>
                  <a:cubicBezTo>
                    <a:pt x="182" y="130"/>
                    <a:pt x="181" y="131"/>
                    <a:pt x="180" y="133"/>
                  </a:cubicBezTo>
                  <a:cubicBezTo>
                    <a:pt x="177" y="138"/>
                    <a:pt x="173" y="143"/>
                    <a:pt x="168" y="148"/>
                  </a:cubicBezTo>
                  <a:cubicBezTo>
                    <a:pt x="161" y="157"/>
                    <a:pt x="153" y="166"/>
                    <a:pt x="145" y="174"/>
                  </a:cubicBezTo>
                  <a:cubicBezTo>
                    <a:pt x="145" y="175"/>
                    <a:pt x="145" y="175"/>
                    <a:pt x="145" y="175"/>
                  </a:cubicBezTo>
                  <a:cubicBezTo>
                    <a:pt x="145" y="175"/>
                    <a:pt x="145" y="175"/>
                    <a:pt x="146" y="175"/>
                  </a:cubicBezTo>
                  <a:cubicBezTo>
                    <a:pt x="158" y="166"/>
                    <a:pt x="169" y="153"/>
                    <a:pt x="180" y="142"/>
                  </a:cubicBezTo>
                  <a:cubicBezTo>
                    <a:pt x="182" y="141"/>
                    <a:pt x="185" y="139"/>
                    <a:pt x="186" y="137"/>
                  </a:cubicBezTo>
                  <a:cubicBezTo>
                    <a:pt x="183" y="141"/>
                    <a:pt x="180" y="145"/>
                    <a:pt x="176" y="149"/>
                  </a:cubicBezTo>
                  <a:cubicBezTo>
                    <a:pt x="171" y="156"/>
                    <a:pt x="166" y="163"/>
                    <a:pt x="160" y="169"/>
                  </a:cubicBezTo>
                  <a:cubicBezTo>
                    <a:pt x="159" y="170"/>
                    <a:pt x="159" y="171"/>
                    <a:pt x="158" y="172"/>
                  </a:cubicBezTo>
                  <a:cubicBezTo>
                    <a:pt x="156" y="174"/>
                    <a:pt x="154" y="176"/>
                    <a:pt x="151" y="178"/>
                  </a:cubicBezTo>
                  <a:cubicBezTo>
                    <a:pt x="151" y="178"/>
                    <a:pt x="151" y="178"/>
                    <a:pt x="151" y="178"/>
                  </a:cubicBezTo>
                  <a:cubicBezTo>
                    <a:pt x="151" y="178"/>
                    <a:pt x="150" y="178"/>
                    <a:pt x="150" y="178"/>
                  </a:cubicBezTo>
                  <a:moveTo>
                    <a:pt x="133" y="177"/>
                  </a:moveTo>
                  <a:cubicBezTo>
                    <a:pt x="126" y="177"/>
                    <a:pt x="120" y="176"/>
                    <a:pt x="113" y="176"/>
                  </a:cubicBezTo>
                  <a:cubicBezTo>
                    <a:pt x="120" y="168"/>
                    <a:pt x="127" y="161"/>
                    <a:pt x="134" y="153"/>
                  </a:cubicBezTo>
                  <a:cubicBezTo>
                    <a:pt x="143" y="144"/>
                    <a:pt x="153" y="135"/>
                    <a:pt x="163" y="127"/>
                  </a:cubicBezTo>
                  <a:cubicBezTo>
                    <a:pt x="165" y="126"/>
                    <a:pt x="168" y="124"/>
                    <a:pt x="170" y="122"/>
                  </a:cubicBezTo>
                  <a:cubicBezTo>
                    <a:pt x="171" y="122"/>
                    <a:pt x="172" y="121"/>
                    <a:pt x="172" y="121"/>
                  </a:cubicBezTo>
                  <a:cubicBezTo>
                    <a:pt x="172" y="121"/>
                    <a:pt x="168" y="124"/>
                    <a:pt x="167" y="125"/>
                  </a:cubicBezTo>
                  <a:cubicBezTo>
                    <a:pt x="162" y="131"/>
                    <a:pt x="156" y="137"/>
                    <a:pt x="151" y="143"/>
                  </a:cubicBezTo>
                  <a:cubicBezTo>
                    <a:pt x="147" y="148"/>
                    <a:pt x="143" y="152"/>
                    <a:pt x="140" y="157"/>
                  </a:cubicBezTo>
                  <a:cubicBezTo>
                    <a:pt x="135" y="164"/>
                    <a:pt x="129" y="168"/>
                    <a:pt x="123" y="174"/>
                  </a:cubicBezTo>
                  <a:cubicBezTo>
                    <a:pt x="123" y="175"/>
                    <a:pt x="123" y="175"/>
                    <a:pt x="124" y="175"/>
                  </a:cubicBezTo>
                  <a:cubicBezTo>
                    <a:pt x="124" y="175"/>
                    <a:pt x="124" y="175"/>
                    <a:pt x="124" y="175"/>
                  </a:cubicBezTo>
                  <a:cubicBezTo>
                    <a:pt x="140" y="164"/>
                    <a:pt x="153" y="147"/>
                    <a:pt x="167" y="133"/>
                  </a:cubicBezTo>
                  <a:cubicBezTo>
                    <a:pt x="170" y="129"/>
                    <a:pt x="174" y="126"/>
                    <a:pt x="177" y="122"/>
                  </a:cubicBezTo>
                  <a:cubicBezTo>
                    <a:pt x="173" y="127"/>
                    <a:pt x="170" y="131"/>
                    <a:pt x="166" y="135"/>
                  </a:cubicBezTo>
                  <a:cubicBezTo>
                    <a:pt x="158" y="145"/>
                    <a:pt x="151" y="155"/>
                    <a:pt x="143" y="165"/>
                  </a:cubicBezTo>
                  <a:cubicBezTo>
                    <a:pt x="141" y="167"/>
                    <a:pt x="140" y="169"/>
                    <a:pt x="138" y="171"/>
                  </a:cubicBezTo>
                  <a:cubicBezTo>
                    <a:pt x="137" y="172"/>
                    <a:pt x="137" y="173"/>
                    <a:pt x="136" y="173"/>
                  </a:cubicBezTo>
                  <a:cubicBezTo>
                    <a:pt x="134" y="174"/>
                    <a:pt x="134" y="175"/>
                    <a:pt x="134" y="175"/>
                  </a:cubicBezTo>
                  <a:cubicBezTo>
                    <a:pt x="134" y="176"/>
                    <a:pt x="133" y="176"/>
                    <a:pt x="133" y="177"/>
                  </a:cubicBezTo>
                  <a:moveTo>
                    <a:pt x="16" y="168"/>
                  </a:moveTo>
                  <a:cubicBezTo>
                    <a:pt x="14" y="167"/>
                    <a:pt x="12" y="165"/>
                    <a:pt x="11" y="163"/>
                  </a:cubicBezTo>
                  <a:cubicBezTo>
                    <a:pt x="23" y="154"/>
                    <a:pt x="34" y="145"/>
                    <a:pt x="46" y="136"/>
                  </a:cubicBezTo>
                  <a:cubicBezTo>
                    <a:pt x="51" y="132"/>
                    <a:pt x="57" y="128"/>
                    <a:pt x="62" y="123"/>
                  </a:cubicBezTo>
                  <a:cubicBezTo>
                    <a:pt x="63" y="123"/>
                    <a:pt x="64" y="122"/>
                    <a:pt x="65" y="121"/>
                  </a:cubicBezTo>
                  <a:cubicBezTo>
                    <a:pt x="58" y="128"/>
                    <a:pt x="51" y="135"/>
                    <a:pt x="43" y="142"/>
                  </a:cubicBezTo>
                  <a:cubicBezTo>
                    <a:pt x="34" y="150"/>
                    <a:pt x="23" y="158"/>
                    <a:pt x="16" y="168"/>
                  </a:cubicBezTo>
                  <a:moveTo>
                    <a:pt x="146" y="162"/>
                  </a:moveTo>
                  <a:cubicBezTo>
                    <a:pt x="158" y="149"/>
                    <a:pt x="168" y="134"/>
                    <a:pt x="180" y="121"/>
                  </a:cubicBezTo>
                  <a:cubicBezTo>
                    <a:pt x="180" y="121"/>
                    <a:pt x="180" y="121"/>
                    <a:pt x="180" y="121"/>
                  </a:cubicBezTo>
                  <a:cubicBezTo>
                    <a:pt x="188" y="130"/>
                    <a:pt x="194" y="140"/>
                    <a:pt x="195" y="151"/>
                  </a:cubicBezTo>
                  <a:cubicBezTo>
                    <a:pt x="195" y="160"/>
                    <a:pt x="192" y="166"/>
                    <a:pt x="187" y="170"/>
                  </a:cubicBezTo>
                  <a:cubicBezTo>
                    <a:pt x="190" y="166"/>
                    <a:pt x="193" y="161"/>
                    <a:pt x="194" y="156"/>
                  </a:cubicBezTo>
                  <a:cubicBezTo>
                    <a:pt x="195" y="155"/>
                    <a:pt x="194" y="155"/>
                    <a:pt x="194" y="155"/>
                  </a:cubicBezTo>
                  <a:cubicBezTo>
                    <a:pt x="194" y="155"/>
                    <a:pt x="194" y="155"/>
                    <a:pt x="193" y="155"/>
                  </a:cubicBezTo>
                  <a:cubicBezTo>
                    <a:pt x="192" y="157"/>
                    <a:pt x="190" y="159"/>
                    <a:pt x="188" y="161"/>
                  </a:cubicBezTo>
                  <a:cubicBezTo>
                    <a:pt x="190" y="158"/>
                    <a:pt x="192" y="155"/>
                    <a:pt x="194" y="151"/>
                  </a:cubicBezTo>
                  <a:cubicBezTo>
                    <a:pt x="194" y="151"/>
                    <a:pt x="193" y="150"/>
                    <a:pt x="193" y="150"/>
                  </a:cubicBezTo>
                  <a:cubicBezTo>
                    <a:pt x="193" y="150"/>
                    <a:pt x="193" y="150"/>
                    <a:pt x="193" y="151"/>
                  </a:cubicBezTo>
                  <a:cubicBezTo>
                    <a:pt x="192" y="151"/>
                    <a:pt x="191" y="152"/>
                    <a:pt x="190" y="153"/>
                  </a:cubicBezTo>
                  <a:cubicBezTo>
                    <a:pt x="191" y="152"/>
                    <a:pt x="192" y="150"/>
                    <a:pt x="192" y="149"/>
                  </a:cubicBezTo>
                  <a:cubicBezTo>
                    <a:pt x="192" y="148"/>
                    <a:pt x="192" y="148"/>
                    <a:pt x="191" y="148"/>
                  </a:cubicBezTo>
                  <a:cubicBezTo>
                    <a:pt x="191" y="148"/>
                    <a:pt x="191" y="148"/>
                    <a:pt x="191" y="148"/>
                  </a:cubicBezTo>
                  <a:cubicBezTo>
                    <a:pt x="186" y="153"/>
                    <a:pt x="181" y="159"/>
                    <a:pt x="176" y="164"/>
                  </a:cubicBezTo>
                  <a:cubicBezTo>
                    <a:pt x="173" y="167"/>
                    <a:pt x="170" y="169"/>
                    <a:pt x="168" y="172"/>
                  </a:cubicBezTo>
                  <a:cubicBezTo>
                    <a:pt x="167" y="172"/>
                    <a:pt x="167" y="173"/>
                    <a:pt x="166" y="174"/>
                  </a:cubicBezTo>
                  <a:cubicBezTo>
                    <a:pt x="170" y="169"/>
                    <a:pt x="174" y="163"/>
                    <a:pt x="178" y="158"/>
                  </a:cubicBezTo>
                  <a:cubicBezTo>
                    <a:pt x="182" y="153"/>
                    <a:pt x="187" y="149"/>
                    <a:pt x="190" y="143"/>
                  </a:cubicBezTo>
                  <a:cubicBezTo>
                    <a:pt x="190" y="143"/>
                    <a:pt x="189" y="142"/>
                    <a:pt x="189" y="142"/>
                  </a:cubicBezTo>
                  <a:cubicBezTo>
                    <a:pt x="189" y="142"/>
                    <a:pt x="189" y="142"/>
                    <a:pt x="189" y="142"/>
                  </a:cubicBezTo>
                  <a:cubicBezTo>
                    <a:pt x="181" y="148"/>
                    <a:pt x="174" y="155"/>
                    <a:pt x="167" y="162"/>
                  </a:cubicBezTo>
                  <a:cubicBezTo>
                    <a:pt x="168" y="162"/>
                    <a:pt x="168" y="161"/>
                    <a:pt x="169" y="160"/>
                  </a:cubicBezTo>
                  <a:cubicBezTo>
                    <a:pt x="175" y="152"/>
                    <a:pt x="183" y="145"/>
                    <a:pt x="188" y="135"/>
                  </a:cubicBezTo>
                  <a:cubicBezTo>
                    <a:pt x="188" y="135"/>
                    <a:pt x="188" y="134"/>
                    <a:pt x="187" y="134"/>
                  </a:cubicBezTo>
                  <a:cubicBezTo>
                    <a:pt x="187" y="134"/>
                    <a:pt x="187" y="134"/>
                    <a:pt x="187" y="135"/>
                  </a:cubicBezTo>
                  <a:cubicBezTo>
                    <a:pt x="180" y="140"/>
                    <a:pt x="174" y="147"/>
                    <a:pt x="168" y="153"/>
                  </a:cubicBezTo>
                  <a:cubicBezTo>
                    <a:pt x="161" y="160"/>
                    <a:pt x="154" y="166"/>
                    <a:pt x="147" y="173"/>
                  </a:cubicBezTo>
                  <a:cubicBezTo>
                    <a:pt x="160" y="159"/>
                    <a:pt x="174" y="145"/>
                    <a:pt x="184" y="129"/>
                  </a:cubicBezTo>
                  <a:cubicBezTo>
                    <a:pt x="184" y="129"/>
                    <a:pt x="184" y="128"/>
                    <a:pt x="184" y="128"/>
                  </a:cubicBezTo>
                  <a:cubicBezTo>
                    <a:pt x="183" y="128"/>
                    <a:pt x="183" y="128"/>
                    <a:pt x="183" y="128"/>
                  </a:cubicBezTo>
                  <a:cubicBezTo>
                    <a:pt x="174" y="134"/>
                    <a:pt x="168" y="143"/>
                    <a:pt x="160" y="150"/>
                  </a:cubicBezTo>
                  <a:cubicBezTo>
                    <a:pt x="155" y="154"/>
                    <a:pt x="151" y="158"/>
                    <a:pt x="146" y="162"/>
                  </a:cubicBezTo>
                  <a:moveTo>
                    <a:pt x="23" y="172"/>
                  </a:moveTo>
                  <a:cubicBezTo>
                    <a:pt x="21" y="171"/>
                    <a:pt x="19" y="171"/>
                    <a:pt x="18" y="170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38" y="155"/>
                    <a:pt x="56" y="135"/>
                    <a:pt x="78" y="122"/>
                  </a:cubicBezTo>
                  <a:cubicBezTo>
                    <a:pt x="78" y="122"/>
                    <a:pt x="82" y="119"/>
                    <a:pt x="82" y="119"/>
                  </a:cubicBezTo>
                  <a:cubicBezTo>
                    <a:pt x="82" y="119"/>
                    <a:pt x="82" y="119"/>
                    <a:pt x="82" y="119"/>
                  </a:cubicBezTo>
                  <a:cubicBezTo>
                    <a:pt x="80" y="122"/>
                    <a:pt x="77" y="124"/>
                    <a:pt x="74" y="127"/>
                  </a:cubicBezTo>
                  <a:cubicBezTo>
                    <a:pt x="69" y="132"/>
                    <a:pt x="63" y="137"/>
                    <a:pt x="57" y="142"/>
                  </a:cubicBezTo>
                  <a:cubicBezTo>
                    <a:pt x="46" y="152"/>
                    <a:pt x="34" y="161"/>
                    <a:pt x="23" y="172"/>
                  </a:cubicBezTo>
                  <a:cubicBezTo>
                    <a:pt x="23" y="172"/>
                    <a:pt x="23" y="172"/>
                    <a:pt x="23" y="172"/>
                  </a:cubicBezTo>
                  <a:moveTo>
                    <a:pt x="25" y="171"/>
                  </a:moveTo>
                  <a:cubicBezTo>
                    <a:pt x="25" y="171"/>
                    <a:pt x="27" y="170"/>
                    <a:pt x="28" y="169"/>
                  </a:cubicBezTo>
                  <a:cubicBezTo>
                    <a:pt x="30" y="166"/>
                    <a:pt x="33" y="163"/>
                    <a:pt x="36" y="161"/>
                  </a:cubicBezTo>
                  <a:cubicBezTo>
                    <a:pt x="42" y="156"/>
                    <a:pt x="48" y="151"/>
                    <a:pt x="54" y="147"/>
                  </a:cubicBezTo>
                  <a:cubicBezTo>
                    <a:pt x="65" y="138"/>
                    <a:pt x="75" y="128"/>
                    <a:pt x="85" y="118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9" y="120"/>
                    <a:pt x="92" y="122"/>
                    <a:pt x="97" y="122"/>
                  </a:cubicBezTo>
                  <a:cubicBezTo>
                    <a:pt x="97" y="122"/>
                    <a:pt x="98" y="122"/>
                    <a:pt x="99" y="121"/>
                  </a:cubicBezTo>
                  <a:cubicBezTo>
                    <a:pt x="92" y="127"/>
                    <a:pt x="84" y="133"/>
                    <a:pt x="77" y="139"/>
                  </a:cubicBezTo>
                  <a:cubicBezTo>
                    <a:pt x="66" y="148"/>
                    <a:pt x="56" y="157"/>
                    <a:pt x="45" y="167"/>
                  </a:cubicBezTo>
                  <a:cubicBezTo>
                    <a:pt x="45" y="167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42" y="169"/>
                    <a:pt x="45" y="166"/>
                    <a:pt x="48" y="163"/>
                  </a:cubicBezTo>
                  <a:cubicBezTo>
                    <a:pt x="53" y="158"/>
                    <a:pt x="58" y="153"/>
                    <a:pt x="64" y="148"/>
                  </a:cubicBezTo>
                  <a:cubicBezTo>
                    <a:pt x="69" y="144"/>
                    <a:pt x="73" y="139"/>
                    <a:pt x="77" y="134"/>
                  </a:cubicBezTo>
                  <a:cubicBezTo>
                    <a:pt x="82" y="130"/>
                    <a:pt x="86" y="126"/>
                    <a:pt x="89" y="121"/>
                  </a:cubicBezTo>
                  <a:cubicBezTo>
                    <a:pt x="89" y="121"/>
                    <a:pt x="89" y="120"/>
                    <a:pt x="89" y="120"/>
                  </a:cubicBezTo>
                  <a:cubicBezTo>
                    <a:pt x="89" y="120"/>
                    <a:pt x="89" y="120"/>
                    <a:pt x="88" y="120"/>
                  </a:cubicBezTo>
                  <a:cubicBezTo>
                    <a:pt x="78" y="126"/>
                    <a:pt x="69" y="135"/>
                    <a:pt x="60" y="143"/>
                  </a:cubicBezTo>
                  <a:cubicBezTo>
                    <a:pt x="55" y="147"/>
                    <a:pt x="50" y="150"/>
                    <a:pt x="45" y="154"/>
                  </a:cubicBezTo>
                  <a:cubicBezTo>
                    <a:pt x="39" y="159"/>
                    <a:pt x="34" y="165"/>
                    <a:pt x="28" y="170"/>
                  </a:cubicBezTo>
                  <a:cubicBezTo>
                    <a:pt x="26" y="171"/>
                    <a:pt x="26" y="171"/>
                    <a:pt x="25" y="171"/>
                  </a:cubicBezTo>
                  <a:moveTo>
                    <a:pt x="47" y="174"/>
                  </a:moveTo>
                  <a:cubicBezTo>
                    <a:pt x="47" y="174"/>
                    <a:pt x="48" y="174"/>
                    <a:pt x="48" y="174"/>
                  </a:cubicBezTo>
                  <a:cubicBezTo>
                    <a:pt x="48" y="173"/>
                    <a:pt x="49" y="173"/>
                    <a:pt x="50" y="172"/>
                  </a:cubicBezTo>
                  <a:cubicBezTo>
                    <a:pt x="51" y="172"/>
                    <a:pt x="51" y="172"/>
                    <a:pt x="51" y="172"/>
                  </a:cubicBezTo>
                  <a:cubicBezTo>
                    <a:pt x="62" y="163"/>
                    <a:pt x="72" y="154"/>
                    <a:pt x="83" y="144"/>
                  </a:cubicBezTo>
                  <a:cubicBezTo>
                    <a:pt x="89" y="138"/>
                    <a:pt x="95" y="131"/>
                    <a:pt x="103" y="126"/>
                  </a:cubicBezTo>
                  <a:cubicBezTo>
                    <a:pt x="107" y="122"/>
                    <a:pt x="111" y="119"/>
                    <a:pt x="115" y="115"/>
                  </a:cubicBezTo>
                  <a:cubicBezTo>
                    <a:pt x="115" y="116"/>
                    <a:pt x="114" y="116"/>
                    <a:pt x="113" y="117"/>
                  </a:cubicBezTo>
                  <a:cubicBezTo>
                    <a:pt x="108" y="124"/>
                    <a:pt x="102" y="131"/>
                    <a:pt x="96" y="137"/>
                  </a:cubicBezTo>
                  <a:cubicBezTo>
                    <a:pt x="85" y="150"/>
                    <a:pt x="71" y="161"/>
                    <a:pt x="59" y="174"/>
                  </a:cubicBezTo>
                  <a:cubicBezTo>
                    <a:pt x="59" y="174"/>
                    <a:pt x="59" y="174"/>
                    <a:pt x="59" y="174"/>
                  </a:cubicBezTo>
                  <a:cubicBezTo>
                    <a:pt x="53" y="175"/>
                    <a:pt x="48" y="175"/>
                    <a:pt x="43" y="175"/>
                  </a:cubicBezTo>
                  <a:cubicBezTo>
                    <a:pt x="36" y="175"/>
                    <a:pt x="30" y="175"/>
                    <a:pt x="24" y="173"/>
                  </a:cubicBezTo>
                  <a:cubicBezTo>
                    <a:pt x="35" y="168"/>
                    <a:pt x="43" y="157"/>
                    <a:pt x="52" y="150"/>
                  </a:cubicBezTo>
                  <a:cubicBezTo>
                    <a:pt x="63" y="142"/>
                    <a:pt x="72" y="134"/>
                    <a:pt x="82" y="126"/>
                  </a:cubicBezTo>
                  <a:cubicBezTo>
                    <a:pt x="83" y="125"/>
                    <a:pt x="87" y="123"/>
                    <a:pt x="87" y="122"/>
                  </a:cubicBezTo>
                  <a:cubicBezTo>
                    <a:pt x="85" y="126"/>
                    <a:pt x="82" y="129"/>
                    <a:pt x="79" y="132"/>
                  </a:cubicBezTo>
                  <a:cubicBezTo>
                    <a:pt x="74" y="136"/>
                    <a:pt x="69" y="141"/>
                    <a:pt x="65" y="146"/>
                  </a:cubicBezTo>
                  <a:cubicBezTo>
                    <a:pt x="56" y="155"/>
                    <a:pt x="46" y="163"/>
                    <a:pt x="37" y="173"/>
                  </a:cubicBezTo>
                  <a:cubicBezTo>
                    <a:pt x="37" y="173"/>
                    <a:pt x="37" y="174"/>
                    <a:pt x="38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48" y="167"/>
                    <a:pt x="57" y="158"/>
                    <a:pt x="66" y="150"/>
                  </a:cubicBezTo>
                  <a:cubicBezTo>
                    <a:pt x="78" y="140"/>
                    <a:pt x="90" y="130"/>
                    <a:pt x="102" y="121"/>
                  </a:cubicBezTo>
                  <a:cubicBezTo>
                    <a:pt x="102" y="121"/>
                    <a:pt x="102" y="121"/>
                    <a:pt x="102" y="121"/>
                  </a:cubicBezTo>
                  <a:cubicBezTo>
                    <a:pt x="100" y="123"/>
                    <a:pt x="98" y="125"/>
                    <a:pt x="97" y="127"/>
                  </a:cubicBezTo>
                  <a:cubicBezTo>
                    <a:pt x="91" y="132"/>
                    <a:pt x="86" y="138"/>
                    <a:pt x="80" y="143"/>
                  </a:cubicBezTo>
                  <a:cubicBezTo>
                    <a:pt x="69" y="153"/>
                    <a:pt x="57" y="162"/>
                    <a:pt x="47" y="173"/>
                  </a:cubicBezTo>
                  <a:cubicBezTo>
                    <a:pt x="47" y="173"/>
                    <a:pt x="47" y="174"/>
                    <a:pt x="47" y="174"/>
                  </a:cubicBezTo>
                  <a:moveTo>
                    <a:pt x="112" y="176"/>
                  </a:moveTo>
                  <a:cubicBezTo>
                    <a:pt x="108" y="175"/>
                    <a:pt x="104" y="175"/>
                    <a:pt x="100" y="175"/>
                  </a:cubicBezTo>
                  <a:cubicBezTo>
                    <a:pt x="109" y="168"/>
                    <a:pt x="117" y="159"/>
                    <a:pt x="126" y="151"/>
                  </a:cubicBezTo>
                  <a:cubicBezTo>
                    <a:pt x="137" y="142"/>
                    <a:pt x="147" y="132"/>
                    <a:pt x="157" y="123"/>
                  </a:cubicBezTo>
                  <a:cubicBezTo>
                    <a:pt x="159" y="121"/>
                    <a:pt x="161" y="119"/>
                    <a:pt x="163" y="117"/>
                  </a:cubicBezTo>
                  <a:cubicBezTo>
                    <a:pt x="164" y="116"/>
                    <a:pt x="166" y="115"/>
                    <a:pt x="167" y="113"/>
                  </a:cubicBezTo>
                  <a:cubicBezTo>
                    <a:pt x="166" y="115"/>
                    <a:pt x="165" y="117"/>
                    <a:pt x="163" y="118"/>
                  </a:cubicBezTo>
                  <a:cubicBezTo>
                    <a:pt x="159" y="123"/>
                    <a:pt x="154" y="127"/>
                    <a:pt x="150" y="132"/>
                  </a:cubicBezTo>
                  <a:cubicBezTo>
                    <a:pt x="142" y="141"/>
                    <a:pt x="135" y="150"/>
                    <a:pt x="128" y="158"/>
                  </a:cubicBezTo>
                  <a:cubicBezTo>
                    <a:pt x="122" y="164"/>
                    <a:pt x="117" y="170"/>
                    <a:pt x="112" y="176"/>
                  </a:cubicBezTo>
                  <a:moveTo>
                    <a:pt x="18" y="167"/>
                  </a:moveTo>
                  <a:cubicBezTo>
                    <a:pt x="17" y="167"/>
                    <a:pt x="22" y="163"/>
                    <a:pt x="23" y="162"/>
                  </a:cubicBezTo>
                  <a:cubicBezTo>
                    <a:pt x="25" y="159"/>
                    <a:pt x="28" y="157"/>
                    <a:pt x="30" y="155"/>
                  </a:cubicBezTo>
                  <a:cubicBezTo>
                    <a:pt x="36" y="151"/>
                    <a:pt x="41" y="146"/>
                    <a:pt x="46" y="141"/>
                  </a:cubicBezTo>
                  <a:cubicBezTo>
                    <a:pt x="57" y="131"/>
                    <a:pt x="67" y="120"/>
                    <a:pt x="78" y="110"/>
                  </a:cubicBezTo>
                  <a:cubicBezTo>
                    <a:pt x="80" y="113"/>
                    <a:pt x="82" y="115"/>
                    <a:pt x="84" y="117"/>
                  </a:cubicBezTo>
                  <a:cubicBezTo>
                    <a:pt x="60" y="129"/>
                    <a:pt x="42" y="150"/>
                    <a:pt x="19" y="166"/>
                  </a:cubicBezTo>
                  <a:cubicBezTo>
                    <a:pt x="18" y="167"/>
                    <a:pt x="18" y="167"/>
                    <a:pt x="18" y="167"/>
                  </a:cubicBezTo>
                  <a:moveTo>
                    <a:pt x="93" y="132"/>
                  </a:moveTo>
                  <a:cubicBezTo>
                    <a:pt x="97" y="128"/>
                    <a:pt x="101" y="124"/>
                    <a:pt x="105" y="120"/>
                  </a:cubicBezTo>
                  <a:cubicBezTo>
                    <a:pt x="111" y="117"/>
                    <a:pt x="115" y="111"/>
                    <a:pt x="120" y="108"/>
                  </a:cubicBezTo>
                  <a:cubicBezTo>
                    <a:pt x="118" y="111"/>
                    <a:pt x="115" y="114"/>
                    <a:pt x="112" y="116"/>
                  </a:cubicBezTo>
                  <a:cubicBezTo>
                    <a:pt x="107" y="121"/>
                    <a:pt x="101" y="125"/>
                    <a:pt x="96" y="130"/>
                  </a:cubicBezTo>
                  <a:cubicBezTo>
                    <a:pt x="95" y="131"/>
                    <a:pt x="94" y="131"/>
                    <a:pt x="93" y="132"/>
                  </a:cubicBezTo>
                  <a:moveTo>
                    <a:pt x="60" y="174"/>
                  </a:moveTo>
                  <a:cubicBezTo>
                    <a:pt x="65" y="172"/>
                    <a:pt x="69" y="168"/>
                    <a:pt x="73" y="163"/>
                  </a:cubicBezTo>
                  <a:cubicBezTo>
                    <a:pt x="78" y="158"/>
                    <a:pt x="85" y="153"/>
                    <a:pt x="90" y="148"/>
                  </a:cubicBezTo>
                  <a:cubicBezTo>
                    <a:pt x="103" y="137"/>
                    <a:pt x="114" y="125"/>
                    <a:pt x="125" y="114"/>
                  </a:cubicBezTo>
                  <a:cubicBezTo>
                    <a:pt x="127" y="112"/>
                    <a:pt x="133" y="109"/>
                    <a:pt x="133" y="107"/>
                  </a:cubicBezTo>
                  <a:cubicBezTo>
                    <a:pt x="131" y="112"/>
                    <a:pt x="127" y="115"/>
                    <a:pt x="124" y="119"/>
                  </a:cubicBezTo>
                  <a:cubicBezTo>
                    <a:pt x="118" y="124"/>
                    <a:pt x="114" y="130"/>
                    <a:pt x="110" y="137"/>
                  </a:cubicBezTo>
                  <a:cubicBezTo>
                    <a:pt x="105" y="143"/>
                    <a:pt x="99" y="147"/>
                    <a:pt x="94" y="153"/>
                  </a:cubicBezTo>
                  <a:cubicBezTo>
                    <a:pt x="88" y="160"/>
                    <a:pt x="82" y="167"/>
                    <a:pt x="75" y="173"/>
                  </a:cubicBezTo>
                  <a:cubicBezTo>
                    <a:pt x="74" y="173"/>
                    <a:pt x="75" y="174"/>
                    <a:pt x="75" y="174"/>
                  </a:cubicBezTo>
                  <a:cubicBezTo>
                    <a:pt x="75" y="174"/>
                    <a:pt x="75" y="174"/>
                    <a:pt x="74" y="174"/>
                  </a:cubicBezTo>
                  <a:cubicBezTo>
                    <a:pt x="71" y="174"/>
                    <a:pt x="68" y="174"/>
                    <a:pt x="65" y="174"/>
                  </a:cubicBezTo>
                  <a:cubicBezTo>
                    <a:pt x="64" y="174"/>
                    <a:pt x="62" y="174"/>
                    <a:pt x="60" y="174"/>
                  </a:cubicBezTo>
                  <a:moveTo>
                    <a:pt x="92" y="172"/>
                  </a:moveTo>
                  <a:cubicBezTo>
                    <a:pt x="93" y="172"/>
                    <a:pt x="93" y="171"/>
                    <a:pt x="94" y="169"/>
                  </a:cubicBezTo>
                  <a:cubicBezTo>
                    <a:pt x="103" y="158"/>
                    <a:pt x="114" y="149"/>
                    <a:pt x="125" y="140"/>
                  </a:cubicBezTo>
                  <a:cubicBezTo>
                    <a:pt x="137" y="129"/>
                    <a:pt x="149" y="117"/>
                    <a:pt x="162" y="106"/>
                  </a:cubicBezTo>
                  <a:cubicBezTo>
                    <a:pt x="157" y="110"/>
                    <a:pt x="151" y="117"/>
                    <a:pt x="146" y="123"/>
                  </a:cubicBezTo>
                  <a:cubicBezTo>
                    <a:pt x="141" y="129"/>
                    <a:pt x="136" y="135"/>
                    <a:pt x="130" y="141"/>
                  </a:cubicBezTo>
                  <a:cubicBezTo>
                    <a:pt x="125" y="147"/>
                    <a:pt x="119" y="153"/>
                    <a:pt x="114" y="160"/>
                  </a:cubicBezTo>
                  <a:cubicBezTo>
                    <a:pt x="109" y="165"/>
                    <a:pt x="103" y="169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0" y="174"/>
                    <a:pt x="83" y="174"/>
                    <a:pt x="75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81" y="171"/>
                    <a:pt x="85" y="166"/>
                    <a:pt x="90" y="161"/>
                  </a:cubicBezTo>
                  <a:cubicBezTo>
                    <a:pt x="95" y="155"/>
                    <a:pt x="102" y="150"/>
                    <a:pt x="108" y="144"/>
                  </a:cubicBezTo>
                  <a:cubicBezTo>
                    <a:pt x="120" y="133"/>
                    <a:pt x="133" y="122"/>
                    <a:pt x="145" y="110"/>
                  </a:cubicBezTo>
                  <a:cubicBezTo>
                    <a:pt x="141" y="114"/>
                    <a:pt x="136" y="122"/>
                    <a:pt x="132" y="127"/>
                  </a:cubicBezTo>
                  <a:cubicBezTo>
                    <a:pt x="127" y="133"/>
                    <a:pt x="122" y="138"/>
                    <a:pt x="117" y="143"/>
                  </a:cubicBezTo>
                  <a:cubicBezTo>
                    <a:pt x="107" y="152"/>
                    <a:pt x="97" y="162"/>
                    <a:pt x="89" y="173"/>
                  </a:cubicBezTo>
                  <a:cubicBezTo>
                    <a:pt x="89" y="173"/>
                    <a:pt x="89" y="174"/>
                    <a:pt x="90" y="174"/>
                  </a:cubicBezTo>
                  <a:cubicBezTo>
                    <a:pt x="90" y="174"/>
                    <a:pt x="90" y="174"/>
                    <a:pt x="90" y="174"/>
                  </a:cubicBezTo>
                  <a:cubicBezTo>
                    <a:pt x="90" y="173"/>
                    <a:pt x="91" y="172"/>
                    <a:pt x="92" y="172"/>
                  </a:cubicBezTo>
                  <a:cubicBezTo>
                    <a:pt x="92" y="172"/>
                    <a:pt x="92" y="172"/>
                    <a:pt x="92" y="172"/>
                  </a:cubicBezTo>
                  <a:moveTo>
                    <a:pt x="92" y="157"/>
                  </a:moveTo>
                  <a:cubicBezTo>
                    <a:pt x="92" y="157"/>
                    <a:pt x="93" y="156"/>
                    <a:pt x="93" y="156"/>
                  </a:cubicBezTo>
                  <a:cubicBezTo>
                    <a:pt x="98" y="150"/>
                    <a:pt x="104" y="145"/>
                    <a:pt x="109" y="139"/>
                  </a:cubicBezTo>
                  <a:cubicBezTo>
                    <a:pt x="114" y="134"/>
                    <a:pt x="118" y="127"/>
                    <a:pt x="123" y="121"/>
                  </a:cubicBezTo>
                  <a:cubicBezTo>
                    <a:pt x="128" y="116"/>
                    <a:pt x="132" y="112"/>
                    <a:pt x="135" y="106"/>
                  </a:cubicBezTo>
                  <a:cubicBezTo>
                    <a:pt x="136" y="106"/>
                    <a:pt x="136" y="106"/>
                    <a:pt x="136" y="106"/>
                  </a:cubicBezTo>
                  <a:cubicBezTo>
                    <a:pt x="138" y="107"/>
                    <a:pt x="141" y="108"/>
                    <a:pt x="144" y="109"/>
                  </a:cubicBezTo>
                  <a:cubicBezTo>
                    <a:pt x="138" y="114"/>
                    <a:pt x="134" y="120"/>
                    <a:pt x="128" y="124"/>
                  </a:cubicBezTo>
                  <a:cubicBezTo>
                    <a:pt x="121" y="130"/>
                    <a:pt x="115" y="136"/>
                    <a:pt x="109" y="142"/>
                  </a:cubicBezTo>
                  <a:cubicBezTo>
                    <a:pt x="103" y="147"/>
                    <a:pt x="97" y="152"/>
                    <a:pt x="92" y="157"/>
                  </a:cubicBezTo>
                  <a:moveTo>
                    <a:pt x="149" y="110"/>
                  </a:moveTo>
                  <a:cubicBezTo>
                    <a:pt x="150" y="110"/>
                    <a:pt x="152" y="110"/>
                    <a:pt x="153" y="110"/>
                  </a:cubicBezTo>
                  <a:cubicBezTo>
                    <a:pt x="155" y="109"/>
                    <a:pt x="158" y="105"/>
                    <a:pt x="160" y="105"/>
                  </a:cubicBezTo>
                  <a:cubicBezTo>
                    <a:pt x="161" y="105"/>
                    <a:pt x="161" y="105"/>
                    <a:pt x="161" y="105"/>
                  </a:cubicBezTo>
                  <a:cubicBezTo>
                    <a:pt x="149" y="116"/>
                    <a:pt x="138" y="126"/>
                    <a:pt x="126" y="137"/>
                  </a:cubicBezTo>
                  <a:cubicBezTo>
                    <a:pt x="119" y="143"/>
                    <a:pt x="113" y="148"/>
                    <a:pt x="107" y="154"/>
                  </a:cubicBezTo>
                  <a:cubicBezTo>
                    <a:pt x="111" y="149"/>
                    <a:pt x="116" y="145"/>
                    <a:pt x="121" y="140"/>
                  </a:cubicBezTo>
                  <a:cubicBezTo>
                    <a:pt x="130" y="131"/>
                    <a:pt x="139" y="121"/>
                    <a:pt x="146" y="110"/>
                  </a:cubicBezTo>
                  <a:cubicBezTo>
                    <a:pt x="146" y="110"/>
                    <a:pt x="147" y="110"/>
                    <a:pt x="147" y="110"/>
                  </a:cubicBezTo>
                  <a:cubicBezTo>
                    <a:pt x="148" y="110"/>
                    <a:pt x="148" y="110"/>
                    <a:pt x="149" y="110"/>
                  </a:cubicBezTo>
                  <a:moveTo>
                    <a:pt x="11" y="162"/>
                  </a:moveTo>
                  <a:cubicBezTo>
                    <a:pt x="10" y="159"/>
                    <a:pt x="9" y="156"/>
                    <a:pt x="10" y="153"/>
                  </a:cubicBezTo>
                  <a:cubicBezTo>
                    <a:pt x="20" y="147"/>
                    <a:pt x="28" y="139"/>
                    <a:pt x="37" y="131"/>
                  </a:cubicBezTo>
                  <a:cubicBezTo>
                    <a:pt x="43" y="126"/>
                    <a:pt x="50" y="121"/>
                    <a:pt x="56" y="116"/>
                  </a:cubicBezTo>
                  <a:cubicBezTo>
                    <a:pt x="60" y="114"/>
                    <a:pt x="63" y="111"/>
                    <a:pt x="66" y="109"/>
                  </a:cubicBezTo>
                  <a:cubicBezTo>
                    <a:pt x="68" y="108"/>
                    <a:pt x="69" y="107"/>
                    <a:pt x="71" y="105"/>
                  </a:cubicBezTo>
                  <a:cubicBezTo>
                    <a:pt x="71" y="105"/>
                    <a:pt x="71" y="105"/>
                    <a:pt x="71" y="105"/>
                  </a:cubicBezTo>
                  <a:cubicBezTo>
                    <a:pt x="71" y="105"/>
                    <a:pt x="70" y="107"/>
                    <a:pt x="69" y="108"/>
                  </a:cubicBezTo>
                  <a:cubicBezTo>
                    <a:pt x="68" y="109"/>
                    <a:pt x="67" y="111"/>
                    <a:pt x="67" y="111"/>
                  </a:cubicBezTo>
                  <a:cubicBezTo>
                    <a:pt x="67" y="111"/>
                    <a:pt x="67" y="110"/>
                    <a:pt x="67" y="110"/>
                  </a:cubicBezTo>
                  <a:cubicBezTo>
                    <a:pt x="51" y="130"/>
                    <a:pt x="26" y="141"/>
                    <a:pt x="11" y="162"/>
                  </a:cubicBezTo>
                  <a:moveTo>
                    <a:pt x="118" y="157"/>
                  </a:moveTo>
                  <a:cubicBezTo>
                    <a:pt x="118" y="156"/>
                    <a:pt x="118" y="156"/>
                    <a:pt x="118" y="156"/>
                  </a:cubicBezTo>
                  <a:cubicBezTo>
                    <a:pt x="123" y="150"/>
                    <a:pt x="129" y="144"/>
                    <a:pt x="135" y="138"/>
                  </a:cubicBezTo>
                  <a:cubicBezTo>
                    <a:pt x="144" y="127"/>
                    <a:pt x="156" y="117"/>
                    <a:pt x="163" y="105"/>
                  </a:cubicBezTo>
                  <a:cubicBezTo>
                    <a:pt x="164" y="105"/>
                    <a:pt x="164" y="105"/>
                    <a:pt x="164" y="105"/>
                  </a:cubicBezTo>
                  <a:cubicBezTo>
                    <a:pt x="169" y="110"/>
                    <a:pt x="174" y="115"/>
                    <a:pt x="179" y="120"/>
                  </a:cubicBezTo>
                  <a:cubicBezTo>
                    <a:pt x="164" y="131"/>
                    <a:pt x="152" y="147"/>
                    <a:pt x="139" y="161"/>
                  </a:cubicBezTo>
                  <a:cubicBezTo>
                    <a:pt x="141" y="157"/>
                    <a:pt x="143" y="154"/>
                    <a:pt x="146" y="151"/>
                  </a:cubicBezTo>
                  <a:cubicBezTo>
                    <a:pt x="155" y="140"/>
                    <a:pt x="165" y="130"/>
                    <a:pt x="174" y="120"/>
                  </a:cubicBezTo>
                  <a:cubicBezTo>
                    <a:pt x="175" y="119"/>
                    <a:pt x="174" y="118"/>
                    <a:pt x="174" y="118"/>
                  </a:cubicBezTo>
                  <a:cubicBezTo>
                    <a:pt x="174" y="118"/>
                    <a:pt x="174" y="119"/>
                    <a:pt x="174" y="119"/>
                  </a:cubicBezTo>
                  <a:cubicBezTo>
                    <a:pt x="163" y="126"/>
                    <a:pt x="152" y="134"/>
                    <a:pt x="143" y="143"/>
                  </a:cubicBezTo>
                  <a:cubicBezTo>
                    <a:pt x="144" y="142"/>
                    <a:pt x="145" y="141"/>
                    <a:pt x="146" y="139"/>
                  </a:cubicBezTo>
                  <a:cubicBezTo>
                    <a:pt x="153" y="130"/>
                    <a:pt x="164" y="122"/>
                    <a:pt x="169" y="111"/>
                  </a:cubicBezTo>
                  <a:cubicBezTo>
                    <a:pt x="169" y="111"/>
                    <a:pt x="169" y="111"/>
                    <a:pt x="168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57" y="122"/>
                    <a:pt x="145" y="132"/>
                    <a:pt x="134" y="143"/>
                  </a:cubicBezTo>
                  <a:cubicBezTo>
                    <a:pt x="128" y="148"/>
                    <a:pt x="123" y="152"/>
                    <a:pt x="118" y="157"/>
                  </a:cubicBezTo>
                  <a:moveTo>
                    <a:pt x="62" y="172"/>
                  </a:moveTo>
                  <a:cubicBezTo>
                    <a:pt x="65" y="169"/>
                    <a:pt x="69" y="166"/>
                    <a:pt x="72" y="162"/>
                  </a:cubicBezTo>
                  <a:cubicBezTo>
                    <a:pt x="78" y="156"/>
                    <a:pt x="85" y="151"/>
                    <a:pt x="91" y="145"/>
                  </a:cubicBezTo>
                  <a:cubicBezTo>
                    <a:pt x="103" y="133"/>
                    <a:pt x="114" y="119"/>
                    <a:pt x="125" y="106"/>
                  </a:cubicBezTo>
                  <a:cubicBezTo>
                    <a:pt x="126" y="105"/>
                    <a:pt x="128" y="105"/>
                    <a:pt x="130" y="105"/>
                  </a:cubicBezTo>
                  <a:cubicBezTo>
                    <a:pt x="131" y="105"/>
                    <a:pt x="131" y="105"/>
                    <a:pt x="132" y="105"/>
                  </a:cubicBezTo>
                  <a:cubicBezTo>
                    <a:pt x="133" y="105"/>
                    <a:pt x="134" y="105"/>
                    <a:pt x="134" y="105"/>
                  </a:cubicBezTo>
                  <a:cubicBezTo>
                    <a:pt x="122" y="113"/>
                    <a:pt x="112" y="125"/>
                    <a:pt x="102" y="135"/>
                  </a:cubicBezTo>
                  <a:cubicBezTo>
                    <a:pt x="91" y="146"/>
                    <a:pt x="78" y="156"/>
                    <a:pt x="67" y="167"/>
                  </a:cubicBezTo>
                  <a:cubicBezTo>
                    <a:pt x="66" y="169"/>
                    <a:pt x="64" y="170"/>
                    <a:pt x="63" y="172"/>
                  </a:cubicBezTo>
                  <a:cubicBezTo>
                    <a:pt x="62" y="172"/>
                    <a:pt x="62" y="172"/>
                    <a:pt x="62" y="172"/>
                  </a:cubicBezTo>
                  <a:moveTo>
                    <a:pt x="12" y="161"/>
                  </a:moveTo>
                  <a:cubicBezTo>
                    <a:pt x="14" y="160"/>
                    <a:pt x="16" y="157"/>
                    <a:pt x="18" y="155"/>
                  </a:cubicBezTo>
                  <a:cubicBezTo>
                    <a:pt x="35" y="137"/>
                    <a:pt x="58" y="125"/>
                    <a:pt x="73" y="105"/>
                  </a:cubicBezTo>
                  <a:cubicBezTo>
                    <a:pt x="74" y="106"/>
                    <a:pt x="75" y="108"/>
                    <a:pt x="77" y="109"/>
                  </a:cubicBezTo>
                  <a:cubicBezTo>
                    <a:pt x="77" y="109"/>
                    <a:pt x="77" y="109"/>
                    <a:pt x="77" y="109"/>
                  </a:cubicBezTo>
                  <a:cubicBezTo>
                    <a:pt x="76" y="110"/>
                    <a:pt x="76" y="110"/>
                    <a:pt x="75" y="111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4" y="111"/>
                    <a:pt x="74" y="111"/>
                    <a:pt x="74" y="112"/>
                  </a:cubicBezTo>
                  <a:cubicBezTo>
                    <a:pt x="62" y="122"/>
                    <a:pt x="50" y="132"/>
                    <a:pt x="38" y="141"/>
                  </a:cubicBezTo>
                  <a:cubicBezTo>
                    <a:pt x="32" y="145"/>
                    <a:pt x="27" y="150"/>
                    <a:pt x="21" y="154"/>
                  </a:cubicBezTo>
                  <a:cubicBezTo>
                    <a:pt x="18" y="156"/>
                    <a:pt x="15" y="159"/>
                    <a:pt x="12" y="161"/>
                  </a:cubicBezTo>
                  <a:moveTo>
                    <a:pt x="10" y="152"/>
                  </a:moveTo>
                  <a:cubicBezTo>
                    <a:pt x="10" y="152"/>
                    <a:pt x="10" y="152"/>
                    <a:pt x="10" y="152"/>
                  </a:cubicBezTo>
                  <a:cubicBezTo>
                    <a:pt x="28" y="133"/>
                    <a:pt x="51" y="120"/>
                    <a:pt x="68" y="101"/>
                  </a:cubicBezTo>
                  <a:cubicBezTo>
                    <a:pt x="69" y="102"/>
                    <a:pt x="70" y="103"/>
                    <a:pt x="71" y="103"/>
                  </a:cubicBezTo>
                  <a:cubicBezTo>
                    <a:pt x="61" y="111"/>
                    <a:pt x="50" y="119"/>
                    <a:pt x="40" y="127"/>
                  </a:cubicBezTo>
                  <a:cubicBezTo>
                    <a:pt x="35" y="131"/>
                    <a:pt x="30" y="136"/>
                    <a:pt x="25" y="141"/>
                  </a:cubicBezTo>
                  <a:cubicBezTo>
                    <a:pt x="21" y="144"/>
                    <a:pt x="13" y="149"/>
                    <a:pt x="10" y="152"/>
                  </a:cubicBezTo>
                  <a:moveTo>
                    <a:pt x="32" y="113"/>
                  </a:moveTo>
                  <a:cubicBezTo>
                    <a:pt x="34" y="111"/>
                    <a:pt x="35" y="109"/>
                    <a:pt x="37" y="106"/>
                  </a:cubicBezTo>
                  <a:cubicBezTo>
                    <a:pt x="38" y="106"/>
                    <a:pt x="38" y="105"/>
                    <a:pt x="39" y="105"/>
                  </a:cubicBezTo>
                  <a:cubicBezTo>
                    <a:pt x="42" y="103"/>
                    <a:pt x="45" y="102"/>
                    <a:pt x="48" y="100"/>
                  </a:cubicBezTo>
                  <a:cubicBezTo>
                    <a:pt x="43" y="105"/>
                    <a:pt x="37" y="109"/>
                    <a:pt x="32" y="113"/>
                  </a:cubicBezTo>
                  <a:moveTo>
                    <a:pt x="11" y="150"/>
                  </a:moveTo>
                  <a:cubicBezTo>
                    <a:pt x="11" y="147"/>
                    <a:pt x="12" y="144"/>
                    <a:pt x="14" y="141"/>
                  </a:cubicBezTo>
                  <a:cubicBezTo>
                    <a:pt x="23" y="133"/>
                    <a:pt x="32" y="125"/>
                    <a:pt x="42" y="117"/>
                  </a:cubicBezTo>
                  <a:cubicBezTo>
                    <a:pt x="47" y="113"/>
                    <a:pt x="52" y="109"/>
                    <a:pt x="58" y="105"/>
                  </a:cubicBezTo>
                  <a:cubicBezTo>
                    <a:pt x="60" y="104"/>
                    <a:pt x="62" y="102"/>
                    <a:pt x="64" y="101"/>
                  </a:cubicBezTo>
                  <a:cubicBezTo>
                    <a:pt x="65" y="101"/>
                    <a:pt x="66" y="100"/>
                    <a:pt x="66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1"/>
                    <a:pt x="66" y="102"/>
                    <a:pt x="65" y="103"/>
                  </a:cubicBezTo>
                  <a:cubicBezTo>
                    <a:pt x="48" y="120"/>
                    <a:pt x="28" y="133"/>
                    <a:pt x="11" y="150"/>
                  </a:cubicBezTo>
                  <a:moveTo>
                    <a:pt x="18" y="136"/>
                  </a:moveTo>
                  <a:cubicBezTo>
                    <a:pt x="18" y="135"/>
                    <a:pt x="19" y="135"/>
                    <a:pt x="19" y="134"/>
                  </a:cubicBezTo>
                  <a:cubicBezTo>
                    <a:pt x="23" y="129"/>
                    <a:pt x="28" y="125"/>
                    <a:pt x="34" y="121"/>
                  </a:cubicBezTo>
                  <a:cubicBezTo>
                    <a:pt x="44" y="114"/>
                    <a:pt x="54" y="107"/>
                    <a:pt x="62" y="98"/>
                  </a:cubicBezTo>
                  <a:cubicBezTo>
                    <a:pt x="63" y="99"/>
                    <a:pt x="64" y="99"/>
                    <a:pt x="65" y="99"/>
                  </a:cubicBezTo>
                  <a:cubicBezTo>
                    <a:pt x="59" y="103"/>
                    <a:pt x="53" y="107"/>
                    <a:pt x="47" y="112"/>
                  </a:cubicBezTo>
                  <a:cubicBezTo>
                    <a:pt x="37" y="120"/>
                    <a:pt x="27" y="128"/>
                    <a:pt x="18" y="136"/>
                  </a:cubicBezTo>
                  <a:moveTo>
                    <a:pt x="17" y="135"/>
                  </a:moveTo>
                  <a:cubicBezTo>
                    <a:pt x="20" y="130"/>
                    <a:pt x="23" y="125"/>
                    <a:pt x="26" y="121"/>
                  </a:cubicBezTo>
                  <a:cubicBezTo>
                    <a:pt x="31" y="117"/>
                    <a:pt x="37" y="113"/>
                    <a:pt x="42" y="108"/>
                  </a:cubicBezTo>
                  <a:cubicBezTo>
                    <a:pt x="45" y="106"/>
                    <a:pt x="49" y="104"/>
                    <a:pt x="52" y="102"/>
                  </a:cubicBezTo>
                  <a:cubicBezTo>
                    <a:pt x="55" y="100"/>
                    <a:pt x="58" y="99"/>
                    <a:pt x="61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0" y="99"/>
                    <a:pt x="57" y="102"/>
                    <a:pt x="57" y="102"/>
                  </a:cubicBezTo>
                  <a:cubicBezTo>
                    <a:pt x="48" y="110"/>
                    <a:pt x="38" y="117"/>
                    <a:pt x="29" y="123"/>
                  </a:cubicBezTo>
                  <a:cubicBezTo>
                    <a:pt x="24" y="126"/>
                    <a:pt x="20" y="131"/>
                    <a:pt x="17" y="135"/>
                  </a:cubicBezTo>
                  <a:moveTo>
                    <a:pt x="41" y="108"/>
                  </a:moveTo>
                  <a:cubicBezTo>
                    <a:pt x="45" y="105"/>
                    <a:pt x="48" y="102"/>
                    <a:pt x="52" y="99"/>
                  </a:cubicBezTo>
                  <a:cubicBezTo>
                    <a:pt x="54" y="99"/>
                    <a:pt x="55" y="98"/>
                    <a:pt x="57" y="98"/>
                  </a:cubicBezTo>
                  <a:cubicBezTo>
                    <a:pt x="52" y="101"/>
                    <a:pt x="46" y="104"/>
                    <a:pt x="41" y="108"/>
                  </a:cubicBezTo>
                  <a:moveTo>
                    <a:pt x="44" y="97"/>
                  </a:moveTo>
                  <a:cubicBezTo>
                    <a:pt x="51" y="87"/>
                    <a:pt x="59" y="77"/>
                    <a:pt x="66" y="66"/>
                  </a:cubicBezTo>
                  <a:cubicBezTo>
                    <a:pt x="79" y="47"/>
                    <a:pt x="72" y="25"/>
                    <a:pt x="61" y="7"/>
                  </a:cubicBezTo>
                  <a:cubicBezTo>
                    <a:pt x="69" y="5"/>
                    <a:pt x="78" y="5"/>
                    <a:pt x="86" y="5"/>
                  </a:cubicBezTo>
                  <a:cubicBezTo>
                    <a:pt x="89" y="5"/>
                    <a:pt x="93" y="5"/>
                    <a:pt x="97" y="5"/>
                  </a:cubicBezTo>
                  <a:cubicBezTo>
                    <a:pt x="100" y="5"/>
                    <a:pt x="104" y="5"/>
                    <a:pt x="107" y="5"/>
                  </a:cubicBezTo>
                  <a:cubicBezTo>
                    <a:pt x="110" y="5"/>
                    <a:pt x="112" y="5"/>
                    <a:pt x="114" y="5"/>
                  </a:cubicBezTo>
                  <a:cubicBezTo>
                    <a:pt x="105" y="20"/>
                    <a:pt x="101" y="36"/>
                    <a:pt x="110" y="53"/>
                  </a:cubicBezTo>
                  <a:cubicBezTo>
                    <a:pt x="120" y="72"/>
                    <a:pt x="141" y="85"/>
                    <a:pt x="157" y="99"/>
                  </a:cubicBezTo>
                  <a:cubicBezTo>
                    <a:pt x="158" y="100"/>
                    <a:pt x="158" y="100"/>
                    <a:pt x="159" y="101"/>
                  </a:cubicBezTo>
                  <a:cubicBezTo>
                    <a:pt x="157" y="101"/>
                    <a:pt x="156" y="102"/>
                    <a:pt x="154" y="103"/>
                  </a:cubicBezTo>
                  <a:cubicBezTo>
                    <a:pt x="152" y="105"/>
                    <a:pt x="151" y="105"/>
                    <a:pt x="149" y="105"/>
                  </a:cubicBezTo>
                  <a:cubicBezTo>
                    <a:pt x="144" y="105"/>
                    <a:pt x="138" y="101"/>
                    <a:pt x="133" y="100"/>
                  </a:cubicBezTo>
                  <a:cubicBezTo>
                    <a:pt x="132" y="100"/>
                    <a:pt x="131" y="100"/>
                    <a:pt x="129" y="100"/>
                  </a:cubicBezTo>
                  <a:cubicBezTo>
                    <a:pt x="119" y="100"/>
                    <a:pt x="113" y="109"/>
                    <a:pt x="104" y="115"/>
                  </a:cubicBezTo>
                  <a:cubicBezTo>
                    <a:pt x="101" y="116"/>
                    <a:pt x="99" y="117"/>
                    <a:pt x="96" y="117"/>
                  </a:cubicBezTo>
                  <a:cubicBezTo>
                    <a:pt x="86" y="117"/>
                    <a:pt x="80" y="103"/>
                    <a:pt x="72" y="98"/>
                  </a:cubicBezTo>
                  <a:cubicBezTo>
                    <a:pt x="68" y="95"/>
                    <a:pt x="63" y="93"/>
                    <a:pt x="59" y="93"/>
                  </a:cubicBezTo>
                  <a:cubicBezTo>
                    <a:pt x="54" y="93"/>
                    <a:pt x="49" y="95"/>
                    <a:pt x="44" y="97"/>
                  </a:cubicBezTo>
                  <a:moveTo>
                    <a:pt x="86" y="0"/>
                  </a:moveTo>
                  <a:cubicBezTo>
                    <a:pt x="77" y="0"/>
                    <a:pt x="67" y="1"/>
                    <a:pt x="58" y="2"/>
                  </a:cubicBezTo>
                  <a:cubicBezTo>
                    <a:pt x="56" y="3"/>
                    <a:pt x="56" y="4"/>
                    <a:pt x="56" y="6"/>
                  </a:cubicBezTo>
                  <a:cubicBezTo>
                    <a:pt x="56" y="6"/>
                    <a:pt x="56" y="7"/>
                    <a:pt x="56" y="8"/>
                  </a:cubicBezTo>
                  <a:cubicBezTo>
                    <a:pt x="62" y="18"/>
                    <a:pt x="67" y="28"/>
                    <a:pt x="68" y="40"/>
                  </a:cubicBezTo>
                  <a:cubicBezTo>
                    <a:pt x="69" y="54"/>
                    <a:pt x="61" y="65"/>
                    <a:pt x="53" y="76"/>
                  </a:cubicBezTo>
                  <a:cubicBezTo>
                    <a:pt x="41" y="93"/>
                    <a:pt x="28" y="109"/>
                    <a:pt x="17" y="126"/>
                  </a:cubicBezTo>
                  <a:cubicBezTo>
                    <a:pt x="9" y="137"/>
                    <a:pt x="0" y="154"/>
                    <a:pt x="9" y="167"/>
                  </a:cubicBezTo>
                  <a:cubicBezTo>
                    <a:pt x="16" y="179"/>
                    <a:pt x="33" y="180"/>
                    <a:pt x="45" y="180"/>
                  </a:cubicBezTo>
                  <a:cubicBezTo>
                    <a:pt x="45" y="180"/>
                    <a:pt x="45" y="180"/>
                    <a:pt x="45" y="180"/>
                  </a:cubicBezTo>
                  <a:cubicBezTo>
                    <a:pt x="53" y="180"/>
                    <a:pt x="61" y="179"/>
                    <a:pt x="68" y="179"/>
                  </a:cubicBezTo>
                  <a:cubicBezTo>
                    <a:pt x="71" y="179"/>
                    <a:pt x="73" y="178"/>
                    <a:pt x="76" y="178"/>
                  </a:cubicBezTo>
                  <a:cubicBezTo>
                    <a:pt x="86" y="178"/>
                    <a:pt x="97" y="179"/>
                    <a:pt x="107" y="180"/>
                  </a:cubicBezTo>
                  <a:cubicBezTo>
                    <a:pt x="121" y="181"/>
                    <a:pt x="135" y="183"/>
                    <a:pt x="149" y="183"/>
                  </a:cubicBezTo>
                  <a:cubicBezTo>
                    <a:pt x="157" y="183"/>
                    <a:pt x="164" y="182"/>
                    <a:pt x="172" y="181"/>
                  </a:cubicBezTo>
                  <a:cubicBezTo>
                    <a:pt x="187" y="177"/>
                    <a:pt x="202" y="166"/>
                    <a:pt x="199" y="149"/>
                  </a:cubicBezTo>
                  <a:cubicBezTo>
                    <a:pt x="196" y="130"/>
                    <a:pt x="182" y="115"/>
                    <a:pt x="169" y="103"/>
                  </a:cubicBezTo>
                  <a:cubicBezTo>
                    <a:pt x="154" y="89"/>
                    <a:pt x="138" y="78"/>
                    <a:pt x="124" y="63"/>
                  </a:cubicBezTo>
                  <a:cubicBezTo>
                    <a:pt x="116" y="55"/>
                    <a:pt x="110" y="45"/>
                    <a:pt x="109" y="33"/>
                  </a:cubicBezTo>
                  <a:cubicBezTo>
                    <a:pt x="109" y="23"/>
                    <a:pt x="115" y="13"/>
                    <a:pt x="120" y="5"/>
                  </a:cubicBezTo>
                  <a:cubicBezTo>
                    <a:pt x="121" y="3"/>
                    <a:pt x="120" y="2"/>
                    <a:pt x="119" y="2"/>
                  </a:cubicBezTo>
                  <a:cubicBezTo>
                    <a:pt x="119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3" y="0"/>
                    <a:pt x="110" y="0"/>
                    <a:pt x="107" y="0"/>
                  </a:cubicBezTo>
                  <a:cubicBezTo>
                    <a:pt x="103" y="0"/>
                    <a:pt x="100" y="0"/>
                    <a:pt x="96" y="0"/>
                  </a:cubicBezTo>
                  <a:cubicBezTo>
                    <a:pt x="93" y="0"/>
                    <a:pt x="89" y="0"/>
                    <a:pt x="8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347230" y="1352255"/>
              <a:ext cx="839788" cy="758825"/>
            </a:xfrm>
            <a:custGeom>
              <a:avLst/>
              <a:gdLst>
                <a:gd name="T0" fmla="*/ 173 w 198"/>
                <a:gd name="T1" fmla="*/ 171 h 179"/>
                <a:gd name="T2" fmla="*/ 177 w 198"/>
                <a:gd name="T3" fmla="*/ 170 h 179"/>
                <a:gd name="T4" fmla="*/ 182 w 198"/>
                <a:gd name="T5" fmla="*/ 158 h 179"/>
                <a:gd name="T6" fmla="*/ 184 w 198"/>
                <a:gd name="T7" fmla="*/ 153 h 179"/>
                <a:gd name="T8" fmla="*/ 77 w 198"/>
                <a:gd name="T9" fmla="*/ 144 h 179"/>
                <a:gd name="T10" fmla="*/ 184 w 198"/>
                <a:gd name="T11" fmla="*/ 142 h 179"/>
                <a:gd name="T12" fmla="*/ 147 w 198"/>
                <a:gd name="T13" fmla="*/ 174 h 179"/>
                <a:gd name="T14" fmla="*/ 178 w 198"/>
                <a:gd name="T15" fmla="*/ 128 h 179"/>
                <a:gd name="T16" fmla="*/ 182 w 198"/>
                <a:gd name="T17" fmla="*/ 134 h 179"/>
                <a:gd name="T18" fmla="*/ 111 w 198"/>
                <a:gd name="T19" fmla="*/ 172 h 179"/>
                <a:gd name="T20" fmla="*/ 137 w 198"/>
                <a:gd name="T21" fmla="*/ 154 h 179"/>
                <a:gd name="T22" fmla="*/ 141 w 198"/>
                <a:gd name="T23" fmla="*/ 161 h 179"/>
                <a:gd name="T24" fmla="*/ 45 w 198"/>
                <a:gd name="T25" fmla="*/ 134 h 179"/>
                <a:gd name="T26" fmla="*/ 177 w 198"/>
                <a:gd name="T27" fmla="*/ 119 h 179"/>
                <a:gd name="T28" fmla="*/ 190 w 198"/>
                <a:gd name="T29" fmla="*/ 148 h 179"/>
                <a:gd name="T30" fmla="*/ 172 w 198"/>
                <a:gd name="T31" fmla="*/ 161 h 179"/>
                <a:gd name="T32" fmla="*/ 164 w 198"/>
                <a:gd name="T33" fmla="*/ 159 h 179"/>
                <a:gd name="T34" fmla="*/ 181 w 198"/>
                <a:gd name="T35" fmla="*/ 126 h 179"/>
                <a:gd name="T36" fmla="*/ 17 w 198"/>
                <a:gd name="T37" fmla="*/ 166 h 179"/>
                <a:gd name="T38" fmla="*/ 23 w 198"/>
                <a:gd name="T39" fmla="*/ 169 h 179"/>
                <a:gd name="T40" fmla="*/ 95 w 198"/>
                <a:gd name="T41" fmla="*/ 119 h 179"/>
                <a:gd name="T42" fmla="*/ 63 w 198"/>
                <a:gd name="T43" fmla="*/ 146 h 179"/>
                <a:gd name="T44" fmla="*/ 27 w 198"/>
                <a:gd name="T45" fmla="*/ 166 h 179"/>
                <a:gd name="T46" fmla="*/ 101 w 198"/>
                <a:gd name="T47" fmla="*/ 123 h 179"/>
                <a:gd name="T48" fmla="*/ 24 w 198"/>
                <a:gd name="T49" fmla="*/ 169 h 179"/>
                <a:gd name="T50" fmla="*/ 37 w 198"/>
                <a:gd name="T51" fmla="*/ 170 h 179"/>
                <a:gd name="T52" fmla="*/ 46 w 198"/>
                <a:gd name="T53" fmla="*/ 169 h 179"/>
                <a:gd name="T54" fmla="*/ 164 w 198"/>
                <a:gd name="T55" fmla="*/ 111 h 179"/>
                <a:gd name="T56" fmla="*/ 30 w 198"/>
                <a:gd name="T57" fmla="*/ 152 h 179"/>
                <a:gd name="T58" fmla="*/ 103 w 198"/>
                <a:gd name="T59" fmla="*/ 117 h 179"/>
                <a:gd name="T60" fmla="*/ 89 w 198"/>
                <a:gd name="T61" fmla="*/ 145 h 179"/>
                <a:gd name="T62" fmla="*/ 74 w 198"/>
                <a:gd name="T63" fmla="*/ 170 h 179"/>
                <a:gd name="T64" fmla="*/ 159 w 198"/>
                <a:gd name="T65" fmla="*/ 104 h 179"/>
                <a:gd name="T66" fmla="*/ 74 w 198"/>
                <a:gd name="T67" fmla="*/ 170 h 179"/>
                <a:gd name="T68" fmla="*/ 88 w 198"/>
                <a:gd name="T69" fmla="*/ 170 h 179"/>
                <a:gd name="T70" fmla="*/ 121 w 198"/>
                <a:gd name="T71" fmla="*/ 119 h 179"/>
                <a:gd name="T72" fmla="*/ 146 w 198"/>
                <a:gd name="T73" fmla="*/ 108 h 179"/>
                <a:gd name="T74" fmla="*/ 143 w 198"/>
                <a:gd name="T75" fmla="*/ 108 h 179"/>
                <a:gd name="T76" fmla="*/ 65 w 198"/>
                <a:gd name="T77" fmla="*/ 107 h 179"/>
                <a:gd name="T78" fmla="*/ 115 w 198"/>
                <a:gd name="T79" fmla="*/ 154 h 179"/>
                <a:gd name="T80" fmla="*/ 143 w 198"/>
                <a:gd name="T81" fmla="*/ 148 h 179"/>
                <a:gd name="T82" fmla="*/ 165 w 198"/>
                <a:gd name="T83" fmla="*/ 108 h 179"/>
                <a:gd name="T84" fmla="*/ 122 w 198"/>
                <a:gd name="T85" fmla="*/ 103 h 179"/>
                <a:gd name="T86" fmla="*/ 61 w 198"/>
                <a:gd name="T87" fmla="*/ 169 h 179"/>
                <a:gd name="T88" fmla="*/ 73 w 198"/>
                <a:gd name="T89" fmla="*/ 109 h 179"/>
                <a:gd name="T90" fmla="*/ 67 w 198"/>
                <a:gd name="T91" fmla="*/ 99 h 179"/>
                <a:gd name="T92" fmla="*/ 38 w 198"/>
                <a:gd name="T93" fmla="*/ 102 h 179"/>
                <a:gd name="T94" fmla="*/ 63 w 198"/>
                <a:gd name="T95" fmla="*/ 99 h 179"/>
                <a:gd name="T96" fmla="*/ 34 w 198"/>
                <a:gd name="T97" fmla="*/ 119 h 179"/>
                <a:gd name="T98" fmla="*/ 41 w 198"/>
                <a:gd name="T99" fmla="*/ 106 h 179"/>
                <a:gd name="T100" fmla="*/ 40 w 198"/>
                <a:gd name="T101" fmla="*/ 106 h 179"/>
                <a:gd name="T102" fmla="*/ 84 w 198"/>
                <a:gd name="T103" fmla="*/ 5 h 179"/>
                <a:gd name="T104" fmla="*/ 151 w 198"/>
                <a:gd name="T105" fmla="*/ 101 h 179"/>
                <a:gd name="T106" fmla="*/ 58 w 198"/>
                <a:gd name="T107" fmla="*/ 92 h 179"/>
                <a:gd name="T108" fmla="*/ 52 w 198"/>
                <a:gd name="T109" fmla="*/ 74 h 179"/>
                <a:gd name="T110" fmla="*/ 105 w 198"/>
                <a:gd name="T111" fmla="*/ 176 h 179"/>
                <a:gd name="T112" fmla="*/ 118 w 198"/>
                <a:gd name="T113" fmla="*/ 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79">
                  <a:moveTo>
                    <a:pt x="167" y="171"/>
                  </a:moveTo>
                  <a:cubicBezTo>
                    <a:pt x="167" y="171"/>
                    <a:pt x="173" y="165"/>
                    <a:pt x="175" y="163"/>
                  </a:cubicBezTo>
                  <a:cubicBezTo>
                    <a:pt x="176" y="162"/>
                    <a:pt x="178" y="160"/>
                    <a:pt x="180" y="158"/>
                  </a:cubicBezTo>
                  <a:cubicBezTo>
                    <a:pt x="177" y="162"/>
                    <a:pt x="174" y="165"/>
                    <a:pt x="170" y="169"/>
                  </a:cubicBezTo>
                  <a:cubicBezTo>
                    <a:pt x="168" y="170"/>
                    <a:pt x="167" y="171"/>
                    <a:pt x="167" y="171"/>
                  </a:cubicBezTo>
                  <a:moveTo>
                    <a:pt x="173" y="171"/>
                  </a:moveTo>
                  <a:cubicBezTo>
                    <a:pt x="173" y="171"/>
                    <a:pt x="173" y="171"/>
                    <a:pt x="173" y="171"/>
                  </a:cubicBezTo>
                  <a:cubicBezTo>
                    <a:pt x="173" y="171"/>
                    <a:pt x="173" y="171"/>
                    <a:pt x="173" y="171"/>
                  </a:cubicBezTo>
                  <a:cubicBezTo>
                    <a:pt x="174" y="170"/>
                    <a:pt x="174" y="170"/>
                    <a:pt x="174" y="170"/>
                  </a:cubicBezTo>
                  <a:cubicBezTo>
                    <a:pt x="178" y="167"/>
                    <a:pt x="181" y="163"/>
                    <a:pt x="185" y="159"/>
                  </a:cubicBezTo>
                  <a:cubicBezTo>
                    <a:pt x="186" y="158"/>
                    <a:pt x="188" y="154"/>
                    <a:pt x="189" y="154"/>
                  </a:cubicBezTo>
                  <a:cubicBezTo>
                    <a:pt x="189" y="154"/>
                    <a:pt x="189" y="155"/>
                    <a:pt x="188" y="158"/>
                  </a:cubicBezTo>
                  <a:cubicBezTo>
                    <a:pt x="186" y="163"/>
                    <a:pt x="182" y="167"/>
                    <a:pt x="177" y="169"/>
                  </a:cubicBezTo>
                  <a:cubicBezTo>
                    <a:pt x="177" y="170"/>
                    <a:pt x="177" y="170"/>
                    <a:pt x="177" y="170"/>
                  </a:cubicBezTo>
                  <a:cubicBezTo>
                    <a:pt x="176" y="170"/>
                    <a:pt x="174" y="171"/>
                    <a:pt x="173" y="171"/>
                  </a:cubicBezTo>
                  <a:moveTo>
                    <a:pt x="167" y="173"/>
                  </a:moveTo>
                  <a:cubicBezTo>
                    <a:pt x="174" y="168"/>
                    <a:pt x="180" y="161"/>
                    <a:pt x="185" y="153"/>
                  </a:cubicBezTo>
                  <a:cubicBezTo>
                    <a:pt x="185" y="153"/>
                    <a:pt x="186" y="152"/>
                    <a:pt x="186" y="152"/>
                  </a:cubicBezTo>
                  <a:cubicBezTo>
                    <a:pt x="187" y="151"/>
                    <a:pt x="187" y="151"/>
                    <a:pt x="188" y="150"/>
                  </a:cubicBezTo>
                  <a:cubicBezTo>
                    <a:pt x="187" y="151"/>
                    <a:pt x="187" y="151"/>
                    <a:pt x="187" y="152"/>
                  </a:cubicBezTo>
                  <a:cubicBezTo>
                    <a:pt x="185" y="154"/>
                    <a:pt x="184" y="156"/>
                    <a:pt x="182" y="158"/>
                  </a:cubicBezTo>
                  <a:cubicBezTo>
                    <a:pt x="179" y="163"/>
                    <a:pt x="175" y="168"/>
                    <a:pt x="170" y="172"/>
                  </a:cubicBezTo>
                  <a:cubicBezTo>
                    <a:pt x="169" y="172"/>
                    <a:pt x="168" y="172"/>
                    <a:pt x="167" y="173"/>
                  </a:cubicBezTo>
                  <a:moveTo>
                    <a:pt x="161" y="173"/>
                  </a:moveTo>
                  <a:cubicBezTo>
                    <a:pt x="169" y="167"/>
                    <a:pt x="176" y="159"/>
                    <a:pt x="183" y="152"/>
                  </a:cubicBezTo>
                  <a:cubicBezTo>
                    <a:pt x="183" y="151"/>
                    <a:pt x="186" y="148"/>
                    <a:pt x="186" y="148"/>
                  </a:cubicBezTo>
                  <a:cubicBezTo>
                    <a:pt x="186" y="148"/>
                    <a:pt x="186" y="148"/>
                    <a:pt x="186" y="149"/>
                  </a:cubicBezTo>
                  <a:cubicBezTo>
                    <a:pt x="185" y="150"/>
                    <a:pt x="184" y="152"/>
                    <a:pt x="184" y="153"/>
                  </a:cubicBezTo>
                  <a:cubicBezTo>
                    <a:pt x="177" y="159"/>
                    <a:pt x="171" y="166"/>
                    <a:pt x="165" y="173"/>
                  </a:cubicBezTo>
                  <a:cubicBezTo>
                    <a:pt x="165" y="173"/>
                    <a:pt x="165" y="173"/>
                    <a:pt x="165" y="173"/>
                  </a:cubicBezTo>
                  <a:cubicBezTo>
                    <a:pt x="163" y="173"/>
                    <a:pt x="162" y="173"/>
                    <a:pt x="161" y="173"/>
                  </a:cubicBezTo>
                  <a:moveTo>
                    <a:pt x="53" y="164"/>
                  </a:moveTo>
                  <a:cubicBezTo>
                    <a:pt x="54" y="164"/>
                    <a:pt x="54" y="163"/>
                    <a:pt x="54" y="163"/>
                  </a:cubicBezTo>
                  <a:cubicBezTo>
                    <a:pt x="60" y="157"/>
                    <a:pt x="66" y="152"/>
                    <a:pt x="73" y="147"/>
                  </a:cubicBezTo>
                  <a:cubicBezTo>
                    <a:pt x="74" y="146"/>
                    <a:pt x="75" y="145"/>
                    <a:pt x="77" y="144"/>
                  </a:cubicBezTo>
                  <a:cubicBezTo>
                    <a:pt x="71" y="149"/>
                    <a:pt x="65" y="154"/>
                    <a:pt x="59" y="159"/>
                  </a:cubicBezTo>
                  <a:cubicBezTo>
                    <a:pt x="57" y="161"/>
                    <a:pt x="55" y="163"/>
                    <a:pt x="53" y="164"/>
                  </a:cubicBezTo>
                  <a:moveTo>
                    <a:pt x="151" y="173"/>
                  </a:moveTo>
                  <a:cubicBezTo>
                    <a:pt x="152" y="173"/>
                    <a:pt x="153" y="173"/>
                    <a:pt x="153" y="172"/>
                  </a:cubicBezTo>
                  <a:cubicBezTo>
                    <a:pt x="155" y="170"/>
                    <a:pt x="157" y="168"/>
                    <a:pt x="159" y="167"/>
                  </a:cubicBezTo>
                  <a:cubicBezTo>
                    <a:pt x="165" y="161"/>
                    <a:pt x="170" y="154"/>
                    <a:pt x="176" y="148"/>
                  </a:cubicBezTo>
                  <a:cubicBezTo>
                    <a:pt x="177" y="148"/>
                    <a:pt x="183" y="142"/>
                    <a:pt x="184" y="142"/>
                  </a:cubicBezTo>
                  <a:cubicBezTo>
                    <a:pt x="184" y="142"/>
                    <a:pt x="184" y="142"/>
                    <a:pt x="183" y="144"/>
                  </a:cubicBezTo>
                  <a:cubicBezTo>
                    <a:pt x="180" y="147"/>
                    <a:pt x="177" y="151"/>
                    <a:pt x="174" y="154"/>
                  </a:cubicBezTo>
                  <a:cubicBezTo>
                    <a:pt x="168" y="160"/>
                    <a:pt x="164" y="167"/>
                    <a:pt x="159" y="174"/>
                  </a:cubicBezTo>
                  <a:cubicBezTo>
                    <a:pt x="156" y="174"/>
                    <a:pt x="153" y="174"/>
                    <a:pt x="150" y="174"/>
                  </a:cubicBezTo>
                  <a:cubicBezTo>
                    <a:pt x="151" y="173"/>
                    <a:pt x="151" y="173"/>
                    <a:pt x="151" y="173"/>
                  </a:cubicBezTo>
                  <a:cubicBezTo>
                    <a:pt x="151" y="173"/>
                    <a:pt x="151" y="173"/>
                    <a:pt x="151" y="173"/>
                  </a:cubicBezTo>
                  <a:moveTo>
                    <a:pt x="147" y="174"/>
                  </a:moveTo>
                  <a:cubicBezTo>
                    <a:pt x="143" y="174"/>
                    <a:pt x="140" y="174"/>
                    <a:pt x="138" y="174"/>
                  </a:cubicBezTo>
                  <a:cubicBezTo>
                    <a:pt x="136" y="174"/>
                    <a:pt x="134" y="174"/>
                    <a:pt x="132" y="174"/>
                  </a:cubicBezTo>
                  <a:cubicBezTo>
                    <a:pt x="132" y="173"/>
                    <a:pt x="132" y="173"/>
                    <a:pt x="132" y="173"/>
                  </a:cubicBezTo>
                  <a:cubicBezTo>
                    <a:pt x="136" y="168"/>
                    <a:pt x="140" y="164"/>
                    <a:pt x="145" y="160"/>
                  </a:cubicBezTo>
                  <a:cubicBezTo>
                    <a:pt x="153" y="152"/>
                    <a:pt x="162" y="145"/>
                    <a:pt x="169" y="137"/>
                  </a:cubicBezTo>
                  <a:cubicBezTo>
                    <a:pt x="171" y="135"/>
                    <a:pt x="173" y="133"/>
                    <a:pt x="175" y="131"/>
                  </a:cubicBezTo>
                  <a:cubicBezTo>
                    <a:pt x="175" y="130"/>
                    <a:pt x="178" y="128"/>
                    <a:pt x="178" y="128"/>
                  </a:cubicBezTo>
                  <a:cubicBezTo>
                    <a:pt x="178" y="128"/>
                    <a:pt x="178" y="128"/>
                    <a:pt x="177" y="130"/>
                  </a:cubicBezTo>
                  <a:cubicBezTo>
                    <a:pt x="173" y="135"/>
                    <a:pt x="169" y="140"/>
                    <a:pt x="165" y="145"/>
                  </a:cubicBezTo>
                  <a:cubicBezTo>
                    <a:pt x="158" y="154"/>
                    <a:pt x="150" y="162"/>
                    <a:pt x="142" y="171"/>
                  </a:cubicBezTo>
                  <a:cubicBezTo>
                    <a:pt x="142" y="171"/>
                    <a:pt x="142" y="172"/>
                    <a:pt x="143" y="172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55" y="162"/>
                    <a:pt x="166" y="150"/>
                    <a:pt x="177" y="140"/>
                  </a:cubicBezTo>
                  <a:cubicBezTo>
                    <a:pt x="178" y="138"/>
                    <a:pt x="181" y="136"/>
                    <a:pt x="182" y="134"/>
                  </a:cubicBezTo>
                  <a:cubicBezTo>
                    <a:pt x="180" y="139"/>
                    <a:pt x="176" y="142"/>
                    <a:pt x="173" y="146"/>
                  </a:cubicBezTo>
                  <a:cubicBezTo>
                    <a:pt x="168" y="153"/>
                    <a:pt x="163" y="160"/>
                    <a:pt x="157" y="166"/>
                  </a:cubicBezTo>
                  <a:cubicBezTo>
                    <a:pt x="156" y="167"/>
                    <a:pt x="156" y="168"/>
                    <a:pt x="155" y="168"/>
                  </a:cubicBezTo>
                  <a:cubicBezTo>
                    <a:pt x="153" y="170"/>
                    <a:pt x="151" y="172"/>
                    <a:pt x="148" y="174"/>
                  </a:cubicBezTo>
                  <a:cubicBezTo>
                    <a:pt x="148" y="174"/>
                    <a:pt x="147" y="174"/>
                    <a:pt x="147" y="174"/>
                  </a:cubicBezTo>
                  <a:moveTo>
                    <a:pt x="130" y="174"/>
                  </a:moveTo>
                  <a:cubicBezTo>
                    <a:pt x="124" y="173"/>
                    <a:pt x="118" y="173"/>
                    <a:pt x="111" y="172"/>
                  </a:cubicBezTo>
                  <a:cubicBezTo>
                    <a:pt x="118" y="165"/>
                    <a:pt x="125" y="158"/>
                    <a:pt x="132" y="150"/>
                  </a:cubicBezTo>
                  <a:cubicBezTo>
                    <a:pt x="141" y="141"/>
                    <a:pt x="150" y="132"/>
                    <a:pt x="160" y="125"/>
                  </a:cubicBezTo>
                  <a:cubicBezTo>
                    <a:pt x="162" y="123"/>
                    <a:pt x="164" y="122"/>
                    <a:pt x="167" y="120"/>
                  </a:cubicBezTo>
                  <a:cubicBezTo>
                    <a:pt x="168" y="119"/>
                    <a:pt x="169" y="119"/>
                    <a:pt x="169" y="119"/>
                  </a:cubicBezTo>
                  <a:cubicBezTo>
                    <a:pt x="169" y="119"/>
                    <a:pt x="165" y="122"/>
                    <a:pt x="164" y="123"/>
                  </a:cubicBezTo>
                  <a:cubicBezTo>
                    <a:pt x="159" y="129"/>
                    <a:pt x="153" y="134"/>
                    <a:pt x="148" y="140"/>
                  </a:cubicBezTo>
                  <a:cubicBezTo>
                    <a:pt x="144" y="145"/>
                    <a:pt x="140" y="149"/>
                    <a:pt x="137" y="154"/>
                  </a:cubicBezTo>
                  <a:cubicBezTo>
                    <a:pt x="132" y="161"/>
                    <a:pt x="126" y="165"/>
                    <a:pt x="121" y="171"/>
                  </a:cubicBezTo>
                  <a:cubicBezTo>
                    <a:pt x="121" y="171"/>
                    <a:pt x="121" y="172"/>
                    <a:pt x="121" y="172"/>
                  </a:cubicBezTo>
                  <a:cubicBezTo>
                    <a:pt x="122" y="172"/>
                    <a:pt x="122" y="172"/>
                    <a:pt x="122" y="172"/>
                  </a:cubicBezTo>
                  <a:cubicBezTo>
                    <a:pt x="138" y="161"/>
                    <a:pt x="150" y="144"/>
                    <a:pt x="163" y="130"/>
                  </a:cubicBezTo>
                  <a:cubicBezTo>
                    <a:pt x="167" y="127"/>
                    <a:pt x="171" y="124"/>
                    <a:pt x="174" y="120"/>
                  </a:cubicBezTo>
                  <a:cubicBezTo>
                    <a:pt x="170" y="124"/>
                    <a:pt x="167" y="128"/>
                    <a:pt x="163" y="133"/>
                  </a:cubicBezTo>
                  <a:cubicBezTo>
                    <a:pt x="155" y="142"/>
                    <a:pt x="148" y="152"/>
                    <a:pt x="141" y="161"/>
                  </a:cubicBezTo>
                  <a:cubicBezTo>
                    <a:pt x="139" y="164"/>
                    <a:pt x="137" y="166"/>
                    <a:pt x="135" y="168"/>
                  </a:cubicBezTo>
                  <a:cubicBezTo>
                    <a:pt x="135" y="169"/>
                    <a:pt x="134" y="169"/>
                    <a:pt x="133" y="170"/>
                  </a:cubicBezTo>
                  <a:cubicBezTo>
                    <a:pt x="132" y="171"/>
                    <a:pt x="131" y="171"/>
                    <a:pt x="132" y="172"/>
                  </a:cubicBezTo>
                  <a:cubicBezTo>
                    <a:pt x="131" y="173"/>
                    <a:pt x="131" y="173"/>
                    <a:pt x="130" y="174"/>
                  </a:cubicBezTo>
                  <a:moveTo>
                    <a:pt x="15" y="165"/>
                  </a:moveTo>
                  <a:cubicBezTo>
                    <a:pt x="14" y="163"/>
                    <a:pt x="12" y="162"/>
                    <a:pt x="11" y="160"/>
                  </a:cubicBezTo>
                  <a:cubicBezTo>
                    <a:pt x="22" y="151"/>
                    <a:pt x="34" y="142"/>
                    <a:pt x="45" y="134"/>
                  </a:cubicBezTo>
                  <a:cubicBezTo>
                    <a:pt x="50" y="130"/>
                    <a:pt x="56" y="125"/>
                    <a:pt x="61" y="121"/>
                  </a:cubicBezTo>
                  <a:cubicBezTo>
                    <a:pt x="62" y="120"/>
                    <a:pt x="63" y="119"/>
                    <a:pt x="64" y="119"/>
                  </a:cubicBezTo>
                  <a:cubicBezTo>
                    <a:pt x="57" y="126"/>
                    <a:pt x="50" y="133"/>
                    <a:pt x="42" y="139"/>
                  </a:cubicBezTo>
                  <a:cubicBezTo>
                    <a:pt x="33" y="147"/>
                    <a:pt x="23" y="155"/>
                    <a:pt x="15" y="165"/>
                  </a:cubicBezTo>
                  <a:moveTo>
                    <a:pt x="144" y="159"/>
                  </a:moveTo>
                  <a:cubicBezTo>
                    <a:pt x="155" y="146"/>
                    <a:pt x="165" y="132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84" y="128"/>
                    <a:pt x="190" y="138"/>
                    <a:pt x="191" y="148"/>
                  </a:cubicBezTo>
                  <a:cubicBezTo>
                    <a:pt x="192" y="157"/>
                    <a:pt x="188" y="162"/>
                    <a:pt x="183" y="166"/>
                  </a:cubicBezTo>
                  <a:cubicBezTo>
                    <a:pt x="187" y="163"/>
                    <a:pt x="190" y="158"/>
                    <a:pt x="191" y="153"/>
                  </a:cubicBezTo>
                  <a:cubicBezTo>
                    <a:pt x="191" y="152"/>
                    <a:pt x="191" y="152"/>
                    <a:pt x="190" y="152"/>
                  </a:cubicBezTo>
                  <a:cubicBezTo>
                    <a:pt x="190" y="152"/>
                    <a:pt x="190" y="152"/>
                    <a:pt x="190" y="152"/>
                  </a:cubicBezTo>
                  <a:cubicBezTo>
                    <a:pt x="188" y="154"/>
                    <a:pt x="186" y="156"/>
                    <a:pt x="184" y="158"/>
                  </a:cubicBezTo>
                  <a:cubicBezTo>
                    <a:pt x="186" y="155"/>
                    <a:pt x="188" y="152"/>
                    <a:pt x="190" y="148"/>
                  </a:cubicBezTo>
                  <a:cubicBezTo>
                    <a:pt x="190" y="148"/>
                    <a:pt x="190" y="147"/>
                    <a:pt x="189" y="147"/>
                  </a:cubicBezTo>
                  <a:cubicBezTo>
                    <a:pt x="189" y="147"/>
                    <a:pt x="189" y="147"/>
                    <a:pt x="189" y="148"/>
                  </a:cubicBezTo>
                  <a:cubicBezTo>
                    <a:pt x="188" y="148"/>
                    <a:pt x="187" y="149"/>
                    <a:pt x="187" y="150"/>
                  </a:cubicBezTo>
                  <a:cubicBezTo>
                    <a:pt x="187" y="149"/>
                    <a:pt x="188" y="147"/>
                    <a:pt x="188" y="146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8" y="145"/>
                    <a:pt x="188" y="145"/>
                    <a:pt x="187" y="145"/>
                  </a:cubicBezTo>
                  <a:cubicBezTo>
                    <a:pt x="182" y="150"/>
                    <a:pt x="177" y="155"/>
                    <a:pt x="172" y="161"/>
                  </a:cubicBezTo>
                  <a:cubicBezTo>
                    <a:pt x="170" y="163"/>
                    <a:pt x="167" y="166"/>
                    <a:pt x="165" y="169"/>
                  </a:cubicBezTo>
                  <a:cubicBezTo>
                    <a:pt x="164" y="169"/>
                    <a:pt x="163" y="170"/>
                    <a:pt x="163" y="171"/>
                  </a:cubicBezTo>
                  <a:cubicBezTo>
                    <a:pt x="167" y="165"/>
                    <a:pt x="170" y="160"/>
                    <a:pt x="175" y="155"/>
                  </a:cubicBezTo>
                  <a:cubicBezTo>
                    <a:pt x="179" y="150"/>
                    <a:pt x="183" y="146"/>
                    <a:pt x="186" y="140"/>
                  </a:cubicBezTo>
                  <a:cubicBezTo>
                    <a:pt x="186" y="140"/>
                    <a:pt x="186" y="140"/>
                    <a:pt x="186" y="140"/>
                  </a:cubicBezTo>
                  <a:cubicBezTo>
                    <a:pt x="185" y="140"/>
                    <a:pt x="185" y="140"/>
                    <a:pt x="185" y="140"/>
                  </a:cubicBezTo>
                  <a:cubicBezTo>
                    <a:pt x="177" y="145"/>
                    <a:pt x="171" y="152"/>
                    <a:pt x="164" y="159"/>
                  </a:cubicBezTo>
                  <a:cubicBezTo>
                    <a:pt x="165" y="158"/>
                    <a:pt x="165" y="158"/>
                    <a:pt x="166" y="157"/>
                  </a:cubicBezTo>
                  <a:cubicBezTo>
                    <a:pt x="172" y="149"/>
                    <a:pt x="179" y="142"/>
                    <a:pt x="184" y="133"/>
                  </a:cubicBezTo>
                  <a:cubicBezTo>
                    <a:pt x="185" y="132"/>
                    <a:pt x="184" y="132"/>
                    <a:pt x="184" y="132"/>
                  </a:cubicBezTo>
                  <a:cubicBezTo>
                    <a:pt x="184" y="132"/>
                    <a:pt x="184" y="132"/>
                    <a:pt x="184" y="132"/>
                  </a:cubicBezTo>
                  <a:cubicBezTo>
                    <a:pt x="177" y="138"/>
                    <a:pt x="171" y="144"/>
                    <a:pt x="165" y="150"/>
                  </a:cubicBezTo>
                  <a:cubicBezTo>
                    <a:pt x="158" y="157"/>
                    <a:pt x="151" y="163"/>
                    <a:pt x="145" y="170"/>
                  </a:cubicBezTo>
                  <a:cubicBezTo>
                    <a:pt x="157" y="156"/>
                    <a:pt x="170" y="142"/>
                    <a:pt x="181" y="126"/>
                  </a:cubicBezTo>
                  <a:cubicBezTo>
                    <a:pt x="181" y="126"/>
                    <a:pt x="180" y="125"/>
                    <a:pt x="180" y="125"/>
                  </a:cubicBezTo>
                  <a:cubicBezTo>
                    <a:pt x="180" y="125"/>
                    <a:pt x="180" y="126"/>
                    <a:pt x="180" y="126"/>
                  </a:cubicBezTo>
                  <a:cubicBezTo>
                    <a:pt x="171" y="131"/>
                    <a:pt x="164" y="140"/>
                    <a:pt x="157" y="147"/>
                  </a:cubicBezTo>
                  <a:cubicBezTo>
                    <a:pt x="152" y="151"/>
                    <a:pt x="148" y="155"/>
                    <a:pt x="144" y="159"/>
                  </a:cubicBezTo>
                  <a:moveTo>
                    <a:pt x="23" y="169"/>
                  </a:moveTo>
                  <a:cubicBezTo>
                    <a:pt x="21" y="168"/>
                    <a:pt x="19" y="167"/>
                    <a:pt x="18" y="166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38" y="152"/>
                    <a:pt x="55" y="132"/>
                    <a:pt x="77" y="119"/>
                  </a:cubicBezTo>
                  <a:cubicBezTo>
                    <a:pt x="77" y="119"/>
                    <a:pt x="81" y="117"/>
                    <a:pt x="81" y="117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78" y="119"/>
                    <a:pt x="75" y="122"/>
                    <a:pt x="73" y="124"/>
                  </a:cubicBezTo>
                  <a:cubicBezTo>
                    <a:pt x="67" y="130"/>
                    <a:pt x="62" y="135"/>
                    <a:pt x="56" y="139"/>
                  </a:cubicBezTo>
                  <a:cubicBezTo>
                    <a:pt x="45" y="149"/>
                    <a:pt x="33" y="158"/>
                    <a:pt x="23" y="169"/>
                  </a:cubicBezTo>
                  <a:cubicBezTo>
                    <a:pt x="23" y="169"/>
                    <a:pt x="23" y="169"/>
                    <a:pt x="23" y="169"/>
                  </a:cubicBezTo>
                  <a:moveTo>
                    <a:pt x="25" y="168"/>
                  </a:moveTo>
                  <a:cubicBezTo>
                    <a:pt x="25" y="168"/>
                    <a:pt x="27" y="166"/>
                    <a:pt x="27" y="166"/>
                  </a:cubicBezTo>
                  <a:cubicBezTo>
                    <a:pt x="30" y="163"/>
                    <a:pt x="33" y="160"/>
                    <a:pt x="35" y="158"/>
                  </a:cubicBezTo>
                  <a:cubicBezTo>
                    <a:pt x="41" y="153"/>
                    <a:pt x="47" y="148"/>
                    <a:pt x="53" y="144"/>
                  </a:cubicBezTo>
                  <a:cubicBezTo>
                    <a:pt x="64" y="135"/>
                    <a:pt x="74" y="125"/>
                    <a:pt x="84" y="116"/>
                  </a:cubicBezTo>
                  <a:cubicBezTo>
                    <a:pt x="84" y="115"/>
                    <a:pt x="84" y="115"/>
                    <a:pt x="84" y="115"/>
                  </a:cubicBezTo>
                  <a:cubicBezTo>
                    <a:pt x="87" y="118"/>
                    <a:pt x="91" y="119"/>
                    <a:pt x="95" y="119"/>
                  </a:cubicBezTo>
                  <a:cubicBezTo>
                    <a:pt x="96" y="119"/>
                    <a:pt x="97" y="119"/>
                    <a:pt x="97" y="119"/>
                  </a:cubicBezTo>
                  <a:cubicBezTo>
                    <a:pt x="90" y="125"/>
                    <a:pt x="82" y="130"/>
                    <a:pt x="75" y="136"/>
                  </a:cubicBezTo>
                  <a:cubicBezTo>
                    <a:pt x="65" y="145"/>
                    <a:pt x="55" y="154"/>
                    <a:pt x="45" y="164"/>
                  </a:cubicBezTo>
                  <a:cubicBezTo>
                    <a:pt x="44" y="164"/>
                    <a:pt x="39" y="168"/>
                    <a:pt x="3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42" y="165"/>
                    <a:pt x="44" y="163"/>
                    <a:pt x="47" y="160"/>
                  </a:cubicBezTo>
                  <a:cubicBezTo>
                    <a:pt x="52" y="155"/>
                    <a:pt x="57" y="150"/>
                    <a:pt x="63" y="146"/>
                  </a:cubicBezTo>
                  <a:cubicBezTo>
                    <a:pt x="67" y="141"/>
                    <a:pt x="71" y="136"/>
                    <a:pt x="76" y="132"/>
                  </a:cubicBezTo>
                  <a:cubicBezTo>
                    <a:pt x="80" y="128"/>
                    <a:pt x="85" y="124"/>
                    <a:pt x="88" y="119"/>
                  </a:cubicBezTo>
                  <a:cubicBezTo>
                    <a:pt x="88" y="118"/>
                    <a:pt x="88" y="118"/>
                    <a:pt x="87" y="118"/>
                  </a:cubicBezTo>
                  <a:cubicBezTo>
                    <a:pt x="87" y="118"/>
                    <a:pt x="87" y="118"/>
                    <a:pt x="87" y="118"/>
                  </a:cubicBezTo>
                  <a:cubicBezTo>
                    <a:pt x="77" y="124"/>
                    <a:pt x="68" y="132"/>
                    <a:pt x="59" y="140"/>
                  </a:cubicBezTo>
                  <a:cubicBezTo>
                    <a:pt x="54" y="144"/>
                    <a:pt x="49" y="147"/>
                    <a:pt x="44" y="151"/>
                  </a:cubicBezTo>
                  <a:cubicBezTo>
                    <a:pt x="38" y="156"/>
                    <a:pt x="33" y="162"/>
                    <a:pt x="27" y="166"/>
                  </a:cubicBezTo>
                  <a:cubicBezTo>
                    <a:pt x="26" y="167"/>
                    <a:pt x="25" y="168"/>
                    <a:pt x="25" y="168"/>
                  </a:cubicBezTo>
                  <a:moveTo>
                    <a:pt x="46" y="170"/>
                  </a:moveTo>
                  <a:cubicBezTo>
                    <a:pt x="47" y="170"/>
                    <a:pt x="47" y="170"/>
                    <a:pt x="47" y="170"/>
                  </a:cubicBezTo>
                  <a:cubicBezTo>
                    <a:pt x="48" y="170"/>
                    <a:pt x="48" y="169"/>
                    <a:pt x="49" y="169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61" y="160"/>
                    <a:pt x="71" y="151"/>
                    <a:pt x="81" y="142"/>
                  </a:cubicBezTo>
                  <a:cubicBezTo>
                    <a:pt x="88" y="135"/>
                    <a:pt x="94" y="129"/>
                    <a:pt x="101" y="123"/>
                  </a:cubicBezTo>
                  <a:cubicBezTo>
                    <a:pt x="105" y="120"/>
                    <a:pt x="109" y="116"/>
                    <a:pt x="113" y="112"/>
                  </a:cubicBezTo>
                  <a:cubicBezTo>
                    <a:pt x="113" y="113"/>
                    <a:pt x="112" y="114"/>
                    <a:pt x="111" y="115"/>
                  </a:cubicBezTo>
                  <a:cubicBezTo>
                    <a:pt x="106" y="122"/>
                    <a:pt x="100" y="128"/>
                    <a:pt x="94" y="135"/>
                  </a:cubicBezTo>
                  <a:cubicBezTo>
                    <a:pt x="83" y="147"/>
                    <a:pt x="69" y="158"/>
                    <a:pt x="58" y="170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3" y="171"/>
                    <a:pt x="47" y="172"/>
                    <a:pt x="42" y="172"/>
                  </a:cubicBezTo>
                  <a:cubicBezTo>
                    <a:pt x="36" y="172"/>
                    <a:pt x="30" y="171"/>
                    <a:pt x="24" y="169"/>
                  </a:cubicBezTo>
                  <a:cubicBezTo>
                    <a:pt x="35" y="164"/>
                    <a:pt x="42" y="154"/>
                    <a:pt x="51" y="147"/>
                  </a:cubicBezTo>
                  <a:cubicBezTo>
                    <a:pt x="62" y="140"/>
                    <a:pt x="71" y="131"/>
                    <a:pt x="81" y="123"/>
                  </a:cubicBezTo>
                  <a:cubicBezTo>
                    <a:pt x="81" y="123"/>
                    <a:pt x="85" y="121"/>
                    <a:pt x="86" y="120"/>
                  </a:cubicBezTo>
                  <a:cubicBezTo>
                    <a:pt x="84" y="124"/>
                    <a:pt x="80" y="126"/>
                    <a:pt x="77" y="129"/>
                  </a:cubicBezTo>
                  <a:cubicBezTo>
                    <a:pt x="72" y="134"/>
                    <a:pt x="68" y="138"/>
                    <a:pt x="64" y="143"/>
                  </a:cubicBezTo>
                  <a:cubicBezTo>
                    <a:pt x="55" y="152"/>
                    <a:pt x="45" y="160"/>
                    <a:pt x="37" y="169"/>
                  </a:cubicBezTo>
                  <a:cubicBezTo>
                    <a:pt x="36" y="170"/>
                    <a:pt x="37" y="170"/>
                    <a:pt x="37" y="170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48" y="164"/>
                    <a:pt x="56" y="155"/>
                    <a:pt x="65" y="147"/>
                  </a:cubicBezTo>
                  <a:cubicBezTo>
                    <a:pt x="76" y="137"/>
                    <a:pt x="88" y="128"/>
                    <a:pt x="100" y="118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20"/>
                    <a:pt x="97" y="122"/>
                    <a:pt x="95" y="124"/>
                  </a:cubicBezTo>
                  <a:cubicBezTo>
                    <a:pt x="89" y="129"/>
                    <a:pt x="84" y="135"/>
                    <a:pt x="78" y="140"/>
                  </a:cubicBezTo>
                  <a:cubicBezTo>
                    <a:pt x="68" y="150"/>
                    <a:pt x="56" y="159"/>
                    <a:pt x="46" y="169"/>
                  </a:cubicBezTo>
                  <a:cubicBezTo>
                    <a:pt x="46" y="170"/>
                    <a:pt x="46" y="170"/>
                    <a:pt x="46" y="170"/>
                  </a:cubicBezTo>
                  <a:moveTo>
                    <a:pt x="110" y="172"/>
                  </a:moveTo>
                  <a:cubicBezTo>
                    <a:pt x="106" y="172"/>
                    <a:pt x="102" y="172"/>
                    <a:pt x="98" y="171"/>
                  </a:cubicBezTo>
                  <a:cubicBezTo>
                    <a:pt x="107" y="165"/>
                    <a:pt x="115" y="155"/>
                    <a:pt x="124" y="148"/>
                  </a:cubicBezTo>
                  <a:cubicBezTo>
                    <a:pt x="134" y="139"/>
                    <a:pt x="144" y="129"/>
                    <a:pt x="154" y="120"/>
                  </a:cubicBezTo>
                  <a:cubicBezTo>
                    <a:pt x="156" y="118"/>
                    <a:pt x="158" y="117"/>
                    <a:pt x="160" y="115"/>
                  </a:cubicBezTo>
                  <a:cubicBezTo>
                    <a:pt x="161" y="114"/>
                    <a:pt x="162" y="112"/>
                    <a:pt x="164" y="111"/>
                  </a:cubicBezTo>
                  <a:cubicBezTo>
                    <a:pt x="163" y="113"/>
                    <a:pt x="161" y="114"/>
                    <a:pt x="160" y="116"/>
                  </a:cubicBezTo>
                  <a:cubicBezTo>
                    <a:pt x="156" y="121"/>
                    <a:pt x="151" y="125"/>
                    <a:pt x="147" y="130"/>
                  </a:cubicBezTo>
                  <a:cubicBezTo>
                    <a:pt x="140" y="138"/>
                    <a:pt x="133" y="147"/>
                    <a:pt x="125" y="155"/>
                  </a:cubicBezTo>
                  <a:cubicBezTo>
                    <a:pt x="120" y="161"/>
                    <a:pt x="115" y="166"/>
                    <a:pt x="110" y="172"/>
                  </a:cubicBezTo>
                  <a:moveTo>
                    <a:pt x="17" y="164"/>
                  </a:moveTo>
                  <a:cubicBezTo>
                    <a:pt x="17" y="164"/>
                    <a:pt x="21" y="159"/>
                    <a:pt x="22" y="159"/>
                  </a:cubicBezTo>
                  <a:cubicBezTo>
                    <a:pt x="24" y="156"/>
                    <a:pt x="27" y="154"/>
                    <a:pt x="30" y="152"/>
                  </a:cubicBezTo>
                  <a:cubicBezTo>
                    <a:pt x="35" y="148"/>
                    <a:pt x="40" y="143"/>
                    <a:pt x="45" y="138"/>
                  </a:cubicBezTo>
                  <a:cubicBezTo>
                    <a:pt x="56" y="129"/>
                    <a:pt x="66" y="118"/>
                    <a:pt x="76" y="108"/>
                  </a:cubicBezTo>
                  <a:cubicBezTo>
                    <a:pt x="78" y="111"/>
                    <a:pt x="81" y="113"/>
                    <a:pt x="83" y="115"/>
                  </a:cubicBezTo>
                  <a:cubicBezTo>
                    <a:pt x="59" y="127"/>
                    <a:pt x="41" y="147"/>
                    <a:pt x="19" y="163"/>
                  </a:cubicBezTo>
                  <a:cubicBezTo>
                    <a:pt x="18" y="163"/>
                    <a:pt x="17" y="164"/>
                    <a:pt x="17" y="164"/>
                  </a:cubicBezTo>
                  <a:moveTo>
                    <a:pt x="91" y="130"/>
                  </a:moveTo>
                  <a:cubicBezTo>
                    <a:pt x="95" y="126"/>
                    <a:pt x="99" y="121"/>
                    <a:pt x="103" y="117"/>
                  </a:cubicBezTo>
                  <a:cubicBezTo>
                    <a:pt x="109" y="115"/>
                    <a:pt x="113" y="109"/>
                    <a:pt x="118" y="106"/>
                  </a:cubicBezTo>
                  <a:cubicBezTo>
                    <a:pt x="115" y="109"/>
                    <a:pt x="113" y="111"/>
                    <a:pt x="110" y="114"/>
                  </a:cubicBezTo>
                  <a:cubicBezTo>
                    <a:pt x="105" y="119"/>
                    <a:pt x="99" y="123"/>
                    <a:pt x="94" y="127"/>
                  </a:cubicBezTo>
                  <a:cubicBezTo>
                    <a:pt x="93" y="128"/>
                    <a:pt x="92" y="129"/>
                    <a:pt x="91" y="130"/>
                  </a:cubicBezTo>
                  <a:moveTo>
                    <a:pt x="59" y="171"/>
                  </a:moveTo>
                  <a:cubicBezTo>
                    <a:pt x="64" y="168"/>
                    <a:pt x="68" y="164"/>
                    <a:pt x="71" y="160"/>
                  </a:cubicBezTo>
                  <a:cubicBezTo>
                    <a:pt x="77" y="155"/>
                    <a:pt x="83" y="150"/>
                    <a:pt x="89" y="145"/>
                  </a:cubicBezTo>
                  <a:cubicBezTo>
                    <a:pt x="101" y="134"/>
                    <a:pt x="112" y="123"/>
                    <a:pt x="123" y="112"/>
                  </a:cubicBezTo>
                  <a:cubicBezTo>
                    <a:pt x="125" y="110"/>
                    <a:pt x="130" y="107"/>
                    <a:pt x="131" y="105"/>
                  </a:cubicBezTo>
                  <a:cubicBezTo>
                    <a:pt x="129" y="109"/>
                    <a:pt x="125" y="113"/>
                    <a:pt x="122" y="116"/>
                  </a:cubicBezTo>
                  <a:cubicBezTo>
                    <a:pt x="116" y="122"/>
                    <a:pt x="112" y="128"/>
                    <a:pt x="108" y="134"/>
                  </a:cubicBezTo>
                  <a:cubicBezTo>
                    <a:pt x="103" y="140"/>
                    <a:pt x="97" y="145"/>
                    <a:pt x="92" y="150"/>
                  </a:cubicBezTo>
                  <a:cubicBezTo>
                    <a:pt x="86" y="157"/>
                    <a:pt x="81" y="164"/>
                    <a:pt x="74" y="169"/>
                  </a:cubicBezTo>
                  <a:cubicBezTo>
                    <a:pt x="73" y="170"/>
                    <a:pt x="73" y="170"/>
                    <a:pt x="74" y="170"/>
                  </a:cubicBezTo>
                  <a:cubicBezTo>
                    <a:pt x="73" y="170"/>
                    <a:pt x="73" y="170"/>
                    <a:pt x="73" y="170"/>
                  </a:cubicBezTo>
                  <a:cubicBezTo>
                    <a:pt x="70" y="170"/>
                    <a:pt x="67" y="170"/>
                    <a:pt x="64" y="171"/>
                  </a:cubicBezTo>
                  <a:cubicBezTo>
                    <a:pt x="62" y="171"/>
                    <a:pt x="61" y="171"/>
                    <a:pt x="59" y="171"/>
                  </a:cubicBezTo>
                  <a:moveTo>
                    <a:pt x="90" y="168"/>
                  </a:moveTo>
                  <a:cubicBezTo>
                    <a:pt x="91" y="168"/>
                    <a:pt x="91" y="168"/>
                    <a:pt x="92" y="166"/>
                  </a:cubicBezTo>
                  <a:cubicBezTo>
                    <a:pt x="101" y="155"/>
                    <a:pt x="112" y="146"/>
                    <a:pt x="122" y="137"/>
                  </a:cubicBezTo>
                  <a:cubicBezTo>
                    <a:pt x="135" y="126"/>
                    <a:pt x="146" y="114"/>
                    <a:pt x="159" y="104"/>
                  </a:cubicBezTo>
                  <a:cubicBezTo>
                    <a:pt x="154" y="108"/>
                    <a:pt x="148" y="115"/>
                    <a:pt x="144" y="120"/>
                  </a:cubicBezTo>
                  <a:cubicBezTo>
                    <a:pt x="138" y="126"/>
                    <a:pt x="133" y="132"/>
                    <a:pt x="128" y="138"/>
                  </a:cubicBezTo>
                  <a:cubicBezTo>
                    <a:pt x="122" y="144"/>
                    <a:pt x="117" y="150"/>
                    <a:pt x="112" y="156"/>
                  </a:cubicBezTo>
                  <a:cubicBezTo>
                    <a:pt x="107" y="162"/>
                    <a:pt x="101" y="166"/>
                    <a:pt x="96" y="171"/>
                  </a:cubicBezTo>
                  <a:cubicBezTo>
                    <a:pt x="96" y="171"/>
                    <a:pt x="96" y="171"/>
                    <a:pt x="96" y="171"/>
                  </a:cubicBezTo>
                  <a:cubicBezTo>
                    <a:pt x="89" y="171"/>
                    <a:pt x="81" y="170"/>
                    <a:pt x="74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0" y="167"/>
                    <a:pt x="84" y="163"/>
                    <a:pt x="88" y="158"/>
                  </a:cubicBezTo>
                  <a:cubicBezTo>
                    <a:pt x="94" y="152"/>
                    <a:pt x="100" y="147"/>
                    <a:pt x="106" y="141"/>
                  </a:cubicBezTo>
                  <a:cubicBezTo>
                    <a:pt x="118" y="130"/>
                    <a:pt x="130" y="120"/>
                    <a:pt x="142" y="108"/>
                  </a:cubicBezTo>
                  <a:cubicBezTo>
                    <a:pt x="138" y="112"/>
                    <a:pt x="134" y="120"/>
                    <a:pt x="129" y="125"/>
                  </a:cubicBezTo>
                  <a:cubicBezTo>
                    <a:pt x="125" y="130"/>
                    <a:pt x="119" y="135"/>
                    <a:pt x="114" y="140"/>
                  </a:cubicBezTo>
                  <a:cubicBezTo>
                    <a:pt x="105" y="149"/>
                    <a:pt x="95" y="159"/>
                    <a:pt x="87" y="170"/>
                  </a:cubicBezTo>
                  <a:cubicBezTo>
                    <a:pt x="87" y="170"/>
                    <a:pt x="88" y="170"/>
                    <a:pt x="88" y="170"/>
                  </a:cubicBezTo>
                  <a:cubicBezTo>
                    <a:pt x="88" y="170"/>
                    <a:pt x="88" y="170"/>
                    <a:pt x="88" y="170"/>
                  </a:cubicBezTo>
                  <a:cubicBezTo>
                    <a:pt x="89" y="170"/>
                    <a:pt x="89" y="169"/>
                    <a:pt x="90" y="168"/>
                  </a:cubicBezTo>
                  <a:cubicBezTo>
                    <a:pt x="90" y="168"/>
                    <a:pt x="90" y="168"/>
                    <a:pt x="90" y="168"/>
                  </a:cubicBezTo>
                  <a:moveTo>
                    <a:pt x="90" y="154"/>
                  </a:moveTo>
                  <a:cubicBezTo>
                    <a:pt x="91" y="154"/>
                    <a:pt x="91" y="153"/>
                    <a:pt x="91" y="153"/>
                  </a:cubicBezTo>
                  <a:cubicBezTo>
                    <a:pt x="96" y="147"/>
                    <a:pt x="102" y="142"/>
                    <a:pt x="107" y="137"/>
                  </a:cubicBezTo>
                  <a:cubicBezTo>
                    <a:pt x="112" y="131"/>
                    <a:pt x="115" y="124"/>
                    <a:pt x="121" y="119"/>
                  </a:cubicBezTo>
                  <a:cubicBezTo>
                    <a:pt x="125" y="114"/>
                    <a:pt x="130" y="110"/>
                    <a:pt x="133" y="104"/>
                  </a:cubicBezTo>
                  <a:cubicBezTo>
                    <a:pt x="133" y="104"/>
                    <a:pt x="133" y="104"/>
                    <a:pt x="133" y="104"/>
                  </a:cubicBezTo>
                  <a:cubicBezTo>
                    <a:pt x="136" y="105"/>
                    <a:pt x="138" y="106"/>
                    <a:pt x="141" y="107"/>
                  </a:cubicBezTo>
                  <a:cubicBezTo>
                    <a:pt x="136" y="112"/>
                    <a:pt x="131" y="117"/>
                    <a:pt x="126" y="122"/>
                  </a:cubicBezTo>
                  <a:cubicBezTo>
                    <a:pt x="119" y="127"/>
                    <a:pt x="113" y="133"/>
                    <a:pt x="107" y="139"/>
                  </a:cubicBezTo>
                  <a:cubicBezTo>
                    <a:pt x="101" y="144"/>
                    <a:pt x="96" y="149"/>
                    <a:pt x="90" y="154"/>
                  </a:cubicBezTo>
                  <a:moveTo>
                    <a:pt x="146" y="108"/>
                  </a:moveTo>
                  <a:cubicBezTo>
                    <a:pt x="147" y="108"/>
                    <a:pt x="149" y="108"/>
                    <a:pt x="150" y="108"/>
                  </a:cubicBezTo>
                  <a:cubicBezTo>
                    <a:pt x="152" y="107"/>
                    <a:pt x="155" y="103"/>
                    <a:pt x="157" y="103"/>
                  </a:cubicBezTo>
                  <a:cubicBezTo>
                    <a:pt x="158" y="103"/>
                    <a:pt x="158" y="103"/>
                    <a:pt x="158" y="103"/>
                  </a:cubicBezTo>
                  <a:cubicBezTo>
                    <a:pt x="146" y="113"/>
                    <a:pt x="135" y="124"/>
                    <a:pt x="123" y="134"/>
                  </a:cubicBezTo>
                  <a:cubicBezTo>
                    <a:pt x="117" y="140"/>
                    <a:pt x="111" y="145"/>
                    <a:pt x="105" y="151"/>
                  </a:cubicBezTo>
                  <a:cubicBezTo>
                    <a:pt x="109" y="146"/>
                    <a:pt x="114" y="142"/>
                    <a:pt x="119" y="137"/>
                  </a:cubicBezTo>
                  <a:cubicBezTo>
                    <a:pt x="128" y="128"/>
                    <a:pt x="136" y="119"/>
                    <a:pt x="143" y="108"/>
                  </a:cubicBezTo>
                  <a:cubicBezTo>
                    <a:pt x="143" y="108"/>
                    <a:pt x="144" y="108"/>
                    <a:pt x="145" y="108"/>
                  </a:cubicBezTo>
                  <a:cubicBezTo>
                    <a:pt x="145" y="108"/>
                    <a:pt x="145" y="108"/>
                    <a:pt x="146" y="108"/>
                  </a:cubicBezTo>
                  <a:moveTo>
                    <a:pt x="11" y="159"/>
                  </a:moveTo>
                  <a:cubicBezTo>
                    <a:pt x="9" y="156"/>
                    <a:pt x="9" y="153"/>
                    <a:pt x="10" y="150"/>
                  </a:cubicBezTo>
                  <a:cubicBezTo>
                    <a:pt x="20" y="144"/>
                    <a:pt x="28" y="136"/>
                    <a:pt x="36" y="129"/>
                  </a:cubicBezTo>
                  <a:cubicBezTo>
                    <a:pt x="42" y="123"/>
                    <a:pt x="49" y="119"/>
                    <a:pt x="55" y="114"/>
                  </a:cubicBezTo>
                  <a:cubicBezTo>
                    <a:pt x="58" y="112"/>
                    <a:pt x="62" y="109"/>
                    <a:pt x="65" y="107"/>
                  </a:cubicBezTo>
                  <a:cubicBezTo>
                    <a:pt x="66" y="106"/>
                    <a:pt x="68" y="105"/>
                    <a:pt x="69" y="103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3"/>
                    <a:pt x="69" y="104"/>
                    <a:pt x="68" y="106"/>
                  </a:cubicBezTo>
                  <a:cubicBezTo>
                    <a:pt x="67" y="107"/>
                    <a:pt x="65" y="108"/>
                    <a:pt x="65" y="108"/>
                  </a:cubicBezTo>
                  <a:cubicBezTo>
                    <a:pt x="65" y="108"/>
                    <a:pt x="65" y="108"/>
                    <a:pt x="66" y="108"/>
                  </a:cubicBezTo>
                  <a:cubicBezTo>
                    <a:pt x="50" y="128"/>
                    <a:pt x="26" y="139"/>
                    <a:pt x="11" y="159"/>
                  </a:cubicBezTo>
                  <a:moveTo>
                    <a:pt x="115" y="154"/>
                  </a:moveTo>
                  <a:cubicBezTo>
                    <a:pt x="116" y="153"/>
                    <a:pt x="116" y="153"/>
                    <a:pt x="116" y="153"/>
                  </a:cubicBezTo>
                  <a:cubicBezTo>
                    <a:pt x="121" y="147"/>
                    <a:pt x="127" y="141"/>
                    <a:pt x="132" y="135"/>
                  </a:cubicBezTo>
                  <a:cubicBezTo>
                    <a:pt x="141" y="125"/>
                    <a:pt x="153" y="115"/>
                    <a:pt x="160" y="103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6" y="107"/>
                    <a:pt x="171" y="112"/>
                    <a:pt x="176" y="118"/>
                  </a:cubicBezTo>
                  <a:cubicBezTo>
                    <a:pt x="161" y="129"/>
                    <a:pt x="149" y="144"/>
                    <a:pt x="136" y="157"/>
                  </a:cubicBezTo>
                  <a:cubicBezTo>
                    <a:pt x="139" y="154"/>
                    <a:pt x="141" y="151"/>
                    <a:pt x="143" y="148"/>
                  </a:cubicBezTo>
                  <a:cubicBezTo>
                    <a:pt x="152" y="137"/>
                    <a:pt x="162" y="127"/>
                    <a:pt x="171" y="117"/>
                  </a:cubicBezTo>
                  <a:cubicBezTo>
                    <a:pt x="171" y="117"/>
                    <a:pt x="171" y="116"/>
                    <a:pt x="171" y="116"/>
                  </a:cubicBezTo>
                  <a:cubicBezTo>
                    <a:pt x="171" y="116"/>
                    <a:pt x="170" y="116"/>
                    <a:pt x="170" y="116"/>
                  </a:cubicBezTo>
                  <a:cubicBezTo>
                    <a:pt x="159" y="123"/>
                    <a:pt x="150" y="131"/>
                    <a:pt x="140" y="140"/>
                  </a:cubicBezTo>
                  <a:cubicBezTo>
                    <a:pt x="141" y="139"/>
                    <a:pt x="142" y="138"/>
                    <a:pt x="143" y="137"/>
                  </a:cubicBezTo>
                  <a:cubicBezTo>
                    <a:pt x="150" y="128"/>
                    <a:pt x="161" y="120"/>
                    <a:pt x="166" y="109"/>
                  </a:cubicBezTo>
                  <a:cubicBezTo>
                    <a:pt x="166" y="109"/>
                    <a:pt x="166" y="108"/>
                    <a:pt x="165" y="108"/>
                  </a:cubicBezTo>
                  <a:cubicBezTo>
                    <a:pt x="165" y="108"/>
                    <a:pt x="165" y="108"/>
                    <a:pt x="165" y="108"/>
                  </a:cubicBezTo>
                  <a:cubicBezTo>
                    <a:pt x="154" y="119"/>
                    <a:pt x="143" y="130"/>
                    <a:pt x="131" y="140"/>
                  </a:cubicBezTo>
                  <a:cubicBezTo>
                    <a:pt x="126" y="145"/>
                    <a:pt x="120" y="149"/>
                    <a:pt x="115" y="154"/>
                  </a:cubicBezTo>
                  <a:moveTo>
                    <a:pt x="61" y="169"/>
                  </a:moveTo>
                  <a:cubicBezTo>
                    <a:pt x="64" y="165"/>
                    <a:pt x="67" y="162"/>
                    <a:pt x="71" y="159"/>
                  </a:cubicBezTo>
                  <a:cubicBezTo>
                    <a:pt x="77" y="153"/>
                    <a:pt x="83" y="148"/>
                    <a:pt x="89" y="142"/>
                  </a:cubicBezTo>
                  <a:cubicBezTo>
                    <a:pt x="101" y="130"/>
                    <a:pt x="112" y="116"/>
                    <a:pt x="122" y="103"/>
                  </a:cubicBezTo>
                  <a:cubicBezTo>
                    <a:pt x="124" y="103"/>
                    <a:pt x="126" y="103"/>
                    <a:pt x="128" y="103"/>
                  </a:cubicBezTo>
                  <a:cubicBezTo>
                    <a:pt x="128" y="103"/>
                    <a:pt x="129" y="103"/>
                    <a:pt x="130" y="103"/>
                  </a:cubicBezTo>
                  <a:cubicBezTo>
                    <a:pt x="130" y="103"/>
                    <a:pt x="131" y="103"/>
                    <a:pt x="132" y="103"/>
                  </a:cubicBezTo>
                  <a:cubicBezTo>
                    <a:pt x="120" y="111"/>
                    <a:pt x="110" y="122"/>
                    <a:pt x="100" y="132"/>
                  </a:cubicBezTo>
                  <a:cubicBezTo>
                    <a:pt x="89" y="143"/>
                    <a:pt x="77" y="153"/>
                    <a:pt x="66" y="164"/>
                  </a:cubicBezTo>
                  <a:cubicBezTo>
                    <a:pt x="65" y="166"/>
                    <a:pt x="63" y="167"/>
                    <a:pt x="62" y="168"/>
                  </a:cubicBezTo>
                  <a:cubicBezTo>
                    <a:pt x="61" y="169"/>
                    <a:pt x="61" y="169"/>
                    <a:pt x="61" y="169"/>
                  </a:cubicBezTo>
                  <a:moveTo>
                    <a:pt x="12" y="158"/>
                  </a:moveTo>
                  <a:cubicBezTo>
                    <a:pt x="14" y="156"/>
                    <a:pt x="16" y="154"/>
                    <a:pt x="18" y="152"/>
                  </a:cubicBezTo>
                  <a:cubicBezTo>
                    <a:pt x="34" y="134"/>
                    <a:pt x="57" y="123"/>
                    <a:pt x="71" y="102"/>
                  </a:cubicBezTo>
                  <a:cubicBezTo>
                    <a:pt x="73" y="104"/>
                    <a:pt x="74" y="105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8"/>
                    <a:pt x="74" y="108"/>
                    <a:pt x="74" y="109"/>
                  </a:cubicBezTo>
                  <a:cubicBezTo>
                    <a:pt x="74" y="109"/>
                    <a:pt x="74" y="109"/>
                    <a:pt x="73" y="109"/>
                  </a:cubicBezTo>
                  <a:cubicBezTo>
                    <a:pt x="73" y="109"/>
                    <a:pt x="73" y="109"/>
                    <a:pt x="72" y="110"/>
                  </a:cubicBezTo>
                  <a:cubicBezTo>
                    <a:pt x="61" y="120"/>
                    <a:pt x="49" y="129"/>
                    <a:pt x="37" y="138"/>
                  </a:cubicBezTo>
                  <a:cubicBezTo>
                    <a:pt x="32" y="142"/>
                    <a:pt x="26" y="147"/>
                    <a:pt x="21" y="151"/>
                  </a:cubicBezTo>
                  <a:cubicBezTo>
                    <a:pt x="18" y="153"/>
                    <a:pt x="15" y="156"/>
                    <a:pt x="12" y="158"/>
                  </a:cubicBezTo>
                  <a:moveTo>
                    <a:pt x="10" y="149"/>
                  </a:moveTo>
                  <a:cubicBezTo>
                    <a:pt x="10" y="149"/>
                    <a:pt x="10" y="149"/>
                    <a:pt x="10" y="149"/>
                  </a:cubicBezTo>
                  <a:cubicBezTo>
                    <a:pt x="28" y="131"/>
                    <a:pt x="50" y="117"/>
                    <a:pt x="67" y="99"/>
                  </a:cubicBezTo>
                  <a:cubicBezTo>
                    <a:pt x="68" y="100"/>
                    <a:pt x="69" y="100"/>
                    <a:pt x="70" y="101"/>
                  </a:cubicBezTo>
                  <a:cubicBezTo>
                    <a:pt x="60" y="109"/>
                    <a:pt x="49" y="117"/>
                    <a:pt x="39" y="125"/>
                  </a:cubicBezTo>
                  <a:cubicBezTo>
                    <a:pt x="34" y="129"/>
                    <a:pt x="29" y="133"/>
                    <a:pt x="24" y="138"/>
                  </a:cubicBezTo>
                  <a:cubicBezTo>
                    <a:pt x="20" y="141"/>
                    <a:pt x="13" y="146"/>
                    <a:pt x="10" y="149"/>
                  </a:cubicBezTo>
                  <a:moveTo>
                    <a:pt x="31" y="111"/>
                  </a:moveTo>
                  <a:cubicBezTo>
                    <a:pt x="33" y="109"/>
                    <a:pt x="35" y="106"/>
                    <a:pt x="36" y="104"/>
                  </a:cubicBezTo>
                  <a:cubicBezTo>
                    <a:pt x="37" y="104"/>
                    <a:pt x="38" y="103"/>
                    <a:pt x="38" y="102"/>
                  </a:cubicBezTo>
                  <a:cubicBezTo>
                    <a:pt x="41" y="101"/>
                    <a:pt x="44" y="100"/>
                    <a:pt x="47" y="98"/>
                  </a:cubicBezTo>
                  <a:cubicBezTo>
                    <a:pt x="42" y="103"/>
                    <a:pt x="36" y="107"/>
                    <a:pt x="31" y="111"/>
                  </a:cubicBezTo>
                  <a:moveTo>
                    <a:pt x="10" y="147"/>
                  </a:moveTo>
                  <a:cubicBezTo>
                    <a:pt x="11" y="144"/>
                    <a:pt x="12" y="141"/>
                    <a:pt x="13" y="138"/>
                  </a:cubicBezTo>
                  <a:cubicBezTo>
                    <a:pt x="22" y="130"/>
                    <a:pt x="32" y="123"/>
                    <a:pt x="41" y="115"/>
                  </a:cubicBezTo>
                  <a:cubicBezTo>
                    <a:pt x="46" y="111"/>
                    <a:pt x="51" y="107"/>
                    <a:pt x="57" y="103"/>
                  </a:cubicBezTo>
                  <a:cubicBezTo>
                    <a:pt x="59" y="102"/>
                    <a:pt x="61" y="100"/>
                    <a:pt x="63" y="99"/>
                  </a:cubicBezTo>
                  <a:cubicBezTo>
                    <a:pt x="64" y="99"/>
                    <a:pt x="64" y="98"/>
                    <a:pt x="65" y="98"/>
                  </a:cubicBezTo>
                  <a:cubicBezTo>
                    <a:pt x="66" y="98"/>
                    <a:pt x="66" y="98"/>
                    <a:pt x="66" y="98"/>
                  </a:cubicBezTo>
                  <a:cubicBezTo>
                    <a:pt x="65" y="99"/>
                    <a:pt x="64" y="100"/>
                    <a:pt x="63" y="101"/>
                  </a:cubicBezTo>
                  <a:cubicBezTo>
                    <a:pt x="47" y="118"/>
                    <a:pt x="27" y="130"/>
                    <a:pt x="10" y="147"/>
                  </a:cubicBezTo>
                  <a:moveTo>
                    <a:pt x="17" y="133"/>
                  </a:moveTo>
                  <a:cubicBezTo>
                    <a:pt x="18" y="133"/>
                    <a:pt x="18" y="132"/>
                    <a:pt x="19" y="132"/>
                  </a:cubicBezTo>
                  <a:cubicBezTo>
                    <a:pt x="23" y="127"/>
                    <a:pt x="28" y="123"/>
                    <a:pt x="34" y="119"/>
                  </a:cubicBezTo>
                  <a:cubicBezTo>
                    <a:pt x="43" y="112"/>
                    <a:pt x="53" y="105"/>
                    <a:pt x="61" y="96"/>
                  </a:cubicBezTo>
                  <a:cubicBezTo>
                    <a:pt x="62" y="97"/>
                    <a:pt x="63" y="97"/>
                    <a:pt x="64" y="97"/>
                  </a:cubicBezTo>
                  <a:cubicBezTo>
                    <a:pt x="58" y="101"/>
                    <a:pt x="52" y="105"/>
                    <a:pt x="46" y="110"/>
                  </a:cubicBezTo>
                  <a:cubicBezTo>
                    <a:pt x="37" y="118"/>
                    <a:pt x="27" y="125"/>
                    <a:pt x="17" y="133"/>
                  </a:cubicBezTo>
                  <a:moveTo>
                    <a:pt x="17" y="132"/>
                  </a:moveTo>
                  <a:cubicBezTo>
                    <a:pt x="19" y="127"/>
                    <a:pt x="23" y="122"/>
                    <a:pt x="26" y="119"/>
                  </a:cubicBezTo>
                  <a:cubicBezTo>
                    <a:pt x="31" y="115"/>
                    <a:pt x="36" y="110"/>
                    <a:pt x="41" y="106"/>
                  </a:cubicBezTo>
                  <a:cubicBezTo>
                    <a:pt x="45" y="104"/>
                    <a:pt x="48" y="102"/>
                    <a:pt x="51" y="100"/>
                  </a:cubicBezTo>
                  <a:cubicBezTo>
                    <a:pt x="54" y="98"/>
                    <a:pt x="57" y="97"/>
                    <a:pt x="59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59" y="97"/>
                    <a:pt x="56" y="100"/>
                    <a:pt x="56" y="100"/>
                  </a:cubicBezTo>
                  <a:cubicBezTo>
                    <a:pt x="47" y="108"/>
                    <a:pt x="38" y="114"/>
                    <a:pt x="28" y="121"/>
                  </a:cubicBezTo>
                  <a:cubicBezTo>
                    <a:pt x="24" y="124"/>
                    <a:pt x="20" y="128"/>
                    <a:pt x="17" y="132"/>
                  </a:cubicBezTo>
                  <a:moveTo>
                    <a:pt x="40" y="106"/>
                  </a:moveTo>
                  <a:cubicBezTo>
                    <a:pt x="44" y="103"/>
                    <a:pt x="47" y="100"/>
                    <a:pt x="51" y="97"/>
                  </a:cubicBezTo>
                  <a:cubicBezTo>
                    <a:pt x="53" y="97"/>
                    <a:pt x="54" y="96"/>
                    <a:pt x="56" y="96"/>
                  </a:cubicBezTo>
                  <a:cubicBezTo>
                    <a:pt x="51" y="99"/>
                    <a:pt x="45" y="102"/>
                    <a:pt x="40" y="106"/>
                  </a:cubicBezTo>
                  <a:moveTo>
                    <a:pt x="43" y="95"/>
                  </a:moveTo>
                  <a:cubicBezTo>
                    <a:pt x="50" y="85"/>
                    <a:pt x="58" y="75"/>
                    <a:pt x="64" y="65"/>
                  </a:cubicBezTo>
                  <a:cubicBezTo>
                    <a:pt x="77" y="46"/>
                    <a:pt x="71" y="25"/>
                    <a:pt x="60" y="6"/>
                  </a:cubicBezTo>
                  <a:cubicBezTo>
                    <a:pt x="68" y="5"/>
                    <a:pt x="76" y="5"/>
                    <a:pt x="84" y="5"/>
                  </a:cubicBezTo>
                  <a:cubicBezTo>
                    <a:pt x="88" y="5"/>
                    <a:pt x="91" y="5"/>
                    <a:pt x="95" y="5"/>
                  </a:cubicBezTo>
                  <a:cubicBezTo>
                    <a:pt x="98" y="5"/>
                    <a:pt x="102" y="5"/>
                    <a:pt x="105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03" y="20"/>
                    <a:pt x="99" y="35"/>
                    <a:pt x="108" y="52"/>
                  </a:cubicBezTo>
                  <a:cubicBezTo>
                    <a:pt x="118" y="70"/>
                    <a:pt x="139" y="84"/>
                    <a:pt x="154" y="97"/>
                  </a:cubicBezTo>
                  <a:cubicBezTo>
                    <a:pt x="155" y="98"/>
                    <a:pt x="155" y="98"/>
                    <a:pt x="156" y="99"/>
                  </a:cubicBezTo>
                  <a:cubicBezTo>
                    <a:pt x="154" y="99"/>
                    <a:pt x="153" y="100"/>
                    <a:pt x="151" y="101"/>
                  </a:cubicBezTo>
                  <a:cubicBezTo>
                    <a:pt x="150" y="103"/>
                    <a:pt x="148" y="103"/>
                    <a:pt x="146" y="103"/>
                  </a:cubicBezTo>
                  <a:cubicBezTo>
                    <a:pt x="141" y="103"/>
                    <a:pt x="135" y="99"/>
                    <a:pt x="131" y="98"/>
                  </a:cubicBezTo>
                  <a:cubicBezTo>
                    <a:pt x="130" y="98"/>
                    <a:pt x="128" y="98"/>
                    <a:pt x="127" y="98"/>
                  </a:cubicBezTo>
                  <a:cubicBezTo>
                    <a:pt x="117" y="98"/>
                    <a:pt x="110" y="107"/>
                    <a:pt x="102" y="112"/>
                  </a:cubicBezTo>
                  <a:cubicBezTo>
                    <a:pt x="99" y="114"/>
                    <a:pt x="97" y="115"/>
                    <a:pt x="95" y="115"/>
                  </a:cubicBezTo>
                  <a:cubicBezTo>
                    <a:pt x="85" y="115"/>
                    <a:pt x="78" y="101"/>
                    <a:pt x="71" y="96"/>
                  </a:cubicBezTo>
                  <a:cubicBezTo>
                    <a:pt x="66" y="93"/>
                    <a:pt x="62" y="92"/>
                    <a:pt x="58" y="92"/>
                  </a:cubicBezTo>
                  <a:cubicBezTo>
                    <a:pt x="53" y="92"/>
                    <a:pt x="48" y="93"/>
                    <a:pt x="43" y="95"/>
                  </a:cubicBezTo>
                  <a:moveTo>
                    <a:pt x="84" y="0"/>
                  </a:moveTo>
                  <a:cubicBezTo>
                    <a:pt x="75" y="0"/>
                    <a:pt x="66" y="0"/>
                    <a:pt x="57" y="2"/>
                  </a:cubicBezTo>
                  <a:cubicBezTo>
                    <a:pt x="55" y="3"/>
                    <a:pt x="55" y="4"/>
                    <a:pt x="55" y="5"/>
                  </a:cubicBezTo>
                  <a:cubicBezTo>
                    <a:pt x="55" y="6"/>
                    <a:pt x="55" y="7"/>
                    <a:pt x="55" y="8"/>
                  </a:cubicBezTo>
                  <a:cubicBezTo>
                    <a:pt x="61" y="18"/>
                    <a:pt x="66" y="28"/>
                    <a:pt x="67" y="39"/>
                  </a:cubicBezTo>
                  <a:cubicBezTo>
                    <a:pt x="68" y="53"/>
                    <a:pt x="60" y="64"/>
                    <a:pt x="52" y="74"/>
                  </a:cubicBezTo>
                  <a:cubicBezTo>
                    <a:pt x="40" y="91"/>
                    <a:pt x="28" y="107"/>
                    <a:pt x="17" y="123"/>
                  </a:cubicBezTo>
                  <a:cubicBezTo>
                    <a:pt x="9" y="135"/>
                    <a:pt x="0" y="151"/>
                    <a:pt x="9" y="164"/>
                  </a:cubicBezTo>
                  <a:cubicBezTo>
                    <a:pt x="16" y="175"/>
                    <a:pt x="32" y="176"/>
                    <a:pt x="44" y="176"/>
                  </a:cubicBezTo>
                  <a:cubicBezTo>
                    <a:pt x="44" y="176"/>
                    <a:pt x="44" y="176"/>
                    <a:pt x="44" y="176"/>
                  </a:cubicBezTo>
                  <a:cubicBezTo>
                    <a:pt x="52" y="176"/>
                    <a:pt x="59" y="175"/>
                    <a:pt x="67" y="175"/>
                  </a:cubicBezTo>
                  <a:cubicBezTo>
                    <a:pt x="70" y="175"/>
                    <a:pt x="72" y="175"/>
                    <a:pt x="75" y="175"/>
                  </a:cubicBezTo>
                  <a:cubicBezTo>
                    <a:pt x="85" y="175"/>
                    <a:pt x="95" y="176"/>
                    <a:pt x="105" y="176"/>
                  </a:cubicBezTo>
                  <a:cubicBezTo>
                    <a:pt x="119" y="177"/>
                    <a:pt x="133" y="179"/>
                    <a:pt x="146" y="179"/>
                  </a:cubicBezTo>
                  <a:cubicBezTo>
                    <a:pt x="154" y="179"/>
                    <a:pt x="161" y="179"/>
                    <a:pt x="168" y="177"/>
                  </a:cubicBezTo>
                  <a:cubicBezTo>
                    <a:pt x="184" y="174"/>
                    <a:pt x="198" y="163"/>
                    <a:pt x="195" y="146"/>
                  </a:cubicBezTo>
                  <a:cubicBezTo>
                    <a:pt x="193" y="128"/>
                    <a:pt x="178" y="113"/>
                    <a:pt x="165" y="101"/>
                  </a:cubicBezTo>
                  <a:cubicBezTo>
                    <a:pt x="151" y="87"/>
                    <a:pt x="135" y="76"/>
                    <a:pt x="122" y="62"/>
                  </a:cubicBezTo>
                  <a:cubicBezTo>
                    <a:pt x="114" y="54"/>
                    <a:pt x="108" y="44"/>
                    <a:pt x="107" y="33"/>
                  </a:cubicBezTo>
                  <a:cubicBezTo>
                    <a:pt x="107" y="23"/>
                    <a:pt x="112" y="13"/>
                    <a:pt x="118" y="5"/>
                  </a:cubicBezTo>
                  <a:cubicBezTo>
                    <a:pt x="118" y="3"/>
                    <a:pt x="118" y="2"/>
                    <a:pt x="117" y="2"/>
                  </a:cubicBezTo>
                  <a:cubicBezTo>
                    <a:pt x="116" y="1"/>
                    <a:pt x="116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1" y="0"/>
                    <a:pt x="108" y="0"/>
                    <a:pt x="105" y="0"/>
                  </a:cubicBezTo>
                  <a:cubicBezTo>
                    <a:pt x="101" y="0"/>
                    <a:pt x="98" y="0"/>
                    <a:pt x="94" y="0"/>
                  </a:cubicBezTo>
                  <a:cubicBezTo>
                    <a:pt x="91" y="0"/>
                    <a:pt x="88" y="0"/>
                    <a:pt x="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Freeform 48"/>
            <p:cNvSpPr>
              <a:spLocks noEditPoints="1"/>
            </p:cNvSpPr>
            <p:nvPr/>
          </p:nvSpPr>
          <p:spPr bwMode="auto">
            <a:xfrm>
              <a:off x="2415844" y="3452739"/>
              <a:ext cx="312738" cy="360363"/>
            </a:xfrm>
            <a:custGeom>
              <a:avLst/>
              <a:gdLst>
                <a:gd name="T0" fmla="*/ 34 w 74"/>
                <a:gd name="T1" fmla="*/ 75 h 85"/>
                <a:gd name="T2" fmla="*/ 48 w 74"/>
                <a:gd name="T3" fmla="*/ 63 h 85"/>
                <a:gd name="T4" fmla="*/ 48 w 74"/>
                <a:gd name="T5" fmla="*/ 60 h 85"/>
                <a:gd name="T6" fmla="*/ 32 w 74"/>
                <a:gd name="T7" fmla="*/ 76 h 85"/>
                <a:gd name="T8" fmla="*/ 28 w 74"/>
                <a:gd name="T9" fmla="*/ 80 h 85"/>
                <a:gd name="T10" fmla="*/ 60 w 74"/>
                <a:gd name="T11" fmla="*/ 54 h 85"/>
                <a:gd name="T12" fmla="*/ 59 w 74"/>
                <a:gd name="T13" fmla="*/ 59 h 85"/>
                <a:gd name="T14" fmla="*/ 64 w 74"/>
                <a:gd name="T15" fmla="*/ 59 h 85"/>
                <a:gd name="T16" fmla="*/ 67 w 74"/>
                <a:gd name="T17" fmla="*/ 60 h 85"/>
                <a:gd name="T18" fmla="*/ 64 w 74"/>
                <a:gd name="T19" fmla="*/ 67 h 85"/>
                <a:gd name="T20" fmla="*/ 54 w 74"/>
                <a:gd name="T21" fmla="*/ 78 h 85"/>
                <a:gd name="T22" fmla="*/ 27 w 74"/>
                <a:gd name="T23" fmla="*/ 81 h 85"/>
                <a:gd name="T24" fmla="*/ 29 w 74"/>
                <a:gd name="T25" fmla="*/ 52 h 85"/>
                <a:gd name="T26" fmla="*/ 7 w 74"/>
                <a:gd name="T27" fmla="*/ 68 h 85"/>
                <a:gd name="T28" fmla="*/ 20 w 74"/>
                <a:gd name="T29" fmla="*/ 54 h 85"/>
                <a:gd name="T30" fmla="*/ 49 w 74"/>
                <a:gd name="T31" fmla="*/ 66 h 85"/>
                <a:gd name="T32" fmla="*/ 69 w 74"/>
                <a:gd name="T33" fmla="*/ 54 h 85"/>
                <a:gd name="T34" fmla="*/ 50 w 74"/>
                <a:gd name="T35" fmla="*/ 77 h 85"/>
                <a:gd name="T36" fmla="*/ 49 w 74"/>
                <a:gd name="T37" fmla="*/ 75 h 85"/>
                <a:gd name="T38" fmla="*/ 69 w 74"/>
                <a:gd name="T39" fmla="*/ 54 h 85"/>
                <a:gd name="T40" fmla="*/ 67 w 74"/>
                <a:gd name="T41" fmla="*/ 53 h 85"/>
                <a:gd name="T42" fmla="*/ 32 w 74"/>
                <a:gd name="T43" fmla="*/ 81 h 85"/>
                <a:gd name="T44" fmla="*/ 24 w 74"/>
                <a:gd name="T45" fmla="*/ 51 h 85"/>
                <a:gd name="T46" fmla="*/ 12 w 74"/>
                <a:gd name="T47" fmla="*/ 75 h 85"/>
                <a:gd name="T48" fmla="*/ 38 w 74"/>
                <a:gd name="T49" fmla="*/ 51 h 85"/>
                <a:gd name="T50" fmla="*/ 15 w 74"/>
                <a:gd name="T51" fmla="*/ 77 h 85"/>
                <a:gd name="T52" fmla="*/ 30 w 74"/>
                <a:gd name="T53" fmla="*/ 65 h 85"/>
                <a:gd name="T54" fmla="*/ 43 w 74"/>
                <a:gd name="T55" fmla="*/ 59 h 85"/>
                <a:gd name="T56" fmla="*/ 47 w 74"/>
                <a:gd name="T57" fmla="*/ 50 h 85"/>
                <a:gd name="T58" fmla="*/ 12 w 74"/>
                <a:gd name="T59" fmla="*/ 54 h 85"/>
                <a:gd name="T60" fmla="*/ 16 w 74"/>
                <a:gd name="T61" fmla="*/ 53 h 85"/>
                <a:gd name="T62" fmla="*/ 13 w 74"/>
                <a:gd name="T63" fmla="*/ 76 h 85"/>
                <a:gd name="T64" fmla="*/ 42 w 74"/>
                <a:gd name="T65" fmla="*/ 52 h 85"/>
                <a:gd name="T66" fmla="*/ 14 w 74"/>
                <a:gd name="T67" fmla="*/ 58 h 85"/>
                <a:gd name="T68" fmla="*/ 6 w 74"/>
                <a:gd name="T69" fmla="*/ 66 h 85"/>
                <a:gd name="T70" fmla="*/ 49 w 74"/>
                <a:gd name="T71" fmla="*/ 50 h 85"/>
                <a:gd name="T72" fmla="*/ 34 w 74"/>
                <a:gd name="T73" fmla="*/ 67 h 85"/>
                <a:gd name="T74" fmla="*/ 18 w 74"/>
                <a:gd name="T75" fmla="*/ 77 h 85"/>
                <a:gd name="T76" fmla="*/ 11 w 74"/>
                <a:gd name="T77" fmla="*/ 49 h 85"/>
                <a:gd name="T78" fmla="*/ 46 w 74"/>
                <a:gd name="T79" fmla="*/ 49 h 85"/>
                <a:gd name="T80" fmla="*/ 10 w 74"/>
                <a:gd name="T81" fmla="*/ 72 h 85"/>
                <a:gd name="T82" fmla="*/ 44 w 74"/>
                <a:gd name="T83" fmla="*/ 49 h 85"/>
                <a:gd name="T84" fmla="*/ 24 w 74"/>
                <a:gd name="T85" fmla="*/ 64 h 85"/>
                <a:gd name="T86" fmla="*/ 3 w 74"/>
                <a:gd name="T87" fmla="*/ 53 h 85"/>
                <a:gd name="T88" fmla="*/ 3 w 74"/>
                <a:gd name="T89" fmla="*/ 55 h 85"/>
                <a:gd name="T90" fmla="*/ 3 w 74"/>
                <a:gd name="T91" fmla="*/ 53 h 85"/>
                <a:gd name="T92" fmla="*/ 12 w 74"/>
                <a:gd name="T93" fmla="*/ 48 h 85"/>
                <a:gd name="T94" fmla="*/ 6 w 74"/>
                <a:gd name="T95" fmla="*/ 62 h 85"/>
                <a:gd name="T96" fmla="*/ 4 w 74"/>
                <a:gd name="T97" fmla="*/ 58 h 85"/>
                <a:gd name="T98" fmla="*/ 12 w 74"/>
                <a:gd name="T99" fmla="*/ 48 h 85"/>
                <a:gd name="T100" fmla="*/ 43 w 74"/>
                <a:gd name="T101" fmla="*/ 23 h 85"/>
                <a:gd name="T102" fmla="*/ 68 w 74"/>
                <a:gd name="T103" fmla="*/ 49 h 85"/>
                <a:gd name="T104" fmla="*/ 34 w 74"/>
                <a:gd name="T105" fmla="*/ 48 h 85"/>
                <a:gd name="T106" fmla="*/ 3 w 74"/>
                <a:gd name="T107" fmla="*/ 47 h 85"/>
                <a:gd name="T108" fmla="*/ 32 w 74"/>
                <a:gd name="T109" fmla="*/ 23 h 85"/>
                <a:gd name="T110" fmla="*/ 28 w 74"/>
                <a:gd name="T111" fmla="*/ 21 h 85"/>
                <a:gd name="T112" fmla="*/ 37 w 74"/>
                <a:gd name="T113" fmla="*/ 85 h 85"/>
                <a:gd name="T114" fmla="*/ 45 w 74"/>
                <a:gd name="T115" fmla="*/ 2 h 85"/>
                <a:gd name="T116" fmla="*/ 31 w 74"/>
                <a:gd name="T117" fmla="*/ 0 h 85"/>
                <a:gd name="T118" fmla="*/ 31 w 74"/>
                <a:gd name="T11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" h="85">
                  <a:moveTo>
                    <a:pt x="56" y="77"/>
                  </a:moveTo>
                  <a:cubicBezTo>
                    <a:pt x="58" y="75"/>
                    <a:pt x="60" y="73"/>
                    <a:pt x="62" y="70"/>
                  </a:cubicBezTo>
                  <a:cubicBezTo>
                    <a:pt x="63" y="69"/>
                    <a:pt x="64" y="68"/>
                    <a:pt x="66" y="67"/>
                  </a:cubicBezTo>
                  <a:cubicBezTo>
                    <a:pt x="63" y="71"/>
                    <a:pt x="60" y="74"/>
                    <a:pt x="56" y="77"/>
                  </a:cubicBezTo>
                  <a:moveTo>
                    <a:pt x="34" y="75"/>
                  </a:moveTo>
                  <a:cubicBezTo>
                    <a:pt x="36" y="72"/>
                    <a:pt x="39" y="69"/>
                    <a:pt x="42" y="67"/>
                  </a:cubicBezTo>
                  <a:cubicBezTo>
                    <a:pt x="47" y="63"/>
                    <a:pt x="53" y="59"/>
                    <a:pt x="57" y="54"/>
                  </a:cubicBezTo>
                  <a:cubicBezTo>
                    <a:pt x="57" y="54"/>
                    <a:pt x="58" y="54"/>
                    <a:pt x="58" y="54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57"/>
                    <a:pt x="52" y="60"/>
                    <a:pt x="48" y="63"/>
                  </a:cubicBezTo>
                  <a:cubicBezTo>
                    <a:pt x="43" y="67"/>
                    <a:pt x="39" y="71"/>
                    <a:pt x="34" y="75"/>
                  </a:cubicBezTo>
                  <a:moveTo>
                    <a:pt x="25" y="81"/>
                  </a:moveTo>
                  <a:cubicBezTo>
                    <a:pt x="24" y="81"/>
                    <a:pt x="22" y="80"/>
                    <a:pt x="20" y="80"/>
                  </a:cubicBezTo>
                  <a:cubicBezTo>
                    <a:pt x="27" y="75"/>
                    <a:pt x="34" y="70"/>
                    <a:pt x="41" y="65"/>
                  </a:cubicBezTo>
                  <a:cubicBezTo>
                    <a:pt x="43" y="63"/>
                    <a:pt x="46" y="62"/>
                    <a:pt x="48" y="60"/>
                  </a:cubicBezTo>
                  <a:cubicBezTo>
                    <a:pt x="50" y="58"/>
                    <a:pt x="52" y="57"/>
                    <a:pt x="54" y="55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4"/>
                    <a:pt x="55" y="55"/>
                  </a:cubicBezTo>
                  <a:cubicBezTo>
                    <a:pt x="51" y="60"/>
                    <a:pt x="45" y="64"/>
                    <a:pt x="40" y="68"/>
                  </a:cubicBezTo>
                  <a:cubicBezTo>
                    <a:pt x="37" y="70"/>
                    <a:pt x="34" y="73"/>
                    <a:pt x="32" y="76"/>
                  </a:cubicBezTo>
                  <a:cubicBezTo>
                    <a:pt x="30" y="77"/>
                    <a:pt x="29" y="78"/>
                    <a:pt x="28" y="79"/>
                  </a:cubicBezTo>
                  <a:cubicBezTo>
                    <a:pt x="27" y="80"/>
                    <a:pt x="26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moveTo>
                    <a:pt x="27" y="81"/>
                  </a:moveTo>
                  <a:cubicBezTo>
                    <a:pt x="27" y="81"/>
                    <a:pt x="28" y="81"/>
                    <a:pt x="28" y="80"/>
                  </a:cubicBezTo>
                  <a:cubicBezTo>
                    <a:pt x="29" y="79"/>
                    <a:pt x="30" y="79"/>
                    <a:pt x="30" y="78"/>
                  </a:cubicBezTo>
                  <a:cubicBezTo>
                    <a:pt x="36" y="74"/>
                    <a:pt x="41" y="69"/>
                    <a:pt x="46" y="65"/>
                  </a:cubicBezTo>
                  <a:cubicBezTo>
                    <a:pt x="49" y="63"/>
                    <a:pt x="52" y="61"/>
                    <a:pt x="54" y="58"/>
                  </a:cubicBezTo>
                  <a:cubicBezTo>
                    <a:pt x="55" y="57"/>
                    <a:pt x="57" y="56"/>
                    <a:pt x="58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1" y="53"/>
                    <a:pt x="61" y="53"/>
                    <a:pt x="62" y="53"/>
                  </a:cubicBezTo>
                  <a:cubicBezTo>
                    <a:pt x="53" y="64"/>
                    <a:pt x="40" y="71"/>
                    <a:pt x="30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41" y="74"/>
                    <a:pt x="52" y="66"/>
                    <a:pt x="62" y="57"/>
                  </a:cubicBezTo>
                  <a:cubicBezTo>
                    <a:pt x="61" y="58"/>
                    <a:pt x="60" y="59"/>
                    <a:pt x="59" y="59"/>
                  </a:cubicBezTo>
                  <a:cubicBezTo>
                    <a:pt x="57" y="62"/>
                    <a:pt x="54" y="65"/>
                    <a:pt x="51" y="67"/>
                  </a:cubicBezTo>
                  <a:cubicBezTo>
                    <a:pt x="46" y="72"/>
                    <a:pt x="40" y="77"/>
                    <a:pt x="35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46" y="75"/>
                    <a:pt x="55" y="67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2" y="61"/>
                    <a:pt x="59" y="64"/>
                    <a:pt x="56" y="67"/>
                  </a:cubicBezTo>
                  <a:cubicBezTo>
                    <a:pt x="51" y="72"/>
                    <a:pt x="46" y="76"/>
                    <a:pt x="41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50" y="76"/>
                    <a:pt x="57" y="68"/>
                    <a:pt x="65" y="61"/>
                  </a:cubicBezTo>
                  <a:cubicBezTo>
                    <a:pt x="66" y="61"/>
                    <a:pt x="67" y="60"/>
                    <a:pt x="67" y="60"/>
                  </a:cubicBezTo>
                  <a:cubicBezTo>
                    <a:pt x="67" y="60"/>
                    <a:pt x="66" y="62"/>
                    <a:pt x="65" y="62"/>
                  </a:cubicBezTo>
                  <a:cubicBezTo>
                    <a:pt x="64" y="64"/>
                    <a:pt x="62" y="65"/>
                    <a:pt x="60" y="67"/>
                  </a:cubicBezTo>
                  <a:cubicBezTo>
                    <a:pt x="56" y="70"/>
                    <a:pt x="52" y="75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54" y="77"/>
                    <a:pt x="59" y="72"/>
                    <a:pt x="64" y="67"/>
                  </a:cubicBezTo>
                  <a:cubicBezTo>
                    <a:pt x="64" y="67"/>
                    <a:pt x="66" y="65"/>
                    <a:pt x="67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5" y="67"/>
                    <a:pt x="64" y="68"/>
                    <a:pt x="62" y="69"/>
                  </a:cubicBezTo>
                  <a:cubicBezTo>
                    <a:pt x="59" y="72"/>
                    <a:pt x="57" y="75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49" y="81"/>
                    <a:pt x="43" y="82"/>
                    <a:pt x="37" y="82"/>
                  </a:cubicBezTo>
                  <a:cubicBezTo>
                    <a:pt x="37" y="82"/>
                    <a:pt x="36" y="82"/>
                    <a:pt x="36" y="82"/>
                  </a:cubicBezTo>
                  <a:cubicBezTo>
                    <a:pt x="32" y="82"/>
                    <a:pt x="29" y="82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moveTo>
                    <a:pt x="9" y="72"/>
                  </a:moveTo>
                  <a:cubicBezTo>
                    <a:pt x="8" y="71"/>
                    <a:pt x="8" y="70"/>
                    <a:pt x="7" y="69"/>
                  </a:cubicBezTo>
                  <a:cubicBezTo>
                    <a:pt x="11" y="67"/>
                    <a:pt x="15" y="64"/>
                    <a:pt x="18" y="61"/>
                  </a:cubicBezTo>
                  <a:cubicBezTo>
                    <a:pt x="20" y="59"/>
                    <a:pt x="22" y="57"/>
                    <a:pt x="24" y="55"/>
                  </a:cubicBezTo>
                  <a:cubicBezTo>
                    <a:pt x="26" y="54"/>
                    <a:pt x="27" y="53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23" y="59"/>
                    <a:pt x="14" y="63"/>
                    <a:pt x="9" y="72"/>
                  </a:cubicBezTo>
                  <a:moveTo>
                    <a:pt x="7" y="68"/>
                  </a:moveTo>
                  <a:cubicBezTo>
                    <a:pt x="6" y="68"/>
                    <a:pt x="6" y="67"/>
                    <a:pt x="6" y="67"/>
                  </a:cubicBezTo>
                  <a:cubicBezTo>
                    <a:pt x="9" y="64"/>
                    <a:pt x="11" y="62"/>
                    <a:pt x="14" y="60"/>
                  </a:cubicBezTo>
                  <a:cubicBezTo>
                    <a:pt x="15" y="58"/>
                    <a:pt x="16" y="57"/>
                    <a:pt x="18" y="56"/>
                  </a:cubicBezTo>
                  <a:cubicBezTo>
                    <a:pt x="19" y="55"/>
                    <a:pt x="22" y="52"/>
                    <a:pt x="22" y="52"/>
                  </a:cubicBezTo>
                  <a:cubicBezTo>
                    <a:pt x="22" y="52"/>
                    <a:pt x="22" y="53"/>
                    <a:pt x="20" y="54"/>
                  </a:cubicBezTo>
                  <a:cubicBezTo>
                    <a:pt x="18" y="57"/>
                    <a:pt x="16" y="60"/>
                    <a:pt x="13" y="63"/>
                  </a:cubicBezTo>
                  <a:cubicBezTo>
                    <a:pt x="11" y="64"/>
                    <a:pt x="8" y="66"/>
                    <a:pt x="7" y="68"/>
                  </a:cubicBezTo>
                  <a:moveTo>
                    <a:pt x="32" y="81"/>
                  </a:moveTo>
                  <a:cubicBezTo>
                    <a:pt x="33" y="80"/>
                    <a:pt x="33" y="80"/>
                    <a:pt x="33" y="80"/>
                  </a:cubicBezTo>
                  <a:cubicBezTo>
                    <a:pt x="38" y="75"/>
                    <a:pt x="44" y="71"/>
                    <a:pt x="49" y="66"/>
                  </a:cubicBezTo>
                  <a:cubicBezTo>
                    <a:pt x="54" y="61"/>
                    <a:pt x="59" y="57"/>
                    <a:pt x="63" y="53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68" y="51"/>
                    <a:pt x="69" y="51"/>
                    <a:pt x="69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9" y="58"/>
                    <a:pt x="68" y="61"/>
                    <a:pt x="67" y="64"/>
                  </a:cubicBezTo>
                  <a:cubicBezTo>
                    <a:pt x="64" y="66"/>
                    <a:pt x="62" y="68"/>
                    <a:pt x="59" y="71"/>
                  </a:cubicBezTo>
                  <a:cubicBezTo>
                    <a:pt x="57" y="73"/>
                    <a:pt x="55" y="74"/>
                    <a:pt x="53" y="76"/>
                  </a:cubicBezTo>
                  <a:cubicBezTo>
                    <a:pt x="53" y="76"/>
                    <a:pt x="50" y="78"/>
                    <a:pt x="49" y="78"/>
                  </a:cubicBezTo>
                  <a:cubicBezTo>
                    <a:pt x="49" y="78"/>
                    <a:pt x="49" y="78"/>
                    <a:pt x="50" y="77"/>
                  </a:cubicBezTo>
                  <a:cubicBezTo>
                    <a:pt x="54" y="74"/>
                    <a:pt x="57" y="70"/>
                    <a:pt x="61" y="67"/>
                  </a:cubicBezTo>
                  <a:cubicBezTo>
                    <a:pt x="64" y="64"/>
                    <a:pt x="67" y="62"/>
                    <a:pt x="69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4" y="62"/>
                    <a:pt x="60" y="65"/>
                    <a:pt x="56" y="68"/>
                  </a:cubicBezTo>
                  <a:cubicBezTo>
                    <a:pt x="54" y="71"/>
                    <a:pt x="52" y="73"/>
                    <a:pt x="49" y="75"/>
                  </a:cubicBezTo>
                  <a:cubicBezTo>
                    <a:pt x="48" y="76"/>
                    <a:pt x="44" y="79"/>
                    <a:pt x="43" y="80"/>
                  </a:cubicBezTo>
                  <a:cubicBezTo>
                    <a:pt x="51" y="73"/>
                    <a:pt x="59" y="65"/>
                    <a:pt x="67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3" y="59"/>
                    <a:pt x="57" y="64"/>
                    <a:pt x="52" y="69"/>
                  </a:cubicBezTo>
                  <a:cubicBezTo>
                    <a:pt x="49" y="71"/>
                    <a:pt x="46" y="73"/>
                    <a:pt x="44" y="75"/>
                  </a:cubicBezTo>
                  <a:cubicBezTo>
                    <a:pt x="42" y="77"/>
                    <a:pt x="41" y="78"/>
                    <a:pt x="39" y="79"/>
                  </a:cubicBezTo>
                  <a:cubicBezTo>
                    <a:pt x="43" y="75"/>
                    <a:pt x="48" y="71"/>
                    <a:pt x="52" y="67"/>
                  </a:cubicBezTo>
                  <a:cubicBezTo>
                    <a:pt x="57" y="62"/>
                    <a:pt x="63" y="58"/>
                    <a:pt x="67" y="53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1" y="57"/>
                    <a:pt x="55" y="62"/>
                    <a:pt x="50" y="67"/>
                  </a:cubicBezTo>
                  <a:cubicBezTo>
                    <a:pt x="46" y="69"/>
                    <a:pt x="43" y="72"/>
                    <a:pt x="39" y="75"/>
                  </a:cubicBezTo>
                  <a:cubicBezTo>
                    <a:pt x="38" y="76"/>
                    <a:pt x="36" y="77"/>
                    <a:pt x="34" y="79"/>
                  </a:cubicBezTo>
                  <a:cubicBezTo>
                    <a:pt x="34" y="79"/>
                    <a:pt x="33" y="80"/>
                    <a:pt x="32" y="81"/>
                  </a:cubicBezTo>
                  <a:moveTo>
                    <a:pt x="8" y="68"/>
                  </a:moveTo>
                  <a:cubicBezTo>
                    <a:pt x="8" y="68"/>
                    <a:pt x="9" y="66"/>
                    <a:pt x="10" y="66"/>
                  </a:cubicBezTo>
                  <a:cubicBezTo>
                    <a:pt x="11" y="65"/>
                    <a:pt x="13" y="64"/>
                    <a:pt x="14" y="62"/>
                  </a:cubicBezTo>
                  <a:cubicBezTo>
                    <a:pt x="18" y="59"/>
                    <a:pt x="21" y="55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6" y="52"/>
                    <a:pt x="27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1" y="57"/>
                    <a:pt x="16" y="62"/>
                    <a:pt x="10" y="67"/>
                  </a:cubicBezTo>
                  <a:cubicBezTo>
                    <a:pt x="9" y="67"/>
                    <a:pt x="8" y="68"/>
                    <a:pt x="8" y="68"/>
                  </a:cubicBezTo>
                  <a:moveTo>
                    <a:pt x="12" y="75"/>
                  </a:moveTo>
                  <a:cubicBezTo>
                    <a:pt x="12" y="75"/>
                    <a:pt x="12" y="75"/>
                    <a:pt x="12" y="75"/>
                  </a:cubicBezTo>
                  <a:cubicBezTo>
                    <a:pt x="11" y="74"/>
                    <a:pt x="10" y="73"/>
                    <a:pt x="10" y="73"/>
                  </a:cubicBezTo>
                  <a:cubicBezTo>
                    <a:pt x="19" y="67"/>
                    <a:pt x="26" y="57"/>
                    <a:pt x="35" y="52"/>
                  </a:cubicBezTo>
                  <a:cubicBezTo>
                    <a:pt x="35" y="52"/>
                    <a:pt x="38" y="50"/>
                    <a:pt x="38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7" y="51"/>
                    <a:pt x="36" y="52"/>
                    <a:pt x="35" y="53"/>
                  </a:cubicBezTo>
                  <a:cubicBezTo>
                    <a:pt x="32" y="56"/>
                    <a:pt x="29" y="58"/>
                    <a:pt x="27" y="60"/>
                  </a:cubicBezTo>
                  <a:cubicBezTo>
                    <a:pt x="21" y="65"/>
                    <a:pt x="17" y="70"/>
                    <a:pt x="12" y="75"/>
                  </a:cubicBezTo>
                  <a:moveTo>
                    <a:pt x="20" y="80"/>
                  </a:moveTo>
                  <a:cubicBezTo>
                    <a:pt x="18" y="79"/>
                    <a:pt x="16" y="78"/>
                    <a:pt x="15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20" y="72"/>
                    <a:pt x="25" y="67"/>
                    <a:pt x="30" y="63"/>
                  </a:cubicBezTo>
                  <a:cubicBezTo>
                    <a:pt x="33" y="60"/>
                    <a:pt x="37" y="58"/>
                    <a:pt x="40" y="55"/>
                  </a:cubicBezTo>
                  <a:cubicBezTo>
                    <a:pt x="42" y="54"/>
                    <a:pt x="46" y="52"/>
                    <a:pt x="47" y="50"/>
                  </a:cubicBezTo>
                  <a:cubicBezTo>
                    <a:pt x="41" y="55"/>
                    <a:pt x="35" y="60"/>
                    <a:pt x="30" y="65"/>
                  </a:cubicBezTo>
                  <a:cubicBezTo>
                    <a:pt x="25" y="69"/>
                    <a:pt x="20" y="73"/>
                    <a:pt x="17" y="78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3" y="74"/>
                    <a:pt x="28" y="70"/>
                    <a:pt x="33" y="66"/>
                  </a:cubicBezTo>
                  <a:cubicBezTo>
                    <a:pt x="39" y="62"/>
                    <a:pt x="45" y="56"/>
                    <a:pt x="51" y="53"/>
                  </a:cubicBezTo>
                  <a:cubicBezTo>
                    <a:pt x="49" y="54"/>
                    <a:pt x="46" y="57"/>
                    <a:pt x="43" y="59"/>
                  </a:cubicBezTo>
                  <a:cubicBezTo>
                    <a:pt x="40" y="62"/>
                    <a:pt x="37" y="64"/>
                    <a:pt x="34" y="67"/>
                  </a:cubicBezTo>
                  <a:cubicBezTo>
                    <a:pt x="31" y="70"/>
                    <a:pt x="28" y="73"/>
                    <a:pt x="25" y="75"/>
                  </a:cubicBezTo>
                  <a:cubicBezTo>
                    <a:pt x="23" y="77"/>
                    <a:pt x="21" y="78"/>
                    <a:pt x="20" y="80"/>
                  </a:cubicBezTo>
                  <a:moveTo>
                    <a:pt x="47" y="50"/>
                  </a:moveTo>
                  <a:cubicBezTo>
                    <a:pt x="47" y="50"/>
                    <a:pt x="47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moveTo>
                    <a:pt x="6" y="66"/>
                  </a:moveTo>
                  <a:cubicBezTo>
                    <a:pt x="5" y="64"/>
                    <a:pt x="4" y="62"/>
                    <a:pt x="4" y="60"/>
                  </a:cubicBezTo>
                  <a:cubicBezTo>
                    <a:pt x="8" y="57"/>
                    <a:pt x="11" y="53"/>
                    <a:pt x="15" y="50"/>
                  </a:cubicBezTo>
                  <a:cubicBezTo>
                    <a:pt x="15" y="50"/>
                    <a:pt x="13" y="53"/>
                    <a:pt x="12" y="54"/>
                  </a:cubicBezTo>
                  <a:cubicBezTo>
                    <a:pt x="11" y="55"/>
                    <a:pt x="10" y="56"/>
                    <a:pt x="9" y="57"/>
                  </a:cubicBezTo>
                  <a:cubicBezTo>
                    <a:pt x="7" y="59"/>
                    <a:pt x="6" y="61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8" y="62"/>
                    <a:pt x="10" y="59"/>
                    <a:pt x="12" y="57"/>
                  </a:cubicBezTo>
                  <a:cubicBezTo>
                    <a:pt x="13" y="56"/>
                    <a:pt x="15" y="55"/>
                    <a:pt x="16" y="53"/>
                  </a:cubicBezTo>
                  <a:cubicBezTo>
                    <a:pt x="16" y="53"/>
                    <a:pt x="18" y="51"/>
                    <a:pt x="19" y="51"/>
                  </a:cubicBezTo>
                  <a:cubicBezTo>
                    <a:pt x="19" y="51"/>
                    <a:pt x="19" y="51"/>
                    <a:pt x="18" y="52"/>
                  </a:cubicBezTo>
                  <a:cubicBezTo>
                    <a:pt x="15" y="57"/>
                    <a:pt x="9" y="61"/>
                    <a:pt x="6" y="66"/>
                  </a:cubicBezTo>
                  <a:moveTo>
                    <a:pt x="14" y="77"/>
                  </a:moveTo>
                  <a:cubicBezTo>
                    <a:pt x="14" y="77"/>
                    <a:pt x="13" y="76"/>
                    <a:pt x="13" y="76"/>
                  </a:cubicBezTo>
                  <a:cubicBezTo>
                    <a:pt x="18" y="71"/>
                    <a:pt x="23" y="66"/>
                    <a:pt x="29" y="62"/>
                  </a:cubicBezTo>
                  <a:cubicBezTo>
                    <a:pt x="32" y="59"/>
                    <a:pt x="35" y="57"/>
                    <a:pt x="38" y="54"/>
                  </a:cubicBezTo>
                  <a:cubicBezTo>
                    <a:pt x="40" y="53"/>
                    <a:pt x="41" y="52"/>
                    <a:pt x="43" y="51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2" y="52"/>
                    <a:pt x="42" y="52"/>
                  </a:cubicBezTo>
                  <a:cubicBezTo>
                    <a:pt x="37" y="56"/>
                    <a:pt x="33" y="59"/>
                    <a:pt x="28" y="63"/>
                  </a:cubicBezTo>
                  <a:cubicBezTo>
                    <a:pt x="24" y="68"/>
                    <a:pt x="19" y="72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moveTo>
                    <a:pt x="6" y="66"/>
                  </a:moveTo>
                  <a:cubicBezTo>
                    <a:pt x="8" y="64"/>
                    <a:pt x="11" y="60"/>
                    <a:pt x="14" y="58"/>
                  </a:cubicBezTo>
                  <a:cubicBezTo>
                    <a:pt x="16" y="56"/>
                    <a:pt x="18" y="53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2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17" y="55"/>
                    <a:pt x="12" y="61"/>
                    <a:pt x="6" y="66"/>
                  </a:cubicBezTo>
                  <a:moveTo>
                    <a:pt x="18" y="77"/>
                  </a:moveTo>
                  <a:cubicBezTo>
                    <a:pt x="18" y="77"/>
                    <a:pt x="19" y="75"/>
                    <a:pt x="20" y="75"/>
                  </a:cubicBezTo>
                  <a:cubicBezTo>
                    <a:pt x="21" y="74"/>
                    <a:pt x="22" y="72"/>
                    <a:pt x="24" y="71"/>
                  </a:cubicBezTo>
                  <a:cubicBezTo>
                    <a:pt x="26" y="69"/>
                    <a:pt x="29" y="67"/>
                    <a:pt x="31" y="65"/>
                  </a:cubicBezTo>
                  <a:cubicBezTo>
                    <a:pt x="37" y="60"/>
                    <a:pt x="43" y="55"/>
                    <a:pt x="49" y="50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51" y="50"/>
                    <a:pt x="53" y="52"/>
                    <a:pt x="55" y="53"/>
                  </a:cubicBezTo>
                  <a:cubicBezTo>
                    <a:pt x="50" y="57"/>
                    <a:pt x="46" y="61"/>
                    <a:pt x="40" y="65"/>
                  </a:cubicBezTo>
                  <a:cubicBezTo>
                    <a:pt x="37" y="67"/>
                    <a:pt x="33" y="70"/>
                    <a:pt x="29" y="73"/>
                  </a:cubicBezTo>
                  <a:cubicBezTo>
                    <a:pt x="31" y="71"/>
                    <a:pt x="32" y="69"/>
                    <a:pt x="34" y="67"/>
                  </a:cubicBezTo>
                  <a:cubicBezTo>
                    <a:pt x="40" y="62"/>
                    <a:pt x="46" y="57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47" y="54"/>
                    <a:pt x="42" y="58"/>
                    <a:pt x="38" y="62"/>
                  </a:cubicBezTo>
                  <a:cubicBezTo>
                    <a:pt x="32" y="67"/>
                    <a:pt x="26" y="71"/>
                    <a:pt x="19" y="76"/>
                  </a:cubicBezTo>
                  <a:cubicBezTo>
                    <a:pt x="18" y="76"/>
                    <a:pt x="18" y="77"/>
                    <a:pt x="18" y="77"/>
                  </a:cubicBezTo>
                  <a:moveTo>
                    <a:pt x="3" y="58"/>
                  </a:moveTo>
                  <a:cubicBezTo>
                    <a:pt x="3" y="57"/>
                    <a:pt x="3" y="57"/>
                    <a:pt x="3" y="56"/>
                  </a:cubicBezTo>
                  <a:cubicBezTo>
                    <a:pt x="4" y="55"/>
                    <a:pt x="5" y="54"/>
                    <a:pt x="7" y="53"/>
                  </a:cubicBezTo>
                  <a:cubicBezTo>
                    <a:pt x="8" y="52"/>
                    <a:pt x="9" y="51"/>
                    <a:pt x="10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0" y="51"/>
                    <a:pt x="10" y="51"/>
                  </a:cubicBezTo>
                  <a:cubicBezTo>
                    <a:pt x="8" y="53"/>
                    <a:pt x="5" y="55"/>
                    <a:pt x="3" y="58"/>
                  </a:cubicBezTo>
                  <a:moveTo>
                    <a:pt x="35" y="58"/>
                  </a:moveTo>
                  <a:cubicBezTo>
                    <a:pt x="36" y="57"/>
                    <a:pt x="37" y="56"/>
                    <a:pt x="39" y="55"/>
                  </a:cubicBezTo>
                  <a:cubicBezTo>
                    <a:pt x="41" y="53"/>
                    <a:pt x="44" y="52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3" y="52"/>
                    <a:pt x="39" y="55"/>
                    <a:pt x="35" y="58"/>
                  </a:cubicBezTo>
                  <a:moveTo>
                    <a:pt x="10" y="72"/>
                  </a:moveTo>
                  <a:cubicBezTo>
                    <a:pt x="10" y="70"/>
                    <a:pt x="12" y="69"/>
                    <a:pt x="13" y="67"/>
                  </a:cubicBezTo>
                  <a:cubicBezTo>
                    <a:pt x="15" y="65"/>
                    <a:pt x="18" y="63"/>
                    <a:pt x="20" y="61"/>
                  </a:cubicBezTo>
                  <a:cubicBezTo>
                    <a:pt x="24" y="58"/>
                    <a:pt x="28" y="55"/>
                    <a:pt x="31" y="52"/>
                  </a:cubicBezTo>
                  <a:cubicBezTo>
                    <a:pt x="32" y="52"/>
                    <a:pt x="33" y="51"/>
                    <a:pt x="35" y="51"/>
                  </a:cubicBezTo>
                  <a:cubicBezTo>
                    <a:pt x="38" y="50"/>
                    <a:pt x="41" y="49"/>
                    <a:pt x="44" y="49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34" y="56"/>
                    <a:pt x="25" y="64"/>
                    <a:pt x="15" y="73"/>
                  </a:cubicBezTo>
                  <a:cubicBezTo>
                    <a:pt x="15" y="73"/>
                    <a:pt x="15" y="73"/>
                    <a:pt x="14" y="74"/>
                  </a:cubicBezTo>
                  <a:cubicBezTo>
                    <a:pt x="15" y="73"/>
                    <a:pt x="16" y="72"/>
                    <a:pt x="16" y="71"/>
                  </a:cubicBezTo>
                  <a:cubicBezTo>
                    <a:pt x="19" y="69"/>
                    <a:pt x="21" y="66"/>
                    <a:pt x="24" y="64"/>
                  </a:cubicBezTo>
                  <a:cubicBezTo>
                    <a:pt x="29" y="59"/>
                    <a:pt x="34" y="54"/>
                    <a:pt x="40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28" y="53"/>
                    <a:pt x="21" y="64"/>
                    <a:pt x="12" y="70"/>
                  </a:cubicBezTo>
                  <a:cubicBezTo>
                    <a:pt x="10" y="72"/>
                    <a:pt x="10" y="72"/>
                    <a:pt x="10" y="72"/>
                  </a:cubicBezTo>
                  <a:moveTo>
                    <a:pt x="3" y="53"/>
                  </a:moveTo>
                  <a:cubicBezTo>
                    <a:pt x="4" y="52"/>
                    <a:pt x="5" y="51"/>
                    <a:pt x="7" y="50"/>
                  </a:cubicBezTo>
                  <a:cubicBezTo>
                    <a:pt x="7" y="49"/>
                    <a:pt x="7" y="49"/>
                    <a:pt x="8" y="49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9"/>
                    <a:pt x="7" y="50"/>
                    <a:pt x="7" y="51"/>
                  </a:cubicBezTo>
                  <a:cubicBezTo>
                    <a:pt x="5" y="52"/>
                    <a:pt x="4" y="54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3" y="53"/>
                    <a:pt x="3" y="52"/>
                    <a:pt x="3" y="51"/>
                  </a:cubicBezTo>
                  <a:cubicBezTo>
                    <a:pt x="4" y="50"/>
                    <a:pt x="5" y="49"/>
                    <a:pt x="7" y="49"/>
                  </a:cubicBezTo>
                  <a:cubicBezTo>
                    <a:pt x="5" y="50"/>
                    <a:pt x="4" y="51"/>
                    <a:pt x="3" y="52"/>
                  </a:cubicBezTo>
                  <a:cubicBezTo>
                    <a:pt x="3" y="53"/>
                    <a:pt x="3" y="53"/>
                    <a:pt x="3" y="53"/>
                  </a:cubicBezTo>
                  <a:moveTo>
                    <a:pt x="4" y="58"/>
                  </a:moveTo>
                  <a:cubicBezTo>
                    <a:pt x="4" y="58"/>
                    <a:pt x="4" y="57"/>
                    <a:pt x="5" y="56"/>
                  </a:cubicBezTo>
                  <a:cubicBezTo>
                    <a:pt x="6" y="55"/>
                    <a:pt x="7" y="55"/>
                    <a:pt x="8" y="54"/>
                  </a:cubicBezTo>
                  <a:cubicBezTo>
                    <a:pt x="9" y="52"/>
                    <a:pt x="11" y="51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5" y="49"/>
                    <a:pt x="17" y="49"/>
                    <a:pt x="19" y="49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17" y="51"/>
                    <a:pt x="16" y="53"/>
                    <a:pt x="14" y="55"/>
                  </a:cubicBezTo>
                  <a:cubicBezTo>
                    <a:pt x="12" y="56"/>
                    <a:pt x="11" y="57"/>
                    <a:pt x="10" y="59"/>
                  </a:cubicBezTo>
                  <a:cubicBezTo>
                    <a:pt x="9" y="60"/>
                    <a:pt x="7" y="61"/>
                    <a:pt x="6" y="62"/>
                  </a:cubicBezTo>
                  <a:cubicBezTo>
                    <a:pt x="8" y="59"/>
                    <a:pt x="10" y="57"/>
                    <a:pt x="12" y="55"/>
                  </a:cubicBezTo>
                  <a:cubicBezTo>
                    <a:pt x="14" y="53"/>
                    <a:pt x="15" y="52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2" y="51"/>
                    <a:pt x="9" y="54"/>
                    <a:pt x="5" y="58"/>
                  </a:cubicBezTo>
                  <a:cubicBezTo>
                    <a:pt x="5" y="58"/>
                    <a:pt x="4" y="58"/>
                    <a:pt x="4" y="58"/>
                  </a:cubicBezTo>
                  <a:moveTo>
                    <a:pt x="4" y="54"/>
                  </a:moveTo>
                  <a:cubicBezTo>
                    <a:pt x="5" y="53"/>
                    <a:pt x="6" y="53"/>
                    <a:pt x="6" y="52"/>
                  </a:cubicBezTo>
                  <a:cubicBezTo>
                    <a:pt x="7" y="51"/>
                    <a:pt x="8" y="50"/>
                    <a:pt x="9" y="48"/>
                  </a:cubicBez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9" y="50"/>
                    <a:pt x="7" y="52"/>
                    <a:pt x="4" y="54"/>
                  </a:cubicBezTo>
                  <a:moveTo>
                    <a:pt x="45" y="2"/>
                  </a:moveTo>
                  <a:cubicBezTo>
                    <a:pt x="44" y="2"/>
                    <a:pt x="43" y="3"/>
                    <a:pt x="43" y="3"/>
                  </a:cubicBezTo>
                  <a:cubicBezTo>
                    <a:pt x="44" y="10"/>
                    <a:pt x="43" y="16"/>
                    <a:pt x="43" y="22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60" y="24"/>
                    <a:pt x="68" y="36"/>
                    <a:pt x="69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7" y="49"/>
                    <a:pt x="65" y="49"/>
                    <a:pt x="64" y="50"/>
                  </a:cubicBezTo>
                  <a:cubicBezTo>
                    <a:pt x="62" y="51"/>
                    <a:pt x="60" y="51"/>
                    <a:pt x="59" y="51"/>
                  </a:cubicBezTo>
                  <a:cubicBezTo>
                    <a:pt x="57" y="51"/>
                    <a:pt x="55" y="50"/>
                    <a:pt x="53" y="49"/>
                  </a:cubicBezTo>
                  <a:cubicBezTo>
                    <a:pt x="50" y="47"/>
                    <a:pt x="47" y="46"/>
                    <a:pt x="44" y="46"/>
                  </a:cubicBezTo>
                  <a:cubicBezTo>
                    <a:pt x="41" y="46"/>
                    <a:pt x="37" y="47"/>
                    <a:pt x="34" y="48"/>
                  </a:cubicBezTo>
                  <a:cubicBezTo>
                    <a:pt x="32" y="49"/>
                    <a:pt x="30" y="49"/>
                    <a:pt x="29" y="49"/>
                  </a:cubicBezTo>
                  <a:cubicBezTo>
                    <a:pt x="27" y="49"/>
                    <a:pt x="25" y="49"/>
                    <a:pt x="22" y="48"/>
                  </a:cubicBezTo>
                  <a:cubicBezTo>
                    <a:pt x="20" y="47"/>
                    <a:pt x="17" y="46"/>
                    <a:pt x="15" y="46"/>
                  </a:cubicBezTo>
                  <a:cubicBezTo>
                    <a:pt x="13" y="46"/>
                    <a:pt x="12" y="46"/>
                    <a:pt x="11" y="46"/>
                  </a:cubicBezTo>
                  <a:cubicBezTo>
                    <a:pt x="8" y="46"/>
                    <a:pt x="6" y="46"/>
                    <a:pt x="3" y="47"/>
                  </a:cubicBezTo>
                  <a:cubicBezTo>
                    <a:pt x="6" y="35"/>
                    <a:pt x="16" y="24"/>
                    <a:pt x="28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2" y="23"/>
                    <a:pt x="32" y="23"/>
                  </a:cubicBezTo>
                  <a:cubicBezTo>
                    <a:pt x="33" y="18"/>
                    <a:pt x="32" y="13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0" y="8"/>
                    <a:pt x="30" y="8"/>
                    <a:pt x="29" y="7"/>
                  </a:cubicBezTo>
                  <a:cubicBezTo>
                    <a:pt x="30" y="12"/>
                    <a:pt x="30" y="17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14" y="21"/>
                    <a:pt x="2" y="36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61"/>
                    <a:pt x="3" y="70"/>
                    <a:pt x="9" y="76"/>
                  </a:cubicBezTo>
                  <a:cubicBezTo>
                    <a:pt x="16" y="83"/>
                    <a:pt x="28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ubicBezTo>
                    <a:pt x="46" y="85"/>
                    <a:pt x="56" y="81"/>
                    <a:pt x="63" y="75"/>
                  </a:cubicBezTo>
                  <a:cubicBezTo>
                    <a:pt x="68" y="70"/>
                    <a:pt x="71" y="63"/>
                    <a:pt x="72" y="55"/>
                  </a:cubicBezTo>
                  <a:cubicBezTo>
                    <a:pt x="74" y="39"/>
                    <a:pt x="63" y="21"/>
                    <a:pt x="45" y="21"/>
                  </a:cubicBezTo>
                  <a:cubicBezTo>
                    <a:pt x="46" y="15"/>
                    <a:pt x="46" y="8"/>
                    <a:pt x="45" y="2"/>
                  </a:cubicBezTo>
                  <a:cubicBezTo>
                    <a:pt x="45" y="2"/>
                    <a:pt x="45" y="2"/>
                    <a:pt x="45" y="2"/>
                  </a:cubicBezTo>
                  <a:moveTo>
                    <a:pt x="38" y="1"/>
                  </a:moveTo>
                  <a:cubicBezTo>
                    <a:pt x="36" y="1"/>
                    <a:pt x="33" y="2"/>
                    <a:pt x="31" y="3"/>
                  </a:cubicBezTo>
                  <a:cubicBezTo>
                    <a:pt x="33" y="3"/>
                    <a:pt x="36" y="2"/>
                    <a:pt x="38" y="1"/>
                  </a:cubicBezTo>
                  <a:moveTo>
                    <a:pt x="31" y="0"/>
                  </a:moveTo>
                  <a:cubicBezTo>
                    <a:pt x="31" y="0"/>
                    <a:pt x="30" y="0"/>
                    <a:pt x="30" y="1"/>
                  </a:cubicBezTo>
                  <a:cubicBezTo>
                    <a:pt x="30" y="1"/>
                    <a:pt x="29" y="1"/>
                    <a:pt x="29" y="2"/>
                  </a:cubicBezTo>
                  <a:cubicBezTo>
                    <a:pt x="31" y="2"/>
                    <a:pt x="33" y="1"/>
                    <a:pt x="34" y="1"/>
                  </a:cubicBezTo>
                  <a:cubicBezTo>
                    <a:pt x="33" y="1"/>
                    <a:pt x="3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7178344" y="3220964"/>
              <a:ext cx="474663" cy="546100"/>
            </a:xfrm>
            <a:custGeom>
              <a:avLst/>
              <a:gdLst>
                <a:gd name="T0" fmla="*/ 51 w 112"/>
                <a:gd name="T1" fmla="*/ 114 h 129"/>
                <a:gd name="T2" fmla="*/ 73 w 112"/>
                <a:gd name="T3" fmla="*/ 95 h 129"/>
                <a:gd name="T4" fmla="*/ 73 w 112"/>
                <a:gd name="T5" fmla="*/ 91 h 129"/>
                <a:gd name="T6" fmla="*/ 48 w 112"/>
                <a:gd name="T7" fmla="*/ 115 h 129"/>
                <a:gd name="T8" fmla="*/ 42 w 112"/>
                <a:gd name="T9" fmla="*/ 122 h 129"/>
                <a:gd name="T10" fmla="*/ 92 w 112"/>
                <a:gd name="T11" fmla="*/ 81 h 129"/>
                <a:gd name="T12" fmla="*/ 94 w 112"/>
                <a:gd name="T13" fmla="*/ 87 h 129"/>
                <a:gd name="T14" fmla="*/ 53 w 112"/>
                <a:gd name="T15" fmla="*/ 125 h 129"/>
                <a:gd name="T16" fmla="*/ 63 w 112"/>
                <a:gd name="T17" fmla="*/ 124 h 129"/>
                <a:gd name="T18" fmla="*/ 91 w 112"/>
                <a:gd name="T19" fmla="*/ 102 h 129"/>
                <a:gd name="T20" fmla="*/ 101 w 112"/>
                <a:gd name="T21" fmla="*/ 98 h 129"/>
                <a:gd name="T22" fmla="*/ 56 w 112"/>
                <a:gd name="T23" fmla="*/ 126 h 129"/>
                <a:gd name="T24" fmla="*/ 13 w 112"/>
                <a:gd name="T25" fmla="*/ 109 h 129"/>
                <a:gd name="T26" fmla="*/ 43 w 112"/>
                <a:gd name="T27" fmla="*/ 79 h 129"/>
                <a:gd name="T28" fmla="*/ 9 w 112"/>
                <a:gd name="T29" fmla="*/ 102 h 129"/>
                <a:gd name="T30" fmla="*/ 19 w 112"/>
                <a:gd name="T31" fmla="*/ 95 h 129"/>
                <a:gd name="T32" fmla="*/ 95 w 112"/>
                <a:gd name="T33" fmla="*/ 80 h 129"/>
                <a:gd name="T34" fmla="*/ 102 w 112"/>
                <a:gd name="T35" fmla="*/ 97 h 129"/>
                <a:gd name="T36" fmla="*/ 93 w 112"/>
                <a:gd name="T37" fmla="*/ 101 h 129"/>
                <a:gd name="T38" fmla="*/ 75 w 112"/>
                <a:gd name="T39" fmla="*/ 114 h 129"/>
                <a:gd name="T40" fmla="*/ 105 w 112"/>
                <a:gd name="T41" fmla="*/ 82 h 129"/>
                <a:gd name="T42" fmla="*/ 79 w 112"/>
                <a:gd name="T43" fmla="*/ 102 h 129"/>
                <a:gd name="T44" fmla="*/ 59 w 112"/>
                <a:gd name="T45" fmla="*/ 114 h 129"/>
                <a:gd name="T46" fmla="*/ 21 w 112"/>
                <a:gd name="T47" fmla="*/ 95 h 129"/>
                <a:gd name="T48" fmla="*/ 14 w 112"/>
                <a:gd name="T49" fmla="*/ 101 h 129"/>
                <a:gd name="T50" fmla="*/ 53 w 112"/>
                <a:gd name="T51" fmla="*/ 79 h 129"/>
                <a:gd name="T52" fmla="*/ 18 w 112"/>
                <a:gd name="T53" fmla="*/ 115 h 129"/>
                <a:gd name="T54" fmla="*/ 60 w 112"/>
                <a:gd name="T55" fmla="*/ 84 h 129"/>
                <a:gd name="T56" fmla="*/ 25 w 112"/>
                <a:gd name="T57" fmla="*/ 119 h 129"/>
                <a:gd name="T58" fmla="*/ 38 w 112"/>
                <a:gd name="T59" fmla="*/ 115 h 129"/>
                <a:gd name="T60" fmla="*/ 8 w 112"/>
                <a:gd name="T61" fmla="*/ 100 h 129"/>
                <a:gd name="T62" fmla="*/ 7 w 112"/>
                <a:gd name="T63" fmla="*/ 96 h 129"/>
                <a:gd name="T64" fmla="*/ 28 w 112"/>
                <a:gd name="T65" fmla="*/ 77 h 129"/>
                <a:gd name="T66" fmla="*/ 22 w 112"/>
                <a:gd name="T67" fmla="*/ 76 h 129"/>
                <a:gd name="T68" fmla="*/ 65 w 112"/>
                <a:gd name="T69" fmla="*/ 77 h 129"/>
                <a:gd name="T70" fmla="*/ 21 w 112"/>
                <a:gd name="T71" fmla="*/ 117 h 129"/>
                <a:gd name="T72" fmla="*/ 35 w 112"/>
                <a:gd name="T73" fmla="*/ 77 h 129"/>
                <a:gd name="T74" fmla="*/ 36 w 112"/>
                <a:gd name="T75" fmla="*/ 108 h 129"/>
                <a:gd name="T76" fmla="*/ 61 w 112"/>
                <a:gd name="T77" fmla="*/ 98 h 129"/>
                <a:gd name="T78" fmla="*/ 79 w 112"/>
                <a:gd name="T79" fmla="*/ 78 h 129"/>
                <a:gd name="T80" fmla="*/ 4 w 112"/>
                <a:gd name="T81" fmla="*/ 86 h 129"/>
                <a:gd name="T82" fmla="*/ 5 w 112"/>
                <a:gd name="T83" fmla="*/ 88 h 129"/>
                <a:gd name="T84" fmla="*/ 71 w 112"/>
                <a:gd name="T85" fmla="*/ 74 h 129"/>
                <a:gd name="T86" fmla="*/ 30 w 112"/>
                <a:gd name="T87" fmla="*/ 93 h 129"/>
                <a:gd name="T88" fmla="*/ 23 w 112"/>
                <a:gd name="T89" fmla="*/ 110 h 129"/>
                <a:gd name="T90" fmla="*/ 60 w 112"/>
                <a:gd name="T91" fmla="*/ 75 h 129"/>
                <a:gd name="T92" fmla="*/ 5 w 112"/>
                <a:gd name="T93" fmla="*/ 80 h 129"/>
                <a:gd name="T94" fmla="*/ 4 w 112"/>
                <a:gd name="T95" fmla="*/ 84 h 129"/>
                <a:gd name="T96" fmla="*/ 4 w 112"/>
                <a:gd name="T97" fmla="*/ 80 h 129"/>
                <a:gd name="T98" fmla="*/ 18 w 112"/>
                <a:gd name="T99" fmla="*/ 73 h 129"/>
                <a:gd name="T100" fmla="*/ 8 w 112"/>
                <a:gd name="T101" fmla="*/ 95 h 129"/>
                <a:gd name="T102" fmla="*/ 7 w 112"/>
                <a:gd name="T103" fmla="*/ 87 h 129"/>
                <a:gd name="T104" fmla="*/ 16 w 112"/>
                <a:gd name="T105" fmla="*/ 73 h 129"/>
                <a:gd name="T106" fmla="*/ 65 w 112"/>
                <a:gd name="T107" fmla="*/ 34 h 129"/>
                <a:gd name="T108" fmla="*/ 105 w 112"/>
                <a:gd name="T109" fmla="*/ 74 h 129"/>
                <a:gd name="T110" fmla="*/ 67 w 112"/>
                <a:gd name="T111" fmla="*/ 70 h 129"/>
                <a:gd name="T112" fmla="*/ 16 w 112"/>
                <a:gd name="T113" fmla="*/ 70 h 129"/>
                <a:gd name="T114" fmla="*/ 46 w 112"/>
                <a:gd name="T115" fmla="*/ 36 h 129"/>
                <a:gd name="T116" fmla="*/ 65 w 112"/>
                <a:gd name="T117" fmla="*/ 0 h 129"/>
                <a:gd name="T118" fmla="*/ 44 w 112"/>
                <a:gd name="T119" fmla="*/ 3 h 129"/>
                <a:gd name="T120" fmla="*/ 0 w 112"/>
                <a:gd name="T121" fmla="*/ 80 h 129"/>
                <a:gd name="T122" fmla="*/ 109 w 112"/>
                <a:gd name="T123" fmla="*/ 8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" h="129">
                  <a:moveTo>
                    <a:pt x="85" y="117"/>
                  </a:moveTo>
                  <a:cubicBezTo>
                    <a:pt x="88" y="114"/>
                    <a:pt x="91" y="111"/>
                    <a:pt x="94" y="107"/>
                  </a:cubicBezTo>
                  <a:cubicBezTo>
                    <a:pt x="96" y="105"/>
                    <a:pt x="98" y="103"/>
                    <a:pt x="100" y="102"/>
                  </a:cubicBezTo>
                  <a:cubicBezTo>
                    <a:pt x="96" y="108"/>
                    <a:pt x="91" y="113"/>
                    <a:pt x="85" y="117"/>
                  </a:cubicBezTo>
                  <a:moveTo>
                    <a:pt x="51" y="114"/>
                  </a:moveTo>
                  <a:cubicBezTo>
                    <a:pt x="55" y="110"/>
                    <a:pt x="59" y="105"/>
                    <a:pt x="64" y="102"/>
                  </a:cubicBezTo>
                  <a:cubicBezTo>
                    <a:pt x="72" y="95"/>
                    <a:pt x="80" y="89"/>
                    <a:pt x="86" y="82"/>
                  </a:cubicBezTo>
                  <a:cubicBezTo>
                    <a:pt x="87" y="82"/>
                    <a:pt x="88" y="82"/>
                    <a:pt x="88" y="82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3" y="86"/>
                    <a:pt x="78" y="91"/>
                    <a:pt x="73" y="95"/>
                  </a:cubicBezTo>
                  <a:cubicBezTo>
                    <a:pt x="65" y="101"/>
                    <a:pt x="58" y="108"/>
                    <a:pt x="51" y="114"/>
                  </a:cubicBezTo>
                  <a:moveTo>
                    <a:pt x="38" y="124"/>
                  </a:moveTo>
                  <a:cubicBezTo>
                    <a:pt x="35" y="123"/>
                    <a:pt x="33" y="123"/>
                    <a:pt x="31" y="122"/>
                  </a:cubicBezTo>
                  <a:cubicBezTo>
                    <a:pt x="41" y="114"/>
                    <a:pt x="51" y="106"/>
                    <a:pt x="62" y="99"/>
                  </a:cubicBezTo>
                  <a:cubicBezTo>
                    <a:pt x="66" y="96"/>
                    <a:pt x="69" y="94"/>
                    <a:pt x="73" y="91"/>
                  </a:cubicBezTo>
                  <a:cubicBezTo>
                    <a:pt x="76" y="88"/>
                    <a:pt x="79" y="86"/>
                    <a:pt x="82" y="84"/>
                  </a:cubicBezTo>
                  <a:cubicBezTo>
                    <a:pt x="83" y="83"/>
                    <a:pt x="84" y="81"/>
                    <a:pt x="85" y="81"/>
                  </a:cubicBezTo>
                  <a:cubicBezTo>
                    <a:pt x="85" y="81"/>
                    <a:pt x="85" y="82"/>
                    <a:pt x="83" y="84"/>
                  </a:cubicBezTo>
                  <a:cubicBezTo>
                    <a:pt x="77" y="91"/>
                    <a:pt x="68" y="97"/>
                    <a:pt x="60" y="103"/>
                  </a:cubicBezTo>
                  <a:cubicBezTo>
                    <a:pt x="56" y="107"/>
                    <a:pt x="52" y="111"/>
                    <a:pt x="48" y="115"/>
                  </a:cubicBezTo>
                  <a:cubicBezTo>
                    <a:pt x="46" y="117"/>
                    <a:pt x="44" y="119"/>
                    <a:pt x="41" y="121"/>
                  </a:cubicBezTo>
                  <a:cubicBezTo>
                    <a:pt x="40" y="122"/>
                    <a:pt x="39" y="123"/>
                    <a:pt x="38" y="123"/>
                  </a:cubicBezTo>
                  <a:cubicBezTo>
                    <a:pt x="38" y="124"/>
                    <a:pt x="38" y="124"/>
                    <a:pt x="38" y="124"/>
                  </a:cubicBezTo>
                  <a:moveTo>
                    <a:pt x="41" y="123"/>
                  </a:moveTo>
                  <a:cubicBezTo>
                    <a:pt x="41" y="123"/>
                    <a:pt x="42" y="123"/>
                    <a:pt x="42" y="122"/>
                  </a:cubicBezTo>
                  <a:cubicBezTo>
                    <a:pt x="43" y="121"/>
                    <a:pt x="45" y="120"/>
                    <a:pt x="46" y="119"/>
                  </a:cubicBezTo>
                  <a:cubicBezTo>
                    <a:pt x="54" y="113"/>
                    <a:pt x="62" y="106"/>
                    <a:pt x="70" y="99"/>
                  </a:cubicBezTo>
                  <a:cubicBezTo>
                    <a:pt x="74" y="96"/>
                    <a:pt x="78" y="92"/>
                    <a:pt x="82" y="89"/>
                  </a:cubicBezTo>
                  <a:cubicBezTo>
                    <a:pt x="84" y="87"/>
                    <a:pt x="86" y="85"/>
                    <a:pt x="88" y="83"/>
                  </a:cubicBezTo>
                  <a:cubicBezTo>
                    <a:pt x="89" y="83"/>
                    <a:pt x="90" y="82"/>
                    <a:pt x="92" y="81"/>
                  </a:cubicBezTo>
                  <a:cubicBezTo>
                    <a:pt x="92" y="81"/>
                    <a:pt x="93" y="81"/>
                    <a:pt x="94" y="81"/>
                  </a:cubicBezTo>
                  <a:cubicBezTo>
                    <a:pt x="80" y="97"/>
                    <a:pt x="60" y="109"/>
                    <a:pt x="46" y="124"/>
                  </a:cubicBezTo>
                  <a:cubicBezTo>
                    <a:pt x="45" y="124"/>
                    <a:pt x="46" y="125"/>
                    <a:pt x="46" y="125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63" y="113"/>
                    <a:pt x="79" y="100"/>
                    <a:pt x="94" y="87"/>
                  </a:cubicBezTo>
                  <a:cubicBezTo>
                    <a:pt x="93" y="88"/>
                    <a:pt x="91" y="89"/>
                    <a:pt x="90" y="90"/>
                  </a:cubicBezTo>
                  <a:cubicBezTo>
                    <a:pt x="86" y="94"/>
                    <a:pt x="81" y="98"/>
                    <a:pt x="77" y="102"/>
                  </a:cubicBezTo>
                  <a:cubicBezTo>
                    <a:pt x="69" y="110"/>
                    <a:pt x="61" y="117"/>
                    <a:pt x="53" y="125"/>
                  </a:cubicBezTo>
                  <a:cubicBezTo>
                    <a:pt x="52" y="125"/>
                    <a:pt x="53" y="126"/>
                    <a:pt x="53" y="126"/>
                  </a:cubicBezTo>
                  <a:cubicBezTo>
                    <a:pt x="53" y="126"/>
                    <a:pt x="53" y="126"/>
                    <a:pt x="53" y="125"/>
                  </a:cubicBezTo>
                  <a:cubicBezTo>
                    <a:pt x="69" y="115"/>
                    <a:pt x="83" y="102"/>
                    <a:pt x="98" y="89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3" y="94"/>
                    <a:pt x="89" y="97"/>
                    <a:pt x="85" y="101"/>
                  </a:cubicBezTo>
                  <a:cubicBezTo>
                    <a:pt x="78" y="109"/>
                    <a:pt x="70" y="116"/>
                    <a:pt x="63" y="123"/>
                  </a:cubicBezTo>
                  <a:cubicBezTo>
                    <a:pt x="62" y="124"/>
                    <a:pt x="63" y="124"/>
                    <a:pt x="63" y="124"/>
                  </a:cubicBezTo>
                  <a:cubicBezTo>
                    <a:pt x="63" y="124"/>
                    <a:pt x="63" y="124"/>
                    <a:pt x="63" y="124"/>
                  </a:cubicBezTo>
                  <a:cubicBezTo>
                    <a:pt x="76" y="116"/>
                    <a:pt x="87" y="103"/>
                    <a:pt x="99" y="93"/>
                  </a:cubicBezTo>
                  <a:cubicBezTo>
                    <a:pt x="100" y="92"/>
                    <a:pt x="101" y="92"/>
                    <a:pt x="102" y="91"/>
                  </a:cubicBezTo>
                  <a:cubicBezTo>
                    <a:pt x="101" y="92"/>
                    <a:pt x="100" y="94"/>
                    <a:pt x="99" y="95"/>
                  </a:cubicBezTo>
                  <a:cubicBezTo>
                    <a:pt x="97" y="98"/>
                    <a:pt x="94" y="100"/>
                    <a:pt x="91" y="102"/>
                  </a:cubicBezTo>
                  <a:cubicBezTo>
                    <a:pt x="84" y="107"/>
                    <a:pt x="78" y="114"/>
                    <a:pt x="72" y="120"/>
                  </a:cubicBezTo>
                  <a:cubicBezTo>
                    <a:pt x="72" y="121"/>
                    <a:pt x="72" y="121"/>
                    <a:pt x="73" y="121"/>
                  </a:cubicBezTo>
                  <a:cubicBezTo>
                    <a:pt x="73" y="121"/>
                    <a:pt x="73" y="121"/>
                    <a:pt x="73" y="121"/>
                  </a:cubicBezTo>
                  <a:cubicBezTo>
                    <a:pt x="83" y="117"/>
                    <a:pt x="90" y="109"/>
                    <a:pt x="97" y="102"/>
                  </a:cubicBezTo>
                  <a:cubicBezTo>
                    <a:pt x="98" y="102"/>
                    <a:pt x="100" y="100"/>
                    <a:pt x="101" y="98"/>
                  </a:cubicBezTo>
                  <a:cubicBezTo>
                    <a:pt x="101" y="99"/>
                    <a:pt x="101" y="99"/>
                    <a:pt x="101" y="100"/>
                  </a:cubicBezTo>
                  <a:cubicBezTo>
                    <a:pt x="99" y="102"/>
                    <a:pt x="96" y="103"/>
                    <a:pt x="94" y="105"/>
                  </a:cubicBezTo>
                  <a:cubicBezTo>
                    <a:pt x="90" y="109"/>
                    <a:pt x="86" y="115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74" y="123"/>
                    <a:pt x="65" y="125"/>
                    <a:pt x="56" y="126"/>
                  </a:cubicBezTo>
                  <a:cubicBezTo>
                    <a:pt x="56" y="126"/>
                    <a:pt x="55" y="126"/>
                    <a:pt x="54" y="126"/>
                  </a:cubicBezTo>
                  <a:cubicBezTo>
                    <a:pt x="49" y="126"/>
                    <a:pt x="44" y="125"/>
                    <a:pt x="39" y="124"/>
                  </a:cubicBezTo>
                  <a:cubicBezTo>
                    <a:pt x="39" y="124"/>
                    <a:pt x="40" y="123"/>
                    <a:pt x="40" y="123"/>
                  </a:cubicBezTo>
                  <a:cubicBezTo>
                    <a:pt x="40" y="123"/>
                    <a:pt x="40" y="123"/>
                    <a:pt x="41" y="123"/>
                  </a:cubicBezTo>
                  <a:moveTo>
                    <a:pt x="13" y="109"/>
                  </a:moveTo>
                  <a:cubicBezTo>
                    <a:pt x="12" y="108"/>
                    <a:pt x="11" y="107"/>
                    <a:pt x="10" y="105"/>
                  </a:cubicBezTo>
                  <a:cubicBezTo>
                    <a:pt x="17" y="102"/>
                    <a:pt x="22" y="97"/>
                    <a:pt x="28" y="92"/>
                  </a:cubicBezTo>
                  <a:cubicBezTo>
                    <a:pt x="31" y="89"/>
                    <a:pt x="34" y="87"/>
                    <a:pt x="37" y="84"/>
                  </a:cubicBezTo>
                  <a:cubicBezTo>
                    <a:pt x="39" y="82"/>
                    <a:pt x="41" y="81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ubicBezTo>
                    <a:pt x="44" y="79"/>
                    <a:pt x="44" y="79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35" y="90"/>
                    <a:pt x="21" y="96"/>
                    <a:pt x="13" y="109"/>
                  </a:cubicBezTo>
                  <a:moveTo>
                    <a:pt x="10" y="104"/>
                  </a:moveTo>
                  <a:cubicBezTo>
                    <a:pt x="9" y="103"/>
                    <a:pt x="9" y="102"/>
                    <a:pt x="9" y="102"/>
                  </a:cubicBezTo>
                  <a:cubicBezTo>
                    <a:pt x="13" y="98"/>
                    <a:pt x="16" y="94"/>
                    <a:pt x="20" y="91"/>
                  </a:cubicBezTo>
                  <a:cubicBezTo>
                    <a:pt x="22" y="88"/>
                    <a:pt x="24" y="86"/>
                    <a:pt x="27" y="84"/>
                  </a:cubicBezTo>
                  <a:cubicBezTo>
                    <a:pt x="28" y="83"/>
                    <a:pt x="32" y="79"/>
                    <a:pt x="33" y="79"/>
                  </a:cubicBezTo>
                  <a:cubicBezTo>
                    <a:pt x="33" y="79"/>
                    <a:pt x="33" y="80"/>
                    <a:pt x="30" y="83"/>
                  </a:cubicBezTo>
                  <a:cubicBezTo>
                    <a:pt x="27" y="87"/>
                    <a:pt x="23" y="91"/>
                    <a:pt x="19" y="95"/>
                  </a:cubicBezTo>
                  <a:cubicBezTo>
                    <a:pt x="16" y="98"/>
                    <a:pt x="12" y="100"/>
                    <a:pt x="10" y="104"/>
                  </a:cubicBezTo>
                  <a:moveTo>
                    <a:pt x="48" y="123"/>
                  </a:moveTo>
                  <a:cubicBezTo>
                    <a:pt x="49" y="122"/>
                    <a:pt x="49" y="122"/>
                    <a:pt x="49" y="122"/>
                  </a:cubicBezTo>
                  <a:cubicBezTo>
                    <a:pt x="57" y="114"/>
                    <a:pt x="66" y="107"/>
                    <a:pt x="74" y="100"/>
                  </a:cubicBezTo>
                  <a:cubicBezTo>
                    <a:pt x="82" y="93"/>
                    <a:pt x="89" y="87"/>
                    <a:pt x="95" y="80"/>
                  </a:cubicBezTo>
                  <a:cubicBezTo>
                    <a:pt x="98" y="79"/>
                    <a:pt x="100" y="78"/>
                    <a:pt x="103" y="78"/>
                  </a:cubicBezTo>
                  <a:cubicBezTo>
                    <a:pt x="104" y="78"/>
                    <a:pt x="104" y="78"/>
                    <a:pt x="105" y="78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6" y="80"/>
                    <a:pt x="106" y="81"/>
                    <a:pt x="105" y="83"/>
                  </a:cubicBezTo>
                  <a:cubicBezTo>
                    <a:pt x="105" y="88"/>
                    <a:pt x="104" y="93"/>
                    <a:pt x="102" y="97"/>
                  </a:cubicBezTo>
                  <a:cubicBezTo>
                    <a:pt x="98" y="100"/>
                    <a:pt x="94" y="104"/>
                    <a:pt x="89" y="108"/>
                  </a:cubicBezTo>
                  <a:cubicBezTo>
                    <a:pt x="87" y="110"/>
                    <a:pt x="84" y="113"/>
                    <a:pt x="81" y="115"/>
                  </a:cubicBezTo>
                  <a:cubicBezTo>
                    <a:pt x="80" y="116"/>
                    <a:pt x="75" y="119"/>
                    <a:pt x="75" y="119"/>
                  </a:cubicBezTo>
                  <a:cubicBezTo>
                    <a:pt x="75" y="119"/>
                    <a:pt x="75" y="119"/>
                    <a:pt x="76" y="117"/>
                  </a:cubicBezTo>
                  <a:cubicBezTo>
                    <a:pt x="82" y="112"/>
                    <a:pt x="87" y="106"/>
                    <a:pt x="93" y="101"/>
                  </a:cubicBezTo>
                  <a:cubicBezTo>
                    <a:pt x="97" y="98"/>
                    <a:pt x="102" y="94"/>
                    <a:pt x="104" y="89"/>
                  </a:cubicBezTo>
                  <a:cubicBezTo>
                    <a:pt x="105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98" y="94"/>
                    <a:pt x="91" y="99"/>
                    <a:pt x="85" y="104"/>
                  </a:cubicBezTo>
                  <a:cubicBezTo>
                    <a:pt x="82" y="107"/>
                    <a:pt x="78" y="111"/>
                    <a:pt x="75" y="114"/>
                  </a:cubicBezTo>
                  <a:cubicBezTo>
                    <a:pt x="72" y="116"/>
                    <a:pt x="67" y="121"/>
                    <a:pt x="65" y="122"/>
                  </a:cubicBezTo>
                  <a:cubicBezTo>
                    <a:pt x="78" y="110"/>
                    <a:pt x="90" y="98"/>
                    <a:pt x="102" y="8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4" y="84"/>
                    <a:pt x="104" y="84"/>
                    <a:pt x="105" y="83"/>
                  </a:cubicBezTo>
                  <a:cubicBezTo>
                    <a:pt x="105" y="83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96" y="89"/>
                    <a:pt x="87" y="97"/>
                    <a:pt x="79" y="104"/>
                  </a:cubicBezTo>
                  <a:cubicBezTo>
                    <a:pt x="75" y="108"/>
                    <a:pt x="70" y="111"/>
                    <a:pt x="66" y="115"/>
                  </a:cubicBezTo>
                  <a:cubicBezTo>
                    <a:pt x="64" y="117"/>
                    <a:pt x="61" y="119"/>
                    <a:pt x="59" y="120"/>
                  </a:cubicBezTo>
                  <a:cubicBezTo>
                    <a:pt x="66" y="114"/>
                    <a:pt x="73" y="108"/>
                    <a:pt x="79" y="102"/>
                  </a:cubicBezTo>
                  <a:cubicBezTo>
                    <a:pt x="87" y="94"/>
                    <a:pt x="95" y="88"/>
                    <a:pt x="102" y="80"/>
                  </a:cubicBezTo>
                  <a:cubicBezTo>
                    <a:pt x="102" y="79"/>
                    <a:pt x="102" y="79"/>
                    <a:pt x="101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93" y="87"/>
                    <a:pt x="84" y="94"/>
                    <a:pt x="75" y="102"/>
                  </a:cubicBezTo>
                  <a:cubicBezTo>
                    <a:pt x="70" y="106"/>
                    <a:pt x="65" y="110"/>
                    <a:pt x="59" y="114"/>
                  </a:cubicBezTo>
                  <a:cubicBezTo>
                    <a:pt x="57" y="116"/>
                    <a:pt x="54" y="118"/>
                    <a:pt x="52" y="120"/>
                  </a:cubicBezTo>
                  <a:cubicBezTo>
                    <a:pt x="51" y="120"/>
                    <a:pt x="49" y="122"/>
                    <a:pt x="48" y="123"/>
                  </a:cubicBezTo>
                  <a:moveTo>
                    <a:pt x="11" y="104"/>
                  </a:moveTo>
                  <a:cubicBezTo>
                    <a:pt x="12" y="103"/>
                    <a:pt x="13" y="101"/>
                    <a:pt x="14" y="100"/>
                  </a:cubicBezTo>
                  <a:cubicBezTo>
                    <a:pt x="17" y="98"/>
                    <a:pt x="19" y="97"/>
                    <a:pt x="21" y="95"/>
                  </a:cubicBezTo>
                  <a:cubicBezTo>
                    <a:pt x="27" y="90"/>
                    <a:pt x="31" y="84"/>
                    <a:pt x="35" y="78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8"/>
                    <a:pt x="39" y="79"/>
                    <a:pt x="41" y="79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2" y="86"/>
                    <a:pt x="24" y="95"/>
                    <a:pt x="14" y="101"/>
                  </a:cubicBezTo>
                  <a:cubicBezTo>
                    <a:pt x="13" y="102"/>
                    <a:pt x="12" y="103"/>
                    <a:pt x="11" y="104"/>
                  </a:cubicBezTo>
                  <a:moveTo>
                    <a:pt x="18" y="115"/>
                  </a:moveTo>
                  <a:cubicBezTo>
                    <a:pt x="18" y="114"/>
                    <a:pt x="18" y="114"/>
                    <a:pt x="18" y="114"/>
                  </a:cubicBezTo>
                  <a:cubicBezTo>
                    <a:pt x="16" y="113"/>
                    <a:pt x="15" y="112"/>
                    <a:pt x="14" y="111"/>
                  </a:cubicBezTo>
                  <a:cubicBezTo>
                    <a:pt x="28" y="101"/>
                    <a:pt x="38" y="87"/>
                    <a:pt x="53" y="79"/>
                  </a:cubicBezTo>
                  <a:cubicBezTo>
                    <a:pt x="54" y="79"/>
                    <a:pt x="57" y="76"/>
                    <a:pt x="58" y="76"/>
                  </a:cubicBezTo>
                  <a:cubicBezTo>
                    <a:pt x="58" y="76"/>
                    <a:pt x="58" y="76"/>
                    <a:pt x="58" y="77"/>
                  </a:cubicBezTo>
                  <a:cubicBezTo>
                    <a:pt x="56" y="78"/>
                    <a:pt x="54" y="80"/>
                    <a:pt x="52" y="81"/>
                  </a:cubicBezTo>
                  <a:cubicBezTo>
                    <a:pt x="48" y="85"/>
                    <a:pt x="44" y="88"/>
                    <a:pt x="40" y="92"/>
                  </a:cubicBezTo>
                  <a:cubicBezTo>
                    <a:pt x="32" y="99"/>
                    <a:pt x="25" y="106"/>
                    <a:pt x="18" y="115"/>
                  </a:cubicBezTo>
                  <a:moveTo>
                    <a:pt x="30" y="121"/>
                  </a:moveTo>
                  <a:cubicBezTo>
                    <a:pt x="27" y="120"/>
                    <a:pt x="25" y="119"/>
                    <a:pt x="22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30" y="110"/>
                    <a:pt x="38" y="102"/>
                    <a:pt x="46" y="95"/>
                  </a:cubicBezTo>
                  <a:cubicBezTo>
                    <a:pt x="50" y="91"/>
                    <a:pt x="55" y="87"/>
                    <a:pt x="60" y="84"/>
                  </a:cubicBezTo>
                  <a:cubicBezTo>
                    <a:pt x="64" y="81"/>
                    <a:pt x="69" y="78"/>
                    <a:pt x="71" y="76"/>
                  </a:cubicBezTo>
                  <a:cubicBezTo>
                    <a:pt x="63" y="84"/>
                    <a:pt x="53" y="92"/>
                    <a:pt x="45" y="99"/>
                  </a:cubicBezTo>
                  <a:cubicBezTo>
                    <a:pt x="38" y="106"/>
                    <a:pt x="30" y="111"/>
                    <a:pt x="25" y="118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34" y="113"/>
                    <a:pt x="42" y="107"/>
                    <a:pt x="50" y="101"/>
                  </a:cubicBezTo>
                  <a:cubicBezTo>
                    <a:pt x="59" y="94"/>
                    <a:pt x="68" y="85"/>
                    <a:pt x="78" y="80"/>
                  </a:cubicBezTo>
                  <a:cubicBezTo>
                    <a:pt x="73" y="82"/>
                    <a:pt x="70" y="86"/>
                    <a:pt x="66" y="89"/>
                  </a:cubicBezTo>
                  <a:cubicBezTo>
                    <a:pt x="61" y="94"/>
                    <a:pt x="56" y="98"/>
                    <a:pt x="51" y="102"/>
                  </a:cubicBezTo>
                  <a:cubicBezTo>
                    <a:pt x="46" y="106"/>
                    <a:pt x="43" y="111"/>
                    <a:pt x="38" y="115"/>
                  </a:cubicBezTo>
                  <a:cubicBezTo>
                    <a:pt x="35" y="117"/>
                    <a:pt x="32" y="118"/>
                    <a:pt x="30" y="121"/>
                  </a:cubicBezTo>
                  <a:moveTo>
                    <a:pt x="71" y="76"/>
                  </a:move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moveTo>
                    <a:pt x="8" y="100"/>
                  </a:moveTo>
                  <a:cubicBezTo>
                    <a:pt x="7" y="97"/>
                    <a:pt x="6" y="94"/>
                    <a:pt x="5" y="91"/>
                  </a:cubicBezTo>
                  <a:cubicBezTo>
                    <a:pt x="11" y="86"/>
                    <a:pt x="16" y="80"/>
                    <a:pt x="22" y="76"/>
                  </a:cubicBezTo>
                  <a:cubicBezTo>
                    <a:pt x="22" y="77"/>
                    <a:pt x="19" y="81"/>
                    <a:pt x="18" y="81"/>
                  </a:cubicBezTo>
                  <a:cubicBezTo>
                    <a:pt x="16" y="83"/>
                    <a:pt x="15" y="85"/>
                    <a:pt x="13" y="86"/>
                  </a:cubicBezTo>
                  <a:cubicBezTo>
                    <a:pt x="11" y="89"/>
                    <a:pt x="9" y="92"/>
                    <a:pt x="7" y="96"/>
                  </a:cubicBezTo>
                  <a:cubicBezTo>
                    <a:pt x="6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11" y="94"/>
                    <a:pt x="15" y="90"/>
                    <a:pt x="18" y="87"/>
                  </a:cubicBezTo>
                  <a:cubicBezTo>
                    <a:pt x="20" y="85"/>
                    <a:pt x="22" y="83"/>
                    <a:pt x="24" y="81"/>
                  </a:cubicBezTo>
                  <a:cubicBezTo>
                    <a:pt x="24" y="81"/>
                    <a:pt x="28" y="77"/>
                    <a:pt x="28" y="77"/>
                  </a:cubicBezTo>
                  <a:cubicBezTo>
                    <a:pt x="28" y="77"/>
                    <a:pt x="28" y="78"/>
                    <a:pt x="27" y="79"/>
                  </a:cubicBezTo>
                  <a:cubicBezTo>
                    <a:pt x="22" y="87"/>
                    <a:pt x="14" y="92"/>
                    <a:pt x="8" y="100"/>
                  </a:cubicBezTo>
                  <a:moveTo>
                    <a:pt x="22" y="76"/>
                  </a:moveTo>
                  <a:cubicBezTo>
                    <a:pt x="22" y="76"/>
                    <a:pt x="22" y="76"/>
                    <a:pt x="22" y="76"/>
                  </a:cubicBezTo>
                  <a:cubicBezTo>
                    <a:pt x="22" y="76"/>
                    <a:pt x="22" y="76"/>
                    <a:pt x="22" y="76"/>
                  </a:cubicBezTo>
                  <a:moveTo>
                    <a:pt x="21" y="117"/>
                  </a:moveTo>
                  <a:cubicBezTo>
                    <a:pt x="21" y="117"/>
                    <a:pt x="20" y="116"/>
                    <a:pt x="19" y="115"/>
                  </a:cubicBezTo>
                  <a:cubicBezTo>
                    <a:pt x="27" y="108"/>
                    <a:pt x="35" y="101"/>
                    <a:pt x="43" y="94"/>
                  </a:cubicBezTo>
                  <a:cubicBezTo>
                    <a:pt x="48" y="90"/>
                    <a:pt x="52" y="86"/>
                    <a:pt x="57" y="83"/>
                  </a:cubicBezTo>
                  <a:cubicBezTo>
                    <a:pt x="60" y="81"/>
                    <a:pt x="62" y="79"/>
                    <a:pt x="65" y="77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67" y="76"/>
                    <a:pt x="64" y="78"/>
                    <a:pt x="63" y="79"/>
                  </a:cubicBezTo>
                  <a:cubicBezTo>
                    <a:pt x="56" y="84"/>
                    <a:pt x="49" y="90"/>
                    <a:pt x="43" y="96"/>
                  </a:cubicBezTo>
                  <a:cubicBezTo>
                    <a:pt x="36" y="103"/>
                    <a:pt x="28" y="10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8" y="100"/>
                  </a:moveTo>
                  <a:cubicBezTo>
                    <a:pt x="12" y="98"/>
                    <a:pt x="16" y="92"/>
                    <a:pt x="20" y="88"/>
                  </a:cubicBezTo>
                  <a:cubicBezTo>
                    <a:pt x="24" y="84"/>
                    <a:pt x="27" y="80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2" y="76"/>
                    <a:pt x="33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25" y="84"/>
                    <a:pt x="17" y="93"/>
                    <a:pt x="8" y="100"/>
                  </a:cubicBezTo>
                  <a:moveTo>
                    <a:pt x="27" y="117"/>
                  </a:moveTo>
                  <a:cubicBezTo>
                    <a:pt x="26" y="117"/>
                    <a:pt x="29" y="115"/>
                    <a:pt x="29" y="114"/>
                  </a:cubicBezTo>
                  <a:cubicBezTo>
                    <a:pt x="31" y="112"/>
                    <a:pt x="33" y="110"/>
                    <a:pt x="36" y="108"/>
                  </a:cubicBezTo>
                  <a:cubicBezTo>
                    <a:pt x="39" y="105"/>
                    <a:pt x="43" y="102"/>
                    <a:pt x="47" y="99"/>
                  </a:cubicBezTo>
                  <a:cubicBezTo>
                    <a:pt x="56" y="91"/>
                    <a:pt x="65" y="83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7" y="77"/>
                    <a:pt x="81" y="79"/>
                    <a:pt x="84" y="81"/>
                  </a:cubicBezTo>
                  <a:cubicBezTo>
                    <a:pt x="76" y="86"/>
                    <a:pt x="69" y="93"/>
                    <a:pt x="61" y="98"/>
                  </a:cubicBezTo>
                  <a:cubicBezTo>
                    <a:pt x="55" y="102"/>
                    <a:pt x="49" y="106"/>
                    <a:pt x="44" y="110"/>
                  </a:cubicBezTo>
                  <a:cubicBezTo>
                    <a:pt x="46" y="108"/>
                    <a:pt x="49" y="105"/>
                    <a:pt x="52" y="103"/>
                  </a:cubicBezTo>
                  <a:cubicBezTo>
                    <a:pt x="60" y="94"/>
                    <a:pt x="70" y="87"/>
                    <a:pt x="80" y="79"/>
                  </a:cubicBezTo>
                  <a:cubicBezTo>
                    <a:pt x="80" y="79"/>
                    <a:pt x="80" y="78"/>
                    <a:pt x="79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71" y="82"/>
                    <a:pt x="64" y="89"/>
                    <a:pt x="57" y="94"/>
                  </a:cubicBezTo>
                  <a:cubicBezTo>
                    <a:pt x="48" y="101"/>
                    <a:pt x="38" y="109"/>
                    <a:pt x="29" y="115"/>
                  </a:cubicBezTo>
                  <a:cubicBezTo>
                    <a:pt x="27" y="116"/>
                    <a:pt x="27" y="117"/>
                    <a:pt x="27" y="117"/>
                  </a:cubicBezTo>
                  <a:moveTo>
                    <a:pt x="5" y="88"/>
                  </a:moveTo>
                  <a:cubicBezTo>
                    <a:pt x="4" y="87"/>
                    <a:pt x="4" y="86"/>
                    <a:pt x="4" y="86"/>
                  </a:cubicBezTo>
                  <a:cubicBezTo>
                    <a:pt x="6" y="84"/>
                    <a:pt x="8" y="82"/>
                    <a:pt x="9" y="80"/>
                  </a:cubicBezTo>
                  <a:cubicBezTo>
                    <a:pt x="11" y="79"/>
                    <a:pt x="13" y="77"/>
                    <a:pt x="15" y="76"/>
                  </a:cubicBezTo>
                  <a:cubicBezTo>
                    <a:pt x="16" y="75"/>
                    <a:pt x="16" y="75"/>
                    <a:pt x="17" y="75"/>
                  </a:cubicBezTo>
                  <a:cubicBezTo>
                    <a:pt x="17" y="75"/>
                    <a:pt x="15" y="77"/>
                    <a:pt x="14" y="77"/>
                  </a:cubicBezTo>
                  <a:cubicBezTo>
                    <a:pt x="11" y="81"/>
                    <a:pt x="7" y="84"/>
                    <a:pt x="5" y="88"/>
                  </a:cubicBezTo>
                  <a:moveTo>
                    <a:pt x="53" y="88"/>
                  </a:moveTo>
                  <a:cubicBezTo>
                    <a:pt x="55" y="86"/>
                    <a:pt x="57" y="85"/>
                    <a:pt x="59" y="83"/>
                  </a:cubicBezTo>
                  <a:cubicBezTo>
                    <a:pt x="62" y="81"/>
                    <a:pt x="66" y="78"/>
                    <a:pt x="69" y="75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70" y="74"/>
                    <a:pt x="70" y="74"/>
                    <a:pt x="71" y="74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66" y="79"/>
                    <a:pt x="59" y="83"/>
                    <a:pt x="53" y="88"/>
                  </a:cubicBezTo>
                  <a:moveTo>
                    <a:pt x="14" y="109"/>
                  </a:moveTo>
                  <a:cubicBezTo>
                    <a:pt x="15" y="107"/>
                    <a:pt x="17" y="105"/>
                    <a:pt x="19" y="103"/>
                  </a:cubicBezTo>
                  <a:cubicBezTo>
                    <a:pt x="22" y="99"/>
                    <a:pt x="26" y="96"/>
                    <a:pt x="30" y="93"/>
                  </a:cubicBezTo>
                  <a:cubicBezTo>
                    <a:pt x="36" y="89"/>
                    <a:pt x="42" y="84"/>
                    <a:pt x="46" y="79"/>
                  </a:cubicBezTo>
                  <a:cubicBezTo>
                    <a:pt x="48" y="78"/>
                    <a:pt x="50" y="78"/>
                    <a:pt x="53" y="77"/>
                  </a:cubicBezTo>
                  <a:cubicBezTo>
                    <a:pt x="57" y="75"/>
                    <a:pt x="62" y="74"/>
                    <a:pt x="67" y="74"/>
                  </a:cubicBezTo>
                  <a:cubicBezTo>
                    <a:pt x="67" y="74"/>
                    <a:pt x="68" y="74"/>
                    <a:pt x="68" y="74"/>
                  </a:cubicBezTo>
                  <a:cubicBezTo>
                    <a:pt x="52" y="84"/>
                    <a:pt x="38" y="98"/>
                    <a:pt x="23" y="110"/>
                  </a:cubicBezTo>
                  <a:cubicBezTo>
                    <a:pt x="23" y="111"/>
                    <a:pt x="22" y="112"/>
                    <a:pt x="21" y="112"/>
                  </a:cubicBezTo>
                  <a:cubicBezTo>
                    <a:pt x="22" y="111"/>
                    <a:pt x="23" y="110"/>
                    <a:pt x="24" y="109"/>
                  </a:cubicBezTo>
                  <a:cubicBezTo>
                    <a:pt x="28" y="105"/>
                    <a:pt x="32" y="101"/>
                    <a:pt x="36" y="97"/>
                  </a:cubicBezTo>
                  <a:cubicBezTo>
                    <a:pt x="43" y="90"/>
                    <a:pt x="52" y="83"/>
                    <a:pt x="60" y="76"/>
                  </a:cubicBezTo>
                  <a:cubicBezTo>
                    <a:pt x="60" y="76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42" y="81"/>
                    <a:pt x="31" y="97"/>
                    <a:pt x="17" y="107"/>
                  </a:cubicBezTo>
                  <a:cubicBezTo>
                    <a:pt x="17" y="108"/>
                    <a:pt x="14" y="109"/>
                    <a:pt x="14" y="109"/>
                  </a:cubicBezTo>
                  <a:moveTo>
                    <a:pt x="4" y="80"/>
                  </a:moveTo>
                  <a:cubicBezTo>
                    <a:pt x="4" y="80"/>
                    <a:pt x="5" y="80"/>
                    <a:pt x="5" y="80"/>
                  </a:cubicBezTo>
                  <a:cubicBezTo>
                    <a:pt x="6" y="78"/>
                    <a:pt x="8" y="77"/>
                    <a:pt x="9" y="75"/>
                  </a:cubicBezTo>
                  <a:cubicBezTo>
                    <a:pt x="10" y="75"/>
                    <a:pt x="11" y="74"/>
                    <a:pt x="11" y="74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1" y="75"/>
                    <a:pt x="10" y="76"/>
                    <a:pt x="9" y="77"/>
                  </a:cubicBezTo>
                  <a:cubicBezTo>
                    <a:pt x="8" y="79"/>
                    <a:pt x="6" y="81"/>
                    <a:pt x="4" y="84"/>
                  </a:cubicBezTo>
                  <a:cubicBezTo>
                    <a:pt x="4" y="83"/>
                    <a:pt x="4" y="82"/>
                    <a:pt x="4" y="82"/>
                  </a:cubicBezTo>
                  <a:cubicBezTo>
                    <a:pt x="4" y="80"/>
                    <a:pt x="4" y="79"/>
                    <a:pt x="4" y="77"/>
                  </a:cubicBezTo>
                  <a:cubicBezTo>
                    <a:pt x="5" y="76"/>
                    <a:pt x="7" y="75"/>
                    <a:pt x="9" y="74"/>
                  </a:cubicBezTo>
                  <a:cubicBezTo>
                    <a:pt x="8" y="76"/>
                    <a:pt x="6" y="77"/>
                    <a:pt x="4" y="79"/>
                  </a:cubicBezTo>
                  <a:cubicBezTo>
                    <a:pt x="4" y="79"/>
                    <a:pt x="4" y="80"/>
                    <a:pt x="4" y="80"/>
                  </a:cubicBezTo>
                  <a:moveTo>
                    <a:pt x="6" y="89"/>
                  </a:moveTo>
                  <a:cubicBezTo>
                    <a:pt x="5" y="89"/>
                    <a:pt x="6" y="87"/>
                    <a:pt x="7" y="86"/>
                  </a:cubicBezTo>
                  <a:cubicBezTo>
                    <a:pt x="8" y="84"/>
                    <a:pt x="10" y="83"/>
                    <a:pt x="11" y="82"/>
                  </a:cubicBezTo>
                  <a:cubicBezTo>
                    <a:pt x="14" y="79"/>
                    <a:pt x="16" y="77"/>
                    <a:pt x="18" y="74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2" y="74"/>
                    <a:pt x="26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6" y="78"/>
                    <a:pt x="23" y="80"/>
                    <a:pt x="20" y="83"/>
                  </a:cubicBezTo>
                  <a:cubicBezTo>
                    <a:pt x="18" y="85"/>
                    <a:pt x="16" y="87"/>
                    <a:pt x="14" y="89"/>
                  </a:cubicBezTo>
                  <a:cubicBezTo>
                    <a:pt x="13" y="91"/>
                    <a:pt x="9" y="93"/>
                    <a:pt x="8" y="95"/>
                  </a:cubicBezTo>
                  <a:cubicBezTo>
                    <a:pt x="11" y="90"/>
                    <a:pt x="14" y="87"/>
                    <a:pt x="17" y="83"/>
                  </a:cubicBezTo>
                  <a:cubicBezTo>
                    <a:pt x="20" y="81"/>
                    <a:pt x="23" y="79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17" y="78"/>
                    <a:pt x="13" y="83"/>
                    <a:pt x="7" y="87"/>
                  </a:cubicBezTo>
                  <a:cubicBezTo>
                    <a:pt x="7" y="88"/>
                    <a:pt x="6" y="89"/>
                    <a:pt x="6" y="89"/>
                  </a:cubicBezTo>
                  <a:moveTo>
                    <a:pt x="6" y="82"/>
                  </a:moveTo>
                  <a:cubicBezTo>
                    <a:pt x="7" y="81"/>
                    <a:pt x="8" y="80"/>
                    <a:pt x="9" y="79"/>
                  </a:cubicBezTo>
                  <a:cubicBezTo>
                    <a:pt x="10" y="77"/>
                    <a:pt x="12" y="75"/>
                    <a:pt x="13" y="73"/>
                  </a:cubicBezTo>
                  <a:cubicBezTo>
                    <a:pt x="14" y="73"/>
                    <a:pt x="15" y="73"/>
                    <a:pt x="16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3" y="76"/>
                    <a:pt x="10" y="79"/>
                    <a:pt x="6" y="82"/>
                  </a:cubicBezTo>
                  <a:moveTo>
                    <a:pt x="53" y="4"/>
                  </a:moveTo>
                  <a:cubicBezTo>
                    <a:pt x="57" y="4"/>
                    <a:pt x="60" y="4"/>
                    <a:pt x="64" y="4"/>
                  </a:cubicBezTo>
                  <a:cubicBezTo>
                    <a:pt x="66" y="14"/>
                    <a:pt x="65" y="24"/>
                    <a:pt x="65" y="34"/>
                  </a:cubicBezTo>
                  <a:cubicBezTo>
                    <a:pt x="65" y="34"/>
                    <a:pt x="65" y="35"/>
                    <a:pt x="65" y="35"/>
                  </a:cubicBezTo>
                  <a:cubicBezTo>
                    <a:pt x="66" y="35"/>
                    <a:pt x="66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6"/>
                    <a:pt x="68" y="36"/>
                    <a:pt x="69" y="36"/>
                  </a:cubicBezTo>
                  <a:cubicBezTo>
                    <a:pt x="90" y="36"/>
                    <a:pt x="104" y="54"/>
                    <a:pt x="105" y="74"/>
                  </a:cubicBezTo>
                  <a:cubicBezTo>
                    <a:pt x="104" y="74"/>
                    <a:pt x="104" y="74"/>
                    <a:pt x="103" y="74"/>
                  </a:cubicBezTo>
                  <a:cubicBezTo>
                    <a:pt x="101" y="74"/>
                    <a:pt x="99" y="74"/>
                    <a:pt x="97" y="75"/>
                  </a:cubicBezTo>
                  <a:cubicBezTo>
                    <a:pt x="94" y="77"/>
                    <a:pt x="92" y="77"/>
                    <a:pt x="89" y="77"/>
                  </a:cubicBezTo>
                  <a:cubicBezTo>
                    <a:pt x="86" y="77"/>
                    <a:pt x="84" y="76"/>
                    <a:pt x="80" y="74"/>
                  </a:cubicBezTo>
                  <a:cubicBezTo>
                    <a:pt x="76" y="71"/>
                    <a:pt x="71" y="70"/>
                    <a:pt x="67" y="70"/>
                  </a:cubicBezTo>
                  <a:cubicBezTo>
                    <a:pt x="62" y="70"/>
                    <a:pt x="56" y="71"/>
                    <a:pt x="52" y="73"/>
                  </a:cubicBezTo>
                  <a:cubicBezTo>
                    <a:pt x="48" y="74"/>
                    <a:pt x="46" y="75"/>
                    <a:pt x="43" y="75"/>
                  </a:cubicBezTo>
                  <a:cubicBezTo>
                    <a:pt x="40" y="75"/>
                    <a:pt x="37" y="74"/>
                    <a:pt x="33" y="72"/>
                  </a:cubicBezTo>
                  <a:cubicBezTo>
                    <a:pt x="30" y="71"/>
                    <a:pt x="26" y="70"/>
                    <a:pt x="22" y="70"/>
                  </a:cubicBezTo>
                  <a:cubicBezTo>
                    <a:pt x="20" y="70"/>
                    <a:pt x="18" y="70"/>
                    <a:pt x="16" y="70"/>
                  </a:cubicBezTo>
                  <a:cubicBezTo>
                    <a:pt x="12" y="70"/>
                    <a:pt x="8" y="70"/>
                    <a:pt x="4" y="72"/>
                  </a:cubicBezTo>
                  <a:cubicBezTo>
                    <a:pt x="8" y="54"/>
                    <a:pt x="24" y="36"/>
                    <a:pt x="43" y="36"/>
                  </a:cubicBezTo>
                  <a:cubicBezTo>
                    <a:pt x="43" y="36"/>
                    <a:pt x="44" y="36"/>
                    <a:pt x="45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8" y="35"/>
                    <a:pt x="48" y="34"/>
                  </a:cubicBezTo>
                  <a:cubicBezTo>
                    <a:pt x="50" y="24"/>
                    <a:pt x="48" y="14"/>
                    <a:pt x="48" y="4"/>
                  </a:cubicBezTo>
                  <a:cubicBezTo>
                    <a:pt x="50" y="4"/>
                    <a:pt x="51" y="4"/>
                    <a:pt x="53" y="4"/>
                  </a:cubicBezTo>
                  <a:moveTo>
                    <a:pt x="65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1" y="0"/>
                    <a:pt x="57" y="0"/>
                    <a:pt x="53" y="0"/>
                  </a:cubicBezTo>
                  <a:cubicBezTo>
                    <a:pt x="51" y="0"/>
                    <a:pt x="49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5" y="0"/>
                    <a:pt x="45" y="1"/>
                  </a:cubicBezTo>
                  <a:cubicBezTo>
                    <a:pt x="45" y="1"/>
                    <a:pt x="44" y="2"/>
                    <a:pt x="44" y="3"/>
                  </a:cubicBezTo>
                  <a:cubicBezTo>
                    <a:pt x="43" y="12"/>
                    <a:pt x="46" y="22"/>
                    <a:pt x="44" y="32"/>
                  </a:cubicBezTo>
                  <a:cubicBezTo>
                    <a:pt x="44" y="32"/>
                    <a:pt x="43" y="32"/>
                    <a:pt x="42" y="32"/>
                  </a:cubicBezTo>
                  <a:cubicBezTo>
                    <a:pt x="20" y="32"/>
                    <a:pt x="2" y="54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8"/>
                    <a:pt x="0" y="79"/>
                    <a:pt x="0" y="80"/>
                  </a:cubicBezTo>
                  <a:cubicBezTo>
                    <a:pt x="0" y="93"/>
                    <a:pt x="5" y="106"/>
                    <a:pt x="14" y="116"/>
                  </a:cubicBezTo>
                  <a:cubicBezTo>
                    <a:pt x="24" y="127"/>
                    <a:pt x="41" y="129"/>
                    <a:pt x="56" y="12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70" y="129"/>
                    <a:pt x="84" y="124"/>
                    <a:pt x="95" y="115"/>
                  </a:cubicBezTo>
                  <a:cubicBezTo>
                    <a:pt x="104" y="107"/>
                    <a:pt x="108" y="96"/>
                    <a:pt x="109" y="84"/>
                  </a:cubicBezTo>
                  <a:cubicBezTo>
                    <a:pt x="112" y="59"/>
                    <a:pt x="96" y="32"/>
                    <a:pt x="69" y="32"/>
                  </a:cubicBezTo>
                  <a:cubicBezTo>
                    <a:pt x="69" y="22"/>
                    <a:pt x="70" y="12"/>
                    <a:pt x="68" y="2"/>
                  </a:cubicBezTo>
                  <a:cubicBezTo>
                    <a:pt x="68" y="1"/>
                    <a:pt x="67" y="1"/>
                    <a:pt x="67" y="1"/>
                  </a:cubicBezTo>
                  <a:cubicBezTo>
                    <a:pt x="67" y="0"/>
                    <a:pt x="66" y="0"/>
                    <a:pt x="6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4" name="Freeform 50"/>
            <p:cNvSpPr>
              <a:spLocks noEditPoints="1"/>
            </p:cNvSpPr>
            <p:nvPr/>
          </p:nvSpPr>
          <p:spPr bwMode="auto">
            <a:xfrm>
              <a:off x="9254794" y="4597327"/>
              <a:ext cx="431800" cy="644525"/>
            </a:xfrm>
            <a:custGeom>
              <a:avLst/>
              <a:gdLst>
                <a:gd name="T0" fmla="*/ 36 w 102"/>
                <a:gd name="T1" fmla="*/ 148 h 152"/>
                <a:gd name="T2" fmla="*/ 44 w 102"/>
                <a:gd name="T3" fmla="*/ 145 h 152"/>
                <a:gd name="T4" fmla="*/ 39 w 102"/>
                <a:gd name="T5" fmla="*/ 147 h 152"/>
                <a:gd name="T6" fmla="*/ 34 w 102"/>
                <a:gd name="T7" fmla="*/ 148 h 152"/>
                <a:gd name="T8" fmla="*/ 54 w 102"/>
                <a:gd name="T9" fmla="*/ 139 h 152"/>
                <a:gd name="T10" fmla="*/ 54 w 102"/>
                <a:gd name="T11" fmla="*/ 133 h 152"/>
                <a:gd name="T12" fmla="*/ 52 w 102"/>
                <a:gd name="T13" fmla="*/ 131 h 152"/>
                <a:gd name="T14" fmla="*/ 35 w 102"/>
                <a:gd name="T15" fmla="*/ 148 h 152"/>
                <a:gd name="T16" fmla="*/ 54 w 102"/>
                <a:gd name="T17" fmla="*/ 123 h 152"/>
                <a:gd name="T18" fmla="*/ 37 w 102"/>
                <a:gd name="T19" fmla="*/ 133 h 152"/>
                <a:gd name="T20" fmla="*/ 39 w 102"/>
                <a:gd name="T21" fmla="*/ 131 h 152"/>
                <a:gd name="T22" fmla="*/ 21 w 102"/>
                <a:gd name="T23" fmla="*/ 116 h 152"/>
                <a:gd name="T24" fmla="*/ 42 w 102"/>
                <a:gd name="T25" fmla="*/ 115 h 152"/>
                <a:gd name="T26" fmla="*/ 28 w 102"/>
                <a:gd name="T27" fmla="*/ 147 h 152"/>
                <a:gd name="T28" fmla="*/ 28 w 102"/>
                <a:gd name="T29" fmla="*/ 116 h 152"/>
                <a:gd name="T30" fmla="*/ 11 w 102"/>
                <a:gd name="T31" fmla="*/ 140 h 152"/>
                <a:gd name="T32" fmla="*/ 21 w 102"/>
                <a:gd name="T33" fmla="*/ 129 h 152"/>
                <a:gd name="T34" fmla="*/ 37 w 102"/>
                <a:gd name="T35" fmla="*/ 119 h 152"/>
                <a:gd name="T36" fmla="*/ 19 w 102"/>
                <a:gd name="T37" fmla="*/ 144 h 152"/>
                <a:gd name="T38" fmla="*/ 37 w 102"/>
                <a:gd name="T39" fmla="*/ 130 h 152"/>
                <a:gd name="T40" fmla="*/ 49 w 102"/>
                <a:gd name="T41" fmla="*/ 120 h 152"/>
                <a:gd name="T42" fmla="*/ 21 w 102"/>
                <a:gd name="T43" fmla="*/ 117 h 152"/>
                <a:gd name="T44" fmla="*/ 14 w 102"/>
                <a:gd name="T45" fmla="*/ 123 h 152"/>
                <a:gd name="T46" fmla="*/ 29 w 102"/>
                <a:gd name="T47" fmla="*/ 114 h 152"/>
                <a:gd name="T48" fmla="*/ 35 w 102"/>
                <a:gd name="T49" fmla="*/ 115 h 152"/>
                <a:gd name="T50" fmla="*/ 24 w 102"/>
                <a:gd name="T51" fmla="*/ 124 h 152"/>
                <a:gd name="T52" fmla="*/ 24 w 102"/>
                <a:gd name="T53" fmla="*/ 124 h 152"/>
                <a:gd name="T54" fmla="*/ 87 w 102"/>
                <a:gd name="T55" fmla="*/ 27 h 152"/>
                <a:gd name="T56" fmla="*/ 87 w 102"/>
                <a:gd name="T57" fmla="*/ 27 h 152"/>
                <a:gd name="T58" fmla="*/ 81 w 102"/>
                <a:gd name="T59" fmla="*/ 26 h 152"/>
                <a:gd name="T60" fmla="*/ 80 w 102"/>
                <a:gd name="T61" fmla="*/ 11 h 152"/>
                <a:gd name="T62" fmla="*/ 61 w 102"/>
                <a:gd name="T63" fmla="*/ 11 h 152"/>
                <a:gd name="T64" fmla="*/ 89 w 102"/>
                <a:gd name="T65" fmla="*/ 8 h 152"/>
                <a:gd name="T66" fmla="*/ 58 w 102"/>
                <a:gd name="T67" fmla="*/ 25 h 152"/>
                <a:gd name="T68" fmla="*/ 62 w 102"/>
                <a:gd name="T69" fmla="*/ 26 h 152"/>
                <a:gd name="T70" fmla="*/ 94 w 102"/>
                <a:gd name="T71" fmla="*/ 25 h 152"/>
                <a:gd name="T72" fmla="*/ 89 w 102"/>
                <a:gd name="T73" fmla="*/ 25 h 152"/>
                <a:gd name="T74" fmla="*/ 58 w 102"/>
                <a:gd name="T75" fmla="*/ 9 h 152"/>
                <a:gd name="T76" fmla="*/ 58 w 102"/>
                <a:gd name="T77" fmla="*/ 19 h 152"/>
                <a:gd name="T78" fmla="*/ 58 w 102"/>
                <a:gd name="T79" fmla="*/ 23 h 152"/>
                <a:gd name="T80" fmla="*/ 58 w 102"/>
                <a:gd name="T81" fmla="*/ 12 h 152"/>
                <a:gd name="T82" fmla="*/ 75 w 102"/>
                <a:gd name="T83" fmla="*/ 4 h 152"/>
                <a:gd name="T84" fmla="*/ 90 w 102"/>
                <a:gd name="T85" fmla="*/ 6 h 152"/>
                <a:gd name="T86" fmla="*/ 85 w 102"/>
                <a:gd name="T87" fmla="*/ 6 h 152"/>
                <a:gd name="T88" fmla="*/ 79 w 102"/>
                <a:gd name="T89" fmla="*/ 5 h 152"/>
                <a:gd name="T90" fmla="*/ 73 w 102"/>
                <a:gd name="T91" fmla="*/ 4 h 152"/>
                <a:gd name="T92" fmla="*/ 60 w 102"/>
                <a:gd name="T93" fmla="*/ 15 h 152"/>
                <a:gd name="T94" fmla="*/ 58 w 102"/>
                <a:gd name="T95" fmla="*/ 12 h 152"/>
                <a:gd name="T96" fmla="*/ 54 w 102"/>
                <a:gd name="T97" fmla="*/ 27 h 152"/>
                <a:gd name="T98" fmla="*/ 9 w 102"/>
                <a:gd name="T99" fmla="*/ 119 h 152"/>
                <a:gd name="T100" fmla="*/ 58 w 102"/>
                <a:gd name="T101" fmla="*/ 122 h 152"/>
                <a:gd name="T102" fmla="*/ 95 w 102"/>
                <a:gd name="T103" fmla="*/ 32 h 152"/>
                <a:gd name="T104" fmla="*/ 100 w 102"/>
                <a:gd name="T105" fmla="*/ 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2" h="152">
                  <a:moveTo>
                    <a:pt x="36" y="148"/>
                  </a:moveTo>
                  <a:cubicBezTo>
                    <a:pt x="37" y="147"/>
                    <a:pt x="38" y="146"/>
                    <a:pt x="39" y="145"/>
                  </a:cubicBezTo>
                  <a:cubicBezTo>
                    <a:pt x="39" y="145"/>
                    <a:pt x="38" y="146"/>
                    <a:pt x="38" y="147"/>
                  </a:cubicBezTo>
                  <a:cubicBezTo>
                    <a:pt x="38" y="147"/>
                    <a:pt x="38" y="147"/>
                    <a:pt x="38" y="147"/>
                  </a:cubicBezTo>
                  <a:cubicBezTo>
                    <a:pt x="37" y="148"/>
                    <a:pt x="37" y="148"/>
                    <a:pt x="36" y="148"/>
                  </a:cubicBezTo>
                  <a:moveTo>
                    <a:pt x="39" y="147"/>
                  </a:moveTo>
                  <a:cubicBezTo>
                    <a:pt x="42" y="144"/>
                    <a:pt x="46" y="141"/>
                    <a:pt x="49" y="138"/>
                  </a:cubicBezTo>
                  <a:cubicBezTo>
                    <a:pt x="50" y="137"/>
                    <a:pt x="52" y="135"/>
                    <a:pt x="53" y="135"/>
                  </a:cubicBezTo>
                  <a:cubicBezTo>
                    <a:pt x="53" y="135"/>
                    <a:pt x="52" y="136"/>
                    <a:pt x="50" y="138"/>
                  </a:cubicBezTo>
                  <a:cubicBezTo>
                    <a:pt x="48" y="141"/>
                    <a:pt x="46" y="142"/>
                    <a:pt x="44" y="145"/>
                  </a:cubicBezTo>
                  <a:cubicBezTo>
                    <a:pt x="44" y="145"/>
                    <a:pt x="44" y="145"/>
                    <a:pt x="45" y="145"/>
                  </a:cubicBezTo>
                  <a:cubicBezTo>
                    <a:pt x="45" y="145"/>
                    <a:pt x="45" y="145"/>
                    <a:pt x="45" y="145"/>
                  </a:cubicBezTo>
                  <a:cubicBezTo>
                    <a:pt x="48" y="143"/>
                    <a:pt x="51" y="141"/>
                    <a:pt x="54" y="139"/>
                  </a:cubicBezTo>
                  <a:cubicBezTo>
                    <a:pt x="51" y="143"/>
                    <a:pt x="46" y="146"/>
                    <a:pt x="41" y="147"/>
                  </a:cubicBezTo>
                  <a:cubicBezTo>
                    <a:pt x="41" y="147"/>
                    <a:pt x="40" y="147"/>
                    <a:pt x="39" y="147"/>
                  </a:cubicBezTo>
                  <a:moveTo>
                    <a:pt x="33" y="148"/>
                  </a:moveTo>
                  <a:cubicBezTo>
                    <a:pt x="32" y="148"/>
                    <a:pt x="30" y="148"/>
                    <a:pt x="28" y="147"/>
                  </a:cubicBezTo>
                  <a:cubicBezTo>
                    <a:pt x="34" y="143"/>
                    <a:pt x="39" y="139"/>
                    <a:pt x="44" y="134"/>
                  </a:cubicBezTo>
                  <a:cubicBezTo>
                    <a:pt x="44" y="134"/>
                    <a:pt x="43" y="135"/>
                    <a:pt x="43" y="135"/>
                  </a:cubicBezTo>
                  <a:cubicBezTo>
                    <a:pt x="39" y="139"/>
                    <a:pt x="36" y="143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moveTo>
                    <a:pt x="35" y="148"/>
                  </a:moveTo>
                  <a:cubicBezTo>
                    <a:pt x="41" y="139"/>
                    <a:pt x="47" y="131"/>
                    <a:pt x="54" y="124"/>
                  </a:cubicBezTo>
                  <a:cubicBezTo>
                    <a:pt x="56" y="127"/>
                    <a:pt x="57" y="131"/>
                    <a:pt x="56" y="135"/>
                  </a:cubicBezTo>
                  <a:cubicBezTo>
                    <a:pt x="56" y="136"/>
                    <a:pt x="55" y="137"/>
                    <a:pt x="54" y="139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52" y="139"/>
                    <a:pt x="50" y="141"/>
                    <a:pt x="48" y="142"/>
                  </a:cubicBezTo>
                  <a:cubicBezTo>
                    <a:pt x="51" y="139"/>
                    <a:pt x="53" y="137"/>
                    <a:pt x="54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49" y="137"/>
                    <a:pt x="44" y="141"/>
                    <a:pt x="40" y="145"/>
                  </a:cubicBezTo>
                  <a:cubicBezTo>
                    <a:pt x="44" y="142"/>
                    <a:pt x="49" y="136"/>
                    <a:pt x="53" y="131"/>
                  </a:cubicBezTo>
                  <a:cubicBezTo>
                    <a:pt x="53" y="131"/>
                    <a:pt x="53" y="130"/>
                    <a:pt x="52" y="130"/>
                  </a:cubicBezTo>
                  <a:cubicBezTo>
                    <a:pt x="52" y="130"/>
                    <a:pt x="52" y="130"/>
                    <a:pt x="52" y="131"/>
                  </a:cubicBezTo>
                  <a:cubicBezTo>
                    <a:pt x="52" y="131"/>
                    <a:pt x="51" y="132"/>
                    <a:pt x="51" y="13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50" y="132"/>
                    <a:pt x="50" y="132"/>
                    <a:pt x="49" y="133"/>
                  </a:cubicBezTo>
                  <a:cubicBezTo>
                    <a:pt x="44" y="138"/>
                    <a:pt x="38" y="144"/>
                    <a:pt x="35" y="148"/>
                  </a:cubicBezTo>
                  <a:cubicBezTo>
                    <a:pt x="35" y="148"/>
                    <a:pt x="35" y="148"/>
                    <a:pt x="35" y="148"/>
                  </a:cubicBezTo>
                  <a:moveTo>
                    <a:pt x="30" y="145"/>
                  </a:moveTo>
                  <a:cubicBezTo>
                    <a:pt x="30" y="145"/>
                    <a:pt x="30" y="145"/>
                    <a:pt x="31" y="144"/>
                  </a:cubicBezTo>
                  <a:cubicBezTo>
                    <a:pt x="38" y="135"/>
                    <a:pt x="46" y="129"/>
                    <a:pt x="51" y="119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52" y="120"/>
                    <a:pt x="53" y="121"/>
                    <a:pt x="54" y="123"/>
                  </a:cubicBezTo>
                  <a:cubicBezTo>
                    <a:pt x="50" y="126"/>
                    <a:pt x="47" y="130"/>
                    <a:pt x="43" y="133"/>
                  </a:cubicBezTo>
                  <a:cubicBezTo>
                    <a:pt x="41" y="135"/>
                    <a:pt x="39" y="138"/>
                    <a:pt x="36" y="140"/>
                  </a:cubicBezTo>
                  <a:cubicBezTo>
                    <a:pt x="36" y="140"/>
                    <a:pt x="31" y="145"/>
                    <a:pt x="30" y="145"/>
                  </a:cubicBezTo>
                  <a:moveTo>
                    <a:pt x="25" y="144"/>
                  </a:moveTo>
                  <a:cubicBezTo>
                    <a:pt x="28" y="140"/>
                    <a:pt x="33" y="137"/>
                    <a:pt x="37" y="133"/>
                  </a:cubicBezTo>
                  <a:cubicBezTo>
                    <a:pt x="41" y="128"/>
                    <a:pt x="45" y="122"/>
                    <a:pt x="48" y="117"/>
                  </a:cubicBezTo>
                  <a:cubicBezTo>
                    <a:pt x="48" y="117"/>
                    <a:pt x="49" y="117"/>
                    <a:pt x="49" y="117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8"/>
                  </a:cubicBezTo>
                  <a:cubicBezTo>
                    <a:pt x="46" y="122"/>
                    <a:pt x="43" y="127"/>
                    <a:pt x="39" y="131"/>
                  </a:cubicBezTo>
                  <a:cubicBezTo>
                    <a:pt x="37" y="133"/>
                    <a:pt x="35" y="135"/>
                    <a:pt x="33" y="137"/>
                  </a:cubicBezTo>
                  <a:cubicBezTo>
                    <a:pt x="30" y="140"/>
                    <a:pt x="27" y="142"/>
                    <a:pt x="25" y="144"/>
                  </a:cubicBezTo>
                  <a:moveTo>
                    <a:pt x="9" y="127"/>
                  </a:moveTo>
                  <a:cubicBezTo>
                    <a:pt x="10" y="124"/>
                    <a:pt x="12" y="121"/>
                    <a:pt x="16" y="119"/>
                  </a:cubicBezTo>
                  <a:cubicBezTo>
                    <a:pt x="17" y="118"/>
                    <a:pt x="19" y="117"/>
                    <a:pt x="21" y="116"/>
                  </a:cubicBezTo>
                  <a:cubicBezTo>
                    <a:pt x="16" y="119"/>
                    <a:pt x="12" y="123"/>
                    <a:pt x="9" y="127"/>
                  </a:cubicBezTo>
                  <a:moveTo>
                    <a:pt x="20" y="142"/>
                  </a:moveTo>
                  <a:cubicBezTo>
                    <a:pt x="20" y="142"/>
                    <a:pt x="20" y="142"/>
                    <a:pt x="21" y="142"/>
                  </a:cubicBezTo>
                  <a:cubicBezTo>
                    <a:pt x="23" y="138"/>
                    <a:pt x="26" y="135"/>
                    <a:pt x="29" y="131"/>
                  </a:cubicBezTo>
                  <a:cubicBezTo>
                    <a:pt x="33" y="126"/>
                    <a:pt x="38" y="121"/>
                    <a:pt x="42" y="115"/>
                  </a:cubicBezTo>
                  <a:cubicBezTo>
                    <a:pt x="43" y="115"/>
                    <a:pt x="45" y="116"/>
                    <a:pt x="47" y="116"/>
                  </a:cubicBezTo>
                  <a:cubicBezTo>
                    <a:pt x="39" y="122"/>
                    <a:pt x="33" y="131"/>
                    <a:pt x="26" y="138"/>
                  </a:cubicBezTo>
                  <a:cubicBezTo>
                    <a:pt x="25" y="139"/>
                    <a:pt x="23" y="140"/>
                    <a:pt x="22" y="141"/>
                  </a:cubicBezTo>
                  <a:cubicBezTo>
                    <a:pt x="21" y="142"/>
                    <a:pt x="20" y="142"/>
                    <a:pt x="20" y="142"/>
                  </a:cubicBezTo>
                  <a:moveTo>
                    <a:pt x="28" y="147"/>
                  </a:moveTo>
                  <a:cubicBezTo>
                    <a:pt x="23" y="147"/>
                    <a:pt x="18" y="145"/>
                    <a:pt x="14" y="143"/>
                  </a:cubicBezTo>
                  <a:cubicBezTo>
                    <a:pt x="10" y="141"/>
                    <a:pt x="8" y="138"/>
                    <a:pt x="8" y="136"/>
                  </a:cubicBezTo>
                  <a:cubicBezTo>
                    <a:pt x="15" y="130"/>
                    <a:pt x="21" y="122"/>
                    <a:pt x="28" y="116"/>
                  </a:cubicBezTo>
                  <a:cubicBezTo>
                    <a:pt x="29" y="116"/>
                    <a:pt x="29" y="115"/>
                    <a:pt x="29" y="115"/>
                  </a:cubicBezTo>
                  <a:cubicBezTo>
                    <a:pt x="29" y="115"/>
                    <a:pt x="29" y="116"/>
                    <a:pt x="28" y="116"/>
                  </a:cubicBezTo>
                  <a:cubicBezTo>
                    <a:pt x="27" y="118"/>
                    <a:pt x="26" y="120"/>
                    <a:pt x="24" y="122"/>
                  </a:cubicBezTo>
                  <a:cubicBezTo>
                    <a:pt x="22" y="125"/>
                    <a:pt x="19" y="129"/>
                    <a:pt x="16" y="133"/>
                  </a:cubicBezTo>
                  <a:cubicBezTo>
                    <a:pt x="14" y="135"/>
                    <a:pt x="13" y="137"/>
                    <a:pt x="11" y="139"/>
                  </a:cubicBezTo>
                  <a:cubicBezTo>
                    <a:pt x="10" y="139"/>
                    <a:pt x="11" y="140"/>
                    <a:pt x="11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12" y="139"/>
                    <a:pt x="12" y="139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3" y="138"/>
                    <a:pt x="13" y="138"/>
                    <a:pt x="13" y="138"/>
                  </a:cubicBezTo>
                  <a:cubicBezTo>
                    <a:pt x="14" y="137"/>
                    <a:pt x="16" y="135"/>
                    <a:pt x="17" y="134"/>
                  </a:cubicBezTo>
                  <a:cubicBezTo>
                    <a:pt x="18" y="132"/>
                    <a:pt x="20" y="130"/>
                    <a:pt x="21" y="129"/>
                  </a:cubicBezTo>
                  <a:cubicBezTo>
                    <a:pt x="25" y="124"/>
                    <a:pt x="30" y="120"/>
                    <a:pt x="33" y="116"/>
                  </a:cubicBezTo>
                  <a:cubicBezTo>
                    <a:pt x="26" y="125"/>
                    <a:pt x="19" y="132"/>
                    <a:pt x="13" y="141"/>
                  </a:cubicBezTo>
                  <a:cubicBezTo>
                    <a:pt x="13" y="142"/>
                    <a:pt x="14" y="142"/>
                    <a:pt x="14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23" y="135"/>
                    <a:pt x="29" y="126"/>
                    <a:pt x="37" y="119"/>
                  </a:cubicBezTo>
                  <a:cubicBezTo>
                    <a:pt x="38" y="118"/>
                    <a:pt x="38" y="118"/>
                    <a:pt x="38" y="118"/>
                  </a:cubicBezTo>
                  <a:cubicBezTo>
                    <a:pt x="38" y="118"/>
                    <a:pt x="37" y="119"/>
                    <a:pt x="37" y="120"/>
                  </a:cubicBezTo>
                  <a:cubicBezTo>
                    <a:pt x="34" y="123"/>
                    <a:pt x="32" y="126"/>
                    <a:pt x="30" y="128"/>
                  </a:cubicBezTo>
                  <a:cubicBezTo>
                    <a:pt x="26" y="133"/>
                    <a:pt x="22" y="138"/>
                    <a:pt x="18" y="143"/>
                  </a:cubicBezTo>
                  <a:cubicBezTo>
                    <a:pt x="18" y="144"/>
                    <a:pt x="18" y="144"/>
                    <a:pt x="19" y="144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9" y="138"/>
                    <a:pt x="35" y="128"/>
                    <a:pt x="43" y="120"/>
                  </a:cubicBezTo>
                  <a:cubicBezTo>
                    <a:pt x="44" y="119"/>
                    <a:pt x="46" y="118"/>
                    <a:pt x="46" y="118"/>
                  </a:cubicBezTo>
                  <a:cubicBezTo>
                    <a:pt x="46" y="118"/>
                    <a:pt x="46" y="118"/>
                    <a:pt x="45" y="120"/>
                  </a:cubicBezTo>
                  <a:cubicBezTo>
                    <a:pt x="42" y="124"/>
                    <a:pt x="40" y="127"/>
                    <a:pt x="37" y="130"/>
                  </a:cubicBezTo>
                  <a:cubicBezTo>
                    <a:pt x="33" y="136"/>
                    <a:pt x="27" y="140"/>
                    <a:pt x="23" y="145"/>
                  </a:cubicBezTo>
                  <a:cubicBezTo>
                    <a:pt x="22" y="146"/>
                    <a:pt x="23" y="146"/>
                    <a:pt x="23" y="146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33" y="140"/>
                    <a:pt x="40" y="131"/>
                    <a:pt x="48" y="122"/>
                  </a:cubicBezTo>
                  <a:cubicBezTo>
                    <a:pt x="49" y="121"/>
                    <a:pt x="49" y="120"/>
                    <a:pt x="49" y="120"/>
                  </a:cubicBezTo>
                  <a:cubicBezTo>
                    <a:pt x="49" y="120"/>
                    <a:pt x="47" y="123"/>
                    <a:pt x="47" y="124"/>
                  </a:cubicBezTo>
                  <a:cubicBezTo>
                    <a:pt x="45" y="127"/>
                    <a:pt x="42" y="130"/>
                    <a:pt x="39" y="134"/>
                  </a:cubicBezTo>
                  <a:cubicBezTo>
                    <a:pt x="35" y="138"/>
                    <a:pt x="31" y="142"/>
                    <a:pt x="27" y="147"/>
                  </a:cubicBezTo>
                  <a:cubicBezTo>
                    <a:pt x="28" y="147"/>
                    <a:pt x="28" y="147"/>
                    <a:pt x="28" y="147"/>
                  </a:cubicBezTo>
                  <a:moveTo>
                    <a:pt x="21" y="117"/>
                  </a:moveTo>
                  <a:cubicBezTo>
                    <a:pt x="21" y="117"/>
                    <a:pt x="23" y="116"/>
                    <a:pt x="24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0" y="122"/>
                    <a:pt x="14" y="128"/>
                    <a:pt x="7" y="134"/>
                  </a:cubicBezTo>
                  <a:cubicBezTo>
                    <a:pt x="7" y="133"/>
                    <a:pt x="7" y="131"/>
                    <a:pt x="8" y="129"/>
                  </a:cubicBezTo>
                  <a:cubicBezTo>
                    <a:pt x="10" y="127"/>
                    <a:pt x="12" y="125"/>
                    <a:pt x="14" y="123"/>
                  </a:cubicBezTo>
                  <a:cubicBezTo>
                    <a:pt x="16" y="121"/>
                    <a:pt x="19" y="119"/>
                    <a:pt x="21" y="117"/>
                  </a:cubicBezTo>
                  <a:cubicBezTo>
                    <a:pt x="21" y="117"/>
                    <a:pt x="21" y="117"/>
                    <a:pt x="21" y="117"/>
                  </a:cubicBezTo>
                  <a:moveTo>
                    <a:pt x="23" y="119"/>
                  </a:moveTo>
                  <a:cubicBezTo>
                    <a:pt x="24" y="118"/>
                    <a:pt x="25" y="116"/>
                    <a:pt x="26" y="115"/>
                  </a:cubicBezTo>
                  <a:cubicBezTo>
                    <a:pt x="27" y="115"/>
                    <a:pt x="28" y="114"/>
                    <a:pt x="29" y="114"/>
                  </a:cubicBezTo>
                  <a:cubicBezTo>
                    <a:pt x="27" y="116"/>
                    <a:pt x="25" y="118"/>
                    <a:pt x="23" y="119"/>
                  </a:cubicBezTo>
                  <a:moveTo>
                    <a:pt x="16" y="140"/>
                  </a:moveTo>
                  <a:cubicBezTo>
                    <a:pt x="16" y="140"/>
                    <a:pt x="16" y="139"/>
                    <a:pt x="17" y="138"/>
                  </a:cubicBezTo>
                  <a:cubicBezTo>
                    <a:pt x="18" y="135"/>
                    <a:pt x="21" y="132"/>
                    <a:pt x="23" y="129"/>
                  </a:cubicBezTo>
                  <a:cubicBezTo>
                    <a:pt x="27" y="124"/>
                    <a:pt x="31" y="120"/>
                    <a:pt x="35" y="115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7" y="114"/>
                    <a:pt x="39" y="115"/>
                    <a:pt x="40" y="115"/>
                  </a:cubicBezTo>
                  <a:cubicBezTo>
                    <a:pt x="33" y="121"/>
                    <a:pt x="27" y="129"/>
                    <a:pt x="20" y="135"/>
                  </a:cubicBezTo>
                  <a:cubicBezTo>
                    <a:pt x="19" y="136"/>
                    <a:pt x="16" y="140"/>
                    <a:pt x="16" y="140"/>
                  </a:cubicBezTo>
                  <a:moveTo>
                    <a:pt x="24" y="124"/>
                  </a:moveTo>
                  <a:cubicBezTo>
                    <a:pt x="27" y="120"/>
                    <a:pt x="29" y="117"/>
                    <a:pt x="31" y="114"/>
                  </a:cubicBezTo>
                  <a:cubicBezTo>
                    <a:pt x="32" y="114"/>
                    <a:pt x="32" y="114"/>
                    <a:pt x="33" y="114"/>
                  </a:cubicBezTo>
                  <a:cubicBezTo>
                    <a:pt x="33" y="114"/>
                    <a:pt x="34" y="114"/>
                    <a:pt x="35" y="114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31" y="117"/>
                    <a:pt x="27" y="120"/>
                    <a:pt x="24" y="124"/>
                  </a:cubicBezTo>
                  <a:moveTo>
                    <a:pt x="92" y="27"/>
                  </a:moveTo>
                  <a:cubicBezTo>
                    <a:pt x="91" y="27"/>
                    <a:pt x="90" y="27"/>
                    <a:pt x="90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7"/>
                  </a:cubicBezTo>
                  <a:moveTo>
                    <a:pt x="87" y="27"/>
                  </a:moveTo>
                  <a:cubicBezTo>
                    <a:pt x="85" y="27"/>
                    <a:pt x="84" y="27"/>
                    <a:pt x="83" y="26"/>
                  </a:cubicBezTo>
                  <a:cubicBezTo>
                    <a:pt x="86" y="24"/>
                    <a:pt x="89" y="21"/>
                    <a:pt x="93" y="18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5" y="17"/>
                    <a:pt x="90" y="22"/>
                    <a:pt x="89" y="23"/>
                  </a:cubicBezTo>
                  <a:cubicBezTo>
                    <a:pt x="88" y="24"/>
                    <a:pt x="87" y="25"/>
                    <a:pt x="87" y="27"/>
                  </a:cubicBezTo>
                  <a:moveTo>
                    <a:pt x="77" y="26"/>
                  </a:moveTo>
                  <a:cubicBezTo>
                    <a:pt x="82" y="22"/>
                    <a:pt x="87" y="16"/>
                    <a:pt x="92" y="11"/>
                  </a:cubicBezTo>
                  <a:cubicBezTo>
                    <a:pt x="91" y="12"/>
                    <a:pt x="90" y="13"/>
                    <a:pt x="89" y="14"/>
                  </a:cubicBezTo>
                  <a:cubicBezTo>
                    <a:pt x="86" y="18"/>
                    <a:pt x="84" y="22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79" y="26"/>
                  </a:cubicBezTo>
                  <a:cubicBezTo>
                    <a:pt x="78" y="26"/>
                    <a:pt x="77" y="26"/>
                    <a:pt x="77" y="26"/>
                  </a:cubicBezTo>
                  <a:moveTo>
                    <a:pt x="67" y="26"/>
                  </a:moveTo>
                  <a:cubicBezTo>
                    <a:pt x="66" y="26"/>
                    <a:pt x="65" y="26"/>
                    <a:pt x="64" y="26"/>
                  </a:cubicBezTo>
                  <a:cubicBezTo>
                    <a:pt x="69" y="21"/>
                    <a:pt x="75" y="16"/>
                    <a:pt x="80" y="11"/>
                  </a:cubicBezTo>
                  <a:cubicBezTo>
                    <a:pt x="79" y="13"/>
                    <a:pt x="77" y="15"/>
                    <a:pt x="76" y="16"/>
                  </a:cubicBezTo>
                  <a:cubicBezTo>
                    <a:pt x="73" y="20"/>
                    <a:pt x="70" y="23"/>
                    <a:pt x="67" y="26"/>
                  </a:cubicBezTo>
                  <a:moveTo>
                    <a:pt x="58" y="16"/>
                  </a:moveTo>
                  <a:cubicBezTo>
                    <a:pt x="58" y="15"/>
                    <a:pt x="58" y="14"/>
                    <a:pt x="58" y="13"/>
                  </a:cubicBezTo>
                  <a:cubicBezTo>
                    <a:pt x="59" y="13"/>
                    <a:pt x="60" y="12"/>
                    <a:pt x="61" y="11"/>
                  </a:cubicBezTo>
                  <a:cubicBezTo>
                    <a:pt x="61" y="11"/>
                    <a:pt x="62" y="10"/>
                    <a:pt x="63" y="9"/>
                  </a:cubicBezTo>
                  <a:cubicBezTo>
                    <a:pt x="61" y="11"/>
                    <a:pt x="60" y="13"/>
                    <a:pt x="58" y="16"/>
                  </a:cubicBezTo>
                  <a:moveTo>
                    <a:pt x="74" y="26"/>
                  </a:moveTo>
                  <a:cubicBezTo>
                    <a:pt x="72" y="26"/>
                    <a:pt x="71" y="26"/>
                    <a:pt x="69" y="26"/>
                  </a:cubicBezTo>
                  <a:cubicBezTo>
                    <a:pt x="76" y="21"/>
                    <a:pt x="82" y="14"/>
                    <a:pt x="89" y="8"/>
                  </a:cubicBezTo>
                  <a:cubicBezTo>
                    <a:pt x="84" y="12"/>
                    <a:pt x="80" y="21"/>
                    <a:pt x="75" y="26"/>
                  </a:cubicBezTo>
                  <a:cubicBezTo>
                    <a:pt x="75" y="26"/>
                    <a:pt x="74" y="26"/>
                    <a:pt x="74" y="26"/>
                  </a:cubicBezTo>
                  <a:moveTo>
                    <a:pt x="62" y="26"/>
                  </a:moveTo>
                  <a:cubicBezTo>
                    <a:pt x="61" y="26"/>
                    <a:pt x="60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4" y="21"/>
                    <a:pt x="69" y="16"/>
                    <a:pt x="74" y="11"/>
                  </a:cubicBezTo>
                  <a:cubicBezTo>
                    <a:pt x="74" y="11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6" y="10"/>
                    <a:pt x="74" y="13"/>
                    <a:pt x="71" y="16"/>
                  </a:cubicBezTo>
                  <a:cubicBezTo>
                    <a:pt x="68" y="19"/>
                    <a:pt x="65" y="23"/>
                    <a:pt x="62" y="26"/>
                  </a:cubicBezTo>
                  <a:moveTo>
                    <a:pt x="83" y="25"/>
                  </a:moveTo>
                  <a:cubicBezTo>
                    <a:pt x="87" y="18"/>
                    <a:pt x="92" y="12"/>
                    <a:pt x="98" y="6"/>
                  </a:cubicBezTo>
                  <a:cubicBezTo>
                    <a:pt x="97" y="13"/>
                    <a:pt x="95" y="20"/>
                    <a:pt x="94" y="27"/>
                  </a:cubicBezTo>
                  <a:cubicBezTo>
                    <a:pt x="94" y="27"/>
                    <a:pt x="93" y="27"/>
                    <a:pt x="93" y="27"/>
                  </a:cubicBezTo>
                  <a:cubicBezTo>
                    <a:pt x="93" y="27"/>
                    <a:pt x="93" y="26"/>
                    <a:pt x="94" y="25"/>
                  </a:cubicBezTo>
                  <a:cubicBezTo>
                    <a:pt x="94" y="25"/>
                    <a:pt x="93" y="25"/>
                    <a:pt x="93" y="25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1" y="25"/>
                    <a:pt x="90" y="26"/>
                    <a:pt x="89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6"/>
                    <a:pt x="88" y="26"/>
                    <a:pt x="89" y="25"/>
                  </a:cubicBezTo>
                  <a:cubicBezTo>
                    <a:pt x="91" y="22"/>
                    <a:pt x="94" y="19"/>
                    <a:pt x="96" y="15"/>
                  </a:cubicBezTo>
                  <a:cubicBezTo>
                    <a:pt x="97" y="15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2" y="17"/>
                    <a:pt x="86" y="21"/>
                    <a:pt x="83" y="25"/>
                  </a:cubicBezTo>
                  <a:moveTo>
                    <a:pt x="58" y="9"/>
                  </a:moveTo>
                  <a:cubicBezTo>
                    <a:pt x="58" y="9"/>
                    <a:pt x="58" y="8"/>
                    <a:pt x="58" y="7"/>
                  </a:cubicBezTo>
                  <a:cubicBezTo>
                    <a:pt x="59" y="7"/>
                    <a:pt x="60" y="7"/>
                    <a:pt x="60" y="6"/>
                  </a:cubicBezTo>
                  <a:cubicBezTo>
                    <a:pt x="60" y="7"/>
                    <a:pt x="59" y="8"/>
                    <a:pt x="58" y="9"/>
                  </a:cubicBezTo>
                  <a:moveTo>
                    <a:pt x="58" y="23"/>
                  </a:moveTo>
                  <a:cubicBezTo>
                    <a:pt x="58" y="22"/>
                    <a:pt x="58" y="21"/>
                    <a:pt x="58" y="19"/>
                  </a:cubicBezTo>
                  <a:cubicBezTo>
                    <a:pt x="60" y="17"/>
                    <a:pt x="62" y="15"/>
                    <a:pt x="64" y="14"/>
                  </a:cubicBezTo>
                  <a:cubicBezTo>
                    <a:pt x="65" y="13"/>
                    <a:pt x="66" y="12"/>
                    <a:pt x="67" y="11"/>
                  </a:cubicBezTo>
                  <a:cubicBezTo>
                    <a:pt x="68" y="10"/>
                    <a:pt x="71" y="6"/>
                    <a:pt x="72" y="6"/>
                  </a:cubicBezTo>
                  <a:cubicBezTo>
                    <a:pt x="72" y="6"/>
                    <a:pt x="71" y="7"/>
                    <a:pt x="70" y="8"/>
                  </a:cubicBezTo>
                  <a:cubicBezTo>
                    <a:pt x="66" y="13"/>
                    <a:pt x="62" y="18"/>
                    <a:pt x="58" y="23"/>
                  </a:cubicBezTo>
                  <a:moveTo>
                    <a:pt x="58" y="6"/>
                  </a:moveTo>
                  <a:cubicBezTo>
                    <a:pt x="58" y="5"/>
                    <a:pt x="58" y="5"/>
                    <a:pt x="58" y="5"/>
                  </a:cubicBezTo>
                  <a:cubicBezTo>
                    <a:pt x="60" y="4"/>
                    <a:pt x="61" y="4"/>
                    <a:pt x="63" y="4"/>
                  </a:cubicBezTo>
                  <a:cubicBezTo>
                    <a:pt x="62" y="5"/>
                    <a:pt x="60" y="5"/>
                    <a:pt x="58" y="6"/>
                  </a:cubicBezTo>
                  <a:moveTo>
                    <a:pt x="58" y="12"/>
                  </a:moveTo>
                  <a:cubicBezTo>
                    <a:pt x="58" y="12"/>
                    <a:pt x="58" y="11"/>
                    <a:pt x="58" y="11"/>
                  </a:cubicBezTo>
                  <a:cubicBezTo>
                    <a:pt x="60" y="9"/>
                    <a:pt x="62" y="7"/>
                    <a:pt x="64" y="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4"/>
                    <a:pt x="65" y="4"/>
                    <a:pt x="65" y="4"/>
                  </a:cubicBezTo>
                  <a:cubicBezTo>
                    <a:pt x="68" y="4"/>
                    <a:pt x="72" y="4"/>
                    <a:pt x="75" y="4"/>
                  </a:cubicBezTo>
                  <a:cubicBezTo>
                    <a:pt x="82" y="5"/>
                    <a:pt x="90" y="5"/>
                    <a:pt x="98" y="5"/>
                  </a:cubicBezTo>
                  <a:cubicBezTo>
                    <a:pt x="92" y="10"/>
                    <a:pt x="87" y="15"/>
                    <a:pt x="82" y="20"/>
                  </a:cubicBezTo>
                  <a:cubicBezTo>
                    <a:pt x="85" y="16"/>
                    <a:pt x="88" y="11"/>
                    <a:pt x="91" y="7"/>
                  </a:cubicBezTo>
                  <a:cubicBezTo>
                    <a:pt x="91" y="6"/>
                    <a:pt x="91" y="6"/>
                    <a:pt x="90" y="6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84" y="11"/>
                    <a:pt x="79" y="16"/>
                    <a:pt x="73" y="21"/>
                  </a:cubicBezTo>
                  <a:cubicBezTo>
                    <a:pt x="74" y="20"/>
                    <a:pt x="75" y="19"/>
                    <a:pt x="77" y="17"/>
                  </a:cubicBezTo>
                  <a:cubicBezTo>
                    <a:pt x="80" y="14"/>
                    <a:pt x="82" y="10"/>
                    <a:pt x="86" y="7"/>
                  </a:cubicBezTo>
                  <a:cubicBezTo>
                    <a:pt x="86" y="6"/>
                    <a:pt x="86" y="6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0" y="10"/>
                    <a:pt x="75" y="14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4" y="14"/>
                    <a:pt x="77" y="10"/>
                    <a:pt x="80" y="6"/>
                  </a:cubicBezTo>
                  <a:cubicBezTo>
                    <a:pt x="80" y="6"/>
                    <a:pt x="80" y="5"/>
                    <a:pt x="80" y="5"/>
                  </a:cubicBezTo>
                  <a:cubicBezTo>
                    <a:pt x="80" y="5"/>
                    <a:pt x="80" y="5"/>
                    <a:pt x="79" y="5"/>
                  </a:cubicBezTo>
                  <a:cubicBezTo>
                    <a:pt x="73" y="9"/>
                    <a:pt x="68" y="15"/>
                    <a:pt x="63" y="20"/>
                  </a:cubicBezTo>
                  <a:cubicBezTo>
                    <a:pt x="61" y="22"/>
                    <a:pt x="60" y="23"/>
                    <a:pt x="60" y="23"/>
                  </a:cubicBezTo>
                  <a:cubicBezTo>
                    <a:pt x="59" y="23"/>
                    <a:pt x="65" y="16"/>
                    <a:pt x="67" y="14"/>
                  </a:cubicBezTo>
                  <a:cubicBezTo>
                    <a:pt x="69" y="11"/>
                    <a:pt x="72" y="8"/>
                    <a:pt x="74" y="5"/>
                  </a:cubicBezTo>
                  <a:cubicBezTo>
                    <a:pt x="74" y="5"/>
                    <a:pt x="74" y="4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68" y="8"/>
                    <a:pt x="64" y="12"/>
                    <a:pt x="60" y="16"/>
                  </a:cubicBezTo>
                  <a:cubicBezTo>
                    <a:pt x="59" y="17"/>
                    <a:pt x="59" y="17"/>
                    <a:pt x="58" y="18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9" y="17"/>
                    <a:pt x="59" y="16"/>
                    <a:pt x="60" y="15"/>
                  </a:cubicBezTo>
                  <a:cubicBezTo>
                    <a:pt x="62" y="12"/>
                    <a:pt x="65" y="8"/>
                    <a:pt x="68" y="5"/>
                  </a:cubicBezTo>
                  <a:cubicBezTo>
                    <a:pt x="68" y="5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6"/>
                    <a:pt x="62" y="8"/>
                    <a:pt x="60" y="10"/>
                  </a:cubicBezTo>
                  <a:cubicBezTo>
                    <a:pt x="60" y="10"/>
                    <a:pt x="59" y="12"/>
                    <a:pt x="58" y="12"/>
                  </a:cubicBezTo>
                  <a:moveTo>
                    <a:pt x="65" y="0"/>
                  </a:moveTo>
                  <a:cubicBezTo>
                    <a:pt x="61" y="0"/>
                    <a:pt x="58" y="0"/>
                    <a:pt x="55" y="2"/>
                  </a:cubicBezTo>
                  <a:cubicBezTo>
                    <a:pt x="54" y="2"/>
                    <a:pt x="54" y="3"/>
                    <a:pt x="54" y="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12"/>
                    <a:pt x="54" y="19"/>
                    <a:pt x="54" y="27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5" y="58"/>
                    <a:pt x="57" y="87"/>
                    <a:pt x="55" y="116"/>
                  </a:cubicBezTo>
                  <a:cubicBezTo>
                    <a:pt x="54" y="115"/>
                    <a:pt x="54" y="114"/>
                    <a:pt x="53" y="114"/>
                  </a:cubicBezTo>
                  <a:cubicBezTo>
                    <a:pt x="47" y="112"/>
                    <a:pt x="40" y="110"/>
                    <a:pt x="33" y="110"/>
                  </a:cubicBezTo>
                  <a:cubicBezTo>
                    <a:pt x="24" y="110"/>
                    <a:pt x="16" y="113"/>
                    <a:pt x="9" y="119"/>
                  </a:cubicBezTo>
                  <a:cubicBezTo>
                    <a:pt x="0" y="127"/>
                    <a:pt x="1" y="140"/>
                    <a:pt x="12" y="146"/>
                  </a:cubicBezTo>
                  <a:cubicBezTo>
                    <a:pt x="18" y="150"/>
                    <a:pt x="25" y="152"/>
                    <a:pt x="33" y="152"/>
                  </a:cubicBezTo>
                  <a:cubicBezTo>
                    <a:pt x="38" y="152"/>
                    <a:pt x="43" y="151"/>
                    <a:pt x="47" y="150"/>
                  </a:cubicBezTo>
                  <a:cubicBezTo>
                    <a:pt x="60" y="145"/>
                    <a:pt x="63" y="133"/>
                    <a:pt x="58" y="123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61" y="92"/>
                    <a:pt x="59" y="61"/>
                    <a:pt x="59" y="30"/>
                  </a:cubicBezTo>
                  <a:cubicBezTo>
                    <a:pt x="63" y="30"/>
                    <a:pt x="67" y="30"/>
                    <a:pt x="72" y="30"/>
                  </a:cubicBezTo>
                  <a:cubicBezTo>
                    <a:pt x="72" y="30"/>
                    <a:pt x="73" y="30"/>
                    <a:pt x="74" y="30"/>
                  </a:cubicBezTo>
                  <a:cubicBezTo>
                    <a:pt x="75" y="30"/>
                    <a:pt x="76" y="30"/>
                    <a:pt x="77" y="30"/>
                  </a:cubicBezTo>
                  <a:cubicBezTo>
                    <a:pt x="83" y="30"/>
                    <a:pt x="89" y="31"/>
                    <a:pt x="95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7" y="32"/>
                    <a:pt x="98" y="30"/>
                    <a:pt x="98" y="29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9" y="20"/>
                    <a:pt x="102" y="12"/>
                    <a:pt x="102" y="3"/>
                  </a:cubicBezTo>
                  <a:cubicBezTo>
                    <a:pt x="102" y="2"/>
                    <a:pt x="101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0" y="1"/>
                    <a:pt x="82" y="1"/>
                    <a:pt x="73" y="0"/>
                  </a:cubicBezTo>
                  <a:cubicBezTo>
                    <a:pt x="70" y="0"/>
                    <a:pt x="67" y="0"/>
                    <a:pt x="6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55" name="组合 54"/>
            <p:cNvGrpSpPr/>
            <p:nvPr/>
          </p:nvGrpSpPr>
          <p:grpSpPr>
            <a:xfrm>
              <a:off x="4687557" y="2290893"/>
              <a:ext cx="863600" cy="1319213"/>
              <a:chOff x="3784269" y="6437239"/>
              <a:chExt cx="863600" cy="1319213"/>
            </a:xfrm>
            <a:grpFill/>
          </p:grpSpPr>
          <p:sp>
            <p:nvSpPr>
              <p:cNvPr id="88" name="Freeform 41"/>
              <p:cNvSpPr>
                <a:spLocks noEditPoints="1"/>
              </p:cNvSpPr>
              <p:nvPr/>
            </p:nvSpPr>
            <p:spPr bwMode="auto">
              <a:xfrm>
                <a:off x="3784269" y="6437239"/>
                <a:ext cx="863600" cy="585788"/>
              </a:xfrm>
              <a:custGeom>
                <a:avLst/>
                <a:gdLst>
                  <a:gd name="T0" fmla="*/ 95 w 204"/>
                  <a:gd name="T1" fmla="*/ 137 h 138"/>
                  <a:gd name="T2" fmla="*/ 96 w 204"/>
                  <a:gd name="T3" fmla="*/ 137 h 138"/>
                  <a:gd name="T4" fmla="*/ 96 w 204"/>
                  <a:gd name="T5" fmla="*/ 132 h 138"/>
                  <a:gd name="T6" fmla="*/ 97 w 204"/>
                  <a:gd name="T7" fmla="*/ 135 h 138"/>
                  <a:gd name="T8" fmla="*/ 95 w 204"/>
                  <a:gd name="T9" fmla="*/ 132 h 138"/>
                  <a:gd name="T10" fmla="*/ 95 w 204"/>
                  <a:gd name="T11" fmla="*/ 132 h 138"/>
                  <a:gd name="T12" fmla="*/ 86 w 204"/>
                  <a:gd name="T13" fmla="*/ 136 h 138"/>
                  <a:gd name="T14" fmla="*/ 90 w 204"/>
                  <a:gd name="T15" fmla="*/ 132 h 138"/>
                  <a:gd name="T16" fmla="*/ 81 w 204"/>
                  <a:gd name="T17" fmla="*/ 136 h 138"/>
                  <a:gd name="T18" fmla="*/ 88 w 204"/>
                  <a:gd name="T19" fmla="*/ 132 h 138"/>
                  <a:gd name="T20" fmla="*/ 83 w 204"/>
                  <a:gd name="T21" fmla="*/ 134 h 138"/>
                  <a:gd name="T22" fmla="*/ 81 w 204"/>
                  <a:gd name="T23" fmla="*/ 132 h 138"/>
                  <a:gd name="T24" fmla="*/ 81 w 204"/>
                  <a:gd name="T25" fmla="*/ 132 h 138"/>
                  <a:gd name="T26" fmla="*/ 62 w 204"/>
                  <a:gd name="T27" fmla="*/ 87 h 138"/>
                  <a:gd name="T28" fmla="*/ 62 w 204"/>
                  <a:gd name="T29" fmla="*/ 91 h 138"/>
                  <a:gd name="T30" fmla="*/ 72 w 204"/>
                  <a:gd name="T31" fmla="*/ 81 h 138"/>
                  <a:gd name="T32" fmla="*/ 133 w 204"/>
                  <a:gd name="T33" fmla="*/ 64 h 138"/>
                  <a:gd name="T34" fmla="*/ 198 w 204"/>
                  <a:gd name="T35" fmla="*/ 40 h 138"/>
                  <a:gd name="T36" fmla="*/ 14 w 204"/>
                  <a:gd name="T37" fmla="*/ 5 h 138"/>
                  <a:gd name="T38" fmla="*/ 48 w 204"/>
                  <a:gd name="T39" fmla="*/ 4 h 138"/>
                  <a:gd name="T40" fmla="*/ 168 w 204"/>
                  <a:gd name="T41" fmla="*/ 7 h 138"/>
                  <a:gd name="T42" fmla="*/ 120 w 204"/>
                  <a:gd name="T43" fmla="*/ 69 h 138"/>
                  <a:gd name="T44" fmla="*/ 50 w 204"/>
                  <a:gd name="T45" fmla="*/ 35 h 138"/>
                  <a:gd name="T46" fmla="*/ 46 w 204"/>
                  <a:gd name="T47" fmla="*/ 0 h 138"/>
                  <a:gd name="T48" fmla="*/ 4 w 204"/>
                  <a:gd name="T49" fmla="*/ 0 h 138"/>
                  <a:gd name="T50" fmla="*/ 1 w 204"/>
                  <a:gd name="T51" fmla="*/ 2 h 138"/>
                  <a:gd name="T52" fmla="*/ 7 w 204"/>
                  <a:gd name="T53" fmla="*/ 130 h 138"/>
                  <a:gd name="T54" fmla="*/ 11 w 204"/>
                  <a:gd name="T55" fmla="*/ 133 h 138"/>
                  <a:gd name="T56" fmla="*/ 77 w 204"/>
                  <a:gd name="T57" fmla="*/ 132 h 138"/>
                  <a:gd name="T58" fmla="*/ 44 w 204"/>
                  <a:gd name="T59" fmla="*/ 108 h 138"/>
                  <a:gd name="T60" fmla="*/ 58 w 204"/>
                  <a:gd name="T61" fmla="*/ 90 h 138"/>
                  <a:gd name="T62" fmla="*/ 11 w 204"/>
                  <a:gd name="T63" fmla="*/ 128 h 138"/>
                  <a:gd name="T64" fmla="*/ 5 w 204"/>
                  <a:gd name="T65" fmla="*/ 5 h 138"/>
                  <a:gd name="T66" fmla="*/ 80 w 204"/>
                  <a:gd name="T67" fmla="*/ 68 h 138"/>
                  <a:gd name="T68" fmla="*/ 75 w 204"/>
                  <a:gd name="T69" fmla="*/ 80 h 138"/>
                  <a:gd name="T70" fmla="*/ 103 w 204"/>
                  <a:gd name="T71" fmla="*/ 87 h 138"/>
                  <a:gd name="T72" fmla="*/ 107 w 204"/>
                  <a:gd name="T73" fmla="*/ 87 h 138"/>
                  <a:gd name="T74" fmla="*/ 130 w 204"/>
                  <a:gd name="T75" fmla="*/ 66 h 138"/>
                  <a:gd name="T76" fmla="*/ 100 w 204"/>
                  <a:gd name="T77" fmla="*/ 132 h 138"/>
                  <a:gd name="T78" fmla="*/ 200 w 204"/>
                  <a:gd name="T79" fmla="*/ 138 h 138"/>
                  <a:gd name="T80" fmla="*/ 202 w 204"/>
                  <a:gd name="T81" fmla="*/ 136 h 138"/>
                  <a:gd name="T82" fmla="*/ 202 w 204"/>
                  <a:gd name="T83" fmla="*/ 3 h 138"/>
                  <a:gd name="T84" fmla="*/ 169 w 204"/>
                  <a:gd name="T85" fmla="*/ 3 h 138"/>
                  <a:gd name="T86" fmla="*/ 50 w 204"/>
                  <a:gd name="T8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4" h="138">
                    <a:moveTo>
                      <a:pt x="96" y="136"/>
                    </a:moveTo>
                    <a:cubicBezTo>
                      <a:pt x="96" y="136"/>
                      <a:pt x="96" y="137"/>
                      <a:pt x="95" y="137"/>
                    </a:cubicBezTo>
                    <a:cubicBezTo>
                      <a:pt x="95" y="137"/>
                      <a:pt x="95" y="137"/>
                      <a:pt x="95" y="137"/>
                    </a:cubicBezTo>
                    <a:cubicBezTo>
                      <a:pt x="96" y="137"/>
                      <a:pt x="96" y="136"/>
                      <a:pt x="96" y="136"/>
                    </a:cubicBezTo>
                    <a:moveTo>
                      <a:pt x="97" y="135"/>
                    </a:moveTo>
                    <a:cubicBezTo>
                      <a:pt x="97" y="136"/>
                      <a:pt x="96" y="136"/>
                      <a:pt x="96" y="137"/>
                    </a:cubicBezTo>
                    <a:cubicBezTo>
                      <a:pt x="97" y="137"/>
                      <a:pt x="97" y="137"/>
                      <a:pt x="98" y="137"/>
                    </a:cubicBezTo>
                    <a:cubicBezTo>
                      <a:pt x="98" y="136"/>
                      <a:pt x="97" y="136"/>
                      <a:pt x="97" y="135"/>
                    </a:cubicBezTo>
                    <a:moveTo>
                      <a:pt x="96" y="132"/>
                    </a:moveTo>
                    <a:cubicBezTo>
                      <a:pt x="95" y="134"/>
                      <a:pt x="93" y="135"/>
                      <a:pt x="92" y="137"/>
                    </a:cubicBezTo>
                    <a:cubicBezTo>
                      <a:pt x="92" y="137"/>
                      <a:pt x="93" y="137"/>
                      <a:pt x="94" y="137"/>
                    </a:cubicBezTo>
                    <a:cubicBezTo>
                      <a:pt x="95" y="136"/>
                      <a:pt x="96" y="135"/>
                      <a:pt x="97" y="135"/>
                    </a:cubicBezTo>
                    <a:cubicBezTo>
                      <a:pt x="97" y="134"/>
                      <a:pt x="96" y="133"/>
                      <a:pt x="96" y="132"/>
                    </a:cubicBezTo>
                    <a:cubicBezTo>
                      <a:pt x="96" y="132"/>
                      <a:pt x="96" y="132"/>
                      <a:pt x="96" y="132"/>
                    </a:cubicBezTo>
                    <a:moveTo>
                      <a:pt x="95" y="132"/>
                    </a:moveTo>
                    <a:cubicBezTo>
                      <a:pt x="94" y="134"/>
                      <a:pt x="91" y="135"/>
                      <a:pt x="89" y="137"/>
                    </a:cubicBezTo>
                    <a:cubicBezTo>
                      <a:pt x="89" y="137"/>
                      <a:pt x="90" y="137"/>
                      <a:pt x="91" y="137"/>
                    </a:cubicBezTo>
                    <a:cubicBezTo>
                      <a:pt x="92" y="135"/>
                      <a:pt x="94" y="134"/>
                      <a:pt x="95" y="132"/>
                    </a:cubicBezTo>
                    <a:cubicBezTo>
                      <a:pt x="95" y="132"/>
                      <a:pt x="95" y="132"/>
                      <a:pt x="95" y="132"/>
                    </a:cubicBezTo>
                    <a:moveTo>
                      <a:pt x="90" y="132"/>
                    </a:moveTo>
                    <a:cubicBezTo>
                      <a:pt x="88" y="134"/>
                      <a:pt x="87" y="135"/>
                      <a:pt x="86" y="136"/>
                    </a:cubicBezTo>
                    <a:cubicBezTo>
                      <a:pt x="86" y="136"/>
                      <a:pt x="86" y="136"/>
                      <a:pt x="86" y="137"/>
                    </a:cubicBezTo>
                    <a:cubicBezTo>
                      <a:pt x="89" y="135"/>
                      <a:pt x="91" y="134"/>
                      <a:pt x="94" y="132"/>
                    </a:cubicBezTo>
                    <a:cubicBezTo>
                      <a:pt x="92" y="132"/>
                      <a:pt x="91" y="132"/>
                      <a:pt x="90" y="132"/>
                    </a:cubicBezTo>
                    <a:moveTo>
                      <a:pt x="87" y="132"/>
                    </a:moveTo>
                    <a:cubicBezTo>
                      <a:pt x="85" y="133"/>
                      <a:pt x="83" y="135"/>
                      <a:pt x="82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1" y="136"/>
                      <a:pt x="81" y="136"/>
                      <a:pt x="81" y="136"/>
                    </a:cubicBezTo>
                    <a:cubicBezTo>
                      <a:pt x="82" y="136"/>
                      <a:pt x="83" y="136"/>
                      <a:pt x="84" y="136"/>
                    </a:cubicBezTo>
                    <a:cubicBezTo>
                      <a:pt x="86" y="135"/>
                      <a:pt x="87" y="134"/>
                      <a:pt x="88" y="132"/>
                    </a:cubicBezTo>
                    <a:cubicBezTo>
                      <a:pt x="88" y="132"/>
                      <a:pt x="87" y="132"/>
                      <a:pt x="87" y="132"/>
                    </a:cubicBezTo>
                    <a:moveTo>
                      <a:pt x="85" y="132"/>
                    </a:moveTo>
                    <a:cubicBezTo>
                      <a:pt x="84" y="133"/>
                      <a:pt x="83" y="134"/>
                      <a:pt x="83" y="134"/>
                    </a:cubicBezTo>
                    <a:cubicBezTo>
                      <a:pt x="84" y="133"/>
                      <a:pt x="85" y="133"/>
                      <a:pt x="86" y="132"/>
                    </a:cubicBezTo>
                    <a:cubicBezTo>
                      <a:pt x="86" y="132"/>
                      <a:pt x="85" y="132"/>
                      <a:pt x="85" y="132"/>
                    </a:cubicBezTo>
                    <a:moveTo>
                      <a:pt x="81" y="132"/>
                    </a:moveTo>
                    <a:cubicBezTo>
                      <a:pt x="81" y="133"/>
                      <a:pt x="81" y="134"/>
                      <a:pt x="81" y="135"/>
                    </a:cubicBezTo>
                    <a:cubicBezTo>
                      <a:pt x="82" y="134"/>
                      <a:pt x="83" y="133"/>
                      <a:pt x="84" y="132"/>
                    </a:cubicBezTo>
                    <a:cubicBezTo>
                      <a:pt x="83" y="132"/>
                      <a:pt x="82" y="132"/>
                      <a:pt x="81" y="132"/>
                    </a:cubicBezTo>
                    <a:moveTo>
                      <a:pt x="62" y="87"/>
                    </a:moveTo>
                    <a:cubicBezTo>
                      <a:pt x="61" y="87"/>
                      <a:pt x="60" y="88"/>
                      <a:pt x="59" y="89"/>
                    </a:cubicBezTo>
                    <a:cubicBezTo>
                      <a:pt x="60" y="88"/>
                      <a:pt x="61" y="88"/>
                      <a:pt x="62" y="87"/>
                    </a:cubicBezTo>
                    <a:moveTo>
                      <a:pt x="69" y="80"/>
                    </a:moveTo>
                    <a:cubicBezTo>
                      <a:pt x="69" y="80"/>
                      <a:pt x="68" y="81"/>
                      <a:pt x="67" y="82"/>
                    </a:cubicBezTo>
                    <a:cubicBezTo>
                      <a:pt x="67" y="86"/>
                      <a:pt x="65" y="89"/>
                      <a:pt x="62" y="91"/>
                    </a:cubicBezTo>
                    <a:cubicBezTo>
                      <a:pt x="62" y="91"/>
                      <a:pt x="62" y="92"/>
                      <a:pt x="63" y="92"/>
                    </a:cubicBezTo>
                    <a:cubicBezTo>
                      <a:pt x="66" y="89"/>
                      <a:pt x="70" y="86"/>
                      <a:pt x="73" y="82"/>
                    </a:cubicBezTo>
                    <a:cubicBezTo>
                      <a:pt x="73" y="82"/>
                      <a:pt x="72" y="82"/>
                      <a:pt x="72" y="81"/>
                    </a:cubicBezTo>
                    <a:cubicBezTo>
                      <a:pt x="71" y="81"/>
                      <a:pt x="70" y="80"/>
                      <a:pt x="69" y="80"/>
                    </a:cubicBezTo>
                    <a:moveTo>
                      <a:pt x="198" y="129"/>
                    </a:moveTo>
                    <a:cubicBezTo>
                      <a:pt x="178" y="106"/>
                      <a:pt x="157" y="83"/>
                      <a:pt x="133" y="64"/>
                    </a:cubicBezTo>
                    <a:cubicBezTo>
                      <a:pt x="139" y="59"/>
                      <a:pt x="145" y="54"/>
                      <a:pt x="150" y="50"/>
                    </a:cubicBezTo>
                    <a:cubicBezTo>
                      <a:pt x="166" y="36"/>
                      <a:pt x="182" y="23"/>
                      <a:pt x="198" y="10"/>
                    </a:cubicBezTo>
                    <a:cubicBezTo>
                      <a:pt x="199" y="20"/>
                      <a:pt x="199" y="30"/>
                      <a:pt x="198" y="40"/>
                    </a:cubicBezTo>
                    <a:cubicBezTo>
                      <a:pt x="197" y="52"/>
                      <a:pt x="197" y="64"/>
                      <a:pt x="197" y="76"/>
                    </a:cubicBezTo>
                    <a:cubicBezTo>
                      <a:pt x="197" y="94"/>
                      <a:pt x="197" y="111"/>
                      <a:pt x="198" y="129"/>
                    </a:cubicBezTo>
                    <a:moveTo>
                      <a:pt x="14" y="5"/>
                    </a:moveTo>
                    <a:cubicBezTo>
                      <a:pt x="19" y="5"/>
                      <a:pt x="23" y="5"/>
                      <a:pt x="28" y="4"/>
                    </a:cubicBezTo>
                    <a:cubicBezTo>
                      <a:pt x="33" y="4"/>
                      <a:pt x="38" y="4"/>
                      <a:pt x="43" y="4"/>
                    </a:cubicBezTo>
                    <a:cubicBezTo>
                      <a:pt x="44" y="4"/>
                      <a:pt x="46" y="4"/>
                      <a:pt x="48" y="4"/>
                    </a:cubicBezTo>
                    <a:cubicBezTo>
                      <a:pt x="65" y="5"/>
                      <a:pt x="83" y="5"/>
                      <a:pt x="101" y="6"/>
                    </a:cubicBezTo>
                    <a:cubicBezTo>
                      <a:pt x="119" y="6"/>
                      <a:pt x="136" y="6"/>
                      <a:pt x="154" y="7"/>
                    </a:cubicBezTo>
                    <a:cubicBezTo>
                      <a:pt x="159" y="7"/>
                      <a:pt x="164" y="7"/>
                      <a:pt x="168" y="7"/>
                    </a:cubicBezTo>
                    <a:cubicBezTo>
                      <a:pt x="178" y="7"/>
                      <a:pt x="187" y="7"/>
                      <a:pt x="197" y="6"/>
                    </a:cubicBezTo>
                    <a:cubicBezTo>
                      <a:pt x="181" y="19"/>
                      <a:pt x="164" y="32"/>
                      <a:pt x="148" y="45"/>
                    </a:cubicBezTo>
                    <a:cubicBezTo>
                      <a:pt x="139" y="53"/>
                      <a:pt x="130" y="61"/>
                      <a:pt x="120" y="69"/>
                    </a:cubicBezTo>
                    <a:cubicBezTo>
                      <a:pt x="115" y="73"/>
                      <a:pt x="109" y="78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86" y="68"/>
                      <a:pt x="69" y="51"/>
                      <a:pt x="50" y="35"/>
                    </a:cubicBezTo>
                    <a:cubicBezTo>
                      <a:pt x="37" y="25"/>
                      <a:pt x="24" y="15"/>
                      <a:pt x="12" y="5"/>
                    </a:cubicBezTo>
                    <a:cubicBezTo>
                      <a:pt x="12" y="5"/>
                      <a:pt x="13" y="5"/>
                      <a:pt x="14" y="5"/>
                    </a:cubicBezTo>
                    <a:moveTo>
                      <a:pt x="46" y="0"/>
                    </a:moveTo>
                    <a:cubicBezTo>
                      <a:pt x="41" y="0"/>
                      <a:pt x="36" y="0"/>
                      <a:pt x="30" y="0"/>
                    </a:cubicBezTo>
                    <a:cubicBezTo>
                      <a:pt x="25" y="0"/>
                      <a:pt x="20" y="1"/>
                      <a:pt x="15" y="1"/>
                    </a:cubicBezTo>
                    <a:cubicBezTo>
                      <a:pt x="11" y="1"/>
                      <a:pt x="7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1" y="15"/>
                      <a:pt x="1" y="21"/>
                    </a:cubicBezTo>
                    <a:cubicBezTo>
                      <a:pt x="1" y="31"/>
                      <a:pt x="1" y="41"/>
                      <a:pt x="2" y="52"/>
                    </a:cubicBezTo>
                    <a:cubicBezTo>
                      <a:pt x="3" y="78"/>
                      <a:pt x="4" y="104"/>
                      <a:pt x="7" y="130"/>
                    </a:cubicBezTo>
                    <a:cubicBezTo>
                      <a:pt x="7" y="132"/>
                      <a:pt x="9" y="132"/>
                      <a:pt x="10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1" y="133"/>
                      <a:pt x="11" y="133"/>
                      <a:pt x="11" y="133"/>
                    </a:cubicBezTo>
                    <a:cubicBezTo>
                      <a:pt x="25" y="134"/>
                      <a:pt x="40" y="135"/>
                      <a:pt x="54" y="135"/>
                    </a:cubicBezTo>
                    <a:cubicBezTo>
                      <a:pt x="62" y="136"/>
                      <a:pt x="70" y="136"/>
                      <a:pt x="78" y="136"/>
                    </a:cubicBezTo>
                    <a:cubicBezTo>
                      <a:pt x="78" y="135"/>
                      <a:pt x="77" y="133"/>
                      <a:pt x="77" y="132"/>
                    </a:cubicBezTo>
                    <a:cubicBezTo>
                      <a:pt x="71" y="132"/>
                      <a:pt x="64" y="131"/>
                      <a:pt x="57" y="131"/>
                    </a:cubicBezTo>
                    <a:cubicBezTo>
                      <a:pt x="44" y="131"/>
                      <a:pt x="31" y="130"/>
                      <a:pt x="18" y="129"/>
                    </a:cubicBezTo>
                    <a:cubicBezTo>
                      <a:pt x="26" y="121"/>
                      <a:pt x="35" y="115"/>
                      <a:pt x="44" y="108"/>
                    </a:cubicBezTo>
                    <a:cubicBezTo>
                      <a:pt x="49" y="103"/>
                      <a:pt x="55" y="99"/>
                      <a:pt x="60" y="94"/>
                    </a:cubicBezTo>
                    <a:cubicBezTo>
                      <a:pt x="60" y="94"/>
                      <a:pt x="59" y="93"/>
                      <a:pt x="59" y="92"/>
                    </a:cubicBezTo>
                    <a:cubicBezTo>
                      <a:pt x="58" y="91"/>
                      <a:pt x="58" y="91"/>
                      <a:pt x="58" y="90"/>
                    </a:cubicBezTo>
                    <a:cubicBezTo>
                      <a:pt x="53" y="95"/>
                      <a:pt x="47" y="99"/>
                      <a:pt x="42" y="104"/>
                    </a:cubicBezTo>
                    <a:cubicBezTo>
                      <a:pt x="32" y="112"/>
                      <a:pt x="21" y="119"/>
                      <a:pt x="13" y="128"/>
                    </a:cubicBezTo>
                    <a:cubicBezTo>
                      <a:pt x="12" y="128"/>
                      <a:pt x="12" y="128"/>
                      <a:pt x="11" y="128"/>
                    </a:cubicBezTo>
                    <a:cubicBezTo>
                      <a:pt x="9" y="103"/>
                      <a:pt x="8" y="78"/>
                      <a:pt x="7" y="53"/>
                    </a:cubicBezTo>
                    <a:cubicBezTo>
                      <a:pt x="6" y="43"/>
                      <a:pt x="6" y="34"/>
                      <a:pt x="5" y="24"/>
                    </a:cubicBezTo>
                    <a:cubicBezTo>
                      <a:pt x="5" y="18"/>
                      <a:pt x="4" y="11"/>
                      <a:pt x="5" y="5"/>
                    </a:cubicBezTo>
                    <a:cubicBezTo>
                      <a:pt x="19" y="16"/>
                      <a:pt x="33" y="28"/>
                      <a:pt x="47" y="39"/>
                    </a:cubicBezTo>
                    <a:cubicBezTo>
                      <a:pt x="58" y="48"/>
                      <a:pt x="69" y="58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71"/>
                      <a:pt x="75" y="74"/>
                      <a:pt x="72" y="77"/>
                    </a:cubicBezTo>
                    <a:cubicBezTo>
                      <a:pt x="73" y="78"/>
                      <a:pt x="74" y="79"/>
                      <a:pt x="75" y="80"/>
                    </a:cubicBezTo>
                    <a:cubicBezTo>
                      <a:pt x="75" y="80"/>
                      <a:pt x="75" y="80"/>
                      <a:pt x="75" y="80"/>
                    </a:cubicBezTo>
                    <a:cubicBezTo>
                      <a:pt x="78" y="77"/>
                      <a:pt x="81" y="74"/>
                      <a:pt x="83" y="71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90" y="76"/>
                      <a:pt x="96" y="82"/>
                      <a:pt x="103" y="87"/>
                    </a:cubicBezTo>
                    <a:cubicBezTo>
                      <a:pt x="103" y="88"/>
                      <a:pt x="104" y="88"/>
                      <a:pt x="104" y="88"/>
                    </a:cubicBezTo>
                    <a:cubicBezTo>
                      <a:pt x="105" y="88"/>
                      <a:pt x="106" y="87"/>
                      <a:pt x="106" y="87"/>
                    </a:cubicBezTo>
                    <a:cubicBezTo>
                      <a:pt x="106" y="87"/>
                      <a:pt x="107" y="87"/>
                      <a:pt x="107" y="87"/>
                    </a:cubicBezTo>
                    <a:cubicBezTo>
                      <a:pt x="107" y="87"/>
                      <a:pt x="108" y="87"/>
                      <a:pt x="108" y="86"/>
                    </a:cubicBezTo>
                    <a:cubicBezTo>
                      <a:pt x="112" y="81"/>
                      <a:pt x="118" y="77"/>
                      <a:pt x="123" y="73"/>
                    </a:cubicBezTo>
                    <a:cubicBezTo>
                      <a:pt x="125" y="71"/>
                      <a:pt x="128" y="69"/>
                      <a:pt x="130" y="66"/>
                    </a:cubicBezTo>
                    <a:cubicBezTo>
                      <a:pt x="154" y="86"/>
                      <a:pt x="175" y="111"/>
                      <a:pt x="196" y="134"/>
                    </a:cubicBezTo>
                    <a:cubicBezTo>
                      <a:pt x="166" y="134"/>
                      <a:pt x="136" y="133"/>
                      <a:pt x="106" y="133"/>
                    </a:cubicBezTo>
                    <a:cubicBezTo>
                      <a:pt x="104" y="133"/>
                      <a:pt x="102" y="132"/>
                      <a:pt x="100" y="132"/>
                    </a:cubicBezTo>
                    <a:cubicBezTo>
                      <a:pt x="100" y="134"/>
                      <a:pt x="101" y="135"/>
                      <a:pt x="102" y="137"/>
                    </a:cubicBezTo>
                    <a:cubicBezTo>
                      <a:pt x="102" y="137"/>
                      <a:pt x="102" y="137"/>
                      <a:pt x="103" y="137"/>
                    </a:cubicBezTo>
                    <a:cubicBezTo>
                      <a:pt x="135" y="138"/>
                      <a:pt x="167" y="138"/>
                      <a:pt x="200" y="138"/>
                    </a:cubicBezTo>
                    <a:cubicBezTo>
                      <a:pt x="200" y="138"/>
                      <a:pt x="201" y="138"/>
                      <a:pt x="201" y="138"/>
                    </a:cubicBezTo>
                    <a:cubicBezTo>
                      <a:pt x="201" y="138"/>
                      <a:pt x="201" y="138"/>
                      <a:pt x="201" y="138"/>
                    </a:cubicBezTo>
                    <a:cubicBezTo>
                      <a:pt x="202" y="137"/>
                      <a:pt x="202" y="137"/>
                      <a:pt x="202" y="136"/>
                    </a:cubicBezTo>
                    <a:cubicBezTo>
                      <a:pt x="202" y="116"/>
                      <a:pt x="201" y="96"/>
                      <a:pt x="202" y="76"/>
                    </a:cubicBezTo>
                    <a:cubicBezTo>
                      <a:pt x="202" y="63"/>
                      <a:pt x="202" y="50"/>
                      <a:pt x="203" y="38"/>
                    </a:cubicBezTo>
                    <a:cubicBezTo>
                      <a:pt x="203" y="26"/>
                      <a:pt x="204" y="15"/>
                      <a:pt x="202" y="3"/>
                    </a:cubicBezTo>
                    <a:cubicBezTo>
                      <a:pt x="202" y="2"/>
                      <a:pt x="201" y="1"/>
                      <a:pt x="200" y="1"/>
                    </a:cubicBezTo>
                    <a:cubicBezTo>
                      <a:pt x="199" y="1"/>
                      <a:pt x="199" y="1"/>
                      <a:pt x="199" y="1"/>
                    </a:cubicBezTo>
                    <a:cubicBezTo>
                      <a:pt x="189" y="2"/>
                      <a:pt x="179" y="3"/>
                      <a:pt x="169" y="3"/>
                    </a:cubicBezTo>
                    <a:cubicBezTo>
                      <a:pt x="163" y="3"/>
                      <a:pt x="157" y="3"/>
                      <a:pt x="152" y="2"/>
                    </a:cubicBezTo>
                    <a:cubicBezTo>
                      <a:pt x="135" y="2"/>
                      <a:pt x="118" y="2"/>
                      <a:pt x="101" y="1"/>
                    </a:cubicBezTo>
                    <a:cubicBezTo>
                      <a:pt x="84" y="1"/>
                      <a:pt x="67" y="0"/>
                      <a:pt x="50" y="0"/>
                    </a:cubicBezTo>
                    <a:cubicBezTo>
                      <a:pt x="49" y="0"/>
                      <a:pt x="47" y="0"/>
                      <a:pt x="4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9" name="Freeform 51"/>
              <p:cNvSpPr>
                <a:spLocks noEditPoints="1"/>
              </p:cNvSpPr>
              <p:nvPr/>
            </p:nvSpPr>
            <p:spPr bwMode="auto">
              <a:xfrm>
                <a:off x="4030331" y="6729339"/>
                <a:ext cx="346075" cy="1027113"/>
              </a:xfrm>
              <a:custGeom>
                <a:avLst/>
                <a:gdLst>
                  <a:gd name="T0" fmla="*/ 33 w 82"/>
                  <a:gd name="T1" fmla="*/ 68 h 242"/>
                  <a:gd name="T2" fmla="*/ 63 w 82"/>
                  <a:gd name="T3" fmla="*/ 237 h 242"/>
                  <a:gd name="T4" fmla="*/ 76 w 82"/>
                  <a:gd name="T5" fmla="*/ 218 h 242"/>
                  <a:gd name="T6" fmla="*/ 55 w 82"/>
                  <a:gd name="T7" fmla="*/ 233 h 242"/>
                  <a:gd name="T8" fmla="*/ 66 w 82"/>
                  <a:gd name="T9" fmla="*/ 219 h 242"/>
                  <a:gd name="T10" fmla="*/ 57 w 82"/>
                  <a:gd name="T11" fmla="*/ 237 h 242"/>
                  <a:gd name="T12" fmla="*/ 57 w 82"/>
                  <a:gd name="T13" fmla="*/ 224 h 242"/>
                  <a:gd name="T14" fmla="*/ 75 w 82"/>
                  <a:gd name="T15" fmla="*/ 203 h 242"/>
                  <a:gd name="T16" fmla="*/ 76 w 82"/>
                  <a:gd name="T17" fmla="*/ 201 h 242"/>
                  <a:gd name="T18" fmla="*/ 45 w 82"/>
                  <a:gd name="T19" fmla="*/ 221 h 242"/>
                  <a:gd name="T20" fmla="*/ 44 w 82"/>
                  <a:gd name="T21" fmla="*/ 224 h 242"/>
                  <a:gd name="T22" fmla="*/ 45 w 82"/>
                  <a:gd name="T23" fmla="*/ 229 h 242"/>
                  <a:gd name="T24" fmla="*/ 61 w 82"/>
                  <a:gd name="T25" fmla="*/ 190 h 242"/>
                  <a:gd name="T26" fmla="*/ 73 w 82"/>
                  <a:gd name="T27" fmla="*/ 185 h 242"/>
                  <a:gd name="T28" fmla="*/ 55 w 82"/>
                  <a:gd name="T29" fmla="*/ 201 h 242"/>
                  <a:gd name="T30" fmla="*/ 58 w 82"/>
                  <a:gd name="T31" fmla="*/ 192 h 242"/>
                  <a:gd name="T32" fmla="*/ 38 w 82"/>
                  <a:gd name="T33" fmla="*/ 212 h 242"/>
                  <a:gd name="T34" fmla="*/ 37 w 82"/>
                  <a:gd name="T35" fmla="*/ 206 h 242"/>
                  <a:gd name="T36" fmla="*/ 63 w 82"/>
                  <a:gd name="T37" fmla="*/ 169 h 242"/>
                  <a:gd name="T38" fmla="*/ 60 w 82"/>
                  <a:gd name="T39" fmla="*/ 168 h 242"/>
                  <a:gd name="T40" fmla="*/ 50 w 82"/>
                  <a:gd name="T41" fmla="*/ 165 h 242"/>
                  <a:gd name="T42" fmla="*/ 58 w 82"/>
                  <a:gd name="T43" fmla="*/ 161 h 242"/>
                  <a:gd name="T44" fmla="*/ 35 w 82"/>
                  <a:gd name="T45" fmla="*/ 182 h 242"/>
                  <a:gd name="T46" fmla="*/ 50 w 82"/>
                  <a:gd name="T47" fmla="*/ 168 h 242"/>
                  <a:gd name="T48" fmla="*/ 34 w 82"/>
                  <a:gd name="T49" fmla="*/ 170 h 242"/>
                  <a:gd name="T50" fmla="*/ 33 w 82"/>
                  <a:gd name="T51" fmla="*/ 153 h 242"/>
                  <a:gd name="T52" fmla="*/ 33 w 82"/>
                  <a:gd name="T53" fmla="*/ 152 h 242"/>
                  <a:gd name="T54" fmla="*/ 50 w 82"/>
                  <a:gd name="T55" fmla="*/ 140 h 242"/>
                  <a:gd name="T56" fmla="*/ 55 w 82"/>
                  <a:gd name="T57" fmla="*/ 140 h 242"/>
                  <a:gd name="T58" fmla="*/ 39 w 82"/>
                  <a:gd name="T59" fmla="*/ 165 h 242"/>
                  <a:gd name="T60" fmla="*/ 63 w 82"/>
                  <a:gd name="T61" fmla="*/ 142 h 242"/>
                  <a:gd name="T62" fmla="*/ 41 w 82"/>
                  <a:gd name="T63" fmla="*/ 139 h 242"/>
                  <a:gd name="T64" fmla="*/ 32 w 82"/>
                  <a:gd name="T65" fmla="*/ 137 h 242"/>
                  <a:gd name="T66" fmla="*/ 47 w 82"/>
                  <a:gd name="T67" fmla="*/ 148 h 242"/>
                  <a:gd name="T68" fmla="*/ 44 w 82"/>
                  <a:gd name="T69" fmla="*/ 146 h 242"/>
                  <a:gd name="T70" fmla="*/ 39 w 82"/>
                  <a:gd name="T71" fmla="*/ 130 h 242"/>
                  <a:gd name="T72" fmla="*/ 57 w 82"/>
                  <a:gd name="T73" fmla="*/ 116 h 242"/>
                  <a:gd name="T74" fmla="*/ 41 w 82"/>
                  <a:gd name="T75" fmla="*/ 127 h 242"/>
                  <a:gd name="T76" fmla="*/ 54 w 82"/>
                  <a:gd name="T77" fmla="*/ 108 h 242"/>
                  <a:gd name="T78" fmla="*/ 43 w 82"/>
                  <a:gd name="T79" fmla="*/ 113 h 242"/>
                  <a:gd name="T80" fmla="*/ 43 w 82"/>
                  <a:gd name="T81" fmla="*/ 107 h 242"/>
                  <a:gd name="T82" fmla="*/ 34 w 82"/>
                  <a:gd name="T83" fmla="*/ 104 h 242"/>
                  <a:gd name="T84" fmla="*/ 51 w 82"/>
                  <a:gd name="T85" fmla="*/ 100 h 242"/>
                  <a:gd name="T86" fmla="*/ 49 w 82"/>
                  <a:gd name="T87" fmla="*/ 91 h 242"/>
                  <a:gd name="T88" fmla="*/ 41 w 82"/>
                  <a:gd name="T89" fmla="*/ 90 h 242"/>
                  <a:gd name="T90" fmla="*/ 28 w 82"/>
                  <a:gd name="T91" fmla="*/ 107 h 242"/>
                  <a:gd name="T92" fmla="*/ 47 w 82"/>
                  <a:gd name="T93" fmla="*/ 86 h 242"/>
                  <a:gd name="T94" fmla="*/ 26 w 82"/>
                  <a:gd name="T95" fmla="*/ 93 h 242"/>
                  <a:gd name="T96" fmla="*/ 29 w 82"/>
                  <a:gd name="T97" fmla="*/ 88 h 242"/>
                  <a:gd name="T98" fmla="*/ 27 w 82"/>
                  <a:gd name="T99" fmla="*/ 84 h 242"/>
                  <a:gd name="T100" fmla="*/ 44 w 82"/>
                  <a:gd name="T101" fmla="*/ 68 h 242"/>
                  <a:gd name="T102" fmla="*/ 40 w 82"/>
                  <a:gd name="T103" fmla="*/ 70 h 242"/>
                  <a:gd name="T104" fmla="*/ 32 w 82"/>
                  <a:gd name="T105" fmla="*/ 50 h 242"/>
                  <a:gd name="T106" fmla="*/ 24 w 82"/>
                  <a:gd name="T107" fmla="*/ 53 h 242"/>
                  <a:gd name="T108" fmla="*/ 19 w 82"/>
                  <a:gd name="T109" fmla="*/ 63 h 242"/>
                  <a:gd name="T110" fmla="*/ 22 w 82"/>
                  <a:gd name="T111" fmla="*/ 55 h 242"/>
                  <a:gd name="T112" fmla="*/ 23 w 82"/>
                  <a:gd name="T113" fmla="*/ 62 h 242"/>
                  <a:gd name="T114" fmla="*/ 36 w 82"/>
                  <a:gd name="T115" fmla="*/ 58 h 242"/>
                  <a:gd name="T116" fmla="*/ 36 w 82"/>
                  <a:gd name="T117" fmla="*/ 59 h 242"/>
                  <a:gd name="T118" fmla="*/ 33 w 82"/>
                  <a:gd name="T119" fmla="*/ 46 h 242"/>
                  <a:gd name="T120" fmla="*/ 9 w 82"/>
                  <a:gd name="T121" fmla="*/ 9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" h="242">
                    <a:moveTo>
                      <a:pt x="33" y="68"/>
                    </a:moveTo>
                    <a:cubicBezTo>
                      <a:pt x="30" y="70"/>
                      <a:pt x="28" y="71"/>
                      <a:pt x="25" y="73"/>
                    </a:cubicBezTo>
                    <a:cubicBezTo>
                      <a:pt x="25" y="73"/>
                      <a:pt x="25" y="74"/>
                      <a:pt x="26" y="74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30" y="72"/>
                      <a:pt x="34" y="70"/>
                      <a:pt x="37" y="68"/>
                    </a:cubicBezTo>
                    <a:cubicBezTo>
                      <a:pt x="37" y="68"/>
                      <a:pt x="36" y="68"/>
                      <a:pt x="36" y="68"/>
                    </a:cubicBezTo>
                    <a:cubicBezTo>
                      <a:pt x="35" y="68"/>
                      <a:pt x="34" y="69"/>
                      <a:pt x="33" y="69"/>
                    </a:cubicBezTo>
                    <a:cubicBezTo>
                      <a:pt x="32" y="70"/>
                      <a:pt x="30" y="71"/>
                      <a:pt x="29" y="71"/>
                    </a:cubicBezTo>
                    <a:cubicBezTo>
                      <a:pt x="31" y="70"/>
                      <a:pt x="32" y="69"/>
                      <a:pt x="34" y="68"/>
                    </a:cubicBezTo>
                    <a:cubicBezTo>
                      <a:pt x="33" y="68"/>
                      <a:pt x="33" y="68"/>
                      <a:pt x="33" y="68"/>
                    </a:cubicBezTo>
                    <a:moveTo>
                      <a:pt x="26" y="67"/>
                    </a:moveTo>
                    <a:cubicBezTo>
                      <a:pt x="26" y="68"/>
                      <a:pt x="25" y="69"/>
                      <a:pt x="24" y="70"/>
                    </a:cubicBezTo>
                    <a:cubicBezTo>
                      <a:pt x="24" y="70"/>
                      <a:pt x="24" y="71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6" y="70"/>
                      <a:pt x="28" y="69"/>
                      <a:pt x="31" y="68"/>
                    </a:cubicBezTo>
                    <a:cubicBezTo>
                      <a:pt x="30" y="68"/>
                      <a:pt x="29" y="68"/>
                      <a:pt x="28" y="68"/>
                    </a:cubicBezTo>
                    <a:cubicBezTo>
                      <a:pt x="27" y="68"/>
                      <a:pt x="27" y="68"/>
                      <a:pt x="26" y="69"/>
                    </a:cubicBezTo>
                    <a:cubicBezTo>
                      <a:pt x="26" y="69"/>
                      <a:pt x="27" y="68"/>
                      <a:pt x="28" y="67"/>
                    </a:cubicBezTo>
                    <a:cubicBezTo>
                      <a:pt x="27" y="67"/>
                      <a:pt x="27" y="67"/>
                      <a:pt x="26" y="67"/>
                    </a:cubicBezTo>
                    <a:moveTo>
                      <a:pt x="63" y="237"/>
                    </a:moveTo>
                    <a:cubicBezTo>
                      <a:pt x="63" y="237"/>
                      <a:pt x="64" y="236"/>
                      <a:pt x="65" y="234"/>
                    </a:cubicBezTo>
                    <a:cubicBezTo>
                      <a:pt x="68" y="230"/>
                      <a:pt x="72" y="226"/>
                      <a:pt x="76" y="221"/>
                    </a:cubicBezTo>
                    <a:cubicBezTo>
                      <a:pt x="76" y="222"/>
                      <a:pt x="76" y="223"/>
                      <a:pt x="75" y="224"/>
                    </a:cubicBezTo>
                    <a:cubicBezTo>
                      <a:pt x="73" y="226"/>
                      <a:pt x="71" y="229"/>
                      <a:pt x="69" y="231"/>
                    </a:cubicBezTo>
                    <a:cubicBezTo>
                      <a:pt x="68" y="232"/>
                      <a:pt x="67" y="233"/>
                      <a:pt x="65" y="234"/>
                    </a:cubicBezTo>
                    <a:cubicBezTo>
                      <a:pt x="64" y="235"/>
                      <a:pt x="63" y="237"/>
                      <a:pt x="63" y="237"/>
                    </a:cubicBezTo>
                    <a:moveTo>
                      <a:pt x="71" y="222"/>
                    </a:moveTo>
                    <a:cubicBezTo>
                      <a:pt x="73" y="220"/>
                      <a:pt x="75" y="218"/>
                      <a:pt x="77" y="215"/>
                    </a:cubicBezTo>
                    <a:cubicBezTo>
                      <a:pt x="77" y="216"/>
                      <a:pt x="77" y="216"/>
                      <a:pt x="77" y="217"/>
                    </a:cubicBezTo>
                    <a:cubicBezTo>
                      <a:pt x="76" y="218"/>
                      <a:pt x="76" y="218"/>
                      <a:pt x="76" y="218"/>
                    </a:cubicBezTo>
                    <a:cubicBezTo>
                      <a:pt x="75" y="219"/>
                      <a:pt x="73" y="221"/>
                      <a:pt x="71" y="222"/>
                    </a:cubicBezTo>
                    <a:moveTo>
                      <a:pt x="55" y="233"/>
                    </a:moveTo>
                    <a:cubicBezTo>
                      <a:pt x="55" y="232"/>
                      <a:pt x="55" y="232"/>
                      <a:pt x="56" y="232"/>
                    </a:cubicBezTo>
                    <a:cubicBezTo>
                      <a:pt x="60" y="227"/>
                      <a:pt x="64" y="222"/>
                      <a:pt x="68" y="218"/>
                    </a:cubicBezTo>
                    <a:cubicBezTo>
                      <a:pt x="71" y="215"/>
                      <a:pt x="74" y="212"/>
                      <a:pt x="77" y="209"/>
                    </a:cubicBezTo>
                    <a:cubicBezTo>
                      <a:pt x="77" y="210"/>
                      <a:pt x="77" y="212"/>
                      <a:pt x="77" y="213"/>
                    </a:cubicBezTo>
                    <a:cubicBezTo>
                      <a:pt x="73" y="216"/>
                      <a:pt x="70" y="219"/>
                      <a:pt x="66" y="223"/>
                    </a:cubicBezTo>
                    <a:cubicBezTo>
                      <a:pt x="64" y="225"/>
                      <a:pt x="61" y="228"/>
                      <a:pt x="58" y="230"/>
                    </a:cubicBezTo>
                    <a:cubicBezTo>
                      <a:pt x="57" y="231"/>
                      <a:pt x="56" y="231"/>
                      <a:pt x="55" y="232"/>
                    </a:cubicBezTo>
                    <a:cubicBezTo>
                      <a:pt x="55" y="233"/>
                      <a:pt x="55" y="233"/>
                      <a:pt x="55" y="233"/>
                    </a:cubicBezTo>
                    <a:moveTo>
                      <a:pt x="61" y="239"/>
                    </a:moveTo>
                    <a:cubicBezTo>
                      <a:pt x="59" y="239"/>
                      <a:pt x="56" y="238"/>
                      <a:pt x="53" y="237"/>
                    </a:cubicBezTo>
                    <a:cubicBezTo>
                      <a:pt x="51" y="236"/>
                      <a:pt x="50" y="235"/>
                      <a:pt x="48" y="234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53" y="229"/>
                      <a:pt x="58" y="224"/>
                      <a:pt x="63" y="219"/>
                    </a:cubicBezTo>
                    <a:cubicBezTo>
                      <a:pt x="66" y="218"/>
                      <a:pt x="68" y="216"/>
                      <a:pt x="70" y="214"/>
                    </a:cubicBezTo>
                    <a:cubicBezTo>
                      <a:pt x="71" y="213"/>
                      <a:pt x="72" y="212"/>
                      <a:pt x="73" y="211"/>
                    </a:cubicBezTo>
                    <a:cubicBezTo>
                      <a:pt x="73" y="211"/>
                      <a:pt x="76" y="209"/>
                      <a:pt x="76" y="209"/>
                    </a:cubicBezTo>
                    <a:cubicBezTo>
                      <a:pt x="76" y="209"/>
                      <a:pt x="76" y="209"/>
                      <a:pt x="76" y="209"/>
                    </a:cubicBezTo>
                    <a:cubicBezTo>
                      <a:pt x="73" y="213"/>
                      <a:pt x="69" y="216"/>
                      <a:pt x="66" y="219"/>
                    </a:cubicBezTo>
                    <a:cubicBezTo>
                      <a:pt x="62" y="225"/>
                      <a:pt x="57" y="229"/>
                      <a:pt x="52" y="234"/>
                    </a:cubicBezTo>
                    <a:cubicBezTo>
                      <a:pt x="52" y="235"/>
                      <a:pt x="52" y="235"/>
                      <a:pt x="53" y="235"/>
                    </a:cubicBezTo>
                    <a:cubicBezTo>
                      <a:pt x="53" y="235"/>
                      <a:pt x="53" y="235"/>
                      <a:pt x="53" y="235"/>
                    </a:cubicBezTo>
                    <a:cubicBezTo>
                      <a:pt x="62" y="229"/>
                      <a:pt x="69" y="221"/>
                      <a:pt x="77" y="214"/>
                    </a:cubicBezTo>
                    <a:cubicBezTo>
                      <a:pt x="77" y="214"/>
                      <a:pt x="77" y="214"/>
                      <a:pt x="77" y="214"/>
                    </a:cubicBezTo>
                    <a:cubicBezTo>
                      <a:pt x="74" y="217"/>
                      <a:pt x="71" y="221"/>
                      <a:pt x="68" y="225"/>
                    </a:cubicBezTo>
                    <a:cubicBezTo>
                      <a:pt x="65" y="227"/>
                      <a:pt x="63" y="230"/>
                      <a:pt x="60" y="233"/>
                    </a:cubicBezTo>
                    <a:cubicBezTo>
                      <a:pt x="58" y="233"/>
                      <a:pt x="58" y="234"/>
                      <a:pt x="58" y="235"/>
                    </a:cubicBezTo>
                    <a:cubicBezTo>
                      <a:pt x="57" y="235"/>
                      <a:pt x="57" y="236"/>
                      <a:pt x="56" y="236"/>
                    </a:cubicBezTo>
                    <a:cubicBezTo>
                      <a:pt x="57" y="237"/>
                      <a:pt x="57" y="237"/>
                      <a:pt x="57" y="237"/>
                    </a:cubicBezTo>
                    <a:cubicBezTo>
                      <a:pt x="64" y="231"/>
                      <a:pt x="69" y="225"/>
                      <a:pt x="76" y="219"/>
                    </a:cubicBezTo>
                    <a:cubicBezTo>
                      <a:pt x="76" y="219"/>
                      <a:pt x="76" y="219"/>
                      <a:pt x="76" y="219"/>
                    </a:cubicBezTo>
                    <a:cubicBezTo>
                      <a:pt x="75" y="221"/>
                      <a:pt x="74" y="222"/>
                      <a:pt x="73" y="223"/>
                    </a:cubicBezTo>
                    <a:cubicBezTo>
                      <a:pt x="72" y="225"/>
                      <a:pt x="70" y="227"/>
                      <a:pt x="69" y="228"/>
                    </a:cubicBezTo>
                    <a:cubicBezTo>
                      <a:pt x="66" y="231"/>
                      <a:pt x="64" y="235"/>
                      <a:pt x="61" y="238"/>
                    </a:cubicBezTo>
                    <a:cubicBezTo>
                      <a:pt x="61" y="239"/>
                      <a:pt x="62" y="239"/>
                      <a:pt x="62" y="239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66" y="234"/>
                      <a:pt x="71" y="231"/>
                      <a:pt x="75" y="226"/>
                    </a:cubicBezTo>
                    <a:cubicBezTo>
                      <a:pt x="72" y="233"/>
                      <a:pt x="68" y="239"/>
                      <a:pt x="61" y="239"/>
                    </a:cubicBezTo>
                    <a:moveTo>
                      <a:pt x="57" y="224"/>
                    </a:moveTo>
                    <a:cubicBezTo>
                      <a:pt x="64" y="217"/>
                      <a:pt x="71" y="211"/>
                      <a:pt x="76" y="203"/>
                    </a:cubicBezTo>
                    <a:cubicBezTo>
                      <a:pt x="77" y="204"/>
                      <a:pt x="77" y="206"/>
                      <a:pt x="77" y="207"/>
                    </a:cubicBezTo>
                    <a:cubicBezTo>
                      <a:pt x="71" y="211"/>
                      <a:pt x="66" y="216"/>
                      <a:pt x="61" y="220"/>
                    </a:cubicBezTo>
                    <a:cubicBezTo>
                      <a:pt x="60" y="221"/>
                      <a:pt x="59" y="222"/>
                      <a:pt x="57" y="224"/>
                    </a:cubicBezTo>
                    <a:moveTo>
                      <a:pt x="45" y="229"/>
                    </a:moveTo>
                    <a:cubicBezTo>
                      <a:pt x="51" y="225"/>
                      <a:pt x="56" y="220"/>
                      <a:pt x="61" y="215"/>
                    </a:cubicBezTo>
                    <a:cubicBezTo>
                      <a:pt x="64" y="213"/>
                      <a:pt x="67" y="210"/>
                      <a:pt x="70" y="207"/>
                    </a:cubicBezTo>
                    <a:cubicBezTo>
                      <a:pt x="71" y="206"/>
                      <a:pt x="73" y="205"/>
                      <a:pt x="74" y="203"/>
                    </a:cubicBezTo>
                    <a:cubicBezTo>
                      <a:pt x="75" y="203"/>
                      <a:pt x="76" y="202"/>
                      <a:pt x="76" y="202"/>
                    </a:cubicBezTo>
                    <a:cubicBezTo>
                      <a:pt x="76" y="202"/>
                      <a:pt x="76" y="202"/>
                      <a:pt x="75" y="203"/>
                    </a:cubicBezTo>
                    <a:cubicBezTo>
                      <a:pt x="69" y="214"/>
                      <a:pt x="58" y="221"/>
                      <a:pt x="50" y="230"/>
                    </a:cubicBezTo>
                    <a:cubicBezTo>
                      <a:pt x="50" y="231"/>
                      <a:pt x="49" y="231"/>
                      <a:pt x="49" y="231"/>
                    </a:cubicBezTo>
                    <a:cubicBezTo>
                      <a:pt x="49" y="232"/>
                      <a:pt x="48" y="232"/>
                      <a:pt x="48" y="233"/>
                    </a:cubicBezTo>
                    <a:cubicBezTo>
                      <a:pt x="48" y="233"/>
                      <a:pt x="48" y="233"/>
                      <a:pt x="48" y="233"/>
                    </a:cubicBezTo>
                    <a:cubicBezTo>
                      <a:pt x="47" y="232"/>
                      <a:pt x="46" y="231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moveTo>
                      <a:pt x="62" y="213"/>
                    </a:moveTo>
                    <a:cubicBezTo>
                      <a:pt x="63" y="212"/>
                      <a:pt x="64" y="210"/>
                      <a:pt x="66" y="209"/>
                    </a:cubicBezTo>
                    <a:cubicBezTo>
                      <a:pt x="69" y="205"/>
                      <a:pt x="73" y="201"/>
                      <a:pt x="76" y="197"/>
                    </a:cubicBezTo>
                    <a:cubicBezTo>
                      <a:pt x="76" y="198"/>
                      <a:pt x="76" y="199"/>
                      <a:pt x="76" y="201"/>
                    </a:cubicBezTo>
                    <a:cubicBezTo>
                      <a:pt x="71" y="205"/>
                      <a:pt x="67" y="209"/>
                      <a:pt x="62" y="213"/>
                    </a:cubicBezTo>
                    <a:moveTo>
                      <a:pt x="45" y="221"/>
                    </a:moveTo>
                    <a:cubicBezTo>
                      <a:pt x="46" y="221"/>
                      <a:pt x="46" y="221"/>
                      <a:pt x="46" y="221"/>
                    </a:cubicBezTo>
                    <a:cubicBezTo>
                      <a:pt x="50" y="215"/>
                      <a:pt x="56" y="212"/>
                      <a:pt x="61" y="207"/>
                    </a:cubicBezTo>
                    <a:cubicBezTo>
                      <a:pt x="66" y="203"/>
                      <a:pt x="71" y="198"/>
                      <a:pt x="75" y="193"/>
                    </a:cubicBezTo>
                    <a:cubicBezTo>
                      <a:pt x="75" y="193"/>
                      <a:pt x="75" y="194"/>
                      <a:pt x="76" y="195"/>
                    </a:cubicBezTo>
                    <a:cubicBezTo>
                      <a:pt x="70" y="200"/>
                      <a:pt x="65" y="205"/>
                      <a:pt x="60" y="210"/>
                    </a:cubicBezTo>
                    <a:cubicBezTo>
                      <a:pt x="57" y="213"/>
                      <a:pt x="54" y="215"/>
                      <a:pt x="50" y="218"/>
                    </a:cubicBezTo>
                    <a:cubicBezTo>
                      <a:pt x="49" y="219"/>
                      <a:pt x="47" y="220"/>
                      <a:pt x="46" y="221"/>
                    </a:cubicBezTo>
                    <a:cubicBezTo>
                      <a:pt x="45" y="221"/>
                      <a:pt x="45" y="221"/>
                      <a:pt x="45" y="221"/>
                    </a:cubicBezTo>
                    <a:moveTo>
                      <a:pt x="44" y="219"/>
                    </a:moveTo>
                    <a:cubicBezTo>
                      <a:pt x="44" y="219"/>
                      <a:pt x="44" y="219"/>
                      <a:pt x="44" y="219"/>
                    </a:cubicBezTo>
                    <a:cubicBezTo>
                      <a:pt x="50" y="215"/>
                      <a:pt x="55" y="210"/>
                      <a:pt x="60" y="205"/>
                    </a:cubicBezTo>
                    <a:cubicBezTo>
                      <a:pt x="63" y="203"/>
                      <a:pt x="65" y="200"/>
                      <a:pt x="68" y="198"/>
                    </a:cubicBezTo>
                    <a:cubicBezTo>
                      <a:pt x="70" y="196"/>
                      <a:pt x="72" y="195"/>
                      <a:pt x="73" y="193"/>
                    </a:cubicBezTo>
                    <a:cubicBezTo>
                      <a:pt x="74" y="193"/>
                      <a:pt x="75" y="192"/>
                      <a:pt x="75" y="192"/>
                    </a:cubicBezTo>
                    <a:cubicBezTo>
                      <a:pt x="75" y="192"/>
                      <a:pt x="73" y="194"/>
                      <a:pt x="72" y="195"/>
                    </a:cubicBezTo>
                    <a:cubicBezTo>
                      <a:pt x="67" y="200"/>
                      <a:pt x="62" y="206"/>
                      <a:pt x="56" y="211"/>
                    </a:cubicBezTo>
                    <a:cubicBezTo>
                      <a:pt x="51" y="215"/>
                      <a:pt x="46" y="218"/>
                      <a:pt x="43" y="224"/>
                    </a:cubicBezTo>
                    <a:cubicBezTo>
                      <a:pt x="43" y="224"/>
                      <a:pt x="43" y="224"/>
                      <a:pt x="44" y="224"/>
                    </a:cubicBezTo>
                    <a:cubicBezTo>
                      <a:pt x="44" y="224"/>
                      <a:pt x="44" y="224"/>
                      <a:pt x="44" y="224"/>
                    </a:cubicBezTo>
                    <a:cubicBezTo>
                      <a:pt x="48" y="219"/>
                      <a:pt x="54" y="216"/>
                      <a:pt x="59" y="212"/>
                    </a:cubicBezTo>
                    <a:cubicBezTo>
                      <a:pt x="62" y="209"/>
                      <a:pt x="65" y="206"/>
                      <a:pt x="67" y="204"/>
                    </a:cubicBezTo>
                    <a:cubicBezTo>
                      <a:pt x="69" y="202"/>
                      <a:pt x="70" y="201"/>
                      <a:pt x="72" y="200"/>
                    </a:cubicBezTo>
                    <a:cubicBezTo>
                      <a:pt x="71" y="200"/>
                      <a:pt x="71" y="200"/>
                      <a:pt x="71" y="200"/>
                    </a:cubicBezTo>
                    <a:cubicBezTo>
                      <a:pt x="71" y="200"/>
                      <a:pt x="75" y="196"/>
                      <a:pt x="76" y="196"/>
                    </a:cubicBezTo>
                    <a:cubicBezTo>
                      <a:pt x="76" y="196"/>
                      <a:pt x="76" y="196"/>
                      <a:pt x="76" y="196"/>
                    </a:cubicBezTo>
                    <a:cubicBezTo>
                      <a:pt x="75" y="197"/>
                      <a:pt x="75" y="197"/>
                      <a:pt x="75" y="197"/>
                    </a:cubicBezTo>
                    <a:cubicBezTo>
                      <a:pt x="71" y="202"/>
                      <a:pt x="66" y="207"/>
                      <a:pt x="62" y="212"/>
                    </a:cubicBezTo>
                    <a:cubicBezTo>
                      <a:pt x="56" y="218"/>
                      <a:pt x="50" y="223"/>
                      <a:pt x="45" y="229"/>
                    </a:cubicBezTo>
                    <a:cubicBezTo>
                      <a:pt x="45" y="229"/>
                      <a:pt x="45" y="229"/>
                      <a:pt x="45" y="229"/>
                    </a:cubicBezTo>
                    <a:cubicBezTo>
                      <a:pt x="42" y="225"/>
                      <a:pt x="41" y="221"/>
                      <a:pt x="39" y="217"/>
                    </a:cubicBezTo>
                    <a:cubicBezTo>
                      <a:pt x="44" y="214"/>
                      <a:pt x="47" y="210"/>
                      <a:pt x="51" y="206"/>
                    </a:cubicBezTo>
                    <a:cubicBezTo>
                      <a:pt x="55" y="201"/>
                      <a:pt x="60" y="197"/>
                      <a:pt x="65" y="193"/>
                    </a:cubicBezTo>
                    <a:cubicBezTo>
                      <a:pt x="63" y="195"/>
                      <a:pt x="61" y="197"/>
                      <a:pt x="60" y="199"/>
                    </a:cubicBezTo>
                    <a:cubicBezTo>
                      <a:pt x="54" y="205"/>
                      <a:pt x="48" y="212"/>
                      <a:pt x="43" y="219"/>
                    </a:cubicBezTo>
                    <a:cubicBezTo>
                      <a:pt x="43" y="219"/>
                      <a:pt x="43" y="219"/>
                      <a:pt x="44" y="219"/>
                    </a:cubicBezTo>
                    <a:moveTo>
                      <a:pt x="38" y="212"/>
                    </a:moveTo>
                    <a:cubicBezTo>
                      <a:pt x="45" y="208"/>
                      <a:pt x="49" y="202"/>
                      <a:pt x="55" y="197"/>
                    </a:cubicBezTo>
                    <a:cubicBezTo>
                      <a:pt x="57" y="195"/>
                      <a:pt x="59" y="193"/>
                      <a:pt x="61" y="190"/>
                    </a:cubicBezTo>
                    <a:cubicBezTo>
                      <a:pt x="60" y="192"/>
                      <a:pt x="59" y="193"/>
                      <a:pt x="58" y="195"/>
                    </a:cubicBezTo>
                    <a:cubicBezTo>
                      <a:pt x="56" y="199"/>
                      <a:pt x="52" y="202"/>
                      <a:pt x="49" y="205"/>
                    </a:cubicBezTo>
                    <a:cubicBezTo>
                      <a:pt x="45" y="209"/>
                      <a:pt x="42" y="212"/>
                      <a:pt x="39" y="216"/>
                    </a:cubicBezTo>
                    <a:cubicBezTo>
                      <a:pt x="39" y="215"/>
                      <a:pt x="38" y="213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45" y="218"/>
                    </a:moveTo>
                    <a:cubicBezTo>
                      <a:pt x="47" y="216"/>
                      <a:pt x="49" y="212"/>
                      <a:pt x="51" y="210"/>
                    </a:cubicBezTo>
                    <a:cubicBezTo>
                      <a:pt x="54" y="207"/>
                      <a:pt x="56" y="204"/>
                      <a:pt x="59" y="201"/>
                    </a:cubicBezTo>
                    <a:cubicBezTo>
                      <a:pt x="63" y="196"/>
                      <a:pt x="68" y="191"/>
                      <a:pt x="72" y="186"/>
                    </a:cubicBezTo>
                    <a:cubicBezTo>
                      <a:pt x="73" y="186"/>
                      <a:pt x="73" y="185"/>
                      <a:pt x="73" y="185"/>
                    </a:cubicBezTo>
                    <a:cubicBezTo>
                      <a:pt x="74" y="184"/>
                      <a:pt x="74" y="184"/>
                      <a:pt x="74" y="184"/>
                    </a:cubicBezTo>
                    <a:cubicBezTo>
                      <a:pt x="74" y="186"/>
                      <a:pt x="75" y="189"/>
                      <a:pt x="75" y="191"/>
                    </a:cubicBezTo>
                    <a:cubicBezTo>
                      <a:pt x="64" y="199"/>
                      <a:pt x="56" y="210"/>
                      <a:pt x="45" y="218"/>
                    </a:cubicBezTo>
                    <a:moveTo>
                      <a:pt x="40" y="216"/>
                    </a:moveTo>
                    <a:cubicBezTo>
                      <a:pt x="40" y="216"/>
                      <a:pt x="41" y="215"/>
                      <a:pt x="42" y="214"/>
                    </a:cubicBezTo>
                    <a:cubicBezTo>
                      <a:pt x="47" y="208"/>
                      <a:pt x="53" y="202"/>
                      <a:pt x="59" y="195"/>
                    </a:cubicBezTo>
                    <a:cubicBezTo>
                      <a:pt x="62" y="192"/>
                      <a:pt x="64" y="188"/>
                      <a:pt x="66" y="185"/>
                    </a:cubicBezTo>
                    <a:cubicBezTo>
                      <a:pt x="68" y="183"/>
                      <a:pt x="71" y="181"/>
                      <a:pt x="73" y="179"/>
                    </a:cubicBezTo>
                    <a:cubicBezTo>
                      <a:pt x="73" y="180"/>
                      <a:pt x="73" y="182"/>
                      <a:pt x="74" y="183"/>
                    </a:cubicBezTo>
                    <a:cubicBezTo>
                      <a:pt x="68" y="189"/>
                      <a:pt x="61" y="195"/>
                      <a:pt x="55" y="201"/>
                    </a:cubicBezTo>
                    <a:cubicBezTo>
                      <a:pt x="52" y="203"/>
                      <a:pt x="50" y="206"/>
                      <a:pt x="47" y="209"/>
                    </a:cubicBezTo>
                    <a:cubicBezTo>
                      <a:pt x="46" y="210"/>
                      <a:pt x="45" y="211"/>
                      <a:pt x="44" y="212"/>
                    </a:cubicBezTo>
                    <a:cubicBezTo>
                      <a:pt x="44" y="213"/>
                      <a:pt x="41" y="216"/>
                      <a:pt x="40" y="216"/>
                    </a:cubicBezTo>
                    <a:moveTo>
                      <a:pt x="39" y="211"/>
                    </a:moveTo>
                    <a:cubicBezTo>
                      <a:pt x="39" y="211"/>
                      <a:pt x="41" y="210"/>
                      <a:pt x="41" y="209"/>
                    </a:cubicBezTo>
                    <a:cubicBezTo>
                      <a:pt x="42" y="207"/>
                      <a:pt x="44" y="206"/>
                      <a:pt x="46" y="204"/>
                    </a:cubicBezTo>
                    <a:cubicBezTo>
                      <a:pt x="49" y="201"/>
                      <a:pt x="52" y="198"/>
                      <a:pt x="55" y="195"/>
                    </a:cubicBezTo>
                    <a:cubicBezTo>
                      <a:pt x="62" y="188"/>
                      <a:pt x="67" y="181"/>
                      <a:pt x="72" y="174"/>
                    </a:cubicBezTo>
                    <a:cubicBezTo>
                      <a:pt x="72" y="175"/>
                      <a:pt x="72" y="176"/>
                      <a:pt x="73" y="178"/>
                    </a:cubicBezTo>
                    <a:cubicBezTo>
                      <a:pt x="67" y="182"/>
                      <a:pt x="63" y="187"/>
                      <a:pt x="58" y="192"/>
                    </a:cubicBezTo>
                    <a:cubicBezTo>
                      <a:pt x="56" y="195"/>
                      <a:pt x="52" y="198"/>
                      <a:pt x="50" y="201"/>
                    </a:cubicBezTo>
                    <a:cubicBezTo>
                      <a:pt x="47" y="204"/>
                      <a:pt x="44" y="207"/>
                      <a:pt x="41" y="210"/>
                    </a:cubicBezTo>
                    <a:cubicBezTo>
                      <a:pt x="40" y="211"/>
                      <a:pt x="39" y="211"/>
                      <a:pt x="39" y="211"/>
                    </a:cubicBezTo>
                    <a:moveTo>
                      <a:pt x="38" y="212"/>
                    </a:moveTo>
                    <a:cubicBezTo>
                      <a:pt x="37" y="210"/>
                      <a:pt x="37" y="209"/>
                      <a:pt x="37" y="207"/>
                    </a:cubicBezTo>
                    <a:cubicBezTo>
                      <a:pt x="37" y="207"/>
                      <a:pt x="37" y="207"/>
                      <a:pt x="37" y="207"/>
                    </a:cubicBezTo>
                    <a:cubicBezTo>
                      <a:pt x="43" y="202"/>
                      <a:pt x="49" y="196"/>
                      <a:pt x="54" y="191"/>
                    </a:cubicBezTo>
                    <a:cubicBezTo>
                      <a:pt x="59" y="185"/>
                      <a:pt x="67" y="179"/>
                      <a:pt x="71" y="173"/>
                    </a:cubicBezTo>
                    <a:cubicBezTo>
                      <a:pt x="66" y="180"/>
                      <a:pt x="61" y="188"/>
                      <a:pt x="55" y="194"/>
                    </a:cubicBezTo>
                    <a:cubicBezTo>
                      <a:pt x="49" y="200"/>
                      <a:pt x="43" y="205"/>
                      <a:pt x="38" y="212"/>
                    </a:cubicBezTo>
                    <a:cubicBezTo>
                      <a:pt x="38" y="212"/>
                      <a:pt x="38" y="212"/>
                      <a:pt x="38" y="212"/>
                    </a:cubicBezTo>
                    <a:moveTo>
                      <a:pt x="38" y="205"/>
                    </a:moveTo>
                    <a:cubicBezTo>
                      <a:pt x="38" y="205"/>
                      <a:pt x="40" y="203"/>
                      <a:pt x="40" y="202"/>
                    </a:cubicBezTo>
                    <a:cubicBezTo>
                      <a:pt x="49" y="190"/>
                      <a:pt x="62" y="181"/>
                      <a:pt x="71" y="168"/>
                    </a:cubicBezTo>
                    <a:cubicBezTo>
                      <a:pt x="71" y="170"/>
                      <a:pt x="71" y="171"/>
                      <a:pt x="72" y="172"/>
                    </a:cubicBezTo>
                    <a:cubicBezTo>
                      <a:pt x="66" y="177"/>
                      <a:pt x="60" y="183"/>
                      <a:pt x="55" y="189"/>
                    </a:cubicBezTo>
                    <a:cubicBezTo>
                      <a:pt x="51" y="192"/>
                      <a:pt x="48" y="195"/>
                      <a:pt x="45" y="199"/>
                    </a:cubicBezTo>
                    <a:cubicBezTo>
                      <a:pt x="43" y="200"/>
                      <a:pt x="41" y="202"/>
                      <a:pt x="40" y="204"/>
                    </a:cubicBezTo>
                    <a:cubicBezTo>
                      <a:pt x="38" y="205"/>
                      <a:pt x="38" y="205"/>
                      <a:pt x="38" y="205"/>
                    </a:cubicBezTo>
                    <a:moveTo>
                      <a:pt x="37" y="206"/>
                    </a:moveTo>
                    <a:cubicBezTo>
                      <a:pt x="36" y="205"/>
                      <a:pt x="36" y="205"/>
                      <a:pt x="36" y="205"/>
                    </a:cubicBezTo>
                    <a:cubicBezTo>
                      <a:pt x="36" y="203"/>
                      <a:pt x="36" y="201"/>
                      <a:pt x="36" y="199"/>
                    </a:cubicBezTo>
                    <a:cubicBezTo>
                      <a:pt x="42" y="195"/>
                      <a:pt x="48" y="190"/>
                      <a:pt x="53" y="184"/>
                    </a:cubicBezTo>
                    <a:cubicBezTo>
                      <a:pt x="56" y="181"/>
                      <a:pt x="59" y="178"/>
                      <a:pt x="62" y="175"/>
                    </a:cubicBezTo>
                    <a:cubicBezTo>
                      <a:pt x="64" y="172"/>
                      <a:pt x="68" y="170"/>
                      <a:pt x="71" y="167"/>
                    </a:cubicBezTo>
                    <a:cubicBezTo>
                      <a:pt x="71" y="167"/>
                      <a:pt x="71" y="167"/>
                      <a:pt x="71" y="167"/>
                    </a:cubicBezTo>
                    <a:cubicBezTo>
                      <a:pt x="61" y="182"/>
                      <a:pt x="46" y="192"/>
                      <a:pt x="37" y="206"/>
                    </a:cubicBezTo>
                    <a:moveTo>
                      <a:pt x="40" y="195"/>
                    </a:moveTo>
                    <a:cubicBezTo>
                      <a:pt x="45" y="190"/>
                      <a:pt x="49" y="184"/>
                      <a:pt x="54" y="179"/>
                    </a:cubicBezTo>
                    <a:cubicBezTo>
                      <a:pt x="57" y="176"/>
                      <a:pt x="60" y="173"/>
                      <a:pt x="63" y="169"/>
                    </a:cubicBezTo>
                    <a:cubicBezTo>
                      <a:pt x="65" y="166"/>
                      <a:pt x="67" y="164"/>
                      <a:pt x="69" y="161"/>
                    </a:cubicBezTo>
                    <a:cubicBezTo>
                      <a:pt x="70" y="163"/>
                      <a:pt x="70" y="164"/>
                      <a:pt x="70" y="166"/>
                    </a:cubicBezTo>
                    <a:cubicBezTo>
                      <a:pt x="65" y="171"/>
                      <a:pt x="60" y="176"/>
                      <a:pt x="55" y="181"/>
                    </a:cubicBezTo>
                    <a:cubicBezTo>
                      <a:pt x="52" y="184"/>
                      <a:pt x="49" y="187"/>
                      <a:pt x="46" y="190"/>
                    </a:cubicBezTo>
                    <a:cubicBezTo>
                      <a:pt x="44" y="192"/>
                      <a:pt x="42" y="193"/>
                      <a:pt x="40" y="195"/>
                    </a:cubicBezTo>
                    <a:moveTo>
                      <a:pt x="36" y="198"/>
                    </a:moveTo>
                    <a:cubicBezTo>
                      <a:pt x="35" y="195"/>
                      <a:pt x="35" y="192"/>
                      <a:pt x="35" y="190"/>
                    </a:cubicBezTo>
                    <a:cubicBezTo>
                      <a:pt x="36" y="188"/>
                      <a:pt x="38" y="187"/>
                      <a:pt x="39" y="186"/>
                    </a:cubicBezTo>
                    <a:cubicBezTo>
                      <a:pt x="43" y="182"/>
                      <a:pt x="48" y="179"/>
                      <a:pt x="52" y="175"/>
                    </a:cubicBezTo>
                    <a:cubicBezTo>
                      <a:pt x="55" y="173"/>
                      <a:pt x="58" y="170"/>
                      <a:pt x="60" y="168"/>
                    </a:cubicBezTo>
                    <a:cubicBezTo>
                      <a:pt x="62" y="166"/>
                      <a:pt x="64" y="165"/>
                      <a:pt x="66" y="163"/>
                    </a:cubicBezTo>
                    <a:cubicBezTo>
                      <a:pt x="67" y="162"/>
                      <a:pt x="68" y="162"/>
                      <a:pt x="69" y="161"/>
                    </a:cubicBezTo>
                    <a:cubicBezTo>
                      <a:pt x="68" y="162"/>
                      <a:pt x="67" y="162"/>
                      <a:pt x="66" y="163"/>
                    </a:cubicBezTo>
                    <a:cubicBezTo>
                      <a:pt x="61" y="169"/>
                      <a:pt x="58" y="175"/>
                      <a:pt x="52" y="180"/>
                    </a:cubicBezTo>
                    <a:cubicBezTo>
                      <a:pt x="46" y="186"/>
                      <a:pt x="42" y="193"/>
                      <a:pt x="36" y="198"/>
                    </a:cubicBezTo>
                    <a:moveTo>
                      <a:pt x="37" y="174"/>
                    </a:moveTo>
                    <a:cubicBezTo>
                      <a:pt x="37" y="174"/>
                      <a:pt x="37" y="174"/>
                      <a:pt x="37" y="174"/>
                    </a:cubicBezTo>
                    <a:cubicBezTo>
                      <a:pt x="42" y="169"/>
                      <a:pt x="46" y="164"/>
                      <a:pt x="52" y="161"/>
                    </a:cubicBezTo>
                    <a:cubicBezTo>
                      <a:pt x="54" y="159"/>
                      <a:pt x="56" y="157"/>
                      <a:pt x="59" y="156"/>
                    </a:cubicBezTo>
                    <a:cubicBezTo>
                      <a:pt x="56" y="159"/>
                      <a:pt x="53" y="162"/>
                      <a:pt x="50" y="165"/>
                    </a:cubicBezTo>
                    <a:cubicBezTo>
                      <a:pt x="45" y="170"/>
                      <a:pt x="41" y="177"/>
                      <a:pt x="35" y="181"/>
                    </a:cubicBezTo>
                    <a:cubicBezTo>
                      <a:pt x="35" y="181"/>
                      <a:pt x="35" y="181"/>
                      <a:pt x="35" y="181"/>
                    </a:cubicBezTo>
                    <a:cubicBezTo>
                      <a:pt x="35" y="179"/>
                      <a:pt x="34" y="177"/>
                      <a:pt x="34" y="176"/>
                    </a:cubicBezTo>
                    <a:cubicBezTo>
                      <a:pt x="35" y="176"/>
                      <a:pt x="35" y="176"/>
                      <a:pt x="35" y="176"/>
                    </a:cubicBezTo>
                    <a:cubicBezTo>
                      <a:pt x="35" y="175"/>
                      <a:pt x="36" y="175"/>
                      <a:pt x="36" y="174"/>
                    </a:cubicBezTo>
                    <a:cubicBezTo>
                      <a:pt x="36" y="174"/>
                      <a:pt x="36" y="174"/>
                      <a:pt x="37" y="174"/>
                    </a:cubicBezTo>
                    <a:moveTo>
                      <a:pt x="35" y="182"/>
                    </a:moveTo>
                    <a:cubicBezTo>
                      <a:pt x="35" y="182"/>
                      <a:pt x="35" y="182"/>
                      <a:pt x="35" y="182"/>
                    </a:cubicBezTo>
                    <a:cubicBezTo>
                      <a:pt x="41" y="178"/>
                      <a:pt x="46" y="172"/>
                      <a:pt x="51" y="167"/>
                    </a:cubicBezTo>
                    <a:cubicBezTo>
                      <a:pt x="54" y="166"/>
                      <a:pt x="56" y="163"/>
                      <a:pt x="58" y="161"/>
                    </a:cubicBezTo>
                    <a:cubicBezTo>
                      <a:pt x="60" y="159"/>
                      <a:pt x="65" y="156"/>
                      <a:pt x="66" y="155"/>
                    </a:cubicBezTo>
                    <a:cubicBezTo>
                      <a:pt x="62" y="161"/>
                      <a:pt x="57" y="167"/>
                      <a:pt x="51" y="172"/>
                    </a:cubicBezTo>
                    <a:cubicBezTo>
                      <a:pt x="48" y="175"/>
                      <a:pt x="46" y="178"/>
                      <a:pt x="43" y="181"/>
                    </a:cubicBezTo>
                    <a:cubicBezTo>
                      <a:pt x="41" y="182"/>
                      <a:pt x="40" y="184"/>
                      <a:pt x="39" y="185"/>
                    </a:cubicBezTo>
                    <a:cubicBezTo>
                      <a:pt x="38" y="186"/>
                      <a:pt x="37" y="186"/>
                      <a:pt x="36" y="187"/>
                    </a:cubicBezTo>
                    <a:cubicBezTo>
                      <a:pt x="36" y="188"/>
                      <a:pt x="36" y="188"/>
                      <a:pt x="36" y="188"/>
                    </a:cubicBezTo>
                    <a:cubicBezTo>
                      <a:pt x="35" y="188"/>
                      <a:pt x="35" y="188"/>
                      <a:pt x="35" y="188"/>
                    </a:cubicBezTo>
                    <a:cubicBezTo>
                      <a:pt x="35" y="186"/>
                      <a:pt x="35" y="185"/>
                      <a:pt x="35" y="183"/>
                    </a:cubicBezTo>
                    <a:cubicBezTo>
                      <a:pt x="35" y="182"/>
                      <a:pt x="35" y="182"/>
                      <a:pt x="35" y="181"/>
                    </a:cubicBezTo>
                    <a:cubicBezTo>
                      <a:pt x="35" y="182"/>
                      <a:pt x="35" y="182"/>
                      <a:pt x="35" y="182"/>
                    </a:cubicBezTo>
                    <a:moveTo>
                      <a:pt x="44" y="181"/>
                    </a:moveTo>
                    <a:cubicBezTo>
                      <a:pt x="52" y="173"/>
                      <a:pt x="61" y="164"/>
                      <a:pt x="68" y="154"/>
                    </a:cubicBezTo>
                    <a:cubicBezTo>
                      <a:pt x="68" y="156"/>
                      <a:pt x="69" y="158"/>
                      <a:pt x="69" y="160"/>
                    </a:cubicBezTo>
                    <a:cubicBezTo>
                      <a:pt x="63" y="164"/>
                      <a:pt x="58" y="169"/>
                      <a:pt x="53" y="174"/>
                    </a:cubicBezTo>
                    <a:cubicBezTo>
                      <a:pt x="50" y="176"/>
                      <a:pt x="47" y="178"/>
                      <a:pt x="44" y="181"/>
                    </a:cubicBezTo>
                    <a:moveTo>
                      <a:pt x="46" y="171"/>
                    </a:moveTo>
                    <a:cubicBezTo>
                      <a:pt x="48" y="169"/>
                      <a:pt x="50" y="166"/>
                      <a:pt x="52" y="164"/>
                    </a:cubicBezTo>
                    <a:cubicBezTo>
                      <a:pt x="57" y="160"/>
                      <a:pt x="61" y="153"/>
                      <a:pt x="66" y="148"/>
                    </a:cubicBezTo>
                    <a:cubicBezTo>
                      <a:pt x="67" y="150"/>
                      <a:pt x="67" y="152"/>
                      <a:pt x="67" y="153"/>
                    </a:cubicBezTo>
                    <a:cubicBezTo>
                      <a:pt x="61" y="157"/>
                      <a:pt x="56" y="163"/>
                      <a:pt x="50" y="168"/>
                    </a:cubicBezTo>
                    <a:cubicBezTo>
                      <a:pt x="48" y="169"/>
                      <a:pt x="47" y="170"/>
                      <a:pt x="46" y="171"/>
                    </a:cubicBezTo>
                    <a:moveTo>
                      <a:pt x="34" y="170"/>
                    </a:moveTo>
                    <a:cubicBezTo>
                      <a:pt x="39" y="165"/>
                      <a:pt x="44" y="161"/>
                      <a:pt x="49" y="157"/>
                    </a:cubicBezTo>
                    <a:cubicBezTo>
                      <a:pt x="51" y="155"/>
                      <a:pt x="54" y="152"/>
                      <a:pt x="57" y="150"/>
                    </a:cubicBezTo>
                    <a:cubicBezTo>
                      <a:pt x="58" y="149"/>
                      <a:pt x="59" y="148"/>
                      <a:pt x="60" y="147"/>
                    </a:cubicBezTo>
                    <a:cubicBezTo>
                      <a:pt x="56" y="151"/>
                      <a:pt x="52" y="155"/>
                      <a:pt x="48" y="159"/>
                    </a:cubicBezTo>
                    <a:cubicBezTo>
                      <a:pt x="43" y="164"/>
                      <a:pt x="39" y="170"/>
                      <a:pt x="34" y="175"/>
                    </a:cubicBezTo>
                    <a:cubicBezTo>
                      <a:pt x="34" y="175"/>
                      <a:pt x="34" y="175"/>
                      <a:pt x="34" y="175"/>
                    </a:cubicBezTo>
                    <a:cubicBezTo>
                      <a:pt x="34" y="173"/>
                      <a:pt x="34" y="171"/>
                      <a:pt x="34" y="169"/>
                    </a:cubicBezTo>
                    <a:cubicBezTo>
                      <a:pt x="34" y="170"/>
                      <a:pt x="34" y="170"/>
                      <a:pt x="34" y="170"/>
                    </a:cubicBezTo>
                    <a:moveTo>
                      <a:pt x="32" y="141"/>
                    </a:moveTo>
                    <a:cubicBezTo>
                      <a:pt x="34" y="140"/>
                      <a:pt x="33" y="140"/>
                      <a:pt x="35" y="139"/>
                    </a:cubicBezTo>
                    <a:cubicBezTo>
                      <a:pt x="34" y="140"/>
                      <a:pt x="33" y="143"/>
                      <a:pt x="32" y="143"/>
                    </a:cubicBezTo>
                    <a:cubicBezTo>
                      <a:pt x="32" y="144"/>
                      <a:pt x="32" y="144"/>
                      <a:pt x="33" y="144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35" y="143"/>
                      <a:pt x="38" y="141"/>
                      <a:pt x="39" y="140"/>
                    </a:cubicBezTo>
                    <a:cubicBezTo>
                      <a:pt x="37" y="143"/>
                      <a:pt x="34" y="145"/>
                      <a:pt x="32" y="148"/>
                    </a:cubicBezTo>
                    <a:cubicBezTo>
                      <a:pt x="32" y="145"/>
                      <a:pt x="32" y="143"/>
                      <a:pt x="31" y="141"/>
                    </a:cubicBezTo>
                    <a:cubicBezTo>
                      <a:pt x="32" y="141"/>
                      <a:pt x="32" y="141"/>
                      <a:pt x="32" y="141"/>
                    </a:cubicBezTo>
                    <a:moveTo>
                      <a:pt x="33" y="153"/>
                    </a:moveTo>
                    <a:cubicBezTo>
                      <a:pt x="33" y="152"/>
                      <a:pt x="32" y="150"/>
                      <a:pt x="32" y="148"/>
                    </a:cubicBezTo>
                    <a:cubicBezTo>
                      <a:pt x="33" y="148"/>
                      <a:pt x="33" y="148"/>
                      <a:pt x="33" y="148"/>
                    </a:cubicBezTo>
                    <a:cubicBezTo>
                      <a:pt x="35" y="147"/>
                      <a:pt x="38" y="145"/>
                      <a:pt x="40" y="143"/>
                    </a:cubicBezTo>
                    <a:cubicBezTo>
                      <a:pt x="41" y="142"/>
                      <a:pt x="43" y="141"/>
                      <a:pt x="44" y="139"/>
                    </a:cubicBezTo>
                    <a:cubicBezTo>
                      <a:pt x="45" y="139"/>
                      <a:pt x="45" y="138"/>
                      <a:pt x="45" y="138"/>
                    </a:cubicBezTo>
                    <a:cubicBezTo>
                      <a:pt x="46" y="138"/>
                      <a:pt x="45" y="139"/>
                      <a:pt x="45" y="140"/>
                    </a:cubicBezTo>
                    <a:cubicBezTo>
                      <a:pt x="43" y="143"/>
                      <a:pt x="40" y="146"/>
                      <a:pt x="37" y="149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4" y="151"/>
                      <a:pt x="33" y="152"/>
                      <a:pt x="33" y="152"/>
                    </a:cubicBezTo>
                    <a:cubicBezTo>
                      <a:pt x="33" y="153"/>
                      <a:pt x="33" y="153"/>
                      <a:pt x="33" y="153"/>
                    </a:cubicBezTo>
                    <a:moveTo>
                      <a:pt x="34" y="164"/>
                    </a:moveTo>
                    <a:cubicBezTo>
                      <a:pt x="44" y="157"/>
                      <a:pt x="53" y="147"/>
                      <a:pt x="62" y="138"/>
                    </a:cubicBezTo>
                    <a:cubicBezTo>
                      <a:pt x="60" y="140"/>
                      <a:pt x="58" y="143"/>
                      <a:pt x="56" y="145"/>
                    </a:cubicBezTo>
                    <a:cubicBezTo>
                      <a:pt x="54" y="147"/>
                      <a:pt x="51" y="150"/>
                      <a:pt x="49" y="152"/>
                    </a:cubicBezTo>
                    <a:cubicBezTo>
                      <a:pt x="43" y="158"/>
                      <a:pt x="39" y="164"/>
                      <a:pt x="34" y="169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4" y="167"/>
                      <a:pt x="34" y="166"/>
                      <a:pt x="33" y="164"/>
                    </a:cubicBezTo>
                    <a:cubicBezTo>
                      <a:pt x="34" y="164"/>
                      <a:pt x="34" y="164"/>
                      <a:pt x="34" y="164"/>
                    </a:cubicBezTo>
                    <a:moveTo>
                      <a:pt x="50" y="140"/>
                    </a:moveTo>
                    <a:cubicBezTo>
                      <a:pt x="50" y="140"/>
                      <a:pt x="50" y="140"/>
                      <a:pt x="51" y="139"/>
                    </a:cubicBezTo>
                    <a:cubicBezTo>
                      <a:pt x="52" y="138"/>
                      <a:pt x="52" y="137"/>
                      <a:pt x="52" y="137"/>
                    </a:cubicBezTo>
                    <a:cubicBezTo>
                      <a:pt x="52" y="137"/>
                      <a:pt x="52" y="138"/>
                      <a:pt x="52" y="138"/>
                    </a:cubicBezTo>
                    <a:cubicBezTo>
                      <a:pt x="51" y="140"/>
                      <a:pt x="49" y="141"/>
                      <a:pt x="47" y="142"/>
                    </a:cubicBezTo>
                    <a:cubicBezTo>
                      <a:pt x="42" y="147"/>
                      <a:pt x="38" y="153"/>
                      <a:pt x="33" y="158"/>
                    </a:cubicBezTo>
                    <a:cubicBezTo>
                      <a:pt x="33" y="159"/>
                      <a:pt x="33" y="159"/>
                      <a:pt x="34" y="159"/>
                    </a:cubicBezTo>
                    <a:cubicBezTo>
                      <a:pt x="34" y="159"/>
                      <a:pt x="34" y="159"/>
                      <a:pt x="34" y="159"/>
                    </a:cubicBezTo>
                    <a:cubicBezTo>
                      <a:pt x="39" y="156"/>
                      <a:pt x="42" y="151"/>
                      <a:pt x="47" y="147"/>
                    </a:cubicBezTo>
                    <a:cubicBezTo>
                      <a:pt x="50" y="144"/>
                      <a:pt x="52" y="142"/>
                      <a:pt x="55" y="139"/>
                    </a:cubicBezTo>
                    <a:cubicBezTo>
                      <a:pt x="55" y="140"/>
                      <a:pt x="55" y="140"/>
                      <a:pt x="55" y="140"/>
                    </a:cubicBezTo>
                    <a:cubicBezTo>
                      <a:pt x="52" y="143"/>
                      <a:pt x="50" y="145"/>
                      <a:pt x="47" y="148"/>
                    </a:cubicBezTo>
                    <a:cubicBezTo>
                      <a:pt x="42" y="153"/>
                      <a:pt x="38" y="158"/>
                      <a:pt x="34" y="163"/>
                    </a:cubicBezTo>
                    <a:cubicBezTo>
                      <a:pt x="33" y="164"/>
                      <a:pt x="33" y="164"/>
                      <a:pt x="33" y="164"/>
                    </a:cubicBezTo>
                    <a:cubicBezTo>
                      <a:pt x="33" y="160"/>
                      <a:pt x="33" y="157"/>
                      <a:pt x="33" y="154"/>
                    </a:cubicBezTo>
                    <a:cubicBezTo>
                      <a:pt x="33" y="154"/>
                      <a:pt x="33" y="154"/>
                      <a:pt x="33" y="154"/>
                    </a:cubicBezTo>
                    <a:cubicBezTo>
                      <a:pt x="34" y="153"/>
                      <a:pt x="36" y="151"/>
                      <a:pt x="37" y="150"/>
                    </a:cubicBezTo>
                    <a:cubicBezTo>
                      <a:pt x="38" y="149"/>
                      <a:pt x="39" y="148"/>
                      <a:pt x="40" y="148"/>
                    </a:cubicBezTo>
                    <a:cubicBezTo>
                      <a:pt x="43" y="145"/>
                      <a:pt x="46" y="143"/>
                      <a:pt x="50" y="140"/>
                    </a:cubicBezTo>
                    <a:cubicBezTo>
                      <a:pt x="50" y="140"/>
                      <a:pt x="50" y="140"/>
                      <a:pt x="50" y="140"/>
                    </a:cubicBezTo>
                    <a:moveTo>
                      <a:pt x="39" y="165"/>
                    </a:moveTo>
                    <a:cubicBezTo>
                      <a:pt x="43" y="160"/>
                      <a:pt x="47" y="155"/>
                      <a:pt x="52" y="150"/>
                    </a:cubicBezTo>
                    <a:cubicBezTo>
                      <a:pt x="56" y="146"/>
                      <a:pt x="60" y="142"/>
                      <a:pt x="63" y="137"/>
                    </a:cubicBezTo>
                    <a:cubicBezTo>
                      <a:pt x="64" y="140"/>
                      <a:pt x="65" y="144"/>
                      <a:pt x="66" y="147"/>
                    </a:cubicBezTo>
                    <a:cubicBezTo>
                      <a:pt x="61" y="151"/>
                      <a:pt x="58" y="156"/>
                      <a:pt x="53" y="159"/>
                    </a:cubicBezTo>
                    <a:cubicBezTo>
                      <a:pt x="48" y="162"/>
                      <a:pt x="44" y="166"/>
                      <a:pt x="40" y="170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4" y="166"/>
                      <a:pt x="46" y="163"/>
                      <a:pt x="49" y="160"/>
                    </a:cubicBezTo>
                    <a:cubicBezTo>
                      <a:pt x="54" y="154"/>
                      <a:pt x="59" y="149"/>
                      <a:pt x="64" y="143"/>
                    </a:cubicBezTo>
                    <a:cubicBezTo>
                      <a:pt x="64" y="143"/>
                      <a:pt x="64" y="142"/>
                      <a:pt x="64" y="142"/>
                    </a:cubicBezTo>
                    <a:cubicBezTo>
                      <a:pt x="64" y="142"/>
                      <a:pt x="64" y="142"/>
                      <a:pt x="63" y="142"/>
                    </a:cubicBezTo>
                    <a:cubicBezTo>
                      <a:pt x="58" y="147"/>
                      <a:pt x="53" y="152"/>
                      <a:pt x="48" y="157"/>
                    </a:cubicBezTo>
                    <a:cubicBezTo>
                      <a:pt x="45" y="159"/>
                      <a:pt x="42" y="162"/>
                      <a:pt x="39" y="165"/>
                    </a:cubicBezTo>
                    <a:moveTo>
                      <a:pt x="31" y="140"/>
                    </a:moveTo>
                    <a:cubicBezTo>
                      <a:pt x="31" y="139"/>
                      <a:pt x="31" y="137"/>
                      <a:pt x="31" y="136"/>
                    </a:cubicBezTo>
                    <a:cubicBezTo>
                      <a:pt x="34" y="137"/>
                      <a:pt x="38" y="138"/>
                      <a:pt x="42" y="138"/>
                    </a:cubicBezTo>
                    <a:cubicBezTo>
                      <a:pt x="43" y="138"/>
                      <a:pt x="44" y="137"/>
                      <a:pt x="46" y="137"/>
                    </a:cubicBezTo>
                    <a:cubicBezTo>
                      <a:pt x="42" y="140"/>
                      <a:pt x="40" y="142"/>
                      <a:pt x="37" y="145"/>
                    </a:cubicBezTo>
                    <a:cubicBezTo>
                      <a:pt x="36" y="145"/>
                      <a:pt x="34" y="147"/>
                      <a:pt x="34" y="147"/>
                    </a:cubicBezTo>
                    <a:cubicBezTo>
                      <a:pt x="34" y="147"/>
                      <a:pt x="34" y="147"/>
                      <a:pt x="35" y="145"/>
                    </a:cubicBezTo>
                    <a:cubicBezTo>
                      <a:pt x="37" y="143"/>
                      <a:pt x="39" y="141"/>
                      <a:pt x="41" y="139"/>
                    </a:cubicBezTo>
                    <a:cubicBezTo>
                      <a:pt x="41" y="139"/>
                      <a:pt x="41" y="139"/>
                      <a:pt x="41" y="139"/>
                    </a:cubicBezTo>
                    <a:cubicBezTo>
                      <a:pt x="41" y="139"/>
                      <a:pt x="40" y="139"/>
                      <a:pt x="40" y="139"/>
                    </a:cubicBezTo>
                    <a:cubicBezTo>
                      <a:pt x="38" y="140"/>
                      <a:pt x="36" y="141"/>
                      <a:pt x="34" y="142"/>
                    </a:cubicBezTo>
                    <a:cubicBezTo>
                      <a:pt x="35" y="142"/>
                      <a:pt x="36" y="140"/>
                      <a:pt x="36" y="138"/>
                    </a:cubicBezTo>
                    <a:cubicBezTo>
                      <a:pt x="37" y="138"/>
                      <a:pt x="36" y="138"/>
                      <a:pt x="36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5" y="139"/>
                      <a:pt x="33" y="140"/>
                      <a:pt x="33" y="140"/>
                    </a:cubicBezTo>
                    <a:cubicBezTo>
                      <a:pt x="33" y="140"/>
                      <a:pt x="32" y="139"/>
                      <a:pt x="33" y="138"/>
                    </a:cubicBezTo>
                    <a:cubicBezTo>
                      <a:pt x="33" y="137"/>
                      <a:pt x="33" y="137"/>
                      <a:pt x="33" y="137"/>
                    </a:cubicBezTo>
                    <a:cubicBezTo>
                      <a:pt x="33" y="137"/>
                      <a:pt x="32" y="137"/>
                      <a:pt x="32" y="137"/>
                    </a:cubicBezTo>
                    <a:cubicBezTo>
                      <a:pt x="32" y="138"/>
                      <a:pt x="32" y="139"/>
                      <a:pt x="31" y="140"/>
                    </a:cubicBezTo>
                    <a:moveTo>
                      <a:pt x="41" y="146"/>
                    </a:moveTo>
                    <a:cubicBezTo>
                      <a:pt x="43" y="143"/>
                      <a:pt x="45" y="140"/>
                      <a:pt x="47" y="137"/>
                    </a:cubicBezTo>
                    <a:cubicBezTo>
                      <a:pt x="47" y="137"/>
                      <a:pt x="47" y="137"/>
                      <a:pt x="47" y="137"/>
                    </a:cubicBezTo>
                    <a:cubicBezTo>
                      <a:pt x="52" y="136"/>
                      <a:pt x="57" y="134"/>
                      <a:pt x="61" y="131"/>
                    </a:cubicBezTo>
                    <a:cubicBezTo>
                      <a:pt x="62" y="133"/>
                      <a:pt x="62" y="135"/>
                      <a:pt x="63" y="136"/>
                    </a:cubicBezTo>
                    <a:cubicBezTo>
                      <a:pt x="63" y="136"/>
                      <a:pt x="63" y="136"/>
                      <a:pt x="63" y="136"/>
                    </a:cubicBezTo>
                    <a:cubicBezTo>
                      <a:pt x="58" y="140"/>
                      <a:pt x="54" y="145"/>
                      <a:pt x="49" y="149"/>
                    </a:cubicBezTo>
                    <a:cubicBezTo>
                      <a:pt x="45" y="154"/>
                      <a:pt x="39" y="159"/>
                      <a:pt x="35" y="163"/>
                    </a:cubicBezTo>
                    <a:cubicBezTo>
                      <a:pt x="40" y="158"/>
                      <a:pt x="43" y="153"/>
                      <a:pt x="47" y="148"/>
                    </a:cubicBezTo>
                    <a:cubicBezTo>
                      <a:pt x="52" y="143"/>
                      <a:pt x="57" y="139"/>
                      <a:pt x="61" y="133"/>
                    </a:cubicBezTo>
                    <a:cubicBezTo>
                      <a:pt x="61" y="133"/>
                      <a:pt x="61" y="132"/>
                      <a:pt x="61" y="132"/>
                    </a:cubicBezTo>
                    <a:cubicBezTo>
                      <a:pt x="61" y="132"/>
                      <a:pt x="61" y="132"/>
                      <a:pt x="61" y="132"/>
                    </a:cubicBezTo>
                    <a:cubicBezTo>
                      <a:pt x="60" y="133"/>
                      <a:pt x="60" y="133"/>
                      <a:pt x="59" y="134"/>
                    </a:cubicBezTo>
                    <a:cubicBezTo>
                      <a:pt x="59" y="134"/>
                      <a:pt x="59" y="134"/>
                      <a:pt x="59" y="134"/>
                    </a:cubicBezTo>
                    <a:cubicBezTo>
                      <a:pt x="55" y="138"/>
                      <a:pt x="52" y="142"/>
                      <a:pt x="48" y="145"/>
                    </a:cubicBezTo>
                    <a:cubicBezTo>
                      <a:pt x="44" y="149"/>
                      <a:pt x="40" y="153"/>
                      <a:pt x="36" y="157"/>
                    </a:cubicBezTo>
                    <a:cubicBezTo>
                      <a:pt x="35" y="157"/>
                      <a:pt x="35" y="157"/>
                      <a:pt x="35" y="157"/>
                    </a:cubicBezTo>
                    <a:cubicBezTo>
                      <a:pt x="35" y="157"/>
                      <a:pt x="37" y="155"/>
                      <a:pt x="38" y="154"/>
                    </a:cubicBezTo>
                    <a:cubicBezTo>
                      <a:pt x="40" y="151"/>
                      <a:pt x="42" y="149"/>
                      <a:pt x="44" y="146"/>
                    </a:cubicBezTo>
                    <a:cubicBezTo>
                      <a:pt x="47" y="142"/>
                      <a:pt x="52" y="141"/>
                      <a:pt x="54" y="136"/>
                    </a:cubicBezTo>
                    <a:cubicBezTo>
                      <a:pt x="54" y="136"/>
                      <a:pt x="54" y="136"/>
                      <a:pt x="54" y="136"/>
                    </a:cubicBezTo>
                    <a:cubicBezTo>
                      <a:pt x="50" y="139"/>
                      <a:pt x="45" y="142"/>
                      <a:pt x="41" y="146"/>
                    </a:cubicBezTo>
                    <a:moveTo>
                      <a:pt x="39" y="130"/>
                    </a:moveTo>
                    <a:cubicBezTo>
                      <a:pt x="46" y="130"/>
                      <a:pt x="53" y="127"/>
                      <a:pt x="59" y="124"/>
                    </a:cubicBezTo>
                    <a:cubicBezTo>
                      <a:pt x="60" y="125"/>
                      <a:pt x="60" y="126"/>
                      <a:pt x="60" y="128"/>
                    </a:cubicBezTo>
                    <a:cubicBezTo>
                      <a:pt x="55" y="132"/>
                      <a:pt x="48" y="134"/>
                      <a:pt x="41" y="134"/>
                    </a:cubicBezTo>
                    <a:cubicBezTo>
                      <a:pt x="38" y="134"/>
                      <a:pt x="34" y="134"/>
                      <a:pt x="31" y="132"/>
                    </a:cubicBezTo>
                    <a:cubicBezTo>
                      <a:pt x="31" y="131"/>
                      <a:pt x="30" y="130"/>
                      <a:pt x="30" y="128"/>
                    </a:cubicBezTo>
                    <a:cubicBezTo>
                      <a:pt x="33" y="130"/>
                      <a:pt x="36" y="130"/>
                      <a:pt x="39" y="130"/>
                    </a:cubicBezTo>
                    <a:moveTo>
                      <a:pt x="43" y="127"/>
                    </a:moveTo>
                    <a:cubicBezTo>
                      <a:pt x="49" y="124"/>
                      <a:pt x="53" y="120"/>
                      <a:pt x="57" y="117"/>
                    </a:cubicBezTo>
                    <a:cubicBezTo>
                      <a:pt x="57" y="117"/>
                      <a:pt x="57" y="118"/>
                      <a:pt x="58" y="118"/>
                    </a:cubicBezTo>
                    <a:cubicBezTo>
                      <a:pt x="58" y="119"/>
                      <a:pt x="58" y="120"/>
                      <a:pt x="58" y="120"/>
                    </a:cubicBezTo>
                    <a:cubicBezTo>
                      <a:pt x="54" y="123"/>
                      <a:pt x="49" y="126"/>
                      <a:pt x="43" y="127"/>
                    </a:cubicBezTo>
                    <a:moveTo>
                      <a:pt x="43" y="126"/>
                    </a:moveTo>
                    <a:cubicBezTo>
                      <a:pt x="42" y="126"/>
                      <a:pt x="43" y="126"/>
                      <a:pt x="45" y="124"/>
                    </a:cubicBezTo>
                    <a:cubicBezTo>
                      <a:pt x="47" y="122"/>
                      <a:pt x="49" y="122"/>
                      <a:pt x="51" y="120"/>
                    </a:cubicBezTo>
                    <a:cubicBezTo>
                      <a:pt x="53" y="118"/>
                      <a:pt x="54" y="115"/>
                      <a:pt x="56" y="113"/>
                    </a:cubicBezTo>
                    <a:cubicBezTo>
                      <a:pt x="56" y="114"/>
                      <a:pt x="57" y="115"/>
                      <a:pt x="57" y="11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4" y="118"/>
                      <a:pt x="51" y="121"/>
                      <a:pt x="48" y="123"/>
                    </a:cubicBezTo>
                    <a:cubicBezTo>
                      <a:pt x="47" y="124"/>
                      <a:pt x="43" y="126"/>
                      <a:pt x="43" y="126"/>
                    </a:cubicBezTo>
                    <a:moveTo>
                      <a:pt x="39" y="127"/>
                    </a:moveTo>
                    <a:cubicBezTo>
                      <a:pt x="38" y="127"/>
                      <a:pt x="37" y="127"/>
                      <a:pt x="36" y="127"/>
                    </a:cubicBezTo>
                    <a:cubicBezTo>
                      <a:pt x="42" y="123"/>
                      <a:pt x="48" y="119"/>
                      <a:pt x="54" y="114"/>
                    </a:cubicBezTo>
                    <a:cubicBezTo>
                      <a:pt x="55" y="113"/>
                      <a:pt x="55" y="113"/>
                      <a:pt x="55" y="113"/>
                    </a:cubicBezTo>
                    <a:cubicBezTo>
                      <a:pt x="55" y="113"/>
                      <a:pt x="55" y="113"/>
                      <a:pt x="54" y="114"/>
                    </a:cubicBezTo>
                    <a:cubicBezTo>
                      <a:pt x="53" y="116"/>
                      <a:pt x="51" y="118"/>
                      <a:pt x="49" y="120"/>
                    </a:cubicBezTo>
                    <a:cubicBezTo>
                      <a:pt x="46" y="123"/>
                      <a:pt x="43" y="124"/>
                      <a:pt x="41" y="127"/>
                    </a:cubicBezTo>
                    <a:cubicBezTo>
                      <a:pt x="40" y="127"/>
                      <a:pt x="40" y="127"/>
                      <a:pt x="39" y="127"/>
                    </a:cubicBezTo>
                    <a:moveTo>
                      <a:pt x="36" y="125"/>
                    </a:moveTo>
                    <a:cubicBezTo>
                      <a:pt x="42" y="122"/>
                      <a:pt x="49" y="116"/>
                      <a:pt x="55" y="110"/>
                    </a:cubicBezTo>
                    <a:cubicBezTo>
                      <a:pt x="55" y="111"/>
                      <a:pt x="55" y="111"/>
                      <a:pt x="56" y="112"/>
                    </a:cubicBezTo>
                    <a:cubicBezTo>
                      <a:pt x="52" y="114"/>
                      <a:pt x="50" y="117"/>
                      <a:pt x="47" y="119"/>
                    </a:cubicBezTo>
                    <a:cubicBezTo>
                      <a:pt x="44" y="121"/>
                      <a:pt x="40" y="123"/>
                      <a:pt x="36" y="125"/>
                    </a:cubicBezTo>
                    <a:moveTo>
                      <a:pt x="34" y="122"/>
                    </a:moveTo>
                    <a:cubicBezTo>
                      <a:pt x="37" y="120"/>
                      <a:pt x="41" y="115"/>
                      <a:pt x="45" y="112"/>
                    </a:cubicBezTo>
                    <a:cubicBezTo>
                      <a:pt x="48" y="110"/>
                      <a:pt x="51" y="107"/>
                      <a:pt x="53" y="105"/>
                    </a:cubicBezTo>
                    <a:cubicBezTo>
                      <a:pt x="54" y="106"/>
                      <a:pt x="54" y="107"/>
                      <a:pt x="54" y="108"/>
                    </a:cubicBezTo>
                    <a:cubicBezTo>
                      <a:pt x="47" y="112"/>
                      <a:pt x="41" y="118"/>
                      <a:pt x="34" y="122"/>
                    </a:cubicBezTo>
                    <a:moveTo>
                      <a:pt x="34" y="126"/>
                    </a:moveTo>
                    <a:cubicBezTo>
                      <a:pt x="33" y="126"/>
                      <a:pt x="31" y="125"/>
                      <a:pt x="30" y="124"/>
                    </a:cubicBezTo>
                    <a:cubicBezTo>
                      <a:pt x="30" y="123"/>
                      <a:pt x="29" y="121"/>
                      <a:pt x="29" y="119"/>
                    </a:cubicBezTo>
                    <a:cubicBezTo>
                      <a:pt x="37" y="115"/>
                      <a:pt x="43" y="109"/>
                      <a:pt x="51" y="105"/>
                    </a:cubicBezTo>
                    <a:cubicBezTo>
                      <a:pt x="52" y="105"/>
                      <a:pt x="52" y="105"/>
                      <a:pt x="52" y="105"/>
                    </a:cubicBezTo>
                    <a:cubicBezTo>
                      <a:pt x="53" y="105"/>
                      <a:pt x="52" y="106"/>
                      <a:pt x="51" y="106"/>
                    </a:cubicBezTo>
                    <a:cubicBezTo>
                      <a:pt x="50" y="107"/>
                      <a:pt x="48" y="108"/>
                      <a:pt x="48" y="108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46" y="110"/>
                      <a:pt x="45" y="111"/>
                      <a:pt x="43" y="113"/>
                    </a:cubicBezTo>
                    <a:cubicBezTo>
                      <a:pt x="39" y="116"/>
                      <a:pt x="35" y="119"/>
                      <a:pt x="32" y="123"/>
                    </a:cubicBezTo>
                    <a:cubicBezTo>
                      <a:pt x="32" y="123"/>
                      <a:pt x="32" y="124"/>
                      <a:pt x="32" y="124"/>
                    </a:cubicBezTo>
                    <a:cubicBezTo>
                      <a:pt x="32" y="124"/>
                      <a:pt x="32" y="124"/>
                      <a:pt x="33" y="124"/>
                    </a:cubicBezTo>
                    <a:cubicBezTo>
                      <a:pt x="40" y="119"/>
                      <a:pt x="46" y="113"/>
                      <a:pt x="54" y="109"/>
                    </a:cubicBezTo>
                    <a:cubicBezTo>
                      <a:pt x="51" y="111"/>
                      <a:pt x="48" y="115"/>
                      <a:pt x="45" y="117"/>
                    </a:cubicBezTo>
                    <a:cubicBezTo>
                      <a:pt x="41" y="120"/>
                      <a:pt x="38" y="123"/>
                      <a:pt x="34" y="126"/>
                    </a:cubicBezTo>
                    <a:cubicBezTo>
                      <a:pt x="34" y="126"/>
                      <a:pt x="34" y="126"/>
                      <a:pt x="34" y="126"/>
                    </a:cubicBezTo>
                    <a:moveTo>
                      <a:pt x="30" y="118"/>
                    </a:moveTo>
                    <a:cubicBezTo>
                      <a:pt x="29" y="118"/>
                      <a:pt x="35" y="113"/>
                      <a:pt x="36" y="113"/>
                    </a:cubicBezTo>
                    <a:cubicBezTo>
                      <a:pt x="38" y="111"/>
                      <a:pt x="41" y="109"/>
                      <a:pt x="43" y="107"/>
                    </a:cubicBezTo>
                    <a:cubicBezTo>
                      <a:pt x="47" y="105"/>
                      <a:pt x="50" y="103"/>
                      <a:pt x="52" y="101"/>
                    </a:cubicBezTo>
                    <a:cubicBezTo>
                      <a:pt x="52" y="102"/>
                      <a:pt x="53" y="103"/>
                      <a:pt x="53" y="103"/>
                    </a:cubicBezTo>
                    <a:cubicBezTo>
                      <a:pt x="45" y="107"/>
                      <a:pt x="38" y="113"/>
                      <a:pt x="31" y="117"/>
                    </a:cubicBezTo>
                    <a:cubicBezTo>
                      <a:pt x="30" y="118"/>
                      <a:pt x="30" y="118"/>
                      <a:pt x="30" y="118"/>
                    </a:cubicBezTo>
                    <a:moveTo>
                      <a:pt x="31" y="111"/>
                    </a:moveTo>
                    <a:cubicBezTo>
                      <a:pt x="38" y="106"/>
                      <a:pt x="43" y="100"/>
                      <a:pt x="50" y="95"/>
                    </a:cubicBezTo>
                    <a:cubicBezTo>
                      <a:pt x="50" y="96"/>
                      <a:pt x="51" y="98"/>
                      <a:pt x="51" y="99"/>
                    </a:cubicBezTo>
                    <a:cubicBezTo>
                      <a:pt x="44" y="102"/>
                      <a:pt x="37" y="107"/>
                      <a:pt x="31" y="111"/>
                    </a:cubicBezTo>
                    <a:moveTo>
                      <a:pt x="30" y="106"/>
                    </a:moveTo>
                    <a:cubicBezTo>
                      <a:pt x="31" y="106"/>
                      <a:pt x="32" y="105"/>
                      <a:pt x="34" y="104"/>
                    </a:cubicBezTo>
                    <a:cubicBezTo>
                      <a:pt x="35" y="103"/>
                      <a:pt x="37" y="102"/>
                      <a:pt x="39" y="101"/>
                    </a:cubicBezTo>
                    <a:cubicBezTo>
                      <a:pt x="40" y="100"/>
                      <a:pt x="42" y="99"/>
                      <a:pt x="44" y="98"/>
                    </a:cubicBezTo>
                    <a:cubicBezTo>
                      <a:pt x="45" y="97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8" y="96"/>
                    </a:cubicBezTo>
                    <a:cubicBezTo>
                      <a:pt x="41" y="100"/>
                      <a:pt x="36" y="106"/>
                      <a:pt x="29" y="111"/>
                    </a:cubicBezTo>
                    <a:cubicBezTo>
                      <a:pt x="29" y="111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33" y="110"/>
                      <a:pt x="36" y="108"/>
                      <a:pt x="40" y="106"/>
                    </a:cubicBezTo>
                    <a:cubicBezTo>
                      <a:pt x="42" y="105"/>
                      <a:pt x="44" y="104"/>
                      <a:pt x="46" y="103"/>
                    </a:cubicBezTo>
                    <a:cubicBezTo>
                      <a:pt x="47" y="102"/>
                      <a:pt x="51" y="100"/>
                      <a:pt x="51" y="100"/>
                    </a:cubicBezTo>
                    <a:cubicBezTo>
                      <a:pt x="52" y="100"/>
                      <a:pt x="51" y="100"/>
                      <a:pt x="51" y="101"/>
                    </a:cubicBezTo>
                    <a:cubicBezTo>
                      <a:pt x="47" y="105"/>
                      <a:pt x="42" y="107"/>
                      <a:pt x="38" y="110"/>
                    </a:cubicBezTo>
                    <a:cubicBezTo>
                      <a:pt x="35" y="112"/>
                      <a:pt x="32" y="115"/>
                      <a:pt x="29" y="118"/>
                    </a:cubicBezTo>
                    <a:cubicBezTo>
                      <a:pt x="29" y="116"/>
                      <a:pt x="29" y="115"/>
                      <a:pt x="29" y="113"/>
                    </a:cubicBezTo>
                    <a:cubicBezTo>
                      <a:pt x="28" y="111"/>
                      <a:pt x="28" y="109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30" y="107"/>
                      <a:pt x="30" y="106"/>
                    </a:cubicBezTo>
                    <a:cubicBezTo>
                      <a:pt x="30" y="106"/>
                      <a:pt x="30" y="106"/>
                      <a:pt x="30" y="106"/>
                    </a:cubicBezTo>
                    <a:moveTo>
                      <a:pt x="37" y="101"/>
                    </a:moveTo>
                    <a:cubicBezTo>
                      <a:pt x="41" y="98"/>
                      <a:pt x="45" y="94"/>
                      <a:pt x="49" y="91"/>
                    </a:cubicBezTo>
                    <a:cubicBezTo>
                      <a:pt x="49" y="92"/>
                      <a:pt x="49" y="93"/>
                      <a:pt x="50" y="94"/>
                    </a:cubicBezTo>
                    <a:cubicBezTo>
                      <a:pt x="45" y="96"/>
                      <a:pt x="41" y="98"/>
                      <a:pt x="37" y="101"/>
                    </a:cubicBezTo>
                    <a:moveTo>
                      <a:pt x="28" y="107"/>
                    </a:moveTo>
                    <a:cubicBezTo>
                      <a:pt x="28" y="102"/>
                      <a:pt x="27" y="98"/>
                      <a:pt x="27" y="93"/>
                    </a:cubicBezTo>
                    <a:cubicBezTo>
                      <a:pt x="32" y="91"/>
                      <a:pt x="40" y="88"/>
                      <a:pt x="44" y="84"/>
                    </a:cubicBezTo>
                    <a:cubicBezTo>
                      <a:pt x="39" y="89"/>
                      <a:pt x="33" y="93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31" y="96"/>
                      <a:pt x="34" y="94"/>
                      <a:pt x="36" y="92"/>
                    </a:cubicBezTo>
                    <a:cubicBezTo>
                      <a:pt x="38" y="91"/>
                      <a:pt x="39" y="90"/>
                      <a:pt x="41" y="90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2" y="89"/>
                      <a:pt x="43" y="88"/>
                    </a:cubicBezTo>
                    <a:cubicBezTo>
                      <a:pt x="44" y="88"/>
                      <a:pt x="45" y="87"/>
                      <a:pt x="45" y="87"/>
                    </a:cubicBezTo>
                    <a:cubicBezTo>
                      <a:pt x="45" y="87"/>
                      <a:pt x="45" y="87"/>
                      <a:pt x="44" y="88"/>
                    </a:cubicBezTo>
                    <a:cubicBezTo>
                      <a:pt x="38" y="92"/>
                      <a:pt x="32" y="96"/>
                      <a:pt x="28" y="102"/>
                    </a:cubicBezTo>
                    <a:cubicBezTo>
                      <a:pt x="28" y="102"/>
                      <a:pt x="28" y="103"/>
                      <a:pt x="28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35" y="100"/>
                      <a:pt x="41" y="95"/>
                      <a:pt x="47" y="92"/>
                    </a:cubicBezTo>
                    <a:cubicBezTo>
                      <a:pt x="42" y="94"/>
                      <a:pt x="36" y="101"/>
                      <a:pt x="30" y="105"/>
                    </a:cubicBezTo>
                    <a:cubicBezTo>
                      <a:pt x="29" y="106"/>
                      <a:pt x="29" y="106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moveTo>
                      <a:pt x="34" y="93"/>
                    </a:moveTo>
                    <a:cubicBezTo>
                      <a:pt x="35" y="92"/>
                      <a:pt x="36" y="91"/>
                      <a:pt x="37" y="91"/>
                    </a:cubicBezTo>
                    <a:cubicBezTo>
                      <a:pt x="40" y="89"/>
                      <a:pt x="43" y="86"/>
                      <a:pt x="46" y="84"/>
                    </a:cubicBezTo>
                    <a:cubicBezTo>
                      <a:pt x="47" y="86"/>
                      <a:pt x="48" y="88"/>
                      <a:pt x="48" y="90"/>
                    </a:cubicBezTo>
                    <a:cubicBezTo>
                      <a:pt x="46" y="91"/>
                      <a:pt x="43" y="93"/>
                      <a:pt x="41" y="94"/>
                    </a:cubicBezTo>
                    <a:cubicBezTo>
                      <a:pt x="39" y="95"/>
                      <a:pt x="37" y="96"/>
                      <a:pt x="36" y="97"/>
                    </a:cubicBezTo>
                    <a:cubicBezTo>
                      <a:pt x="34" y="99"/>
                      <a:pt x="30" y="100"/>
                      <a:pt x="29" y="101"/>
                    </a:cubicBezTo>
                    <a:cubicBezTo>
                      <a:pt x="34" y="95"/>
                      <a:pt x="41" y="91"/>
                      <a:pt x="47" y="87"/>
                    </a:cubicBezTo>
                    <a:cubicBezTo>
                      <a:pt x="47" y="87"/>
                      <a:pt x="47" y="86"/>
                      <a:pt x="47" y="86"/>
                    </a:cubicBezTo>
                    <a:cubicBezTo>
                      <a:pt x="47" y="86"/>
                      <a:pt x="47" y="86"/>
                      <a:pt x="46" y="86"/>
                    </a:cubicBezTo>
                    <a:cubicBezTo>
                      <a:pt x="42" y="88"/>
                      <a:pt x="38" y="90"/>
                      <a:pt x="34" y="93"/>
                    </a:cubicBezTo>
                    <a:moveTo>
                      <a:pt x="32" y="90"/>
                    </a:moveTo>
                    <a:cubicBezTo>
                      <a:pt x="36" y="87"/>
                      <a:pt x="40" y="82"/>
                      <a:pt x="44" y="79"/>
                    </a:cubicBezTo>
                    <a:cubicBezTo>
                      <a:pt x="45" y="80"/>
                      <a:pt x="45" y="82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3" y="84"/>
                      <a:pt x="40" y="86"/>
                      <a:pt x="38" y="87"/>
                    </a:cubicBezTo>
                    <a:cubicBezTo>
                      <a:pt x="36" y="88"/>
                      <a:pt x="34" y="89"/>
                      <a:pt x="33" y="90"/>
                    </a:cubicBezTo>
                    <a:cubicBezTo>
                      <a:pt x="32" y="90"/>
                      <a:pt x="32" y="90"/>
                      <a:pt x="32" y="90"/>
                    </a:cubicBezTo>
                    <a:moveTo>
                      <a:pt x="26" y="93"/>
                    </a:moveTo>
                    <a:cubicBezTo>
                      <a:pt x="26" y="90"/>
                      <a:pt x="26" y="88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4"/>
                      <a:pt x="33" y="81"/>
                      <a:pt x="37" y="78"/>
                    </a:cubicBezTo>
                    <a:cubicBezTo>
                      <a:pt x="37" y="79"/>
                      <a:pt x="36" y="79"/>
                      <a:pt x="36" y="79"/>
                    </a:cubicBezTo>
                    <a:cubicBezTo>
                      <a:pt x="33" y="82"/>
                      <a:pt x="30" y="85"/>
                      <a:pt x="27" y="89"/>
                    </a:cubicBezTo>
                    <a:cubicBezTo>
                      <a:pt x="27" y="89"/>
                      <a:pt x="27" y="90"/>
                      <a:pt x="27" y="90"/>
                    </a:cubicBezTo>
                    <a:cubicBezTo>
                      <a:pt x="27" y="90"/>
                      <a:pt x="27" y="89"/>
                      <a:pt x="27" y="89"/>
                    </a:cubicBezTo>
                    <a:cubicBezTo>
                      <a:pt x="33" y="86"/>
                      <a:pt x="38" y="82"/>
                      <a:pt x="43" y="79"/>
                    </a:cubicBezTo>
                    <a:cubicBezTo>
                      <a:pt x="37" y="83"/>
                      <a:pt x="33" y="89"/>
                      <a:pt x="26" y="93"/>
                    </a:cubicBezTo>
                    <a:moveTo>
                      <a:pt x="29" y="88"/>
                    </a:moveTo>
                    <a:cubicBezTo>
                      <a:pt x="29" y="88"/>
                      <a:pt x="29" y="88"/>
                      <a:pt x="30" y="87"/>
                    </a:cubicBezTo>
                    <a:cubicBezTo>
                      <a:pt x="31" y="85"/>
                      <a:pt x="32" y="84"/>
                      <a:pt x="34" y="83"/>
                    </a:cubicBezTo>
                    <a:cubicBezTo>
                      <a:pt x="36" y="80"/>
                      <a:pt x="39" y="77"/>
                      <a:pt x="42" y="74"/>
                    </a:cubicBezTo>
                    <a:cubicBezTo>
                      <a:pt x="43" y="76"/>
                      <a:pt x="43" y="77"/>
                      <a:pt x="44" y="78"/>
                    </a:cubicBezTo>
                    <a:cubicBezTo>
                      <a:pt x="39" y="80"/>
                      <a:pt x="35" y="84"/>
                      <a:pt x="30" y="87"/>
                    </a:cubicBezTo>
                    <a:cubicBezTo>
                      <a:pt x="29" y="88"/>
                      <a:pt x="29" y="88"/>
                      <a:pt x="29" y="88"/>
                    </a:cubicBezTo>
                    <a:moveTo>
                      <a:pt x="27" y="84"/>
                    </a:moveTo>
                    <a:cubicBezTo>
                      <a:pt x="32" y="80"/>
                      <a:pt x="37" y="75"/>
                      <a:pt x="41" y="70"/>
                    </a:cubicBezTo>
                    <a:cubicBezTo>
                      <a:pt x="41" y="71"/>
                      <a:pt x="42" y="72"/>
                      <a:pt x="42" y="74"/>
                    </a:cubicBezTo>
                    <a:cubicBezTo>
                      <a:pt x="37" y="76"/>
                      <a:pt x="31" y="80"/>
                      <a:pt x="27" y="84"/>
                    </a:cubicBezTo>
                    <a:moveTo>
                      <a:pt x="20" y="67"/>
                    </a:moveTo>
                    <a:cubicBezTo>
                      <a:pt x="22" y="79"/>
                      <a:pt x="23" y="91"/>
                      <a:pt x="24" y="103"/>
                    </a:cubicBezTo>
                    <a:cubicBezTo>
                      <a:pt x="27" y="124"/>
                      <a:pt x="29" y="146"/>
                      <a:pt x="30" y="168"/>
                    </a:cubicBezTo>
                    <a:cubicBezTo>
                      <a:pt x="32" y="185"/>
                      <a:pt x="31" y="202"/>
                      <a:pt x="36" y="218"/>
                    </a:cubicBezTo>
                    <a:cubicBezTo>
                      <a:pt x="39" y="228"/>
                      <a:pt x="45" y="237"/>
                      <a:pt x="54" y="241"/>
                    </a:cubicBezTo>
                    <a:cubicBezTo>
                      <a:pt x="56" y="242"/>
                      <a:pt x="59" y="242"/>
                      <a:pt x="61" y="242"/>
                    </a:cubicBezTo>
                    <a:cubicBezTo>
                      <a:pt x="67" y="242"/>
                      <a:pt x="73" y="238"/>
                      <a:pt x="76" y="232"/>
                    </a:cubicBezTo>
                    <a:cubicBezTo>
                      <a:pt x="82" y="221"/>
                      <a:pt x="80" y="207"/>
                      <a:pt x="79" y="196"/>
                    </a:cubicBezTo>
                    <a:cubicBezTo>
                      <a:pt x="77" y="180"/>
                      <a:pt x="74" y="165"/>
                      <a:pt x="70" y="150"/>
                    </a:cubicBezTo>
                    <a:cubicBezTo>
                      <a:pt x="63" y="122"/>
                      <a:pt x="55" y="94"/>
                      <a:pt x="44" y="68"/>
                    </a:cubicBezTo>
                    <a:cubicBezTo>
                      <a:pt x="42" y="68"/>
                      <a:pt x="41" y="68"/>
                      <a:pt x="40" y="68"/>
                    </a:cubicBezTo>
                    <a:cubicBezTo>
                      <a:pt x="40" y="68"/>
                      <a:pt x="40" y="69"/>
                      <a:pt x="40" y="69"/>
                    </a:cubicBezTo>
                    <a:cubicBezTo>
                      <a:pt x="36" y="72"/>
                      <a:pt x="31" y="75"/>
                      <a:pt x="27" y="77"/>
                    </a:cubicBezTo>
                    <a:cubicBezTo>
                      <a:pt x="30" y="75"/>
                      <a:pt x="35" y="71"/>
                      <a:pt x="38" y="68"/>
                    </a:cubicBezTo>
                    <a:cubicBezTo>
                      <a:pt x="38" y="68"/>
                      <a:pt x="38" y="68"/>
                      <a:pt x="37" y="68"/>
                    </a:cubicBezTo>
                    <a:cubicBezTo>
                      <a:pt x="33" y="71"/>
                      <a:pt x="29" y="74"/>
                      <a:pt x="25" y="78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8" y="78"/>
                      <a:pt x="31" y="76"/>
                      <a:pt x="33" y="74"/>
                    </a:cubicBezTo>
                    <a:cubicBezTo>
                      <a:pt x="35" y="73"/>
                      <a:pt x="39" y="72"/>
                      <a:pt x="40" y="70"/>
                    </a:cubicBezTo>
                    <a:cubicBezTo>
                      <a:pt x="36" y="76"/>
                      <a:pt x="30" y="80"/>
                      <a:pt x="26" y="85"/>
                    </a:cubicBezTo>
                    <a:cubicBezTo>
                      <a:pt x="25" y="79"/>
                      <a:pt x="24" y="73"/>
                      <a:pt x="23" y="67"/>
                    </a:cubicBezTo>
                    <a:cubicBezTo>
                      <a:pt x="22" y="67"/>
                      <a:pt x="21" y="67"/>
                      <a:pt x="20" y="67"/>
                    </a:cubicBezTo>
                    <a:moveTo>
                      <a:pt x="1" y="20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moveTo>
                      <a:pt x="25" y="57"/>
                    </a:moveTo>
                    <a:cubicBezTo>
                      <a:pt x="25" y="57"/>
                      <a:pt x="25" y="57"/>
                      <a:pt x="26" y="56"/>
                    </a:cubicBezTo>
                    <a:cubicBezTo>
                      <a:pt x="28" y="54"/>
                      <a:pt x="30" y="53"/>
                      <a:pt x="32" y="50"/>
                    </a:cubicBezTo>
                    <a:cubicBezTo>
                      <a:pt x="32" y="51"/>
                      <a:pt x="33" y="52"/>
                      <a:pt x="33" y="52"/>
                    </a:cubicBezTo>
                    <a:cubicBezTo>
                      <a:pt x="31" y="53"/>
                      <a:pt x="30" y="54"/>
                      <a:pt x="28" y="55"/>
                    </a:cubicBezTo>
                    <a:cubicBezTo>
                      <a:pt x="27" y="55"/>
                      <a:pt x="25" y="57"/>
                      <a:pt x="25" y="57"/>
                    </a:cubicBezTo>
                    <a:moveTo>
                      <a:pt x="24" y="53"/>
                    </a:moveTo>
                    <a:cubicBezTo>
                      <a:pt x="23" y="53"/>
                      <a:pt x="27" y="51"/>
                      <a:pt x="28" y="50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49"/>
                      <a:pt x="30" y="48"/>
                      <a:pt x="31" y="48"/>
                    </a:cubicBezTo>
                    <a:cubicBezTo>
                      <a:pt x="31" y="48"/>
                      <a:pt x="31" y="49"/>
                      <a:pt x="31" y="49"/>
                    </a:cubicBezTo>
                    <a:cubicBezTo>
                      <a:pt x="30" y="50"/>
                      <a:pt x="28" y="51"/>
                      <a:pt x="27" y="52"/>
                    </a:cubicBezTo>
                    <a:cubicBezTo>
                      <a:pt x="25" y="53"/>
                      <a:pt x="24" y="53"/>
                      <a:pt x="24" y="53"/>
                    </a:cubicBezTo>
                    <a:moveTo>
                      <a:pt x="17" y="11"/>
                    </a:moveTo>
                    <a:cubicBezTo>
                      <a:pt x="17" y="12"/>
                      <a:pt x="16" y="12"/>
                      <a:pt x="15" y="13"/>
                    </a:cubicBezTo>
                    <a:cubicBezTo>
                      <a:pt x="19" y="15"/>
                      <a:pt x="22" y="15"/>
                      <a:pt x="26" y="16"/>
                    </a:cubicBezTo>
                    <a:cubicBezTo>
                      <a:pt x="27" y="25"/>
                      <a:pt x="29" y="35"/>
                      <a:pt x="30" y="45"/>
                    </a:cubicBezTo>
                    <a:cubicBezTo>
                      <a:pt x="27" y="46"/>
                      <a:pt x="23" y="48"/>
                      <a:pt x="20" y="49"/>
                    </a:cubicBezTo>
                    <a:cubicBezTo>
                      <a:pt x="16" y="40"/>
                      <a:pt x="9" y="32"/>
                      <a:pt x="5" y="23"/>
                    </a:cubicBezTo>
                    <a:cubicBezTo>
                      <a:pt x="4" y="24"/>
                      <a:pt x="3" y="25"/>
                      <a:pt x="2" y="25"/>
                    </a:cubicBezTo>
                    <a:cubicBezTo>
                      <a:pt x="7" y="34"/>
                      <a:pt x="13" y="41"/>
                      <a:pt x="17" y="50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8" y="55"/>
                      <a:pt x="19" y="59"/>
                      <a:pt x="19" y="63"/>
                    </a:cubicBezTo>
                    <a:cubicBezTo>
                      <a:pt x="20" y="63"/>
                      <a:pt x="21" y="63"/>
                      <a:pt x="23" y="63"/>
                    </a:cubicBezTo>
                    <a:cubicBezTo>
                      <a:pt x="22" y="59"/>
                      <a:pt x="21" y="56"/>
                      <a:pt x="21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4" y="51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51"/>
                      <a:pt x="25" y="51"/>
                    </a:cubicBezTo>
                    <a:cubicBezTo>
                      <a:pt x="24" y="52"/>
                      <a:pt x="23" y="53"/>
                      <a:pt x="22" y="54"/>
                    </a:cubicBezTo>
                    <a:cubicBezTo>
                      <a:pt x="22" y="54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5" y="54"/>
                      <a:pt x="30" y="52"/>
                      <a:pt x="31" y="50"/>
                    </a:cubicBezTo>
                    <a:cubicBezTo>
                      <a:pt x="29" y="53"/>
                      <a:pt x="25" y="55"/>
                      <a:pt x="23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5" y="57"/>
                      <a:pt x="27" y="57"/>
                      <a:pt x="28" y="56"/>
                    </a:cubicBezTo>
                    <a:cubicBezTo>
                      <a:pt x="29" y="55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0" y="55"/>
                    </a:cubicBezTo>
                    <a:cubicBezTo>
                      <a:pt x="27" y="57"/>
                      <a:pt x="25" y="59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6" y="61"/>
                      <a:pt x="30" y="59"/>
                      <a:pt x="33" y="57"/>
                    </a:cubicBezTo>
                    <a:cubicBezTo>
                      <a:pt x="30" y="59"/>
                      <a:pt x="28" y="61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0" y="61"/>
                      <a:pt x="32" y="59"/>
                      <a:pt x="34" y="57"/>
                    </a:cubicBezTo>
                    <a:cubicBezTo>
                      <a:pt x="35" y="56"/>
                      <a:pt x="34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1" y="57"/>
                      <a:pt x="26" y="59"/>
                      <a:pt x="24" y="61"/>
                    </a:cubicBezTo>
                    <a:cubicBezTo>
                      <a:pt x="27" y="58"/>
                      <a:pt x="31" y="56"/>
                      <a:pt x="33" y="53"/>
                    </a:cubicBezTo>
                    <a:cubicBezTo>
                      <a:pt x="34" y="55"/>
                      <a:pt x="35" y="57"/>
                      <a:pt x="36" y="58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3" y="60"/>
                      <a:pt x="30" y="61"/>
                      <a:pt x="28" y="63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3"/>
                      <a:pt x="29" y="63"/>
                      <a:pt x="30" y="63"/>
                    </a:cubicBezTo>
                    <a:cubicBezTo>
                      <a:pt x="31" y="62"/>
                      <a:pt x="34" y="60"/>
                      <a:pt x="34" y="60"/>
                    </a:cubicBezTo>
                    <a:cubicBezTo>
                      <a:pt x="34" y="60"/>
                      <a:pt x="34" y="60"/>
                      <a:pt x="33" y="61"/>
                    </a:cubicBezTo>
                    <a:cubicBezTo>
                      <a:pt x="32" y="62"/>
                      <a:pt x="31" y="62"/>
                      <a:pt x="30" y="63"/>
                    </a:cubicBezTo>
                    <a:cubicBezTo>
                      <a:pt x="31" y="63"/>
                      <a:pt x="31" y="63"/>
                      <a:pt x="32" y="63"/>
                    </a:cubicBezTo>
                    <a:cubicBezTo>
                      <a:pt x="33" y="62"/>
                      <a:pt x="35" y="60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9" y="63"/>
                      <a:pt x="40" y="63"/>
                      <a:pt x="42" y="63"/>
                    </a:cubicBezTo>
                    <a:cubicBezTo>
                      <a:pt x="39" y="57"/>
                      <a:pt x="36" y="51"/>
                      <a:pt x="33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35"/>
                      <a:pt x="31" y="2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4" y="12"/>
                      <a:pt x="21" y="12"/>
                      <a:pt x="17" y="11"/>
                    </a:cubicBezTo>
                    <a:moveTo>
                      <a:pt x="7" y="0"/>
                    </a:moveTo>
                    <a:cubicBezTo>
                      <a:pt x="6" y="0"/>
                      <a:pt x="5" y="1"/>
                      <a:pt x="5" y="2"/>
                    </a:cubicBezTo>
                    <a:cubicBezTo>
                      <a:pt x="6" y="7"/>
                      <a:pt x="7" y="13"/>
                      <a:pt x="4" y="18"/>
                    </a:cubicBezTo>
                    <a:cubicBezTo>
                      <a:pt x="6" y="16"/>
                      <a:pt x="7" y="14"/>
                      <a:pt x="9" y="13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2" y="10"/>
                      <a:pt x="13" y="9"/>
                      <a:pt x="14" y="8"/>
                    </a:cubicBezTo>
                    <a:cubicBezTo>
                      <a:pt x="11" y="7"/>
                      <a:pt x="10" y="4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0" name="Freeform 52"/>
              <p:cNvSpPr>
                <a:spLocks noEditPoints="1"/>
              </p:cNvSpPr>
              <p:nvPr/>
            </p:nvSpPr>
            <p:spPr bwMode="auto">
              <a:xfrm>
                <a:off x="4030331" y="6764264"/>
                <a:ext cx="185738" cy="254000"/>
              </a:xfrm>
              <a:custGeom>
                <a:avLst/>
                <a:gdLst>
                  <a:gd name="T0" fmla="*/ 38 w 44"/>
                  <a:gd name="T1" fmla="*/ 55 h 60"/>
                  <a:gd name="T2" fmla="*/ 39 w 44"/>
                  <a:gd name="T3" fmla="*/ 58 h 60"/>
                  <a:gd name="T4" fmla="*/ 36 w 44"/>
                  <a:gd name="T5" fmla="*/ 60 h 60"/>
                  <a:gd name="T6" fmla="*/ 37 w 44"/>
                  <a:gd name="T7" fmla="*/ 60 h 60"/>
                  <a:gd name="T8" fmla="*/ 38 w 44"/>
                  <a:gd name="T9" fmla="*/ 59 h 60"/>
                  <a:gd name="T10" fmla="*/ 37 w 44"/>
                  <a:gd name="T11" fmla="*/ 60 h 60"/>
                  <a:gd name="T12" fmla="*/ 38 w 44"/>
                  <a:gd name="T13" fmla="*/ 60 h 60"/>
                  <a:gd name="T14" fmla="*/ 39 w 44"/>
                  <a:gd name="T15" fmla="*/ 58 h 60"/>
                  <a:gd name="T16" fmla="*/ 40 w 44"/>
                  <a:gd name="T17" fmla="*/ 60 h 60"/>
                  <a:gd name="T18" fmla="*/ 44 w 44"/>
                  <a:gd name="T19" fmla="*/ 60 h 60"/>
                  <a:gd name="T20" fmla="*/ 42 w 44"/>
                  <a:gd name="T21" fmla="*/ 55 h 60"/>
                  <a:gd name="T22" fmla="*/ 38 w 44"/>
                  <a:gd name="T23" fmla="*/ 55 h 60"/>
                  <a:gd name="T24" fmla="*/ 37 w 44"/>
                  <a:gd name="T25" fmla="*/ 55 h 60"/>
                  <a:gd name="T26" fmla="*/ 33 w 44"/>
                  <a:gd name="T27" fmla="*/ 60 h 60"/>
                  <a:gd name="T28" fmla="*/ 34 w 44"/>
                  <a:gd name="T29" fmla="*/ 60 h 60"/>
                  <a:gd name="T30" fmla="*/ 38 w 44"/>
                  <a:gd name="T31" fmla="*/ 55 h 60"/>
                  <a:gd name="T32" fmla="*/ 37 w 44"/>
                  <a:gd name="T33" fmla="*/ 55 h 60"/>
                  <a:gd name="T34" fmla="*/ 36 w 44"/>
                  <a:gd name="T35" fmla="*/ 55 h 60"/>
                  <a:gd name="T36" fmla="*/ 28 w 44"/>
                  <a:gd name="T37" fmla="*/ 60 h 60"/>
                  <a:gd name="T38" fmla="*/ 31 w 44"/>
                  <a:gd name="T39" fmla="*/ 60 h 60"/>
                  <a:gd name="T40" fmla="*/ 37 w 44"/>
                  <a:gd name="T41" fmla="*/ 55 h 60"/>
                  <a:gd name="T42" fmla="*/ 36 w 44"/>
                  <a:gd name="T43" fmla="*/ 55 h 60"/>
                  <a:gd name="T44" fmla="*/ 30 w 44"/>
                  <a:gd name="T45" fmla="*/ 55 h 60"/>
                  <a:gd name="T46" fmla="*/ 26 w 44"/>
                  <a:gd name="T47" fmla="*/ 59 h 60"/>
                  <a:gd name="T48" fmla="*/ 28 w 44"/>
                  <a:gd name="T49" fmla="*/ 59 h 60"/>
                  <a:gd name="T50" fmla="*/ 32 w 44"/>
                  <a:gd name="T51" fmla="*/ 55 h 60"/>
                  <a:gd name="T52" fmla="*/ 30 w 44"/>
                  <a:gd name="T53" fmla="*/ 55 h 60"/>
                  <a:gd name="T54" fmla="*/ 19 w 44"/>
                  <a:gd name="T55" fmla="*/ 55 h 60"/>
                  <a:gd name="T56" fmla="*/ 20 w 44"/>
                  <a:gd name="T57" fmla="*/ 59 h 60"/>
                  <a:gd name="T58" fmla="*/ 23 w 44"/>
                  <a:gd name="T59" fmla="*/ 59 h 60"/>
                  <a:gd name="T60" fmla="*/ 23 w 44"/>
                  <a:gd name="T61" fmla="*/ 59 h 60"/>
                  <a:gd name="T62" fmla="*/ 24 w 44"/>
                  <a:gd name="T63" fmla="*/ 59 h 60"/>
                  <a:gd name="T64" fmla="*/ 29 w 44"/>
                  <a:gd name="T65" fmla="*/ 55 h 60"/>
                  <a:gd name="T66" fmla="*/ 28 w 44"/>
                  <a:gd name="T67" fmla="*/ 55 h 60"/>
                  <a:gd name="T68" fmla="*/ 25 w 44"/>
                  <a:gd name="T69" fmla="*/ 57 h 60"/>
                  <a:gd name="T70" fmla="*/ 27 w 44"/>
                  <a:gd name="T71" fmla="*/ 55 h 60"/>
                  <a:gd name="T72" fmla="*/ 26 w 44"/>
                  <a:gd name="T73" fmla="*/ 55 h 60"/>
                  <a:gd name="T74" fmla="*/ 23 w 44"/>
                  <a:gd name="T75" fmla="*/ 58 h 60"/>
                  <a:gd name="T76" fmla="*/ 23 w 44"/>
                  <a:gd name="T77" fmla="*/ 55 h 60"/>
                  <a:gd name="T78" fmla="*/ 19 w 44"/>
                  <a:gd name="T79" fmla="*/ 55 h 60"/>
                  <a:gd name="T80" fmla="*/ 9 w 44"/>
                  <a:gd name="T81" fmla="*/ 5 h 60"/>
                  <a:gd name="T82" fmla="*/ 4 w 44"/>
                  <a:gd name="T83" fmla="*/ 10 h 60"/>
                  <a:gd name="T84" fmla="*/ 1 w 44"/>
                  <a:gd name="T85" fmla="*/ 12 h 60"/>
                  <a:gd name="T86" fmla="*/ 0 w 44"/>
                  <a:gd name="T87" fmla="*/ 13 h 60"/>
                  <a:gd name="T88" fmla="*/ 1 w 44"/>
                  <a:gd name="T89" fmla="*/ 15 h 60"/>
                  <a:gd name="T90" fmla="*/ 2 w 44"/>
                  <a:gd name="T91" fmla="*/ 17 h 60"/>
                  <a:gd name="T92" fmla="*/ 5 w 44"/>
                  <a:gd name="T93" fmla="*/ 15 h 60"/>
                  <a:gd name="T94" fmla="*/ 4 w 44"/>
                  <a:gd name="T95" fmla="*/ 14 h 60"/>
                  <a:gd name="T96" fmla="*/ 9 w 44"/>
                  <a:gd name="T97" fmla="*/ 5 h 60"/>
                  <a:gd name="T98" fmla="*/ 14 w 44"/>
                  <a:gd name="T99" fmla="*/ 0 h 60"/>
                  <a:gd name="T100" fmla="*/ 11 w 44"/>
                  <a:gd name="T101" fmla="*/ 3 h 60"/>
                  <a:gd name="T102" fmla="*/ 14 w 44"/>
                  <a:gd name="T103" fmla="*/ 4 h 60"/>
                  <a:gd name="T104" fmla="*/ 15 w 44"/>
                  <a:gd name="T105" fmla="*/ 5 h 60"/>
                  <a:gd name="T106" fmla="*/ 17 w 44"/>
                  <a:gd name="T107" fmla="*/ 3 h 60"/>
                  <a:gd name="T108" fmla="*/ 17 w 44"/>
                  <a:gd name="T109" fmla="*/ 3 h 60"/>
                  <a:gd name="T110" fmla="*/ 14 w 44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" h="60">
                    <a:moveTo>
                      <a:pt x="38" y="55"/>
                    </a:moveTo>
                    <a:cubicBezTo>
                      <a:pt x="38" y="56"/>
                      <a:pt x="39" y="57"/>
                      <a:pt x="39" y="58"/>
                    </a:cubicBezTo>
                    <a:cubicBezTo>
                      <a:pt x="38" y="58"/>
                      <a:pt x="37" y="59"/>
                      <a:pt x="36" y="60"/>
                    </a:cubicBezTo>
                    <a:cubicBezTo>
                      <a:pt x="36" y="60"/>
                      <a:pt x="37" y="60"/>
                      <a:pt x="37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59"/>
                      <a:pt x="39" y="59"/>
                      <a:pt x="39" y="58"/>
                    </a:cubicBezTo>
                    <a:cubicBezTo>
                      <a:pt x="39" y="59"/>
                      <a:pt x="40" y="59"/>
                      <a:pt x="40" y="60"/>
                    </a:cubicBezTo>
                    <a:cubicBezTo>
                      <a:pt x="41" y="60"/>
                      <a:pt x="42" y="60"/>
                      <a:pt x="44" y="60"/>
                    </a:cubicBezTo>
                    <a:cubicBezTo>
                      <a:pt x="43" y="58"/>
                      <a:pt x="42" y="57"/>
                      <a:pt x="42" y="55"/>
                    </a:cubicBezTo>
                    <a:cubicBezTo>
                      <a:pt x="40" y="55"/>
                      <a:pt x="39" y="55"/>
                      <a:pt x="38" y="55"/>
                    </a:cubicBezTo>
                    <a:moveTo>
                      <a:pt x="37" y="55"/>
                    </a:moveTo>
                    <a:cubicBezTo>
                      <a:pt x="36" y="57"/>
                      <a:pt x="34" y="58"/>
                      <a:pt x="33" y="60"/>
                    </a:cubicBezTo>
                    <a:cubicBezTo>
                      <a:pt x="33" y="60"/>
                      <a:pt x="33" y="60"/>
                      <a:pt x="34" y="60"/>
                    </a:cubicBezTo>
                    <a:cubicBezTo>
                      <a:pt x="35" y="58"/>
                      <a:pt x="37" y="57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moveTo>
                      <a:pt x="36" y="55"/>
                    </a:moveTo>
                    <a:cubicBezTo>
                      <a:pt x="33" y="57"/>
                      <a:pt x="31" y="58"/>
                      <a:pt x="28" y="60"/>
                    </a:cubicBezTo>
                    <a:cubicBezTo>
                      <a:pt x="29" y="60"/>
                      <a:pt x="30" y="60"/>
                      <a:pt x="31" y="60"/>
                    </a:cubicBezTo>
                    <a:cubicBezTo>
                      <a:pt x="33" y="58"/>
                      <a:pt x="36" y="57"/>
                      <a:pt x="37" y="55"/>
                    </a:cubicBezTo>
                    <a:cubicBezTo>
                      <a:pt x="36" y="55"/>
                      <a:pt x="36" y="55"/>
                      <a:pt x="36" y="55"/>
                    </a:cubicBezTo>
                    <a:moveTo>
                      <a:pt x="30" y="55"/>
                    </a:moveTo>
                    <a:cubicBezTo>
                      <a:pt x="29" y="57"/>
                      <a:pt x="28" y="58"/>
                      <a:pt x="26" y="59"/>
                    </a:cubicBezTo>
                    <a:cubicBezTo>
                      <a:pt x="27" y="59"/>
                      <a:pt x="27" y="59"/>
                      <a:pt x="28" y="59"/>
                    </a:cubicBezTo>
                    <a:cubicBezTo>
                      <a:pt x="29" y="58"/>
                      <a:pt x="30" y="57"/>
                      <a:pt x="32" y="55"/>
                    </a:cubicBezTo>
                    <a:cubicBezTo>
                      <a:pt x="31" y="55"/>
                      <a:pt x="31" y="55"/>
                      <a:pt x="30" y="55"/>
                    </a:cubicBezTo>
                    <a:moveTo>
                      <a:pt x="19" y="55"/>
                    </a:moveTo>
                    <a:cubicBezTo>
                      <a:pt x="19" y="56"/>
                      <a:pt x="20" y="58"/>
                      <a:pt x="20" y="59"/>
                    </a:cubicBezTo>
                    <a:cubicBezTo>
                      <a:pt x="21" y="59"/>
                      <a:pt x="22" y="59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5" y="58"/>
                      <a:pt x="27" y="56"/>
                      <a:pt x="29" y="55"/>
                    </a:cubicBezTo>
                    <a:cubicBezTo>
                      <a:pt x="29" y="55"/>
                      <a:pt x="28" y="55"/>
                      <a:pt x="28" y="55"/>
                    </a:cubicBezTo>
                    <a:cubicBezTo>
                      <a:pt x="27" y="56"/>
                      <a:pt x="26" y="56"/>
                      <a:pt x="25" y="57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7" y="55"/>
                      <a:pt x="26" y="55"/>
                      <a:pt x="26" y="55"/>
                    </a:cubicBezTo>
                    <a:cubicBezTo>
                      <a:pt x="25" y="56"/>
                      <a:pt x="24" y="57"/>
                      <a:pt x="23" y="58"/>
                    </a:cubicBezTo>
                    <a:cubicBezTo>
                      <a:pt x="23" y="57"/>
                      <a:pt x="23" y="56"/>
                      <a:pt x="23" y="55"/>
                    </a:cubicBezTo>
                    <a:cubicBezTo>
                      <a:pt x="21" y="55"/>
                      <a:pt x="20" y="55"/>
                      <a:pt x="19" y="55"/>
                    </a:cubicBezTo>
                    <a:moveTo>
                      <a:pt x="9" y="5"/>
                    </a:moveTo>
                    <a:cubicBezTo>
                      <a:pt x="7" y="6"/>
                      <a:pt x="6" y="8"/>
                      <a:pt x="4" y="10"/>
                    </a:cubicBezTo>
                    <a:cubicBezTo>
                      <a:pt x="3" y="11"/>
                      <a:pt x="2" y="11"/>
                      <a:pt x="1" y="12"/>
                    </a:cubicBezTo>
                    <a:cubicBezTo>
                      <a:pt x="1" y="12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5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3" y="17"/>
                      <a:pt x="4" y="16"/>
                      <a:pt x="5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7" y="12"/>
                      <a:pt x="9" y="9"/>
                      <a:pt x="9" y="5"/>
                    </a:cubicBezTo>
                    <a:moveTo>
                      <a:pt x="14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2" y="3"/>
                      <a:pt x="13" y="4"/>
                      <a:pt x="14" y="4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53"/>
              <p:cNvSpPr>
                <a:spLocks noEditPoints="1"/>
              </p:cNvSpPr>
              <p:nvPr/>
            </p:nvSpPr>
            <p:spPr bwMode="auto">
              <a:xfrm>
                <a:off x="4233531" y="7188127"/>
                <a:ext cx="101600" cy="388938"/>
              </a:xfrm>
              <a:custGeom>
                <a:avLst/>
                <a:gdLst>
                  <a:gd name="T0" fmla="*/ 24 w 24"/>
                  <a:gd name="T1" fmla="*/ 92 h 92"/>
                  <a:gd name="T2" fmla="*/ 24 w 24"/>
                  <a:gd name="T3" fmla="*/ 92 h 92"/>
                  <a:gd name="T4" fmla="*/ 24 w 24"/>
                  <a:gd name="T5" fmla="*/ 92 h 92"/>
                  <a:gd name="T6" fmla="*/ 2 w 24"/>
                  <a:gd name="T7" fmla="*/ 32 h 92"/>
                  <a:gd name="T8" fmla="*/ 2 w 24"/>
                  <a:gd name="T9" fmla="*/ 32 h 92"/>
                  <a:gd name="T10" fmla="*/ 2 w 24"/>
                  <a:gd name="T11" fmla="*/ 32 h 92"/>
                  <a:gd name="T12" fmla="*/ 0 w 24"/>
                  <a:gd name="T13" fmla="*/ 0 h 92"/>
                  <a:gd name="T14" fmla="*/ 0 w 24"/>
                  <a:gd name="T15" fmla="*/ 0 h 92"/>
                  <a:gd name="T16" fmla="*/ 0 w 24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92">
                    <a:moveTo>
                      <a:pt x="24" y="92"/>
                    </a:move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moveTo>
                      <a:pt x="2" y="32"/>
                    </a:move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54"/>
              <p:cNvSpPr>
                <a:spLocks/>
              </p:cNvSpPr>
              <p:nvPr/>
            </p:nvSpPr>
            <p:spPr bwMode="auto">
              <a:xfrm>
                <a:off x="4081131" y="6819827"/>
                <a:ext cx="28575" cy="41275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2 h 10"/>
                  <a:gd name="T4" fmla="*/ 4 w 7"/>
                  <a:gd name="T5" fmla="*/ 9 h 10"/>
                  <a:gd name="T6" fmla="*/ 5 w 7"/>
                  <a:gd name="T7" fmla="*/ 10 h 10"/>
                  <a:gd name="T8" fmla="*/ 7 w 7"/>
                  <a:gd name="T9" fmla="*/ 8 h 10"/>
                  <a:gd name="T10" fmla="*/ 4 w 7"/>
                  <a:gd name="T11" fmla="*/ 0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3" y="4"/>
                      <a:pt x="3" y="7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6975144" y="3860727"/>
              <a:ext cx="122238" cy="139700"/>
            </a:xfrm>
            <a:custGeom>
              <a:avLst/>
              <a:gdLst>
                <a:gd name="T0" fmla="*/ 14 w 29"/>
                <a:gd name="T1" fmla="*/ 31 h 33"/>
                <a:gd name="T2" fmla="*/ 16 w 29"/>
                <a:gd name="T3" fmla="*/ 26 h 33"/>
                <a:gd name="T4" fmla="*/ 13 w 29"/>
                <a:gd name="T5" fmla="*/ 30 h 33"/>
                <a:gd name="T6" fmla="*/ 11 w 29"/>
                <a:gd name="T7" fmla="*/ 27 h 33"/>
                <a:gd name="T8" fmla="*/ 18 w 29"/>
                <a:gd name="T9" fmla="*/ 24 h 33"/>
                <a:gd name="T10" fmla="*/ 12 w 29"/>
                <a:gd name="T11" fmla="*/ 28 h 33"/>
                <a:gd name="T12" fmla="*/ 12 w 29"/>
                <a:gd name="T13" fmla="*/ 28 h 33"/>
                <a:gd name="T14" fmla="*/ 21 w 29"/>
                <a:gd name="T15" fmla="*/ 20 h 33"/>
                <a:gd name="T16" fmla="*/ 10 w 29"/>
                <a:gd name="T17" fmla="*/ 25 h 33"/>
                <a:gd name="T18" fmla="*/ 11 w 29"/>
                <a:gd name="T19" fmla="*/ 26 h 33"/>
                <a:gd name="T20" fmla="*/ 6 w 29"/>
                <a:gd name="T21" fmla="*/ 18 h 33"/>
                <a:gd name="T22" fmla="*/ 23 w 29"/>
                <a:gd name="T23" fmla="*/ 17 h 33"/>
                <a:gd name="T24" fmla="*/ 14 w 29"/>
                <a:gd name="T25" fmla="*/ 24 h 33"/>
                <a:gd name="T26" fmla="*/ 19 w 29"/>
                <a:gd name="T27" fmla="*/ 18 h 33"/>
                <a:gd name="T28" fmla="*/ 18 w 29"/>
                <a:gd name="T29" fmla="*/ 15 h 33"/>
                <a:gd name="T30" fmla="*/ 8 w 29"/>
                <a:gd name="T31" fmla="*/ 21 h 33"/>
                <a:gd name="T32" fmla="*/ 24 w 29"/>
                <a:gd name="T33" fmla="*/ 15 h 33"/>
                <a:gd name="T34" fmla="*/ 10 w 29"/>
                <a:gd name="T35" fmla="*/ 24 h 33"/>
                <a:gd name="T36" fmla="*/ 18 w 29"/>
                <a:gd name="T37" fmla="*/ 13 h 33"/>
                <a:gd name="T38" fmla="*/ 6 w 29"/>
                <a:gd name="T39" fmla="*/ 18 h 33"/>
                <a:gd name="T40" fmla="*/ 14 w 29"/>
                <a:gd name="T41" fmla="*/ 11 h 33"/>
                <a:gd name="T42" fmla="*/ 6 w 29"/>
                <a:gd name="T43" fmla="*/ 17 h 33"/>
                <a:gd name="T44" fmla="*/ 14 w 29"/>
                <a:gd name="T45" fmla="*/ 10 h 33"/>
                <a:gd name="T46" fmla="*/ 8 w 29"/>
                <a:gd name="T47" fmla="*/ 15 h 33"/>
                <a:gd name="T48" fmla="*/ 5 w 29"/>
                <a:gd name="T49" fmla="*/ 15 h 33"/>
                <a:gd name="T50" fmla="*/ 13 w 29"/>
                <a:gd name="T51" fmla="*/ 9 h 33"/>
                <a:gd name="T52" fmla="*/ 18 w 29"/>
                <a:gd name="T53" fmla="*/ 16 h 33"/>
                <a:gd name="T54" fmla="*/ 13 w 29"/>
                <a:gd name="T55" fmla="*/ 20 h 33"/>
                <a:gd name="T56" fmla="*/ 10 w 29"/>
                <a:gd name="T57" fmla="*/ 9 h 33"/>
                <a:gd name="T58" fmla="*/ 5 w 29"/>
                <a:gd name="T59" fmla="*/ 15 h 33"/>
                <a:gd name="T60" fmla="*/ 5 w 29"/>
                <a:gd name="T61" fmla="*/ 14 h 33"/>
                <a:gd name="T62" fmla="*/ 11 w 29"/>
                <a:gd name="T63" fmla="*/ 6 h 33"/>
                <a:gd name="T64" fmla="*/ 9 w 29"/>
                <a:gd name="T65" fmla="*/ 20 h 33"/>
                <a:gd name="T66" fmla="*/ 26 w 29"/>
                <a:gd name="T67" fmla="*/ 7 h 33"/>
                <a:gd name="T68" fmla="*/ 27 w 29"/>
                <a:gd name="T69" fmla="*/ 8 h 33"/>
                <a:gd name="T70" fmla="*/ 9 w 29"/>
                <a:gd name="T71" fmla="*/ 20 h 33"/>
                <a:gd name="T72" fmla="*/ 12 w 29"/>
                <a:gd name="T73" fmla="*/ 6 h 33"/>
                <a:gd name="T74" fmla="*/ 16 w 29"/>
                <a:gd name="T75" fmla="*/ 8 h 33"/>
                <a:gd name="T76" fmla="*/ 16 w 29"/>
                <a:gd name="T77" fmla="*/ 8 h 33"/>
                <a:gd name="T78" fmla="*/ 8 w 29"/>
                <a:gd name="T79" fmla="*/ 5 h 33"/>
                <a:gd name="T80" fmla="*/ 3 w 29"/>
                <a:gd name="T81" fmla="*/ 11 h 33"/>
                <a:gd name="T82" fmla="*/ 7 w 29"/>
                <a:gd name="T83" fmla="*/ 8 h 33"/>
                <a:gd name="T84" fmla="*/ 2 w 29"/>
                <a:gd name="T85" fmla="*/ 8 h 33"/>
                <a:gd name="T86" fmla="*/ 2 w 29"/>
                <a:gd name="T87" fmla="*/ 9 h 33"/>
                <a:gd name="T88" fmla="*/ 16 w 29"/>
                <a:gd name="T89" fmla="*/ 12 h 33"/>
                <a:gd name="T90" fmla="*/ 27 w 29"/>
                <a:gd name="T91" fmla="*/ 6 h 33"/>
                <a:gd name="T92" fmla="*/ 9 w 29"/>
                <a:gd name="T93" fmla="*/ 18 h 33"/>
                <a:gd name="T94" fmla="*/ 3 w 29"/>
                <a:gd name="T95" fmla="*/ 9 h 33"/>
                <a:gd name="T96" fmla="*/ 7 w 29"/>
                <a:gd name="T97" fmla="*/ 2 h 33"/>
                <a:gd name="T98" fmla="*/ 21 w 29"/>
                <a:gd name="T99" fmla="*/ 2 h 33"/>
                <a:gd name="T100" fmla="*/ 19 w 29"/>
                <a:gd name="T101" fmla="*/ 7 h 33"/>
                <a:gd name="T102" fmla="*/ 24 w 29"/>
                <a:gd name="T103" fmla="*/ 3 h 33"/>
                <a:gd name="T104" fmla="*/ 6 w 29"/>
                <a:gd name="T105" fmla="*/ 18 h 33"/>
                <a:gd name="T106" fmla="*/ 19 w 29"/>
                <a:gd name="T107" fmla="*/ 8 h 33"/>
                <a:gd name="T108" fmla="*/ 9 w 29"/>
                <a:gd name="T109" fmla="*/ 16 h 33"/>
                <a:gd name="T110" fmla="*/ 8 w 29"/>
                <a:gd name="T111" fmla="*/ 2 h 33"/>
                <a:gd name="T112" fmla="*/ 17 w 29"/>
                <a:gd name="T113" fmla="*/ 7 h 33"/>
                <a:gd name="T114" fmla="*/ 24 w 29"/>
                <a:gd name="T115" fmla="*/ 2 h 33"/>
                <a:gd name="T116" fmla="*/ 2 w 29"/>
                <a:gd name="T117" fmla="*/ 5 h 33"/>
                <a:gd name="T118" fmla="*/ 6 w 29"/>
                <a:gd name="T119" fmla="*/ 0 h 33"/>
                <a:gd name="T120" fmla="*/ 13 w 29"/>
                <a:gd name="T121" fmla="*/ 32 h 33"/>
                <a:gd name="T122" fmla="*/ 25 w 29"/>
                <a:gd name="T123" fmla="*/ 15 h 33"/>
                <a:gd name="T124" fmla="*/ 14 w 29"/>
                <a:gd name="T125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" h="33">
                  <a:moveTo>
                    <a:pt x="14" y="31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5" y="29"/>
                    <a:pt x="15" y="28"/>
                  </a:cubicBezTo>
                  <a:cubicBezTo>
                    <a:pt x="15" y="29"/>
                    <a:pt x="14" y="30"/>
                    <a:pt x="14" y="31"/>
                  </a:cubicBezTo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5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13" y="30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5" y="28"/>
                    <a:pt x="16" y="26"/>
                    <a:pt x="18" y="24"/>
                  </a:cubicBezTo>
                  <a:cubicBezTo>
                    <a:pt x="16" y="26"/>
                    <a:pt x="15" y="28"/>
                    <a:pt x="13" y="30"/>
                  </a:cubicBezTo>
                  <a:moveTo>
                    <a:pt x="11" y="27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5"/>
                    <a:pt x="14" y="25"/>
                    <a:pt x="15" y="24"/>
                  </a:cubicBezTo>
                  <a:cubicBezTo>
                    <a:pt x="14" y="25"/>
                    <a:pt x="13" y="26"/>
                    <a:pt x="11" y="27"/>
                  </a:cubicBezTo>
                  <a:moveTo>
                    <a:pt x="18" y="24"/>
                  </a:moveTo>
                  <a:cubicBezTo>
                    <a:pt x="19" y="23"/>
                    <a:pt x="19" y="23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12" y="28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5" y="25"/>
                    <a:pt x="18" y="23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8" y="23"/>
                    <a:pt x="15" y="26"/>
                    <a:pt x="12" y="28"/>
                  </a:cubicBezTo>
                  <a:moveTo>
                    <a:pt x="14" y="25"/>
                  </a:moveTo>
                  <a:cubicBezTo>
                    <a:pt x="16" y="24"/>
                    <a:pt x="17" y="23"/>
                    <a:pt x="18" y="22"/>
                  </a:cubicBezTo>
                  <a:cubicBezTo>
                    <a:pt x="19" y="21"/>
                    <a:pt x="21" y="20"/>
                    <a:pt x="22" y="19"/>
                  </a:cubicBezTo>
                  <a:cubicBezTo>
                    <a:pt x="22" y="19"/>
                    <a:pt x="21" y="19"/>
                    <a:pt x="21" y="20"/>
                  </a:cubicBezTo>
                  <a:cubicBezTo>
                    <a:pt x="19" y="21"/>
                    <a:pt x="18" y="23"/>
                    <a:pt x="16" y="24"/>
                  </a:cubicBezTo>
                  <a:cubicBezTo>
                    <a:pt x="15" y="24"/>
                    <a:pt x="15" y="25"/>
                    <a:pt x="14" y="25"/>
                  </a:cubicBezTo>
                  <a:moveTo>
                    <a:pt x="11" y="26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5" y="23"/>
                    <a:pt x="18" y="20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19" y="19"/>
                    <a:pt x="18" y="21"/>
                  </a:cubicBezTo>
                  <a:cubicBezTo>
                    <a:pt x="15" y="22"/>
                    <a:pt x="13" y="24"/>
                    <a:pt x="11" y="26"/>
                  </a:cubicBezTo>
                  <a:moveTo>
                    <a:pt x="6" y="18"/>
                  </a:move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11" y="26"/>
                  </a:moveTo>
                  <a:cubicBezTo>
                    <a:pt x="12" y="25"/>
                    <a:pt x="13" y="25"/>
                    <a:pt x="14" y="24"/>
                  </a:cubicBezTo>
                  <a:cubicBezTo>
                    <a:pt x="17" y="22"/>
                    <a:pt x="21" y="19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9"/>
                    <a:pt x="19" y="20"/>
                    <a:pt x="18" y="21"/>
                  </a:cubicBezTo>
                  <a:cubicBezTo>
                    <a:pt x="17" y="22"/>
                    <a:pt x="15" y="23"/>
                    <a:pt x="14" y="24"/>
                  </a:cubicBezTo>
                  <a:cubicBezTo>
                    <a:pt x="13" y="25"/>
                    <a:pt x="12" y="25"/>
                    <a:pt x="11" y="26"/>
                  </a:cubicBezTo>
                  <a:moveTo>
                    <a:pt x="10" y="24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2" y="22"/>
                    <a:pt x="16" y="20"/>
                    <a:pt x="19" y="18"/>
                  </a:cubicBezTo>
                  <a:cubicBezTo>
                    <a:pt x="20" y="17"/>
                    <a:pt x="21" y="16"/>
                    <a:pt x="22" y="16"/>
                  </a:cubicBezTo>
                  <a:cubicBezTo>
                    <a:pt x="18" y="19"/>
                    <a:pt x="13" y="21"/>
                    <a:pt x="10" y="24"/>
                  </a:cubicBezTo>
                  <a:moveTo>
                    <a:pt x="8" y="21"/>
                  </a:moveTo>
                  <a:cubicBezTo>
                    <a:pt x="11" y="19"/>
                    <a:pt x="15" y="17"/>
                    <a:pt x="18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4" y="18"/>
                    <a:pt x="12" y="20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10" y="24"/>
                  </a:moveTo>
                  <a:cubicBezTo>
                    <a:pt x="10" y="24"/>
                    <a:pt x="11" y="23"/>
                    <a:pt x="12" y="22"/>
                  </a:cubicBezTo>
                  <a:cubicBezTo>
                    <a:pt x="16" y="19"/>
                    <a:pt x="21" y="17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1" y="17"/>
                    <a:pt x="19" y="19"/>
                    <a:pt x="16" y="21"/>
                  </a:cubicBezTo>
                  <a:cubicBezTo>
                    <a:pt x="15" y="22"/>
                    <a:pt x="14" y="23"/>
                    <a:pt x="12" y="23"/>
                  </a:cubicBezTo>
                  <a:cubicBezTo>
                    <a:pt x="10" y="24"/>
                    <a:pt x="10" y="24"/>
                    <a:pt x="10" y="24"/>
                  </a:cubicBezTo>
                  <a:moveTo>
                    <a:pt x="7" y="19"/>
                  </a:moveTo>
                  <a:cubicBezTo>
                    <a:pt x="11" y="17"/>
                    <a:pt x="14" y="15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5" y="16"/>
                    <a:pt x="11" y="1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6" y="18"/>
                  </a:cubicBezTo>
                  <a:cubicBezTo>
                    <a:pt x="8" y="18"/>
                    <a:pt x="9" y="17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moveTo>
                    <a:pt x="14" y="11"/>
                  </a:move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moveTo>
                    <a:pt x="6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9" y="14"/>
                    <a:pt x="11" y="12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2"/>
                    <a:pt x="11" y="13"/>
                  </a:cubicBezTo>
                  <a:cubicBezTo>
                    <a:pt x="10" y="14"/>
                    <a:pt x="9" y="15"/>
                    <a:pt x="8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7"/>
                    <a:pt x="6" y="17"/>
                  </a:cubicBezTo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4"/>
                    <a:pt x="7" y="13"/>
                    <a:pt x="9" y="12"/>
                  </a:cubicBezTo>
                  <a:cubicBezTo>
                    <a:pt x="10" y="11"/>
                    <a:pt x="12" y="11"/>
                    <a:pt x="13" y="10"/>
                  </a:cubicBezTo>
                  <a:cubicBezTo>
                    <a:pt x="10" y="12"/>
                    <a:pt x="8" y="14"/>
                    <a:pt x="6" y="17"/>
                  </a:cubicBezTo>
                  <a:moveTo>
                    <a:pt x="13" y="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10" y="23"/>
                  </a:moveTo>
                  <a:cubicBezTo>
                    <a:pt x="12" y="20"/>
                    <a:pt x="15" y="18"/>
                    <a:pt x="18" y="16"/>
                  </a:cubicBezTo>
                  <a:cubicBezTo>
                    <a:pt x="21" y="14"/>
                    <a:pt x="24" y="11"/>
                    <a:pt x="27" y="9"/>
                  </a:cubicBezTo>
                  <a:cubicBezTo>
                    <a:pt x="26" y="10"/>
                    <a:pt x="26" y="12"/>
                    <a:pt x="25" y="13"/>
                  </a:cubicBezTo>
                  <a:cubicBezTo>
                    <a:pt x="23" y="15"/>
                    <a:pt x="20" y="16"/>
                    <a:pt x="18" y="18"/>
                  </a:cubicBezTo>
                  <a:cubicBezTo>
                    <a:pt x="16" y="19"/>
                    <a:pt x="15" y="20"/>
                    <a:pt x="13" y="20"/>
                  </a:cubicBezTo>
                  <a:cubicBezTo>
                    <a:pt x="12" y="21"/>
                    <a:pt x="10" y="22"/>
                    <a:pt x="10" y="23"/>
                  </a:cubicBezTo>
                  <a:moveTo>
                    <a:pt x="5" y="15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6" y="12"/>
                    <a:pt x="8" y="10"/>
                    <a:pt x="10" y="9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1" y="8"/>
                    <a:pt x="11" y="9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12"/>
                    <a:pt x="6" y="13"/>
                    <a:pt x="5" y="15"/>
                  </a:cubicBezTo>
                  <a:moveTo>
                    <a:pt x="5" y="14"/>
                  </a:moveTo>
                  <a:cubicBezTo>
                    <a:pt x="8" y="13"/>
                    <a:pt x="10" y="10"/>
                    <a:pt x="12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0" y="11"/>
                    <a:pt x="8" y="13"/>
                    <a:pt x="5" y="14"/>
                  </a:cubicBezTo>
                  <a:moveTo>
                    <a:pt x="4" y="13"/>
                  </a:moveTo>
                  <a:cubicBezTo>
                    <a:pt x="3" y="12"/>
                    <a:pt x="3" y="12"/>
                    <a:pt x="3" y="11"/>
                  </a:cubicBezTo>
                  <a:cubicBezTo>
                    <a:pt x="6" y="10"/>
                    <a:pt x="8" y="8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ubicBezTo>
                    <a:pt x="6" y="10"/>
                    <a:pt x="5" y="12"/>
                    <a:pt x="4" y="13"/>
                  </a:cubicBezTo>
                  <a:moveTo>
                    <a:pt x="9" y="20"/>
                  </a:moveTo>
                  <a:cubicBezTo>
                    <a:pt x="8" y="20"/>
                    <a:pt x="10" y="20"/>
                    <a:pt x="10" y="19"/>
                  </a:cubicBezTo>
                  <a:cubicBezTo>
                    <a:pt x="13" y="17"/>
                    <a:pt x="16" y="15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3" y="10"/>
                    <a:pt x="21" y="13"/>
                    <a:pt x="18" y="15"/>
                  </a:cubicBezTo>
                  <a:cubicBezTo>
                    <a:pt x="16" y="16"/>
                    <a:pt x="14" y="17"/>
                    <a:pt x="12" y="18"/>
                  </a:cubicBezTo>
                  <a:cubicBezTo>
                    <a:pt x="11" y="19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moveTo>
                    <a:pt x="4" y="13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1"/>
                    <a:pt x="6" y="11"/>
                    <a:pt x="7" y="10"/>
                  </a:cubicBezTo>
                  <a:cubicBezTo>
                    <a:pt x="9" y="9"/>
                    <a:pt x="10" y="8"/>
                    <a:pt x="12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8"/>
                    <a:pt x="8" y="11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moveTo>
                    <a:pt x="16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8" y="7"/>
                    <a:pt x="19" y="6"/>
                    <a:pt x="21" y="5"/>
                  </a:cubicBezTo>
                  <a:cubicBezTo>
                    <a:pt x="20" y="5"/>
                    <a:pt x="19" y="6"/>
                    <a:pt x="18" y="7"/>
                  </a:cubicBezTo>
                  <a:cubicBezTo>
                    <a:pt x="17" y="7"/>
                    <a:pt x="17" y="8"/>
                    <a:pt x="16" y="8"/>
                  </a:cubicBezTo>
                  <a:moveTo>
                    <a:pt x="3" y="11"/>
                  </a:moveTo>
                  <a:cubicBezTo>
                    <a:pt x="3" y="10"/>
                    <a:pt x="3" y="10"/>
                    <a:pt x="3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7" y="6"/>
                    <a:pt x="8" y="6"/>
                    <a:pt x="8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0" y="5"/>
                    <a:pt x="9" y="5"/>
                  </a:cubicBezTo>
                  <a:cubicBezTo>
                    <a:pt x="7" y="8"/>
                    <a:pt x="5" y="9"/>
                    <a:pt x="3" y="11"/>
                  </a:cubicBezTo>
                  <a:moveTo>
                    <a:pt x="3" y="11"/>
                  </a:moveTo>
                  <a:cubicBezTo>
                    <a:pt x="3" y="11"/>
                    <a:pt x="3" y="11"/>
                    <a:pt x="3" y="11"/>
                  </a:cubicBezTo>
                  <a:cubicBezTo>
                    <a:pt x="5" y="9"/>
                    <a:pt x="9" y="7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9" y="7"/>
                    <a:pt x="7" y="8"/>
                  </a:cubicBezTo>
                  <a:cubicBezTo>
                    <a:pt x="6" y="9"/>
                    <a:pt x="4" y="10"/>
                    <a:pt x="3" y="11"/>
                  </a:cubicBezTo>
                  <a:moveTo>
                    <a:pt x="2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7" y="5"/>
                    <a:pt x="6" y="6"/>
                  </a:cubicBezTo>
                  <a:cubicBezTo>
                    <a:pt x="5" y="7"/>
                    <a:pt x="4" y="8"/>
                    <a:pt x="2" y="9"/>
                  </a:cubicBezTo>
                  <a:moveTo>
                    <a:pt x="16" y="12"/>
                  </a:moveTo>
                  <a:cubicBezTo>
                    <a:pt x="18" y="10"/>
                    <a:pt x="20" y="9"/>
                    <a:pt x="21" y="7"/>
                  </a:cubicBezTo>
                  <a:cubicBezTo>
                    <a:pt x="23" y="6"/>
                    <a:pt x="25" y="5"/>
                    <a:pt x="26" y="3"/>
                  </a:cubicBezTo>
                  <a:cubicBezTo>
                    <a:pt x="23" y="7"/>
                    <a:pt x="20" y="9"/>
                    <a:pt x="16" y="12"/>
                  </a:cubicBezTo>
                  <a:moveTo>
                    <a:pt x="9" y="18"/>
                  </a:moveTo>
                  <a:cubicBezTo>
                    <a:pt x="10" y="17"/>
                    <a:pt x="10" y="17"/>
                    <a:pt x="11" y="16"/>
                  </a:cubicBezTo>
                  <a:cubicBezTo>
                    <a:pt x="16" y="12"/>
                    <a:pt x="22" y="9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5" y="7"/>
                    <a:pt x="23" y="8"/>
                    <a:pt x="21" y="10"/>
                  </a:cubicBezTo>
                  <a:cubicBezTo>
                    <a:pt x="19" y="12"/>
                    <a:pt x="16" y="13"/>
                    <a:pt x="14" y="15"/>
                  </a:cubicBezTo>
                  <a:cubicBezTo>
                    <a:pt x="12" y="16"/>
                    <a:pt x="11" y="17"/>
                    <a:pt x="9" y="18"/>
                  </a:cubicBezTo>
                  <a:moveTo>
                    <a:pt x="3" y="9"/>
                  </a:moveTo>
                  <a:cubicBezTo>
                    <a:pt x="5" y="7"/>
                    <a:pt x="8" y="5"/>
                    <a:pt x="9" y="3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8" y="5"/>
                    <a:pt x="5" y="7"/>
                    <a:pt x="3" y="9"/>
                  </a:cubicBezTo>
                  <a:moveTo>
                    <a:pt x="2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7" y="2"/>
                    <a:pt x="7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moveTo>
                    <a:pt x="18" y="5"/>
                  </a:moveTo>
                  <a:cubicBezTo>
                    <a:pt x="18" y="4"/>
                    <a:pt x="20" y="3"/>
                    <a:pt x="21" y="2"/>
                  </a:cubicBezTo>
                  <a:cubicBezTo>
                    <a:pt x="20" y="3"/>
                    <a:pt x="18" y="4"/>
                    <a:pt x="18" y="5"/>
                  </a:cubicBezTo>
                  <a:moveTo>
                    <a:pt x="15" y="10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7" y="8"/>
                    <a:pt x="19" y="7"/>
                  </a:cubicBezTo>
                  <a:cubicBezTo>
                    <a:pt x="20" y="6"/>
                    <a:pt x="21" y="6"/>
                    <a:pt x="22" y="4"/>
                  </a:cubicBezTo>
                  <a:cubicBezTo>
                    <a:pt x="22" y="4"/>
                    <a:pt x="23" y="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4"/>
                    <a:pt x="22" y="5"/>
                  </a:cubicBezTo>
                  <a:cubicBezTo>
                    <a:pt x="21" y="6"/>
                    <a:pt x="20" y="7"/>
                    <a:pt x="18" y="8"/>
                  </a:cubicBezTo>
                  <a:cubicBezTo>
                    <a:pt x="17" y="8"/>
                    <a:pt x="16" y="9"/>
                    <a:pt x="15" y="10"/>
                  </a:cubicBezTo>
                  <a:moveTo>
                    <a:pt x="6" y="18"/>
                  </a:moveTo>
                  <a:cubicBezTo>
                    <a:pt x="7" y="17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5"/>
                    <a:pt x="11" y="14"/>
                    <a:pt x="11" y="13"/>
                  </a:cubicBezTo>
                  <a:cubicBezTo>
                    <a:pt x="14" y="11"/>
                    <a:pt x="16" y="10"/>
                    <a:pt x="19" y="8"/>
                  </a:cubicBezTo>
                  <a:cubicBezTo>
                    <a:pt x="21" y="6"/>
                    <a:pt x="24" y="5"/>
                    <a:pt x="25" y="2"/>
                  </a:cubicBezTo>
                  <a:cubicBezTo>
                    <a:pt x="25" y="2"/>
                    <a:pt x="26" y="2"/>
                    <a:pt x="26" y="3"/>
                  </a:cubicBezTo>
                  <a:cubicBezTo>
                    <a:pt x="23" y="6"/>
                    <a:pt x="19" y="9"/>
                    <a:pt x="16" y="12"/>
                  </a:cubicBezTo>
                  <a:cubicBezTo>
                    <a:pt x="14" y="13"/>
                    <a:pt x="12" y="15"/>
                    <a:pt x="9" y="16"/>
                  </a:cubicBezTo>
                  <a:cubicBezTo>
                    <a:pt x="8" y="17"/>
                    <a:pt x="7" y="17"/>
                    <a:pt x="6" y="18"/>
                  </a:cubicBezTo>
                  <a:moveTo>
                    <a:pt x="2" y="7"/>
                  </a:move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6" y="4"/>
                    <a:pt x="5" y="6"/>
                    <a:pt x="2" y="7"/>
                  </a:cubicBezTo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9" y="5"/>
                    <a:pt x="21" y="3"/>
                    <a:pt x="22" y="2"/>
                  </a:cubicBezTo>
                  <a:cubicBezTo>
                    <a:pt x="23" y="2"/>
                    <a:pt x="23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3" y="2"/>
                    <a:pt x="22" y="3"/>
                  </a:cubicBezTo>
                  <a:cubicBezTo>
                    <a:pt x="21" y="4"/>
                    <a:pt x="20" y="5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moveTo>
                    <a:pt x="2" y="5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5" y="2"/>
                    <a:pt x="4" y="4"/>
                    <a:pt x="2" y="5"/>
                  </a:cubicBezTo>
                  <a:moveTo>
                    <a:pt x="6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7"/>
                    <a:pt x="1" y="12"/>
                    <a:pt x="3" y="15"/>
                  </a:cubicBezTo>
                  <a:cubicBezTo>
                    <a:pt x="6" y="21"/>
                    <a:pt x="9" y="27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8" y="27"/>
                    <a:pt x="22" y="21"/>
                    <a:pt x="25" y="15"/>
                  </a:cubicBezTo>
                  <a:cubicBezTo>
                    <a:pt x="27" y="12"/>
                    <a:pt x="29" y="8"/>
                    <a:pt x="29" y="4"/>
                  </a:cubicBezTo>
                  <a:cubicBezTo>
                    <a:pt x="28" y="2"/>
                    <a:pt x="26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18" y="1"/>
                    <a:pt x="16" y="5"/>
                    <a:pt x="14" y="8"/>
                  </a:cubicBezTo>
                  <a:cubicBezTo>
                    <a:pt x="13" y="5"/>
                    <a:pt x="11" y="2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7367256" y="2145432"/>
              <a:ext cx="520700" cy="487363"/>
            </a:xfrm>
            <a:custGeom>
              <a:avLst/>
              <a:gdLst>
                <a:gd name="T0" fmla="*/ 12 w 123"/>
                <a:gd name="T1" fmla="*/ 84 h 115"/>
                <a:gd name="T2" fmla="*/ 11 w 123"/>
                <a:gd name="T3" fmla="*/ 84 h 115"/>
                <a:gd name="T4" fmla="*/ 21 w 123"/>
                <a:gd name="T5" fmla="*/ 93 h 115"/>
                <a:gd name="T6" fmla="*/ 14 w 123"/>
                <a:gd name="T7" fmla="*/ 85 h 115"/>
                <a:gd name="T8" fmla="*/ 18 w 123"/>
                <a:gd name="T9" fmla="*/ 79 h 115"/>
                <a:gd name="T10" fmla="*/ 26 w 123"/>
                <a:gd name="T11" fmla="*/ 72 h 115"/>
                <a:gd name="T12" fmla="*/ 29 w 123"/>
                <a:gd name="T13" fmla="*/ 72 h 115"/>
                <a:gd name="T14" fmla="*/ 32 w 123"/>
                <a:gd name="T15" fmla="*/ 66 h 115"/>
                <a:gd name="T16" fmla="*/ 54 w 123"/>
                <a:gd name="T17" fmla="*/ 63 h 115"/>
                <a:gd name="T18" fmla="*/ 34 w 123"/>
                <a:gd name="T19" fmla="*/ 68 h 115"/>
                <a:gd name="T20" fmla="*/ 27 w 123"/>
                <a:gd name="T21" fmla="*/ 98 h 115"/>
                <a:gd name="T22" fmla="*/ 72 w 123"/>
                <a:gd name="T23" fmla="*/ 73 h 115"/>
                <a:gd name="T24" fmla="*/ 50 w 123"/>
                <a:gd name="T25" fmla="*/ 59 h 115"/>
                <a:gd name="T26" fmla="*/ 41 w 123"/>
                <a:gd name="T27" fmla="*/ 58 h 115"/>
                <a:gd name="T28" fmla="*/ 44 w 123"/>
                <a:gd name="T29" fmla="*/ 56 h 115"/>
                <a:gd name="T30" fmla="*/ 47 w 123"/>
                <a:gd name="T31" fmla="*/ 52 h 115"/>
                <a:gd name="T32" fmla="*/ 87 w 123"/>
                <a:gd name="T33" fmla="*/ 58 h 115"/>
                <a:gd name="T34" fmla="*/ 40 w 123"/>
                <a:gd name="T35" fmla="*/ 84 h 115"/>
                <a:gd name="T36" fmla="*/ 61 w 123"/>
                <a:gd name="T37" fmla="*/ 38 h 115"/>
                <a:gd name="T38" fmla="*/ 103 w 123"/>
                <a:gd name="T39" fmla="*/ 46 h 115"/>
                <a:gd name="T40" fmla="*/ 93 w 123"/>
                <a:gd name="T41" fmla="*/ 53 h 115"/>
                <a:gd name="T42" fmla="*/ 85 w 123"/>
                <a:gd name="T43" fmla="*/ 53 h 115"/>
                <a:gd name="T44" fmla="*/ 47 w 123"/>
                <a:gd name="T45" fmla="*/ 94 h 115"/>
                <a:gd name="T46" fmla="*/ 56 w 123"/>
                <a:gd name="T47" fmla="*/ 70 h 115"/>
                <a:gd name="T48" fmla="*/ 72 w 123"/>
                <a:gd name="T49" fmla="*/ 29 h 115"/>
                <a:gd name="T50" fmla="*/ 77 w 123"/>
                <a:gd name="T51" fmla="*/ 27 h 115"/>
                <a:gd name="T52" fmla="*/ 55 w 123"/>
                <a:gd name="T53" fmla="*/ 92 h 115"/>
                <a:gd name="T54" fmla="*/ 115 w 123"/>
                <a:gd name="T55" fmla="*/ 39 h 115"/>
                <a:gd name="T56" fmla="*/ 75 w 123"/>
                <a:gd name="T57" fmla="*/ 21 h 115"/>
                <a:gd name="T58" fmla="*/ 82 w 123"/>
                <a:gd name="T59" fmla="*/ 63 h 115"/>
                <a:gd name="T60" fmla="*/ 108 w 123"/>
                <a:gd name="T61" fmla="*/ 51 h 115"/>
                <a:gd name="T62" fmla="*/ 100 w 123"/>
                <a:gd name="T63" fmla="*/ 46 h 115"/>
                <a:gd name="T64" fmla="*/ 68 w 123"/>
                <a:gd name="T65" fmla="*/ 12 h 115"/>
                <a:gd name="T66" fmla="*/ 65 w 123"/>
                <a:gd name="T67" fmla="*/ 8 h 115"/>
                <a:gd name="T68" fmla="*/ 98 w 123"/>
                <a:gd name="T69" fmla="*/ 25 h 115"/>
                <a:gd name="T70" fmla="*/ 79 w 123"/>
                <a:gd name="T71" fmla="*/ 40 h 115"/>
                <a:gd name="T72" fmla="*/ 80 w 123"/>
                <a:gd name="T73" fmla="*/ 18 h 115"/>
                <a:gd name="T74" fmla="*/ 74 w 123"/>
                <a:gd name="T75" fmla="*/ 26 h 115"/>
                <a:gd name="T76" fmla="*/ 77 w 123"/>
                <a:gd name="T77" fmla="*/ 23 h 115"/>
                <a:gd name="T78" fmla="*/ 84 w 123"/>
                <a:gd name="T79" fmla="*/ 15 h 115"/>
                <a:gd name="T80" fmla="*/ 98 w 123"/>
                <a:gd name="T81" fmla="*/ 6 h 115"/>
                <a:gd name="T82" fmla="*/ 66 w 123"/>
                <a:gd name="T83" fmla="*/ 8 h 115"/>
                <a:gd name="T84" fmla="*/ 78 w 123"/>
                <a:gd name="T85" fmla="*/ 20 h 115"/>
                <a:gd name="T86" fmla="*/ 76 w 123"/>
                <a:gd name="T87" fmla="*/ 16 h 115"/>
                <a:gd name="T88" fmla="*/ 73 w 123"/>
                <a:gd name="T89" fmla="*/ 10 h 115"/>
                <a:gd name="T90" fmla="*/ 69 w 123"/>
                <a:gd name="T91" fmla="*/ 68 h 115"/>
                <a:gd name="T92" fmla="*/ 73 w 123"/>
                <a:gd name="T93" fmla="*/ 71 h 115"/>
                <a:gd name="T94" fmla="*/ 95 w 123"/>
                <a:gd name="T95" fmla="*/ 5 h 115"/>
                <a:gd name="T96" fmla="*/ 81 w 123"/>
                <a:gd name="T97" fmla="*/ 44 h 115"/>
                <a:gd name="T98" fmla="*/ 94 w 123"/>
                <a:gd name="T99" fmla="*/ 38 h 115"/>
                <a:gd name="T100" fmla="*/ 102 w 123"/>
                <a:gd name="T101" fmla="*/ 7 h 115"/>
                <a:gd name="T102" fmla="*/ 96 w 123"/>
                <a:gd name="T103" fmla="*/ 33 h 115"/>
                <a:gd name="T104" fmla="*/ 97 w 123"/>
                <a:gd name="T105" fmla="*/ 49 h 115"/>
                <a:gd name="T106" fmla="*/ 118 w 123"/>
                <a:gd name="T107" fmla="*/ 9 h 115"/>
                <a:gd name="T108" fmla="*/ 114 w 123"/>
                <a:gd name="T109" fmla="*/ 25 h 115"/>
                <a:gd name="T110" fmla="*/ 106 w 123"/>
                <a:gd name="T111" fmla="*/ 45 h 115"/>
                <a:gd name="T112" fmla="*/ 116 w 123"/>
                <a:gd name="T113" fmla="*/ 5 h 115"/>
                <a:gd name="T114" fmla="*/ 104 w 123"/>
                <a:gd name="T115" fmla="*/ 37 h 115"/>
                <a:gd name="T116" fmla="*/ 97 w 123"/>
                <a:gd name="T117" fmla="*/ 49 h 115"/>
                <a:gd name="T118" fmla="*/ 1 w 123"/>
                <a:gd name="T119" fmla="*/ 86 h 115"/>
                <a:gd name="T120" fmla="*/ 37 w 123"/>
                <a:gd name="T121" fmla="*/ 115 h 115"/>
                <a:gd name="T122" fmla="*/ 122 w 123"/>
                <a:gd name="T123" fmla="*/ 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15">
                  <a:moveTo>
                    <a:pt x="33" y="105"/>
                  </a:moveTo>
                  <a:cubicBezTo>
                    <a:pt x="32" y="104"/>
                    <a:pt x="31" y="103"/>
                    <a:pt x="31" y="102"/>
                  </a:cubicBezTo>
                  <a:cubicBezTo>
                    <a:pt x="32" y="99"/>
                    <a:pt x="33" y="97"/>
                    <a:pt x="35" y="94"/>
                  </a:cubicBezTo>
                  <a:cubicBezTo>
                    <a:pt x="34" y="97"/>
                    <a:pt x="33" y="101"/>
                    <a:pt x="33" y="105"/>
                  </a:cubicBezTo>
                  <a:moveTo>
                    <a:pt x="10" y="88"/>
                  </a:moveTo>
                  <a:cubicBezTo>
                    <a:pt x="10" y="88"/>
                    <a:pt x="10" y="88"/>
                    <a:pt x="10" y="87"/>
                  </a:cubicBezTo>
                  <a:cubicBezTo>
                    <a:pt x="10" y="87"/>
                    <a:pt x="12" y="84"/>
                    <a:pt x="12" y="84"/>
                  </a:cubicBezTo>
                  <a:cubicBezTo>
                    <a:pt x="12" y="84"/>
                    <a:pt x="13" y="84"/>
                    <a:pt x="13" y="85"/>
                  </a:cubicBezTo>
                  <a:cubicBezTo>
                    <a:pt x="13" y="86"/>
                    <a:pt x="12" y="87"/>
                    <a:pt x="12" y="89"/>
                  </a:cubicBezTo>
                  <a:cubicBezTo>
                    <a:pt x="11" y="88"/>
                    <a:pt x="11" y="88"/>
                    <a:pt x="10" y="88"/>
                  </a:cubicBezTo>
                  <a:cubicBezTo>
                    <a:pt x="10" y="88"/>
                    <a:pt x="10" y="88"/>
                    <a:pt x="10" y="88"/>
                  </a:cubicBezTo>
                  <a:moveTo>
                    <a:pt x="10" y="88"/>
                  </a:moveTo>
                  <a:cubicBezTo>
                    <a:pt x="9" y="87"/>
                    <a:pt x="8" y="87"/>
                    <a:pt x="7" y="87"/>
                  </a:cubicBezTo>
                  <a:cubicBezTo>
                    <a:pt x="8" y="86"/>
                    <a:pt x="10" y="85"/>
                    <a:pt x="11" y="84"/>
                  </a:cubicBezTo>
                  <a:cubicBezTo>
                    <a:pt x="11" y="85"/>
                    <a:pt x="10" y="86"/>
                    <a:pt x="9" y="87"/>
                  </a:cubicBezTo>
                  <a:cubicBezTo>
                    <a:pt x="9" y="87"/>
                    <a:pt x="9" y="88"/>
                    <a:pt x="10" y="88"/>
                  </a:cubicBezTo>
                  <a:moveTo>
                    <a:pt x="17" y="91"/>
                  </a:moveTo>
                  <a:cubicBezTo>
                    <a:pt x="16" y="90"/>
                    <a:pt x="15" y="90"/>
                    <a:pt x="13" y="89"/>
                  </a:cubicBezTo>
                  <a:cubicBezTo>
                    <a:pt x="15" y="86"/>
                    <a:pt x="16" y="84"/>
                    <a:pt x="18" y="81"/>
                  </a:cubicBezTo>
                  <a:cubicBezTo>
                    <a:pt x="17" y="83"/>
                    <a:pt x="17" y="88"/>
                    <a:pt x="17" y="91"/>
                  </a:cubicBezTo>
                  <a:moveTo>
                    <a:pt x="21" y="93"/>
                  </a:moveTo>
                  <a:cubicBezTo>
                    <a:pt x="20" y="93"/>
                    <a:pt x="19" y="92"/>
                    <a:pt x="19" y="92"/>
                  </a:cubicBezTo>
                  <a:cubicBezTo>
                    <a:pt x="22" y="88"/>
                    <a:pt x="22" y="82"/>
                    <a:pt x="24" y="77"/>
                  </a:cubicBezTo>
                  <a:cubicBezTo>
                    <a:pt x="24" y="76"/>
                    <a:pt x="24" y="75"/>
                    <a:pt x="24" y="74"/>
                  </a:cubicBezTo>
                  <a:cubicBezTo>
                    <a:pt x="24" y="77"/>
                    <a:pt x="24" y="80"/>
                    <a:pt x="23" y="82"/>
                  </a:cubicBezTo>
                  <a:cubicBezTo>
                    <a:pt x="22" y="86"/>
                    <a:pt x="22" y="90"/>
                    <a:pt x="21" y="93"/>
                  </a:cubicBezTo>
                  <a:moveTo>
                    <a:pt x="13" y="88"/>
                  </a:moveTo>
                  <a:cubicBezTo>
                    <a:pt x="13" y="88"/>
                    <a:pt x="14" y="85"/>
                    <a:pt x="14" y="85"/>
                  </a:cubicBezTo>
                  <a:cubicBezTo>
                    <a:pt x="14" y="84"/>
                    <a:pt x="14" y="83"/>
                    <a:pt x="13" y="82"/>
                  </a:cubicBezTo>
                  <a:cubicBezTo>
                    <a:pt x="17" y="79"/>
                    <a:pt x="20" y="77"/>
                    <a:pt x="24" y="74"/>
                  </a:cubicBezTo>
                  <a:cubicBezTo>
                    <a:pt x="22" y="77"/>
                    <a:pt x="22" y="81"/>
                    <a:pt x="21" y="84"/>
                  </a:cubicBezTo>
                  <a:cubicBezTo>
                    <a:pt x="21" y="85"/>
                    <a:pt x="19" y="90"/>
                    <a:pt x="18" y="9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86"/>
                    <a:pt x="19" y="83"/>
                    <a:pt x="19" y="79"/>
                  </a:cubicBezTo>
                  <a:cubicBezTo>
                    <a:pt x="19" y="79"/>
                    <a:pt x="19" y="79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6" y="82"/>
                    <a:pt x="15" y="85"/>
                    <a:pt x="13" y="88"/>
                  </a:cubicBezTo>
                  <a:cubicBezTo>
                    <a:pt x="13" y="88"/>
                    <a:pt x="13" y="88"/>
                    <a:pt x="13" y="88"/>
                  </a:cubicBezTo>
                  <a:moveTo>
                    <a:pt x="22" y="93"/>
                  </a:moveTo>
                  <a:cubicBezTo>
                    <a:pt x="21" y="93"/>
                    <a:pt x="23" y="86"/>
                    <a:pt x="24" y="85"/>
                  </a:cubicBezTo>
                  <a:cubicBezTo>
                    <a:pt x="24" y="81"/>
                    <a:pt x="25" y="76"/>
                    <a:pt x="26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7" y="71"/>
                    <a:pt x="28" y="70"/>
                    <a:pt x="30" y="69"/>
                  </a:cubicBezTo>
                  <a:cubicBezTo>
                    <a:pt x="27" y="75"/>
                    <a:pt x="26" y="82"/>
                    <a:pt x="23" y="89"/>
                  </a:cubicBezTo>
                  <a:cubicBezTo>
                    <a:pt x="22" y="92"/>
                    <a:pt x="22" y="93"/>
                    <a:pt x="22" y="93"/>
                  </a:cubicBezTo>
                  <a:moveTo>
                    <a:pt x="23" y="95"/>
                  </a:moveTo>
                  <a:cubicBezTo>
                    <a:pt x="23" y="95"/>
                    <a:pt x="22" y="94"/>
                    <a:pt x="22" y="94"/>
                  </a:cubicBezTo>
                  <a:cubicBezTo>
                    <a:pt x="24" y="90"/>
                    <a:pt x="26" y="86"/>
                    <a:pt x="27" y="81"/>
                  </a:cubicBezTo>
                  <a:cubicBezTo>
                    <a:pt x="28" y="78"/>
                    <a:pt x="28" y="75"/>
                    <a:pt x="29" y="72"/>
                  </a:cubicBezTo>
                  <a:cubicBezTo>
                    <a:pt x="30" y="71"/>
                    <a:pt x="31" y="69"/>
                    <a:pt x="31" y="67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77"/>
                    <a:pt x="25" y="86"/>
                    <a:pt x="23" y="95"/>
                  </a:cubicBezTo>
                  <a:moveTo>
                    <a:pt x="24" y="94"/>
                  </a:moveTo>
                  <a:cubicBezTo>
                    <a:pt x="24" y="94"/>
                    <a:pt x="25" y="91"/>
                    <a:pt x="26" y="89"/>
                  </a:cubicBezTo>
                  <a:cubicBezTo>
                    <a:pt x="27" y="86"/>
                    <a:pt x="28" y="83"/>
                    <a:pt x="29" y="80"/>
                  </a:cubicBezTo>
                  <a:cubicBezTo>
                    <a:pt x="31" y="76"/>
                    <a:pt x="32" y="71"/>
                    <a:pt x="32" y="66"/>
                  </a:cubicBezTo>
                  <a:cubicBezTo>
                    <a:pt x="33" y="66"/>
                    <a:pt x="33" y="65"/>
                    <a:pt x="34" y="65"/>
                  </a:cubicBezTo>
                  <a:cubicBezTo>
                    <a:pt x="30" y="73"/>
                    <a:pt x="30" y="84"/>
                    <a:pt x="26" y="92"/>
                  </a:cubicBezTo>
                  <a:cubicBezTo>
                    <a:pt x="25" y="93"/>
                    <a:pt x="25" y="94"/>
                    <a:pt x="24" y="94"/>
                  </a:cubicBezTo>
                  <a:moveTo>
                    <a:pt x="37" y="110"/>
                  </a:moveTo>
                  <a:cubicBezTo>
                    <a:pt x="40" y="106"/>
                    <a:pt x="41" y="101"/>
                    <a:pt x="42" y="96"/>
                  </a:cubicBezTo>
                  <a:cubicBezTo>
                    <a:pt x="45" y="89"/>
                    <a:pt x="47" y="83"/>
                    <a:pt x="49" y="76"/>
                  </a:cubicBezTo>
                  <a:cubicBezTo>
                    <a:pt x="51" y="72"/>
                    <a:pt x="53" y="68"/>
                    <a:pt x="54" y="63"/>
                  </a:cubicBezTo>
                  <a:cubicBezTo>
                    <a:pt x="54" y="64"/>
                    <a:pt x="54" y="65"/>
                    <a:pt x="54" y="66"/>
                  </a:cubicBezTo>
                  <a:cubicBezTo>
                    <a:pt x="51" y="78"/>
                    <a:pt x="48" y="90"/>
                    <a:pt x="44" y="102"/>
                  </a:cubicBezTo>
                  <a:cubicBezTo>
                    <a:pt x="44" y="103"/>
                    <a:pt x="44" y="103"/>
                    <a:pt x="44" y="103"/>
                  </a:cubicBezTo>
                  <a:cubicBezTo>
                    <a:pt x="41" y="105"/>
                    <a:pt x="39" y="107"/>
                    <a:pt x="37" y="110"/>
                  </a:cubicBezTo>
                  <a:moveTo>
                    <a:pt x="26" y="97"/>
                  </a:moveTo>
                  <a:cubicBezTo>
                    <a:pt x="25" y="97"/>
                    <a:pt x="25" y="96"/>
                    <a:pt x="24" y="96"/>
                  </a:cubicBezTo>
                  <a:cubicBezTo>
                    <a:pt x="31" y="88"/>
                    <a:pt x="31" y="77"/>
                    <a:pt x="34" y="68"/>
                  </a:cubicBezTo>
                  <a:cubicBezTo>
                    <a:pt x="34" y="67"/>
                    <a:pt x="35" y="65"/>
                    <a:pt x="35" y="64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63"/>
                    <a:pt x="36" y="65"/>
                    <a:pt x="36" y="67"/>
                  </a:cubicBezTo>
                  <a:cubicBezTo>
                    <a:pt x="35" y="70"/>
                    <a:pt x="34" y="74"/>
                    <a:pt x="33" y="77"/>
                  </a:cubicBezTo>
                  <a:cubicBezTo>
                    <a:pt x="31" y="84"/>
                    <a:pt x="28" y="91"/>
                    <a:pt x="26" y="97"/>
                  </a:cubicBezTo>
                  <a:moveTo>
                    <a:pt x="29" y="101"/>
                  </a:moveTo>
                  <a:cubicBezTo>
                    <a:pt x="29" y="100"/>
                    <a:pt x="28" y="99"/>
                    <a:pt x="27" y="98"/>
                  </a:cubicBezTo>
                  <a:cubicBezTo>
                    <a:pt x="34" y="87"/>
                    <a:pt x="35" y="73"/>
                    <a:pt x="41" y="61"/>
                  </a:cubicBezTo>
                  <a:cubicBezTo>
                    <a:pt x="41" y="62"/>
                    <a:pt x="40" y="63"/>
                    <a:pt x="40" y="64"/>
                  </a:cubicBezTo>
                  <a:cubicBezTo>
                    <a:pt x="39" y="68"/>
                    <a:pt x="38" y="73"/>
                    <a:pt x="36" y="77"/>
                  </a:cubicBezTo>
                  <a:cubicBezTo>
                    <a:pt x="34" y="85"/>
                    <a:pt x="31" y="93"/>
                    <a:pt x="29" y="101"/>
                  </a:cubicBezTo>
                  <a:moveTo>
                    <a:pt x="68" y="78"/>
                  </a:moveTo>
                  <a:cubicBezTo>
                    <a:pt x="70" y="72"/>
                    <a:pt x="72" y="65"/>
                    <a:pt x="75" y="59"/>
                  </a:cubicBezTo>
                  <a:cubicBezTo>
                    <a:pt x="74" y="64"/>
                    <a:pt x="73" y="68"/>
                    <a:pt x="72" y="73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5"/>
                    <a:pt x="70" y="76"/>
                    <a:pt x="68" y="78"/>
                  </a:cubicBezTo>
                  <a:moveTo>
                    <a:pt x="36" y="109"/>
                  </a:moveTo>
                  <a:cubicBezTo>
                    <a:pt x="35" y="108"/>
                    <a:pt x="34" y="107"/>
                    <a:pt x="34" y="106"/>
                  </a:cubicBezTo>
                  <a:cubicBezTo>
                    <a:pt x="35" y="103"/>
                    <a:pt x="36" y="100"/>
                    <a:pt x="37" y="96"/>
                  </a:cubicBezTo>
                  <a:cubicBezTo>
                    <a:pt x="38" y="91"/>
                    <a:pt x="41" y="85"/>
                    <a:pt x="43" y="80"/>
                  </a:cubicBezTo>
                  <a:cubicBezTo>
                    <a:pt x="46" y="73"/>
                    <a:pt x="48" y="66"/>
                    <a:pt x="50" y="59"/>
                  </a:cubicBezTo>
                  <a:cubicBezTo>
                    <a:pt x="48" y="64"/>
                    <a:pt x="47" y="70"/>
                    <a:pt x="45" y="75"/>
                  </a:cubicBezTo>
                  <a:cubicBezTo>
                    <a:pt x="42" y="86"/>
                    <a:pt x="40" y="98"/>
                    <a:pt x="36" y="109"/>
                  </a:cubicBezTo>
                  <a:moveTo>
                    <a:pt x="27" y="97"/>
                  </a:moveTo>
                  <a:cubicBezTo>
                    <a:pt x="27" y="97"/>
                    <a:pt x="27" y="96"/>
                    <a:pt x="28" y="94"/>
                  </a:cubicBezTo>
                  <a:cubicBezTo>
                    <a:pt x="30" y="90"/>
                    <a:pt x="31" y="86"/>
                    <a:pt x="32" y="81"/>
                  </a:cubicBezTo>
                  <a:cubicBezTo>
                    <a:pt x="35" y="75"/>
                    <a:pt x="36" y="68"/>
                    <a:pt x="37" y="62"/>
                  </a:cubicBezTo>
                  <a:cubicBezTo>
                    <a:pt x="39" y="60"/>
                    <a:pt x="40" y="59"/>
                    <a:pt x="41" y="58"/>
                  </a:cubicBezTo>
                  <a:cubicBezTo>
                    <a:pt x="35" y="69"/>
                    <a:pt x="34" y="82"/>
                    <a:pt x="28" y="94"/>
                  </a:cubicBezTo>
                  <a:cubicBezTo>
                    <a:pt x="27" y="96"/>
                    <a:pt x="27" y="97"/>
                    <a:pt x="27" y="97"/>
                  </a:cubicBezTo>
                  <a:moveTo>
                    <a:pt x="30" y="101"/>
                  </a:moveTo>
                  <a:cubicBezTo>
                    <a:pt x="30" y="101"/>
                    <a:pt x="31" y="97"/>
                    <a:pt x="32" y="95"/>
                  </a:cubicBezTo>
                  <a:cubicBezTo>
                    <a:pt x="33" y="90"/>
                    <a:pt x="34" y="86"/>
                    <a:pt x="36" y="81"/>
                  </a:cubicBezTo>
                  <a:cubicBezTo>
                    <a:pt x="39" y="73"/>
                    <a:pt x="41" y="64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1" y="67"/>
                    <a:pt x="38" y="83"/>
                    <a:pt x="32" y="98"/>
                  </a:cubicBezTo>
                  <a:cubicBezTo>
                    <a:pt x="31" y="100"/>
                    <a:pt x="30" y="101"/>
                    <a:pt x="30" y="101"/>
                  </a:cubicBezTo>
                  <a:moveTo>
                    <a:pt x="43" y="66"/>
                  </a:moveTo>
                  <a:cubicBezTo>
                    <a:pt x="43" y="66"/>
                    <a:pt x="43" y="66"/>
                    <a:pt x="43" y="66"/>
                  </a:cubicBezTo>
                  <a:cubicBezTo>
                    <a:pt x="44" y="63"/>
                    <a:pt x="45" y="61"/>
                    <a:pt x="45" y="59"/>
                  </a:cubicBezTo>
                  <a:cubicBezTo>
                    <a:pt x="46" y="58"/>
                    <a:pt x="47" y="52"/>
                    <a:pt x="47" y="52"/>
                  </a:cubicBezTo>
                  <a:cubicBezTo>
                    <a:pt x="47" y="52"/>
                    <a:pt x="47" y="52"/>
                    <a:pt x="47" y="54"/>
                  </a:cubicBezTo>
                  <a:cubicBezTo>
                    <a:pt x="46" y="58"/>
                    <a:pt x="45" y="62"/>
                    <a:pt x="43" y="66"/>
                  </a:cubicBezTo>
                  <a:moveTo>
                    <a:pt x="87" y="58"/>
                  </a:moveTo>
                  <a:cubicBezTo>
                    <a:pt x="89" y="55"/>
                    <a:pt x="90" y="51"/>
                    <a:pt x="92" y="47"/>
                  </a:cubicBezTo>
                  <a:cubicBezTo>
                    <a:pt x="91" y="50"/>
                    <a:pt x="91" y="52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0" y="56"/>
                    <a:pt x="88" y="57"/>
                    <a:pt x="87" y="58"/>
                  </a:cubicBezTo>
                  <a:moveTo>
                    <a:pt x="33" y="105"/>
                  </a:moveTo>
                  <a:cubicBezTo>
                    <a:pt x="34" y="102"/>
                    <a:pt x="34" y="99"/>
                    <a:pt x="35" y="95"/>
                  </a:cubicBezTo>
                  <a:cubicBezTo>
                    <a:pt x="36" y="90"/>
                    <a:pt x="38" y="85"/>
                    <a:pt x="40" y="80"/>
                  </a:cubicBezTo>
                  <a:cubicBezTo>
                    <a:pt x="43" y="70"/>
                    <a:pt x="46" y="60"/>
                    <a:pt x="49" y="51"/>
                  </a:cubicBezTo>
                  <a:cubicBezTo>
                    <a:pt x="50" y="49"/>
                    <a:pt x="52" y="48"/>
                    <a:pt x="53" y="46"/>
                  </a:cubicBezTo>
                  <a:cubicBezTo>
                    <a:pt x="50" y="53"/>
                    <a:pt x="49" y="62"/>
                    <a:pt x="46" y="70"/>
                  </a:cubicBezTo>
                  <a:cubicBezTo>
                    <a:pt x="44" y="74"/>
                    <a:pt x="42" y="79"/>
                    <a:pt x="40" y="84"/>
                  </a:cubicBezTo>
                  <a:cubicBezTo>
                    <a:pt x="38" y="89"/>
                    <a:pt x="37" y="94"/>
                    <a:pt x="35" y="100"/>
                  </a:cubicBezTo>
                  <a:cubicBezTo>
                    <a:pt x="35" y="102"/>
                    <a:pt x="34" y="103"/>
                    <a:pt x="33" y="105"/>
                  </a:cubicBezTo>
                  <a:moveTo>
                    <a:pt x="38" y="105"/>
                  </a:moveTo>
                  <a:cubicBezTo>
                    <a:pt x="39" y="103"/>
                    <a:pt x="39" y="102"/>
                    <a:pt x="40" y="100"/>
                  </a:cubicBezTo>
                  <a:cubicBezTo>
                    <a:pt x="42" y="93"/>
                    <a:pt x="43" y="86"/>
                    <a:pt x="45" y="80"/>
                  </a:cubicBezTo>
                  <a:cubicBezTo>
                    <a:pt x="48" y="68"/>
                    <a:pt x="51" y="55"/>
                    <a:pt x="56" y="43"/>
                  </a:cubicBezTo>
                  <a:cubicBezTo>
                    <a:pt x="58" y="42"/>
                    <a:pt x="60" y="40"/>
                    <a:pt x="61" y="38"/>
                  </a:cubicBezTo>
                  <a:cubicBezTo>
                    <a:pt x="59" y="43"/>
                    <a:pt x="58" y="49"/>
                    <a:pt x="57" y="55"/>
                  </a:cubicBezTo>
                  <a:cubicBezTo>
                    <a:pt x="55" y="59"/>
                    <a:pt x="54" y="63"/>
                    <a:pt x="52" y="67"/>
                  </a:cubicBezTo>
                  <a:cubicBezTo>
                    <a:pt x="47" y="78"/>
                    <a:pt x="44" y="90"/>
                    <a:pt x="40" y="102"/>
                  </a:cubicBezTo>
                  <a:cubicBezTo>
                    <a:pt x="39" y="103"/>
                    <a:pt x="39" y="104"/>
                    <a:pt x="38" y="105"/>
                  </a:cubicBezTo>
                  <a:moveTo>
                    <a:pt x="104" y="47"/>
                  </a:moveTo>
                  <a:cubicBezTo>
                    <a:pt x="104" y="47"/>
                    <a:pt x="103" y="46"/>
                    <a:pt x="103" y="46"/>
                  </a:cubicBezTo>
                  <a:cubicBezTo>
                    <a:pt x="103" y="46"/>
                    <a:pt x="103" y="46"/>
                    <a:pt x="103" y="46"/>
                  </a:cubicBezTo>
                  <a:cubicBezTo>
                    <a:pt x="104" y="43"/>
                    <a:pt x="105" y="39"/>
                    <a:pt x="106" y="36"/>
                  </a:cubicBezTo>
                  <a:cubicBezTo>
                    <a:pt x="105" y="40"/>
                    <a:pt x="105" y="43"/>
                    <a:pt x="104" y="47"/>
                  </a:cubicBezTo>
                  <a:moveTo>
                    <a:pt x="93" y="53"/>
                  </a:moveTo>
                  <a:cubicBezTo>
                    <a:pt x="96" y="47"/>
                    <a:pt x="97" y="40"/>
                    <a:pt x="99" y="34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98" y="39"/>
                    <a:pt x="97" y="44"/>
                    <a:pt x="96" y="50"/>
                  </a:cubicBezTo>
                  <a:cubicBezTo>
                    <a:pt x="95" y="51"/>
                    <a:pt x="94" y="52"/>
                    <a:pt x="93" y="53"/>
                  </a:cubicBezTo>
                  <a:moveTo>
                    <a:pt x="85" y="53"/>
                  </a:moveTo>
                  <a:cubicBezTo>
                    <a:pt x="86" y="51"/>
                    <a:pt x="86" y="49"/>
                    <a:pt x="86" y="47"/>
                  </a:cubicBezTo>
                  <a:cubicBezTo>
                    <a:pt x="88" y="42"/>
                    <a:pt x="90" y="37"/>
                    <a:pt x="91" y="33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1" y="33"/>
                    <a:pt x="91" y="35"/>
                    <a:pt x="90" y="36"/>
                  </a:cubicBezTo>
                  <a:cubicBezTo>
                    <a:pt x="88" y="41"/>
                    <a:pt x="87" y="47"/>
                    <a:pt x="86" y="52"/>
                  </a:cubicBezTo>
                  <a:cubicBezTo>
                    <a:pt x="85" y="52"/>
                    <a:pt x="85" y="52"/>
                    <a:pt x="85" y="53"/>
                  </a:cubicBezTo>
                  <a:moveTo>
                    <a:pt x="112" y="55"/>
                  </a:moveTo>
                  <a:cubicBezTo>
                    <a:pt x="111" y="54"/>
                    <a:pt x="110" y="53"/>
                    <a:pt x="109" y="52"/>
                  </a:cubicBezTo>
                  <a:cubicBezTo>
                    <a:pt x="111" y="45"/>
                    <a:pt x="113" y="38"/>
                    <a:pt x="115" y="31"/>
                  </a:cubicBezTo>
                  <a:cubicBezTo>
                    <a:pt x="115" y="33"/>
                    <a:pt x="115" y="35"/>
                    <a:pt x="114" y="37"/>
                  </a:cubicBezTo>
                  <a:cubicBezTo>
                    <a:pt x="113" y="43"/>
                    <a:pt x="111" y="49"/>
                    <a:pt x="112" y="55"/>
                  </a:cubicBezTo>
                  <a:moveTo>
                    <a:pt x="45" y="100"/>
                  </a:moveTo>
                  <a:cubicBezTo>
                    <a:pt x="45" y="99"/>
                    <a:pt x="47" y="96"/>
                    <a:pt x="47" y="94"/>
                  </a:cubicBezTo>
                  <a:cubicBezTo>
                    <a:pt x="49" y="87"/>
                    <a:pt x="50" y="80"/>
                    <a:pt x="52" y="74"/>
                  </a:cubicBezTo>
                  <a:cubicBezTo>
                    <a:pt x="54" y="69"/>
                    <a:pt x="55" y="63"/>
                    <a:pt x="57" y="58"/>
                  </a:cubicBezTo>
                  <a:cubicBezTo>
                    <a:pt x="57" y="57"/>
                    <a:pt x="57" y="57"/>
                    <a:pt x="57" y="56"/>
                  </a:cubicBezTo>
                  <a:cubicBezTo>
                    <a:pt x="59" y="50"/>
                    <a:pt x="61" y="43"/>
                    <a:pt x="63" y="36"/>
                  </a:cubicBezTo>
                  <a:cubicBezTo>
                    <a:pt x="66" y="34"/>
                    <a:pt x="69" y="31"/>
                    <a:pt x="71" y="29"/>
                  </a:cubicBezTo>
                  <a:cubicBezTo>
                    <a:pt x="67" y="37"/>
                    <a:pt x="65" y="46"/>
                    <a:pt x="62" y="54"/>
                  </a:cubicBezTo>
                  <a:cubicBezTo>
                    <a:pt x="60" y="60"/>
                    <a:pt x="58" y="65"/>
                    <a:pt x="56" y="70"/>
                  </a:cubicBezTo>
                  <a:cubicBezTo>
                    <a:pt x="54" y="77"/>
                    <a:pt x="52" y="83"/>
                    <a:pt x="49" y="90"/>
                  </a:cubicBezTo>
                  <a:cubicBezTo>
                    <a:pt x="48" y="93"/>
                    <a:pt x="46" y="97"/>
                    <a:pt x="45" y="100"/>
                  </a:cubicBezTo>
                  <a:moveTo>
                    <a:pt x="45" y="102"/>
                  </a:moveTo>
                  <a:cubicBezTo>
                    <a:pt x="50" y="92"/>
                    <a:pt x="53" y="81"/>
                    <a:pt x="57" y="71"/>
                  </a:cubicBezTo>
                  <a:cubicBezTo>
                    <a:pt x="59" y="65"/>
                    <a:pt x="61" y="60"/>
                    <a:pt x="63" y="54"/>
                  </a:cubicBezTo>
                  <a:cubicBezTo>
                    <a:pt x="66" y="48"/>
                    <a:pt x="67" y="42"/>
                    <a:pt x="69" y="36"/>
                  </a:cubicBezTo>
                  <a:cubicBezTo>
                    <a:pt x="70" y="34"/>
                    <a:pt x="71" y="31"/>
                    <a:pt x="72" y="29"/>
                  </a:cubicBezTo>
                  <a:cubicBezTo>
                    <a:pt x="71" y="30"/>
                    <a:pt x="71" y="32"/>
                    <a:pt x="70" y="34"/>
                  </a:cubicBezTo>
                  <a:cubicBezTo>
                    <a:pt x="68" y="40"/>
                    <a:pt x="66" y="47"/>
                    <a:pt x="64" y="54"/>
                  </a:cubicBezTo>
                  <a:cubicBezTo>
                    <a:pt x="60" y="66"/>
                    <a:pt x="57" y="79"/>
                    <a:pt x="54" y="92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1" y="96"/>
                    <a:pt x="48" y="99"/>
                    <a:pt x="45" y="102"/>
                  </a:cubicBezTo>
                  <a:moveTo>
                    <a:pt x="55" y="92"/>
                  </a:moveTo>
                  <a:cubicBezTo>
                    <a:pt x="64" y="71"/>
                    <a:pt x="69" y="48"/>
                    <a:pt x="77" y="27"/>
                  </a:cubicBezTo>
                  <a:cubicBezTo>
                    <a:pt x="78" y="25"/>
                    <a:pt x="79" y="23"/>
                    <a:pt x="79" y="21"/>
                  </a:cubicBezTo>
                  <a:cubicBezTo>
                    <a:pt x="79" y="24"/>
                    <a:pt x="78" y="27"/>
                    <a:pt x="77" y="30"/>
                  </a:cubicBezTo>
                  <a:cubicBezTo>
                    <a:pt x="75" y="36"/>
                    <a:pt x="73" y="43"/>
                    <a:pt x="71" y="49"/>
                  </a:cubicBezTo>
                  <a:cubicBezTo>
                    <a:pt x="67" y="61"/>
                    <a:pt x="64" y="73"/>
                    <a:pt x="60" y="85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9" y="88"/>
                    <a:pt x="57" y="90"/>
                    <a:pt x="55" y="92"/>
                  </a:cubicBezTo>
                  <a:moveTo>
                    <a:pt x="107" y="31"/>
                  </a:moveTo>
                  <a:cubicBezTo>
                    <a:pt x="108" y="27"/>
                    <a:pt x="109" y="24"/>
                    <a:pt x="110" y="21"/>
                  </a:cubicBezTo>
                  <a:cubicBezTo>
                    <a:pt x="109" y="23"/>
                    <a:pt x="109" y="24"/>
                    <a:pt x="108" y="26"/>
                  </a:cubicBezTo>
                  <a:cubicBezTo>
                    <a:pt x="108" y="28"/>
                    <a:pt x="107" y="29"/>
                    <a:pt x="107" y="31"/>
                  </a:cubicBezTo>
                  <a:moveTo>
                    <a:pt x="114" y="57"/>
                  </a:moveTo>
                  <a:cubicBezTo>
                    <a:pt x="113" y="56"/>
                    <a:pt x="113" y="56"/>
                    <a:pt x="113" y="56"/>
                  </a:cubicBezTo>
                  <a:cubicBezTo>
                    <a:pt x="112" y="51"/>
                    <a:pt x="113" y="45"/>
                    <a:pt x="115" y="39"/>
                  </a:cubicBezTo>
                  <a:cubicBezTo>
                    <a:pt x="116" y="34"/>
                    <a:pt x="116" y="29"/>
                    <a:pt x="117" y="24"/>
                  </a:cubicBezTo>
                  <a:cubicBezTo>
                    <a:pt x="117" y="23"/>
                    <a:pt x="117" y="22"/>
                    <a:pt x="117" y="21"/>
                  </a:cubicBezTo>
                  <a:cubicBezTo>
                    <a:pt x="116" y="33"/>
                    <a:pt x="114" y="45"/>
                    <a:pt x="114" y="57"/>
                  </a:cubicBezTo>
                  <a:moveTo>
                    <a:pt x="75" y="21"/>
                  </a:moveTo>
                  <a:cubicBezTo>
                    <a:pt x="74" y="20"/>
                    <a:pt x="74" y="20"/>
                    <a:pt x="74" y="19"/>
                  </a:cubicBezTo>
                  <a:cubicBezTo>
                    <a:pt x="74" y="19"/>
                    <a:pt x="74" y="18"/>
                    <a:pt x="75" y="18"/>
                  </a:cubicBezTo>
                  <a:cubicBezTo>
                    <a:pt x="74" y="19"/>
                    <a:pt x="74" y="20"/>
                    <a:pt x="75" y="21"/>
                  </a:cubicBezTo>
                  <a:moveTo>
                    <a:pt x="82" y="63"/>
                  </a:moveTo>
                  <a:cubicBezTo>
                    <a:pt x="85" y="56"/>
                    <a:pt x="87" y="49"/>
                    <a:pt x="90" y="41"/>
                  </a:cubicBezTo>
                  <a:cubicBezTo>
                    <a:pt x="92" y="33"/>
                    <a:pt x="95" y="25"/>
                    <a:pt x="98" y="17"/>
                  </a:cubicBezTo>
                  <a:cubicBezTo>
                    <a:pt x="97" y="22"/>
                    <a:pt x="96" y="27"/>
                    <a:pt x="94" y="31"/>
                  </a:cubicBezTo>
                  <a:cubicBezTo>
                    <a:pt x="91" y="41"/>
                    <a:pt x="88" y="5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5" y="61"/>
                    <a:pt x="84" y="62"/>
                    <a:pt x="82" y="63"/>
                  </a:cubicBezTo>
                  <a:moveTo>
                    <a:pt x="108" y="51"/>
                  </a:moveTo>
                  <a:cubicBezTo>
                    <a:pt x="107" y="50"/>
                    <a:pt x="106" y="49"/>
                    <a:pt x="105" y="48"/>
                  </a:cubicBezTo>
                  <a:cubicBezTo>
                    <a:pt x="109" y="43"/>
                    <a:pt x="110" y="37"/>
                    <a:pt x="111" y="31"/>
                  </a:cubicBezTo>
                  <a:cubicBezTo>
                    <a:pt x="112" y="27"/>
                    <a:pt x="112" y="23"/>
                    <a:pt x="114" y="19"/>
                  </a:cubicBezTo>
                  <a:cubicBezTo>
                    <a:pt x="114" y="18"/>
                    <a:pt x="114" y="18"/>
                    <a:pt x="114" y="17"/>
                  </a:cubicBezTo>
                  <a:cubicBezTo>
                    <a:pt x="113" y="22"/>
                    <a:pt x="112" y="27"/>
                    <a:pt x="112" y="31"/>
                  </a:cubicBezTo>
                  <a:cubicBezTo>
                    <a:pt x="112" y="38"/>
                    <a:pt x="109" y="44"/>
                    <a:pt x="108" y="51"/>
                  </a:cubicBezTo>
                  <a:moveTo>
                    <a:pt x="99" y="47"/>
                  </a:moveTo>
                  <a:cubicBezTo>
                    <a:pt x="100" y="43"/>
                    <a:pt x="102" y="38"/>
                    <a:pt x="103" y="34"/>
                  </a:cubicBezTo>
                  <a:cubicBezTo>
                    <a:pt x="105" y="27"/>
                    <a:pt x="107" y="20"/>
                    <a:pt x="110" y="13"/>
                  </a:cubicBezTo>
                  <a:cubicBezTo>
                    <a:pt x="110" y="14"/>
                    <a:pt x="109" y="15"/>
                    <a:pt x="109" y="16"/>
                  </a:cubicBezTo>
                  <a:cubicBezTo>
                    <a:pt x="108" y="19"/>
                    <a:pt x="106" y="23"/>
                    <a:pt x="105" y="26"/>
                  </a:cubicBezTo>
                  <a:cubicBezTo>
                    <a:pt x="104" y="32"/>
                    <a:pt x="102" y="39"/>
                    <a:pt x="101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6"/>
                    <a:pt x="99" y="47"/>
                    <a:pt x="99" y="47"/>
                  </a:cubicBezTo>
                  <a:moveTo>
                    <a:pt x="73" y="18"/>
                  </a:moveTo>
                  <a:cubicBezTo>
                    <a:pt x="72" y="18"/>
                    <a:pt x="72" y="17"/>
                    <a:pt x="71" y="16"/>
                  </a:cubicBezTo>
                  <a:cubicBezTo>
                    <a:pt x="72" y="15"/>
                    <a:pt x="73" y="14"/>
                    <a:pt x="73" y="12"/>
                  </a:cubicBezTo>
                  <a:cubicBezTo>
                    <a:pt x="73" y="14"/>
                    <a:pt x="72" y="16"/>
                    <a:pt x="73" y="18"/>
                  </a:cubicBezTo>
                  <a:moveTo>
                    <a:pt x="70" y="14"/>
                  </a:moveTo>
                  <a:cubicBezTo>
                    <a:pt x="69" y="13"/>
                    <a:pt x="68" y="13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1"/>
                    <a:pt x="69" y="10"/>
                    <a:pt x="69" y="10"/>
                  </a:cubicBezTo>
                  <a:cubicBezTo>
                    <a:pt x="69" y="11"/>
                    <a:pt x="69" y="13"/>
                    <a:pt x="70" y="14"/>
                  </a:cubicBezTo>
                  <a:moveTo>
                    <a:pt x="65" y="9"/>
                  </a:moveTo>
                  <a:cubicBezTo>
                    <a:pt x="65" y="9"/>
                    <a:pt x="65" y="8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98" y="25"/>
                  </a:moveTo>
                  <a:cubicBezTo>
                    <a:pt x="100" y="20"/>
                    <a:pt x="102" y="14"/>
                    <a:pt x="10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4" y="12"/>
                    <a:pt x="102" y="15"/>
                    <a:pt x="101" y="18"/>
                  </a:cubicBezTo>
                  <a:cubicBezTo>
                    <a:pt x="100" y="20"/>
                    <a:pt x="99" y="23"/>
                    <a:pt x="98" y="25"/>
                  </a:cubicBezTo>
                  <a:moveTo>
                    <a:pt x="80" y="25"/>
                  </a:moveTo>
                  <a:cubicBezTo>
                    <a:pt x="80" y="25"/>
                    <a:pt x="81" y="25"/>
                    <a:pt x="81" y="24"/>
                  </a:cubicBezTo>
                  <a:cubicBezTo>
                    <a:pt x="83" y="20"/>
                    <a:pt x="85" y="15"/>
                    <a:pt x="87" y="10"/>
                  </a:cubicBezTo>
                  <a:cubicBezTo>
                    <a:pt x="88" y="9"/>
                    <a:pt x="89" y="8"/>
                    <a:pt x="90" y="6"/>
                  </a:cubicBezTo>
                  <a:cubicBezTo>
                    <a:pt x="89" y="8"/>
                    <a:pt x="88" y="11"/>
                    <a:pt x="88" y="13"/>
                  </a:cubicBezTo>
                  <a:cubicBezTo>
                    <a:pt x="86" y="15"/>
                    <a:pt x="85" y="17"/>
                    <a:pt x="84" y="20"/>
                  </a:cubicBezTo>
                  <a:cubicBezTo>
                    <a:pt x="82" y="27"/>
                    <a:pt x="81" y="34"/>
                    <a:pt x="79" y="40"/>
                  </a:cubicBezTo>
                  <a:cubicBezTo>
                    <a:pt x="76" y="48"/>
                    <a:pt x="73" y="55"/>
                    <a:pt x="70" y="62"/>
                  </a:cubicBezTo>
                  <a:cubicBezTo>
                    <a:pt x="67" y="69"/>
                    <a:pt x="66" y="76"/>
                    <a:pt x="62" y="82"/>
                  </a:cubicBezTo>
                  <a:cubicBezTo>
                    <a:pt x="62" y="83"/>
                    <a:pt x="61" y="83"/>
                    <a:pt x="61" y="83"/>
                  </a:cubicBezTo>
                  <a:cubicBezTo>
                    <a:pt x="61" y="83"/>
                    <a:pt x="63" y="78"/>
                    <a:pt x="64" y="77"/>
                  </a:cubicBezTo>
                  <a:cubicBezTo>
                    <a:pt x="65" y="73"/>
                    <a:pt x="66" y="69"/>
                    <a:pt x="67" y="65"/>
                  </a:cubicBezTo>
                  <a:cubicBezTo>
                    <a:pt x="71" y="49"/>
                    <a:pt x="77" y="34"/>
                    <a:pt x="81" y="19"/>
                  </a:cubicBezTo>
                  <a:cubicBezTo>
                    <a:pt x="81" y="18"/>
                    <a:pt x="81" y="18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0" y="39"/>
                    <a:pt x="66" y="62"/>
                    <a:pt x="57" y="84"/>
                  </a:cubicBezTo>
                  <a:cubicBezTo>
                    <a:pt x="57" y="85"/>
                    <a:pt x="55" y="90"/>
                    <a:pt x="55" y="90"/>
                  </a:cubicBezTo>
                  <a:cubicBezTo>
                    <a:pt x="55" y="90"/>
                    <a:pt x="55" y="89"/>
                    <a:pt x="56" y="88"/>
                  </a:cubicBezTo>
                  <a:cubicBezTo>
                    <a:pt x="56" y="85"/>
                    <a:pt x="57" y="82"/>
                    <a:pt x="58" y="79"/>
                  </a:cubicBezTo>
                  <a:cubicBezTo>
                    <a:pt x="59" y="73"/>
                    <a:pt x="61" y="66"/>
                    <a:pt x="63" y="61"/>
                  </a:cubicBezTo>
                  <a:cubicBezTo>
                    <a:pt x="67" y="49"/>
                    <a:pt x="69" y="38"/>
                    <a:pt x="74" y="26"/>
                  </a:cubicBezTo>
                  <a:cubicBezTo>
                    <a:pt x="74" y="26"/>
                    <a:pt x="75" y="25"/>
                    <a:pt x="76" y="25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1"/>
                    <a:pt x="76" y="20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6" y="23"/>
                    <a:pt x="77" y="23"/>
                  </a:cubicBezTo>
                  <a:cubicBezTo>
                    <a:pt x="77" y="23"/>
                    <a:pt x="77" y="23"/>
                    <a:pt x="77" y="22"/>
                  </a:cubicBezTo>
                  <a:cubicBezTo>
                    <a:pt x="79" y="20"/>
                    <a:pt x="80" y="18"/>
                    <a:pt x="81" y="16"/>
                  </a:cubicBezTo>
                  <a:cubicBezTo>
                    <a:pt x="81" y="15"/>
                    <a:pt x="82" y="14"/>
                    <a:pt x="83" y="13"/>
                  </a:cubicBezTo>
                  <a:cubicBezTo>
                    <a:pt x="83" y="12"/>
                    <a:pt x="86" y="8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10"/>
                    <a:pt x="85" y="12"/>
                    <a:pt x="84" y="14"/>
                  </a:cubicBezTo>
                  <a:cubicBezTo>
                    <a:pt x="84" y="14"/>
                    <a:pt x="84" y="14"/>
                    <a:pt x="84" y="15"/>
                  </a:cubicBezTo>
                  <a:cubicBezTo>
                    <a:pt x="83" y="17"/>
                    <a:pt x="82" y="18"/>
                    <a:pt x="81" y="20"/>
                  </a:cubicBezTo>
                  <a:cubicBezTo>
                    <a:pt x="80" y="21"/>
                    <a:pt x="80" y="22"/>
                    <a:pt x="80" y="22"/>
                  </a:cubicBezTo>
                  <a:cubicBezTo>
                    <a:pt x="80" y="23"/>
                    <a:pt x="80" y="23"/>
                    <a:pt x="80" y="24"/>
                  </a:cubicBezTo>
                  <a:cubicBezTo>
                    <a:pt x="80" y="24"/>
                    <a:pt x="80" y="25"/>
                    <a:pt x="80" y="25"/>
                  </a:cubicBezTo>
                  <a:moveTo>
                    <a:pt x="74" y="72"/>
                  </a:moveTo>
                  <a:cubicBezTo>
                    <a:pt x="83" y="53"/>
                    <a:pt x="89" y="32"/>
                    <a:pt x="96" y="12"/>
                  </a:cubicBezTo>
                  <a:cubicBezTo>
                    <a:pt x="96" y="11"/>
                    <a:pt x="98" y="6"/>
                    <a:pt x="98" y="6"/>
                  </a:cubicBezTo>
                  <a:cubicBezTo>
                    <a:pt x="98" y="6"/>
                    <a:pt x="98" y="7"/>
                    <a:pt x="98" y="9"/>
                  </a:cubicBezTo>
                  <a:cubicBezTo>
                    <a:pt x="97" y="12"/>
                    <a:pt x="96" y="15"/>
                    <a:pt x="96" y="17"/>
                  </a:cubicBezTo>
                  <a:cubicBezTo>
                    <a:pt x="94" y="23"/>
                    <a:pt x="92" y="29"/>
                    <a:pt x="90" y="34"/>
                  </a:cubicBezTo>
                  <a:cubicBezTo>
                    <a:pt x="86" y="44"/>
                    <a:pt x="85" y="55"/>
                    <a:pt x="81" y="65"/>
                  </a:cubicBezTo>
                  <a:cubicBezTo>
                    <a:pt x="78" y="68"/>
                    <a:pt x="76" y="70"/>
                    <a:pt x="74" y="72"/>
                  </a:cubicBezTo>
                  <a:moveTo>
                    <a:pt x="68" y="10"/>
                  </a:moveTo>
                  <a:cubicBezTo>
                    <a:pt x="67" y="10"/>
                    <a:pt x="66" y="9"/>
                    <a:pt x="66" y="8"/>
                  </a:cubicBezTo>
                  <a:cubicBezTo>
                    <a:pt x="74" y="7"/>
                    <a:pt x="82" y="6"/>
                    <a:pt x="90" y="6"/>
                  </a:cubicBezTo>
                  <a:cubicBezTo>
                    <a:pt x="89" y="7"/>
                    <a:pt x="88" y="8"/>
                    <a:pt x="87" y="9"/>
                  </a:cubicBezTo>
                  <a:cubicBezTo>
                    <a:pt x="87" y="8"/>
                    <a:pt x="87" y="7"/>
                    <a:pt x="87" y="7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84" y="9"/>
                    <a:pt x="82" y="12"/>
                    <a:pt x="80" y="16"/>
                  </a:cubicBezTo>
                  <a:cubicBezTo>
                    <a:pt x="80" y="16"/>
                    <a:pt x="78" y="20"/>
                    <a:pt x="78" y="20"/>
                  </a:cubicBezTo>
                  <a:cubicBezTo>
                    <a:pt x="77" y="20"/>
                    <a:pt x="77" y="20"/>
                    <a:pt x="78" y="19"/>
                  </a:cubicBezTo>
                  <a:cubicBezTo>
                    <a:pt x="78" y="16"/>
                    <a:pt x="80" y="14"/>
                    <a:pt x="81" y="11"/>
                  </a:cubicBezTo>
                  <a:cubicBezTo>
                    <a:pt x="81" y="11"/>
                    <a:pt x="81" y="10"/>
                    <a:pt x="80" y="1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78" y="13"/>
                    <a:pt x="77" y="15"/>
                    <a:pt x="76" y="18"/>
                  </a:cubicBezTo>
                  <a:cubicBezTo>
                    <a:pt x="76" y="19"/>
                    <a:pt x="75" y="20"/>
                    <a:pt x="75" y="20"/>
                  </a:cubicBezTo>
                  <a:cubicBezTo>
                    <a:pt x="75" y="20"/>
                    <a:pt x="76" y="16"/>
                    <a:pt x="76" y="16"/>
                  </a:cubicBezTo>
                  <a:cubicBezTo>
                    <a:pt x="76" y="14"/>
                    <a:pt x="77" y="12"/>
                    <a:pt x="78" y="10"/>
                  </a:cubicBezTo>
                  <a:cubicBezTo>
                    <a:pt x="78" y="10"/>
                    <a:pt x="77" y="10"/>
                    <a:pt x="77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2"/>
                    <a:pt x="73" y="16"/>
                    <a:pt x="73" y="18"/>
                  </a:cubicBezTo>
                  <a:cubicBezTo>
                    <a:pt x="73" y="15"/>
                    <a:pt x="74" y="13"/>
                    <a:pt x="73" y="11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2"/>
                    <a:pt x="72" y="13"/>
                    <a:pt x="71" y="13"/>
                  </a:cubicBezTo>
                  <a:cubicBezTo>
                    <a:pt x="71" y="13"/>
                    <a:pt x="70" y="10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8" y="10"/>
                    <a:pt x="68" y="10"/>
                    <a:pt x="68" y="10"/>
                  </a:cubicBezTo>
                  <a:moveTo>
                    <a:pt x="61" y="85"/>
                  </a:moveTo>
                  <a:cubicBezTo>
                    <a:pt x="65" y="80"/>
                    <a:pt x="67" y="74"/>
                    <a:pt x="69" y="68"/>
                  </a:cubicBezTo>
                  <a:cubicBezTo>
                    <a:pt x="71" y="61"/>
                    <a:pt x="74" y="54"/>
                    <a:pt x="77" y="47"/>
                  </a:cubicBezTo>
                  <a:cubicBezTo>
                    <a:pt x="80" y="40"/>
                    <a:pt x="82" y="33"/>
                    <a:pt x="84" y="26"/>
                  </a:cubicBezTo>
                  <a:cubicBezTo>
                    <a:pt x="85" y="19"/>
                    <a:pt x="89" y="13"/>
                    <a:pt x="91" y="6"/>
                  </a:cubicBezTo>
                  <a:cubicBezTo>
                    <a:pt x="94" y="5"/>
                    <a:pt x="96" y="5"/>
                    <a:pt x="98" y="5"/>
                  </a:cubicBezTo>
                  <a:cubicBezTo>
                    <a:pt x="93" y="13"/>
                    <a:pt x="92" y="23"/>
                    <a:pt x="89" y="32"/>
                  </a:cubicBezTo>
                  <a:cubicBezTo>
                    <a:pt x="84" y="43"/>
                    <a:pt x="80" y="55"/>
                    <a:pt x="75" y="67"/>
                  </a:cubicBezTo>
                  <a:cubicBezTo>
                    <a:pt x="74" y="68"/>
                    <a:pt x="74" y="70"/>
                    <a:pt x="73" y="71"/>
                  </a:cubicBezTo>
                  <a:cubicBezTo>
                    <a:pt x="73" y="70"/>
                    <a:pt x="74" y="68"/>
                    <a:pt x="74" y="66"/>
                  </a:cubicBezTo>
                  <a:cubicBezTo>
                    <a:pt x="75" y="63"/>
                    <a:pt x="75" y="61"/>
                    <a:pt x="76" y="58"/>
                  </a:cubicBezTo>
                  <a:cubicBezTo>
                    <a:pt x="78" y="53"/>
                    <a:pt x="80" y="49"/>
                    <a:pt x="81" y="45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85" y="37"/>
                    <a:pt x="87" y="30"/>
                    <a:pt x="89" y="22"/>
                  </a:cubicBezTo>
                  <a:cubicBezTo>
                    <a:pt x="91" y="17"/>
                    <a:pt x="93" y="11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5" y="6"/>
                  </a:cubicBezTo>
                  <a:cubicBezTo>
                    <a:pt x="94" y="6"/>
                    <a:pt x="94" y="7"/>
                    <a:pt x="94" y="8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2" y="12"/>
                    <a:pt x="91" y="15"/>
                    <a:pt x="90" y="18"/>
                  </a:cubicBezTo>
                  <a:cubicBezTo>
                    <a:pt x="89" y="20"/>
                    <a:pt x="88" y="22"/>
                    <a:pt x="88" y="24"/>
                  </a:cubicBezTo>
                  <a:cubicBezTo>
                    <a:pt x="86" y="30"/>
                    <a:pt x="83" y="36"/>
                    <a:pt x="81" y="42"/>
                  </a:cubicBezTo>
                  <a:cubicBezTo>
                    <a:pt x="81" y="43"/>
                    <a:pt x="81" y="43"/>
                    <a:pt x="81" y="44"/>
                  </a:cubicBezTo>
                  <a:cubicBezTo>
                    <a:pt x="75" y="55"/>
                    <a:pt x="70" y="67"/>
                    <a:pt x="67" y="79"/>
                  </a:cubicBezTo>
                  <a:cubicBezTo>
                    <a:pt x="67" y="79"/>
                    <a:pt x="67" y="79"/>
                    <a:pt x="67" y="79"/>
                  </a:cubicBezTo>
                  <a:cubicBezTo>
                    <a:pt x="65" y="81"/>
                    <a:pt x="63" y="83"/>
                    <a:pt x="61" y="85"/>
                  </a:cubicBezTo>
                  <a:moveTo>
                    <a:pt x="94" y="25"/>
                  </a:moveTo>
                  <a:cubicBezTo>
                    <a:pt x="96" y="19"/>
                    <a:pt x="98" y="12"/>
                    <a:pt x="99" y="5"/>
                  </a:cubicBezTo>
                  <a:cubicBezTo>
                    <a:pt x="101" y="5"/>
                    <a:pt x="103" y="4"/>
                    <a:pt x="105" y="4"/>
                  </a:cubicBezTo>
                  <a:cubicBezTo>
                    <a:pt x="100" y="15"/>
                    <a:pt x="97" y="26"/>
                    <a:pt x="94" y="38"/>
                  </a:cubicBezTo>
                  <a:cubicBezTo>
                    <a:pt x="92" y="43"/>
                    <a:pt x="90" y="49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89" y="50"/>
                    <a:pt x="90" y="48"/>
                    <a:pt x="91" y="45"/>
                  </a:cubicBezTo>
                  <a:cubicBezTo>
                    <a:pt x="94" y="33"/>
                    <a:pt x="98" y="22"/>
                    <a:pt x="101" y="10"/>
                  </a:cubicBezTo>
                  <a:cubicBezTo>
                    <a:pt x="101" y="10"/>
                    <a:pt x="101" y="10"/>
                    <a:pt x="101" y="9"/>
                  </a:cubicBezTo>
                  <a:cubicBezTo>
                    <a:pt x="101" y="8"/>
                    <a:pt x="101" y="8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9" y="13"/>
                    <a:pt x="96" y="19"/>
                    <a:pt x="94" y="25"/>
                  </a:cubicBezTo>
                  <a:moveTo>
                    <a:pt x="92" y="52"/>
                  </a:moveTo>
                  <a:cubicBezTo>
                    <a:pt x="92" y="52"/>
                    <a:pt x="93" y="46"/>
                    <a:pt x="93" y="44"/>
                  </a:cubicBezTo>
                  <a:cubicBezTo>
                    <a:pt x="94" y="42"/>
                    <a:pt x="94" y="41"/>
                    <a:pt x="94" y="39"/>
                  </a:cubicBezTo>
                  <a:cubicBezTo>
                    <a:pt x="95" y="37"/>
                    <a:pt x="96" y="35"/>
                    <a:pt x="96" y="33"/>
                  </a:cubicBezTo>
                  <a:cubicBezTo>
                    <a:pt x="100" y="23"/>
                    <a:pt x="104" y="14"/>
                    <a:pt x="107" y="4"/>
                  </a:cubicBezTo>
                  <a:cubicBezTo>
                    <a:pt x="107" y="4"/>
                    <a:pt x="108" y="4"/>
                    <a:pt x="109" y="4"/>
                  </a:cubicBezTo>
                  <a:cubicBezTo>
                    <a:pt x="106" y="11"/>
                    <a:pt x="103" y="19"/>
                    <a:pt x="101" y="26"/>
                  </a:cubicBezTo>
                  <a:cubicBezTo>
                    <a:pt x="99" y="31"/>
                    <a:pt x="97" y="36"/>
                    <a:pt x="96" y="41"/>
                  </a:cubicBezTo>
                  <a:cubicBezTo>
                    <a:pt x="95" y="43"/>
                    <a:pt x="95" y="46"/>
                    <a:pt x="94" y="49"/>
                  </a:cubicBezTo>
                  <a:cubicBezTo>
                    <a:pt x="93" y="51"/>
                    <a:pt x="93" y="52"/>
                    <a:pt x="92" y="52"/>
                  </a:cubicBezTo>
                  <a:moveTo>
                    <a:pt x="97" y="49"/>
                  </a:moveTo>
                  <a:cubicBezTo>
                    <a:pt x="97" y="49"/>
                    <a:pt x="98" y="45"/>
                    <a:pt x="98" y="44"/>
                  </a:cubicBezTo>
                  <a:cubicBezTo>
                    <a:pt x="99" y="39"/>
                    <a:pt x="100" y="33"/>
                    <a:pt x="101" y="28"/>
                  </a:cubicBezTo>
                  <a:cubicBezTo>
                    <a:pt x="104" y="20"/>
                    <a:pt x="108" y="12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1" y="4"/>
                    <a:pt x="113" y="4"/>
                    <a:pt x="115" y="4"/>
                  </a:cubicBezTo>
                  <a:cubicBezTo>
                    <a:pt x="116" y="4"/>
                    <a:pt x="117" y="4"/>
                    <a:pt x="119" y="4"/>
                  </a:cubicBezTo>
                  <a:cubicBezTo>
                    <a:pt x="119" y="6"/>
                    <a:pt x="119" y="7"/>
                    <a:pt x="118" y="9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7" y="13"/>
                    <a:pt x="117" y="18"/>
                    <a:pt x="116" y="22"/>
                  </a:cubicBezTo>
                  <a:cubicBezTo>
                    <a:pt x="115" y="27"/>
                    <a:pt x="114" y="32"/>
                    <a:pt x="113" y="36"/>
                  </a:cubicBezTo>
                  <a:cubicBezTo>
                    <a:pt x="112" y="41"/>
                    <a:pt x="110" y="45"/>
                    <a:pt x="109" y="50"/>
                  </a:cubicBezTo>
                  <a:cubicBezTo>
                    <a:pt x="109" y="48"/>
                    <a:pt x="109" y="46"/>
                    <a:pt x="110" y="45"/>
                  </a:cubicBezTo>
                  <a:cubicBezTo>
                    <a:pt x="110" y="42"/>
                    <a:pt x="111" y="40"/>
                    <a:pt x="112" y="37"/>
                  </a:cubicBezTo>
                  <a:cubicBezTo>
                    <a:pt x="113" y="33"/>
                    <a:pt x="113" y="29"/>
                    <a:pt x="114" y="25"/>
                  </a:cubicBezTo>
                  <a:cubicBezTo>
                    <a:pt x="114" y="20"/>
                    <a:pt x="116" y="15"/>
                    <a:pt x="117" y="10"/>
                  </a:cubicBezTo>
                  <a:cubicBezTo>
                    <a:pt x="118" y="9"/>
                    <a:pt x="118" y="8"/>
                    <a:pt x="117" y="8"/>
                  </a:cubicBezTo>
                  <a:cubicBezTo>
                    <a:pt x="118" y="7"/>
                    <a:pt x="118" y="6"/>
                    <a:pt x="118" y="6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5" y="12"/>
                    <a:pt x="113" y="18"/>
                    <a:pt x="111" y="25"/>
                  </a:cubicBezTo>
                  <a:cubicBezTo>
                    <a:pt x="109" y="32"/>
                    <a:pt x="109" y="39"/>
                    <a:pt x="106" y="45"/>
                  </a:cubicBezTo>
                  <a:cubicBezTo>
                    <a:pt x="105" y="46"/>
                    <a:pt x="105" y="47"/>
                    <a:pt x="105" y="47"/>
                  </a:cubicBezTo>
                  <a:cubicBezTo>
                    <a:pt x="105" y="47"/>
                    <a:pt x="105" y="47"/>
                    <a:pt x="105" y="46"/>
                  </a:cubicBezTo>
                  <a:cubicBezTo>
                    <a:pt x="105" y="43"/>
                    <a:pt x="106" y="40"/>
                    <a:pt x="107" y="38"/>
                  </a:cubicBezTo>
                  <a:cubicBezTo>
                    <a:pt x="107" y="34"/>
                    <a:pt x="108" y="30"/>
                    <a:pt x="109" y="27"/>
                  </a:cubicBezTo>
                  <a:cubicBezTo>
                    <a:pt x="111" y="21"/>
                    <a:pt x="113" y="15"/>
                    <a:pt x="115" y="9"/>
                  </a:cubicBezTo>
                  <a:cubicBezTo>
                    <a:pt x="115" y="8"/>
                    <a:pt x="115" y="8"/>
                    <a:pt x="115" y="7"/>
                  </a:cubicBezTo>
                  <a:cubicBezTo>
                    <a:pt x="115" y="6"/>
                    <a:pt x="116" y="6"/>
                    <a:pt x="116" y="5"/>
                  </a:cubicBezTo>
                  <a:cubicBezTo>
                    <a:pt x="116" y="5"/>
                    <a:pt x="116" y="4"/>
                    <a:pt x="115" y="4"/>
                  </a:cubicBezTo>
                  <a:cubicBezTo>
                    <a:pt x="115" y="4"/>
                    <a:pt x="115" y="5"/>
                    <a:pt x="115" y="5"/>
                  </a:cubicBezTo>
                  <a:cubicBezTo>
                    <a:pt x="113" y="11"/>
                    <a:pt x="109" y="16"/>
                    <a:pt x="108" y="23"/>
                  </a:cubicBezTo>
                  <a:cubicBezTo>
                    <a:pt x="106" y="29"/>
                    <a:pt x="105" y="36"/>
                    <a:pt x="103" y="43"/>
                  </a:cubicBezTo>
                  <a:cubicBezTo>
                    <a:pt x="103" y="44"/>
                    <a:pt x="102" y="44"/>
                    <a:pt x="102" y="45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3" y="43"/>
                    <a:pt x="103" y="40"/>
                    <a:pt x="104" y="37"/>
                  </a:cubicBezTo>
                  <a:cubicBezTo>
                    <a:pt x="104" y="33"/>
                    <a:pt x="105" y="30"/>
                    <a:pt x="106" y="26"/>
                  </a:cubicBezTo>
                  <a:cubicBezTo>
                    <a:pt x="108" y="20"/>
                    <a:pt x="111" y="13"/>
                    <a:pt x="113" y="7"/>
                  </a:cubicBezTo>
                  <a:cubicBezTo>
                    <a:pt x="113" y="6"/>
                    <a:pt x="113" y="6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07" y="16"/>
                    <a:pt x="104" y="27"/>
                    <a:pt x="101" y="37"/>
                  </a:cubicBezTo>
                  <a:cubicBezTo>
                    <a:pt x="100" y="40"/>
                    <a:pt x="99" y="43"/>
                    <a:pt x="98" y="45"/>
                  </a:cubicBezTo>
                  <a:cubicBezTo>
                    <a:pt x="98" y="48"/>
                    <a:pt x="97" y="49"/>
                    <a:pt x="97" y="49"/>
                  </a:cubicBezTo>
                  <a:moveTo>
                    <a:pt x="115" y="0"/>
                  </a:moveTo>
                  <a:cubicBezTo>
                    <a:pt x="106" y="0"/>
                    <a:pt x="97" y="1"/>
                    <a:pt x="89" y="2"/>
                  </a:cubicBezTo>
                  <a:cubicBezTo>
                    <a:pt x="79" y="3"/>
                    <a:pt x="70" y="4"/>
                    <a:pt x="60" y="5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8" y="6"/>
                    <a:pt x="58" y="8"/>
                    <a:pt x="59" y="9"/>
                  </a:cubicBezTo>
                  <a:cubicBezTo>
                    <a:pt x="64" y="12"/>
                    <a:pt x="68" y="18"/>
                    <a:pt x="72" y="23"/>
                  </a:cubicBezTo>
                  <a:cubicBezTo>
                    <a:pt x="49" y="45"/>
                    <a:pt x="28" y="69"/>
                    <a:pt x="1" y="86"/>
                  </a:cubicBezTo>
                  <a:cubicBezTo>
                    <a:pt x="0" y="87"/>
                    <a:pt x="0" y="88"/>
                    <a:pt x="1" y="89"/>
                  </a:cubicBezTo>
                  <a:cubicBezTo>
                    <a:pt x="1" y="90"/>
                    <a:pt x="1" y="90"/>
                    <a:pt x="2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16" y="91"/>
                    <a:pt x="28" y="102"/>
                    <a:pt x="34" y="114"/>
                  </a:cubicBezTo>
                  <a:cubicBezTo>
                    <a:pt x="34" y="115"/>
                    <a:pt x="35" y="115"/>
                    <a:pt x="35" y="115"/>
                  </a:cubicBezTo>
                  <a:cubicBezTo>
                    <a:pt x="35" y="115"/>
                    <a:pt x="36" y="115"/>
                    <a:pt x="36" y="115"/>
                  </a:cubicBezTo>
                  <a:cubicBezTo>
                    <a:pt x="36" y="115"/>
                    <a:pt x="37" y="115"/>
                    <a:pt x="37" y="115"/>
                  </a:cubicBezTo>
                  <a:cubicBezTo>
                    <a:pt x="59" y="94"/>
                    <a:pt x="79" y="71"/>
                    <a:pt x="102" y="50"/>
                  </a:cubicBezTo>
                  <a:cubicBezTo>
                    <a:pt x="105" y="54"/>
                    <a:pt x="109" y="58"/>
                    <a:pt x="113" y="62"/>
                  </a:cubicBezTo>
                  <a:cubicBezTo>
                    <a:pt x="113" y="63"/>
                    <a:pt x="114" y="63"/>
                    <a:pt x="114" y="63"/>
                  </a:cubicBezTo>
                  <a:cubicBezTo>
                    <a:pt x="115" y="63"/>
                    <a:pt x="116" y="63"/>
                    <a:pt x="116" y="62"/>
                  </a:cubicBezTo>
                  <a:cubicBezTo>
                    <a:pt x="117" y="62"/>
                    <a:pt x="117" y="61"/>
                    <a:pt x="117" y="60"/>
                  </a:cubicBezTo>
                  <a:cubicBezTo>
                    <a:pt x="118" y="41"/>
                    <a:pt x="122" y="22"/>
                    <a:pt x="123" y="2"/>
                  </a:cubicBezTo>
                  <a:cubicBezTo>
                    <a:pt x="123" y="1"/>
                    <a:pt x="122" y="1"/>
                    <a:pt x="122" y="1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9" y="0"/>
                    <a:pt x="117" y="0"/>
                    <a:pt x="11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4106531" y="4646539"/>
              <a:ext cx="352425" cy="185738"/>
            </a:xfrm>
            <a:custGeom>
              <a:avLst/>
              <a:gdLst>
                <a:gd name="T0" fmla="*/ 59 w 83"/>
                <a:gd name="T1" fmla="*/ 33 h 44"/>
                <a:gd name="T2" fmla="*/ 50 w 83"/>
                <a:gd name="T3" fmla="*/ 32 h 44"/>
                <a:gd name="T4" fmla="*/ 8 w 83"/>
                <a:gd name="T5" fmla="*/ 32 h 44"/>
                <a:gd name="T6" fmla="*/ 72 w 83"/>
                <a:gd name="T7" fmla="*/ 29 h 44"/>
                <a:gd name="T8" fmla="*/ 52 w 83"/>
                <a:gd name="T9" fmla="*/ 32 h 44"/>
                <a:gd name="T10" fmla="*/ 59 w 83"/>
                <a:gd name="T11" fmla="*/ 37 h 44"/>
                <a:gd name="T12" fmla="*/ 26 w 83"/>
                <a:gd name="T13" fmla="*/ 26 h 44"/>
                <a:gd name="T14" fmla="*/ 51 w 83"/>
                <a:gd name="T15" fmla="*/ 27 h 44"/>
                <a:gd name="T16" fmla="*/ 63 w 83"/>
                <a:gd name="T17" fmla="*/ 28 h 44"/>
                <a:gd name="T18" fmla="*/ 8 w 83"/>
                <a:gd name="T19" fmla="*/ 35 h 44"/>
                <a:gd name="T20" fmla="*/ 44 w 83"/>
                <a:gd name="T21" fmla="*/ 33 h 44"/>
                <a:gd name="T22" fmla="*/ 55 w 83"/>
                <a:gd name="T23" fmla="*/ 32 h 44"/>
                <a:gd name="T24" fmla="*/ 78 w 83"/>
                <a:gd name="T25" fmla="*/ 23 h 44"/>
                <a:gd name="T26" fmla="*/ 78 w 83"/>
                <a:gd name="T27" fmla="*/ 23 h 44"/>
                <a:gd name="T28" fmla="*/ 60 w 83"/>
                <a:gd name="T29" fmla="*/ 34 h 44"/>
                <a:gd name="T30" fmla="*/ 69 w 83"/>
                <a:gd name="T31" fmla="*/ 25 h 44"/>
                <a:gd name="T32" fmla="*/ 77 w 83"/>
                <a:gd name="T33" fmla="*/ 20 h 44"/>
                <a:gd name="T34" fmla="*/ 73 w 83"/>
                <a:gd name="T35" fmla="*/ 18 h 44"/>
                <a:gd name="T36" fmla="*/ 8 w 83"/>
                <a:gd name="T37" fmla="*/ 30 h 44"/>
                <a:gd name="T38" fmla="*/ 56 w 83"/>
                <a:gd name="T39" fmla="*/ 29 h 44"/>
                <a:gd name="T40" fmla="*/ 54 w 83"/>
                <a:gd name="T41" fmla="*/ 31 h 44"/>
                <a:gd name="T42" fmla="*/ 8 w 83"/>
                <a:gd name="T43" fmla="*/ 23 h 44"/>
                <a:gd name="T44" fmla="*/ 8 w 83"/>
                <a:gd name="T45" fmla="*/ 23 h 44"/>
                <a:gd name="T46" fmla="*/ 8 w 83"/>
                <a:gd name="T47" fmla="*/ 25 h 44"/>
                <a:gd name="T48" fmla="*/ 9 w 83"/>
                <a:gd name="T49" fmla="*/ 25 h 44"/>
                <a:gd name="T50" fmla="*/ 8 w 83"/>
                <a:gd name="T51" fmla="*/ 21 h 44"/>
                <a:gd name="T52" fmla="*/ 22 w 83"/>
                <a:gd name="T53" fmla="*/ 17 h 44"/>
                <a:gd name="T54" fmla="*/ 11 w 83"/>
                <a:gd name="T55" fmla="*/ 26 h 44"/>
                <a:gd name="T56" fmla="*/ 4 w 83"/>
                <a:gd name="T57" fmla="*/ 16 h 44"/>
                <a:gd name="T58" fmla="*/ 9 w 83"/>
                <a:gd name="T59" fmla="*/ 30 h 44"/>
                <a:gd name="T60" fmla="*/ 9 w 83"/>
                <a:gd name="T61" fmla="*/ 30 h 44"/>
                <a:gd name="T62" fmla="*/ 9 w 83"/>
                <a:gd name="T63" fmla="*/ 33 h 44"/>
                <a:gd name="T64" fmla="*/ 11 w 83"/>
                <a:gd name="T65" fmla="*/ 31 h 44"/>
                <a:gd name="T66" fmla="*/ 36 w 83"/>
                <a:gd name="T67" fmla="*/ 20 h 44"/>
                <a:gd name="T68" fmla="*/ 48 w 83"/>
                <a:gd name="T69" fmla="*/ 17 h 44"/>
                <a:gd name="T70" fmla="*/ 37 w 83"/>
                <a:gd name="T71" fmla="*/ 33 h 44"/>
                <a:gd name="T72" fmla="*/ 37 w 83"/>
                <a:gd name="T73" fmla="*/ 33 h 44"/>
                <a:gd name="T74" fmla="*/ 52 w 83"/>
                <a:gd name="T75" fmla="*/ 14 h 44"/>
                <a:gd name="T76" fmla="*/ 75 w 83"/>
                <a:gd name="T77" fmla="*/ 16 h 44"/>
                <a:gd name="T78" fmla="*/ 71 w 83"/>
                <a:gd name="T79" fmla="*/ 17 h 44"/>
                <a:gd name="T80" fmla="*/ 53 w 83"/>
                <a:gd name="T81" fmla="*/ 17 h 44"/>
                <a:gd name="T82" fmla="*/ 47 w 83"/>
                <a:gd name="T83" fmla="*/ 24 h 44"/>
                <a:gd name="T84" fmla="*/ 40 w 83"/>
                <a:gd name="T85" fmla="*/ 31 h 44"/>
                <a:gd name="T86" fmla="*/ 68 w 83"/>
                <a:gd name="T87" fmla="*/ 14 h 44"/>
                <a:gd name="T88" fmla="*/ 32 w 83"/>
                <a:gd name="T89" fmla="*/ 34 h 44"/>
                <a:gd name="T90" fmla="*/ 65 w 83"/>
                <a:gd name="T91" fmla="*/ 11 h 44"/>
                <a:gd name="T92" fmla="*/ 65 w 83"/>
                <a:gd name="T93" fmla="*/ 12 h 44"/>
                <a:gd name="T94" fmla="*/ 28 w 83"/>
                <a:gd name="T95" fmla="*/ 34 h 44"/>
                <a:gd name="T96" fmla="*/ 24 w 83"/>
                <a:gd name="T97" fmla="*/ 33 h 44"/>
                <a:gd name="T98" fmla="*/ 56 w 83"/>
                <a:gd name="T99" fmla="*/ 13 h 44"/>
                <a:gd name="T100" fmla="*/ 56 w 83"/>
                <a:gd name="T101" fmla="*/ 12 h 44"/>
                <a:gd name="T102" fmla="*/ 56 w 83"/>
                <a:gd name="T103" fmla="*/ 8 h 44"/>
                <a:gd name="T104" fmla="*/ 66 w 83"/>
                <a:gd name="T105" fmla="*/ 11 h 44"/>
                <a:gd name="T106" fmla="*/ 58 w 83"/>
                <a:gd name="T107" fmla="*/ 11 h 44"/>
                <a:gd name="T108" fmla="*/ 59 w 83"/>
                <a:gd name="T109" fmla="*/ 7 h 44"/>
                <a:gd name="T110" fmla="*/ 56 w 83"/>
                <a:gd name="T111" fmla="*/ 3 h 44"/>
                <a:gd name="T112" fmla="*/ 2 w 83"/>
                <a:gd name="T113" fmla="*/ 13 h 44"/>
                <a:gd name="T114" fmla="*/ 7 w 83"/>
                <a:gd name="T115" fmla="*/ 38 h 44"/>
                <a:gd name="T116" fmla="*/ 83 w 83"/>
                <a:gd name="T11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3" h="44">
                  <a:moveTo>
                    <a:pt x="59" y="40"/>
                  </a:moveTo>
                  <a:cubicBezTo>
                    <a:pt x="59" y="39"/>
                    <a:pt x="59" y="38"/>
                    <a:pt x="59" y="38"/>
                  </a:cubicBezTo>
                  <a:cubicBezTo>
                    <a:pt x="63" y="35"/>
                    <a:pt x="66" y="33"/>
                    <a:pt x="69" y="31"/>
                  </a:cubicBezTo>
                  <a:cubicBezTo>
                    <a:pt x="69" y="32"/>
                    <a:pt x="68" y="32"/>
                    <a:pt x="67" y="33"/>
                  </a:cubicBezTo>
                  <a:cubicBezTo>
                    <a:pt x="64" y="35"/>
                    <a:pt x="61" y="37"/>
                    <a:pt x="59" y="40"/>
                  </a:cubicBezTo>
                  <a:moveTo>
                    <a:pt x="59" y="34"/>
                  </a:move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1" y="32"/>
                    <a:pt x="62" y="31"/>
                    <a:pt x="64" y="30"/>
                  </a:cubicBezTo>
                  <a:cubicBezTo>
                    <a:pt x="62" y="31"/>
                    <a:pt x="60" y="32"/>
                    <a:pt x="59" y="34"/>
                  </a:cubicBezTo>
                  <a:moveTo>
                    <a:pt x="48" y="32"/>
                  </a:moveTo>
                  <a:cubicBezTo>
                    <a:pt x="50" y="31"/>
                    <a:pt x="52" y="30"/>
                    <a:pt x="54" y="29"/>
                  </a:cubicBezTo>
                  <a:cubicBezTo>
                    <a:pt x="53" y="30"/>
                    <a:pt x="51" y="31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49" y="32"/>
                    <a:pt x="48" y="32"/>
                  </a:cubicBezTo>
                  <a:moveTo>
                    <a:pt x="33" y="34"/>
                  </a:moveTo>
                  <a:cubicBezTo>
                    <a:pt x="36" y="32"/>
                    <a:pt x="39" y="30"/>
                    <a:pt x="42" y="28"/>
                  </a:cubicBezTo>
                  <a:cubicBezTo>
                    <a:pt x="40" y="30"/>
                    <a:pt x="38" y="31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4"/>
                    <a:pt x="33" y="34"/>
                  </a:cubicBezTo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2" y="30"/>
                    <a:pt x="10" y="31"/>
                    <a:pt x="8" y="32"/>
                  </a:cubicBezTo>
                  <a:moveTo>
                    <a:pt x="59" y="41"/>
                  </a:moveTo>
                  <a:cubicBezTo>
                    <a:pt x="59" y="41"/>
                    <a:pt x="59" y="41"/>
                    <a:pt x="59" y="41"/>
                  </a:cubicBezTo>
                  <a:cubicBezTo>
                    <a:pt x="61" y="38"/>
                    <a:pt x="64" y="36"/>
                    <a:pt x="66" y="34"/>
                  </a:cubicBezTo>
                  <a:cubicBezTo>
                    <a:pt x="68" y="33"/>
                    <a:pt x="70" y="30"/>
                    <a:pt x="72" y="29"/>
                  </a:cubicBezTo>
                  <a:cubicBezTo>
                    <a:pt x="73" y="28"/>
                    <a:pt x="73" y="28"/>
                    <a:pt x="74" y="27"/>
                  </a:cubicBezTo>
                  <a:cubicBezTo>
                    <a:pt x="69" y="32"/>
                    <a:pt x="64" y="36"/>
                    <a:pt x="59" y="41"/>
                  </a:cubicBezTo>
                  <a:moveTo>
                    <a:pt x="52" y="32"/>
                  </a:moveTo>
                  <a:cubicBezTo>
                    <a:pt x="55" y="31"/>
                    <a:pt x="58" y="28"/>
                    <a:pt x="61" y="27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59" y="28"/>
                    <a:pt x="57" y="30"/>
                    <a:pt x="55" y="32"/>
                  </a:cubicBezTo>
                  <a:cubicBezTo>
                    <a:pt x="54" y="32"/>
                    <a:pt x="53" y="32"/>
                    <a:pt x="52" y="32"/>
                  </a:cubicBezTo>
                  <a:moveTo>
                    <a:pt x="59" y="37"/>
                  </a:moveTo>
                  <a:cubicBezTo>
                    <a:pt x="59" y="36"/>
                    <a:pt x="59" y="35"/>
                    <a:pt x="59" y="35"/>
                  </a:cubicBezTo>
                  <a:cubicBezTo>
                    <a:pt x="62" y="34"/>
                    <a:pt x="65" y="31"/>
                    <a:pt x="68" y="29"/>
                  </a:cubicBezTo>
                  <a:cubicBezTo>
                    <a:pt x="69" y="28"/>
                    <a:pt x="71" y="26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2" y="26"/>
                    <a:pt x="70" y="28"/>
                    <a:pt x="68" y="30"/>
                  </a:cubicBezTo>
                  <a:cubicBezTo>
                    <a:pt x="65" y="33"/>
                    <a:pt x="62" y="34"/>
                    <a:pt x="59" y="37"/>
                  </a:cubicBezTo>
                  <a:moveTo>
                    <a:pt x="66" y="28"/>
                  </a:moveTo>
                  <a:cubicBezTo>
                    <a:pt x="68" y="27"/>
                    <a:pt x="69" y="26"/>
                    <a:pt x="71" y="25"/>
                  </a:cubicBezTo>
                  <a:cubicBezTo>
                    <a:pt x="70" y="25"/>
                    <a:pt x="69" y="26"/>
                    <a:pt x="68" y="26"/>
                  </a:cubicBezTo>
                  <a:cubicBezTo>
                    <a:pt x="67" y="27"/>
                    <a:pt x="67" y="27"/>
                    <a:pt x="66" y="28"/>
                  </a:cubicBezTo>
                  <a:moveTo>
                    <a:pt x="8" y="36"/>
                  </a:moveTo>
                  <a:cubicBezTo>
                    <a:pt x="11" y="35"/>
                    <a:pt x="13" y="34"/>
                    <a:pt x="16" y="32"/>
                  </a:cubicBezTo>
                  <a:cubicBezTo>
                    <a:pt x="19" y="30"/>
                    <a:pt x="22" y="28"/>
                    <a:pt x="26" y="26"/>
                  </a:cubicBezTo>
                  <a:cubicBezTo>
                    <a:pt x="28" y="25"/>
                    <a:pt x="30" y="24"/>
                    <a:pt x="32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26" y="28"/>
                    <a:pt x="20" y="32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2" y="36"/>
                    <a:pt x="10" y="36"/>
                    <a:pt x="8" y="36"/>
                  </a:cubicBezTo>
                  <a:moveTo>
                    <a:pt x="49" y="29"/>
                  </a:moveTo>
                  <a:cubicBezTo>
                    <a:pt x="50" y="29"/>
                    <a:pt x="51" y="28"/>
                    <a:pt x="51" y="27"/>
                  </a:cubicBezTo>
                  <a:cubicBezTo>
                    <a:pt x="54" y="26"/>
                    <a:pt x="56" y="24"/>
                    <a:pt x="59" y="23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4" y="26"/>
                    <a:pt x="52" y="27"/>
                    <a:pt x="50" y="29"/>
                  </a:cubicBezTo>
                  <a:cubicBezTo>
                    <a:pt x="49" y="29"/>
                    <a:pt x="49" y="29"/>
                    <a:pt x="49" y="29"/>
                  </a:cubicBezTo>
                  <a:moveTo>
                    <a:pt x="56" y="32"/>
                  </a:moveTo>
                  <a:cubicBezTo>
                    <a:pt x="59" y="31"/>
                    <a:pt x="61" y="29"/>
                    <a:pt x="63" y="28"/>
                  </a:cubicBezTo>
                  <a:cubicBezTo>
                    <a:pt x="66" y="25"/>
                    <a:pt x="70" y="23"/>
                    <a:pt x="74" y="22"/>
                  </a:cubicBezTo>
                  <a:cubicBezTo>
                    <a:pt x="73" y="22"/>
                    <a:pt x="73" y="22"/>
                    <a:pt x="72" y="22"/>
                  </a:cubicBezTo>
                  <a:cubicBezTo>
                    <a:pt x="70" y="23"/>
                    <a:pt x="69" y="24"/>
                    <a:pt x="67" y="25"/>
                  </a:cubicBezTo>
                  <a:cubicBezTo>
                    <a:pt x="64" y="27"/>
                    <a:pt x="61" y="30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7" y="32"/>
                    <a:pt x="56" y="32"/>
                  </a:cubicBezTo>
                  <a:moveTo>
                    <a:pt x="8" y="35"/>
                  </a:moveTo>
                  <a:cubicBezTo>
                    <a:pt x="8" y="35"/>
                    <a:pt x="8" y="34"/>
                    <a:pt x="8" y="33"/>
                  </a:cubicBezTo>
                  <a:cubicBezTo>
                    <a:pt x="10" y="33"/>
                    <a:pt x="12" y="32"/>
                    <a:pt x="13" y="30"/>
                  </a:cubicBezTo>
                  <a:cubicBezTo>
                    <a:pt x="16" y="29"/>
                    <a:pt x="19" y="27"/>
                    <a:pt x="22" y="26"/>
                  </a:cubicBezTo>
                  <a:cubicBezTo>
                    <a:pt x="25" y="24"/>
                    <a:pt x="29" y="21"/>
                    <a:pt x="32" y="19"/>
                  </a:cubicBezTo>
                  <a:cubicBezTo>
                    <a:pt x="29" y="21"/>
                    <a:pt x="27" y="23"/>
                    <a:pt x="24" y="24"/>
                  </a:cubicBezTo>
                  <a:cubicBezTo>
                    <a:pt x="19" y="28"/>
                    <a:pt x="14" y="32"/>
                    <a:pt x="8" y="35"/>
                  </a:cubicBezTo>
                  <a:moveTo>
                    <a:pt x="44" y="33"/>
                  </a:moveTo>
                  <a:cubicBezTo>
                    <a:pt x="48" y="31"/>
                    <a:pt x="51" y="28"/>
                    <a:pt x="55" y="26"/>
                  </a:cubicBezTo>
                  <a:cubicBezTo>
                    <a:pt x="59" y="24"/>
                    <a:pt x="63" y="22"/>
                    <a:pt x="67" y="19"/>
                  </a:cubicBezTo>
                  <a:cubicBezTo>
                    <a:pt x="65" y="21"/>
                    <a:pt x="63" y="22"/>
                    <a:pt x="60" y="23"/>
                  </a:cubicBezTo>
                  <a:cubicBezTo>
                    <a:pt x="56" y="26"/>
                    <a:pt x="51" y="29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moveTo>
                    <a:pt x="55" y="32"/>
                  </a:moveTo>
                  <a:cubicBezTo>
                    <a:pt x="55" y="32"/>
                    <a:pt x="57" y="31"/>
                    <a:pt x="57" y="30"/>
                  </a:cubicBezTo>
                  <a:cubicBezTo>
                    <a:pt x="60" y="28"/>
                    <a:pt x="62" y="26"/>
                    <a:pt x="65" y="25"/>
                  </a:cubicBezTo>
                  <a:cubicBezTo>
                    <a:pt x="69" y="23"/>
                    <a:pt x="73" y="20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8" y="19"/>
                    <a:pt x="79" y="20"/>
                    <a:pt x="80" y="21"/>
                  </a:cubicBezTo>
                  <a:cubicBezTo>
                    <a:pt x="80" y="22"/>
                    <a:pt x="79" y="22"/>
                    <a:pt x="79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4"/>
                    <a:pt x="75" y="26"/>
                    <a:pt x="73" y="28"/>
                  </a:cubicBezTo>
                  <a:cubicBezTo>
                    <a:pt x="71" y="29"/>
                    <a:pt x="69" y="31"/>
                    <a:pt x="66" y="32"/>
                  </a:cubicBezTo>
                  <a:cubicBezTo>
                    <a:pt x="64" y="34"/>
                    <a:pt x="62" y="35"/>
                    <a:pt x="60" y="37"/>
                  </a:cubicBezTo>
                  <a:cubicBezTo>
                    <a:pt x="60" y="36"/>
                    <a:pt x="61" y="35"/>
                    <a:pt x="62" y="35"/>
                  </a:cubicBezTo>
                  <a:cubicBezTo>
                    <a:pt x="63" y="34"/>
                    <a:pt x="64" y="33"/>
                    <a:pt x="66" y="32"/>
                  </a:cubicBezTo>
                  <a:cubicBezTo>
                    <a:pt x="68" y="31"/>
                    <a:pt x="69" y="29"/>
                    <a:pt x="71" y="28"/>
                  </a:cubicBezTo>
                  <a:cubicBezTo>
                    <a:pt x="73" y="26"/>
                    <a:pt x="75" y="24"/>
                    <a:pt x="78" y="23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6" y="23"/>
                    <a:pt x="73" y="25"/>
                    <a:pt x="70" y="27"/>
                  </a:cubicBezTo>
                  <a:cubicBezTo>
                    <a:pt x="67" y="29"/>
                    <a:pt x="64" y="32"/>
                    <a:pt x="60" y="34"/>
                  </a:cubicBezTo>
                  <a:cubicBezTo>
                    <a:pt x="60" y="34"/>
                    <a:pt x="60" y="34"/>
                    <a:pt x="59" y="34"/>
                  </a:cubicBezTo>
                  <a:cubicBezTo>
                    <a:pt x="59" y="34"/>
                    <a:pt x="59" y="34"/>
                    <a:pt x="60" y="34"/>
                  </a:cubicBezTo>
                  <a:cubicBezTo>
                    <a:pt x="61" y="33"/>
                    <a:pt x="62" y="32"/>
                    <a:pt x="63" y="31"/>
                  </a:cubicBezTo>
                  <a:cubicBezTo>
                    <a:pt x="65" y="29"/>
                    <a:pt x="67" y="28"/>
                    <a:pt x="68" y="27"/>
                  </a:cubicBezTo>
                  <a:cubicBezTo>
                    <a:pt x="71" y="25"/>
                    <a:pt x="74" y="23"/>
                    <a:pt x="77" y="21"/>
                  </a:cubicBezTo>
                  <a:cubicBezTo>
                    <a:pt x="77" y="21"/>
                    <a:pt x="78" y="21"/>
                    <a:pt x="78" y="21"/>
                  </a:cubicBezTo>
                  <a:cubicBezTo>
                    <a:pt x="78" y="21"/>
                    <a:pt x="78" y="20"/>
                    <a:pt x="79" y="20"/>
                  </a:cubicBezTo>
                  <a:cubicBezTo>
                    <a:pt x="78" y="20"/>
                    <a:pt x="78" y="20"/>
                    <a:pt x="78" y="20"/>
                  </a:cubicBezTo>
                  <a:cubicBezTo>
                    <a:pt x="75" y="22"/>
                    <a:pt x="72" y="23"/>
                    <a:pt x="69" y="25"/>
                  </a:cubicBezTo>
                  <a:cubicBezTo>
                    <a:pt x="66" y="27"/>
                    <a:pt x="63" y="30"/>
                    <a:pt x="60" y="31"/>
                  </a:cubicBezTo>
                  <a:cubicBezTo>
                    <a:pt x="60" y="32"/>
                    <a:pt x="59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1"/>
                    <a:pt x="61" y="30"/>
                    <a:pt x="62" y="29"/>
                  </a:cubicBezTo>
                  <a:cubicBezTo>
                    <a:pt x="64" y="28"/>
                    <a:pt x="66" y="27"/>
                    <a:pt x="67" y="26"/>
                  </a:cubicBezTo>
                  <a:cubicBezTo>
                    <a:pt x="70" y="24"/>
                    <a:pt x="74" y="22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1" y="22"/>
                    <a:pt x="66" y="25"/>
                    <a:pt x="61" y="28"/>
                  </a:cubicBezTo>
                  <a:cubicBezTo>
                    <a:pt x="60" y="29"/>
                    <a:pt x="58" y="30"/>
                    <a:pt x="57" y="31"/>
                  </a:cubicBezTo>
                  <a:cubicBezTo>
                    <a:pt x="56" y="32"/>
                    <a:pt x="55" y="32"/>
                    <a:pt x="55" y="32"/>
                  </a:cubicBezTo>
                  <a:moveTo>
                    <a:pt x="64" y="22"/>
                  </a:moveTo>
                  <a:cubicBezTo>
                    <a:pt x="67" y="21"/>
                    <a:pt x="70" y="19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1" y="19"/>
                    <a:pt x="70" y="20"/>
                    <a:pt x="68" y="20"/>
                  </a:cubicBezTo>
                  <a:cubicBezTo>
                    <a:pt x="67" y="21"/>
                    <a:pt x="66" y="22"/>
                    <a:pt x="64" y="22"/>
                  </a:cubicBezTo>
                  <a:moveTo>
                    <a:pt x="7" y="21"/>
                  </a:moveTo>
                  <a:cubicBezTo>
                    <a:pt x="7" y="20"/>
                    <a:pt x="6" y="20"/>
                    <a:pt x="6" y="19"/>
                  </a:cubicBezTo>
                  <a:cubicBezTo>
                    <a:pt x="8" y="18"/>
                    <a:pt x="9" y="18"/>
                    <a:pt x="11" y="17"/>
                  </a:cubicBezTo>
                  <a:cubicBezTo>
                    <a:pt x="10" y="17"/>
                    <a:pt x="8" y="20"/>
                    <a:pt x="7" y="21"/>
                  </a:cubicBezTo>
                  <a:moveTo>
                    <a:pt x="8" y="30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15" y="25"/>
                    <a:pt x="21" y="20"/>
                    <a:pt x="28" y="17"/>
                  </a:cubicBezTo>
                  <a:cubicBezTo>
                    <a:pt x="27" y="17"/>
                    <a:pt x="27" y="18"/>
                    <a:pt x="26" y="18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6" y="25"/>
                    <a:pt x="12" y="27"/>
                    <a:pt x="8" y="30"/>
                  </a:cubicBezTo>
                  <a:moveTo>
                    <a:pt x="52" y="32"/>
                  </a:moveTo>
                  <a:cubicBezTo>
                    <a:pt x="52" y="32"/>
                    <a:pt x="55" y="29"/>
                    <a:pt x="56" y="29"/>
                  </a:cubicBezTo>
                  <a:cubicBezTo>
                    <a:pt x="56" y="28"/>
                    <a:pt x="57" y="27"/>
                    <a:pt x="58" y="27"/>
                  </a:cubicBezTo>
                  <a:cubicBezTo>
                    <a:pt x="59" y="26"/>
                    <a:pt x="60" y="26"/>
                    <a:pt x="61" y="25"/>
                  </a:cubicBezTo>
                  <a:cubicBezTo>
                    <a:pt x="66" y="22"/>
                    <a:pt x="71" y="20"/>
                    <a:pt x="75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2" y="19"/>
                    <a:pt x="68" y="21"/>
                    <a:pt x="65" y="24"/>
                  </a:cubicBezTo>
                  <a:cubicBezTo>
                    <a:pt x="62" y="25"/>
                    <a:pt x="60" y="26"/>
                    <a:pt x="58" y="28"/>
                  </a:cubicBezTo>
                  <a:cubicBezTo>
                    <a:pt x="57" y="29"/>
                    <a:pt x="55" y="30"/>
                    <a:pt x="54" y="31"/>
                  </a:cubicBezTo>
                  <a:cubicBezTo>
                    <a:pt x="53" y="31"/>
                    <a:pt x="52" y="32"/>
                    <a:pt x="52" y="32"/>
                  </a:cubicBezTo>
                  <a:moveTo>
                    <a:pt x="8" y="23"/>
                  </a:moveTo>
                  <a:cubicBezTo>
                    <a:pt x="7" y="23"/>
                    <a:pt x="7" y="22"/>
                    <a:pt x="7" y="22"/>
                  </a:cubicBezTo>
                  <a:cubicBezTo>
                    <a:pt x="10" y="21"/>
                    <a:pt x="12" y="19"/>
                    <a:pt x="14" y="18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5" y="18"/>
                    <a:pt x="14" y="19"/>
                    <a:pt x="12" y="20"/>
                  </a:cubicBezTo>
                  <a:cubicBezTo>
                    <a:pt x="11" y="21"/>
                    <a:pt x="9" y="22"/>
                    <a:pt x="8" y="23"/>
                  </a:cubicBezTo>
                  <a:moveTo>
                    <a:pt x="8" y="23"/>
                  </a:moveTo>
                  <a:cubicBezTo>
                    <a:pt x="8" y="23"/>
                    <a:pt x="11" y="21"/>
                    <a:pt x="12" y="21"/>
                  </a:cubicBezTo>
                  <a:cubicBezTo>
                    <a:pt x="14" y="19"/>
                    <a:pt x="15" y="18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9" y="16"/>
                    <a:pt x="20" y="16"/>
                  </a:cubicBezTo>
                  <a:cubicBezTo>
                    <a:pt x="17" y="18"/>
                    <a:pt x="14" y="21"/>
                    <a:pt x="10" y="22"/>
                  </a:cubicBezTo>
                  <a:cubicBezTo>
                    <a:pt x="9" y="23"/>
                    <a:pt x="8" y="23"/>
                    <a:pt x="8" y="23"/>
                  </a:cubicBezTo>
                  <a:moveTo>
                    <a:pt x="8" y="25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0" y="23"/>
                    <a:pt x="12" y="22"/>
                    <a:pt x="15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19" y="17"/>
                    <a:pt x="20" y="17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20"/>
                    <a:pt x="12" y="22"/>
                    <a:pt x="8" y="25"/>
                  </a:cubicBezTo>
                  <a:moveTo>
                    <a:pt x="9" y="25"/>
                  </a:moveTo>
                  <a:cubicBezTo>
                    <a:pt x="8" y="25"/>
                    <a:pt x="10" y="24"/>
                    <a:pt x="11" y="23"/>
                  </a:cubicBezTo>
                  <a:cubicBezTo>
                    <a:pt x="13" y="23"/>
                    <a:pt x="14" y="22"/>
                    <a:pt x="16" y="21"/>
                  </a:cubicBezTo>
                  <a:cubicBezTo>
                    <a:pt x="18" y="20"/>
                    <a:pt x="20" y="18"/>
                    <a:pt x="22" y="16"/>
                  </a:cubicBezTo>
                  <a:cubicBezTo>
                    <a:pt x="22" y="16"/>
                    <a:pt x="23" y="16"/>
                    <a:pt x="23" y="16"/>
                  </a:cubicBezTo>
                  <a:cubicBezTo>
                    <a:pt x="19" y="18"/>
                    <a:pt x="15" y="23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moveTo>
                    <a:pt x="6" y="18"/>
                  </a:moveTo>
                  <a:cubicBezTo>
                    <a:pt x="6" y="18"/>
                    <a:pt x="7" y="17"/>
                    <a:pt x="7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11" y="16"/>
                    <a:pt x="13" y="16"/>
                    <a:pt x="16" y="16"/>
                  </a:cubicBezTo>
                  <a:cubicBezTo>
                    <a:pt x="14" y="17"/>
                    <a:pt x="12" y="18"/>
                    <a:pt x="11" y="20"/>
                  </a:cubicBezTo>
                  <a:cubicBezTo>
                    <a:pt x="11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0"/>
                    <a:pt x="11" y="18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8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moveTo>
                    <a:pt x="8" y="27"/>
                  </a:moveTo>
                  <a:cubicBezTo>
                    <a:pt x="8" y="26"/>
                    <a:pt x="8" y="26"/>
                    <a:pt x="8" y="26"/>
                  </a:cubicBezTo>
                  <a:cubicBezTo>
                    <a:pt x="14" y="25"/>
                    <a:pt x="18" y="20"/>
                    <a:pt x="22" y="17"/>
                  </a:cubicBezTo>
                  <a:cubicBezTo>
                    <a:pt x="23" y="17"/>
                    <a:pt x="24" y="16"/>
                    <a:pt x="24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2" y="19"/>
                    <a:pt x="20" y="20"/>
                    <a:pt x="18" y="21"/>
                  </a:cubicBezTo>
                  <a:cubicBezTo>
                    <a:pt x="15" y="23"/>
                    <a:pt x="12" y="25"/>
                    <a:pt x="8" y="27"/>
                  </a:cubicBezTo>
                  <a:moveTo>
                    <a:pt x="9" y="27"/>
                  </a:moveTo>
                  <a:cubicBezTo>
                    <a:pt x="9" y="27"/>
                    <a:pt x="9" y="27"/>
                    <a:pt x="11" y="26"/>
                  </a:cubicBezTo>
                  <a:cubicBezTo>
                    <a:pt x="13" y="25"/>
                    <a:pt x="15" y="24"/>
                    <a:pt x="17" y="23"/>
                  </a:cubicBezTo>
                  <a:cubicBezTo>
                    <a:pt x="20" y="21"/>
                    <a:pt x="23" y="18"/>
                    <a:pt x="26" y="16"/>
                  </a:cubicBezTo>
                  <a:cubicBezTo>
                    <a:pt x="27" y="16"/>
                    <a:pt x="28" y="16"/>
                    <a:pt x="29" y="16"/>
                  </a:cubicBezTo>
                  <a:cubicBezTo>
                    <a:pt x="22" y="18"/>
                    <a:pt x="17" y="23"/>
                    <a:pt x="10" y="26"/>
                  </a:cubicBezTo>
                  <a:cubicBezTo>
                    <a:pt x="9" y="27"/>
                    <a:pt x="9" y="27"/>
                    <a:pt x="9" y="27"/>
                  </a:cubicBezTo>
                  <a:moveTo>
                    <a:pt x="6" y="18"/>
                  </a:moveTo>
                  <a:cubicBezTo>
                    <a:pt x="5" y="17"/>
                    <a:pt x="5" y="17"/>
                    <a:pt x="4" y="16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6" y="18"/>
                    <a:pt x="6" y="18"/>
                  </a:cubicBezTo>
                  <a:moveTo>
                    <a:pt x="9" y="30"/>
                  </a:moveTo>
                  <a:cubicBezTo>
                    <a:pt x="8" y="30"/>
                    <a:pt x="10" y="29"/>
                    <a:pt x="12" y="28"/>
                  </a:cubicBezTo>
                  <a:cubicBezTo>
                    <a:pt x="14" y="26"/>
                    <a:pt x="16" y="25"/>
                    <a:pt x="18" y="24"/>
                  </a:cubicBezTo>
                  <a:cubicBezTo>
                    <a:pt x="22" y="21"/>
                    <a:pt x="26" y="18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2" y="16"/>
                    <a:pt x="33" y="16"/>
                  </a:cubicBezTo>
                  <a:cubicBezTo>
                    <a:pt x="25" y="20"/>
                    <a:pt x="18" y="25"/>
                    <a:pt x="10" y="29"/>
                  </a:cubicBezTo>
                  <a:cubicBezTo>
                    <a:pt x="9" y="30"/>
                    <a:pt x="9" y="30"/>
                    <a:pt x="9" y="30"/>
                  </a:cubicBezTo>
                  <a:moveTo>
                    <a:pt x="27" y="2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18"/>
                    <a:pt x="30" y="18"/>
                  </a:cubicBezTo>
                  <a:cubicBezTo>
                    <a:pt x="31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1" y="17"/>
                    <a:pt x="29" y="19"/>
                    <a:pt x="27" y="20"/>
                  </a:cubicBezTo>
                  <a:moveTo>
                    <a:pt x="9" y="33"/>
                  </a:moveTo>
                  <a:cubicBezTo>
                    <a:pt x="10" y="32"/>
                    <a:pt x="11" y="30"/>
                    <a:pt x="13" y="29"/>
                  </a:cubicBezTo>
                  <a:cubicBezTo>
                    <a:pt x="15" y="27"/>
                    <a:pt x="18" y="26"/>
                    <a:pt x="20" y="24"/>
                  </a:cubicBezTo>
                  <a:cubicBezTo>
                    <a:pt x="25" y="21"/>
                    <a:pt x="30" y="19"/>
                    <a:pt x="34" y="15"/>
                  </a:cubicBezTo>
                  <a:cubicBezTo>
                    <a:pt x="36" y="15"/>
                    <a:pt x="37" y="15"/>
                    <a:pt x="38" y="15"/>
                  </a:cubicBezTo>
                  <a:cubicBezTo>
                    <a:pt x="34" y="17"/>
                    <a:pt x="30" y="20"/>
                    <a:pt x="27" y="22"/>
                  </a:cubicBezTo>
                  <a:cubicBezTo>
                    <a:pt x="24" y="24"/>
                    <a:pt x="22" y="25"/>
                    <a:pt x="19" y="26"/>
                  </a:cubicBezTo>
                  <a:cubicBezTo>
                    <a:pt x="16" y="28"/>
                    <a:pt x="14" y="29"/>
                    <a:pt x="11" y="31"/>
                  </a:cubicBezTo>
                  <a:cubicBezTo>
                    <a:pt x="11" y="32"/>
                    <a:pt x="9" y="32"/>
                    <a:pt x="9" y="33"/>
                  </a:cubicBezTo>
                  <a:moveTo>
                    <a:pt x="11" y="35"/>
                  </a:moveTo>
                  <a:cubicBezTo>
                    <a:pt x="12" y="34"/>
                    <a:pt x="12" y="33"/>
                    <a:pt x="13" y="33"/>
                  </a:cubicBezTo>
                  <a:cubicBezTo>
                    <a:pt x="16" y="31"/>
                    <a:pt x="19" y="28"/>
                    <a:pt x="22" y="26"/>
                  </a:cubicBezTo>
                  <a:cubicBezTo>
                    <a:pt x="28" y="22"/>
                    <a:pt x="34" y="18"/>
                    <a:pt x="40" y="15"/>
                  </a:cubicBezTo>
                  <a:cubicBezTo>
                    <a:pt x="41" y="15"/>
                    <a:pt x="43" y="15"/>
                    <a:pt x="44" y="15"/>
                  </a:cubicBezTo>
                  <a:cubicBezTo>
                    <a:pt x="41" y="16"/>
                    <a:pt x="39" y="18"/>
                    <a:pt x="36" y="20"/>
                  </a:cubicBezTo>
                  <a:cubicBezTo>
                    <a:pt x="34" y="21"/>
                    <a:pt x="32" y="22"/>
                    <a:pt x="30" y="23"/>
                  </a:cubicBezTo>
                  <a:cubicBezTo>
                    <a:pt x="24" y="27"/>
                    <a:pt x="18" y="30"/>
                    <a:pt x="13" y="34"/>
                  </a:cubicBezTo>
                  <a:cubicBezTo>
                    <a:pt x="12" y="34"/>
                    <a:pt x="11" y="34"/>
                    <a:pt x="11" y="35"/>
                  </a:cubicBezTo>
                  <a:moveTo>
                    <a:pt x="15" y="35"/>
                  </a:moveTo>
                  <a:cubicBezTo>
                    <a:pt x="20" y="33"/>
                    <a:pt x="25" y="30"/>
                    <a:pt x="31" y="27"/>
                  </a:cubicBezTo>
                  <a:cubicBezTo>
                    <a:pt x="34" y="25"/>
                    <a:pt x="36" y="24"/>
                    <a:pt x="39" y="22"/>
                  </a:cubicBezTo>
                  <a:cubicBezTo>
                    <a:pt x="42" y="21"/>
                    <a:pt x="45" y="18"/>
                    <a:pt x="48" y="17"/>
                  </a:cubicBezTo>
                  <a:cubicBezTo>
                    <a:pt x="49" y="16"/>
                    <a:pt x="51" y="15"/>
                    <a:pt x="52" y="15"/>
                  </a:cubicBezTo>
                  <a:cubicBezTo>
                    <a:pt x="51" y="15"/>
                    <a:pt x="50" y="15"/>
                    <a:pt x="49" y="16"/>
                  </a:cubicBezTo>
                  <a:cubicBezTo>
                    <a:pt x="46" y="18"/>
                    <a:pt x="43" y="20"/>
                    <a:pt x="40" y="22"/>
                  </a:cubicBezTo>
                  <a:cubicBezTo>
                    <a:pt x="34" y="26"/>
                    <a:pt x="28" y="30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19" y="35"/>
                    <a:pt x="17" y="35"/>
                    <a:pt x="15" y="35"/>
                  </a:cubicBezTo>
                  <a:moveTo>
                    <a:pt x="37" y="33"/>
                  </a:moveTo>
                  <a:cubicBezTo>
                    <a:pt x="48" y="28"/>
                    <a:pt x="58" y="22"/>
                    <a:pt x="68" y="16"/>
                  </a:cubicBezTo>
                  <a:cubicBezTo>
                    <a:pt x="69" y="16"/>
                    <a:pt x="71" y="14"/>
                    <a:pt x="71" y="14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7" y="17"/>
                    <a:pt x="66" y="18"/>
                  </a:cubicBezTo>
                  <a:cubicBezTo>
                    <a:pt x="63" y="20"/>
                    <a:pt x="60" y="22"/>
                    <a:pt x="57" y="23"/>
                  </a:cubicBezTo>
                  <a:cubicBezTo>
                    <a:pt x="52" y="26"/>
                    <a:pt x="48" y="30"/>
                    <a:pt x="43" y="33"/>
                  </a:cubicBezTo>
                  <a:cubicBezTo>
                    <a:pt x="41" y="33"/>
                    <a:pt x="39" y="33"/>
                    <a:pt x="37" y="33"/>
                  </a:cubicBezTo>
                  <a:moveTo>
                    <a:pt x="15" y="35"/>
                  </a:moveTo>
                  <a:cubicBezTo>
                    <a:pt x="16" y="34"/>
                    <a:pt x="17" y="34"/>
                    <a:pt x="18" y="33"/>
                  </a:cubicBezTo>
                  <a:cubicBezTo>
                    <a:pt x="22" y="31"/>
                    <a:pt x="25" y="28"/>
                    <a:pt x="28" y="26"/>
                  </a:cubicBezTo>
                  <a:cubicBezTo>
                    <a:pt x="30" y="25"/>
                    <a:pt x="33" y="23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9" y="19"/>
                    <a:pt x="42" y="17"/>
                    <a:pt x="46" y="15"/>
                  </a:cubicBezTo>
                  <a:cubicBezTo>
                    <a:pt x="48" y="14"/>
                    <a:pt x="50" y="14"/>
                    <a:pt x="52" y="14"/>
                  </a:cubicBezTo>
                  <a:cubicBezTo>
                    <a:pt x="47" y="16"/>
                    <a:pt x="43" y="19"/>
                    <a:pt x="39" y="22"/>
                  </a:cubicBezTo>
                  <a:cubicBezTo>
                    <a:pt x="36" y="23"/>
                    <a:pt x="33" y="25"/>
                    <a:pt x="30" y="26"/>
                  </a:cubicBezTo>
                  <a:cubicBezTo>
                    <a:pt x="27" y="28"/>
                    <a:pt x="24" y="30"/>
                    <a:pt x="21" y="32"/>
                  </a:cubicBezTo>
                  <a:cubicBezTo>
                    <a:pt x="19" y="33"/>
                    <a:pt x="17" y="34"/>
                    <a:pt x="15" y="35"/>
                  </a:cubicBezTo>
                  <a:moveTo>
                    <a:pt x="62" y="21"/>
                  </a:moveTo>
                  <a:cubicBezTo>
                    <a:pt x="66" y="19"/>
                    <a:pt x="69" y="17"/>
                    <a:pt x="72" y="14"/>
                  </a:cubicBezTo>
                  <a:cubicBezTo>
                    <a:pt x="73" y="15"/>
                    <a:pt x="74" y="16"/>
                    <a:pt x="75" y="16"/>
                  </a:cubicBezTo>
                  <a:cubicBezTo>
                    <a:pt x="69" y="19"/>
                    <a:pt x="63" y="22"/>
                    <a:pt x="58" y="26"/>
                  </a:cubicBezTo>
                  <a:cubicBezTo>
                    <a:pt x="55" y="28"/>
                    <a:pt x="53" y="29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1" y="30"/>
                    <a:pt x="53" y="29"/>
                    <a:pt x="54" y="28"/>
                  </a:cubicBezTo>
                  <a:cubicBezTo>
                    <a:pt x="60" y="24"/>
                    <a:pt x="65" y="21"/>
                    <a:pt x="71" y="17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69" y="17"/>
                    <a:pt x="66" y="19"/>
                    <a:pt x="62" y="21"/>
                  </a:cubicBezTo>
                  <a:moveTo>
                    <a:pt x="22" y="35"/>
                  </a:moveTo>
                  <a:cubicBezTo>
                    <a:pt x="34" y="30"/>
                    <a:pt x="44" y="22"/>
                    <a:pt x="55" y="16"/>
                  </a:cubicBezTo>
                  <a:cubicBezTo>
                    <a:pt x="56" y="15"/>
                    <a:pt x="57" y="15"/>
                    <a:pt x="58" y="14"/>
                  </a:cubicBezTo>
                  <a:cubicBezTo>
                    <a:pt x="56" y="15"/>
                    <a:pt x="55" y="16"/>
                    <a:pt x="53" y="17"/>
                  </a:cubicBezTo>
                  <a:cubicBezTo>
                    <a:pt x="50" y="19"/>
                    <a:pt x="47" y="21"/>
                    <a:pt x="44" y="22"/>
                  </a:cubicBezTo>
                  <a:cubicBezTo>
                    <a:pt x="38" y="26"/>
                    <a:pt x="33" y="30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5" y="35"/>
                    <a:pt x="24" y="35"/>
                    <a:pt x="22" y="35"/>
                  </a:cubicBezTo>
                  <a:moveTo>
                    <a:pt x="27" y="34"/>
                  </a:moveTo>
                  <a:cubicBezTo>
                    <a:pt x="31" y="34"/>
                    <a:pt x="34" y="32"/>
                    <a:pt x="37" y="30"/>
                  </a:cubicBezTo>
                  <a:cubicBezTo>
                    <a:pt x="40" y="28"/>
                    <a:pt x="44" y="26"/>
                    <a:pt x="47" y="24"/>
                  </a:cubicBezTo>
                  <a:cubicBezTo>
                    <a:pt x="51" y="22"/>
                    <a:pt x="55" y="20"/>
                    <a:pt x="58" y="18"/>
                  </a:cubicBezTo>
                  <a:cubicBezTo>
                    <a:pt x="61" y="15"/>
                    <a:pt x="65" y="14"/>
                    <a:pt x="68" y="12"/>
                  </a:cubicBezTo>
                  <a:cubicBezTo>
                    <a:pt x="69" y="13"/>
                    <a:pt x="70" y="13"/>
                    <a:pt x="71" y="14"/>
                  </a:cubicBezTo>
                  <a:cubicBezTo>
                    <a:pt x="66" y="16"/>
                    <a:pt x="62" y="19"/>
                    <a:pt x="58" y="22"/>
                  </a:cubicBezTo>
                  <a:cubicBezTo>
                    <a:pt x="52" y="25"/>
                    <a:pt x="46" y="29"/>
                    <a:pt x="40" y="32"/>
                  </a:cubicBezTo>
                  <a:cubicBezTo>
                    <a:pt x="39" y="32"/>
                    <a:pt x="38" y="32"/>
                    <a:pt x="37" y="33"/>
                  </a:cubicBezTo>
                  <a:cubicBezTo>
                    <a:pt x="38" y="32"/>
                    <a:pt x="39" y="32"/>
                    <a:pt x="40" y="31"/>
                  </a:cubicBezTo>
                  <a:cubicBezTo>
                    <a:pt x="41" y="30"/>
                    <a:pt x="42" y="29"/>
                    <a:pt x="43" y="28"/>
                  </a:cubicBezTo>
                  <a:cubicBezTo>
                    <a:pt x="46" y="27"/>
                    <a:pt x="48" y="26"/>
                    <a:pt x="50" y="25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54" y="23"/>
                    <a:pt x="58" y="20"/>
                    <a:pt x="62" y="18"/>
                  </a:cubicBezTo>
                  <a:cubicBezTo>
                    <a:pt x="64" y="16"/>
                    <a:pt x="67" y="15"/>
                    <a:pt x="70" y="13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69" y="13"/>
                    <a:pt x="69" y="13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6" y="15"/>
                    <a:pt x="65" y="16"/>
                    <a:pt x="63" y="17"/>
                  </a:cubicBezTo>
                  <a:cubicBezTo>
                    <a:pt x="62" y="17"/>
                    <a:pt x="61" y="18"/>
                    <a:pt x="60" y="18"/>
                  </a:cubicBezTo>
                  <a:cubicBezTo>
                    <a:pt x="57" y="20"/>
                    <a:pt x="54" y="22"/>
                    <a:pt x="51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4" y="27"/>
                    <a:pt x="38" y="30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0" y="34"/>
                    <a:pt x="29" y="34"/>
                    <a:pt x="27" y="34"/>
                  </a:cubicBezTo>
                  <a:moveTo>
                    <a:pt x="56" y="14"/>
                  </a:moveTo>
                  <a:cubicBezTo>
                    <a:pt x="58" y="13"/>
                    <a:pt x="59" y="13"/>
                    <a:pt x="60" y="12"/>
                  </a:cubicBezTo>
                  <a:cubicBezTo>
                    <a:pt x="61" y="12"/>
                    <a:pt x="61" y="12"/>
                    <a:pt x="62" y="12"/>
                  </a:cubicBezTo>
                  <a:cubicBezTo>
                    <a:pt x="63" y="11"/>
                    <a:pt x="65" y="11"/>
                    <a:pt x="65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2"/>
                    <a:pt x="64" y="12"/>
                    <a:pt x="63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3"/>
                    <a:pt x="60" y="14"/>
                    <a:pt x="59" y="14"/>
                  </a:cubicBezTo>
                  <a:cubicBezTo>
                    <a:pt x="58" y="14"/>
                    <a:pt x="58" y="15"/>
                    <a:pt x="58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60" y="15"/>
                    <a:pt x="62" y="13"/>
                    <a:pt x="65" y="12"/>
                  </a:cubicBezTo>
                  <a:cubicBezTo>
                    <a:pt x="66" y="12"/>
                    <a:pt x="67" y="12"/>
                    <a:pt x="68" y="12"/>
                  </a:cubicBezTo>
                  <a:cubicBezTo>
                    <a:pt x="67" y="12"/>
                    <a:pt x="65" y="13"/>
                    <a:pt x="64" y="13"/>
                  </a:cubicBezTo>
                  <a:cubicBezTo>
                    <a:pt x="63" y="14"/>
                    <a:pt x="61" y="14"/>
                    <a:pt x="60" y="15"/>
                  </a:cubicBezTo>
                  <a:cubicBezTo>
                    <a:pt x="57" y="17"/>
                    <a:pt x="54" y="20"/>
                    <a:pt x="51" y="22"/>
                  </a:cubicBezTo>
                  <a:cubicBezTo>
                    <a:pt x="47" y="24"/>
                    <a:pt x="43" y="26"/>
                    <a:pt x="39" y="28"/>
                  </a:cubicBezTo>
                  <a:cubicBezTo>
                    <a:pt x="36" y="30"/>
                    <a:pt x="33" y="32"/>
                    <a:pt x="29" y="33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31" y="32"/>
                    <a:pt x="31" y="32"/>
                  </a:cubicBezTo>
                  <a:cubicBezTo>
                    <a:pt x="33" y="30"/>
                    <a:pt x="35" y="29"/>
                    <a:pt x="37" y="28"/>
                  </a:cubicBezTo>
                  <a:cubicBezTo>
                    <a:pt x="44" y="23"/>
                    <a:pt x="52" y="19"/>
                    <a:pt x="59" y="14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48" y="18"/>
                    <a:pt x="37" y="26"/>
                    <a:pt x="26" y="32"/>
                  </a:cubicBezTo>
                  <a:cubicBezTo>
                    <a:pt x="26" y="33"/>
                    <a:pt x="23" y="34"/>
                    <a:pt x="23" y="34"/>
                  </a:cubicBezTo>
                  <a:cubicBezTo>
                    <a:pt x="23" y="34"/>
                    <a:pt x="23" y="34"/>
                    <a:pt x="24" y="33"/>
                  </a:cubicBezTo>
                  <a:cubicBezTo>
                    <a:pt x="25" y="32"/>
                    <a:pt x="27" y="31"/>
                    <a:pt x="28" y="30"/>
                  </a:cubicBezTo>
                  <a:cubicBezTo>
                    <a:pt x="31" y="28"/>
                    <a:pt x="34" y="26"/>
                    <a:pt x="37" y="25"/>
                  </a:cubicBezTo>
                  <a:cubicBezTo>
                    <a:pt x="43" y="21"/>
                    <a:pt x="48" y="17"/>
                    <a:pt x="54" y="14"/>
                  </a:cubicBezTo>
                  <a:cubicBezTo>
                    <a:pt x="54" y="14"/>
                    <a:pt x="54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7" y="13"/>
                    <a:pt x="57" y="12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56" y="14"/>
                    <a:pt x="56" y="14"/>
                    <a:pt x="56" y="14"/>
                  </a:cubicBezTo>
                  <a:moveTo>
                    <a:pt x="56" y="12"/>
                  </a:moveTo>
                  <a:cubicBezTo>
                    <a:pt x="56" y="11"/>
                    <a:pt x="56" y="11"/>
                    <a:pt x="56" y="11"/>
                  </a:cubicBezTo>
                  <a:cubicBezTo>
                    <a:pt x="56" y="11"/>
                    <a:pt x="57" y="11"/>
                    <a:pt x="57" y="11"/>
                  </a:cubicBezTo>
                  <a:cubicBezTo>
                    <a:pt x="57" y="11"/>
                    <a:pt x="56" y="12"/>
                    <a:pt x="56" y="12"/>
                  </a:cubicBezTo>
                  <a:moveTo>
                    <a:pt x="56" y="10"/>
                  </a:moveTo>
                  <a:cubicBezTo>
                    <a:pt x="56" y="10"/>
                    <a:pt x="56" y="9"/>
                    <a:pt x="56" y="9"/>
                  </a:cubicBezTo>
                  <a:cubicBezTo>
                    <a:pt x="57" y="9"/>
                    <a:pt x="58" y="9"/>
                    <a:pt x="58" y="8"/>
                  </a:cubicBezTo>
                  <a:cubicBezTo>
                    <a:pt x="58" y="9"/>
                    <a:pt x="57" y="9"/>
                    <a:pt x="56" y="10"/>
                  </a:cubicBezTo>
                  <a:moveTo>
                    <a:pt x="56" y="6"/>
                  </a:moveTo>
                  <a:cubicBezTo>
                    <a:pt x="57" y="6"/>
                    <a:pt x="57" y="6"/>
                    <a:pt x="58" y="6"/>
                  </a:cubicBezTo>
                  <a:cubicBezTo>
                    <a:pt x="57" y="6"/>
                    <a:pt x="57" y="7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moveTo>
                    <a:pt x="57" y="5"/>
                  </a:moveTo>
                  <a:cubicBezTo>
                    <a:pt x="56" y="5"/>
                    <a:pt x="57" y="5"/>
                    <a:pt x="57" y="4"/>
                  </a:cubicBezTo>
                  <a:cubicBezTo>
                    <a:pt x="60" y="6"/>
                    <a:pt x="64" y="9"/>
                    <a:pt x="68" y="11"/>
                  </a:cubicBezTo>
                  <a:cubicBezTo>
                    <a:pt x="67" y="11"/>
                    <a:pt x="66" y="11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10"/>
                    <a:pt x="62" y="11"/>
                    <a:pt x="60" y="12"/>
                  </a:cubicBezTo>
                  <a:cubicBezTo>
                    <a:pt x="60" y="12"/>
                    <a:pt x="58" y="13"/>
                    <a:pt x="57" y="13"/>
                  </a:cubicBezTo>
                  <a:cubicBezTo>
                    <a:pt x="57" y="13"/>
                    <a:pt x="57" y="13"/>
                    <a:pt x="58" y="12"/>
                  </a:cubicBezTo>
                  <a:cubicBezTo>
                    <a:pt x="59" y="12"/>
                    <a:pt x="61" y="11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0" y="10"/>
                    <a:pt x="59" y="11"/>
                    <a:pt x="58" y="11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6" y="12"/>
                    <a:pt x="58" y="11"/>
                    <a:pt x="58" y="11"/>
                  </a:cubicBezTo>
                  <a:cubicBezTo>
                    <a:pt x="59" y="10"/>
                    <a:pt x="60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0" y="9"/>
                    <a:pt x="57" y="10"/>
                    <a:pt x="57" y="10"/>
                  </a:cubicBezTo>
                  <a:cubicBezTo>
                    <a:pt x="57" y="9"/>
                    <a:pt x="58" y="9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8" y="6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moveTo>
                    <a:pt x="56" y="4"/>
                  </a:move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moveTo>
                    <a:pt x="55" y="0"/>
                  </a:moveTo>
                  <a:cubicBezTo>
                    <a:pt x="54" y="0"/>
                    <a:pt x="54" y="1"/>
                    <a:pt x="54" y="2"/>
                  </a:cubicBezTo>
                  <a:cubicBezTo>
                    <a:pt x="55" y="5"/>
                    <a:pt x="54" y="9"/>
                    <a:pt x="54" y="12"/>
                  </a:cubicBezTo>
                  <a:cubicBezTo>
                    <a:pt x="41" y="13"/>
                    <a:pt x="29" y="14"/>
                    <a:pt x="16" y="14"/>
                  </a:cubicBezTo>
                  <a:cubicBezTo>
                    <a:pt x="11" y="14"/>
                    <a:pt x="7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6" y="21"/>
                    <a:pt x="7" y="30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8"/>
                    <a:pt x="6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23" y="37"/>
                    <a:pt x="40" y="35"/>
                    <a:pt x="57" y="34"/>
                  </a:cubicBezTo>
                  <a:cubicBezTo>
                    <a:pt x="57" y="37"/>
                    <a:pt x="57" y="40"/>
                    <a:pt x="57" y="43"/>
                  </a:cubicBezTo>
                  <a:cubicBezTo>
                    <a:pt x="57" y="44"/>
                    <a:pt x="58" y="44"/>
                    <a:pt x="58" y="44"/>
                  </a:cubicBezTo>
                  <a:cubicBezTo>
                    <a:pt x="58" y="44"/>
                    <a:pt x="58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7" y="36"/>
                    <a:pt x="75" y="29"/>
                    <a:pt x="83" y="22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78" y="16"/>
                    <a:pt x="73" y="13"/>
                    <a:pt x="68" y="9"/>
                  </a:cubicBezTo>
                  <a:cubicBezTo>
                    <a:pt x="64" y="6"/>
                    <a:pt x="60" y="3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4873294" y="4880454"/>
              <a:ext cx="433388" cy="230188"/>
            </a:xfrm>
            <a:custGeom>
              <a:avLst/>
              <a:gdLst>
                <a:gd name="T0" fmla="*/ 72 w 102"/>
                <a:gd name="T1" fmla="*/ 40 h 54"/>
                <a:gd name="T2" fmla="*/ 62 w 102"/>
                <a:gd name="T3" fmla="*/ 39 h 54"/>
                <a:gd name="T4" fmla="*/ 10 w 102"/>
                <a:gd name="T5" fmla="*/ 40 h 54"/>
                <a:gd name="T6" fmla="*/ 89 w 102"/>
                <a:gd name="T7" fmla="*/ 35 h 54"/>
                <a:gd name="T8" fmla="*/ 64 w 102"/>
                <a:gd name="T9" fmla="*/ 39 h 54"/>
                <a:gd name="T10" fmla="*/ 72 w 102"/>
                <a:gd name="T11" fmla="*/ 45 h 54"/>
                <a:gd name="T12" fmla="*/ 31 w 102"/>
                <a:gd name="T13" fmla="*/ 32 h 54"/>
                <a:gd name="T14" fmla="*/ 63 w 102"/>
                <a:gd name="T15" fmla="*/ 34 h 54"/>
                <a:gd name="T16" fmla="*/ 77 w 102"/>
                <a:gd name="T17" fmla="*/ 34 h 54"/>
                <a:gd name="T18" fmla="*/ 10 w 102"/>
                <a:gd name="T19" fmla="*/ 43 h 54"/>
                <a:gd name="T20" fmla="*/ 54 w 102"/>
                <a:gd name="T21" fmla="*/ 40 h 54"/>
                <a:gd name="T22" fmla="*/ 68 w 102"/>
                <a:gd name="T23" fmla="*/ 39 h 54"/>
                <a:gd name="T24" fmla="*/ 96 w 102"/>
                <a:gd name="T25" fmla="*/ 28 h 54"/>
                <a:gd name="T26" fmla="*/ 95 w 102"/>
                <a:gd name="T27" fmla="*/ 28 h 54"/>
                <a:gd name="T28" fmla="*/ 73 w 102"/>
                <a:gd name="T29" fmla="*/ 42 h 54"/>
                <a:gd name="T30" fmla="*/ 97 w 102"/>
                <a:gd name="T31" fmla="*/ 24 h 54"/>
                <a:gd name="T32" fmla="*/ 83 w 102"/>
                <a:gd name="T33" fmla="*/ 31 h 54"/>
                <a:gd name="T34" fmla="*/ 79 w 102"/>
                <a:gd name="T35" fmla="*/ 27 h 54"/>
                <a:gd name="T36" fmla="*/ 7 w 102"/>
                <a:gd name="T37" fmla="*/ 23 h 54"/>
                <a:gd name="T38" fmla="*/ 24 w 102"/>
                <a:gd name="T39" fmla="*/ 27 h 54"/>
                <a:gd name="T40" fmla="*/ 94 w 102"/>
                <a:gd name="T41" fmla="*/ 21 h 54"/>
                <a:gd name="T42" fmla="*/ 18 w 102"/>
                <a:gd name="T43" fmla="*/ 21 h 54"/>
                <a:gd name="T44" fmla="*/ 8 w 102"/>
                <a:gd name="T45" fmla="*/ 21 h 54"/>
                <a:gd name="T46" fmla="*/ 21 w 102"/>
                <a:gd name="T47" fmla="*/ 20 h 54"/>
                <a:gd name="T48" fmla="*/ 23 w 102"/>
                <a:gd name="T49" fmla="*/ 21 h 54"/>
                <a:gd name="T50" fmla="*/ 27 w 102"/>
                <a:gd name="T51" fmla="*/ 20 h 54"/>
                <a:gd name="T52" fmla="*/ 19 w 102"/>
                <a:gd name="T53" fmla="*/ 20 h 54"/>
                <a:gd name="T54" fmla="*/ 7 w 102"/>
                <a:gd name="T55" fmla="*/ 22 h 54"/>
                <a:gd name="T56" fmla="*/ 22 w 102"/>
                <a:gd name="T57" fmla="*/ 25 h 54"/>
                <a:gd name="T58" fmla="*/ 13 w 102"/>
                <a:gd name="T59" fmla="*/ 32 h 54"/>
                <a:gd name="T60" fmla="*/ 10 w 102"/>
                <a:gd name="T61" fmla="*/ 37 h 54"/>
                <a:gd name="T62" fmla="*/ 10 w 102"/>
                <a:gd name="T63" fmla="*/ 37 h 54"/>
                <a:gd name="T64" fmla="*/ 10 w 102"/>
                <a:gd name="T65" fmla="*/ 40 h 54"/>
                <a:gd name="T66" fmla="*/ 14 w 102"/>
                <a:gd name="T67" fmla="*/ 38 h 54"/>
                <a:gd name="T68" fmla="*/ 44 w 102"/>
                <a:gd name="T69" fmla="*/ 24 h 54"/>
                <a:gd name="T70" fmla="*/ 59 w 102"/>
                <a:gd name="T71" fmla="*/ 20 h 54"/>
                <a:gd name="T72" fmla="*/ 46 w 102"/>
                <a:gd name="T73" fmla="*/ 41 h 54"/>
                <a:gd name="T74" fmla="*/ 46 w 102"/>
                <a:gd name="T75" fmla="*/ 41 h 54"/>
                <a:gd name="T76" fmla="*/ 61 w 102"/>
                <a:gd name="T77" fmla="*/ 38 h 54"/>
                <a:gd name="T78" fmla="*/ 77 w 102"/>
                <a:gd name="T79" fmla="*/ 26 h 54"/>
                <a:gd name="T80" fmla="*/ 63 w 102"/>
                <a:gd name="T81" fmla="*/ 17 h 54"/>
                <a:gd name="T82" fmla="*/ 71 w 102"/>
                <a:gd name="T83" fmla="*/ 17 h 54"/>
                <a:gd name="T84" fmla="*/ 45 w 102"/>
                <a:gd name="T85" fmla="*/ 37 h 54"/>
                <a:gd name="T86" fmla="*/ 46 w 102"/>
                <a:gd name="T87" fmla="*/ 40 h 54"/>
                <a:gd name="T88" fmla="*/ 86 w 102"/>
                <a:gd name="T89" fmla="*/ 16 h 54"/>
                <a:gd name="T90" fmla="*/ 62 w 102"/>
                <a:gd name="T91" fmla="*/ 29 h 54"/>
                <a:gd name="T92" fmla="*/ 80 w 102"/>
                <a:gd name="T93" fmla="*/ 13 h 54"/>
                <a:gd name="T94" fmla="*/ 70 w 102"/>
                <a:gd name="T95" fmla="*/ 19 h 54"/>
                <a:gd name="T96" fmla="*/ 35 w 102"/>
                <a:gd name="T97" fmla="*/ 41 h 54"/>
                <a:gd name="T98" fmla="*/ 28 w 102"/>
                <a:gd name="T99" fmla="*/ 42 h 54"/>
                <a:gd name="T100" fmla="*/ 69 w 102"/>
                <a:gd name="T101" fmla="*/ 16 h 54"/>
                <a:gd name="T102" fmla="*/ 70 w 102"/>
                <a:gd name="T103" fmla="*/ 13 h 54"/>
                <a:gd name="T104" fmla="*/ 71 w 102"/>
                <a:gd name="T105" fmla="*/ 7 h 54"/>
                <a:gd name="T106" fmla="*/ 80 w 102"/>
                <a:gd name="T107" fmla="*/ 14 h 54"/>
                <a:gd name="T108" fmla="*/ 76 w 102"/>
                <a:gd name="T109" fmla="*/ 12 h 54"/>
                <a:gd name="T110" fmla="*/ 74 w 102"/>
                <a:gd name="T111" fmla="*/ 10 h 54"/>
                <a:gd name="T112" fmla="*/ 70 w 102"/>
                <a:gd name="T113" fmla="*/ 6 h 54"/>
                <a:gd name="T114" fmla="*/ 67 w 102"/>
                <a:gd name="T115" fmla="*/ 0 h 54"/>
                <a:gd name="T116" fmla="*/ 1 w 102"/>
                <a:gd name="T117" fmla="*/ 19 h 54"/>
                <a:gd name="T118" fmla="*/ 71 w 102"/>
                <a:gd name="T119" fmla="*/ 54 h 54"/>
                <a:gd name="T120" fmla="*/ 84 w 102"/>
                <a:gd name="T121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" h="54">
                  <a:moveTo>
                    <a:pt x="73" y="49"/>
                  </a:moveTo>
                  <a:cubicBezTo>
                    <a:pt x="73" y="48"/>
                    <a:pt x="73" y="47"/>
                    <a:pt x="73" y="46"/>
                  </a:cubicBezTo>
                  <a:cubicBezTo>
                    <a:pt x="77" y="43"/>
                    <a:pt x="81" y="41"/>
                    <a:pt x="85" y="38"/>
                  </a:cubicBezTo>
                  <a:cubicBezTo>
                    <a:pt x="84" y="39"/>
                    <a:pt x="83" y="40"/>
                    <a:pt x="82" y="40"/>
                  </a:cubicBezTo>
                  <a:cubicBezTo>
                    <a:pt x="79" y="43"/>
                    <a:pt x="75" y="45"/>
                    <a:pt x="73" y="49"/>
                  </a:cubicBezTo>
                  <a:moveTo>
                    <a:pt x="72" y="41"/>
                  </a:moveTo>
                  <a:cubicBezTo>
                    <a:pt x="72" y="41"/>
                    <a:pt x="72" y="41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4" y="39"/>
                    <a:pt x="76" y="38"/>
                    <a:pt x="78" y="36"/>
                  </a:cubicBezTo>
                  <a:cubicBezTo>
                    <a:pt x="76" y="38"/>
                    <a:pt x="74" y="40"/>
                    <a:pt x="72" y="41"/>
                  </a:cubicBezTo>
                  <a:moveTo>
                    <a:pt x="59" y="40"/>
                  </a:moveTo>
                  <a:cubicBezTo>
                    <a:pt x="61" y="38"/>
                    <a:pt x="64" y="37"/>
                    <a:pt x="66" y="36"/>
                  </a:cubicBezTo>
                  <a:cubicBezTo>
                    <a:pt x="65" y="37"/>
                    <a:pt x="63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1" y="40"/>
                    <a:pt x="60" y="40"/>
                    <a:pt x="59" y="40"/>
                  </a:cubicBezTo>
                  <a:moveTo>
                    <a:pt x="40" y="41"/>
                  </a:moveTo>
                  <a:cubicBezTo>
                    <a:pt x="44" y="39"/>
                    <a:pt x="48" y="37"/>
                    <a:pt x="52" y="35"/>
                  </a:cubicBezTo>
                  <a:cubicBezTo>
                    <a:pt x="49" y="37"/>
                    <a:pt x="47" y="38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1"/>
                    <a:pt x="42" y="41"/>
                    <a:pt x="40" y="41"/>
                  </a:cubicBezTo>
                  <a:moveTo>
                    <a:pt x="10" y="40"/>
                  </a:moveTo>
                  <a:cubicBezTo>
                    <a:pt x="10" y="39"/>
                    <a:pt x="10" y="38"/>
                    <a:pt x="10" y="37"/>
                  </a:cubicBezTo>
                  <a:cubicBezTo>
                    <a:pt x="12" y="37"/>
                    <a:pt x="14" y="36"/>
                    <a:pt x="16" y="35"/>
                  </a:cubicBezTo>
                  <a:cubicBezTo>
                    <a:pt x="14" y="36"/>
                    <a:pt x="12" y="38"/>
                    <a:pt x="10" y="40"/>
                  </a:cubicBezTo>
                  <a:moveTo>
                    <a:pt x="73" y="51"/>
                  </a:moveTo>
                  <a:cubicBezTo>
                    <a:pt x="73" y="50"/>
                    <a:pt x="73" y="50"/>
                    <a:pt x="73" y="50"/>
                  </a:cubicBezTo>
                  <a:cubicBezTo>
                    <a:pt x="75" y="47"/>
                    <a:pt x="78" y="44"/>
                    <a:pt x="81" y="42"/>
                  </a:cubicBezTo>
                  <a:cubicBezTo>
                    <a:pt x="84" y="40"/>
                    <a:pt x="86" y="37"/>
                    <a:pt x="89" y="35"/>
                  </a:cubicBezTo>
                  <a:cubicBezTo>
                    <a:pt x="89" y="34"/>
                    <a:pt x="90" y="34"/>
                    <a:pt x="91" y="33"/>
                  </a:cubicBezTo>
                  <a:cubicBezTo>
                    <a:pt x="85" y="39"/>
                    <a:pt x="78" y="45"/>
                    <a:pt x="73" y="51"/>
                  </a:cubicBezTo>
                  <a:moveTo>
                    <a:pt x="64" y="39"/>
                  </a:moveTo>
                  <a:cubicBezTo>
                    <a:pt x="68" y="38"/>
                    <a:pt x="71" y="34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2" y="34"/>
                    <a:pt x="70" y="37"/>
                    <a:pt x="67" y="39"/>
                  </a:cubicBezTo>
                  <a:cubicBezTo>
                    <a:pt x="66" y="39"/>
                    <a:pt x="65" y="39"/>
                    <a:pt x="64" y="39"/>
                  </a:cubicBezTo>
                  <a:moveTo>
                    <a:pt x="72" y="45"/>
                  </a:moveTo>
                  <a:cubicBezTo>
                    <a:pt x="72" y="44"/>
                    <a:pt x="72" y="43"/>
                    <a:pt x="72" y="42"/>
                  </a:cubicBezTo>
                  <a:cubicBezTo>
                    <a:pt x="77" y="41"/>
                    <a:pt x="80" y="38"/>
                    <a:pt x="83" y="36"/>
                  </a:cubicBezTo>
                  <a:cubicBezTo>
                    <a:pt x="85" y="34"/>
                    <a:pt x="87" y="32"/>
                    <a:pt x="90" y="31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8" y="32"/>
                    <a:pt x="86" y="34"/>
                    <a:pt x="83" y="37"/>
                  </a:cubicBezTo>
                  <a:cubicBezTo>
                    <a:pt x="80" y="40"/>
                    <a:pt x="76" y="42"/>
                    <a:pt x="72" y="45"/>
                  </a:cubicBezTo>
                  <a:moveTo>
                    <a:pt x="81" y="34"/>
                  </a:moveTo>
                  <a:cubicBezTo>
                    <a:pt x="83" y="33"/>
                    <a:pt x="85" y="31"/>
                    <a:pt x="87" y="30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2" y="33"/>
                    <a:pt x="81" y="34"/>
                  </a:cubicBezTo>
                  <a:moveTo>
                    <a:pt x="10" y="44"/>
                  </a:moveTo>
                  <a:cubicBezTo>
                    <a:pt x="13" y="43"/>
                    <a:pt x="16" y="41"/>
                    <a:pt x="19" y="40"/>
                  </a:cubicBezTo>
                  <a:cubicBezTo>
                    <a:pt x="23" y="37"/>
                    <a:pt x="27" y="35"/>
                    <a:pt x="31" y="32"/>
                  </a:cubicBezTo>
                  <a:cubicBezTo>
                    <a:pt x="34" y="31"/>
                    <a:pt x="37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1" y="34"/>
                    <a:pt x="24" y="39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5" y="44"/>
                    <a:pt x="12" y="44"/>
                    <a:pt x="10" y="44"/>
                  </a:cubicBezTo>
                  <a:moveTo>
                    <a:pt x="60" y="36"/>
                  </a:moveTo>
                  <a:cubicBezTo>
                    <a:pt x="61" y="35"/>
                    <a:pt x="62" y="34"/>
                    <a:pt x="63" y="34"/>
                  </a:cubicBezTo>
                  <a:cubicBezTo>
                    <a:pt x="66" y="31"/>
                    <a:pt x="69" y="30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8"/>
                    <a:pt x="71" y="29"/>
                    <a:pt x="70" y="30"/>
                  </a:cubicBezTo>
                  <a:cubicBezTo>
                    <a:pt x="67" y="31"/>
                    <a:pt x="64" y="33"/>
                    <a:pt x="61" y="35"/>
                  </a:cubicBezTo>
                  <a:cubicBezTo>
                    <a:pt x="60" y="36"/>
                    <a:pt x="60" y="36"/>
                    <a:pt x="60" y="36"/>
                  </a:cubicBezTo>
                  <a:moveTo>
                    <a:pt x="69" y="39"/>
                  </a:moveTo>
                  <a:cubicBezTo>
                    <a:pt x="72" y="38"/>
                    <a:pt x="75" y="36"/>
                    <a:pt x="77" y="34"/>
                  </a:cubicBezTo>
                  <a:cubicBezTo>
                    <a:pt x="82" y="31"/>
                    <a:pt x="86" y="28"/>
                    <a:pt x="90" y="26"/>
                  </a:cubicBezTo>
                  <a:cubicBezTo>
                    <a:pt x="90" y="27"/>
                    <a:pt x="89" y="27"/>
                    <a:pt x="88" y="27"/>
                  </a:cubicBezTo>
                  <a:cubicBezTo>
                    <a:pt x="86" y="28"/>
                    <a:pt x="84" y="30"/>
                    <a:pt x="82" y="31"/>
                  </a:cubicBezTo>
                  <a:cubicBezTo>
                    <a:pt x="79" y="33"/>
                    <a:pt x="75" y="36"/>
                    <a:pt x="72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0" y="39"/>
                    <a:pt x="70" y="39"/>
                    <a:pt x="69" y="39"/>
                  </a:cubicBezTo>
                  <a:moveTo>
                    <a:pt x="10" y="43"/>
                  </a:moveTo>
                  <a:cubicBezTo>
                    <a:pt x="10" y="42"/>
                    <a:pt x="10" y="42"/>
                    <a:pt x="10" y="41"/>
                  </a:cubicBezTo>
                  <a:cubicBezTo>
                    <a:pt x="12" y="40"/>
                    <a:pt x="14" y="39"/>
                    <a:pt x="16" y="37"/>
                  </a:cubicBezTo>
                  <a:cubicBezTo>
                    <a:pt x="19" y="35"/>
                    <a:pt x="23" y="33"/>
                    <a:pt x="26" y="31"/>
                  </a:cubicBezTo>
                  <a:cubicBezTo>
                    <a:pt x="31" y="29"/>
                    <a:pt x="35" y="26"/>
                    <a:pt x="39" y="23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3" y="34"/>
                    <a:pt x="17" y="40"/>
                    <a:pt x="10" y="43"/>
                  </a:cubicBezTo>
                  <a:moveTo>
                    <a:pt x="54" y="40"/>
                  </a:moveTo>
                  <a:cubicBezTo>
                    <a:pt x="59" y="38"/>
                    <a:pt x="63" y="35"/>
                    <a:pt x="67" y="32"/>
                  </a:cubicBezTo>
                  <a:cubicBezTo>
                    <a:pt x="72" y="29"/>
                    <a:pt x="77" y="26"/>
                    <a:pt x="82" y="23"/>
                  </a:cubicBezTo>
                  <a:cubicBezTo>
                    <a:pt x="80" y="25"/>
                    <a:pt x="77" y="27"/>
                    <a:pt x="74" y="29"/>
                  </a:cubicBezTo>
                  <a:cubicBezTo>
                    <a:pt x="68" y="32"/>
                    <a:pt x="63" y="36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6" y="40"/>
                    <a:pt x="55" y="40"/>
                    <a:pt x="54" y="40"/>
                  </a:cubicBezTo>
                  <a:moveTo>
                    <a:pt x="68" y="39"/>
                  </a:moveTo>
                  <a:cubicBezTo>
                    <a:pt x="68" y="39"/>
                    <a:pt x="70" y="38"/>
                    <a:pt x="71" y="37"/>
                  </a:cubicBezTo>
                  <a:cubicBezTo>
                    <a:pt x="73" y="34"/>
                    <a:pt x="76" y="32"/>
                    <a:pt x="79" y="30"/>
                  </a:cubicBezTo>
                  <a:cubicBezTo>
                    <a:pt x="84" y="27"/>
                    <a:pt x="89" y="25"/>
                    <a:pt x="94" y="22"/>
                  </a:cubicBezTo>
                  <a:cubicBezTo>
                    <a:pt x="94" y="22"/>
                    <a:pt x="94" y="22"/>
                    <a:pt x="94" y="22"/>
                  </a:cubicBezTo>
                  <a:cubicBezTo>
                    <a:pt x="96" y="23"/>
                    <a:pt x="97" y="24"/>
                    <a:pt x="99" y="25"/>
                  </a:cubicBezTo>
                  <a:cubicBezTo>
                    <a:pt x="98" y="26"/>
                    <a:pt x="97" y="27"/>
                    <a:pt x="97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4" y="30"/>
                    <a:pt x="92" y="32"/>
                    <a:pt x="89" y="34"/>
                  </a:cubicBezTo>
                  <a:cubicBezTo>
                    <a:pt x="87" y="36"/>
                    <a:pt x="84" y="38"/>
                    <a:pt x="82" y="39"/>
                  </a:cubicBezTo>
                  <a:cubicBezTo>
                    <a:pt x="79" y="41"/>
                    <a:pt x="76" y="43"/>
                    <a:pt x="73" y="45"/>
                  </a:cubicBezTo>
                  <a:cubicBezTo>
                    <a:pt x="74" y="44"/>
                    <a:pt x="75" y="43"/>
                    <a:pt x="76" y="42"/>
                  </a:cubicBezTo>
                  <a:cubicBezTo>
                    <a:pt x="78" y="41"/>
                    <a:pt x="79" y="41"/>
                    <a:pt x="81" y="40"/>
                  </a:cubicBezTo>
                  <a:cubicBezTo>
                    <a:pt x="83" y="38"/>
                    <a:pt x="85" y="36"/>
                    <a:pt x="87" y="34"/>
                  </a:cubicBezTo>
                  <a:cubicBezTo>
                    <a:pt x="90" y="32"/>
                    <a:pt x="93" y="30"/>
                    <a:pt x="95" y="28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7" y="27"/>
                    <a:pt x="97" y="26"/>
                    <a:pt x="98" y="26"/>
                  </a:cubicBezTo>
                  <a:cubicBezTo>
                    <a:pt x="98" y="26"/>
                    <a:pt x="98" y="25"/>
                    <a:pt x="98" y="25"/>
                  </a:cubicBezTo>
                  <a:cubicBezTo>
                    <a:pt x="98" y="25"/>
                    <a:pt x="97" y="25"/>
                    <a:pt x="97" y="25"/>
                  </a:cubicBezTo>
                  <a:cubicBezTo>
                    <a:pt x="94" y="28"/>
                    <a:pt x="89" y="30"/>
                    <a:pt x="86" y="33"/>
                  </a:cubicBezTo>
                  <a:cubicBezTo>
                    <a:pt x="82" y="36"/>
                    <a:pt x="79" y="39"/>
                    <a:pt x="74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3" y="42"/>
                    <a:pt x="73" y="41"/>
                    <a:pt x="73" y="41"/>
                  </a:cubicBezTo>
                  <a:cubicBezTo>
                    <a:pt x="75" y="40"/>
                    <a:pt x="76" y="39"/>
                    <a:pt x="78" y="37"/>
                  </a:cubicBezTo>
                  <a:cubicBezTo>
                    <a:pt x="80" y="36"/>
                    <a:pt x="82" y="34"/>
                    <a:pt x="84" y="33"/>
                  </a:cubicBezTo>
                  <a:cubicBezTo>
                    <a:pt x="87" y="30"/>
                    <a:pt x="91" y="28"/>
                    <a:pt x="95" y="26"/>
                  </a:cubicBezTo>
                  <a:cubicBezTo>
                    <a:pt x="95" y="26"/>
                    <a:pt x="96" y="26"/>
                    <a:pt x="95" y="26"/>
                  </a:cubicBezTo>
                  <a:cubicBezTo>
                    <a:pt x="96" y="25"/>
                    <a:pt x="96" y="25"/>
                    <a:pt x="97" y="25"/>
                  </a:cubicBezTo>
                  <a:cubicBezTo>
                    <a:pt x="97" y="25"/>
                    <a:pt x="97" y="24"/>
                    <a:pt x="97" y="24"/>
                  </a:cubicBezTo>
                  <a:cubicBezTo>
                    <a:pt x="97" y="24"/>
                    <a:pt x="97" y="24"/>
                    <a:pt x="96" y="24"/>
                  </a:cubicBezTo>
                  <a:cubicBezTo>
                    <a:pt x="93" y="26"/>
                    <a:pt x="89" y="28"/>
                    <a:pt x="85" y="30"/>
                  </a:cubicBezTo>
                  <a:cubicBezTo>
                    <a:pt x="81" y="33"/>
                    <a:pt x="78" y="36"/>
                    <a:pt x="74" y="38"/>
                  </a:cubicBezTo>
                  <a:cubicBezTo>
                    <a:pt x="73" y="39"/>
                    <a:pt x="73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4" y="38"/>
                    <a:pt x="75" y="37"/>
                    <a:pt x="76" y="36"/>
                  </a:cubicBezTo>
                  <a:cubicBezTo>
                    <a:pt x="78" y="34"/>
                    <a:pt x="80" y="33"/>
                    <a:pt x="83" y="31"/>
                  </a:cubicBezTo>
                  <a:cubicBezTo>
                    <a:pt x="86" y="29"/>
                    <a:pt x="91" y="27"/>
                    <a:pt x="95" y="24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4" y="24"/>
                    <a:pt x="94" y="24"/>
                    <a:pt x="94" y="24"/>
                  </a:cubicBezTo>
                  <a:cubicBezTo>
                    <a:pt x="87" y="27"/>
                    <a:pt x="81" y="30"/>
                    <a:pt x="75" y="35"/>
                  </a:cubicBezTo>
                  <a:cubicBezTo>
                    <a:pt x="73" y="36"/>
                    <a:pt x="72" y="37"/>
                    <a:pt x="70" y="38"/>
                  </a:cubicBezTo>
                  <a:cubicBezTo>
                    <a:pt x="69" y="39"/>
                    <a:pt x="68" y="39"/>
                    <a:pt x="68" y="39"/>
                  </a:cubicBezTo>
                  <a:moveTo>
                    <a:pt x="79" y="27"/>
                  </a:moveTo>
                  <a:cubicBezTo>
                    <a:pt x="82" y="25"/>
                    <a:pt x="86" y="23"/>
                    <a:pt x="89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7" y="23"/>
                    <a:pt x="86" y="24"/>
                    <a:pt x="84" y="25"/>
                  </a:cubicBezTo>
                  <a:cubicBezTo>
                    <a:pt x="82" y="26"/>
                    <a:pt x="81" y="27"/>
                    <a:pt x="79" y="27"/>
                  </a:cubicBezTo>
                  <a:moveTo>
                    <a:pt x="8" y="26"/>
                  </a:moveTo>
                  <a:cubicBezTo>
                    <a:pt x="8" y="25"/>
                    <a:pt x="8" y="24"/>
                    <a:pt x="7" y="23"/>
                  </a:cubicBezTo>
                  <a:cubicBezTo>
                    <a:pt x="9" y="22"/>
                    <a:pt x="11" y="22"/>
                    <a:pt x="13" y="21"/>
                  </a:cubicBezTo>
                  <a:cubicBezTo>
                    <a:pt x="12" y="21"/>
                    <a:pt x="9" y="24"/>
                    <a:pt x="8" y="26"/>
                  </a:cubicBezTo>
                  <a:moveTo>
                    <a:pt x="10" y="36"/>
                  </a:moveTo>
                  <a:cubicBezTo>
                    <a:pt x="10" y="35"/>
                    <a:pt x="10" y="35"/>
                    <a:pt x="10" y="34"/>
                  </a:cubicBezTo>
                  <a:cubicBezTo>
                    <a:pt x="19" y="31"/>
                    <a:pt x="25" y="24"/>
                    <a:pt x="34" y="21"/>
                  </a:cubicBezTo>
                  <a:cubicBezTo>
                    <a:pt x="33" y="21"/>
                    <a:pt x="33" y="21"/>
                    <a:pt x="32" y="22"/>
                  </a:cubicBezTo>
                  <a:cubicBezTo>
                    <a:pt x="29" y="23"/>
                    <a:pt x="27" y="25"/>
                    <a:pt x="24" y="27"/>
                  </a:cubicBezTo>
                  <a:cubicBezTo>
                    <a:pt x="19" y="30"/>
                    <a:pt x="15" y="33"/>
                    <a:pt x="10" y="36"/>
                  </a:cubicBezTo>
                  <a:moveTo>
                    <a:pt x="64" y="39"/>
                  </a:moveTo>
                  <a:cubicBezTo>
                    <a:pt x="63" y="39"/>
                    <a:pt x="67" y="36"/>
                    <a:pt x="68" y="35"/>
                  </a:cubicBezTo>
                  <a:cubicBezTo>
                    <a:pt x="69" y="34"/>
                    <a:pt x="70" y="33"/>
                    <a:pt x="71" y="33"/>
                  </a:cubicBezTo>
                  <a:cubicBezTo>
                    <a:pt x="72" y="32"/>
                    <a:pt x="73" y="31"/>
                    <a:pt x="75" y="30"/>
                  </a:cubicBezTo>
                  <a:cubicBezTo>
                    <a:pt x="81" y="27"/>
                    <a:pt x="87" y="24"/>
                    <a:pt x="93" y="20"/>
                  </a:cubicBezTo>
                  <a:cubicBezTo>
                    <a:pt x="93" y="21"/>
                    <a:pt x="93" y="21"/>
                    <a:pt x="94" y="21"/>
                  </a:cubicBezTo>
                  <a:cubicBezTo>
                    <a:pt x="89" y="23"/>
                    <a:pt x="84" y="26"/>
                    <a:pt x="80" y="29"/>
                  </a:cubicBezTo>
                  <a:cubicBezTo>
                    <a:pt x="77" y="31"/>
                    <a:pt x="73" y="32"/>
                    <a:pt x="71" y="34"/>
                  </a:cubicBezTo>
                  <a:cubicBezTo>
                    <a:pt x="69" y="35"/>
                    <a:pt x="68" y="36"/>
                    <a:pt x="66" y="37"/>
                  </a:cubicBezTo>
                  <a:cubicBezTo>
                    <a:pt x="65" y="38"/>
                    <a:pt x="64" y="39"/>
                    <a:pt x="64" y="39"/>
                  </a:cubicBezTo>
                  <a:moveTo>
                    <a:pt x="9" y="28"/>
                  </a:moveTo>
                  <a:cubicBezTo>
                    <a:pt x="9" y="28"/>
                    <a:pt x="9" y="27"/>
                    <a:pt x="9" y="27"/>
                  </a:cubicBezTo>
                  <a:cubicBezTo>
                    <a:pt x="12" y="26"/>
                    <a:pt x="15" y="23"/>
                    <a:pt x="18" y="21"/>
                  </a:cubicBez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3"/>
                    <a:pt x="15" y="24"/>
                  </a:cubicBezTo>
                  <a:cubicBezTo>
                    <a:pt x="13" y="25"/>
                    <a:pt x="11" y="27"/>
                    <a:pt x="9" y="28"/>
                  </a:cubicBezTo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7" y="22"/>
                    <a:pt x="7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moveTo>
                    <a:pt x="10" y="29"/>
                  </a:moveTo>
                  <a:cubicBezTo>
                    <a:pt x="10" y="29"/>
                    <a:pt x="13" y="26"/>
                    <a:pt x="14" y="25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3" y="20"/>
                    <a:pt x="24" y="20"/>
                  </a:cubicBezTo>
                  <a:cubicBezTo>
                    <a:pt x="20" y="22"/>
                    <a:pt x="16" y="25"/>
                    <a:pt x="12" y="27"/>
                  </a:cubicBezTo>
                  <a:cubicBezTo>
                    <a:pt x="11" y="28"/>
                    <a:pt x="10" y="29"/>
                    <a:pt x="10" y="29"/>
                  </a:cubicBezTo>
                  <a:moveTo>
                    <a:pt x="10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12" y="28"/>
                    <a:pt x="15" y="27"/>
                    <a:pt x="18" y="25"/>
                  </a:cubicBezTo>
                  <a:cubicBezTo>
                    <a:pt x="19" y="24"/>
                    <a:pt x="21" y="23"/>
                    <a:pt x="23" y="21"/>
                  </a:cubicBezTo>
                  <a:cubicBezTo>
                    <a:pt x="24" y="21"/>
                    <a:pt x="25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2" y="24"/>
                    <a:pt x="15" y="27"/>
                    <a:pt x="10" y="30"/>
                  </a:cubicBezTo>
                  <a:moveTo>
                    <a:pt x="11" y="30"/>
                  </a:moveTo>
                  <a:cubicBezTo>
                    <a:pt x="10" y="30"/>
                    <a:pt x="12" y="29"/>
                    <a:pt x="13" y="29"/>
                  </a:cubicBezTo>
                  <a:cubicBezTo>
                    <a:pt x="15" y="27"/>
                    <a:pt x="17" y="26"/>
                    <a:pt x="19" y="25"/>
                  </a:cubicBezTo>
                  <a:cubicBezTo>
                    <a:pt x="22" y="24"/>
                    <a:pt x="25" y="22"/>
                    <a:pt x="27" y="20"/>
                  </a:cubicBezTo>
                  <a:cubicBezTo>
                    <a:pt x="27" y="20"/>
                    <a:pt x="28" y="20"/>
                    <a:pt x="28" y="20"/>
                  </a:cubicBezTo>
                  <a:cubicBezTo>
                    <a:pt x="23" y="22"/>
                    <a:pt x="18" y="28"/>
                    <a:pt x="12" y="30"/>
                  </a:cubicBezTo>
                  <a:cubicBezTo>
                    <a:pt x="11" y="30"/>
                    <a:pt x="11" y="30"/>
                    <a:pt x="11" y="30"/>
                  </a:cubicBezTo>
                  <a:moveTo>
                    <a:pt x="7" y="22"/>
                  </a:moveTo>
                  <a:cubicBezTo>
                    <a:pt x="7" y="22"/>
                    <a:pt x="9" y="21"/>
                    <a:pt x="9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3" y="20"/>
                    <a:pt x="16" y="20"/>
                    <a:pt x="19" y="20"/>
                  </a:cubicBezTo>
                  <a:cubicBezTo>
                    <a:pt x="17" y="21"/>
                    <a:pt x="15" y="22"/>
                    <a:pt x="13" y="24"/>
                  </a:cubicBezTo>
                  <a:cubicBezTo>
                    <a:pt x="13" y="24"/>
                    <a:pt x="10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1" y="24"/>
                    <a:pt x="13" y="22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2" y="21"/>
                    <a:pt x="10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moveTo>
                    <a:pt x="10" y="33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7" y="30"/>
                    <a:pt x="21" y="25"/>
                    <a:pt x="27" y="21"/>
                  </a:cubicBezTo>
                  <a:cubicBezTo>
                    <a:pt x="28" y="21"/>
                    <a:pt x="29" y="20"/>
                    <a:pt x="30" y="20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29" y="20"/>
                    <a:pt x="28" y="21"/>
                  </a:cubicBezTo>
                  <a:cubicBezTo>
                    <a:pt x="26" y="23"/>
                    <a:pt x="24" y="24"/>
                    <a:pt x="22" y="25"/>
                  </a:cubicBezTo>
                  <a:cubicBezTo>
                    <a:pt x="18" y="28"/>
                    <a:pt x="14" y="30"/>
                    <a:pt x="10" y="33"/>
                  </a:cubicBezTo>
                  <a:moveTo>
                    <a:pt x="10" y="33"/>
                  </a:moveTo>
                  <a:cubicBezTo>
                    <a:pt x="10" y="33"/>
                    <a:pt x="11" y="33"/>
                    <a:pt x="13" y="32"/>
                  </a:cubicBezTo>
                  <a:cubicBezTo>
                    <a:pt x="15" y="30"/>
                    <a:pt x="18" y="29"/>
                    <a:pt x="20" y="27"/>
                  </a:cubicBezTo>
                  <a:cubicBezTo>
                    <a:pt x="24" y="25"/>
                    <a:pt x="28" y="23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27" y="22"/>
                    <a:pt x="20" y="29"/>
                    <a:pt x="13" y="32"/>
                  </a:cubicBezTo>
                  <a:cubicBezTo>
                    <a:pt x="11" y="33"/>
                    <a:pt x="10" y="33"/>
                    <a:pt x="10" y="33"/>
                  </a:cubicBezTo>
                  <a:moveTo>
                    <a:pt x="6" y="21"/>
                  </a:moveTo>
                  <a:cubicBezTo>
                    <a:pt x="5" y="20"/>
                    <a:pt x="5" y="20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moveTo>
                    <a:pt x="10" y="37"/>
                  </a:moveTo>
                  <a:cubicBezTo>
                    <a:pt x="10" y="37"/>
                    <a:pt x="13" y="35"/>
                    <a:pt x="14" y="34"/>
                  </a:cubicBezTo>
                  <a:cubicBezTo>
                    <a:pt x="16" y="32"/>
                    <a:pt x="19" y="30"/>
                    <a:pt x="22" y="29"/>
                  </a:cubicBezTo>
                  <a:cubicBezTo>
                    <a:pt x="27" y="26"/>
                    <a:pt x="32" y="22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9"/>
                    <a:pt x="39" y="19"/>
                    <a:pt x="40" y="19"/>
                  </a:cubicBezTo>
                  <a:cubicBezTo>
                    <a:pt x="31" y="24"/>
                    <a:pt x="22" y="31"/>
                    <a:pt x="13" y="36"/>
                  </a:cubicBezTo>
                  <a:cubicBezTo>
                    <a:pt x="11" y="36"/>
                    <a:pt x="11" y="37"/>
                    <a:pt x="10" y="37"/>
                  </a:cubicBezTo>
                  <a:moveTo>
                    <a:pt x="3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4" y="23"/>
                    <a:pt x="36" y="22"/>
                    <a:pt x="37" y="22"/>
                  </a:cubicBezTo>
                  <a:cubicBezTo>
                    <a:pt x="37" y="21"/>
                    <a:pt x="41" y="19"/>
                    <a:pt x="41" y="19"/>
                  </a:cubicBezTo>
                  <a:cubicBezTo>
                    <a:pt x="41" y="19"/>
                    <a:pt x="41" y="19"/>
                    <a:pt x="40" y="20"/>
                  </a:cubicBezTo>
                  <a:cubicBezTo>
                    <a:pt x="38" y="21"/>
                    <a:pt x="35" y="23"/>
                    <a:pt x="32" y="24"/>
                  </a:cubicBezTo>
                  <a:moveTo>
                    <a:pt x="10" y="40"/>
                  </a:moveTo>
                  <a:cubicBezTo>
                    <a:pt x="12" y="39"/>
                    <a:pt x="14" y="37"/>
                    <a:pt x="15" y="36"/>
                  </a:cubicBezTo>
                  <a:cubicBezTo>
                    <a:pt x="18" y="34"/>
                    <a:pt x="22" y="32"/>
                    <a:pt x="25" y="30"/>
                  </a:cubicBezTo>
                  <a:cubicBezTo>
                    <a:pt x="31" y="26"/>
                    <a:pt x="37" y="23"/>
                    <a:pt x="42" y="19"/>
                  </a:cubicBezTo>
                  <a:cubicBezTo>
                    <a:pt x="44" y="19"/>
                    <a:pt x="45" y="19"/>
                    <a:pt x="47" y="18"/>
                  </a:cubicBezTo>
                  <a:cubicBezTo>
                    <a:pt x="42" y="21"/>
                    <a:pt x="37" y="24"/>
                    <a:pt x="32" y="27"/>
                  </a:cubicBezTo>
                  <a:cubicBezTo>
                    <a:pt x="29" y="29"/>
                    <a:pt x="26" y="31"/>
                    <a:pt x="23" y="32"/>
                  </a:cubicBezTo>
                  <a:cubicBezTo>
                    <a:pt x="20" y="34"/>
                    <a:pt x="17" y="36"/>
                    <a:pt x="14" y="38"/>
                  </a:cubicBezTo>
                  <a:cubicBezTo>
                    <a:pt x="13" y="39"/>
                    <a:pt x="11" y="39"/>
                    <a:pt x="10" y="40"/>
                  </a:cubicBezTo>
                  <a:moveTo>
                    <a:pt x="13" y="42"/>
                  </a:moveTo>
                  <a:cubicBezTo>
                    <a:pt x="14" y="42"/>
                    <a:pt x="15" y="41"/>
                    <a:pt x="16" y="40"/>
                  </a:cubicBezTo>
                  <a:cubicBezTo>
                    <a:pt x="20" y="38"/>
                    <a:pt x="24" y="35"/>
                    <a:pt x="27" y="32"/>
                  </a:cubicBezTo>
                  <a:cubicBezTo>
                    <a:pt x="34" y="27"/>
                    <a:pt x="42" y="22"/>
                    <a:pt x="49" y="18"/>
                  </a:cubicBezTo>
                  <a:cubicBezTo>
                    <a:pt x="51" y="18"/>
                    <a:pt x="53" y="18"/>
                    <a:pt x="54" y="18"/>
                  </a:cubicBezTo>
                  <a:cubicBezTo>
                    <a:pt x="51" y="20"/>
                    <a:pt x="48" y="22"/>
                    <a:pt x="44" y="24"/>
                  </a:cubicBezTo>
                  <a:cubicBezTo>
                    <a:pt x="42" y="26"/>
                    <a:pt x="39" y="27"/>
                    <a:pt x="37" y="29"/>
                  </a:cubicBezTo>
                  <a:cubicBezTo>
                    <a:pt x="29" y="32"/>
                    <a:pt x="22" y="37"/>
                    <a:pt x="15" y="41"/>
                  </a:cubicBezTo>
                  <a:cubicBezTo>
                    <a:pt x="14" y="42"/>
                    <a:pt x="14" y="42"/>
                    <a:pt x="13" y="42"/>
                  </a:cubicBezTo>
                  <a:moveTo>
                    <a:pt x="18" y="43"/>
                  </a:moveTo>
                  <a:cubicBezTo>
                    <a:pt x="25" y="41"/>
                    <a:pt x="31" y="36"/>
                    <a:pt x="38" y="33"/>
                  </a:cubicBezTo>
                  <a:cubicBezTo>
                    <a:pt x="41" y="31"/>
                    <a:pt x="45" y="29"/>
                    <a:pt x="48" y="27"/>
                  </a:cubicBezTo>
                  <a:cubicBezTo>
                    <a:pt x="52" y="25"/>
                    <a:pt x="55" y="22"/>
                    <a:pt x="59" y="20"/>
                  </a:cubicBezTo>
                  <a:cubicBezTo>
                    <a:pt x="61" y="19"/>
                    <a:pt x="62" y="18"/>
                    <a:pt x="64" y="18"/>
                  </a:cubicBezTo>
                  <a:cubicBezTo>
                    <a:pt x="63" y="18"/>
                    <a:pt x="62" y="19"/>
                    <a:pt x="61" y="19"/>
                  </a:cubicBezTo>
                  <a:cubicBezTo>
                    <a:pt x="57" y="22"/>
                    <a:pt x="53" y="24"/>
                    <a:pt x="49" y="27"/>
                  </a:cubicBezTo>
                  <a:cubicBezTo>
                    <a:pt x="41" y="32"/>
                    <a:pt x="34" y="37"/>
                    <a:pt x="27" y="42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4" y="43"/>
                    <a:pt x="21" y="43"/>
                    <a:pt x="18" y="43"/>
                  </a:cubicBezTo>
                  <a:moveTo>
                    <a:pt x="46" y="41"/>
                  </a:moveTo>
                  <a:cubicBezTo>
                    <a:pt x="59" y="35"/>
                    <a:pt x="71" y="27"/>
                    <a:pt x="83" y="19"/>
                  </a:cubicBezTo>
                  <a:cubicBezTo>
                    <a:pt x="84" y="19"/>
                    <a:pt x="87" y="17"/>
                    <a:pt x="87" y="17"/>
                  </a:cubicBezTo>
                  <a:cubicBezTo>
                    <a:pt x="87" y="17"/>
                    <a:pt x="87" y="18"/>
                    <a:pt x="86" y="19"/>
                  </a:cubicBezTo>
                  <a:cubicBezTo>
                    <a:pt x="84" y="20"/>
                    <a:pt x="83" y="21"/>
                    <a:pt x="81" y="22"/>
                  </a:cubicBezTo>
                  <a:cubicBezTo>
                    <a:pt x="78" y="24"/>
                    <a:pt x="74" y="26"/>
                    <a:pt x="70" y="28"/>
                  </a:cubicBezTo>
                  <a:cubicBezTo>
                    <a:pt x="64" y="32"/>
                    <a:pt x="59" y="37"/>
                    <a:pt x="52" y="40"/>
                  </a:cubicBezTo>
                  <a:cubicBezTo>
                    <a:pt x="50" y="40"/>
                    <a:pt x="48" y="41"/>
                    <a:pt x="46" y="41"/>
                  </a:cubicBezTo>
                  <a:moveTo>
                    <a:pt x="77" y="26"/>
                  </a:moveTo>
                  <a:cubicBezTo>
                    <a:pt x="81" y="23"/>
                    <a:pt x="85" y="20"/>
                    <a:pt x="88" y="17"/>
                  </a:cubicBezTo>
                  <a:cubicBezTo>
                    <a:pt x="90" y="18"/>
                    <a:pt x="91" y="19"/>
                    <a:pt x="92" y="20"/>
                  </a:cubicBezTo>
                  <a:cubicBezTo>
                    <a:pt x="84" y="23"/>
                    <a:pt x="78" y="27"/>
                    <a:pt x="71" y="32"/>
                  </a:cubicBezTo>
                  <a:cubicBezTo>
                    <a:pt x="68" y="34"/>
                    <a:pt x="65" y="36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3" y="36"/>
                    <a:pt x="65" y="35"/>
                    <a:pt x="67" y="34"/>
                  </a:cubicBezTo>
                  <a:cubicBezTo>
                    <a:pt x="73" y="30"/>
                    <a:pt x="80" y="26"/>
                    <a:pt x="87" y="21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20"/>
                    <a:pt x="88" y="20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4" y="21"/>
                    <a:pt x="81" y="23"/>
                    <a:pt x="77" y="26"/>
                  </a:cubicBezTo>
                  <a:moveTo>
                    <a:pt x="18" y="42"/>
                  </a:moveTo>
                  <a:cubicBezTo>
                    <a:pt x="19" y="42"/>
                    <a:pt x="21" y="41"/>
                    <a:pt x="23" y="40"/>
                  </a:cubicBezTo>
                  <a:cubicBezTo>
                    <a:pt x="26" y="38"/>
                    <a:pt x="30" y="35"/>
                    <a:pt x="34" y="32"/>
                  </a:cubicBezTo>
                  <a:cubicBezTo>
                    <a:pt x="37" y="30"/>
                    <a:pt x="40" y="28"/>
                    <a:pt x="43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8" y="23"/>
                    <a:pt x="52" y="20"/>
                    <a:pt x="56" y="18"/>
                  </a:cubicBezTo>
                  <a:cubicBezTo>
                    <a:pt x="59" y="18"/>
                    <a:pt x="61" y="17"/>
                    <a:pt x="63" y="17"/>
                  </a:cubicBezTo>
                  <a:cubicBezTo>
                    <a:pt x="58" y="20"/>
                    <a:pt x="53" y="23"/>
                    <a:pt x="48" y="27"/>
                  </a:cubicBezTo>
                  <a:cubicBezTo>
                    <a:pt x="44" y="28"/>
                    <a:pt x="41" y="30"/>
                    <a:pt x="37" y="32"/>
                  </a:cubicBezTo>
                  <a:cubicBezTo>
                    <a:pt x="33" y="34"/>
                    <a:pt x="29" y="37"/>
                    <a:pt x="25" y="39"/>
                  </a:cubicBezTo>
                  <a:cubicBezTo>
                    <a:pt x="23" y="40"/>
                    <a:pt x="21" y="42"/>
                    <a:pt x="18" y="42"/>
                  </a:cubicBezTo>
                  <a:moveTo>
                    <a:pt x="27" y="43"/>
                  </a:moveTo>
                  <a:cubicBezTo>
                    <a:pt x="41" y="36"/>
                    <a:pt x="54" y="26"/>
                    <a:pt x="67" y="19"/>
                  </a:cubicBezTo>
                  <a:cubicBezTo>
                    <a:pt x="69" y="18"/>
                    <a:pt x="70" y="18"/>
                    <a:pt x="71" y="17"/>
                  </a:cubicBezTo>
                  <a:cubicBezTo>
                    <a:pt x="69" y="18"/>
                    <a:pt x="67" y="19"/>
                    <a:pt x="66" y="21"/>
                  </a:cubicBezTo>
                  <a:cubicBezTo>
                    <a:pt x="62" y="23"/>
                    <a:pt x="58" y="25"/>
                    <a:pt x="54" y="27"/>
                  </a:cubicBezTo>
                  <a:cubicBezTo>
                    <a:pt x="47" y="32"/>
                    <a:pt x="40" y="37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1" y="42"/>
                    <a:pt x="29" y="42"/>
                    <a:pt x="27" y="43"/>
                  </a:cubicBezTo>
                  <a:moveTo>
                    <a:pt x="33" y="42"/>
                  </a:moveTo>
                  <a:cubicBezTo>
                    <a:pt x="38" y="41"/>
                    <a:pt x="41" y="39"/>
                    <a:pt x="45" y="37"/>
                  </a:cubicBezTo>
                  <a:cubicBezTo>
                    <a:pt x="49" y="34"/>
                    <a:pt x="54" y="32"/>
                    <a:pt x="58" y="30"/>
                  </a:cubicBezTo>
                  <a:cubicBezTo>
                    <a:pt x="63" y="27"/>
                    <a:pt x="67" y="25"/>
                    <a:pt x="71" y="21"/>
                  </a:cubicBezTo>
                  <a:cubicBezTo>
                    <a:pt x="75" y="18"/>
                    <a:pt x="80" y="17"/>
                    <a:pt x="84" y="14"/>
                  </a:cubicBezTo>
                  <a:cubicBezTo>
                    <a:pt x="85" y="15"/>
                    <a:pt x="86" y="16"/>
                    <a:pt x="88" y="17"/>
                  </a:cubicBezTo>
                  <a:cubicBezTo>
                    <a:pt x="82" y="19"/>
                    <a:pt x="77" y="23"/>
                    <a:pt x="71" y="26"/>
                  </a:cubicBezTo>
                  <a:cubicBezTo>
                    <a:pt x="64" y="31"/>
                    <a:pt x="56" y="35"/>
                    <a:pt x="49" y="39"/>
                  </a:cubicBezTo>
                  <a:cubicBezTo>
                    <a:pt x="48" y="39"/>
                    <a:pt x="47" y="40"/>
                    <a:pt x="46" y="40"/>
                  </a:cubicBezTo>
                  <a:cubicBezTo>
                    <a:pt x="47" y="39"/>
                    <a:pt x="48" y="39"/>
                    <a:pt x="49" y="38"/>
                  </a:cubicBezTo>
                  <a:cubicBezTo>
                    <a:pt x="50" y="37"/>
                    <a:pt x="52" y="36"/>
                    <a:pt x="53" y="35"/>
                  </a:cubicBezTo>
                  <a:cubicBezTo>
                    <a:pt x="56" y="33"/>
                    <a:pt x="59" y="31"/>
                    <a:pt x="62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7" y="28"/>
                    <a:pt x="71" y="25"/>
                    <a:pt x="76" y="22"/>
                  </a:cubicBezTo>
                  <a:cubicBezTo>
                    <a:pt x="79" y="20"/>
                    <a:pt x="82" y="18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6"/>
                    <a:pt x="85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1" y="18"/>
                    <a:pt x="79" y="19"/>
                    <a:pt x="78" y="20"/>
                  </a:cubicBezTo>
                  <a:cubicBezTo>
                    <a:pt x="76" y="21"/>
                    <a:pt x="75" y="21"/>
                    <a:pt x="74" y="22"/>
                  </a:cubicBezTo>
                  <a:cubicBezTo>
                    <a:pt x="70" y="24"/>
                    <a:pt x="66" y="27"/>
                    <a:pt x="63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33"/>
                    <a:pt x="46" y="37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7" y="42"/>
                    <a:pt x="35" y="42"/>
                    <a:pt x="33" y="42"/>
                  </a:cubicBezTo>
                  <a:moveTo>
                    <a:pt x="69" y="17"/>
                  </a:moveTo>
                  <a:cubicBezTo>
                    <a:pt x="71" y="16"/>
                    <a:pt x="72" y="16"/>
                    <a:pt x="74" y="15"/>
                  </a:cubicBezTo>
                  <a:cubicBezTo>
                    <a:pt x="75" y="15"/>
                    <a:pt x="75" y="14"/>
                    <a:pt x="76" y="14"/>
                  </a:cubicBezTo>
                  <a:cubicBezTo>
                    <a:pt x="77" y="14"/>
                    <a:pt x="80" y="13"/>
                    <a:pt x="80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79" y="14"/>
                    <a:pt x="78" y="15"/>
                    <a:pt x="77" y="15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6"/>
                    <a:pt x="74" y="17"/>
                    <a:pt x="72" y="17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3" y="18"/>
                    <a:pt x="77" y="16"/>
                    <a:pt x="80" y="15"/>
                  </a:cubicBezTo>
                  <a:cubicBezTo>
                    <a:pt x="81" y="14"/>
                    <a:pt x="82" y="14"/>
                    <a:pt x="83" y="14"/>
                  </a:cubicBezTo>
                  <a:cubicBezTo>
                    <a:pt x="82" y="14"/>
                    <a:pt x="80" y="16"/>
                    <a:pt x="79" y="16"/>
                  </a:cubicBezTo>
                  <a:cubicBezTo>
                    <a:pt x="77" y="17"/>
                    <a:pt x="75" y="18"/>
                    <a:pt x="74" y="18"/>
                  </a:cubicBezTo>
                  <a:cubicBezTo>
                    <a:pt x="70" y="21"/>
                    <a:pt x="66" y="24"/>
                    <a:pt x="62" y="27"/>
                  </a:cubicBezTo>
                  <a:cubicBezTo>
                    <a:pt x="58" y="29"/>
                    <a:pt x="53" y="32"/>
                    <a:pt x="48" y="34"/>
                  </a:cubicBezTo>
                  <a:cubicBezTo>
                    <a:pt x="44" y="36"/>
                    <a:pt x="40" y="39"/>
                    <a:pt x="35" y="41"/>
                  </a:cubicBezTo>
                  <a:cubicBezTo>
                    <a:pt x="35" y="41"/>
                    <a:pt x="34" y="41"/>
                    <a:pt x="34" y="41"/>
                  </a:cubicBezTo>
                  <a:cubicBezTo>
                    <a:pt x="34" y="41"/>
                    <a:pt x="38" y="39"/>
                    <a:pt x="38" y="39"/>
                  </a:cubicBezTo>
                  <a:cubicBezTo>
                    <a:pt x="41" y="37"/>
                    <a:pt x="43" y="36"/>
                    <a:pt x="45" y="34"/>
                  </a:cubicBezTo>
                  <a:cubicBezTo>
                    <a:pt x="54" y="28"/>
                    <a:pt x="64" y="23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58" y="22"/>
                    <a:pt x="46" y="32"/>
                    <a:pt x="32" y="40"/>
                  </a:cubicBezTo>
                  <a:cubicBezTo>
                    <a:pt x="32" y="40"/>
                    <a:pt x="29" y="42"/>
                    <a:pt x="28" y="42"/>
                  </a:cubicBezTo>
                  <a:cubicBezTo>
                    <a:pt x="28" y="42"/>
                    <a:pt x="29" y="42"/>
                    <a:pt x="29" y="41"/>
                  </a:cubicBezTo>
                  <a:cubicBezTo>
                    <a:pt x="31" y="40"/>
                    <a:pt x="33" y="38"/>
                    <a:pt x="35" y="37"/>
                  </a:cubicBezTo>
                  <a:cubicBezTo>
                    <a:pt x="38" y="35"/>
                    <a:pt x="42" y="32"/>
                    <a:pt x="45" y="30"/>
                  </a:cubicBezTo>
                  <a:cubicBezTo>
                    <a:pt x="52" y="26"/>
                    <a:pt x="59" y="21"/>
                    <a:pt x="66" y="17"/>
                  </a:cubicBezTo>
                  <a:cubicBezTo>
                    <a:pt x="66" y="17"/>
                    <a:pt x="67" y="17"/>
                    <a:pt x="67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5"/>
                    <a:pt x="70" y="15"/>
                  </a:cubicBezTo>
                  <a:cubicBezTo>
                    <a:pt x="70" y="15"/>
                    <a:pt x="69" y="16"/>
                    <a:pt x="69" y="16"/>
                  </a:cubicBezTo>
                  <a:cubicBezTo>
                    <a:pt x="69" y="17"/>
                    <a:pt x="69" y="17"/>
                    <a:pt x="69" y="17"/>
                  </a:cubicBezTo>
                  <a:moveTo>
                    <a:pt x="69" y="15"/>
                  </a:moveTo>
                  <a:cubicBezTo>
                    <a:pt x="69" y="14"/>
                    <a:pt x="69" y="14"/>
                    <a:pt x="69" y="14"/>
                  </a:cubicBezTo>
                  <a:cubicBezTo>
                    <a:pt x="69" y="13"/>
                    <a:pt x="70" y="13"/>
                    <a:pt x="70" y="13"/>
                  </a:cubicBezTo>
                  <a:cubicBezTo>
                    <a:pt x="69" y="14"/>
                    <a:pt x="69" y="14"/>
                    <a:pt x="69" y="15"/>
                  </a:cubicBezTo>
                  <a:moveTo>
                    <a:pt x="69" y="12"/>
                  </a:moveTo>
                  <a:cubicBezTo>
                    <a:pt x="69" y="12"/>
                    <a:pt x="69" y="11"/>
                    <a:pt x="69" y="11"/>
                  </a:cubicBezTo>
                  <a:cubicBezTo>
                    <a:pt x="70" y="11"/>
                    <a:pt x="71" y="10"/>
                    <a:pt x="72" y="10"/>
                  </a:cubicBezTo>
                  <a:cubicBezTo>
                    <a:pt x="71" y="10"/>
                    <a:pt x="70" y="11"/>
                    <a:pt x="69" y="12"/>
                  </a:cubicBezTo>
                  <a:moveTo>
                    <a:pt x="69" y="7"/>
                  </a:moveTo>
                  <a:cubicBezTo>
                    <a:pt x="70" y="7"/>
                    <a:pt x="70" y="7"/>
                    <a:pt x="71" y="7"/>
                  </a:cubicBezTo>
                  <a:cubicBezTo>
                    <a:pt x="70" y="7"/>
                    <a:pt x="69" y="8"/>
                    <a:pt x="69" y="9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70" y="6"/>
                  </a:moveTo>
                  <a:cubicBezTo>
                    <a:pt x="69" y="6"/>
                    <a:pt x="69" y="5"/>
                    <a:pt x="70" y="4"/>
                  </a:cubicBezTo>
                  <a:cubicBezTo>
                    <a:pt x="74" y="7"/>
                    <a:pt x="79" y="10"/>
                    <a:pt x="83" y="14"/>
                  </a:cubicBezTo>
                  <a:cubicBezTo>
                    <a:pt x="82" y="14"/>
                    <a:pt x="81" y="14"/>
                    <a:pt x="80" y="14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79" y="12"/>
                    <a:pt x="76" y="13"/>
                    <a:pt x="74" y="14"/>
                  </a:cubicBezTo>
                  <a:cubicBezTo>
                    <a:pt x="73" y="15"/>
                    <a:pt x="71" y="16"/>
                    <a:pt x="70" y="16"/>
                  </a:cubicBezTo>
                  <a:cubicBezTo>
                    <a:pt x="70" y="16"/>
                    <a:pt x="70" y="16"/>
                    <a:pt x="71" y="15"/>
                  </a:cubicBezTo>
                  <a:cubicBezTo>
                    <a:pt x="72" y="14"/>
                    <a:pt x="74" y="13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4" y="12"/>
                    <a:pt x="72" y="13"/>
                    <a:pt x="7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9" y="14"/>
                    <a:pt x="71" y="13"/>
                    <a:pt x="71" y="13"/>
                  </a:cubicBezTo>
                  <a:cubicBezTo>
                    <a:pt x="72" y="12"/>
                    <a:pt x="74" y="11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5" y="10"/>
                    <a:pt x="74" y="10"/>
                    <a:pt x="74" y="10"/>
                  </a:cubicBezTo>
                  <a:cubicBezTo>
                    <a:pt x="73" y="11"/>
                    <a:pt x="70" y="12"/>
                    <a:pt x="69" y="13"/>
                  </a:cubicBezTo>
                  <a:cubicBezTo>
                    <a:pt x="70" y="11"/>
                    <a:pt x="72" y="10"/>
                    <a:pt x="73" y="9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1" y="7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0" y="6"/>
                    <a:pt x="70" y="6"/>
                  </a:cubicBezTo>
                  <a:moveTo>
                    <a:pt x="69" y="5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8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66" y="1"/>
                    <a:pt x="66" y="2"/>
                  </a:cubicBezTo>
                  <a:cubicBezTo>
                    <a:pt x="67" y="6"/>
                    <a:pt x="66" y="10"/>
                    <a:pt x="66" y="15"/>
                  </a:cubicBezTo>
                  <a:cubicBezTo>
                    <a:pt x="51" y="15"/>
                    <a:pt x="35" y="17"/>
                    <a:pt x="19" y="17"/>
                  </a:cubicBezTo>
                  <a:cubicBezTo>
                    <a:pt x="14" y="17"/>
                    <a:pt x="8" y="17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18"/>
                    <a:pt x="0" y="18"/>
                    <a:pt x="1" y="19"/>
                  </a:cubicBezTo>
                  <a:cubicBezTo>
                    <a:pt x="7" y="25"/>
                    <a:pt x="9" y="36"/>
                    <a:pt x="7" y="45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9" y="46"/>
                    <a:pt x="49" y="43"/>
                    <a:pt x="70" y="42"/>
                  </a:cubicBezTo>
                  <a:cubicBezTo>
                    <a:pt x="70" y="45"/>
                    <a:pt x="70" y="49"/>
                    <a:pt x="70" y="53"/>
                  </a:cubicBezTo>
                  <a:cubicBezTo>
                    <a:pt x="70" y="54"/>
                    <a:pt x="71" y="54"/>
                    <a:pt x="71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44"/>
                    <a:pt x="93" y="36"/>
                    <a:pt x="102" y="26"/>
                  </a:cubicBezTo>
                  <a:cubicBezTo>
                    <a:pt x="102" y="26"/>
                    <a:pt x="102" y="25"/>
                    <a:pt x="102" y="25"/>
                  </a:cubicBezTo>
                  <a:cubicBezTo>
                    <a:pt x="102" y="24"/>
                    <a:pt x="102" y="24"/>
                    <a:pt x="102" y="24"/>
                  </a:cubicBezTo>
                  <a:cubicBezTo>
                    <a:pt x="96" y="19"/>
                    <a:pt x="90" y="15"/>
                    <a:pt x="84" y="11"/>
                  </a:cubicBezTo>
                  <a:cubicBezTo>
                    <a:pt x="79" y="7"/>
                    <a:pt x="74" y="4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8356269" y="2825677"/>
              <a:ext cx="84138" cy="73025"/>
            </a:xfrm>
            <a:custGeom>
              <a:avLst/>
              <a:gdLst>
                <a:gd name="T0" fmla="*/ 9 w 20"/>
                <a:gd name="T1" fmla="*/ 14 h 17"/>
                <a:gd name="T2" fmla="*/ 7 w 20"/>
                <a:gd name="T3" fmla="*/ 13 h 17"/>
                <a:gd name="T4" fmla="*/ 14 w 20"/>
                <a:gd name="T5" fmla="*/ 9 h 17"/>
                <a:gd name="T6" fmla="*/ 9 w 20"/>
                <a:gd name="T7" fmla="*/ 14 h 17"/>
                <a:gd name="T8" fmla="*/ 9 w 20"/>
                <a:gd name="T9" fmla="*/ 14 h 17"/>
                <a:gd name="T10" fmla="*/ 7 w 20"/>
                <a:gd name="T11" fmla="*/ 12 h 17"/>
                <a:gd name="T12" fmla="*/ 6 w 20"/>
                <a:gd name="T13" fmla="*/ 10 h 17"/>
                <a:gd name="T14" fmla="*/ 13 w 20"/>
                <a:gd name="T15" fmla="*/ 6 h 17"/>
                <a:gd name="T16" fmla="*/ 7 w 20"/>
                <a:gd name="T17" fmla="*/ 12 h 17"/>
                <a:gd name="T18" fmla="*/ 8 w 20"/>
                <a:gd name="T19" fmla="*/ 12 h 17"/>
                <a:gd name="T20" fmla="*/ 16 w 20"/>
                <a:gd name="T21" fmla="*/ 5 h 17"/>
                <a:gd name="T22" fmla="*/ 16 w 20"/>
                <a:gd name="T23" fmla="*/ 5 h 17"/>
                <a:gd name="T24" fmla="*/ 17 w 20"/>
                <a:gd name="T25" fmla="*/ 9 h 17"/>
                <a:gd name="T26" fmla="*/ 10 w 20"/>
                <a:gd name="T27" fmla="*/ 14 h 17"/>
                <a:gd name="T28" fmla="*/ 9 w 20"/>
                <a:gd name="T29" fmla="*/ 14 h 17"/>
                <a:gd name="T30" fmla="*/ 15 w 20"/>
                <a:gd name="T31" fmla="*/ 11 h 17"/>
                <a:gd name="T32" fmla="*/ 13 w 20"/>
                <a:gd name="T33" fmla="*/ 12 h 17"/>
                <a:gd name="T34" fmla="*/ 13 w 20"/>
                <a:gd name="T35" fmla="*/ 13 h 17"/>
                <a:gd name="T36" fmla="*/ 16 w 20"/>
                <a:gd name="T37" fmla="*/ 10 h 17"/>
                <a:gd name="T38" fmla="*/ 16 w 20"/>
                <a:gd name="T39" fmla="*/ 9 h 17"/>
                <a:gd name="T40" fmla="*/ 10 w 20"/>
                <a:gd name="T41" fmla="*/ 13 h 17"/>
                <a:gd name="T42" fmla="*/ 16 w 20"/>
                <a:gd name="T43" fmla="*/ 8 h 17"/>
                <a:gd name="T44" fmla="*/ 15 w 20"/>
                <a:gd name="T45" fmla="*/ 7 h 17"/>
                <a:gd name="T46" fmla="*/ 8 w 20"/>
                <a:gd name="T47" fmla="*/ 12 h 17"/>
                <a:gd name="T48" fmla="*/ 5 w 20"/>
                <a:gd name="T49" fmla="*/ 9 h 17"/>
                <a:gd name="T50" fmla="*/ 5 w 20"/>
                <a:gd name="T51" fmla="*/ 8 h 17"/>
                <a:gd name="T52" fmla="*/ 6 w 20"/>
                <a:gd name="T53" fmla="*/ 8 h 17"/>
                <a:gd name="T54" fmla="*/ 11 w 20"/>
                <a:gd name="T55" fmla="*/ 4 h 17"/>
                <a:gd name="T56" fmla="*/ 5 w 20"/>
                <a:gd name="T57" fmla="*/ 9 h 17"/>
                <a:gd name="T58" fmla="*/ 6 w 20"/>
                <a:gd name="T59" fmla="*/ 10 h 17"/>
                <a:gd name="T60" fmla="*/ 6 w 20"/>
                <a:gd name="T61" fmla="*/ 10 h 17"/>
                <a:gd name="T62" fmla="*/ 13 w 20"/>
                <a:gd name="T63" fmla="*/ 3 h 17"/>
                <a:gd name="T64" fmla="*/ 13 w 20"/>
                <a:gd name="T65" fmla="*/ 3 h 17"/>
                <a:gd name="T66" fmla="*/ 15 w 20"/>
                <a:gd name="T67" fmla="*/ 4 h 17"/>
                <a:gd name="T68" fmla="*/ 15 w 20"/>
                <a:gd name="T69" fmla="*/ 4 h 17"/>
                <a:gd name="T70" fmla="*/ 6 w 20"/>
                <a:gd name="T71" fmla="*/ 10 h 17"/>
                <a:gd name="T72" fmla="*/ 6 w 20"/>
                <a:gd name="T73" fmla="*/ 7 h 17"/>
                <a:gd name="T74" fmla="*/ 11 w 20"/>
                <a:gd name="T75" fmla="*/ 3 h 17"/>
                <a:gd name="T76" fmla="*/ 11 w 20"/>
                <a:gd name="T77" fmla="*/ 3 h 17"/>
                <a:gd name="T78" fmla="*/ 12 w 20"/>
                <a:gd name="T79" fmla="*/ 3 h 17"/>
                <a:gd name="T80" fmla="*/ 6 w 20"/>
                <a:gd name="T81" fmla="*/ 7 h 17"/>
                <a:gd name="T82" fmla="*/ 11 w 20"/>
                <a:gd name="T83" fmla="*/ 0 h 17"/>
                <a:gd name="T84" fmla="*/ 10 w 20"/>
                <a:gd name="T85" fmla="*/ 17 h 17"/>
                <a:gd name="T86" fmla="*/ 10 w 20"/>
                <a:gd name="T87" fmla="*/ 17 h 17"/>
                <a:gd name="T88" fmla="*/ 20 w 20"/>
                <a:gd name="T89" fmla="*/ 9 h 17"/>
                <a:gd name="T90" fmla="*/ 12 w 20"/>
                <a:gd name="T91" fmla="*/ 0 h 17"/>
                <a:gd name="T92" fmla="*/ 11 w 20"/>
                <a:gd name="T9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" h="17">
                  <a:moveTo>
                    <a:pt x="9" y="14"/>
                  </a:moveTo>
                  <a:cubicBezTo>
                    <a:pt x="8" y="13"/>
                    <a:pt x="8" y="13"/>
                    <a:pt x="7" y="13"/>
                  </a:cubicBezTo>
                  <a:cubicBezTo>
                    <a:pt x="9" y="12"/>
                    <a:pt x="11" y="10"/>
                    <a:pt x="14" y="9"/>
                  </a:cubicBezTo>
                  <a:cubicBezTo>
                    <a:pt x="12" y="10"/>
                    <a:pt x="10" y="12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9" y="9"/>
                    <a:pt x="11" y="7"/>
                    <a:pt x="13" y="6"/>
                  </a:cubicBezTo>
                  <a:cubicBezTo>
                    <a:pt x="11" y="8"/>
                    <a:pt x="9" y="10"/>
                    <a:pt x="7" y="12"/>
                  </a:cubicBezTo>
                  <a:moveTo>
                    <a:pt x="8" y="12"/>
                  </a:moveTo>
                  <a:cubicBezTo>
                    <a:pt x="11" y="9"/>
                    <a:pt x="13" y="7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6"/>
                    <a:pt x="17" y="7"/>
                    <a:pt x="17" y="9"/>
                  </a:cubicBezTo>
                  <a:cubicBezTo>
                    <a:pt x="17" y="12"/>
                    <a:pt x="13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2"/>
                    <a:pt x="15" y="11"/>
                  </a:cubicBezTo>
                  <a:cubicBezTo>
                    <a:pt x="14" y="11"/>
                    <a:pt x="14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6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2"/>
                    <a:pt x="10" y="13"/>
                  </a:cubicBezTo>
                  <a:cubicBezTo>
                    <a:pt x="12" y="11"/>
                    <a:pt x="14" y="10"/>
                    <a:pt x="16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9"/>
                    <a:pt x="11" y="10"/>
                    <a:pt x="8" y="12"/>
                  </a:cubicBezTo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0" y="6"/>
                    <a:pt x="7" y="7"/>
                    <a:pt x="5" y="9"/>
                  </a:cubicBezTo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8" y="7"/>
                    <a:pt x="11" y="6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6"/>
                    <a:pt x="9" y="8"/>
                    <a:pt x="6" y="10"/>
                  </a:cubicBezTo>
                  <a:moveTo>
                    <a:pt x="6" y="7"/>
                  </a:moveTo>
                  <a:cubicBezTo>
                    <a:pt x="6" y="5"/>
                    <a:pt x="8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4"/>
                    <a:pt x="8" y="6"/>
                    <a:pt x="6" y="7"/>
                  </a:cubicBezTo>
                  <a:moveTo>
                    <a:pt x="11" y="0"/>
                  </a:moveTo>
                  <a:cubicBezTo>
                    <a:pt x="2" y="0"/>
                    <a:pt x="0" y="15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5" y="16"/>
                    <a:pt x="19" y="14"/>
                    <a:pt x="20" y="9"/>
                  </a:cubicBezTo>
                  <a:cubicBezTo>
                    <a:pt x="20" y="4"/>
                    <a:pt x="17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8284831" y="2911402"/>
              <a:ext cx="241300" cy="66675"/>
            </a:xfrm>
            <a:custGeom>
              <a:avLst/>
              <a:gdLst>
                <a:gd name="T0" fmla="*/ 50 w 57"/>
                <a:gd name="T1" fmla="*/ 6 h 16"/>
                <a:gd name="T2" fmla="*/ 42 w 57"/>
                <a:gd name="T3" fmla="*/ 13 h 16"/>
                <a:gd name="T4" fmla="*/ 43 w 57"/>
                <a:gd name="T5" fmla="*/ 7 h 16"/>
                <a:gd name="T6" fmla="*/ 48 w 57"/>
                <a:gd name="T7" fmla="*/ 5 h 16"/>
                <a:gd name="T8" fmla="*/ 42 w 57"/>
                <a:gd name="T9" fmla="*/ 13 h 16"/>
                <a:gd name="T10" fmla="*/ 38 w 57"/>
                <a:gd name="T11" fmla="*/ 5 h 16"/>
                <a:gd name="T12" fmla="*/ 20 w 57"/>
                <a:gd name="T13" fmla="*/ 12 h 16"/>
                <a:gd name="T14" fmla="*/ 29 w 57"/>
                <a:gd name="T15" fmla="*/ 6 h 16"/>
                <a:gd name="T16" fmla="*/ 51 w 57"/>
                <a:gd name="T17" fmla="*/ 11 h 16"/>
                <a:gd name="T18" fmla="*/ 55 w 57"/>
                <a:gd name="T19" fmla="*/ 13 h 16"/>
                <a:gd name="T20" fmla="*/ 53 w 57"/>
                <a:gd name="T21" fmla="*/ 7 h 16"/>
                <a:gd name="T22" fmla="*/ 53 w 57"/>
                <a:gd name="T23" fmla="*/ 10 h 16"/>
                <a:gd name="T24" fmla="*/ 54 w 57"/>
                <a:gd name="T25" fmla="*/ 13 h 16"/>
                <a:gd name="T26" fmla="*/ 53 w 57"/>
                <a:gd name="T27" fmla="*/ 12 h 16"/>
                <a:gd name="T28" fmla="*/ 50 w 57"/>
                <a:gd name="T29" fmla="*/ 12 h 16"/>
                <a:gd name="T30" fmla="*/ 34 w 57"/>
                <a:gd name="T31" fmla="*/ 4 h 16"/>
                <a:gd name="T32" fmla="*/ 19 w 57"/>
                <a:gd name="T33" fmla="*/ 12 h 16"/>
                <a:gd name="T34" fmla="*/ 24 w 57"/>
                <a:gd name="T35" fmla="*/ 7 h 16"/>
                <a:gd name="T36" fmla="*/ 38 w 57"/>
                <a:gd name="T37" fmla="*/ 6 h 16"/>
                <a:gd name="T38" fmla="*/ 16 w 57"/>
                <a:gd name="T39" fmla="*/ 12 h 16"/>
                <a:gd name="T40" fmla="*/ 20 w 57"/>
                <a:gd name="T41" fmla="*/ 7 h 16"/>
                <a:gd name="T42" fmla="*/ 3 w 57"/>
                <a:gd name="T43" fmla="*/ 12 h 16"/>
                <a:gd name="T44" fmla="*/ 6 w 57"/>
                <a:gd name="T45" fmla="*/ 12 h 16"/>
                <a:gd name="T46" fmla="*/ 8 w 57"/>
                <a:gd name="T47" fmla="*/ 4 h 16"/>
                <a:gd name="T48" fmla="*/ 43 w 57"/>
                <a:gd name="T49" fmla="*/ 12 h 16"/>
                <a:gd name="T50" fmla="*/ 54 w 57"/>
                <a:gd name="T51" fmla="*/ 4 h 16"/>
                <a:gd name="T52" fmla="*/ 51 w 57"/>
                <a:gd name="T53" fmla="*/ 4 h 16"/>
                <a:gd name="T54" fmla="*/ 13 w 57"/>
                <a:gd name="T55" fmla="*/ 7 h 16"/>
                <a:gd name="T56" fmla="*/ 11 w 57"/>
                <a:gd name="T57" fmla="*/ 12 h 16"/>
                <a:gd name="T58" fmla="*/ 11 w 57"/>
                <a:gd name="T59" fmla="*/ 12 h 16"/>
                <a:gd name="T60" fmla="*/ 16 w 57"/>
                <a:gd name="T61" fmla="*/ 8 h 16"/>
                <a:gd name="T62" fmla="*/ 2 w 57"/>
                <a:gd name="T63" fmla="*/ 7 h 16"/>
                <a:gd name="T64" fmla="*/ 39 w 57"/>
                <a:gd name="T65" fmla="*/ 9 h 16"/>
                <a:gd name="T66" fmla="*/ 41 w 57"/>
                <a:gd name="T67" fmla="*/ 10 h 16"/>
                <a:gd name="T68" fmla="*/ 41 w 57"/>
                <a:gd name="T69" fmla="*/ 7 h 16"/>
                <a:gd name="T70" fmla="*/ 5 w 57"/>
                <a:gd name="T71" fmla="*/ 3 h 16"/>
                <a:gd name="T72" fmla="*/ 4 w 57"/>
                <a:gd name="T73" fmla="*/ 7 h 16"/>
                <a:gd name="T74" fmla="*/ 3 w 57"/>
                <a:gd name="T75" fmla="*/ 9 h 16"/>
                <a:gd name="T76" fmla="*/ 14 w 57"/>
                <a:gd name="T77" fmla="*/ 3 h 16"/>
                <a:gd name="T78" fmla="*/ 11 w 57"/>
                <a:gd name="T79" fmla="*/ 8 h 16"/>
                <a:gd name="T80" fmla="*/ 9 w 57"/>
                <a:gd name="T81" fmla="*/ 10 h 16"/>
                <a:gd name="T82" fmla="*/ 18 w 57"/>
                <a:gd name="T83" fmla="*/ 3 h 16"/>
                <a:gd name="T84" fmla="*/ 16 w 57"/>
                <a:gd name="T85" fmla="*/ 9 h 16"/>
                <a:gd name="T86" fmla="*/ 41 w 57"/>
                <a:gd name="T87" fmla="*/ 3 h 16"/>
                <a:gd name="T88" fmla="*/ 30 w 57"/>
                <a:gd name="T89" fmla="*/ 10 h 16"/>
                <a:gd name="T90" fmla="*/ 27 w 57"/>
                <a:gd name="T91" fmla="*/ 9 h 16"/>
                <a:gd name="T92" fmla="*/ 31 w 57"/>
                <a:gd name="T93" fmla="*/ 3 h 16"/>
                <a:gd name="T94" fmla="*/ 27 w 57"/>
                <a:gd name="T95" fmla="*/ 4 h 16"/>
                <a:gd name="T96" fmla="*/ 17 w 57"/>
                <a:gd name="T97" fmla="*/ 11 h 16"/>
                <a:gd name="T98" fmla="*/ 17 w 57"/>
                <a:gd name="T99" fmla="*/ 9 h 16"/>
                <a:gd name="T100" fmla="*/ 0 w 57"/>
                <a:gd name="T101" fmla="*/ 1 h 16"/>
                <a:gd name="T102" fmla="*/ 2 w 57"/>
                <a:gd name="T103" fmla="*/ 14 h 16"/>
                <a:gd name="T104" fmla="*/ 57 w 57"/>
                <a:gd name="T105" fmla="*/ 15 h 16"/>
                <a:gd name="T106" fmla="*/ 33 w 57"/>
                <a:gd name="T10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7" h="16">
                  <a:moveTo>
                    <a:pt x="45" y="13"/>
                  </a:moveTo>
                  <a:cubicBezTo>
                    <a:pt x="44" y="13"/>
                    <a:pt x="43" y="13"/>
                    <a:pt x="42" y="13"/>
                  </a:cubicBezTo>
                  <a:cubicBezTo>
                    <a:pt x="44" y="11"/>
                    <a:pt x="46" y="9"/>
                    <a:pt x="48" y="7"/>
                  </a:cubicBezTo>
                  <a:cubicBezTo>
                    <a:pt x="49" y="7"/>
                    <a:pt x="50" y="6"/>
                    <a:pt x="50" y="6"/>
                  </a:cubicBezTo>
                  <a:cubicBezTo>
                    <a:pt x="50" y="6"/>
                    <a:pt x="50" y="7"/>
                    <a:pt x="49" y="8"/>
                  </a:cubicBezTo>
                  <a:cubicBezTo>
                    <a:pt x="48" y="10"/>
                    <a:pt x="46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moveTo>
                    <a:pt x="42" y="13"/>
                  </a:moveTo>
                  <a:cubicBezTo>
                    <a:pt x="39" y="13"/>
                    <a:pt x="37" y="13"/>
                    <a:pt x="35" y="13"/>
                  </a:cubicBezTo>
                  <a:cubicBezTo>
                    <a:pt x="38" y="11"/>
                    <a:pt x="40" y="9"/>
                    <a:pt x="42" y="7"/>
                  </a:cubicBezTo>
                  <a:cubicBezTo>
                    <a:pt x="43" y="6"/>
                    <a:pt x="44" y="5"/>
                    <a:pt x="44" y="5"/>
                  </a:cubicBezTo>
                  <a:cubicBezTo>
                    <a:pt x="44" y="5"/>
                    <a:pt x="43" y="6"/>
                    <a:pt x="43" y="7"/>
                  </a:cubicBezTo>
                  <a:cubicBezTo>
                    <a:pt x="42" y="9"/>
                    <a:pt x="40" y="11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2" y="10"/>
                    <a:pt x="44" y="8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7" y="6"/>
                  </a:cubicBezTo>
                  <a:cubicBezTo>
                    <a:pt x="47" y="7"/>
                    <a:pt x="46" y="8"/>
                    <a:pt x="45" y="9"/>
                  </a:cubicBezTo>
                  <a:cubicBezTo>
                    <a:pt x="44" y="10"/>
                    <a:pt x="43" y="11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moveTo>
                    <a:pt x="30" y="13"/>
                  </a:moveTo>
                  <a:cubicBezTo>
                    <a:pt x="29" y="13"/>
                    <a:pt x="28" y="13"/>
                    <a:pt x="28" y="13"/>
                  </a:cubicBezTo>
                  <a:cubicBezTo>
                    <a:pt x="30" y="11"/>
                    <a:pt x="32" y="9"/>
                    <a:pt x="35" y="7"/>
                  </a:cubicBezTo>
                  <a:cubicBezTo>
                    <a:pt x="36" y="6"/>
                    <a:pt x="37" y="5"/>
                    <a:pt x="38" y="5"/>
                  </a:cubicBezTo>
                  <a:cubicBezTo>
                    <a:pt x="37" y="5"/>
                    <a:pt x="36" y="7"/>
                    <a:pt x="35" y="8"/>
                  </a:cubicBezTo>
                  <a:cubicBezTo>
                    <a:pt x="33" y="10"/>
                    <a:pt x="32" y="11"/>
                    <a:pt x="30" y="13"/>
                  </a:cubicBezTo>
                  <a:moveTo>
                    <a:pt x="24" y="12"/>
                  </a:moveTo>
                  <a:cubicBezTo>
                    <a:pt x="23" y="12"/>
                    <a:pt x="21" y="12"/>
                    <a:pt x="20" y="12"/>
                  </a:cubicBezTo>
                  <a:cubicBezTo>
                    <a:pt x="23" y="11"/>
                    <a:pt x="24" y="9"/>
                    <a:pt x="26" y="7"/>
                  </a:cubicBezTo>
                  <a:cubicBezTo>
                    <a:pt x="27" y="6"/>
                    <a:pt x="28" y="6"/>
                    <a:pt x="29" y="5"/>
                  </a:cubicBezTo>
                  <a:cubicBezTo>
                    <a:pt x="30" y="5"/>
                    <a:pt x="30" y="4"/>
                    <a:pt x="30" y="4"/>
                  </a:cubicBezTo>
                  <a:cubicBezTo>
                    <a:pt x="30" y="4"/>
                    <a:pt x="29" y="5"/>
                    <a:pt x="29" y="6"/>
                  </a:cubicBezTo>
                  <a:cubicBezTo>
                    <a:pt x="27" y="8"/>
                    <a:pt x="26" y="10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moveTo>
                    <a:pt x="50" y="12"/>
                  </a:moveTo>
                  <a:cubicBezTo>
                    <a:pt x="50" y="12"/>
                    <a:pt x="50" y="12"/>
                    <a:pt x="51" y="11"/>
                  </a:cubicBezTo>
                  <a:cubicBezTo>
                    <a:pt x="52" y="9"/>
                    <a:pt x="53" y="7"/>
                    <a:pt x="54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7"/>
                    <a:pt x="55" y="10"/>
                    <a:pt x="55" y="13"/>
                  </a:cubicBezTo>
                  <a:cubicBezTo>
                    <a:pt x="52" y="13"/>
                    <a:pt x="49" y="13"/>
                    <a:pt x="45" y="13"/>
                  </a:cubicBezTo>
                  <a:cubicBezTo>
                    <a:pt x="48" y="12"/>
                    <a:pt x="50" y="9"/>
                    <a:pt x="52" y="7"/>
                  </a:cubicBezTo>
                  <a:cubicBezTo>
                    <a:pt x="52" y="7"/>
                    <a:pt x="53" y="5"/>
                    <a:pt x="53" y="5"/>
                  </a:cubicBezTo>
                  <a:cubicBezTo>
                    <a:pt x="53" y="5"/>
                    <a:pt x="53" y="6"/>
                    <a:pt x="53" y="7"/>
                  </a:cubicBezTo>
                  <a:cubicBezTo>
                    <a:pt x="52" y="9"/>
                    <a:pt x="50" y="11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0" y="12"/>
                    <a:pt x="50" y="13"/>
                    <a:pt x="51" y="12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1"/>
                    <a:pt x="51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1"/>
                    <a:pt x="54" y="10"/>
                    <a:pt x="55" y="9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3" y="9"/>
                    <a:pt x="53" y="9"/>
                    <a:pt x="52" y="10"/>
                  </a:cubicBezTo>
                  <a:cubicBezTo>
                    <a:pt x="52" y="10"/>
                    <a:pt x="50" y="12"/>
                    <a:pt x="50" y="12"/>
                  </a:cubicBezTo>
                  <a:moveTo>
                    <a:pt x="27" y="13"/>
                  </a:moveTo>
                  <a:cubicBezTo>
                    <a:pt x="26" y="13"/>
                    <a:pt x="25" y="13"/>
                    <a:pt x="25" y="12"/>
                  </a:cubicBezTo>
                  <a:cubicBezTo>
                    <a:pt x="28" y="10"/>
                    <a:pt x="30" y="7"/>
                    <a:pt x="33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4"/>
                    <a:pt x="32" y="6"/>
                    <a:pt x="32" y="7"/>
                  </a:cubicBezTo>
                  <a:cubicBezTo>
                    <a:pt x="30" y="9"/>
                    <a:pt x="29" y="11"/>
                    <a:pt x="27" y="12"/>
                  </a:cubicBezTo>
                  <a:cubicBezTo>
                    <a:pt x="27" y="13"/>
                    <a:pt x="27" y="13"/>
                    <a:pt x="27" y="13"/>
                  </a:cubicBezTo>
                  <a:moveTo>
                    <a:pt x="19" y="12"/>
                  </a:moveTo>
                  <a:cubicBezTo>
                    <a:pt x="18" y="12"/>
                    <a:pt x="18" y="12"/>
                    <a:pt x="17" y="12"/>
                  </a:cubicBezTo>
                  <a:cubicBezTo>
                    <a:pt x="19" y="10"/>
                    <a:pt x="21" y="8"/>
                    <a:pt x="24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5" y="5"/>
                    <a:pt x="25" y="6"/>
                    <a:pt x="24" y="7"/>
                  </a:cubicBezTo>
                  <a:cubicBezTo>
                    <a:pt x="22" y="9"/>
                    <a:pt x="20" y="10"/>
                    <a:pt x="19" y="12"/>
                  </a:cubicBezTo>
                  <a:moveTo>
                    <a:pt x="34" y="13"/>
                  </a:moveTo>
                  <a:cubicBezTo>
                    <a:pt x="33" y="13"/>
                    <a:pt x="32" y="13"/>
                    <a:pt x="31" y="13"/>
                  </a:cubicBezTo>
                  <a:cubicBezTo>
                    <a:pt x="33" y="11"/>
                    <a:pt x="36" y="8"/>
                    <a:pt x="38" y="6"/>
                  </a:cubicBezTo>
                  <a:cubicBezTo>
                    <a:pt x="39" y="5"/>
                    <a:pt x="40" y="5"/>
                    <a:pt x="41" y="4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9"/>
                    <a:pt x="36" y="11"/>
                    <a:pt x="34" y="13"/>
                  </a:cubicBezTo>
                  <a:moveTo>
                    <a:pt x="16" y="12"/>
                  </a:moveTo>
                  <a:cubicBezTo>
                    <a:pt x="15" y="12"/>
                    <a:pt x="15" y="12"/>
                    <a:pt x="14" y="12"/>
                  </a:cubicBezTo>
                  <a:cubicBezTo>
                    <a:pt x="17" y="10"/>
                    <a:pt x="19" y="8"/>
                    <a:pt x="21" y="6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1" y="6"/>
                    <a:pt x="20" y="7"/>
                  </a:cubicBezTo>
                  <a:cubicBezTo>
                    <a:pt x="19" y="8"/>
                    <a:pt x="17" y="10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moveTo>
                    <a:pt x="6" y="12"/>
                  </a:moveTo>
                  <a:cubicBezTo>
                    <a:pt x="5" y="12"/>
                    <a:pt x="4" y="12"/>
                    <a:pt x="3" y="12"/>
                  </a:cubicBezTo>
                  <a:cubicBezTo>
                    <a:pt x="6" y="10"/>
                    <a:pt x="9" y="7"/>
                    <a:pt x="12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1" y="7"/>
                    <a:pt x="10" y="8"/>
                  </a:cubicBezTo>
                  <a:cubicBezTo>
                    <a:pt x="9" y="9"/>
                    <a:pt x="7" y="10"/>
                    <a:pt x="6" y="12"/>
                  </a:cubicBezTo>
                  <a:moveTo>
                    <a:pt x="3" y="11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4" y="8"/>
                    <a:pt x="5" y="8"/>
                    <a:pt x="6" y="7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7" y="7"/>
                    <a:pt x="5" y="9"/>
                    <a:pt x="3" y="11"/>
                  </a:cubicBezTo>
                  <a:moveTo>
                    <a:pt x="43" y="12"/>
                  </a:moveTo>
                  <a:cubicBezTo>
                    <a:pt x="45" y="10"/>
                    <a:pt x="47" y="7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4"/>
                    <a:pt x="52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2" y="6"/>
                    <a:pt x="50" y="8"/>
                    <a:pt x="48" y="10"/>
                  </a:cubicBezTo>
                  <a:cubicBezTo>
                    <a:pt x="48" y="10"/>
                    <a:pt x="49" y="10"/>
                    <a:pt x="49" y="9"/>
                  </a:cubicBezTo>
                  <a:cubicBezTo>
                    <a:pt x="50" y="8"/>
                    <a:pt x="51" y="6"/>
                    <a:pt x="51" y="5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48" y="7"/>
                    <a:pt x="45" y="9"/>
                    <a:pt x="43" y="12"/>
                  </a:cubicBezTo>
                  <a:moveTo>
                    <a:pt x="11" y="12"/>
                  </a:moveTo>
                  <a:cubicBezTo>
                    <a:pt x="10" y="12"/>
                    <a:pt x="9" y="12"/>
                    <a:pt x="7" y="12"/>
                  </a:cubicBezTo>
                  <a:cubicBezTo>
                    <a:pt x="10" y="11"/>
                    <a:pt x="11" y="9"/>
                    <a:pt x="13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5" y="6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7"/>
                    <a:pt x="13" y="9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moveTo>
                    <a:pt x="13" y="12"/>
                  </a:move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4" y="9"/>
                    <a:pt x="16" y="6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8" y="5"/>
                    <a:pt x="17" y="7"/>
                    <a:pt x="16" y="8"/>
                  </a:cubicBezTo>
                  <a:cubicBezTo>
                    <a:pt x="15" y="9"/>
                    <a:pt x="14" y="10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moveTo>
                    <a:pt x="2" y="8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5" y="3"/>
                    <a:pt x="5" y="3"/>
                  </a:cubicBezTo>
                  <a:cubicBezTo>
                    <a:pt x="6" y="3"/>
                    <a:pt x="5" y="4"/>
                    <a:pt x="5" y="4"/>
                  </a:cubicBezTo>
                  <a:cubicBezTo>
                    <a:pt x="4" y="5"/>
                    <a:pt x="3" y="7"/>
                    <a:pt x="2" y="8"/>
                  </a:cubicBezTo>
                  <a:moveTo>
                    <a:pt x="39" y="9"/>
                  </a:moveTo>
                  <a:cubicBezTo>
                    <a:pt x="40" y="7"/>
                    <a:pt x="41" y="5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4" y="3"/>
                    <a:pt x="46" y="3"/>
                    <a:pt x="48" y="4"/>
                  </a:cubicBezTo>
                  <a:cubicBezTo>
                    <a:pt x="46" y="6"/>
                    <a:pt x="43" y="8"/>
                    <a:pt x="41" y="10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8"/>
                    <a:pt x="44" y="6"/>
                    <a:pt x="46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5"/>
                    <a:pt x="42" y="6"/>
                    <a:pt x="41" y="7"/>
                  </a:cubicBezTo>
                  <a:cubicBezTo>
                    <a:pt x="40" y="8"/>
                    <a:pt x="40" y="8"/>
                    <a:pt x="39" y="9"/>
                  </a:cubicBezTo>
                  <a:moveTo>
                    <a:pt x="2" y="6"/>
                  </a:move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4"/>
                    <a:pt x="3" y="5"/>
                    <a:pt x="2" y="6"/>
                  </a:cubicBezTo>
                  <a:moveTo>
                    <a:pt x="3" y="9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5" y="5"/>
                    <a:pt x="6" y="4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6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moveTo>
                    <a:pt x="3" y="11"/>
                  </a:moveTo>
                  <a:cubicBezTo>
                    <a:pt x="6" y="9"/>
                    <a:pt x="9" y="6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4" y="3"/>
                  </a:cubicBezTo>
                  <a:cubicBezTo>
                    <a:pt x="10" y="5"/>
                    <a:pt x="7" y="9"/>
                    <a:pt x="3" y="11"/>
                  </a:cubicBezTo>
                  <a:moveTo>
                    <a:pt x="7" y="12"/>
                  </a:moveTo>
                  <a:cubicBezTo>
                    <a:pt x="7" y="12"/>
                    <a:pt x="7" y="11"/>
                    <a:pt x="8" y="11"/>
                  </a:cubicBezTo>
                  <a:cubicBezTo>
                    <a:pt x="9" y="10"/>
                    <a:pt x="10" y="9"/>
                    <a:pt x="11" y="8"/>
                  </a:cubicBezTo>
                  <a:cubicBezTo>
                    <a:pt x="12" y="7"/>
                    <a:pt x="14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8" y="3"/>
                  </a:cubicBezTo>
                  <a:cubicBezTo>
                    <a:pt x="14" y="5"/>
                    <a:pt x="12" y="8"/>
                    <a:pt x="9" y="10"/>
                  </a:cubicBezTo>
                  <a:cubicBezTo>
                    <a:pt x="8" y="11"/>
                    <a:pt x="7" y="12"/>
                    <a:pt x="7" y="12"/>
                  </a:cubicBezTo>
                  <a:moveTo>
                    <a:pt x="17" y="5"/>
                  </a:moveTo>
                  <a:cubicBezTo>
                    <a:pt x="17" y="5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20" y="3"/>
                    <a:pt x="20" y="3"/>
                  </a:cubicBezTo>
                  <a:cubicBezTo>
                    <a:pt x="19" y="3"/>
                    <a:pt x="18" y="4"/>
                    <a:pt x="17" y="5"/>
                  </a:cubicBezTo>
                  <a:moveTo>
                    <a:pt x="14" y="11"/>
                  </a:moveTo>
                  <a:cubicBezTo>
                    <a:pt x="15" y="11"/>
                    <a:pt x="15" y="10"/>
                    <a:pt x="16" y="9"/>
                  </a:cubicBezTo>
                  <a:cubicBezTo>
                    <a:pt x="17" y="7"/>
                    <a:pt x="19" y="5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4" y="3"/>
                    <a:pt x="27" y="3"/>
                    <a:pt x="30" y="3"/>
                  </a:cubicBezTo>
                  <a:cubicBezTo>
                    <a:pt x="34" y="3"/>
                    <a:pt x="38" y="3"/>
                    <a:pt x="41" y="3"/>
                  </a:cubicBezTo>
                  <a:cubicBezTo>
                    <a:pt x="40" y="4"/>
                    <a:pt x="38" y="5"/>
                    <a:pt x="37" y="7"/>
                  </a:cubicBezTo>
                  <a:cubicBezTo>
                    <a:pt x="37" y="6"/>
                    <a:pt x="38" y="5"/>
                    <a:pt x="39" y="4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5" y="5"/>
                    <a:pt x="33" y="8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7"/>
                    <a:pt x="34" y="5"/>
                    <a:pt x="35" y="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5"/>
                    <a:pt x="30" y="7"/>
                    <a:pt x="27" y="9"/>
                  </a:cubicBezTo>
                  <a:cubicBezTo>
                    <a:pt x="27" y="10"/>
                    <a:pt x="25" y="12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8" y="8"/>
                    <a:pt x="29" y="6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5"/>
                    <a:pt x="26" y="7"/>
                    <a:pt x="24" y="9"/>
                  </a:cubicBezTo>
                  <a:cubicBezTo>
                    <a:pt x="23" y="9"/>
                    <a:pt x="21" y="12"/>
                    <a:pt x="20" y="12"/>
                  </a:cubicBezTo>
                  <a:cubicBezTo>
                    <a:pt x="20" y="12"/>
                    <a:pt x="20" y="11"/>
                    <a:pt x="21" y="10"/>
                  </a:cubicBezTo>
                  <a:cubicBezTo>
                    <a:pt x="23" y="8"/>
                    <a:pt x="25" y="6"/>
                    <a:pt x="27" y="4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4" y="5"/>
                    <a:pt x="22" y="7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9" y="9"/>
                    <a:pt x="20" y="8"/>
                  </a:cubicBezTo>
                  <a:cubicBezTo>
                    <a:pt x="21" y="6"/>
                    <a:pt x="23" y="5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5"/>
                    <a:pt x="19" y="7"/>
                    <a:pt x="17" y="9"/>
                  </a:cubicBezTo>
                  <a:cubicBezTo>
                    <a:pt x="16" y="10"/>
                    <a:pt x="15" y="11"/>
                    <a:pt x="14" y="11"/>
                  </a:cubicBezTo>
                  <a:moveTo>
                    <a:pt x="22" y="0"/>
                  </a:moveTo>
                  <a:cubicBezTo>
                    <a:pt x="15" y="0"/>
                    <a:pt x="8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6"/>
                    <a:pt x="0" y="9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9" y="14"/>
                    <a:pt x="37" y="16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7" y="16"/>
                    <a:pt x="57" y="15"/>
                    <a:pt x="57" y="15"/>
                  </a:cubicBezTo>
                  <a:cubicBezTo>
                    <a:pt x="57" y="11"/>
                    <a:pt x="57" y="7"/>
                    <a:pt x="57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57" y="2"/>
                    <a:pt x="56" y="2"/>
                  </a:cubicBezTo>
                  <a:cubicBezTo>
                    <a:pt x="49" y="1"/>
                    <a:pt x="41" y="1"/>
                    <a:pt x="33" y="1"/>
                  </a:cubicBezTo>
                  <a:cubicBezTo>
                    <a:pt x="29" y="0"/>
                    <a:pt x="26" y="0"/>
                    <a:pt x="22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8364206" y="2995539"/>
              <a:ext cx="63500" cy="55563"/>
            </a:xfrm>
            <a:custGeom>
              <a:avLst/>
              <a:gdLst>
                <a:gd name="T0" fmla="*/ 3 w 15"/>
                <a:gd name="T1" fmla="*/ 7 h 13"/>
                <a:gd name="T2" fmla="*/ 8 w 15"/>
                <a:gd name="T3" fmla="*/ 5 h 13"/>
                <a:gd name="T4" fmla="*/ 4 w 15"/>
                <a:gd name="T5" fmla="*/ 9 h 13"/>
                <a:gd name="T6" fmla="*/ 4 w 15"/>
                <a:gd name="T7" fmla="*/ 9 h 13"/>
                <a:gd name="T8" fmla="*/ 9 w 15"/>
                <a:gd name="T9" fmla="*/ 6 h 13"/>
                <a:gd name="T10" fmla="*/ 6 w 15"/>
                <a:gd name="T11" fmla="*/ 10 h 13"/>
                <a:gd name="T12" fmla="*/ 6 w 15"/>
                <a:gd name="T13" fmla="*/ 10 h 13"/>
                <a:gd name="T14" fmla="*/ 11 w 15"/>
                <a:gd name="T15" fmla="*/ 8 h 13"/>
                <a:gd name="T16" fmla="*/ 9 w 15"/>
                <a:gd name="T17" fmla="*/ 10 h 13"/>
                <a:gd name="T18" fmla="*/ 9 w 15"/>
                <a:gd name="T19" fmla="*/ 11 h 13"/>
                <a:gd name="T20" fmla="*/ 9 w 15"/>
                <a:gd name="T21" fmla="*/ 11 h 13"/>
                <a:gd name="T22" fmla="*/ 8 w 15"/>
                <a:gd name="T23" fmla="*/ 11 h 13"/>
                <a:gd name="T24" fmla="*/ 3 w 15"/>
                <a:gd name="T25" fmla="*/ 7 h 13"/>
                <a:gd name="T26" fmla="*/ 3 w 15"/>
                <a:gd name="T27" fmla="*/ 7 h 13"/>
                <a:gd name="T28" fmla="*/ 4 w 15"/>
                <a:gd name="T29" fmla="*/ 4 h 13"/>
                <a:gd name="T30" fmla="*/ 6 w 15"/>
                <a:gd name="T31" fmla="*/ 3 h 13"/>
                <a:gd name="T32" fmla="*/ 4 w 15"/>
                <a:gd name="T33" fmla="*/ 4 h 13"/>
                <a:gd name="T34" fmla="*/ 4 w 15"/>
                <a:gd name="T35" fmla="*/ 4 h 13"/>
                <a:gd name="T36" fmla="*/ 7 w 15"/>
                <a:gd name="T37" fmla="*/ 3 h 13"/>
                <a:gd name="T38" fmla="*/ 3 w 15"/>
                <a:gd name="T39" fmla="*/ 7 h 13"/>
                <a:gd name="T40" fmla="*/ 3 w 15"/>
                <a:gd name="T41" fmla="*/ 7 h 13"/>
                <a:gd name="T42" fmla="*/ 4 w 15"/>
                <a:gd name="T43" fmla="*/ 4 h 13"/>
                <a:gd name="T44" fmla="*/ 4 w 15"/>
                <a:gd name="T45" fmla="*/ 4 h 13"/>
                <a:gd name="T46" fmla="*/ 5 w 15"/>
                <a:gd name="T47" fmla="*/ 5 h 13"/>
                <a:gd name="T48" fmla="*/ 8 w 15"/>
                <a:gd name="T49" fmla="*/ 3 h 13"/>
                <a:gd name="T50" fmla="*/ 10 w 15"/>
                <a:gd name="T51" fmla="*/ 11 h 13"/>
                <a:gd name="T52" fmla="*/ 12 w 15"/>
                <a:gd name="T53" fmla="*/ 8 h 13"/>
                <a:gd name="T54" fmla="*/ 11 w 15"/>
                <a:gd name="T55" fmla="*/ 7 h 13"/>
                <a:gd name="T56" fmla="*/ 7 w 15"/>
                <a:gd name="T57" fmla="*/ 9 h 13"/>
                <a:gd name="T58" fmla="*/ 11 w 15"/>
                <a:gd name="T59" fmla="*/ 5 h 13"/>
                <a:gd name="T60" fmla="*/ 10 w 15"/>
                <a:gd name="T61" fmla="*/ 5 h 13"/>
                <a:gd name="T62" fmla="*/ 6 w 15"/>
                <a:gd name="T63" fmla="*/ 7 h 13"/>
                <a:gd name="T64" fmla="*/ 10 w 15"/>
                <a:gd name="T65" fmla="*/ 4 h 13"/>
                <a:gd name="T66" fmla="*/ 9 w 15"/>
                <a:gd name="T67" fmla="*/ 3 h 13"/>
                <a:gd name="T68" fmla="*/ 5 w 15"/>
                <a:gd name="T69" fmla="*/ 5 h 13"/>
                <a:gd name="T70" fmla="*/ 8 w 15"/>
                <a:gd name="T71" fmla="*/ 0 h 13"/>
                <a:gd name="T72" fmla="*/ 7 w 15"/>
                <a:gd name="T73" fmla="*/ 0 h 13"/>
                <a:gd name="T74" fmla="*/ 7 w 15"/>
                <a:gd name="T75" fmla="*/ 0 h 13"/>
                <a:gd name="T76" fmla="*/ 6 w 15"/>
                <a:gd name="T77" fmla="*/ 0 h 13"/>
                <a:gd name="T78" fmla="*/ 0 w 15"/>
                <a:gd name="T79" fmla="*/ 7 h 13"/>
                <a:gd name="T80" fmla="*/ 8 w 15"/>
                <a:gd name="T81" fmla="*/ 13 h 13"/>
                <a:gd name="T82" fmla="*/ 9 w 15"/>
                <a:gd name="T83" fmla="*/ 13 h 13"/>
                <a:gd name="T84" fmla="*/ 14 w 15"/>
                <a:gd name="T85" fmla="*/ 6 h 13"/>
                <a:gd name="T86" fmla="*/ 8 w 15"/>
                <a:gd name="T8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5" y="6"/>
                    <a:pt x="7" y="5"/>
                    <a:pt x="8" y="5"/>
                  </a:cubicBezTo>
                  <a:cubicBezTo>
                    <a:pt x="7" y="6"/>
                    <a:pt x="5" y="7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8" y="7"/>
                    <a:pt x="7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8" y="10"/>
                    <a:pt x="9" y="9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4" y="4"/>
                  </a:move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5" y="3"/>
                    <a:pt x="4" y="4"/>
                  </a:cubicBezTo>
                  <a:moveTo>
                    <a:pt x="4" y="4"/>
                  </a:moveTo>
                  <a:cubicBezTo>
                    <a:pt x="5" y="4"/>
                    <a:pt x="6" y="3"/>
                    <a:pt x="7" y="3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moveTo>
                    <a:pt x="5" y="5"/>
                  </a:moveTo>
                  <a:cubicBezTo>
                    <a:pt x="6" y="5"/>
                    <a:pt x="7" y="4"/>
                    <a:pt x="8" y="3"/>
                  </a:cubicBezTo>
                  <a:cubicBezTo>
                    <a:pt x="12" y="3"/>
                    <a:pt x="14" y="9"/>
                    <a:pt x="10" y="11"/>
                  </a:cubicBezTo>
                  <a:cubicBezTo>
                    <a:pt x="11" y="10"/>
                    <a:pt x="11" y="9"/>
                    <a:pt x="12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8" y="8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6"/>
                    <a:pt x="8" y="6"/>
                    <a:pt x="6" y="7"/>
                  </a:cubicBezTo>
                  <a:cubicBezTo>
                    <a:pt x="8" y="6"/>
                    <a:pt x="9" y="5"/>
                    <a:pt x="10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4"/>
                    <a:pt x="7" y="5"/>
                    <a:pt x="5" y="5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1" y="11"/>
                    <a:pt x="4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13" y="13"/>
                    <a:pt x="15" y="10"/>
                    <a:pt x="14" y="6"/>
                  </a:cubicBezTo>
                  <a:cubicBezTo>
                    <a:pt x="14" y="2"/>
                    <a:pt x="11" y="0"/>
                    <a:pt x="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9156369" y="4195689"/>
              <a:ext cx="220663" cy="203200"/>
            </a:xfrm>
            <a:custGeom>
              <a:avLst/>
              <a:gdLst>
                <a:gd name="T0" fmla="*/ 40 w 52"/>
                <a:gd name="T1" fmla="*/ 44 h 48"/>
                <a:gd name="T2" fmla="*/ 44 w 52"/>
                <a:gd name="T3" fmla="*/ 37 h 48"/>
                <a:gd name="T4" fmla="*/ 36 w 52"/>
                <a:gd name="T5" fmla="*/ 40 h 48"/>
                <a:gd name="T6" fmla="*/ 34 w 52"/>
                <a:gd name="T7" fmla="*/ 38 h 48"/>
                <a:gd name="T8" fmla="*/ 32 w 52"/>
                <a:gd name="T9" fmla="*/ 35 h 48"/>
                <a:gd name="T10" fmla="*/ 34 w 52"/>
                <a:gd name="T11" fmla="*/ 37 h 48"/>
                <a:gd name="T12" fmla="*/ 47 w 52"/>
                <a:gd name="T13" fmla="*/ 37 h 48"/>
                <a:gd name="T14" fmla="*/ 46 w 52"/>
                <a:gd name="T15" fmla="*/ 36 h 48"/>
                <a:gd name="T16" fmla="*/ 39 w 52"/>
                <a:gd name="T17" fmla="*/ 40 h 48"/>
                <a:gd name="T18" fmla="*/ 42 w 52"/>
                <a:gd name="T19" fmla="*/ 32 h 48"/>
                <a:gd name="T20" fmla="*/ 31 w 52"/>
                <a:gd name="T21" fmla="*/ 35 h 48"/>
                <a:gd name="T22" fmla="*/ 31 w 52"/>
                <a:gd name="T23" fmla="*/ 35 h 48"/>
                <a:gd name="T24" fmla="*/ 34 w 52"/>
                <a:gd name="T25" fmla="*/ 25 h 48"/>
                <a:gd name="T26" fmla="*/ 31 w 52"/>
                <a:gd name="T27" fmla="*/ 30 h 48"/>
                <a:gd name="T28" fmla="*/ 35 w 52"/>
                <a:gd name="T29" fmla="*/ 32 h 48"/>
                <a:gd name="T30" fmla="*/ 36 w 52"/>
                <a:gd name="T31" fmla="*/ 26 h 48"/>
                <a:gd name="T32" fmla="*/ 18 w 52"/>
                <a:gd name="T33" fmla="*/ 24 h 48"/>
                <a:gd name="T34" fmla="*/ 27 w 52"/>
                <a:gd name="T35" fmla="*/ 30 h 48"/>
                <a:gd name="T36" fmla="*/ 35 w 52"/>
                <a:gd name="T37" fmla="*/ 24 h 48"/>
                <a:gd name="T38" fmla="*/ 16 w 52"/>
                <a:gd name="T39" fmla="*/ 22 h 48"/>
                <a:gd name="T40" fmla="*/ 5 w 52"/>
                <a:gd name="T41" fmla="*/ 39 h 48"/>
                <a:gd name="T42" fmla="*/ 31 w 52"/>
                <a:gd name="T43" fmla="*/ 16 h 48"/>
                <a:gd name="T44" fmla="*/ 14 w 52"/>
                <a:gd name="T45" fmla="*/ 19 h 48"/>
                <a:gd name="T46" fmla="*/ 15 w 52"/>
                <a:gd name="T47" fmla="*/ 21 h 48"/>
                <a:gd name="T48" fmla="*/ 23 w 52"/>
                <a:gd name="T49" fmla="*/ 17 h 48"/>
                <a:gd name="T50" fmla="*/ 18 w 52"/>
                <a:gd name="T51" fmla="*/ 15 h 48"/>
                <a:gd name="T52" fmla="*/ 17 w 52"/>
                <a:gd name="T53" fmla="*/ 12 h 48"/>
                <a:gd name="T54" fmla="*/ 11 w 52"/>
                <a:gd name="T55" fmla="*/ 42 h 48"/>
                <a:gd name="T56" fmla="*/ 39 w 52"/>
                <a:gd name="T57" fmla="*/ 18 h 48"/>
                <a:gd name="T58" fmla="*/ 12 w 52"/>
                <a:gd name="T59" fmla="*/ 16 h 48"/>
                <a:gd name="T60" fmla="*/ 21 w 52"/>
                <a:gd name="T61" fmla="*/ 15 h 48"/>
                <a:gd name="T62" fmla="*/ 13 w 52"/>
                <a:gd name="T63" fmla="*/ 16 h 48"/>
                <a:gd name="T64" fmla="*/ 24 w 52"/>
                <a:gd name="T65" fmla="*/ 26 h 48"/>
                <a:gd name="T66" fmla="*/ 41 w 52"/>
                <a:gd name="T67" fmla="*/ 12 h 48"/>
                <a:gd name="T68" fmla="*/ 9 w 52"/>
                <a:gd name="T69" fmla="*/ 15 h 48"/>
                <a:gd name="T70" fmla="*/ 9 w 52"/>
                <a:gd name="T71" fmla="*/ 14 h 48"/>
                <a:gd name="T72" fmla="*/ 14 w 52"/>
                <a:gd name="T73" fmla="*/ 39 h 48"/>
                <a:gd name="T74" fmla="*/ 48 w 52"/>
                <a:gd name="T75" fmla="*/ 9 h 48"/>
                <a:gd name="T76" fmla="*/ 10 w 52"/>
                <a:gd name="T77" fmla="*/ 7 h 48"/>
                <a:gd name="T78" fmla="*/ 38 w 52"/>
                <a:gd name="T79" fmla="*/ 10 h 48"/>
                <a:gd name="T80" fmla="*/ 7 w 52"/>
                <a:gd name="T81" fmla="*/ 40 h 48"/>
                <a:gd name="T82" fmla="*/ 45 w 52"/>
                <a:gd name="T83" fmla="*/ 7 h 48"/>
                <a:gd name="T84" fmla="*/ 7 w 52"/>
                <a:gd name="T85" fmla="*/ 40 h 48"/>
                <a:gd name="T86" fmla="*/ 11 w 52"/>
                <a:gd name="T87" fmla="*/ 15 h 48"/>
                <a:gd name="T88" fmla="*/ 12 w 52"/>
                <a:gd name="T89" fmla="*/ 10 h 48"/>
                <a:gd name="T90" fmla="*/ 19 w 52"/>
                <a:gd name="T91" fmla="*/ 25 h 48"/>
                <a:gd name="T92" fmla="*/ 27 w 52"/>
                <a:gd name="T93" fmla="*/ 18 h 48"/>
                <a:gd name="T94" fmla="*/ 43 w 52"/>
                <a:gd name="T95" fmla="*/ 5 h 48"/>
                <a:gd name="T96" fmla="*/ 4 w 52"/>
                <a:gd name="T97" fmla="*/ 10 h 48"/>
                <a:gd name="T98" fmla="*/ 4 w 52"/>
                <a:gd name="T99" fmla="*/ 10 h 48"/>
                <a:gd name="T100" fmla="*/ 41 w 52"/>
                <a:gd name="T101" fmla="*/ 3 h 48"/>
                <a:gd name="T102" fmla="*/ 25 w 52"/>
                <a:gd name="T103" fmla="*/ 18 h 48"/>
                <a:gd name="T104" fmla="*/ 23 w 52"/>
                <a:gd name="T105" fmla="*/ 17 h 48"/>
                <a:gd name="T106" fmla="*/ 41 w 52"/>
                <a:gd name="T107" fmla="*/ 0 h 48"/>
                <a:gd name="T108" fmla="*/ 12 w 52"/>
                <a:gd name="T109" fmla="*/ 0 h 48"/>
                <a:gd name="T110" fmla="*/ 1 w 52"/>
                <a:gd name="T111" fmla="*/ 8 h 48"/>
                <a:gd name="T112" fmla="*/ 2 w 52"/>
                <a:gd name="T113" fmla="*/ 38 h 48"/>
                <a:gd name="T114" fmla="*/ 11 w 52"/>
                <a:gd name="T115" fmla="*/ 48 h 48"/>
                <a:gd name="T116" fmla="*/ 39 w 52"/>
                <a:gd name="T117" fmla="*/ 47 h 48"/>
                <a:gd name="T118" fmla="*/ 50 w 52"/>
                <a:gd name="T119" fmla="*/ 38 h 48"/>
                <a:gd name="T120" fmla="*/ 51 w 52"/>
                <a:gd name="T121" fmla="*/ 12 h 48"/>
                <a:gd name="T122" fmla="*/ 42 w 52"/>
                <a:gd name="T1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" h="48">
                  <a:moveTo>
                    <a:pt x="40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42" y="42"/>
                    <a:pt x="44" y="40"/>
                    <a:pt x="47" y="38"/>
                  </a:cubicBezTo>
                  <a:cubicBezTo>
                    <a:pt x="45" y="41"/>
                    <a:pt x="42" y="42"/>
                    <a:pt x="40" y="44"/>
                  </a:cubicBezTo>
                  <a:moveTo>
                    <a:pt x="39" y="43"/>
                  </a:moveTo>
                  <a:cubicBezTo>
                    <a:pt x="38" y="43"/>
                    <a:pt x="38" y="43"/>
                    <a:pt x="38" y="42"/>
                  </a:cubicBezTo>
                  <a:cubicBezTo>
                    <a:pt x="38" y="41"/>
                    <a:pt x="39" y="40"/>
                    <a:pt x="40" y="39"/>
                  </a:cubicBezTo>
                  <a:cubicBezTo>
                    <a:pt x="41" y="38"/>
                    <a:pt x="43" y="38"/>
                    <a:pt x="44" y="37"/>
                  </a:cubicBezTo>
                  <a:cubicBezTo>
                    <a:pt x="42" y="39"/>
                    <a:pt x="40" y="41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moveTo>
                    <a:pt x="37" y="42"/>
                  </a:moveTo>
                  <a:cubicBezTo>
                    <a:pt x="36" y="41"/>
                    <a:pt x="36" y="40"/>
                    <a:pt x="36" y="40"/>
                  </a:cubicBezTo>
                  <a:cubicBezTo>
                    <a:pt x="38" y="38"/>
                    <a:pt x="40" y="36"/>
                    <a:pt x="42" y="34"/>
                  </a:cubicBezTo>
                  <a:cubicBezTo>
                    <a:pt x="40" y="37"/>
                    <a:pt x="38" y="39"/>
                    <a:pt x="37" y="42"/>
                  </a:cubicBezTo>
                  <a:moveTo>
                    <a:pt x="35" y="39"/>
                  </a:moveTo>
                  <a:cubicBezTo>
                    <a:pt x="34" y="39"/>
                    <a:pt x="34" y="38"/>
                    <a:pt x="34" y="38"/>
                  </a:cubicBezTo>
                  <a:cubicBezTo>
                    <a:pt x="36" y="37"/>
                    <a:pt x="38" y="35"/>
                    <a:pt x="40" y="33"/>
                  </a:cubicBezTo>
                  <a:cubicBezTo>
                    <a:pt x="38" y="35"/>
                    <a:pt x="36" y="37"/>
                    <a:pt x="35" y="39"/>
                  </a:cubicBezTo>
                  <a:moveTo>
                    <a:pt x="33" y="37"/>
                  </a:moveTo>
                  <a:cubicBezTo>
                    <a:pt x="33" y="37"/>
                    <a:pt x="32" y="36"/>
                    <a:pt x="32" y="35"/>
                  </a:cubicBezTo>
                  <a:cubicBezTo>
                    <a:pt x="34" y="34"/>
                    <a:pt x="36" y="32"/>
                    <a:pt x="38" y="30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6" y="35"/>
                    <a:pt x="36" y="34"/>
                  </a:cubicBezTo>
                  <a:cubicBezTo>
                    <a:pt x="38" y="33"/>
                    <a:pt x="39" y="31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2" y="32"/>
                    <a:pt x="45" y="35"/>
                    <a:pt x="47" y="37"/>
                  </a:cubicBezTo>
                  <a:cubicBezTo>
                    <a:pt x="45" y="38"/>
                    <a:pt x="44" y="39"/>
                    <a:pt x="42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2" y="40"/>
                    <a:pt x="42" y="40"/>
                  </a:cubicBezTo>
                  <a:cubicBezTo>
                    <a:pt x="43" y="39"/>
                    <a:pt x="45" y="37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6"/>
                    <a:pt x="42" y="37"/>
                    <a:pt x="40" y="39"/>
                  </a:cubicBezTo>
                  <a:cubicBezTo>
                    <a:pt x="39" y="40"/>
                    <a:pt x="38" y="41"/>
                    <a:pt x="38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40" y="37"/>
                    <a:pt x="42" y="36"/>
                    <a:pt x="43" y="34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0" y="35"/>
                    <a:pt x="37" y="37"/>
                    <a:pt x="35" y="39"/>
                  </a:cubicBezTo>
                  <a:cubicBezTo>
                    <a:pt x="37" y="38"/>
                    <a:pt x="40" y="34"/>
                    <a:pt x="42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2"/>
                    <a:pt x="37" y="34"/>
                    <a:pt x="35" y="36"/>
                  </a:cubicBezTo>
                  <a:cubicBezTo>
                    <a:pt x="35" y="36"/>
                    <a:pt x="34" y="37"/>
                    <a:pt x="34" y="37"/>
                  </a:cubicBezTo>
                  <a:moveTo>
                    <a:pt x="31" y="35"/>
                  </a:moveTo>
                  <a:cubicBezTo>
                    <a:pt x="30" y="34"/>
                    <a:pt x="30" y="33"/>
                    <a:pt x="29" y="33"/>
                  </a:cubicBezTo>
                  <a:cubicBezTo>
                    <a:pt x="32" y="31"/>
                    <a:pt x="34" y="30"/>
                    <a:pt x="36" y="28"/>
                  </a:cubicBezTo>
                  <a:cubicBezTo>
                    <a:pt x="35" y="28"/>
                    <a:pt x="34" y="31"/>
                    <a:pt x="33" y="32"/>
                  </a:cubicBezTo>
                  <a:cubicBezTo>
                    <a:pt x="33" y="33"/>
                    <a:pt x="32" y="34"/>
                    <a:pt x="31" y="35"/>
                  </a:cubicBezTo>
                  <a:moveTo>
                    <a:pt x="28" y="32"/>
                  </a:moveTo>
                  <a:cubicBezTo>
                    <a:pt x="28" y="32"/>
                    <a:pt x="28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30" y="29"/>
                    <a:pt x="32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1" y="30"/>
                  </a:cubicBezTo>
                  <a:cubicBezTo>
                    <a:pt x="33" y="28"/>
                    <a:pt x="35" y="27"/>
                    <a:pt x="35" y="24"/>
                  </a:cubicBezTo>
                  <a:cubicBezTo>
                    <a:pt x="37" y="26"/>
                    <a:pt x="38" y="27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6" y="31"/>
                    <a:pt x="35" y="32"/>
                  </a:cubicBezTo>
                  <a:cubicBezTo>
                    <a:pt x="34" y="33"/>
                    <a:pt x="32" y="35"/>
                    <a:pt x="32" y="35"/>
                  </a:cubicBezTo>
                  <a:cubicBezTo>
                    <a:pt x="32" y="35"/>
                    <a:pt x="32" y="34"/>
                    <a:pt x="33" y="33"/>
                  </a:cubicBezTo>
                  <a:cubicBezTo>
                    <a:pt x="35" y="31"/>
                    <a:pt x="37" y="29"/>
                    <a:pt x="37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8"/>
                    <a:pt x="33" y="30"/>
                    <a:pt x="31" y="31"/>
                  </a:cubicBezTo>
                  <a:cubicBezTo>
                    <a:pt x="30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9" y="28"/>
                    <a:pt x="31" y="26"/>
                    <a:pt x="32" y="24"/>
                  </a:cubicBezTo>
                  <a:cubicBezTo>
                    <a:pt x="33" y="24"/>
                    <a:pt x="34" y="23"/>
                    <a:pt x="34" y="22"/>
                  </a:cubicBezTo>
                  <a:cubicBezTo>
                    <a:pt x="34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3" y="26"/>
                    <a:pt x="30" y="28"/>
                    <a:pt x="27" y="30"/>
                  </a:cubicBezTo>
                  <a:moveTo>
                    <a:pt x="17" y="23"/>
                  </a:moveTo>
                  <a:cubicBezTo>
                    <a:pt x="17" y="23"/>
                    <a:pt x="16" y="22"/>
                    <a:pt x="16" y="22"/>
                  </a:cubicBezTo>
                  <a:cubicBezTo>
                    <a:pt x="18" y="21"/>
                    <a:pt x="20" y="19"/>
                    <a:pt x="23" y="18"/>
                  </a:cubicBezTo>
                  <a:cubicBezTo>
                    <a:pt x="20" y="19"/>
                    <a:pt x="19" y="21"/>
                    <a:pt x="17" y="23"/>
                  </a:cubicBezTo>
                  <a:moveTo>
                    <a:pt x="7" y="40"/>
                  </a:moveTo>
                  <a:cubicBezTo>
                    <a:pt x="6" y="40"/>
                    <a:pt x="6" y="40"/>
                    <a:pt x="5" y="39"/>
                  </a:cubicBezTo>
                  <a:cubicBezTo>
                    <a:pt x="8" y="36"/>
                    <a:pt x="11" y="34"/>
                    <a:pt x="14" y="31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8" y="27"/>
                    <a:pt x="21" y="24"/>
                    <a:pt x="24" y="22"/>
                  </a:cubicBezTo>
                  <a:cubicBezTo>
                    <a:pt x="26" y="20"/>
                    <a:pt x="29" y="18"/>
                    <a:pt x="31" y="16"/>
                  </a:cubicBezTo>
                  <a:cubicBezTo>
                    <a:pt x="28" y="19"/>
                    <a:pt x="24" y="22"/>
                    <a:pt x="22" y="25"/>
                  </a:cubicBezTo>
                  <a:cubicBezTo>
                    <a:pt x="17" y="31"/>
                    <a:pt x="10" y="34"/>
                    <a:pt x="7" y="40"/>
                  </a:cubicBezTo>
                  <a:moveTo>
                    <a:pt x="15" y="21"/>
                  </a:moveTo>
                  <a:cubicBezTo>
                    <a:pt x="14" y="20"/>
                    <a:pt x="14" y="20"/>
                    <a:pt x="14" y="19"/>
                  </a:cubicBezTo>
                  <a:cubicBezTo>
                    <a:pt x="15" y="19"/>
                    <a:pt x="17" y="18"/>
                    <a:pt x="19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19" y="18"/>
                    <a:pt x="18" y="18"/>
                  </a:cubicBezTo>
                  <a:cubicBezTo>
                    <a:pt x="17" y="19"/>
                    <a:pt x="16" y="20"/>
                    <a:pt x="15" y="21"/>
                  </a:cubicBezTo>
                  <a:moveTo>
                    <a:pt x="16" y="21"/>
                  </a:moveTo>
                  <a:cubicBezTo>
                    <a:pt x="18" y="19"/>
                    <a:pt x="20" y="17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1" y="18"/>
                    <a:pt x="18" y="19"/>
                    <a:pt x="16" y="21"/>
                  </a:cubicBezTo>
                  <a:moveTo>
                    <a:pt x="13" y="18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4" y="17"/>
                    <a:pt x="16" y="16"/>
                    <a:pt x="18" y="15"/>
                  </a:cubicBezTo>
                  <a:cubicBezTo>
                    <a:pt x="16" y="16"/>
                    <a:pt x="14" y="17"/>
                    <a:pt x="13" y="18"/>
                  </a:cubicBezTo>
                  <a:moveTo>
                    <a:pt x="11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3" y="15"/>
                    <a:pt x="15" y="13"/>
                    <a:pt x="17" y="12"/>
                  </a:cubicBezTo>
                  <a:cubicBezTo>
                    <a:pt x="15" y="13"/>
                    <a:pt x="13" y="15"/>
                    <a:pt x="11" y="17"/>
                  </a:cubicBezTo>
                  <a:moveTo>
                    <a:pt x="11" y="44"/>
                  </a:moveTo>
                  <a:cubicBezTo>
                    <a:pt x="11" y="44"/>
                    <a:pt x="10" y="44"/>
                    <a:pt x="10" y="43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21" y="33"/>
                    <a:pt x="31" y="24"/>
                    <a:pt x="41" y="15"/>
                  </a:cubicBezTo>
                  <a:cubicBezTo>
                    <a:pt x="43" y="14"/>
                    <a:pt x="44" y="13"/>
                    <a:pt x="46" y="12"/>
                  </a:cubicBezTo>
                  <a:cubicBezTo>
                    <a:pt x="44" y="14"/>
                    <a:pt x="41" y="16"/>
                    <a:pt x="39" y="18"/>
                  </a:cubicBezTo>
                  <a:cubicBezTo>
                    <a:pt x="34" y="21"/>
                    <a:pt x="30" y="26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1" y="36"/>
                    <a:pt x="16" y="40"/>
                    <a:pt x="11" y="44"/>
                  </a:cubicBezTo>
                  <a:moveTo>
                    <a:pt x="12" y="16"/>
                  </a:moveTo>
                  <a:cubicBezTo>
                    <a:pt x="12" y="16"/>
                    <a:pt x="14" y="15"/>
                    <a:pt x="15" y="15"/>
                  </a:cubicBezTo>
                  <a:cubicBezTo>
                    <a:pt x="16" y="14"/>
                    <a:pt x="17" y="13"/>
                    <a:pt x="18" y="11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8" y="16"/>
                    <a:pt x="16" y="18"/>
                    <a:pt x="13" y="19"/>
                  </a:cubicBezTo>
                  <a:cubicBezTo>
                    <a:pt x="15" y="18"/>
                    <a:pt x="18" y="16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5"/>
                    <a:pt x="15" y="15"/>
                    <a:pt x="13" y="16"/>
                  </a:cubicBezTo>
                  <a:cubicBezTo>
                    <a:pt x="13" y="16"/>
                    <a:pt x="12" y="16"/>
                    <a:pt x="12" y="16"/>
                  </a:cubicBezTo>
                  <a:moveTo>
                    <a:pt x="9" y="43"/>
                  </a:moveTo>
                  <a:cubicBezTo>
                    <a:pt x="9" y="42"/>
                    <a:pt x="8" y="42"/>
                    <a:pt x="7" y="41"/>
                  </a:cubicBezTo>
                  <a:cubicBezTo>
                    <a:pt x="13" y="36"/>
                    <a:pt x="19" y="31"/>
                    <a:pt x="24" y="26"/>
                  </a:cubicBezTo>
                  <a:cubicBezTo>
                    <a:pt x="28" y="22"/>
                    <a:pt x="31" y="20"/>
                    <a:pt x="35" y="17"/>
                  </a:cubicBezTo>
                  <a:cubicBezTo>
                    <a:pt x="38" y="14"/>
                    <a:pt x="41" y="12"/>
                    <a:pt x="43" y="9"/>
                  </a:cubicBezTo>
                  <a:cubicBezTo>
                    <a:pt x="44" y="9"/>
                    <a:pt x="44" y="8"/>
                    <a:pt x="44" y="8"/>
                  </a:cubicBezTo>
                  <a:cubicBezTo>
                    <a:pt x="44" y="8"/>
                    <a:pt x="41" y="11"/>
                    <a:pt x="41" y="12"/>
                  </a:cubicBezTo>
                  <a:cubicBezTo>
                    <a:pt x="39" y="13"/>
                    <a:pt x="38" y="15"/>
                    <a:pt x="36" y="16"/>
                  </a:cubicBezTo>
                  <a:cubicBezTo>
                    <a:pt x="33" y="19"/>
                    <a:pt x="30" y="22"/>
                    <a:pt x="27" y="25"/>
                  </a:cubicBezTo>
                  <a:cubicBezTo>
                    <a:pt x="21" y="31"/>
                    <a:pt x="15" y="36"/>
                    <a:pt x="9" y="43"/>
                  </a:cubicBezTo>
                  <a:moveTo>
                    <a:pt x="9" y="15"/>
                  </a:moveTo>
                  <a:cubicBezTo>
                    <a:pt x="9" y="14"/>
                    <a:pt x="8" y="13"/>
                    <a:pt x="7" y="12"/>
                  </a:cubicBezTo>
                  <a:cubicBezTo>
                    <a:pt x="9" y="11"/>
                    <a:pt x="11" y="9"/>
                    <a:pt x="13" y="8"/>
                  </a:cubicBezTo>
                  <a:cubicBezTo>
                    <a:pt x="11" y="9"/>
                    <a:pt x="10" y="11"/>
                    <a:pt x="8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3" y="11"/>
                    <a:pt x="11" y="13"/>
                    <a:pt x="9" y="15"/>
                  </a:cubicBezTo>
                  <a:moveTo>
                    <a:pt x="13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5" y="37"/>
                    <a:pt x="17" y="36"/>
                    <a:pt x="18" y="34"/>
                  </a:cubicBezTo>
                  <a:cubicBezTo>
                    <a:pt x="21" y="31"/>
                    <a:pt x="24" y="28"/>
                    <a:pt x="27" y="25"/>
                  </a:cubicBezTo>
                  <a:cubicBezTo>
                    <a:pt x="34" y="20"/>
                    <a:pt x="40" y="14"/>
                    <a:pt x="46" y="8"/>
                  </a:cubicBezTo>
                  <a:cubicBezTo>
                    <a:pt x="46" y="8"/>
                    <a:pt x="47" y="9"/>
                    <a:pt x="48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7" y="9"/>
                    <a:pt x="8" y="8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7" y="11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42" y="6"/>
                    <a:pt x="42" y="6"/>
                  </a:cubicBezTo>
                  <a:cubicBezTo>
                    <a:pt x="42" y="6"/>
                    <a:pt x="42" y="7"/>
                    <a:pt x="41" y="7"/>
                  </a:cubicBezTo>
                  <a:cubicBezTo>
                    <a:pt x="39" y="9"/>
                    <a:pt x="38" y="10"/>
                    <a:pt x="37" y="11"/>
                  </a:cubicBezTo>
                  <a:moveTo>
                    <a:pt x="7" y="40"/>
                  </a:moveTo>
                  <a:cubicBezTo>
                    <a:pt x="9" y="38"/>
                    <a:pt x="12" y="35"/>
                    <a:pt x="14" y="33"/>
                  </a:cubicBezTo>
                  <a:cubicBezTo>
                    <a:pt x="18" y="30"/>
                    <a:pt x="21" y="27"/>
                    <a:pt x="24" y="23"/>
                  </a:cubicBezTo>
                  <a:cubicBezTo>
                    <a:pt x="30" y="17"/>
                    <a:pt x="38" y="12"/>
                    <a:pt x="43" y="6"/>
                  </a:cubicBezTo>
                  <a:cubicBezTo>
                    <a:pt x="44" y="6"/>
                    <a:pt x="44" y="7"/>
                    <a:pt x="45" y="7"/>
                  </a:cubicBezTo>
                  <a:cubicBezTo>
                    <a:pt x="42" y="9"/>
                    <a:pt x="40" y="12"/>
                    <a:pt x="37" y="14"/>
                  </a:cubicBezTo>
                  <a:cubicBezTo>
                    <a:pt x="34" y="17"/>
                    <a:pt x="29" y="19"/>
                    <a:pt x="26" y="23"/>
                  </a:cubicBezTo>
                  <a:cubicBezTo>
                    <a:pt x="23" y="26"/>
                    <a:pt x="21" y="29"/>
                    <a:pt x="18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7" y="11"/>
                  </a:moveTo>
                  <a:cubicBezTo>
                    <a:pt x="9" y="10"/>
                    <a:pt x="11" y="7"/>
                    <a:pt x="13" y="5"/>
                  </a:cubicBezTo>
                  <a:cubicBezTo>
                    <a:pt x="15" y="7"/>
                    <a:pt x="16" y="9"/>
                    <a:pt x="18" y="11"/>
                  </a:cubicBezTo>
                  <a:cubicBezTo>
                    <a:pt x="15" y="12"/>
                    <a:pt x="13" y="14"/>
                    <a:pt x="11" y="15"/>
                  </a:cubicBezTo>
                  <a:cubicBezTo>
                    <a:pt x="12" y="14"/>
                    <a:pt x="15" y="11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4" y="10"/>
                    <a:pt x="12" y="11"/>
                    <a:pt x="11" y="12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9"/>
                    <a:pt x="14" y="8"/>
                    <a:pt x="15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8"/>
                    <a:pt x="9" y="10"/>
                    <a:pt x="7" y="1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7" y="18"/>
                  </a:cubicBezTo>
                  <a:cubicBezTo>
                    <a:pt x="29" y="17"/>
                    <a:pt x="30" y="16"/>
                    <a:pt x="32" y="14"/>
                  </a:cubicBezTo>
                  <a:cubicBezTo>
                    <a:pt x="35" y="11"/>
                    <a:pt x="38" y="8"/>
                    <a:pt x="42" y="5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0" y="7"/>
                    <a:pt x="37" y="9"/>
                    <a:pt x="35" y="12"/>
                  </a:cubicBezTo>
                  <a:cubicBezTo>
                    <a:pt x="32" y="15"/>
                    <a:pt x="29" y="16"/>
                    <a:pt x="26" y="19"/>
                  </a:cubicBezTo>
                  <a:cubicBezTo>
                    <a:pt x="23" y="21"/>
                    <a:pt x="21" y="23"/>
                    <a:pt x="19" y="25"/>
                  </a:cubicBezTo>
                  <a:moveTo>
                    <a:pt x="4" y="10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7" y="7"/>
                    <a:pt x="9" y="5"/>
                    <a:pt x="12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0" y="6"/>
                    <a:pt x="7" y="8"/>
                    <a:pt x="4" y="10"/>
                  </a:cubicBezTo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1" y="13"/>
                    <a:pt x="35" y="7"/>
                    <a:pt x="41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6" y="8"/>
                    <a:pt x="31" y="13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2" y="21"/>
                    <a:pt x="21" y="21"/>
                  </a:cubicBezTo>
                  <a:cubicBezTo>
                    <a:pt x="20" y="22"/>
                    <a:pt x="18" y="23"/>
                    <a:pt x="18" y="23"/>
                  </a:cubicBezTo>
                  <a:cubicBezTo>
                    <a:pt x="19" y="21"/>
                    <a:pt x="22" y="19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8"/>
                    <a:pt x="24" y="18"/>
                    <a:pt x="25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5" y="4"/>
                    <a:pt x="30" y="10"/>
                    <a:pt x="25" y="14"/>
                  </a:cubicBezTo>
                  <a:cubicBezTo>
                    <a:pt x="21" y="10"/>
                    <a:pt x="17" y="5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3"/>
                    <a:pt x="5" y="6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6" y="15"/>
                    <a:pt x="10" y="20"/>
                    <a:pt x="15" y="25"/>
                  </a:cubicBezTo>
                  <a:cubicBezTo>
                    <a:pt x="11" y="30"/>
                    <a:pt x="6" y="33"/>
                    <a:pt x="2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5" y="43"/>
                    <a:pt x="8" y="45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8"/>
                  </a:cubicBezTo>
                  <a:cubicBezTo>
                    <a:pt x="12" y="48"/>
                    <a:pt x="12" y="48"/>
                    <a:pt x="13" y="47"/>
                  </a:cubicBezTo>
                  <a:cubicBezTo>
                    <a:pt x="17" y="42"/>
                    <a:pt x="22" y="38"/>
                    <a:pt x="26" y="34"/>
                  </a:cubicBezTo>
                  <a:cubicBezTo>
                    <a:pt x="31" y="38"/>
                    <a:pt x="34" y="43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0" y="48"/>
                    <a:pt x="41" y="47"/>
                    <a:pt x="41" y="47"/>
                  </a:cubicBezTo>
                  <a:cubicBezTo>
                    <a:pt x="44" y="44"/>
                    <a:pt x="48" y="42"/>
                    <a:pt x="50" y="38"/>
                  </a:cubicBezTo>
                  <a:cubicBezTo>
                    <a:pt x="51" y="37"/>
                    <a:pt x="51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6" y="32"/>
                    <a:pt x="42" y="27"/>
                    <a:pt x="38" y="22"/>
                  </a:cubicBezTo>
                  <a:cubicBezTo>
                    <a:pt x="42" y="19"/>
                    <a:pt x="46" y="15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48" y="6"/>
                    <a:pt x="45" y="4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9224631" y="3233664"/>
              <a:ext cx="215900" cy="203200"/>
            </a:xfrm>
            <a:custGeom>
              <a:avLst/>
              <a:gdLst>
                <a:gd name="T0" fmla="*/ 39 w 51"/>
                <a:gd name="T1" fmla="*/ 44 h 48"/>
                <a:gd name="T2" fmla="*/ 43 w 51"/>
                <a:gd name="T3" fmla="*/ 37 h 48"/>
                <a:gd name="T4" fmla="*/ 35 w 51"/>
                <a:gd name="T5" fmla="*/ 40 h 48"/>
                <a:gd name="T6" fmla="*/ 33 w 51"/>
                <a:gd name="T7" fmla="*/ 38 h 48"/>
                <a:gd name="T8" fmla="*/ 31 w 51"/>
                <a:gd name="T9" fmla="*/ 35 h 48"/>
                <a:gd name="T10" fmla="*/ 34 w 51"/>
                <a:gd name="T11" fmla="*/ 37 h 48"/>
                <a:gd name="T12" fmla="*/ 47 w 51"/>
                <a:gd name="T13" fmla="*/ 37 h 48"/>
                <a:gd name="T14" fmla="*/ 45 w 51"/>
                <a:gd name="T15" fmla="*/ 36 h 48"/>
                <a:gd name="T16" fmla="*/ 38 w 51"/>
                <a:gd name="T17" fmla="*/ 40 h 48"/>
                <a:gd name="T18" fmla="*/ 41 w 51"/>
                <a:gd name="T19" fmla="*/ 32 h 48"/>
                <a:gd name="T20" fmla="*/ 30 w 51"/>
                <a:gd name="T21" fmla="*/ 35 h 48"/>
                <a:gd name="T22" fmla="*/ 30 w 51"/>
                <a:gd name="T23" fmla="*/ 35 h 48"/>
                <a:gd name="T24" fmla="*/ 34 w 51"/>
                <a:gd name="T25" fmla="*/ 25 h 48"/>
                <a:gd name="T26" fmla="*/ 30 w 51"/>
                <a:gd name="T27" fmla="*/ 30 h 48"/>
                <a:gd name="T28" fmla="*/ 34 w 51"/>
                <a:gd name="T29" fmla="*/ 32 h 48"/>
                <a:gd name="T30" fmla="*/ 36 w 51"/>
                <a:gd name="T31" fmla="*/ 26 h 48"/>
                <a:gd name="T32" fmla="*/ 18 w 51"/>
                <a:gd name="T33" fmla="*/ 24 h 48"/>
                <a:gd name="T34" fmla="*/ 27 w 51"/>
                <a:gd name="T35" fmla="*/ 30 h 48"/>
                <a:gd name="T36" fmla="*/ 34 w 51"/>
                <a:gd name="T37" fmla="*/ 24 h 48"/>
                <a:gd name="T38" fmla="*/ 15 w 51"/>
                <a:gd name="T39" fmla="*/ 22 h 48"/>
                <a:gd name="T40" fmla="*/ 5 w 51"/>
                <a:gd name="T41" fmla="*/ 39 h 48"/>
                <a:gd name="T42" fmla="*/ 31 w 51"/>
                <a:gd name="T43" fmla="*/ 16 h 48"/>
                <a:gd name="T44" fmla="*/ 13 w 51"/>
                <a:gd name="T45" fmla="*/ 19 h 48"/>
                <a:gd name="T46" fmla="*/ 14 w 51"/>
                <a:gd name="T47" fmla="*/ 21 h 48"/>
                <a:gd name="T48" fmla="*/ 22 w 51"/>
                <a:gd name="T49" fmla="*/ 17 h 48"/>
                <a:gd name="T50" fmla="*/ 17 w 51"/>
                <a:gd name="T51" fmla="*/ 15 h 48"/>
                <a:gd name="T52" fmla="*/ 17 w 51"/>
                <a:gd name="T53" fmla="*/ 12 h 48"/>
                <a:gd name="T54" fmla="*/ 17 w 51"/>
                <a:gd name="T55" fmla="*/ 12 h 48"/>
                <a:gd name="T56" fmla="*/ 10 w 51"/>
                <a:gd name="T57" fmla="*/ 42 h 48"/>
                <a:gd name="T58" fmla="*/ 25 w 51"/>
                <a:gd name="T59" fmla="*/ 31 h 48"/>
                <a:gd name="T60" fmla="*/ 14 w 51"/>
                <a:gd name="T61" fmla="*/ 15 h 48"/>
                <a:gd name="T62" fmla="*/ 13 w 51"/>
                <a:gd name="T63" fmla="*/ 19 h 48"/>
                <a:gd name="T64" fmla="*/ 11 w 51"/>
                <a:gd name="T65" fmla="*/ 17 h 48"/>
                <a:gd name="T66" fmla="*/ 35 w 51"/>
                <a:gd name="T67" fmla="*/ 17 h 48"/>
                <a:gd name="T68" fmla="*/ 36 w 51"/>
                <a:gd name="T69" fmla="*/ 16 h 48"/>
                <a:gd name="T70" fmla="*/ 6 w 51"/>
                <a:gd name="T71" fmla="*/ 12 h 48"/>
                <a:gd name="T72" fmla="*/ 14 w 51"/>
                <a:gd name="T73" fmla="*/ 10 h 48"/>
                <a:gd name="T74" fmla="*/ 17 w 51"/>
                <a:gd name="T75" fmla="*/ 34 h 48"/>
                <a:gd name="T76" fmla="*/ 13 w 51"/>
                <a:gd name="T77" fmla="*/ 39 h 48"/>
                <a:gd name="T78" fmla="*/ 9 w 51"/>
                <a:gd name="T79" fmla="*/ 7 h 48"/>
                <a:gd name="T80" fmla="*/ 41 w 51"/>
                <a:gd name="T81" fmla="*/ 6 h 48"/>
                <a:gd name="T82" fmla="*/ 14 w 51"/>
                <a:gd name="T83" fmla="*/ 33 h 48"/>
                <a:gd name="T84" fmla="*/ 37 w 51"/>
                <a:gd name="T85" fmla="*/ 14 h 48"/>
                <a:gd name="T86" fmla="*/ 6 w 51"/>
                <a:gd name="T87" fmla="*/ 11 h 48"/>
                <a:gd name="T88" fmla="*/ 15 w 51"/>
                <a:gd name="T89" fmla="*/ 10 h 48"/>
                <a:gd name="T90" fmla="*/ 14 w 51"/>
                <a:gd name="T91" fmla="*/ 7 h 48"/>
                <a:gd name="T92" fmla="*/ 18 w 51"/>
                <a:gd name="T93" fmla="*/ 25 h 48"/>
                <a:gd name="T94" fmla="*/ 31 w 51"/>
                <a:gd name="T95" fmla="*/ 14 h 48"/>
                <a:gd name="T96" fmla="*/ 34 w 51"/>
                <a:gd name="T97" fmla="*/ 12 h 48"/>
                <a:gd name="T98" fmla="*/ 3 w 51"/>
                <a:gd name="T99" fmla="*/ 9 h 48"/>
                <a:gd name="T100" fmla="*/ 24 w 51"/>
                <a:gd name="T101" fmla="*/ 18 h 48"/>
                <a:gd name="T102" fmla="*/ 41 w 51"/>
                <a:gd name="T103" fmla="*/ 4 h 48"/>
                <a:gd name="T104" fmla="*/ 22 w 51"/>
                <a:gd name="T105" fmla="*/ 20 h 48"/>
                <a:gd name="T106" fmla="*/ 23 w 51"/>
                <a:gd name="T107" fmla="*/ 18 h 48"/>
                <a:gd name="T108" fmla="*/ 40 w 51"/>
                <a:gd name="T109" fmla="*/ 0 h 48"/>
                <a:gd name="T110" fmla="*/ 11 w 51"/>
                <a:gd name="T111" fmla="*/ 0 h 48"/>
                <a:gd name="T112" fmla="*/ 0 w 51"/>
                <a:gd name="T113" fmla="*/ 9 h 48"/>
                <a:gd name="T114" fmla="*/ 1 w 51"/>
                <a:gd name="T115" fmla="*/ 39 h 48"/>
                <a:gd name="T116" fmla="*/ 11 w 51"/>
                <a:gd name="T117" fmla="*/ 48 h 48"/>
                <a:gd name="T118" fmla="*/ 39 w 51"/>
                <a:gd name="T119" fmla="*/ 47 h 48"/>
                <a:gd name="T120" fmla="*/ 50 w 51"/>
                <a:gd name="T121" fmla="*/ 37 h 48"/>
                <a:gd name="T122" fmla="*/ 51 w 51"/>
                <a:gd name="T123" fmla="*/ 11 h 48"/>
                <a:gd name="T124" fmla="*/ 41 w 51"/>
                <a:gd name="T1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48">
                  <a:moveTo>
                    <a:pt x="39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1" y="42"/>
                    <a:pt x="43" y="40"/>
                    <a:pt x="46" y="38"/>
                  </a:cubicBezTo>
                  <a:cubicBezTo>
                    <a:pt x="44" y="41"/>
                    <a:pt x="41" y="42"/>
                    <a:pt x="39" y="44"/>
                  </a:cubicBezTo>
                  <a:moveTo>
                    <a:pt x="38" y="43"/>
                  </a:moveTo>
                  <a:cubicBezTo>
                    <a:pt x="38" y="43"/>
                    <a:pt x="37" y="43"/>
                    <a:pt x="37" y="42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8"/>
                    <a:pt x="43" y="38"/>
                    <a:pt x="43" y="37"/>
                  </a:cubicBezTo>
                  <a:cubicBezTo>
                    <a:pt x="41" y="39"/>
                    <a:pt x="40" y="41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moveTo>
                    <a:pt x="36" y="42"/>
                  </a:moveTo>
                  <a:cubicBezTo>
                    <a:pt x="36" y="41"/>
                    <a:pt x="35" y="41"/>
                    <a:pt x="35" y="40"/>
                  </a:cubicBezTo>
                  <a:cubicBezTo>
                    <a:pt x="37" y="38"/>
                    <a:pt x="40" y="36"/>
                    <a:pt x="41" y="34"/>
                  </a:cubicBezTo>
                  <a:cubicBezTo>
                    <a:pt x="39" y="37"/>
                    <a:pt x="38" y="39"/>
                    <a:pt x="36" y="42"/>
                  </a:cubicBezTo>
                  <a:moveTo>
                    <a:pt x="34" y="39"/>
                  </a:moveTo>
                  <a:cubicBezTo>
                    <a:pt x="34" y="39"/>
                    <a:pt x="34" y="38"/>
                    <a:pt x="33" y="38"/>
                  </a:cubicBezTo>
                  <a:cubicBezTo>
                    <a:pt x="35" y="37"/>
                    <a:pt x="38" y="35"/>
                    <a:pt x="39" y="33"/>
                  </a:cubicBezTo>
                  <a:cubicBezTo>
                    <a:pt x="37" y="35"/>
                    <a:pt x="35" y="37"/>
                    <a:pt x="34" y="39"/>
                  </a:cubicBezTo>
                  <a:moveTo>
                    <a:pt x="33" y="37"/>
                  </a:moveTo>
                  <a:cubicBezTo>
                    <a:pt x="32" y="37"/>
                    <a:pt x="32" y="36"/>
                    <a:pt x="31" y="35"/>
                  </a:cubicBezTo>
                  <a:cubicBezTo>
                    <a:pt x="33" y="34"/>
                    <a:pt x="35" y="32"/>
                    <a:pt x="38" y="30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5" y="34"/>
                    <a:pt x="34" y="36"/>
                    <a:pt x="33" y="37"/>
                  </a:cubicBezTo>
                  <a:moveTo>
                    <a:pt x="34" y="37"/>
                  </a:moveTo>
                  <a:cubicBezTo>
                    <a:pt x="34" y="37"/>
                    <a:pt x="35" y="35"/>
                    <a:pt x="36" y="34"/>
                  </a:cubicBezTo>
                  <a:cubicBezTo>
                    <a:pt x="37" y="33"/>
                    <a:pt x="38" y="31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42" y="32"/>
                    <a:pt x="44" y="35"/>
                    <a:pt x="47" y="37"/>
                  </a:cubicBezTo>
                  <a:cubicBezTo>
                    <a:pt x="45" y="38"/>
                    <a:pt x="43" y="39"/>
                    <a:pt x="41" y="41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41" y="41"/>
                    <a:pt x="42" y="40"/>
                  </a:cubicBezTo>
                  <a:cubicBezTo>
                    <a:pt x="43" y="39"/>
                    <a:pt x="44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2" y="36"/>
                    <a:pt x="41" y="37"/>
                    <a:pt x="39" y="39"/>
                  </a:cubicBezTo>
                  <a:cubicBezTo>
                    <a:pt x="39" y="40"/>
                    <a:pt x="38" y="41"/>
                    <a:pt x="37" y="41"/>
                  </a:cubicBezTo>
                  <a:cubicBezTo>
                    <a:pt x="37" y="41"/>
                    <a:pt x="38" y="41"/>
                    <a:pt x="38" y="40"/>
                  </a:cubicBezTo>
                  <a:cubicBezTo>
                    <a:pt x="39" y="37"/>
                    <a:pt x="41" y="36"/>
                    <a:pt x="43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9" y="35"/>
                    <a:pt x="37" y="37"/>
                    <a:pt x="34" y="39"/>
                  </a:cubicBezTo>
                  <a:cubicBezTo>
                    <a:pt x="36" y="38"/>
                    <a:pt x="39" y="34"/>
                    <a:pt x="41" y="32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2"/>
                    <a:pt x="37" y="34"/>
                    <a:pt x="35" y="36"/>
                  </a:cubicBezTo>
                  <a:cubicBezTo>
                    <a:pt x="34" y="36"/>
                    <a:pt x="34" y="37"/>
                    <a:pt x="34" y="37"/>
                  </a:cubicBezTo>
                  <a:moveTo>
                    <a:pt x="30" y="35"/>
                  </a:moveTo>
                  <a:cubicBezTo>
                    <a:pt x="30" y="34"/>
                    <a:pt x="29" y="33"/>
                    <a:pt x="28" y="33"/>
                  </a:cubicBezTo>
                  <a:cubicBezTo>
                    <a:pt x="31" y="31"/>
                    <a:pt x="33" y="30"/>
                    <a:pt x="35" y="28"/>
                  </a:cubicBezTo>
                  <a:cubicBezTo>
                    <a:pt x="34" y="28"/>
                    <a:pt x="33" y="31"/>
                    <a:pt x="33" y="32"/>
                  </a:cubicBezTo>
                  <a:cubicBezTo>
                    <a:pt x="32" y="33"/>
                    <a:pt x="31" y="34"/>
                    <a:pt x="30" y="35"/>
                  </a:cubicBezTo>
                  <a:moveTo>
                    <a:pt x="28" y="32"/>
                  </a:move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9" y="29"/>
                    <a:pt x="31" y="27"/>
                    <a:pt x="34" y="25"/>
                  </a:cubicBezTo>
                  <a:cubicBezTo>
                    <a:pt x="33" y="26"/>
                    <a:pt x="32" y="28"/>
                    <a:pt x="31" y="29"/>
                  </a:cubicBezTo>
                  <a:cubicBezTo>
                    <a:pt x="30" y="30"/>
                    <a:pt x="29" y="31"/>
                    <a:pt x="28" y="32"/>
                  </a:cubicBezTo>
                  <a:moveTo>
                    <a:pt x="29" y="32"/>
                  </a:moveTo>
                  <a:cubicBezTo>
                    <a:pt x="29" y="32"/>
                    <a:pt x="30" y="31"/>
                    <a:pt x="30" y="30"/>
                  </a:cubicBezTo>
                  <a:cubicBezTo>
                    <a:pt x="32" y="29"/>
                    <a:pt x="34" y="27"/>
                    <a:pt x="35" y="24"/>
                  </a:cubicBezTo>
                  <a:cubicBezTo>
                    <a:pt x="36" y="26"/>
                    <a:pt x="38" y="27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3"/>
                    <a:pt x="31" y="35"/>
                    <a:pt x="31" y="35"/>
                  </a:cubicBezTo>
                  <a:cubicBezTo>
                    <a:pt x="31" y="35"/>
                    <a:pt x="31" y="34"/>
                    <a:pt x="32" y="33"/>
                  </a:cubicBezTo>
                  <a:cubicBezTo>
                    <a:pt x="34" y="31"/>
                    <a:pt x="36" y="29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8"/>
                    <a:pt x="32" y="30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moveTo>
                    <a:pt x="18" y="24"/>
                  </a:moveTo>
                  <a:cubicBezTo>
                    <a:pt x="18" y="24"/>
                    <a:pt x="18" y="24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moveTo>
                    <a:pt x="27" y="30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9" y="28"/>
                    <a:pt x="30" y="26"/>
                    <a:pt x="32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4" y="23"/>
                    <a:pt x="34" y="23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2" y="26"/>
                    <a:pt x="29" y="28"/>
                    <a:pt x="27" y="30"/>
                  </a:cubicBezTo>
                  <a:moveTo>
                    <a:pt x="17" y="23"/>
                  </a:moveTo>
                  <a:cubicBezTo>
                    <a:pt x="16" y="23"/>
                    <a:pt x="16" y="22"/>
                    <a:pt x="15" y="22"/>
                  </a:cubicBezTo>
                  <a:cubicBezTo>
                    <a:pt x="18" y="21"/>
                    <a:pt x="20" y="19"/>
                    <a:pt x="22" y="18"/>
                  </a:cubicBezTo>
                  <a:cubicBezTo>
                    <a:pt x="20" y="19"/>
                    <a:pt x="18" y="21"/>
                    <a:pt x="17" y="23"/>
                  </a:cubicBezTo>
                  <a:moveTo>
                    <a:pt x="6" y="41"/>
                  </a:moveTo>
                  <a:cubicBezTo>
                    <a:pt x="6" y="40"/>
                    <a:pt x="5" y="40"/>
                    <a:pt x="5" y="39"/>
                  </a:cubicBezTo>
                  <a:cubicBezTo>
                    <a:pt x="7" y="36"/>
                    <a:pt x="10" y="34"/>
                    <a:pt x="13" y="31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27"/>
                    <a:pt x="20" y="24"/>
                    <a:pt x="23" y="22"/>
                  </a:cubicBezTo>
                  <a:cubicBezTo>
                    <a:pt x="25" y="20"/>
                    <a:pt x="28" y="18"/>
                    <a:pt x="31" y="16"/>
                  </a:cubicBezTo>
                  <a:cubicBezTo>
                    <a:pt x="27" y="19"/>
                    <a:pt x="24" y="22"/>
                    <a:pt x="21" y="25"/>
                  </a:cubicBezTo>
                  <a:cubicBezTo>
                    <a:pt x="16" y="31"/>
                    <a:pt x="9" y="34"/>
                    <a:pt x="6" y="41"/>
                  </a:cubicBezTo>
                  <a:moveTo>
                    <a:pt x="14" y="21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5" y="19"/>
                    <a:pt x="17" y="18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18" y="18"/>
                    <a:pt x="17" y="18"/>
                  </a:cubicBezTo>
                  <a:cubicBezTo>
                    <a:pt x="16" y="19"/>
                    <a:pt x="15" y="20"/>
                    <a:pt x="14" y="21"/>
                  </a:cubicBezTo>
                  <a:moveTo>
                    <a:pt x="16" y="21"/>
                  </a:moveTo>
                  <a:cubicBezTo>
                    <a:pt x="17" y="19"/>
                    <a:pt x="19" y="17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6"/>
                    <a:pt x="22" y="16"/>
                    <a:pt x="22" y="17"/>
                  </a:cubicBezTo>
                  <a:cubicBezTo>
                    <a:pt x="20" y="18"/>
                    <a:pt x="17" y="19"/>
                    <a:pt x="16" y="21"/>
                  </a:cubicBezTo>
                  <a:moveTo>
                    <a:pt x="12" y="19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3" y="17"/>
                    <a:pt x="15" y="16"/>
                    <a:pt x="17" y="15"/>
                  </a:cubicBezTo>
                  <a:cubicBezTo>
                    <a:pt x="15" y="16"/>
                    <a:pt x="14" y="17"/>
                    <a:pt x="12" y="19"/>
                  </a:cubicBezTo>
                  <a:moveTo>
                    <a:pt x="10" y="17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2" y="15"/>
                    <a:pt x="14" y="13"/>
                    <a:pt x="17" y="12"/>
                  </a:cubicBezTo>
                  <a:cubicBezTo>
                    <a:pt x="15" y="13"/>
                    <a:pt x="12" y="15"/>
                    <a:pt x="10" y="17"/>
                  </a:cubicBezTo>
                  <a:moveTo>
                    <a:pt x="17" y="12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moveTo>
                    <a:pt x="11" y="44"/>
                  </a:moveTo>
                  <a:cubicBezTo>
                    <a:pt x="10" y="44"/>
                    <a:pt x="10" y="44"/>
                    <a:pt x="9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20" y="33"/>
                    <a:pt x="30" y="24"/>
                    <a:pt x="40" y="15"/>
                  </a:cubicBezTo>
                  <a:cubicBezTo>
                    <a:pt x="42" y="14"/>
                    <a:pt x="44" y="13"/>
                    <a:pt x="45" y="12"/>
                  </a:cubicBezTo>
                  <a:cubicBezTo>
                    <a:pt x="43" y="14"/>
                    <a:pt x="40" y="16"/>
                    <a:pt x="38" y="18"/>
                  </a:cubicBezTo>
                  <a:cubicBezTo>
                    <a:pt x="33" y="21"/>
                    <a:pt x="29" y="26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0" y="36"/>
                    <a:pt x="15" y="40"/>
                    <a:pt x="11" y="44"/>
                  </a:cubicBezTo>
                  <a:moveTo>
                    <a:pt x="11" y="17"/>
                  </a:moveTo>
                  <a:cubicBezTo>
                    <a:pt x="11" y="17"/>
                    <a:pt x="13" y="15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19" y="13"/>
                    <a:pt x="20" y="14"/>
                    <a:pt x="21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8" y="16"/>
                    <a:pt x="15" y="18"/>
                    <a:pt x="13" y="19"/>
                  </a:cubicBezTo>
                  <a:cubicBezTo>
                    <a:pt x="14" y="18"/>
                    <a:pt x="17" y="16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5"/>
                    <a:pt x="15" y="16"/>
                    <a:pt x="13" y="16"/>
                  </a:cubicBezTo>
                  <a:cubicBezTo>
                    <a:pt x="12" y="16"/>
                    <a:pt x="12" y="17"/>
                    <a:pt x="11" y="17"/>
                  </a:cubicBezTo>
                  <a:moveTo>
                    <a:pt x="9" y="43"/>
                  </a:moveTo>
                  <a:cubicBezTo>
                    <a:pt x="8" y="42"/>
                    <a:pt x="7" y="42"/>
                    <a:pt x="7" y="41"/>
                  </a:cubicBezTo>
                  <a:cubicBezTo>
                    <a:pt x="12" y="36"/>
                    <a:pt x="19" y="31"/>
                    <a:pt x="24" y="26"/>
                  </a:cubicBezTo>
                  <a:cubicBezTo>
                    <a:pt x="27" y="22"/>
                    <a:pt x="31" y="20"/>
                    <a:pt x="35" y="17"/>
                  </a:cubicBezTo>
                  <a:cubicBezTo>
                    <a:pt x="38" y="14"/>
                    <a:pt x="40" y="12"/>
                    <a:pt x="43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4" y="8"/>
                    <a:pt x="41" y="11"/>
                    <a:pt x="40" y="12"/>
                  </a:cubicBezTo>
                  <a:cubicBezTo>
                    <a:pt x="39" y="13"/>
                    <a:pt x="37" y="15"/>
                    <a:pt x="36" y="16"/>
                  </a:cubicBezTo>
                  <a:cubicBezTo>
                    <a:pt x="33" y="19"/>
                    <a:pt x="29" y="22"/>
                    <a:pt x="26" y="25"/>
                  </a:cubicBezTo>
                  <a:cubicBezTo>
                    <a:pt x="20" y="31"/>
                    <a:pt x="14" y="36"/>
                    <a:pt x="9" y="43"/>
                  </a:cubicBezTo>
                  <a:moveTo>
                    <a:pt x="9" y="15"/>
                  </a:moveTo>
                  <a:cubicBezTo>
                    <a:pt x="8" y="14"/>
                    <a:pt x="7" y="13"/>
                    <a:pt x="6" y="12"/>
                  </a:cubicBezTo>
                  <a:cubicBezTo>
                    <a:pt x="8" y="11"/>
                    <a:pt x="11" y="10"/>
                    <a:pt x="12" y="8"/>
                  </a:cubicBezTo>
                  <a:cubicBezTo>
                    <a:pt x="11" y="10"/>
                    <a:pt x="9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2" y="12"/>
                    <a:pt x="14" y="10"/>
                  </a:cubicBezTo>
                  <a:cubicBezTo>
                    <a:pt x="12" y="11"/>
                    <a:pt x="10" y="13"/>
                    <a:pt x="9" y="15"/>
                  </a:cubicBezTo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4" y="37"/>
                    <a:pt x="16" y="36"/>
                    <a:pt x="17" y="34"/>
                  </a:cubicBezTo>
                  <a:cubicBezTo>
                    <a:pt x="20" y="31"/>
                    <a:pt x="24" y="28"/>
                    <a:pt x="27" y="25"/>
                  </a:cubicBezTo>
                  <a:cubicBezTo>
                    <a:pt x="33" y="20"/>
                    <a:pt x="39" y="14"/>
                    <a:pt x="45" y="8"/>
                  </a:cubicBezTo>
                  <a:cubicBezTo>
                    <a:pt x="46" y="8"/>
                    <a:pt x="46" y="9"/>
                    <a:pt x="47" y="9"/>
                  </a:cubicBezTo>
                  <a:cubicBezTo>
                    <a:pt x="35" y="19"/>
                    <a:pt x="24" y="29"/>
                    <a:pt x="13" y="39"/>
                  </a:cubicBezTo>
                  <a:moveTo>
                    <a:pt x="6" y="11"/>
                  </a:moveTo>
                  <a:cubicBezTo>
                    <a:pt x="5" y="11"/>
                    <a:pt x="5" y="11"/>
                    <a:pt x="4" y="10"/>
                  </a:cubicBezTo>
                  <a:cubicBezTo>
                    <a:pt x="6" y="9"/>
                    <a:pt x="8" y="8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9"/>
                    <a:pt x="7" y="10"/>
                    <a:pt x="6" y="11"/>
                  </a:cubicBezTo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41" y="6"/>
                    <a:pt x="41" y="6"/>
                  </a:cubicBezTo>
                  <a:cubicBezTo>
                    <a:pt x="41" y="6"/>
                    <a:pt x="41" y="7"/>
                    <a:pt x="40" y="7"/>
                  </a:cubicBezTo>
                  <a:cubicBezTo>
                    <a:pt x="39" y="9"/>
                    <a:pt x="37" y="10"/>
                    <a:pt x="36" y="11"/>
                  </a:cubicBezTo>
                  <a:moveTo>
                    <a:pt x="7" y="40"/>
                  </a:moveTo>
                  <a:cubicBezTo>
                    <a:pt x="8" y="39"/>
                    <a:pt x="11" y="35"/>
                    <a:pt x="14" y="33"/>
                  </a:cubicBezTo>
                  <a:cubicBezTo>
                    <a:pt x="17" y="30"/>
                    <a:pt x="20" y="27"/>
                    <a:pt x="23" y="24"/>
                  </a:cubicBezTo>
                  <a:cubicBezTo>
                    <a:pt x="29" y="17"/>
                    <a:pt x="37" y="12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1" y="9"/>
                    <a:pt x="39" y="12"/>
                    <a:pt x="37" y="14"/>
                  </a:cubicBezTo>
                  <a:cubicBezTo>
                    <a:pt x="33" y="17"/>
                    <a:pt x="29" y="20"/>
                    <a:pt x="25" y="23"/>
                  </a:cubicBezTo>
                  <a:cubicBezTo>
                    <a:pt x="22" y="26"/>
                    <a:pt x="20" y="29"/>
                    <a:pt x="17" y="31"/>
                  </a:cubicBezTo>
                  <a:cubicBezTo>
                    <a:pt x="14" y="34"/>
                    <a:pt x="10" y="37"/>
                    <a:pt x="7" y="40"/>
                  </a:cubicBezTo>
                  <a:moveTo>
                    <a:pt x="6" y="11"/>
                  </a:moveTo>
                  <a:cubicBezTo>
                    <a:pt x="9" y="10"/>
                    <a:pt x="10" y="7"/>
                    <a:pt x="13" y="5"/>
                  </a:cubicBezTo>
                  <a:cubicBezTo>
                    <a:pt x="14" y="7"/>
                    <a:pt x="16" y="9"/>
                    <a:pt x="17" y="11"/>
                  </a:cubicBezTo>
                  <a:cubicBezTo>
                    <a:pt x="15" y="12"/>
                    <a:pt x="13" y="14"/>
                    <a:pt x="10" y="15"/>
                  </a:cubicBezTo>
                  <a:cubicBezTo>
                    <a:pt x="11" y="14"/>
                    <a:pt x="14" y="11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3" y="10"/>
                    <a:pt x="12" y="11"/>
                    <a:pt x="10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8"/>
                    <a:pt x="9" y="10"/>
                    <a:pt x="6" y="11"/>
                  </a:cubicBezTo>
                  <a:moveTo>
                    <a:pt x="18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3" y="21"/>
                    <a:pt x="25" y="19"/>
                    <a:pt x="26" y="18"/>
                  </a:cubicBezTo>
                  <a:cubicBezTo>
                    <a:pt x="28" y="17"/>
                    <a:pt x="30" y="16"/>
                    <a:pt x="31" y="14"/>
                  </a:cubicBezTo>
                  <a:cubicBezTo>
                    <a:pt x="35" y="11"/>
                    <a:pt x="38" y="8"/>
                    <a:pt x="41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39" y="7"/>
                    <a:pt x="37" y="10"/>
                    <a:pt x="34" y="12"/>
                  </a:cubicBezTo>
                  <a:cubicBezTo>
                    <a:pt x="32" y="15"/>
                    <a:pt x="28" y="16"/>
                    <a:pt x="25" y="19"/>
                  </a:cubicBezTo>
                  <a:cubicBezTo>
                    <a:pt x="23" y="21"/>
                    <a:pt x="20" y="23"/>
                    <a:pt x="18" y="25"/>
                  </a:cubicBezTo>
                  <a:moveTo>
                    <a:pt x="4" y="1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8" y="5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9" y="6"/>
                    <a:pt x="6" y="8"/>
                    <a:pt x="4" y="10"/>
                  </a:cubicBezTo>
                  <a:moveTo>
                    <a:pt x="24" y="18"/>
                  </a:moveTo>
                  <a:cubicBezTo>
                    <a:pt x="24" y="18"/>
                    <a:pt x="24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30" y="13"/>
                    <a:pt x="35" y="7"/>
                    <a:pt x="40" y="3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35" y="9"/>
                    <a:pt x="30" y="13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2" y="20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19" y="22"/>
                    <a:pt x="17" y="23"/>
                    <a:pt x="17" y="23"/>
                  </a:cubicBezTo>
                  <a:cubicBezTo>
                    <a:pt x="19" y="21"/>
                    <a:pt x="21" y="19"/>
                    <a:pt x="23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4" y="4"/>
                    <a:pt x="29" y="10"/>
                    <a:pt x="24" y="15"/>
                  </a:cubicBezTo>
                  <a:cubicBezTo>
                    <a:pt x="20" y="10"/>
                    <a:pt x="16" y="5"/>
                    <a:pt x="1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7" y="3"/>
                    <a:pt x="4" y="6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5" y="15"/>
                    <a:pt x="10" y="20"/>
                    <a:pt x="15" y="25"/>
                  </a:cubicBezTo>
                  <a:cubicBezTo>
                    <a:pt x="11" y="30"/>
                    <a:pt x="5" y="33"/>
                    <a:pt x="2" y="38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40"/>
                    <a:pt x="2" y="40"/>
                  </a:cubicBezTo>
                  <a:cubicBezTo>
                    <a:pt x="4" y="43"/>
                    <a:pt x="7" y="45"/>
                    <a:pt x="10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2" y="48"/>
                    <a:pt x="12" y="47"/>
                  </a:cubicBezTo>
                  <a:cubicBezTo>
                    <a:pt x="16" y="43"/>
                    <a:pt x="21" y="38"/>
                    <a:pt x="26" y="34"/>
                  </a:cubicBezTo>
                  <a:cubicBezTo>
                    <a:pt x="30" y="38"/>
                    <a:pt x="33" y="43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3" y="44"/>
                    <a:pt x="47" y="42"/>
                    <a:pt x="50" y="38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5" y="32"/>
                    <a:pt x="41" y="27"/>
                    <a:pt x="37" y="23"/>
                  </a:cubicBezTo>
                  <a:cubicBezTo>
                    <a:pt x="41" y="19"/>
                    <a:pt x="46" y="15"/>
                    <a:pt x="50" y="12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0" y="9"/>
                  </a:cubicBezTo>
                  <a:cubicBezTo>
                    <a:pt x="48" y="6"/>
                    <a:pt x="44" y="4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Freeform 64"/>
            <p:cNvSpPr>
              <a:spLocks noEditPoints="1"/>
            </p:cNvSpPr>
            <p:nvPr/>
          </p:nvSpPr>
          <p:spPr bwMode="auto">
            <a:xfrm>
              <a:off x="7198981" y="4373489"/>
              <a:ext cx="471488" cy="436563"/>
            </a:xfrm>
            <a:custGeom>
              <a:avLst/>
              <a:gdLst>
                <a:gd name="T0" fmla="*/ 86 w 111"/>
                <a:gd name="T1" fmla="*/ 96 h 103"/>
                <a:gd name="T2" fmla="*/ 83 w 111"/>
                <a:gd name="T3" fmla="*/ 94 h 103"/>
                <a:gd name="T4" fmla="*/ 79 w 111"/>
                <a:gd name="T5" fmla="*/ 90 h 103"/>
                <a:gd name="T6" fmla="*/ 72 w 111"/>
                <a:gd name="T7" fmla="*/ 81 h 103"/>
                <a:gd name="T8" fmla="*/ 79 w 111"/>
                <a:gd name="T9" fmla="*/ 71 h 103"/>
                <a:gd name="T10" fmla="*/ 85 w 111"/>
                <a:gd name="T11" fmla="*/ 64 h 103"/>
                <a:gd name="T12" fmla="*/ 91 w 111"/>
                <a:gd name="T13" fmla="*/ 86 h 103"/>
                <a:gd name="T14" fmla="*/ 82 w 111"/>
                <a:gd name="T15" fmla="*/ 89 h 103"/>
                <a:gd name="T16" fmla="*/ 75 w 111"/>
                <a:gd name="T17" fmla="*/ 85 h 103"/>
                <a:gd name="T18" fmla="*/ 74 w 111"/>
                <a:gd name="T19" fmla="*/ 80 h 103"/>
                <a:gd name="T20" fmla="*/ 67 w 111"/>
                <a:gd name="T21" fmla="*/ 75 h 103"/>
                <a:gd name="T22" fmla="*/ 67 w 111"/>
                <a:gd name="T23" fmla="*/ 63 h 103"/>
                <a:gd name="T24" fmla="*/ 85 w 111"/>
                <a:gd name="T25" fmla="*/ 63 h 103"/>
                <a:gd name="T26" fmla="*/ 80 w 111"/>
                <a:gd name="T27" fmla="*/ 57 h 103"/>
                <a:gd name="T28" fmla="*/ 39 w 111"/>
                <a:gd name="T29" fmla="*/ 53 h 103"/>
                <a:gd name="T30" fmla="*/ 59 w 111"/>
                <a:gd name="T31" fmla="*/ 65 h 103"/>
                <a:gd name="T32" fmla="*/ 75 w 111"/>
                <a:gd name="T33" fmla="*/ 52 h 103"/>
                <a:gd name="T34" fmla="*/ 37 w 111"/>
                <a:gd name="T35" fmla="*/ 51 h 103"/>
                <a:gd name="T36" fmla="*/ 51 w 111"/>
                <a:gd name="T37" fmla="*/ 47 h 103"/>
                <a:gd name="T38" fmla="*/ 29 w 111"/>
                <a:gd name="T39" fmla="*/ 42 h 103"/>
                <a:gd name="T40" fmla="*/ 35 w 111"/>
                <a:gd name="T41" fmla="*/ 45 h 103"/>
                <a:gd name="T42" fmla="*/ 27 w 111"/>
                <a:gd name="T43" fmla="*/ 40 h 103"/>
                <a:gd name="T44" fmla="*/ 22 w 111"/>
                <a:gd name="T45" fmla="*/ 34 h 103"/>
                <a:gd name="T46" fmla="*/ 23 w 111"/>
                <a:gd name="T47" fmla="*/ 92 h 103"/>
                <a:gd name="T48" fmla="*/ 56 w 111"/>
                <a:gd name="T49" fmla="*/ 67 h 103"/>
                <a:gd name="T50" fmla="*/ 40 w 111"/>
                <a:gd name="T51" fmla="*/ 25 h 103"/>
                <a:gd name="T52" fmla="*/ 41 w 111"/>
                <a:gd name="T53" fmla="*/ 30 h 103"/>
                <a:gd name="T54" fmla="*/ 16 w 111"/>
                <a:gd name="T55" fmla="*/ 89 h 103"/>
                <a:gd name="T56" fmla="*/ 88 w 111"/>
                <a:gd name="T57" fmla="*/ 26 h 103"/>
                <a:gd name="T58" fmla="*/ 15 w 111"/>
                <a:gd name="T59" fmla="*/ 27 h 103"/>
                <a:gd name="T60" fmla="*/ 31 w 111"/>
                <a:gd name="T61" fmla="*/ 23 h 103"/>
                <a:gd name="T62" fmla="*/ 59 w 111"/>
                <a:gd name="T63" fmla="*/ 55 h 103"/>
                <a:gd name="T64" fmla="*/ 11 w 111"/>
                <a:gd name="T65" fmla="*/ 22 h 103"/>
                <a:gd name="T66" fmla="*/ 81 w 111"/>
                <a:gd name="T67" fmla="*/ 23 h 103"/>
                <a:gd name="T68" fmla="*/ 31 w 111"/>
                <a:gd name="T69" fmla="*/ 71 h 103"/>
                <a:gd name="T70" fmla="*/ 56 w 111"/>
                <a:gd name="T71" fmla="*/ 50 h 103"/>
                <a:gd name="T72" fmla="*/ 39 w 111"/>
                <a:gd name="T73" fmla="*/ 24 h 103"/>
                <a:gd name="T74" fmla="*/ 23 w 111"/>
                <a:gd name="T75" fmla="*/ 26 h 103"/>
                <a:gd name="T76" fmla="*/ 15 w 111"/>
                <a:gd name="T77" fmla="*/ 25 h 103"/>
                <a:gd name="T78" fmla="*/ 58 w 111"/>
                <a:gd name="T79" fmla="*/ 39 h 103"/>
                <a:gd name="T80" fmla="*/ 75 w 111"/>
                <a:gd name="T81" fmla="*/ 27 h 103"/>
                <a:gd name="T82" fmla="*/ 25 w 111"/>
                <a:gd name="T83" fmla="*/ 8 h 103"/>
                <a:gd name="T84" fmla="*/ 55 w 111"/>
                <a:gd name="T85" fmla="*/ 38 h 103"/>
                <a:gd name="T86" fmla="*/ 53 w 111"/>
                <a:gd name="T87" fmla="*/ 40 h 103"/>
                <a:gd name="T88" fmla="*/ 51 w 111"/>
                <a:gd name="T89" fmla="*/ 38 h 103"/>
                <a:gd name="T90" fmla="*/ 28 w 111"/>
                <a:gd name="T91" fmla="*/ 2 h 103"/>
                <a:gd name="T92" fmla="*/ 2 w 111"/>
                <a:gd name="T93" fmla="*/ 18 h 103"/>
                <a:gd name="T94" fmla="*/ 4 w 111"/>
                <a:gd name="T95" fmla="*/ 84 h 103"/>
                <a:gd name="T96" fmla="*/ 27 w 111"/>
                <a:gd name="T97" fmla="*/ 102 h 103"/>
                <a:gd name="T98" fmla="*/ 88 w 111"/>
                <a:gd name="T99" fmla="*/ 102 h 103"/>
                <a:gd name="T100" fmla="*/ 109 w 111"/>
                <a:gd name="T101" fmla="*/ 26 h 103"/>
                <a:gd name="T102" fmla="*/ 89 w 111"/>
                <a:gd name="T10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1" h="103">
                  <a:moveTo>
                    <a:pt x="86" y="96"/>
                  </a:moveTo>
                  <a:cubicBezTo>
                    <a:pt x="85" y="96"/>
                    <a:pt x="85" y="95"/>
                    <a:pt x="84" y="95"/>
                  </a:cubicBezTo>
                  <a:cubicBezTo>
                    <a:pt x="84" y="95"/>
                    <a:pt x="84" y="95"/>
                    <a:pt x="84" y="95"/>
                  </a:cubicBezTo>
                  <a:cubicBezTo>
                    <a:pt x="89" y="91"/>
                    <a:pt x="95" y="87"/>
                    <a:pt x="100" y="83"/>
                  </a:cubicBezTo>
                  <a:cubicBezTo>
                    <a:pt x="96" y="88"/>
                    <a:pt x="90" y="92"/>
                    <a:pt x="86" y="96"/>
                  </a:cubicBezTo>
                  <a:moveTo>
                    <a:pt x="83" y="94"/>
                  </a:moveTo>
                  <a:cubicBezTo>
                    <a:pt x="82" y="93"/>
                    <a:pt x="81" y="92"/>
                    <a:pt x="81" y="91"/>
                  </a:cubicBezTo>
                  <a:cubicBezTo>
                    <a:pt x="83" y="89"/>
                    <a:pt x="85" y="88"/>
                    <a:pt x="87" y="86"/>
                  </a:cubicBezTo>
                  <a:cubicBezTo>
                    <a:pt x="89" y="83"/>
                    <a:pt x="93" y="82"/>
                    <a:pt x="95" y="80"/>
                  </a:cubicBezTo>
                  <a:cubicBezTo>
                    <a:pt x="90" y="84"/>
                    <a:pt x="87" y="89"/>
                    <a:pt x="83" y="94"/>
                  </a:cubicBezTo>
                  <a:cubicBezTo>
                    <a:pt x="83" y="94"/>
                    <a:pt x="83" y="94"/>
                    <a:pt x="83" y="94"/>
                  </a:cubicBezTo>
                  <a:moveTo>
                    <a:pt x="79" y="90"/>
                  </a:moveTo>
                  <a:cubicBezTo>
                    <a:pt x="78" y="89"/>
                    <a:pt x="77" y="88"/>
                    <a:pt x="76" y="87"/>
                  </a:cubicBezTo>
                  <a:cubicBezTo>
                    <a:pt x="81" y="83"/>
                    <a:pt x="86" y="79"/>
                    <a:pt x="90" y="75"/>
                  </a:cubicBezTo>
                  <a:cubicBezTo>
                    <a:pt x="86" y="79"/>
                    <a:pt x="82" y="84"/>
                    <a:pt x="79" y="90"/>
                  </a:cubicBezTo>
                  <a:moveTo>
                    <a:pt x="75" y="85"/>
                  </a:moveTo>
                  <a:cubicBezTo>
                    <a:pt x="74" y="84"/>
                    <a:pt x="73" y="83"/>
                    <a:pt x="73" y="82"/>
                  </a:cubicBezTo>
                  <a:cubicBezTo>
                    <a:pt x="77" y="79"/>
                    <a:pt x="82" y="76"/>
                    <a:pt x="85" y="72"/>
                  </a:cubicBezTo>
                  <a:cubicBezTo>
                    <a:pt x="82" y="77"/>
                    <a:pt x="78" y="80"/>
                    <a:pt x="75" y="85"/>
                  </a:cubicBezTo>
                  <a:moveTo>
                    <a:pt x="72" y="81"/>
                  </a:moveTo>
                  <a:cubicBezTo>
                    <a:pt x="70" y="80"/>
                    <a:pt x="69" y="78"/>
                    <a:pt x="68" y="77"/>
                  </a:cubicBezTo>
                  <a:cubicBezTo>
                    <a:pt x="73" y="73"/>
                    <a:pt x="77" y="69"/>
                    <a:pt x="83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3" y="65"/>
                    <a:pt x="82" y="67"/>
                    <a:pt x="81" y="68"/>
                  </a:cubicBezTo>
                  <a:cubicBezTo>
                    <a:pt x="80" y="69"/>
                    <a:pt x="79" y="71"/>
                    <a:pt x="79" y="71"/>
                  </a:cubicBezTo>
                  <a:cubicBezTo>
                    <a:pt x="79" y="71"/>
                    <a:pt x="79" y="71"/>
                    <a:pt x="79" y="71"/>
                  </a:cubicBezTo>
                  <a:cubicBezTo>
                    <a:pt x="77" y="74"/>
                    <a:pt x="74" y="78"/>
                    <a:pt x="72" y="81"/>
                  </a:cubicBezTo>
                  <a:moveTo>
                    <a:pt x="74" y="80"/>
                  </a:moveTo>
                  <a:cubicBezTo>
                    <a:pt x="74" y="80"/>
                    <a:pt x="78" y="75"/>
                    <a:pt x="78" y="74"/>
                  </a:cubicBezTo>
                  <a:cubicBezTo>
                    <a:pt x="81" y="71"/>
                    <a:pt x="83" y="67"/>
                    <a:pt x="85" y="64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91" y="69"/>
                    <a:pt x="96" y="75"/>
                    <a:pt x="101" y="81"/>
                  </a:cubicBezTo>
                  <a:cubicBezTo>
                    <a:pt x="98" y="83"/>
                    <a:pt x="94" y="85"/>
                    <a:pt x="91" y="88"/>
                  </a:cubicBezTo>
                  <a:cubicBezTo>
                    <a:pt x="87" y="91"/>
                    <a:pt x="86" y="92"/>
                    <a:pt x="86" y="92"/>
                  </a:cubicBezTo>
                  <a:cubicBezTo>
                    <a:pt x="85" y="92"/>
                    <a:pt x="90" y="88"/>
                    <a:pt x="91" y="86"/>
                  </a:cubicBezTo>
                  <a:cubicBezTo>
                    <a:pt x="93" y="84"/>
                    <a:pt x="96" y="81"/>
                    <a:pt x="98" y="79"/>
                  </a:cubicBezTo>
                  <a:cubicBezTo>
                    <a:pt x="99" y="78"/>
                    <a:pt x="98" y="77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3" y="79"/>
                    <a:pt x="89" y="81"/>
                    <a:pt x="86" y="85"/>
                  </a:cubicBezTo>
                  <a:cubicBezTo>
                    <a:pt x="84" y="86"/>
                    <a:pt x="82" y="89"/>
                    <a:pt x="82" y="89"/>
                  </a:cubicBezTo>
                  <a:cubicBezTo>
                    <a:pt x="82" y="89"/>
                    <a:pt x="82" y="88"/>
                    <a:pt x="83" y="86"/>
                  </a:cubicBezTo>
                  <a:cubicBezTo>
                    <a:pt x="86" y="81"/>
                    <a:pt x="90" y="77"/>
                    <a:pt x="93" y="74"/>
                  </a:cubicBezTo>
                  <a:cubicBezTo>
                    <a:pt x="94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86" y="76"/>
                    <a:pt x="81" y="80"/>
                    <a:pt x="75" y="85"/>
                  </a:cubicBezTo>
                  <a:cubicBezTo>
                    <a:pt x="79" y="82"/>
                    <a:pt x="86" y="74"/>
                    <a:pt x="89" y="69"/>
                  </a:cubicBezTo>
                  <a:cubicBezTo>
                    <a:pt x="90" y="68"/>
                    <a:pt x="89" y="67"/>
                    <a:pt x="89" y="67"/>
                  </a:cubicBezTo>
                  <a:cubicBezTo>
                    <a:pt x="89" y="67"/>
                    <a:pt x="89" y="67"/>
                    <a:pt x="88" y="67"/>
                  </a:cubicBezTo>
                  <a:cubicBezTo>
                    <a:pt x="84" y="70"/>
                    <a:pt x="80" y="74"/>
                    <a:pt x="76" y="78"/>
                  </a:cubicBezTo>
                  <a:cubicBezTo>
                    <a:pt x="75" y="79"/>
                    <a:pt x="74" y="80"/>
                    <a:pt x="74" y="80"/>
                  </a:cubicBezTo>
                  <a:moveTo>
                    <a:pt x="67" y="75"/>
                  </a:moveTo>
                  <a:cubicBezTo>
                    <a:pt x="65" y="74"/>
                    <a:pt x="64" y="72"/>
                    <a:pt x="63" y="71"/>
                  </a:cubicBezTo>
                  <a:cubicBezTo>
                    <a:pt x="68" y="68"/>
                    <a:pt x="73" y="65"/>
                    <a:pt x="77" y="60"/>
                  </a:cubicBezTo>
                  <a:cubicBezTo>
                    <a:pt x="75" y="62"/>
                    <a:pt x="73" y="68"/>
                    <a:pt x="72" y="69"/>
                  </a:cubicBezTo>
                  <a:cubicBezTo>
                    <a:pt x="70" y="71"/>
                    <a:pt x="68" y="73"/>
                    <a:pt x="67" y="75"/>
                  </a:cubicBezTo>
                  <a:moveTo>
                    <a:pt x="61" y="70"/>
                  </a:moveTo>
                  <a:cubicBezTo>
                    <a:pt x="60" y="69"/>
                    <a:pt x="59" y="68"/>
                    <a:pt x="59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63" y="63"/>
                    <a:pt x="69" y="59"/>
                    <a:pt x="74" y="55"/>
                  </a:cubicBezTo>
                  <a:cubicBezTo>
                    <a:pt x="72" y="57"/>
                    <a:pt x="70" y="61"/>
                    <a:pt x="67" y="63"/>
                  </a:cubicBezTo>
                  <a:cubicBezTo>
                    <a:pt x="65" y="65"/>
                    <a:pt x="63" y="67"/>
                    <a:pt x="61" y="70"/>
                  </a:cubicBezTo>
                  <a:moveTo>
                    <a:pt x="63" y="69"/>
                  </a:moveTo>
                  <a:cubicBezTo>
                    <a:pt x="63" y="69"/>
                    <a:pt x="65" y="68"/>
                    <a:pt x="66" y="66"/>
                  </a:cubicBezTo>
                  <a:cubicBezTo>
                    <a:pt x="71" y="62"/>
                    <a:pt x="74" y="59"/>
                    <a:pt x="76" y="53"/>
                  </a:cubicBezTo>
                  <a:cubicBezTo>
                    <a:pt x="79" y="56"/>
                    <a:pt x="82" y="59"/>
                    <a:pt x="85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1" y="64"/>
                    <a:pt x="78" y="67"/>
                    <a:pt x="75" y="70"/>
                  </a:cubicBezTo>
                  <a:cubicBezTo>
                    <a:pt x="72" y="72"/>
                    <a:pt x="68" y="76"/>
                    <a:pt x="68" y="76"/>
                  </a:cubicBezTo>
                  <a:cubicBezTo>
                    <a:pt x="68" y="76"/>
                    <a:pt x="69" y="75"/>
                    <a:pt x="71" y="72"/>
                  </a:cubicBezTo>
                  <a:cubicBezTo>
                    <a:pt x="75" y="68"/>
                    <a:pt x="79" y="63"/>
                    <a:pt x="80" y="57"/>
                  </a:cubicBezTo>
                  <a:cubicBezTo>
                    <a:pt x="80" y="57"/>
                    <a:pt x="79" y="56"/>
                    <a:pt x="79" y="56"/>
                  </a:cubicBezTo>
                  <a:cubicBezTo>
                    <a:pt x="79" y="56"/>
                    <a:pt x="78" y="56"/>
                    <a:pt x="78" y="57"/>
                  </a:cubicBezTo>
                  <a:cubicBezTo>
                    <a:pt x="75" y="61"/>
                    <a:pt x="71" y="64"/>
                    <a:pt x="66" y="67"/>
                  </a:cubicBezTo>
                  <a:cubicBezTo>
                    <a:pt x="64" y="69"/>
                    <a:pt x="63" y="69"/>
                    <a:pt x="63" y="69"/>
                  </a:cubicBezTo>
                  <a:moveTo>
                    <a:pt x="39" y="53"/>
                  </a:move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9" y="53"/>
                    <a:pt x="40" y="52"/>
                    <a:pt x="40" y="52"/>
                  </a:cubicBezTo>
                  <a:cubicBezTo>
                    <a:pt x="40" y="52"/>
                    <a:pt x="40" y="53"/>
                    <a:pt x="39" y="53"/>
                  </a:cubicBezTo>
                  <a:moveTo>
                    <a:pt x="59" y="65"/>
                  </a:moveTo>
                  <a:cubicBezTo>
                    <a:pt x="59" y="64"/>
                    <a:pt x="60" y="64"/>
                    <a:pt x="60" y="64"/>
                  </a:cubicBezTo>
                  <a:cubicBezTo>
                    <a:pt x="63" y="60"/>
                    <a:pt x="66" y="57"/>
                    <a:pt x="70" y="53"/>
                  </a:cubicBezTo>
                  <a:cubicBezTo>
                    <a:pt x="71" y="52"/>
                    <a:pt x="72" y="50"/>
                    <a:pt x="74" y="49"/>
                  </a:cubicBezTo>
                  <a:cubicBezTo>
                    <a:pt x="74" y="50"/>
                    <a:pt x="74" y="51"/>
                    <a:pt x="75" y="52"/>
                  </a:cubicBezTo>
                  <a:cubicBezTo>
                    <a:pt x="75" y="52"/>
                    <a:pt x="75" y="52"/>
                    <a:pt x="75" y="52"/>
                  </a:cubicBezTo>
                  <a:cubicBezTo>
                    <a:pt x="70" y="56"/>
                    <a:pt x="64" y="60"/>
                    <a:pt x="59" y="65"/>
                  </a:cubicBezTo>
                  <a:moveTo>
                    <a:pt x="37" y="51"/>
                  </a:moveTo>
                  <a:cubicBezTo>
                    <a:pt x="36" y="50"/>
                    <a:pt x="35" y="49"/>
                    <a:pt x="34" y="47"/>
                  </a:cubicBezTo>
                  <a:cubicBezTo>
                    <a:pt x="39" y="45"/>
                    <a:pt x="44" y="42"/>
                    <a:pt x="49" y="39"/>
                  </a:cubicBezTo>
                  <a:cubicBezTo>
                    <a:pt x="44" y="42"/>
                    <a:pt x="40" y="46"/>
                    <a:pt x="37" y="51"/>
                  </a:cubicBezTo>
                  <a:moveTo>
                    <a:pt x="14" y="88"/>
                  </a:moveTo>
                  <a:cubicBezTo>
                    <a:pt x="13" y="87"/>
                    <a:pt x="12" y="86"/>
                    <a:pt x="12" y="85"/>
                  </a:cubicBezTo>
                  <a:cubicBezTo>
                    <a:pt x="17" y="79"/>
                    <a:pt x="23" y="73"/>
                    <a:pt x="30" y="67"/>
                  </a:cubicBezTo>
                  <a:cubicBezTo>
                    <a:pt x="31" y="66"/>
                    <a:pt x="32" y="65"/>
                    <a:pt x="33" y="64"/>
                  </a:cubicBezTo>
                  <a:cubicBezTo>
                    <a:pt x="39" y="58"/>
                    <a:pt x="45" y="53"/>
                    <a:pt x="51" y="47"/>
                  </a:cubicBezTo>
                  <a:cubicBezTo>
                    <a:pt x="56" y="43"/>
                    <a:pt x="62" y="39"/>
                    <a:pt x="67" y="36"/>
                  </a:cubicBezTo>
                  <a:cubicBezTo>
                    <a:pt x="60" y="42"/>
                    <a:pt x="53" y="48"/>
                    <a:pt x="46" y="55"/>
                  </a:cubicBezTo>
                  <a:cubicBezTo>
                    <a:pt x="36" y="66"/>
                    <a:pt x="21" y="74"/>
                    <a:pt x="14" y="88"/>
                  </a:cubicBezTo>
                  <a:moveTo>
                    <a:pt x="32" y="46"/>
                  </a:moveTo>
                  <a:cubicBezTo>
                    <a:pt x="31" y="45"/>
                    <a:pt x="30" y="44"/>
                    <a:pt x="29" y="42"/>
                  </a:cubicBezTo>
                  <a:cubicBezTo>
                    <a:pt x="33" y="41"/>
                    <a:pt x="37" y="39"/>
                    <a:pt x="41" y="37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4" y="35"/>
                    <a:pt x="40" y="39"/>
                    <a:pt x="39" y="40"/>
                  </a:cubicBezTo>
                  <a:cubicBezTo>
                    <a:pt x="37" y="42"/>
                    <a:pt x="34" y="44"/>
                    <a:pt x="32" y="46"/>
                  </a:cubicBezTo>
                  <a:moveTo>
                    <a:pt x="35" y="45"/>
                  </a:moveTo>
                  <a:cubicBezTo>
                    <a:pt x="39" y="41"/>
                    <a:pt x="43" y="38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4"/>
                    <a:pt x="48" y="35"/>
                    <a:pt x="49" y="36"/>
                  </a:cubicBezTo>
                  <a:cubicBezTo>
                    <a:pt x="45" y="39"/>
                    <a:pt x="39" y="42"/>
                    <a:pt x="35" y="45"/>
                  </a:cubicBezTo>
                  <a:moveTo>
                    <a:pt x="27" y="40"/>
                  </a:moveTo>
                  <a:cubicBezTo>
                    <a:pt x="27" y="40"/>
                    <a:pt x="26" y="39"/>
                    <a:pt x="25" y="38"/>
                  </a:cubicBezTo>
                  <a:cubicBezTo>
                    <a:pt x="30" y="37"/>
                    <a:pt x="34" y="35"/>
                    <a:pt x="38" y="33"/>
                  </a:cubicBezTo>
                  <a:cubicBezTo>
                    <a:pt x="34" y="35"/>
                    <a:pt x="30" y="37"/>
                    <a:pt x="27" y="40"/>
                  </a:cubicBezTo>
                  <a:moveTo>
                    <a:pt x="24" y="36"/>
                  </a:moveTo>
                  <a:cubicBezTo>
                    <a:pt x="23" y="36"/>
                    <a:pt x="22" y="35"/>
                    <a:pt x="22" y="34"/>
                  </a:cubicBezTo>
                  <a:cubicBezTo>
                    <a:pt x="27" y="33"/>
                    <a:pt x="32" y="29"/>
                    <a:pt x="37" y="26"/>
                  </a:cubicBezTo>
                  <a:cubicBezTo>
                    <a:pt x="33" y="29"/>
                    <a:pt x="28" y="33"/>
                    <a:pt x="24" y="36"/>
                  </a:cubicBezTo>
                  <a:moveTo>
                    <a:pt x="25" y="96"/>
                  </a:moveTo>
                  <a:cubicBezTo>
                    <a:pt x="23" y="96"/>
                    <a:pt x="22" y="95"/>
                    <a:pt x="21" y="94"/>
                  </a:cubicBezTo>
                  <a:cubicBezTo>
                    <a:pt x="22" y="93"/>
                    <a:pt x="22" y="93"/>
                    <a:pt x="23" y="92"/>
                  </a:cubicBezTo>
                  <a:cubicBezTo>
                    <a:pt x="24" y="92"/>
                    <a:pt x="24" y="92"/>
                    <a:pt x="24" y="92"/>
                  </a:cubicBezTo>
                  <a:cubicBezTo>
                    <a:pt x="45" y="72"/>
                    <a:pt x="66" y="52"/>
                    <a:pt x="88" y="34"/>
                  </a:cubicBezTo>
                  <a:cubicBezTo>
                    <a:pt x="92" y="31"/>
                    <a:pt x="95" y="28"/>
                    <a:pt x="99" y="26"/>
                  </a:cubicBezTo>
                  <a:cubicBezTo>
                    <a:pt x="94" y="30"/>
                    <a:pt x="88" y="34"/>
                    <a:pt x="83" y="38"/>
                  </a:cubicBezTo>
                  <a:cubicBezTo>
                    <a:pt x="73" y="47"/>
                    <a:pt x="64" y="57"/>
                    <a:pt x="56" y="67"/>
                  </a:cubicBezTo>
                  <a:cubicBezTo>
                    <a:pt x="55" y="67"/>
                    <a:pt x="55" y="67"/>
                    <a:pt x="54" y="67"/>
                  </a:cubicBezTo>
                  <a:cubicBezTo>
                    <a:pt x="45" y="77"/>
                    <a:pt x="34" y="86"/>
                    <a:pt x="25" y="96"/>
                  </a:cubicBezTo>
                  <a:moveTo>
                    <a:pt x="26" y="36"/>
                  </a:moveTo>
                  <a:cubicBezTo>
                    <a:pt x="25" y="36"/>
                    <a:pt x="30" y="34"/>
                    <a:pt x="31" y="33"/>
                  </a:cubicBezTo>
                  <a:cubicBezTo>
                    <a:pt x="35" y="31"/>
                    <a:pt x="37" y="29"/>
                    <a:pt x="40" y="25"/>
                  </a:cubicBezTo>
                  <a:cubicBezTo>
                    <a:pt x="42" y="28"/>
                    <a:pt x="44" y="30"/>
                    <a:pt x="46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0" y="35"/>
                    <a:pt x="34" y="38"/>
                    <a:pt x="28" y="41"/>
                  </a:cubicBezTo>
                  <a:cubicBezTo>
                    <a:pt x="32" y="39"/>
                    <a:pt x="38" y="35"/>
                    <a:pt x="41" y="32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30"/>
                    <a:pt x="40" y="30"/>
                    <a:pt x="40" y="30"/>
                  </a:cubicBezTo>
                  <a:cubicBezTo>
                    <a:pt x="37" y="32"/>
                    <a:pt x="33" y="34"/>
                    <a:pt x="29" y="35"/>
                  </a:cubicBezTo>
                  <a:cubicBezTo>
                    <a:pt x="27" y="36"/>
                    <a:pt x="26" y="36"/>
                    <a:pt x="26" y="36"/>
                  </a:cubicBezTo>
                  <a:moveTo>
                    <a:pt x="20" y="93"/>
                  </a:moveTo>
                  <a:cubicBezTo>
                    <a:pt x="18" y="92"/>
                    <a:pt x="17" y="91"/>
                    <a:pt x="16" y="89"/>
                  </a:cubicBezTo>
                  <a:cubicBezTo>
                    <a:pt x="27" y="77"/>
                    <a:pt x="41" y="68"/>
                    <a:pt x="52" y="56"/>
                  </a:cubicBezTo>
                  <a:cubicBezTo>
                    <a:pt x="59" y="48"/>
                    <a:pt x="68" y="43"/>
                    <a:pt x="76" y="37"/>
                  </a:cubicBezTo>
                  <a:cubicBezTo>
                    <a:pt x="82" y="32"/>
                    <a:pt x="87" y="26"/>
                    <a:pt x="93" y="20"/>
                  </a:cubicBezTo>
                  <a:cubicBezTo>
                    <a:pt x="94" y="19"/>
                    <a:pt x="95" y="19"/>
                    <a:pt x="95" y="19"/>
                  </a:cubicBezTo>
                  <a:cubicBezTo>
                    <a:pt x="95" y="19"/>
                    <a:pt x="89" y="25"/>
                    <a:pt x="88" y="26"/>
                  </a:cubicBezTo>
                  <a:cubicBezTo>
                    <a:pt x="85" y="29"/>
                    <a:pt x="81" y="32"/>
                    <a:pt x="78" y="36"/>
                  </a:cubicBezTo>
                  <a:cubicBezTo>
                    <a:pt x="72" y="42"/>
                    <a:pt x="65" y="48"/>
                    <a:pt x="58" y="54"/>
                  </a:cubicBezTo>
                  <a:cubicBezTo>
                    <a:pt x="44" y="66"/>
                    <a:pt x="31" y="79"/>
                    <a:pt x="20" y="93"/>
                  </a:cubicBezTo>
                  <a:moveTo>
                    <a:pt x="20" y="33"/>
                  </a:moveTo>
                  <a:cubicBezTo>
                    <a:pt x="18" y="31"/>
                    <a:pt x="17" y="29"/>
                    <a:pt x="15" y="27"/>
                  </a:cubicBezTo>
                  <a:cubicBezTo>
                    <a:pt x="19" y="24"/>
                    <a:pt x="24" y="21"/>
                    <a:pt x="28" y="18"/>
                  </a:cubicBezTo>
                  <a:cubicBezTo>
                    <a:pt x="24" y="21"/>
                    <a:pt x="21" y="25"/>
                    <a:pt x="18" y="29"/>
                  </a:cubicBezTo>
                  <a:cubicBezTo>
                    <a:pt x="18" y="29"/>
                    <a:pt x="18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3" y="28"/>
                    <a:pt x="27" y="25"/>
                    <a:pt x="31" y="23"/>
                  </a:cubicBezTo>
                  <a:cubicBezTo>
                    <a:pt x="27" y="25"/>
                    <a:pt x="23" y="29"/>
                    <a:pt x="20" y="33"/>
                  </a:cubicBezTo>
                  <a:moveTo>
                    <a:pt x="29" y="85"/>
                  </a:moveTo>
                  <a:cubicBezTo>
                    <a:pt x="29" y="84"/>
                    <a:pt x="29" y="84"/>
                    <a:pt x="29" y="84"/>
                  </a:cubicBezTo>
                  <a:cubicBezTo>
                    <a:pt x="32" y="81"/>
                    <a:pt x="36" y="77"/>
                    <a:pt x="39" y="74"/>
                  </a:cubicBezTo>
                  <a:cubicBezTo>
                    <a:pt x="45" y="68"/>
                    <a:pt x="52" y="61"/>
                    <a:pt x="59" y="55"/>
                  </a:cubicBezTo>
                  <a:cubicBezTo>
                    <a:pt x="72" y="43"/>
                    <a:pt x="86" y="31"/>
                    <a:pt x="98" y="17"/>
                  </a:cubicBezTo>
                  <a:cubicBezTo>
                    <a:pt x="100" y="18"/>
                    <a:pt x="101" y="20"/>
                    <a:pt x="102" y="21"/>
                  </a:cubicBezTo>
                  <a:cubicBezTo>
                    <a:pt x="76" y="41"/>
                    <a:pt x="52" y="63"/>
                    <a:pt x="29" y="85"/>
                  </a:cubicBezTo>
                  <a:moveTo>
                    <a:pt x="13" y="25"/>
                  </a:moveTo>
                  <a:cubicBezTo>
                    <a:pt x="12" y="24"/>
                    <a:pt x="11" y="23"/>
                    <a:pt x="11" y="22"/>
                  </a:cubicBezTo>
                  <a:cubicBezTo>
                    <a:pt x="14" y="20"/>
                    <a:pt x="18" y="17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18" y="19"/>
                    <a:pt x="16" y="22"/>
                    <a:pt x="13" y="25"/>
                  </a:cubicBezTo>
                  <a:moveTo>
                    <a:pt x="79" y="25"/>
                  </a:moveTo>
                  <a:cubicBezTo>
                    <a:pt x="80" y="24"/>
                    <a:pt x="80" y="23"/>
                    <a:pt x="81" y="23"/>
                  </a:cubicBezTo>
                  <a:cubicBezTo>
                    <a:pt x="82" y="22"/>
                    <a:pt x="90" y="14"/>
                    <a:pt x="90" y="14"/>
                  </a:cubicBezTo>
                  <a:cubicBezTo>
                    <a:pt x="90" y="14"/>
                    <a:pt x="89" y="15"/>
                    <a:pt x="88" y="17"/>
                  </a:cubicBezTo>
                  <a:cubicBezTo>
                    <a:pt x="85" y="20"/>
                    <a:pt x="82" y="22"/>
                    <a:pt x="79" y="25"/>
                  </a:cubicBezTo>
                  <a:moveTo>
                    <a:pt x="15" y="87"/>
                  </a:moveTo>
                  <a:cubicBezTo>
                    <a:pt x="19" y="84"/>
                    <a:pt x="25" y="76"/>
                    <a:pt x="31" y="71"/>
                  </a:cubicBezTo>
                  <a:cubicBezTo>
                    <a:pt x="38" y="65"/>
                    <a:pt x="45" y="59"/>
                    <a:pt x="52" y="51"/>
                  </a:cubicBezTo>
                  <a:cubicBezTo>
                    <a:pt x="65" y="37"/>
                    <a:pt x="81" y="27"/>
                    <a:pt x="93" y="13"/>
                  </a:cubicBezTo>
                  <a:cubicBezTo>
                    <a:pt x="94" y="14"/>
                    <a:pt x="96" y="15"/>
                    <a:pt x="97" y="16"/>
                  </a:cubicBezTo>
                  <a:cubicBezTo>
                    <a:pt x="91" y="20"/>
                    <a:pt x="86" y="26"/>
                    <a:pt x="80" y="31"/>
                  </a:cubicBezTo>
                  <a:cubicBezTo>
                    <a:pt x="72" y="38"/>
                    <a:pt x="63" y="43"/>
                    <a:pt x="56" y="50"/>
                  </a:cubicBezTo>
                  <a:cubicBezTo>
                    <a:pt x="50" y="56"/>
                    <a:pt x="45" y="62"/>
                    <a:pt x="38" y="68"/>
                  </a:cubicBezTo>
                  <a:cubicBezTo>
                    <a:pt x="30" y="74"/>
                    <a:pt x="22" y="80"/>
                    <a:pt x="15" y="87"/>
                  </a:cubicBezTo>
                  <a:moveTo>
                    <a:pt x="15" y="25"/>
                  </a:moveTo>
                  <a:cubicBezTo>
                    <a:pt x="20" y="22"/>
                    <a:pt x="23" y="16"/>
                    <a:pt x="28" y="12"/>
                  </a:cubicBezTo>
                  <a:cubicBezTo>
                    <a:pt x="32" y="16"/>
                    <a:pt x="35" y="20"/>
                    <a:pt x="39" y="24"/>
                  </a:cubicBezTo>
                  <a:cubicBezTo>
                    <a:pt x="33" y="27"/>
                    <a:pt x="28" y="30"/>
                    <a:pt x="23" y="33"/>
                  </a:cubicBezTo>
                  <a:cubicBezTo>
                    <a:pt x="26" y="31"/>
                    <a:pt x="32" y="25"/>
                    <a:pt x="34" y="22"/>
                  </a:cubicBezTo>
                  <a:cubicBezTo>
                    <a:pt x="35" y="21"/>
                    <a:pt x="34" y="20"/>
                    <a:pt x="34" y="20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0" y="22"/>
                    <a:pt x="26" y="24"/>
                    <a:pt x="23" y="26"/>
                  </a:cubicBezTo>
                  <a:cubicBezTo>
                    <a:pt x="22" y="25"/>
                    <a:pt x="23" y="24"/>
                    <a:pt x="25" y="23"/>
                  </a:cubicBezTo>
                  <a:cubicBezTo>
                    <a:pt x="27" y="21"/>
                    <a:pt x="29" y="19"/>
                    <a:pt x="31" y="17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5" y="18"/>
                    <a:pt x="20" y="22"/>
                    <a:pt x="15" y="25"/>
                  </a:cubicBezTo>
                  <a:moveTo>
                    <a:pt x="40" y="55"/>
                  </a:moveTo>
                  <a:cubicBezTo>
                    <a:pt x="40" y="55"/>
                    <a:pt x="40" y="55"/>
                    <a:pt x="40" y="55"/>
                  </a:cubicBezTo>
                  <a:cubicBezTo>
                    <a:pt x="42" y="53"/>
                    <a:pt x="43" y="51"/>
                    <a:pt x="45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50" y="46"/>
                    <a:pt x="54" y="42"/>
                    <a:pt x="58" y="39"/>
                  </a:cubicBezTo>
                  <a:cubicBezTo>
                    <a:pt x="62" y="36"/>
                    <a:pt x="65" y="34"/>
                    <a:pt x="68" y="32"/>
                  </a:cubicBezTo>
                  <a:cubicBezTo>
                    <a:pt x="76" y="25"/>
                    <a:pt x="83" y="17"/>
                    <a:pt x="90" y="11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1"/>
                    <a:pt x="92" y="11"/>
                    <a:pt x="92" y="12"/>
                  </a:cubicBezTo>
                  <a:cubicBezTo>
                    <a:pt x="86" y="16"/>
                    <a:pt x="81" y="21"/>
                    <a:pt x="75" y="27"/>
                  </a:cubicBezTo>
                  <a:cubicBezTo>
                    <a:pt x="69" y="33"/>
                    <a:pt x="62" y="36"/>
                    <a:pt x="55" y="42"/>
                  </a:cubicBezTo>
                  <a:cubicBezTo>
                    <a:pt x="50" y="46"/>
                    <a:pt x="45" y="51"/>
                    <a:pt x="40" y="55"/>
                  </a:cubicBezTo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4" y="17"/>
                    <a:pt x="20" y="12"/>
                    <a:pt x="25" y="8"/>
                  </a:cubicBezTo>
                  <a:cubicBezTo>
                    <a:pt x="26" y="9"/>
                    <a:pt x="26" y="10"/>
                    <a:pt x="27" y="10"/>
                  </a:cubicBezTo>
                  <a:cubicBezTo>
                    <a:pt x="21" y="14"/>
                    <a:pt x="15" y="17"/>
                    <a:pt x="9" y="21"/>
                  </a:cubicBezTo>
                  <a:moveTo>
                    <a:pt x="53" y="39"/>
                  </a:moveTo>
                  <a:cubicBezTo>
                    <a:pt x="53" y="39"/>
                    <a:pt x="54" y="39"/>
                    <a:pt x="54" y="39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66" y="28"/>
                    <a:pt x="76" y="17"/>
                    <a:pt x="88" y="8"/>
                  </a:cubicBezTo>
                  <a:cubicBezTo>
                    <a:pt x="89" y="8"/>
                    <a:pt x="89" y="9"/>
                    <a:pt x="90" y="9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78" y="19"/>
                    <a:pt x="66" y="29"/>
                    <a:pt x="55" y="39"/>
                  </a:cubicBezTo>
                  <a:cubicBezTo>
                    <a:pt x="54" y="39"/>
                    <a:pt x="54" y="40"/>
                    <a:pt x="53" y="40"/>
                  </a:cubicBezTo>
                  <a:cubicBezTo>
                    <a:pt x="52" y="41"/>
                    <a:pt x="51" y="42"/>
                    <a:pt x="49" y="43"/>
                  </a:cubicBezTo>
                  <a:cubicBezTo>
                    <a:pt x="48" y="44"/>
                    <a:pt x="47" y="45"/>
                    <a:pt x="45" y="46"/>
                  </a:cubicBezTo>
                  <a:cubicBezTo>
                    <a:pt x="43" y="48"/>
                    <a:pt x="39" y="51"/>
                    <a:pt x="39" y="51"/>
                  </a:cubicBezTo>
                  <a:cubicBezTo>
                    <a:pt x="41" y="46"/>
                    <a:pt x="47" y="42"/>
                    <a:pt x="50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2" y="39"/>
                    <a:pt x="52" y="39"/>
                    <a:pt x="53" y="39"/>
                  </a:cubicBezTo>
                  <a:moveTo>
                    <a:pt x="88" y="0"/>
                  </a:moveTo>
                  <a:cubicBezTo>
                    <a:pt x="88" y="0"/>
                    <a:pt x="87" y="0"/>
                    <a:pt x="87" y="1"/>
                  </a:cubicBezTo>
                  <a:cubicBezTo>
                    <a:pt x="75" y="10"/>
                    <a:pt x="64" y="21"/>
                    <a:pt x="53" y="32"/>
                  </a:cubicBezTo>
                  <a:cubicBezTo>
                    <a:pt x="45" y="22"/>
                    <a:pt x="36" y="12"/>
                    <a:pt x="28" y="2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5" y="1"/>
                    <a:pt x="24" y="2"/>
                  </a:cubicBezTo>
                  <a:cubicBezTo>
                    <a:pt x="17" y="6"/>
                    <a:pt x="10" y="13"/>
                    <a:pt x="2" y="18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0" y="20"/>
                    <a:pt x="1" y="21"/>
                    <a:pt x="2" y="22"/>
                  </a:cubicBezTo>
                  <a:cubicBezTo>
                    <a:pt x="13" y="32"/>
                    <a:pt x="22" y="45"/>
                    <a:pt x="33" y="55"/>
                  </a:cubicBezTo>
                  <a:cubicBezTo>
                    <a:pt x="24" y="65"/>
                    <a:pt x="13" y="72"/>
                    <a:pt x="5" y="83"/>
                  </a:cubicBezTo>
                  <a:cubicBezTo>
                    <a:pt x="5" y="83"/>
                    <a:pt x="4" y="84"/>
                    <a:pt x="4" y="84"/>
                  </a:cubicBezTo>
                  <a:cubicBezTo>
                    <a:pt x="4" y="85"/>
                    <a:pt x="4" y="86"/>
                    <a:pt x="5" y="87"/>
                  </a:cubicBezTo>
                  <a:cubicBezTo>
                    <a:pt x="10" y="93"/>
                    <a:pt x="16" y="98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6" y="103"/>
                    <a:pt x="27" y="103"/>
                    <a:pt x="27" y="102"/>
                  </a:cubicBezTo>
                  <a:cubicBezTo>
                    <a:pt x="36" y="92"/>
                    <a:pt x="47" y="83"/>
                    <a:pt x="57" y="74"/>
                  </a:cubicBezTo>
                  <a:cubicBezTo>
                    <a:pt x="66" y="82"/>
                    <a:pt x="73" y="94"/>
                    <a:pt x="84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5" y="103"/>
                    <a:pt x="85" y="103"/>
                    <a:pt x="86" y="103"/>
                  </a:cubicBezTo>
                  <a:cubicBezTo>
                    <a:pt x="87" y="103"/>
                    <a:pt x="87" y="103"/>
                    <a:pt x="88" y="102"/>
                  </a:cubicBezTo>
                  <a:cubicBezTo>
                    <a:pt x="95" y="96"/>
                    <a:pt x="103" y="90"/>
                    <a:pt x="108" y="82"/>
                  </a:cubicBezTo>
                  <a:cubicBezTo>
                    <a:pt x="109" y="81"/>
                    <a:pt x="109" y="80"/>
                    <a:pt x="108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98" y="69"/>
                    <a:pt x="90" y="59"/>
                    <a:pt x="81" y="49"/>
                  </a:cubicBezTo>
                  <a:cubicBezTo>
                    <a:pt x="91" y="41"/>
                    <a:pt x="100" y="33"/>
                    <a:pt x="109" y="26"/>
                  </a:cubicBezTo>
                  <a:cubicBezTo>
                    <a:pt x="110" y="25"/>
                    <a:pt x="110" y="24"/>
                    <a:pt x="110" y="24"/>
                  </a:cubicBezTo>
                  <a:cubicBezTo>
                    <a:pt x="111" y="23"/>
                    <a:pt x="111" y="21"/>
                    <a:pt x="110" y="20"/>
                  </a:cubicBezTo>
                  <a:cubicBezTo>
                    <a:pt x="104" y="13"/>
                    <a:pt x="96" y="8"/>
                    <a:pt x="91" y="1"/>
                  </a:cubicBezTo>
                  <a:cubicBezTo>
                    <a:pt x="90" y="1"/>
                    <a:pt x="90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8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Freeform 65"/>
            <p:cNvSpPr>
              <a:spLocks noEditPoints="1"/>
            </p:cNvSpPr>
            <p:nvPr/>
          </p:nvSpPr>
          <p:spPr bwMode="auto">
            <a:xfrm>
              <a:off x="6620288" y="4928320"/>
              <a:ext cx="98425" cy="106363"/>
            </a:xfrm>
            <a:custGeom>
              <a:avLst/>
              <a:gdLst>
                <a:gd name="T0" fmla="*/ 11 w 23"/>
                <a:gd name="T1" fmla="*/ 23 h 25"/>
                <a:gd name="T2" fmla="*/ 14 w 23"/>
                <a:gd name="T3" fmla="*/ 23 h 25"/>
                <a:gd name="T4" fmla="*/ 9 w 23"/>
                <a:gd name="T5" fmla="*/ 21 h 25"/>
                <a:gd name="T6" fmla="*/ 14 w 23"/>
                <a:gd name="T7" fmla="*/ 22 h 25"/>
                <a:gd name="T8" fmla="*/ 9 w 23"/>
                <a:gd name="T9" fmla="*/ 20 h 25"/>
                <a:gd name="T10" fmla="*/ 14 w 23"/>
                <a:gd name="T11" fmla="*/ 17 h 25"/>
                <a:gd name="T12" fmla="*/ 14 w 23"/>
                <a:gd name="T13" fmla="*/ 16 h 25"/>
                <a:gd name="T14" fmla="*/ 2 w 23"/>
                <a:gd name="T15" fmla="*/ 15 h 25"/>
                <a:gd name="T16" fmla="*/ 3 w 23"/>
                <a:gd name="T17" fmla="*/ 15 h 25"/>
                <a:gd name="T18" fmla="*/ 16 w 23"/>
                <a:gd name="T19" fmla="*/ 15 h 25"/>
                <a:gd name="T20" fmla="*/ 18 w 23"/>
                <a:gd name="T21" fmla="*/ 15 h 25"/>
                <a:gd name="T22" fmla="*/ 21 w 23"/>
                <a:gd name="T23" fmla="*/ 15 h 25"/>
                <a:gd name="T24" fmla="*/ 3 w 23"/>
                <a:gd name="T25" fmla="*/ 15 h 25"/>
                <a:gd name="T26" fmla="*/ 4 w 23"/>
                <a:gd name="T27" fmla="*/ 15 h 25"/>
                <a:gd name="T28" fmla="*/ 20 w 23"/>
                <a:gd name="T29" fmla="*/ 15 h 25"/>
                <a:gd name="T30" fmla="*/ 21 w 23"/>
                <a:gd name="T31" fmla="*/ 14 h 25"/>
                <a:gd name="T32" fmla="*/ 4 w 23"/>
                <a:gd name="T33" fmla="*/ 11 h 25"/>
                <a:gd name="T34" fmla="*/ 21 w 23"/>
                <a:gd name="T35" fmla="*/ 11 h 25"/>
                <a:gd name="T36" fmla="*/ 19 w 23"/>
                <a:gd name="T37" fmla="*/ 11 h 25"/>
                <a:gd name="T38" fmla="*/ 14 w 23"/>
                <a:gd name="T39" fmla="*/ 13 h 25"/>
                <a:gd name="T40" fmla="*/ 13 w 23"/>
                <a:gd name="T41" fmla="*/ 17 h 25"/>
                <a:gd name="T42" fmla="*/ 2 w 23"/>
                <a:gd name="T43" fmla="*/ 11 h 25"/>
                <a:gd name="T44" fmla="*/ 15 w 23"/>
                <a:gd name="T45" fmla="*/ 11 h 25"/>
                <a:gd name="T46" fmla="*/ 9 w 23"/>
                <a:gd name="T47" fmla="*/ 17 h 25"/>
                <a:gd name="T48" fmla="*/ 9 w 23"/>
                <a:gd name="T49" fmla="*/ 17 h 25"/>
                <a:gd name="T50" fmla="*/ 7 w 23"/>
                <a:gd name="T51" fmla="*/ 11 h 25"/>
                <a:gd name="T52" fmla="*/ 2 w 23"/>
                <a:gd name="T53" fmla="*/ 11 h 25"/>
                <a:gd name="T54" fmla="*/ 6 w 23"/>
                <a:gd name="T55" fmla="*/ 11 h 25"/>
                <a:gd name="T56" fmla="*/ 3 w 23"/>
                <a:gd name="T57" fmla="*/ 12 h 25"/>
                <a:gd name="T58" fmla="*/ 2 w 23"/>
                <a:gd name="T59" fmla="*/ 12 h 25"/>
                <a:gd name="T60" fmla="*/ 15 w 23"/>
                <a:gd name="T61" fmla="*/ 11 h 25"/>
                <a:gd name="T62" fmla="*/ 7 w 23"/>
                <a:gd name="T63" fmla="*/ 15 h 25"/>
                <a:gd name="T64" fmla="*/ 10 w 23"/>
                <a:gd name="T65" fmla="*/ 10 h 25"/>
                <a:gd name="T66" fmla="*/ 8 w 23"/>
                <a:gd name="T67" fmla="*/ 11 h 25"/>
                <a:gd name="T68" fmla="*/ 13 w 23"/>
                <a:gd name="T69" fmla="*/ 9 h 25"/>
                <a:gd name="T70" fmla="*/ 14 w 23"/>
                <a:gd name="T71" fmla="*/ 9 h 25"/>
                <a:gd name="T72" fmla="*/ 13 w 23"/>
                <a:gd name="T73" fmla="*/ 11 h 25"/>
                <a:gd name="T74" fmla="*/ 10 w 23"/>
                <a:gd name="T75" fmla="*/ 9 h 25"/>
                <a:gd name="T76" fmla="*/ 10 w 23"/>
                <a:gd name="T77" fmla="*/ 9 h 25"/>
                <a:gd name="T78" fmla="*/ 12 w 23"/>
                <a:gd name="T79" fmla="*/ 6 h 25"/>
                <a:gd name="T80" fmla="*/ 12 w 23"/>
                <a:gd name="T81" fmla="*/ 2 h 25"/>
                <a:gd name="T82" fmla="*/ 11 w 23"/>
                <a:gd name="T83" fmla="*/ 4 h 25"/>
                <a:gd name="T84" fmla="*/ 11 w 23"/>
                <a:gd name="T85" fmla="*/ 9 h 25"/>
                <a:gd name="T86" fmla="*/ 12 w 23"/>
                <a:gd name="T87" fmla="*/ 6 h 25"/>
                <a:gd name="T88" fmla="*/ 10 w 23"/>
                <a:gd name="T89" fmla="*/ 6 h 25"/>
                <a:gd name="T90" fmla="*/ 10 w 23"/>
                <a:gd name="T91" fmla="*/ 3 h 25"/>
                <a:gd name="T92" fmla="*/ 8 w 23"/>
                <a:gd name="T93" fmla="*/ 9 h 25"/>
                <a:gd name="T94" fmla="*/ 0 w 23"/>
                <a:gd name="T95" fmla="*/ 16 h 25"/>
                <a:gd name="T96" fmla="*/ 8 w 23"/>
                <a:gd name="T97" fmla="*/ 16 h 25"/>
                <a:gd name="T98" fmla="*/ 15 w 23"/>
                <a:gd name="T99" fmla="*/ 25 h 25"/>
                <a:gd name="T100" fmla="*/ 22 w 23"/>
                <a:gd name="T101" fmla="*/ 17 h 25"/>
                <a:gd name="T102" fmla="*/ 23 w 23"/>
                <a:gd name="T103" fmla="*/ 11 h 25"/>
                <a:gd name="T104" fmla="*/ 15 w 23"/>
                <a:gd name="T10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25"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4"/>
                    <a:pt x="11" y="23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moveTo>
                    <a:pt x="9" y="22"/>
                  </a:moveTo>
                  <a:cubicBezTo>
                    <a:pt x="9" y="22"/>
                    <a:pt x="9" y="21"/>
                    <a:pt x="9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12" y="20"/>
                    <a:pt x="11" y="21"/>
                    <a:pt x="9" y="22"/>
                  </a:cubicBezTo>
                  <a:moveTo>
                    <a:pt x="11" y="22"/>
                  </a:moveTo>
                  <a:cubicBezTo>
                    <a:pt x="12" y="21"/>
                    <a:pt x="13" y="20"/>
                    <a:pt x="14" y="18"/>
                  </a:cubicBezTo>
                  <a:cubicBezTo>
                    <a:pt x="14" y="19"/>
                    <a:pt x="14" y="21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3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1" y="21"/>
                    <a:pt x="11" y="22"/>
                  </a:cubicBezTo>
                  <a:moveTo>
                    <a:pt x="9" y="20"/>
                  </a:moveTo>
                  <a:cubicBezTo>
                    <a:pt x="9" y="20"/>
                    <a:pt x="9" y="19"/>
                    <a:pt x="9" y="19"/>
                  </a:cubicBezTo>
                  <a:cubicBezTo>
                    <a:pt x="11" y="18"/>
                    <a:pt x="12" y="17"/>
                    <a:pt x="13" y="17"/>
                  </a:cubicBezTo>
                  <a:cubicBezTo>
                    <a:pt x="12" y="18"/>
                    <a:pt x="11" y="19"/>
                    <a:pt x="9" y="20"/>
                  </a:cubicBezTo>
                  <a:moveTo>
                    <a:pt x="10" y="20"/>
                  </a:moveTo>
                  <a:cubicBezTo>
                    <a:pt x="12" y="19"/>
                    <a:pt x="13" y="18"/>
                    <a:pt x="14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2" y="18"/>
                    <a:pt x="11" y="19"/>
                    <a:pt x="10" y="20"/>
                  </a:cubicBezTo>
                  <a:moveTo>
                    <a:pt x="14" y="16"/>
                  </a:move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3" y="14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14" y="16"/>
                  </a:moveTo>
                  <a:cubicBezTo>
                    <a:pt x="16" y="15"/>
                    <a:pt x="17" y="14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8" y="13"/>
                  </a:cubicBezTo>
                  <a:cubicBezTo>
                    <a:pt x="17" y="14"/>
                    <a:pt x="17" y="14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9" y="13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19" y="15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moveTo>
                    <a:pt x="3" y="15"/>
                  </a:moveTo>
                  <a:cubicBezTo>
                    <a:pt x="4" y="14"/>
                    <a:pt x="5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3"/>
                    <a:pt x="5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0" y="15"/>
                  </a:moveTo>
                  <a:cubicBezTo>
                    <a:pt x="19" y="15"/>
                    <a:pt x="20" y="14"/>
                    <a:pt x="20" y="14"/>
                  </a:cubicBezTo>
                  <a:cubicBezTo>
                    <a:pt x="21" y="13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moveTo>
                    <a:pt x="2" y="14"/>
                  </a:move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4" y="11"/>
                    <a:pt x="4" y="11"/>
                  </a:cubicBezTo>
                  <a:cubicBezTo>
                    <a:pt x="4" y="11"/>
                    <a:pt x="3" y="12"/>
                    <a:pt x="3" y="12"/>
                  </a:cubicBezTo>
                  <a:cubicBezTo>
                    <a:pt x="2" y="13"/>
                    <a:pt x="2" y="14"/>
                    <a:pt x="2" y="14"/>
                  </a:cubicBezTo>
                  <a:moveTo>
                    <a:pt x="17" y="14"/>
                  </a:moveTo>
                  <a:cubicBezTo>
                    <a:pt x="18" y="13"/>
                    <a:pt x="19" y="12"/>
                    <a:pt x="20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18" y="13"/>
                    <a:pt x="17" y="14"/>
                  </a:cubicBezTo>
                  <a:moveTo>
                    <a:pt x="14" y="16"/>
                  </a:moveTo>
                  <a:cubicBezTo>
                    <a:pt x="14" y="16"/>
                    <a:pt x="15" y="15"/>
                    <a:pt x="15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7" y="12"/>
                    <a:pt x="16" y="13"/>
                    <a:pt x="15" y="15"/>
                  </a:cubicBezTo>
                  <a:cubicBezTo>
                    <a:pt x="15" y="15"/>
                    <a:pt x="14" y="15"/>
                    <a:pt x="14" y="16"/>
                  </a:cubicBezTo>
                  <a:moveTo>
                    <a:pt x="9" y="19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11" y="17"/>
                    <a:pt x="13" y="15"/>
                    <a:pt x="14" y="13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8"/>
                    <a:pt x="9" y="19"/>
                  </a:cubicBezTo>
                  <a:moveTo>
                    <a:pt x="2" y="13"/>
                  </a:move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3"/>
                  </a:cubicBezTo>
                  <a:moveTo>
                    <a:pt x="10" y="17"/>
                  </a:moveTo>
                  <a:cubicBezTo>
                    <a:pt x="9" y="17"/>
                    <a:pt x="10" y="17"/>
                    <a:pt x="10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3" y="14"/>
                    <a:pt x="14" y="13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4" y="12"/>
                    <a:pt x="13" y="14"/>
                    <a:pt x="12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moveTo>
                    <a:pt x="9" y="17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12" y="15"/>
                    <a:pt x="13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2"/>
                    <a:pt x="13" y="13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moveTo>
                    <a:pt x="3" y="14"/>
                  </a:move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5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6" y="11"/>
                    <a:pt x="6" y="12"/>
                    <a:pt x="5" y="13"/>
                  </a:cubicBezTo>
                  <a:cubicBezTo>
                    <a:pt x="5" y="13"/>
                    <a:pt x="4" y="14"/>
                    <a:pt x="3" y="14"/>
                  </a:cubicBezTo>
                  <a:moveTo>
                    <a:pt x="2" y="1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moveTo>
                    <a:pt x="2" y="12"/>
                  </a:moveTo>
                  <a:cubicBezTo>
                    <a:pt x="2" y="12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moveTo>
                    <a:pt x="10" y="15"/>
                  </a:moveTo>
                  <a:cubicBezTo>
                    <a:pt x="12" y="14"/>
                    <a:pt x="13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2"/>
                    <a:pt x="12" y="14"/>
                    <a:pt x="10" y="15"/>
                  </a:cubicBezTo>
                  <a:moveTo>
                    <a:pt x="5" y="15"/>
                  </a:moveTo>
                  <a:cubicBezTo>
                    <a:pt x="7" y="13"/>
                    <a:pt x="10" y="11"/>
                    <a:pt x="12" y="9"/>
                  </a:cubicBezTo>
                  <a:cubicBezTo>
                    <a:pt x="10" y="11"/>
                    <a:pt x="8" y="13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5" y="15"/>
                    <a:pt x="5" y="15"/>
                  </a:cubicBezTo>
                  <a:moveTo>
                    <a:pt x="9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3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moveTo>
                    <a:pt x="13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moveTo>
                    <a:pt x="7" y="15"/>
                  </a:moveTo>
                  <a:cubicBezTo>
                    <a:pt x="9" y="12"/>
                    <a:pt x="12" y="10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1"/>
                    <a:pt x="10" y="12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10" y="13"/>
                    <a:pt x="11" y="13"/>
                  </a:cubicBezTo>
                  <a:cubicBezTo>
                    <a:pt x="11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2"/>
                    <a:pt x="11" y="14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moveTo>
                    <a:pt x="10" y="9"/>
                  </a:move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7"/>
                    <a:pt x="12" y="7"/>
                  </a:cubicBezTo>
                  <a:cubicBezTo>
                    <a:pt x="12" y="8"/>
                    <a:pt x="11" y="9"/>
                    <a:pt x="10" y="9"/>
                  </a:cubicBezTo>
                  <a:moveTo>
                    <a:pt x="10" y="7"/>
                  </a:moveTo>
                  <a:cubicBezTo>
                    <a:pt x="10" y="7"/>
                    <a:pt x="10" y="6"/>
                    <a:pt x="10" y="6"/>
                  </a:cubicBezTo>
                  <a:cubicBezTo>
                    <a:pt x="11" y="5"/>
                    <a:pt x="12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2" y="5"/>
                    <a:pt x="12" y="6"/>
                  </a:cubicBezTo>
                  <a:cubicBezTo>
                    <a:pt x="11" y="6"/>
                    <a:pt x="10" y="7"/>
                    <a:pt x="10" y="7"/>
                  </a:cubicBezTo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4"/>
                    <a:pt x="10" y="4"/>
                    <a:pt x="10" y="5"/>
                  </a:cubicBezTo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4"/>
                    <a:pt x="11" y="4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4"/>
                    <a:pt x="14" y="6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2" y="9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0" y="9"/>
                    <a:pt x="11" y="9"/>
                  </a:cubicBezTo>
                  <a:cubicBezTo>
                    <a:pt x="12" y="8"/>
                    <a:pt x="13" y="7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2" y="6"/>
                  </a:cubicBezTo>
                  <a:cubicBezTo>
                    <a:pt x="12" y="6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2" y="6"/>
                    <a:pt x="13" y="5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3"/>
                    <a:pt x="11" y="5"/>
                    <a:pt x="10" y="6"/>
                  </a:cubicBezTo>
                  <a:moveTo>
                    <a:pt x="10" y="3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2"/>
                    <a:pt x="0" y="14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6" y="16"/>
                    <a:pt x="8" y="16"/>
                  </a:cubicBezTo>
                  <a:cubicBezTo>
                    <a:pt x="8" y="19"/>
                    <a:pt x="8" y="21"/>
                    <a:pt x="8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3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0"/>
                    <a:pt x="15" y="17"/>
                  </a:cubicBezTo>
                  <a:cubicBezTo>
                    <a:pt x="17" y="17"/>
                    <a:pt x="18" y="17"/>
                    <a:pt x="19" y="17"/>
                  </a:cubicBezTo>
                  <a:cubicBezTo>
                    <a:pt x="20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5"/>
                    <a:pt x="23" y="13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0" y="10"/>
                    <a:pt x="18" y="10"/>
                    <a:pt x="16" y="10"/>
                  </a:cubicBezTo>
                  <a:cubicBezTo>
                    <a:pt x="16" y="7"/>
                    <a:pt x="16" y="4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0"/>
                    <a:pt x="1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8105444" y="1508052"/>
              <a:ext cx="169863" cy="182563"/>
            </a:xfrm>
            <a:custGeom>
              <a:avLst/>
              <a:gdLst>
                <a:gd name="T0" fmla="*/ 30 w 40"/>
                <a:gd name="T1" fmla="*/ 40 h 43"/>
                <a:gd name="T2" fmla="*/ 31 w 40"/>
                <a:gd name="T3" fmla="*/ 38 h 43"/>
                <a:gd name="T4" fmla="*/ 35 w 40"/>
                <a:gd name="T5" fmla="*/ 36 h 43"/>
                <a:gd name="T6" fmla="*/ 10 w 40"/>
                <a:gd name="T7" fmla="*/ 39 h 43"/>
                <a:gd name="T8" fmla="*/ 11 w 40"/>
                <a:gd name="T9" fmla="*/ 40 h 43"/>
                <a:gd name="T10" fmla="*/ 35 w 40"/>
                <a:gd name="T11" fmla="*/ 34 h 43"/>
                <a:gd name="T12" fmla="*/ 37 w 40"/>
                <a:gd name="T13" fmla="*/ 33 h 43"/>
                <a:gd name="T14" fmla="*/ 7 w 40"/>
                <a:gd name="T15" fmla="*/ 36 h 43"/>
                <a:gd name="T16" fmla="*/ 38 w 40"/>
                <a:gd name="T17" fmla="*/ 30 h 43"/>
                <a:gd name="T18" fmla="*/ 20 w 40"/>
                <a:gd name="T19" fmla="*/ 39 h 43"/>
                <a:gd name="T20" fmla="*/ 38 w 40"/>
                <a:gd name="T21" fmla="*/ 29 h 43"/>
                <a:gd name="T22" fmla="*/ 14 w 40"/>
                <a:gd name="T23" fmla="*/ 40 h 43"/>
                <a:gd name="T24" fmla="*/ 34 w 40"/>
                <a:gd name="T25" fmla="*/ 31 h 43"/>
                <a:gd name="T26" fmla="*/ 23 w 40"/>
                <a:gd name="T27" fmla="*/ 31 h 43"/>
                <a:gd name="T28" fmla="*/ 25 w 40"/>
                <a:gd name="T29" fmla="*/ 32 h 43"/>
                <a:gd name="T30" fmla="*/ 37 w 40"/>
                <a:gd name="T31" fmla="*/ 26 h 43"/>
                <a:gd name="T32" fmla="*/ 12 w 40"/>
                <a:gd name="T33" fmla="*/ 29 h 43"/>
                <a:gd name="T34" fmla="*/ 38 w 40"/>
                <a:gd name="T35" fmla="*/ 26 h 43"/>
                <a:gd name="T36" fmla="*/ 30 w 40"/>
                <a:gd name="T37" fmla="*/ 26 h 43"/>
                <a:gd name="T38" fmla="*/ 7 w 40"/>
                <a:gd name="T39" fmla="*/ 29 h 43"/>
                <a:gd name="T40" fmla="*/ 38 w 40"/>
                <a:gd name="T41" fmla="*/ 24 h 43"/>
                <a:gd name="T42" fmla="*/ 34 w 40"/>
                <a:gd name="T43" fmla="*/ 22 h 43"/>
                <a:gd name="T44" fmla="*/ 38 w 40"/>
                <a:gd name="T45" fmla="*/ 22 h 43"/>
                <a:gd name="T46" fmla="*/ 6 w 40"/>
                <a:gd name="T47" fmla="*/ 27 h 43"/>
                <a:gd name="T48" fmla="*/ 21 w 40"/>
                <a:gd name="T49" fmla="*/ 26 h 43"/>
                <a:gd name="T50" fmla="*/ 38 w 40"/>
                <a:gd name="T51" fmla="*/ 19 h 43"/>
                <a:gd name="T52" fmla="*/ 27 w 40"/>
                <a:gd name="T53" fmla="*/ 23 h 43"/>
                <a:gd name="T54" fmla="*/ 6 w 40"/>
                <a:gd name="T55" fmla="*/ 32 h 43"/>
                <a:gd name="T56" fmla="*/ 3 w 40"/>
                <a:gd name="T57" fmla="*/ 30 h 43"/>
                <a:gd name="T58" fmla="*/ 3 w 40"/>
                <a:gd name="T59" fmla="*/ 30 h 43"/>
                <a:gd name="T60" fmla="*/ 5 w 40"/>
                <a:gd name="T61" fmla="*/ 31 h 43"/>
                <a:gd name="T62" fmla="*/ 35 w 40"/>
                <a:gd name="T63" fmla="*/ 19 h 43"/>
                <a:gd name="T64" fmla="*/ 35 w 40"/>
                <a:gd name="T65" fmla="*/ 15 h 43"/>
                <a:gd name="T66" fmla="*/ 25 w 40"/>
                <a:gd name="T67" fmla="*/ 21 h 43"/>
                <a:gd name="T68" fmla="*/ 1 w 40"/>
                <a:gd name="T69" fmla="*/ 24 h 43"/>
                <a:gd name="T70" fmla="*/ 36 w 40"/>
                <a:gd name="T71" fmla="*/ 13 h 43"/>
                <a:gd name="T72" fmla="*/ 7 w 40"/>
                <a:gd name="T73" fmla="*/ 18 h 43"/>
                <a:gd name="T74" fmla="*/ 18 w 40"/>
                <a:gd name="T75" fmla="*/ 21 h 43"/>
                <a:gd name="T76" fmla="*/ 30 w 40"/>
                <a:gd name="T77" fmla="*/ 13 h 43"/>
                <a:gd name="T78" fmla="*/ 21 w 40"/>
                <a:gd name="T79" fmla="*/ 12 h 43"/>
                <a:gd name="T80" fmla="*/ 3 w 40"/>
                <a:gd name="T81" fmla="*/ 20 h 43"/>
                <a:gd name="T82" fmla="*/ 20 w 40"/>
                <a:gd name="T83" fmla="*/ 16 h 43"/>
                <a:gd name="T84" fmla="*/ 2 w 40"/>
                <a:gd name="T85" fmla="*/ 19 h 43"/>
                <a:gd name="T86" fmla="*/ 21 w 40"/>
                <a:gd name="T87" fmla="*/ 11 h 43"/>
                <a:gd name="T88" fmla="*/ 28 w 40"/>
                <a:gd name="T89" fmla="*/ 12 h 43"/>
                <a:gd name="T90" fmla="*/ 11 w 40"/>
                <a:gd name="T91" fmla="*/ 12 h 43"/>
                <a:gd name="T92" fmla="*/ 18 w 40"/>
                <a:gd name="T93" fmla="*/ 10 h 43"/>
                <a:gd name="T94" fmla="*/ 26 w 40"/>
                <a:gd name="T95" fmla="*/ 9 h 43"/>
                <a:gd name="T96" fmla="*/ 27 w 40"/>
                <a:gd name="T97" fmla="*/ 10 h 43"/>
                <a:gd name="T98" fmla="*/ 22 w 40"/>
                <a:gd name="T99" fmla="*/ 9 h 43"/>
                <a:gd name="T100" fmla="*/ 6 w 40"/>
                <a:gd name="T101" fmla="*/ 12 h 43"/>
                <a:gd name="T102" fmla="*/ 23 w 40"/>
                <a:gd name="T103" fmla="*/ 7 h 43"/>
                <a:gd name="T104" fmla="*/ 22 w 40"/>
                <a:gd name="T105" fmla="*/ 8 h 43"/>
                <a:gd name="T106" fmla="*/ 21 w 40"/>
                <a:gd name="T107" fmla="*/ 8 h 43"/>
                <a:gd name="T108" fmla="*/ 4 w 40"/>
                <a:gd name="T109" fmla="*/ 14 h 43"/>
                <a:gd name="T110" fmla="*/ 22 w 40"/>
                <a:gd name="T111" fmla="*/ 7 h 43"/>
                <a:gd name="T112" fmla="*/ 3 w 40"/>
                <a:gd name="T113" fmla="*/ 16 h 43"/>
                <a:gd name="T114" fmla="*/ 18 w 40"/>
                <a:gd name="T115" fmla="*/ 42 h 43"/>
                <a:gd name="T116" fmla="*/ 22 w 40"/>
                <a:gd name="T117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43">
                  <a:moveTo>
                    <a:pt x="31" y="40"/>
                  </a:moveTo>
                  <a:cubicBezTo>
                    <a:pt x="31" y="40"/>
                    <a:pt x="32" y="39"/>
                    <a:pt x="33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1" y="40"/>
                    <a:pt x="31" y="40"/>
                  </a:cubicBezTo>
                  <a:moveTo>
                    <a:pt x="27" y="41"/>
                  </a:moveTo>
                  <a:cubicBezTo>
                    <a:pt x="29" y="40"/>
                    <a:pt x="31" y="39"/>
                    <a:pt x="33" y="38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2" y="39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7" y="41"/>
                  </a:cubicBezTo>
                  <a:moveTo>
                    <a:pt x="22" y="40"/>
                  </a:moveTo>
                  <a:cubicBezTo>
                    <a:pt x="22" y="40"/>
                    <a:pt x="21" y="40"/>
                    <a:pt x="21" y="39"/>
                  </a:cubicBezTo>
                  <a:cubicBezTo>
                    <a:pt x="23" y="38"/>
                    <a:pt x="25" y="38"/>
                    <a:pt x="27" y="37"/>
                  </a:cubicBezTo>
                  <a:cubicBezTo>
                    <a:pt x="26" y="38"/>
                    <a:pt x="24" y="39"/>
                    <a:pt x="22" y="40"/>
                  </a:cubicBezTo>
                  <a:moveTo>
                    <a:pt x="26" y="41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6" y="40"/>
                    <a:pt x="28" y="39"/>
                    <a:pt x="29" y="39"/>
                  </a:cubicBezTo>
                  <a:cubicBezTo>
                    <a:pt x="31" y="38"/>
                    <a:pt x="32" y="37"/>
                    <a:pt x="33" y="36"/>
                  </a:cubicBezTo>
                  <a:cubicBezTo>
                    <a:pt x="33" y="37"/>
                    <a:pt x="32" y="37"/>
                    <a:pt x="31" y="38"/>
                  </a:cubicBezTo>
                  <a:cubicBezTo>
                    <a:pt x="29" y="39"/>
                    <a:pt x="28" y="40"/>
                    <a:pt x="26" y="41"/>
                  </a:cubicBezTo>
                  <a:moveTo>
                    <a:pt x="24" y="41"/>
                  </a:moveTo>
                  <a:cubicBezTo>
                    <a:pt x="24" y="40"/>
                    <a:pt x="23" y="40"/>
                    <a:pt x="23" y="40"/>
                  </a:cubicBezTo>
                  <a:cubicBezTo>
                    <a:pt x="26" y="38"/>
                    <a:pt x="29" y="37"/>
                    <a:pt x="33" y="35"/>
                  </a:cubicBezTo>
                  <a:cubicBezTo>
                    <a:pt x="32" y="35"/>
                    <a:pt x="32" y="36"/>
                    <a:pt x="31" y="36"/>
                  </a:cubicBezTo>
                  <a:cubicBezTo>
                    <a:pt x="29" y="38"/>
                    <a:pt x="26" y="39"/>
                    <a:pt x="24" y="41"/>
                  </a:cubicBezTo>
                  <a:moveTo>
                    <a:pt x="27" y="41"/>
                  </a:moveTo>
                  <a:cubicBezTo>
                    <a:pt x="28" y="40"/>
                    <a:pt x="28" y="40"/>
                    <a:pt x="28" y="40"/>
                  </a:cubicBezTo>
                  <a:cubicBezTo>
                    <a:pt x="30" y="38"/>
                    <a:pt x="33" y="37"/>
                    <a:pt x="36" y="35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3" y="37"/>
                    <a:pt x="32" y="38"/>
                    <a:pt x="30" y="39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8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moveTo>
                    <a:pt x="10" y="39"/>
                  </a:moveTo>
                  <a:cubicBezTo>
                    <a:pt x="9" y="39"/>
                    <a:pt x="9" y="39"/>
                    <a:pt x="9" y="39"/>
                  </a:cubicBezTo>
                  <a:cubicBezTo>
                    <a:pt x="12" y="37"/>
                    <a:pt x="15" y="36"/>
                    <a:pt x="18" y="35"/>
                  </a:cubicBezTo>
                  <a:cubicBezTo>
                    <a:pt x="17" y="35"/>
                    <a:pt x="17" y="35"/>
                    <a:pt x="16" y="36"/>
                  </a:cubicBezTo>
                  <a:cubicBezTo>
                    <a:pt x="15" y="36"/>
                    <a:pt x="14" y="37"/>
                    <a:pt x="13" y="37"/>
                  </a:cubicBezTo>
                  <a:cubicBezTo>
                    <a:pt x="12" y="38"/>
                    <a:pt x="11" y="39"/>
                    <a:pt x="10" y="39"/>
                  </a:cubicBezTo>
                  <a:moveTo>
                    <a:pt x="14" y="40"/>
                  </a:moveTo>
                  <a:cubicBezTo>
                    <a:pt x="14" y="40"/>
                    <a:pt x="14" y="40"/>
                    <a:pt x="13" y="40"/>
                  </a:cubicBezTo>
                  <a:cubicBezTo>
                    <a:pt x="16" y="39"/>
                    <a:pt x="18" y="38"/>
                    <a:pt x="21" y="37"/>
                  </a:cubicBezTo>
                  <a:cubicBezTo>
                    <a:pt x="23" y="36"/>
                    <a:pt x="25" y="35"/>
                    <a:pt x="27" y="34"/>
                  </a:cubicBezTo>
                  <a:cubicBezTo>
                    <a:pt x="25" y="35"/>
                    <a:pt x="23" y="36"/>
                    <a:pt x="22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9" y="39"/>
                    <a:pt x="18" y="40"/>
                    <a:pt x="18" y="40"/>
                  </a:cubicBezTo>
                  <a:cubicBezTo>
                    <a:pt x="17" y="40"/>
                    <a:pt x="16" y="40"/>
                    <a:pt x="14" y="40"/>
                  </a:cubicBezTo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9" y="36"/>
                    <a:pt x="21" y="35"/>
                    <a:pt x="24" y="34"/>
                  </a:cubicBezTo>
                  <a:cubicBezTo>
                    <a:pt x="22" y="35"/>
                    <a:pt x="21" y="35"/>
                    <a:pt x="19" y="36"/>
                  </a:cubicBezTo>
                  <a:cubicBezTo>
                    <a:pt x="18" y="37"/>
                    <a:pt x="17" y="37"/>
                    <a:pt x="16" y="38"/>
                  </a:cubicBezTo>
                  <a:cubicBezTo>
                    <a:pt x="15" y="39"/>
                    <a:pt x="14" y="39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moveTo>
                    <a:pt x="25" y="41"/>
                  </a:moveTo>
                  <a:cubicBezTo>
                    <a:pt x="26" y="40"/>
                    <a:pt x="28" y="39"/>
                    <a:pt x="29" y="38"/>
                  </a:cubicBezTo>
                  <a:cubicBezTo>
                    <a:pt x="31" y="37"/>
                    <a:pt x="32" y="36"/>
                    <a:pt x="33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4"/>
                    <a:pt x="36" y="34"/>
                    <a:pt x="36" y="35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3" y="36"/>
                    <a:pt x="31" y="37"/>
                    <a:pt x="28" y="39"/>
                  </a:cubicBezTo>
                  <a:cubicBezTo>
                    <a:pt x="27" y="39"/>
                    <a:pt x="25" y="40"/>
                    <a:pt x="25" y="41"/>
                  </a:cubicBezTo>
                  <a:moveTo>
                    <a:pt x="23" y="40"/>
                  </a:moveTo>
                  <a:cubicBezTo>
                    <a:pt x="23" y="40"/>
                    <a:pt x="24" y="39"/>
                    <a:pt x="24" y="39"/>
                  </a:cubicBezTo>
                  <a:cubicBezTo>
                    <a:pt x="25" y="39"/>
                    <a:pt x="25" y="38"/>
                    <a:pt x="26" y="38"/>
                  </a:cubicBezTo>
                  <a:cubicBezTo>
                    <a:pt x="28" y="37"/>
                    <a:pt x="30" y="36"/>
                    <a:pt x="31" y="35"/>
                  </a:cubicBezTo>
                  <a:cubicBezTo>
                    <a:pt x="33" y="34"/>
                    <a:pt x="35" y="33"/>
                    <a:pt x="37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6" y="33"/>
                    <a:pt x="35" y="34"/>
                    <a:pt x="35" y="34"/>
                  </a:cubicBezTo>
                  <a:cubicBezTo>
                    <a:pt x="32" y="35"/>
                    <a:pt x="30" y="36"/>
                    <a:pt x="27" y="37"/>
                  </a:cubicBezTo>
                  <a:cubicBezTo>
                    <a:pt x="26" y="38"/>
                    <a:pt x="25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moveTo>
                    <a:pt x="31" y="33"/>
                  </a:moveTo>
                  <a:cubicBezTo>
                    <a:pt x="31" y="32"/>
                    <a:pt x="32" y="32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33" y="31"/>
                    <a:pt x="32" y="32"/>
                    <a:pt x="31" y="33"/>
                  </a:cubicBezTo>
                  <a:moveTo>
                    <a:pt x="8" y="37"/>
                  </a:move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5"/>
                    <a:pt x="12" y="34"/>
                    <a:pt x="14" y="33"/>
                  </a:cubicBezTo>
                  <a:cubicBezTo>
                    <a:pt x="16" y="32"/>
                    <a:pt x="18" y="31"/>
                    <a:pt x="20" y="30"/>
                  </a:cubicBezTo>
                  <a:cubicBezTo>
                    <a:pt x="18" y="31"/>
                    <a:pt x="16" y="32"/>
                    <a:pt x="14" y="33"/>
                  </a:cubicBezTo>
                  <a:cubicBezTo>
                    <a:pt x="12" y="34"/>
                    <a:pt x="10" y="36"/>
                    <a:pt x="8" y="37"/>
                  </a:cubicBezTo>
                  <a:moveTo>
                    <a:pt x="19" y="40"/>
                  </a:move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1" y="39"/>
                    <a:pt x="21" y="38"/>
                  </a:cubicBezTo>
                  <a:cubicBezTo>
                    <a:pt x="23" y="37"/>
                    <a:pt x="24" y="37"/>
                    <a:pt x="26" y="36"/>
                  </a:cubicBezTo>
                  <a:cubicBezTo>
                    <a:pt x="27" y="35"/>
                    <a:pt x="28" y="35"/>
                    <a:pt x="30" y="34"/>
                  </a:cubicBezTo>
                  <a:cubicBezTo>
                    <a:pt x="32" y="32"/>
                    <a:pt x="35" y="31"/>
                    <a:pt x="38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4" y="33"/>
                    <a:pt x="32" y="34"/>
                    <a:pt x="30" y="35"/>
                  </a:cubicBezTo>
                  <a:cubicBezTo>
                    <a:pt x="27" y="37"/>
                    <a:pt x="24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40"/>
                    <a:pt x="19" y="40"/>
                    <a:pt x="19" y="40"/>
                  </a:cubicBezTo>
                  <a:moveTo>
                    <a:pt x="29" y="30"/>
                  </a:moveTo>
                  <a:cubicBezTo>
                    <a:pt x="30" y="30"/>
                    <a:pt x="30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moveTo>
                    <a:pt x="21" y="38"/>
                  </a:moveTo>
                  <a:cubicBezTo>
                    <a:pt x="22" y="37"/>
                    <a:pt x="22" y="37"/>
                    <a:pt x="22" y="37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8" y="34"/>
                    <a:pt x="28" y="34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2"/>
                    <a:pt x="35" y="31"/>
                    <a:pt x="37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1"/>
                    <a:pt x="31" y="33"/>
                    <a:pt x="28" y="35"/>
                  </a:cubicBezTo>
                  <a:cubicBezTo>
                    <a:pt x="26" y="36"/>
                    <a:pt x="23" y="37"/>
                    <a:pt x="21" y="38"/>
                  </a:cubicBezTo>
                  <a:moveTo>
                    <a:pt x="6" y="36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8" y="34"/>
                    <a:pt x="10" y="33"/>
                    <a:pt x="12" y="32"/>
                  </a:cubicBezTo>
                  <a:cubicBezTo>
                    <a:pt x="15" y="31"/>
                    <a:pt x="17" y="30"/>
                    <a:pt x="20" y="29"/>
                  </a:cubicBezTo>
                  <a:cubicBezTo>
                    <a:pt x="18" y="30"/>
                    <a:pt x="15" y="31"/>
                    <a:pt x="13" y="32"/>
                  </a:cubicBezTo>
                  <a:cubicBezTo>
                    <a:pt x="11" y="33"/>
                    <a:pt x="8" y="34"/>
                    <a:pt x="6" y="36"/>
                  </a:cubicBezTo>
                  <a:moveTo>
                    <a:pt x="13" y="40"/>
                  </a:moveTo>
                  <a:cubicBezTo>
                    <a:pt x="13" y="40"/>
                    <a:pt x="14" y="40"/>
                    <a:pt x="14" y="40"/>
                  </a:cubicBezTo>
                  <a:cubicBezTo>
                    <a:pt x="15" y="39"/>
                    <a:pt x="16" y="38"/>
                    <a:pt x="17" y="38"/>
                  </a:cubicBezTo>
                  <a:cubicBezTo>
                    <a:pt x="18" y="37"/>
                    <a:pt x="19" y="37"/>
                    <a:pt x="20" y="36"/>
                  </a:cubicBezTo>
                  <a:cubicBezTo>
                    <a:pt x="22" y="35"/>
                    <a:pt x="24" y="34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31" y="31"/>
                    <a:pt x="34" y="30"/>
                    <a:pt x="38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4" y="31"/>
                    <a:pt x="34" y="31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7" y="34"/>
                    <a:pt x="26" y="34"/>
                    <a:pt x="25" y="35"/>
                  </a:cubicBezTo>
                  <a:cubicBezTo>
                    <a:pt x="23" y="36"/>
                    <a:pt x="21" y="37"/>
                    <a:pt x="19" y="38"/>
                  </a:cubicBezTo>
                  <a:cubicBezTo>
                    <a:pt x="18" y="38"/>
                    <a:pt x="17" y="39"/>
                    <a:pt x="16" y="39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moveTo>
                    <a:pt x="9" y="38"/>
                  </a:moveTo>
                  <a:cubicBezTo>
                    <a:pt x="9" y="38"/>
                    <a:pt x="8" y="38"/>
                    <a:pt x="8" y="37"/>
                  </a:cubicBezTo>
                  <a:cubicBezTo>
                    <a:pt x="10" y="37"/>
                    <a:pt x="12" y="35"/>
                    <a:pt x="14" y="34"/>
                  </a:cubicBezTo>
                  <a:cubicBezTo>
                    <a:pt x="17" y="33"/>
                    <a:pt x="20" y="32"/>
                    <a:pt x="23" y="31"/>
                  </a:cubicBezTo>
                  <a:cubicBezTo>
                    <a:pt x="26" y="30"/>
                    <a:pt x="28" y="28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6" y="30"/>
                    <a:pt x="24" y="30"/>
                    <a:pt x="22" y="31"/>
                  </a:cubicBezTo>
                  <a:cubicBezTo>
                    <a:pt x="20" y="32"/>
                    <a:pt x="17" y="33"/>
                    <a:pt x="15" y="35"/>
                  </a:cubicBezTo>
                  <a:cubicBezTo>
                    <a:pt x="13" y="36"/>
                    <a:pt x="10" y="37"/>
                    <a:pt x="9" y="38"/>
                  </a:cubicBezTo>
                  <a:moveTo>
                    <a:pt x="11" y="39"/>
                  </a:moveTo>
                  <a:cubicBezTo>
                    <a:pt x="12" y="38"/>
                    <a:pt x="12" y="38"/>
                    <a:pt x="12" y="38"/>
                  </a:cubicBezTo>
                  <a:cubicBezTo>
                    <a:pt x="14" y="37"/>
                    <a:pt x="16" y="36"/>
                    <a:pt x="18" y="35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22" y="33"/>
                    <a:pt x="23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8" y="30"/>
                    <a:pt x="31" y="29"/>
                    <a:pt x="34" y="28"/>
                  </a:cubicBezTo>
                  <a:cubicBezTo>
                    <a:pt x="35" y="28"/>
                    <a:pt x="36" y="27"/>
                    <a:pt x="36" y="27"/>
                  </a:cubicBezTo>
                  <a:cubicBezTo>
                    <a:pt x="37" y="27"/>
                    <a:pt x="38" y="26"/>
                    <a:pt x="38" y="26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35" y="29"/>
                    <a:pt x="31" y="30"/>
                    <a:pt x="28" y="32"/>
                  </a:cubicBezTo>
                  <a:cubicBezTo>
                    <a:pt x="26" y="33"/>
                    <a:pt x="24" y="34"/>
                    <a:pt x="22" y="34"/>
                  </a:cubicBezTo>
                  <a:cubicBezTo>
                    <a:pt x="20" y="35"/>
                    <a:pt x="18" y="36"/>
                    <a:pt x="16" y="37"/>
                  </a:cubicBezTo>
                  <a:cubicBezTo>
                    <a:pt x="15" y="37"/>
                    <a:pt x="14" y="38"/>
                    <a:pt x="13" y="38"/>
                  </a:cubicBezTo>
                  <a:cubicBezTo>
                    <a:pt x="12" y="39"/>
                    <a:pt x="11" y="39"/>
                    <a:pt x="11" y="39"/>
                  </a:cubicBezTo>
                  <a:moveTo>
                    <a:pt x="36" y="27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7" y="26"/>
                    <a:pt x="37" y="27"/>
                  </a:cubicBezTo>
                  <a:cubicBezTo>
                    <a:pt x="36" y="27"/>
                    <a:pt x="36" y="27"/>
                    <a:pt x="36" y="27"/>
                  </a:cubicBezTo>
                  <a:moveTo>
                    <a:pt x="4" y="33"/>
                  </a:move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31"/>
                    <a:pt x="6" y="31"/>
                  </a:cubicBezTo>
                  <a:cubicBezTo>
                    <a:pt x="7" y="30"/>
                    <a:pt x="9" y="30"/>
                    <a:pt x="10" y="29"/>
                  </a:cubicBezTo>
                  <a:cubicBezTo>
                    <a:pt x="13" y="28"/>
                    <a:pt x="17" y="26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18" y="26"/>
                    <a:pt x="15" y="27"/>
                    <a:pt x="12" y="29"/>
                  </a:cubicBezTo>
                  <a:cubicBezTo>
                    <a:pt x="9" y="30"/>
                    <a:pt x="7" y="31"/>
                    <a:pt x="4" y="33"/>
                  </a:cubicBezTo>
                  <a:moveTo>
                    <a:pt x="10" y="38"/>
                  </a:moveTo>
                  <a:cubicBezTo>
                    <a:pt x="9" y="38"/>
                    <a:pt x="10" y="38"/>
                    <a:pt x="10" y="38"/>
                  </a:cubicBezTo>
                  <a:cubicBezTo>
                    <a:pt x="11" y="37"/>
                    <a:pt x="12" y="37"/>
                    <a:pt x="13" y="36"/>
                  </a:cubicBezTo>
                  <a:cubicBezTo>
                    <a:pt x="15" y="35"/>
                    <a:pt x="16" y="34"/>
                    <a:pt x="19" y="33"/>
                  </a:cubicBezTo>
                  <a:cubicBezTo>
                    <a:pt x="21" y="32"/>
                    <a:pt x="23" y="31"/>
                    <a:pt x="26" y="30"/>
                  </a:cubicBezTo>
                  <a:cubicBezTo>
                    <a:pt x="28" y="29"/>
                    <a:pt x="30" y="28"/>
                    <a:pt x="32" y="27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6"/>
                    <a:pt x="37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5"/>
                    <a:pt x="38" y="25"/>
                    <a:pt x="38" y="26"/>
                  </a:cubicBezTo>
                  <a:cubicBezTo>
                    <a:pt x="37" y="26"/>
                    <a:pt x="37" y="26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0" y="29"/>
                    <a:pt x="28" y="30"/>
                    <a:pt x="25" y="31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1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7" y="35"/>
                    <a:pt x="14" y="36"/>
                    <a:pt x="12" y="37"/>
                  </a:cubicBezTo>
                  <a:cubicBezTo>
                    <a:pt x="11" y="37"/>
                    <a:pt x="11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moveTo>
                    <a:pt x="30" y="26"/>
                  </a:moveTo>
                  <a:cubicBezTo>
                    <a:pt x="32" y="25"/>
                    <a:pt x="33" y="24"/>
                    <a:pt x="35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3" y="24"/>
                    <a:pt x="32" y="25"/>
                    <a:pt x="30" y="26"/>
                  </a:cubicBezTo>
                  <a:moveTo>
                    <a:pt x="3" y="30"/>
                  </a:moveTo>
                  <a:cubicBezTo>
                    <a:pt x="4" y="30"/>
                    <a:pt x="5" y="29"/>
                    <a:pt x="6" y="29"/>
                  </a:cubicBezTo>
                  <a:cubicBezTo>
                    <a:pt x="8" y="28"/>
                    <a:pt x="10" y="27"/>
                    <a:pt x="11" y="27"/>
                  </a:cubicBezTo>
                  <a:cubicBezTo>
                    <a:pt x="14" y="26"/>
                    <a:pt x="17" y="24"/>
                    <a:pt x="20" y="23"/>
                  </a:cubicBezTo>
                  <a:cubicBezTo>
                    <a:pt x="21" y="23"/>
                    <a:pt x="21" y="23"/>
                    <a:pt x="22" y="22"/>
                  </a:cubicBezTo>
                  <a:cubicBezTo>
                    <a:pt x="21" y="23"/>
                    <a:pt x="20" y="23"/>
                    <a:pt x="19" y="24"/>
                  </a:cubicBezTo>
                  <a:cubicBezTo>
                    <a:pt x="16" y="25"/>
                    <a:pt x="13" y="26"/>
                    <a:pt x="10" y="27"/>
                  </a:cubicBezTo>
                  <a:cubicBezTo>
                    <a:pt x="9" y="28"/>
                    <a:pt x="8" y="29"/>
                    <a:pt x="7" y="29"/>
                  </a:cubicBezTo>
                  <a:cubicBezTo>
                    <a:pt x="6" y="30"/>
                    <a:pt x="4" y="30"/>
                    <a:pt x="3" y="31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8" y="37"/>
                  </a:moveTo>
                  <a:cubicBezTo>
                    <a:pt x="8" y="37"/>
                    <a:pt x="8" y="37"/>
                    <a:pt x="8" y="37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4" y="33"/>
                    <a:pt x="18" y="31"/>
                    <a:pt x="23" y="29"/>
                  </a:cubicBezTo>
                  <a:cubicBezTo>
                    <a:pt x="24" y="29"/>
                    <a:pt x="24" y="28"/>
                    <a:pt x="25" y="28"/>
                  </a:cubicBezTo>
                  <a:cubicBezTo>
                    <a:pt x="27" y="27"/>
                    <a:pt x="29" y="26"/>
                    <a:pt x="31" y="26"/>
                  </a:cubicBezTo>
                  <a:cubicBezTo>
                    <a:pt x="33" y="25"/>
                    <a:pt x="36" y="24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3" y="26"/>
                    <a:pt x="33" y="27"/>
                    <a:pt x="32" y="27"/>
                  </a:cubicBezTo>
                  <a:cubicBezTo>
                    <a:pt x="27" y="29"/>
                    <a:pt x="22" y="31"/>
                    <a:pt x="18" y="32"/>
                  </a:cubicBezTo>
                  <a:cubicBezTo>
                    <a:pt x="16" y="33"/>
                    <a:pt x="14" y="34"/>
                    <a:pt x="12" y="35"/>
                  </a:cubicBezTo>
                  <a:cubicBezTo>
                    <a:pt x="11" y="36"/>
                    <a:pt x="10" y="36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moveTo>
                    <a:pt x="28" y="25"/>
                  </a:moveTo>
                  <a:cubicBezTo>
                    <a:pt x="29" y="25"/>
                    <a:pt x="30" y="24"/>
                    <a:pt x="31" y="24"/>
                  </a:cubicBezTo>
                  <a:cubicBezTo>
                    <a:pt x="32" y="23"/>
                    <a:pt x="33" y="23"/>
                    <a:pt x="34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3" y="23"/>
                    <a:pt x="30" y="24"/>
                    <a:pt x="28" y="25"/>
                  </a:cubicBezTo>
                  <a:moveTo>
                    <a:pt x="7" y="36"/>
                  </a:moveTo>
                  <a:cubicBezTo>
                    <a:pt x="7" y="35"/>
                    <a:pt x="8" y="35"/>
                    <a:pt x="8" y="35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5" y="31"/>
                    <a:pt x="19" y="29"/>
                    <a:pt x="24" y="27"/>
                  </a:cubicBezTo>
                  <a:cubicBezTo>
                    <a:pt x="28" y="25"/>
                    <a:pt x="33" y="23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6" y="23"/>
                    <a:pt x="33" y="24"/>
                    <a:pt x="31" y="25"/>
                  </a:cubicBezTo>
                  <a:cubicBezTo>
                    <a:pt x="29" y="26"/>
                    <a:pt x="26" y="27"/>
                    <a:pt x="24" y="28"/>
                  </a:cubicBezTo>
                  <a:cubicBezTo>
                    <a:pt x="21" y="30"/>
                    <a:pt x="17" y="31"/>
                    <a:pt x="14" y="32"/>
                  </a:cubicBezTo>
                  <a:cubicBezTo>
                    <a:pt x="12" y="33"/>
                    <a:pt x="10" y="34"/>
                    <a:pt x="8" y="35"/>
                  </a:cubicBezTo>
                  <a:cubicBezTo>
                    <a:pt x="7" y="36"/>
                    <a:pt x="7" y="36"/>
                    <a:pt x="7" y="36"/>
                  </a:cubicBezTo>
                  <a:moveTo>
                    <a:pt x="2" y="29"/>
                  </a:moveTo>
                  <a:cubicBezTo>
                    <a:pt x="2" y="29"/>
                    <a:pt x="2" y="28"/>
                    <a:pt x="2" y="28"/>
                  </a:cubicBezTo>
                  <a:cubicBezTo>
                    <a:pt x="6" y="26"/>
                    <a:pt x="10" y="25"/>
                    <a:pt x="14" y="23"/>
                  </a:cubicBezTo>
                  <a:cubicBezTo>
                    <a:pt x="15" y="22"/>
                    <a:pt x="17" y="21"/>
                    <a:pt x="19" y="21"/>
                  </a:cubicBezTo>
                  <a:cubicBezTo>
                    <a:pt x="15" y="23"/>
                    <a:pt x="10" y="25"/>
                    <a:pt x="6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moveTo>
                    <a:pt x="5" y="34"/>
                  </a:moveTo>
                  <a:cubicBezTo>
                    <a:pt x="5" y="34"/>
                    <a:pt x="5" y="33"/>
                    <a:pt x="4" y="33"/>
                  </a:cubicBezTo>
                  <a:cubicBezTo>
                    <a:pt x="7" y="33"/>
                    <a:pt x="10" y="31"/>
                    <a:pt x="12" y="30"/>
                  </a:cubicBezTo>
                  <a:cubicBezTo>
                    <a:pt x="15" y="29"/>
                    <a:pt x="17" y="28"/>
                    <a:pt x="20" y="26"/>
                  </a:cubicBezTo>
                  <a:cubicBezTo>
                    <a:pt x="23" y="25"/>
                    <a:pt x="27" y="23"/>
                    <a:pt x="30" y="22"/>
                  </a:cubicBezTo>
                  <a:cubicBezTo>
                    <a:pt x="31" y="21"/>
                    <a:pt x="33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1"/>
                    <a:pt x="31" y="22"/>
                    <a:pt x="30" y="22"/>
                  </a:cubicBezTo>
                  <a:cubicBezTo>
                    <a:pt x="27" y="24"/>
                    <a:pt x="24" y="25"/>
                    <a:pt x="21" y="26"/>
                  </a:cubicBezTo>
                  <a:cubicBezTo>
                    <a:pt x="19" y="27"/>
                    <a:pt x="16" y="29"/>
                    <a:pt x="13" y="30"/>
                  </a:cubicBezTo>
                  <a:cubicBezTo>
                    <a:pt x="12" y="31"/>
                    <a:pt x="10" y="31"/>
                    <a:pt x="9" y="32"/>
                  </a:cubicBezTo>
                  <a:cubicBezTo>
                    <a:pt x="8" y="33"/>
                    <a:pt x="7" y="34"/>
                    <a:pt x="5" y="34"/>
                  </a:cubicBezTo>
                  <a:moveTo>
                    <a:pt x="6" y="34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3"/>
                    <a:pt x="11" y="31"/>
                    <a:pt x="13" y="30"/>
                  </a:cubicBezTo>
                  <a:cubicBezTo>
                    <a:pt x="18" y="28"/>
                    <a:pt x="22" y="26"/>
                    <a:pt x="27" y="24"/>
                  </a:cubicBezTo>
                  <a:cubicBezTo>
                    <a:pt x="29" y="23"/>
                    <a:pt x="31" y="22"/>
                    <a:pt x="33" y="21"/>
                  </a:cubicBezTo>
                  <a:cubicBezTo>
                    <a:pt x="34" y="21"/>
                    <a:pt x="35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3" y="22"/>
                    <a:pt x="28" y="24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9" y="29"/>
                    <a:pt x="14" y="30"/>
                    <a:pt x="10" y="32"/>
                  </a:cubicBezTo>
                  <a:cubicBezTo>
                    <a:pt x="9" y="33"/>
                    <a:pt x="8" y="34"/>
                    <a:pt x="7" y="34"/>
                  </a:cubicBezTo>
                  <a:cubicBezTo>
                    <a:pt x="6" y="34"/>
                    <a:pt x="6" y="34"/>
                    <a:pt x="6" y="34"/>
                  </a:cubicBezTo>
                  <a:moveTo>
                    <a:pt x="4" y="33"/>
                  </a:moveTo>
                  <a:cubicBezTo>
                    <a:pt x="5" y="32"/>
                    <a:pt x="5" y="32"/>
                    <a:pt x="6" y="32"/>
                  </a:cubicBezTo>
                  <a:cubicBezTo>
                    <a:pt x="8" y="31"/>
                    <a:pt x="10" y="30"/>
                    <a:pt x="12" y="29"/>
                  </a:cubicBezTo>
                  <a:cubicBezTo>
                    <a:pt x="17" y="26"/>
                    <a:pt x="22" y="25"/>
                    <a:pt x="27" y="23"/>
                  </a:cubicBezTo>
                  <a:cubicBezTo>
                    <a:pt x="29" y="22"/>
                    <a:pt x="31" y="21"/>
                    <a:pt x="33" y="20"/>
                  </a:cubicBezTo>
                  <a:cubicBezTo>
                    <a:pt x="34" y="20"/>
                    <a:pt x="35" y="20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20"/>
                    <a:pt x="35" y="20"/>
                    <a:pt x="35" y="20"/>
                  </a:cubicBezTo>
                  <a:cubicBezTo>
                    <a:pt x="31" y="21"/>
                    <a:pt x="26" y="23"/>
                    <a:pt x="22" y="25"/>
                  </a:cubicBezTo>
                  <a:cubicBezTo>
                    <a:pt x="18" y="27"/>
                    <a:pt x="13" y="29"/>
                    <a:pt x="9" y="31"/>
                  </a:cubicBezTo>
                  <a:cubicBezTo>
                    <a:pt x="8" y="31"/>
                    <a:pt x="7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moveTo>
                    <a:pt x="2" y="27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3" y="25"/>
                    <a:pt x="4" y="24"/>
                  </a:cubicBezTo>
                  <a:cubicBezTo>
                    <a:pt x="5" y="23"/>
                    <a:pt x="7" y="23"/>
                    <a:pt x="8" y="22"/>
                  </a:cubicBezTo>
                  <a:cubicBezTo>
                    <a:pt x="11" y="21"/>
                    <a:pt x="14" y="20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4" y="20"/>
                    <a:pt x="11" y="21"/>
                    <a:pt x="8" y="23"/>
                  </a:cubicBezTo>
                  <a:cubicBezTo>
                    <a:pt x="6" y="24"/>
                    <a:pt x="4" y="25"/>
                    <a:pt x="2" y="27"/>
                  </a:cubicBezTo>
                  <a:moveTo>
                    <a:pt x="3" y="30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3" y="29"/>
                    <a:pt x="4" y="28"/>
                    <a:pt x="5" y="28"/>
                  </a:cubicBezTo>
                  <a:cubicBezTo>
                    <a:pt x="7" y="27"/>
                    <a:pt x="9" y="26"/>
                    <a:pt x="11" y="26"/>
                  </a:cubicBezTo>
                  <a:cubicBezTo>
                    <a:pt x="16" y="24"/>
                    <a:pt x="20" y="21"/>
                    <a:pt x="25" y="20"/>
                  </a:cubicBezTo>
                  <a:cubicBezTo>
                    <a:pt x="27" y="19"/>
                    <a:pt x="29" y="18"/>
                    <a:pt x="31" y="17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6" y="20"/>
                    <a:pt x="23" y="21"/>
                    <a:pt x="19" y="22"/>
                  </a:cubicBezTo>
                  <a:cubicBezTo>
                    <a:pt x="17" y="24"/>
                    <a:pt x="14" y="25"/>
                    <a:pt x="11" y="26"/>
                  </a:cubicBezTo>
                  <a:cubicBezTo>
                    <a:pt x="10" y="27"/>
                    <a:pt x="9" y="27"/>
                    <a:pt x="7" y="28"/>
                  </a:cubicBezTo>
                  <a:cubicBezTo>
                    <a:pt x="6" y="28"/>
                    <a:pt x="4" y="29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moveTo>
                    <a:pt x="1" y="25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4" y="24"/>
                    <a:pt x="5" y="22"/>
                    <a:pt x="7" y="21"/>
                  </a:cubicBezTo>
                  <a:cubicBezTo>
                    <a:pt x="10" y="20"/>
                    <a:pt x="14" y="19"/>
                    <a:pt x="17" y="17"/>
                  </a:cubicBezTo>
                  <a:cubicBezTo>
                    <a:pt x="14" y="19"/>
                    <a:pt x="12" y="20"/>
                    <a:pt x="9" y="21"/>
                  </a:cubicBezTo>
                  <a:cubicBezTo>
                    <a:pt x="6" y="22"/>
                    <a:pt x="4" y="24"/>
                    <a:pt x="1" y="25"/>
                  </a:cubicBezTo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moveTo>
                    <a:pt x="4" y="31"/>
                  </a:moveTo>
                  <a:cubicBezTo>
                    <a:pt x="4" y="31"/>
                    <a:pt x="4" y="31"/>
                    <a:pt x="5" y="31"/>
                  </a:cubicBezTo>
                  <a:cubicBezTo>
                    <a:pt x="5" y="30"/>
                    <a:pt x="5" y="30"/>
                    <a:pt x="6" y="30"/>
                  </a:cubicBezTo>
                  <a:cubicBezTo>
                    <a:pt x="8" y="29"/>
                    <a:pt x="10" y="28"/>
                    <a:pt x="12" y="27"/>
                  </a:cubicBezTo>
                  <a:cubicBezTo>
                    <a:pt x="17" y="25"/>
                    <a:pt x="21" y="23"/>
                    <a:pt x="25" y="21"/>
                  </a:cubicBezTo>
                  <a:cubicBezTo>
                    <a:pt x="29" y="20"/>
                    <a:pt x="33" y="19"/>
                    <a:pt x="36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8" y="17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4" y="20"/>
                    <a:pt x="33" y="20"/>
                    <a:pt x="32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7" y="22"/>
                    <a:pt x="24" y="23"/>
                    <a:pt x="21" y="24"/>
                  </a:cubicBezTo>
                  <a:cubicBezTo>
                    <a:pt x="17" y="26"/>
                    <a:pt x="12" y="28"/>
                    <a:pt x="7" y="30"/>
                  </a:cubicBezTo>
                  <a:cubicBezTo>
                    <a:pt x="7" y="30"/>
                    <a:pt x="6" y="31"/>
                    <a:pt x="5" y="31"/>
                  </a:cubicBezTo>
                  <a:cubicBezTo>
                    <a:pt x="5" y="31"/>
                    <a:pt x="4" y="31"/>
                    <a:pt x="4" y="31"/>
                  </a:cubicBezTo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moveTo>
                    <a:pt x="3" y="30"/>
                  </a:moveTo>
                  <a:cubicBezTo>
                    <a:pt x="6" y="29"/>
                    <a:pt x="8" y="28"/>
                    <a:pt x="10" y="27"/>
                  </a:cubicBezTo>
                  <a:cubicBezTo>
                    <a:pt x="13" y="26"/>
                    <a:pt x="15" y="24"/>
                    <a:pt x="17" y="23"/>
                  </a:cubicBezTo>
                  <a:cubicBezTo>
                    <a:pt x="20" y="22"/>
                    <a:pt x="22" y="21"/>
                    <a:pt x="25" y="20"/>
                  </a:cubicBezTo>
                  <a:cubicBezTo>
                    <a:pt x="27" y="19"/>
                    <a:pt x="30" y="18"/>
                    <a:pt x="32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4" y="18"/>
                    <a:pt x="31" y="19"/>
                    <a:pt x="28" y="20"/>
                  </a:cubicBezTo>
                  <a:cubicBezTo>
                    <a:pt x="27" y="20"/>
                    <a:pt x="26" y="20"/>
                    <a:pt x="25" y="21"/>
                  </a:cubicBezTo>
                  <a:cubicBezTo>
                    <a:pt x="24" y="21"/>
                    <a:pt x="23" y="21"/>
                    <a:pt x="22" y="22"/>
                  </a:cubicBezTo>
                  <a:cubicBezTo>
                    <a:pt x="18" y="23"/>
                    <a:pt x="14" y="25"/>
                    <a:pt x="10" y="27"/>
                  </a:cubicBezTo>
                  <a:cubicBezTo>
                    <a:pt x="8" y="28"/>
                    <a:pt x="5" y="29"/>
                    <a:pt x="3" y="30"/>
                  </a:cubicBezTo>
                  <a:moveTo>
                    <a:pt x="1" y="24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4" y="22"/>
                    <a:pt x="6" y="21"/>
                    <a:pt x="8" y="20"/>
                  </a:cubicBezTo>
                  <a:cubicBezTo>
                    <a:pt x="10" y="18"/>
                    <a:pt x="13" y="17"/>
                    <a:pt x="16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8" y="15"/>
                    <a:pt x="17" y="15"/>
                    <a:pt x="16" y="16"/>
                  </a:cubicBezTo>
                  <a:cubicBezTo>
                    <a:pt x="13" y="17"/>
                    <a:pt x="11" y="18"/>
                    <a:pt x="8" y="20"/>
                  </a:cubicBezTo>
                  <a:cubicBezTo>
                    <a:pt x="6" y="21"/>
                    <a:pt x="4" y="23"/>
                    <a:pt x="1" y="24"/>
                  </a:cubicBezTo>
                  <a:moveTo>
                    <a:pt x="28" y="17"/>
                  </a:moveTo>
                  <a:cubicBezTo>
                    <a:pt x="29" y="16"/>
                    <a:pt x="31" y="15"/>
                    <a:pt x="32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1" y="16"/>
                    <a:pt x="29" y="16"/>
                    <a:pt x="28" y="17"/>
                  </a:cubicBezTo>
                  <a:moveTo>
                    <a:pt x="7" y="27"/>
                  </a:moveTo>
                  <a:cubicBezTo>
                    <a:pt x="11" y="25"/>
                    <a:pt x="15" y="23"/>
                    <a:pt x="19" y="21"/>
                  </a:cubicBezTo>
                  <a:cubicBezTo>
                    <a:pt x="24" y="18"/>
                    <a:pt x="30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5"/>
                    <a:pt x="34" y="15"/>
                    <a:pt x="3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8" y="18"/>
                    <a:pt x="22" y="20"/>
                    <a:pt x="17" y="23"/>
                  </a:cubicBezTo>
                  <a:cubicBezTo>
                    <a:pt x="14" y="24"/>
                    <a:pt x="12" y="25"/>
                    <a:pt x="9" y="26"/>
                  </a:cubicBezTo>
                  <a:cubicBezTo>
                    <a:pt x="8" y="26"/>
                    <a:pt x="8" y="26"/>
                    <a:pt x="7" y="27"/>
                  </a:cubicBezTo>
                  <a:moveTo>
                    <a:pt x="1" y="22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5" y="20"/>
                    <a:pt x="6" y="19"/>
                    <a:pt x="7" y="18"/>
                  </a:cubicBezTo>
                  <a:cubicBezTo>
                    <a:pt x="9" y="17"/>
                    <a:pt x="12" y="16"/>
                    <a:pt x="15" y="15"/>
                  </a:cubicBezTo>
                  <a:cubicBezTo>
                    <a:pt x="16" y="14"/>
                    <a:pt x="18" y="13"/>
                    <a:pt x="20" y="12"/>
                  </a:cubicBezTo>
                  <a:cubicBezTo>
                    <a:pt x="14" y="16"/>
                    <a:pt x="7" y="18"/>
                    <a:pt x="1" y="22"/>
                  </a:cubicBezTo>
                  <a:moveTo>
                    <a:pt x="2" y="28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4" y="27"/>
                    <a:pt x="6" y="25"/>
                    <a:pt x="8" y="24"/>
                  </a:cubicBezTo>
                  <a:cubicBezTo>
                    <a:pt x="11" y="23"/>
                    <a:pt x="14" y="22"/>
                    <a:pt x="17" y="20"/>
                  </a:cubicBezTo>
                  <a:cubicBezTo>
                    <a:pt x="23" y="18"/>
                    <a:pt x="29" y="15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0" y="16"/>
                    <a:pt x="24" y="18"/>
                    <a:pt x="18" y="21"/>
                  </a:cubicBezTo>
                  <a:cubicBezTo>
                    <a:pt x="16" y="21"/>
                    <a:pt x="15" y="22"/>
                    <a:pt x="14" y="23"/>
                  </a:cubicBezTo>
                  <a:cubicBezTo>
                    <a:pt x="13" y="23"/>
                    <a:pt x="11" y="24"/>
                    <a:pt x="9" y="24"/>
                  </a:cubicBezTo>
                  <a:cubicBezTo>
                    <a:pt x="7" y="25"/>
                    <a:pt x="4" y="26"/>
                    <a:pt x="2" y="28"/>
                  </a:cubicBezTo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4" y="26"/>
                    <a:pt x="4" y="25"/>
                  </a:cubicBezTo>
                  <a:cubicBezTo>
                    <a:pt x="5" y="25"/>
                    <a:pt x="6" y="24"/>
                    <a:pt x="8" y="24"/>
                  </a:cubicBezTo>
                  <a:cubicBezTo>
                    <a:pt x="12" y="21"/>
                    <a:pt x="17" y="19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4" y="16"/>
                    <a:pt x="27" y="14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26" y="16"/>
                    <a:pt x="17" y="20"/>
                    <a:pt x="8" y="24"/>
                  </a:cubicBezTo>
                  <a:cubicBezTo>
                    <a:pt x="6" y="25"/>
                    <a:pt x="4" y="26"/>
                    <a:pt x="2" y="27"/>
                  </a:cubicBezTo>
                  <a:moveTo>
                    <a:pt x="9" y="17"/>
                  </a:moveTo>
                  <a:cubicBezTo>
                    <a:pt x="13" y="15"/>
                    <a:pt x="16" y="13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13"/>
                    <a:pt x="13" y="15"/>
                    <a:pt x="9" y="17"/>
                  </a:cubicBezTo>
                  <a:moveTo>
                    <a:pt x="1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3" y="19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12"/>
                    <a:pt x="16" y="13"/>
                    <a:pt x="14" y="14"/>
                  </a:cubicBezTo>
                  <a:cubicBezTo>
                    <a:pt x="11" y="16"/>
                    <a:pt x="8" y="17"/>
                    <a:pt x="5" y="19"/>
                  </a:cubicBezTo>
                  <a:cubicBezTo>
                    <a:pt x="4" y="19"/>
                    <a:pt x="4" y="20"/>
                    <a:pt x="3" y="20"/>
                  </a:cubicBezTo>
                  <a:cubicBezTo>
                    <a:pt x="3" y="20"/>
                    <a:pt x="2" y="21"/>
                    <a:pt x="1" y="21"/>
                  </a:cubicBezTo>
                  <a:moveTo>
                    <a:pt x="3" y="19"/>
                  </a:moveTo>
                  <a:cubicBezTo>
                    <a:pt x="4" y="18"/>
                    <a:pt x="5" y="18"/>
                    <a:pt x="6" y="17"/>
                  </a:cubicBezTo>
                  <a:cubicBezTo>
                    <a:pt x="8" y="16"/>
                    <a:pt x="10" y="15"/>
                    <a:pt x="12" y="14"/>
                  </a:cubicBezTo>
                  <a:cubicBezTo>
                    <a:pt x="14" y="13"/>
                    <a:pt x="16" y="12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5" y="13"/>
                    <a:pt x="14" y="13"/>
                  </a:cubicBezTo>
                  <a:cubicBezTo>
                    <a:pt x="10" y="15"/>
                    <a:pt x="7" y="17"/>
                    <a:pt x="3" y="19"/>
                  </a:cubicBezTo>
                  <a:moveTo>
                    <a:pt x="5" y="23"/>
                  </a:moveTo>
                  <a:cubicBezTo>
                    <a:pt x="7" y="23"/>
                    <a:pt x="8" y="22"/>
                    <a:pt x="10" y="21"/>
                  </a:cubicBezTo>
                  <a:cubicBezTo>
                    <a:pt x="13" y="19"/>
                    <a:pt x="17" y="18"/>
                    <a:pt x="20" y="16"/>
                  </a:cubicBezTo>
                  <a:cubicBezTo>
                    <a:pt x="23" y="15"/>
                    <a:pt x="27" y="13"/>
                    <a:pt x="30" y="12"/>
                  </a:cubicBezTo>
                  <a:cubicBezTo>
                    <a:pt x="31" y="12"/>
                    <a:pt x="32" y="11"/>
                    <a:pt x="33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1" y="12"/>
                    <a:pt x="30" y="13"/>
                    <a:pt x="29" y="13"/>
                  </a:cubicBezTo>
                  <a:cubicBezTo>
                    <a:pt x="28" y="14"/>
                    <a:pt x="27" y="14"/>
                    <a:pt x="26" y="15"/>
                  </a:cubicBezTo>
                  <a:cubicBezTo>
                    <a:pt x="25" y="15"/>
                    <a:pt x="24" y="16"/>
                    <a:pt x="22" y="16"/>
                  </a:cubicBezTo>
                  <a:cubicBezTo>
                    <a:pt x="21" y="17"/>
                    <a:pt x="20" y="17"/>
                    <a:pt x="19" y="18"/>
                  </a:cubicBezTo>
                  <a:cubicBezTo>
                    <a:pt x="14" y="19"/>
                    <a:pt x="10" y="21"/>
                    <a:pt x="6" y="23"/>
                  </a:cubicBezTo>
                  <a:cubicBezTo>
                    <a:pt x="5" y="23"/>
                    <a:pt x="5" y="23"/>
                    <a:pt x="5" y="23"/>
                  </a:cubicBezTo>
                  <a:moveTo>
                    <a:pt x="2" y="19"/>
                  </a:moveTo>
                  <a:cubicBezTo>
                    <a:pt x="2" y="18"/>
                    <a:pt x="2" y="18"/>
                    <a:pt x="3" y="17"/>
                  </a:cubicBezTo>
                  <a:cubicBezTo>
                    <a:pt x="4" y="17"/>
                    <a:pt x="5" y="16"/>
                    <a:pt x="6" y="16"/>
                  </a:cubicBezTo>
                  <a:cubicBezTo>
                    <a:pt x="8" y="15"/>
                    <a:pt x="10" y="14"/>
                    <a:pt x="12" y="13"/>
                  </a:cubicBezTo>
                  <a:cubicBezTo>
                    <a:pt x="13" y="12"/>
                    <a:pt x="15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14"/>
                    <a:pt x="7" y="16"/>
                    <a:pt x="2" y="19"/>
                  </a:cubicBezTo>
                  <a:moveTo>
                    <a:pt x="21" y="11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moveTo>
                    <a:pt x="1" y="24"/>
                  </a:moveTo>
                  <a:cubicBezTo>
                    <a:pt x="1" y="24"/>
                    <a:pt x="3" y="23"/>
                    <a:pt x="3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7" y="21"/>
                    <a:pt x="9" y="20"/>
                    <a:pt x="11" y="19"/>
                  </a:cubicBezTo>
                  <a:cubicBezTo>
                    <a:pt x="14" y="17"/>
                    <a:pt x="18" y="15"/>
                    <a:pt x="21" y="14"/>
                  </a:cubicBezTo>
                  <a:cubicBezTo>
                    <a:pt x="23" y="13"/>
                    <a:pt x="25" y="12"/>
                    <a:pt x="27" y="11"/>
                  </a:cubicBezTo>
                  <a:cubicBezTo>
                    <a:pt x="29" y="11"/>
                    <a:pt x="30" y="10"/>
                    <a:pt x="31" y="9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2" y="11"/>
                    <a:pt x="31" y="11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7" y="13"/>
                    <a:pt x="25" y="14"/>
                    <a:pt x="23" y="14"/>
                  </a:cubicBezTo>
                  <a:cubicBezTo>
                    <a:pt x="19" y="16"/>
                    <a:pt x="15" y="18"/>
                    <a:pt x="12" y="19"/>
                  </a:cubicBezTo>
                  <a:cubicBezTo>
                    <a:pt x="10" y="20"/>
                    <a:pt x="8" y="20"/>
                    <a:pt x="7" y="21"/>
                  </a:cubicBezTo>
                  <a:cubicBezTo>
                    <a:pt x="5" y="22"/>
                    <a:pt x="4" y="23"/>
                    <a:pt x="2" y="24"/>
                  </a:cubicBezTo>
                  <a:cubicBezTo>
                    <a:pt x="2" y="24"/>
                    <a:pt x="2" y="24"/>
                    <a:pt x="1" y="24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5"/>
                    <a:pt x="6" y="15"/>
                  </a:cubicBezTo>
                  <a:cubicBezTo>
                    <a:pt x="8" y="14"/>
                    <a:pt x="9" y="13"/>
                    <a:pt x="11" y="12"/>
                  </a:cubicBezTo>
                  <a:cubicBezTo>
                    <a:pt x="13" y="11"/>
                    <a:pt x="14" y="10"/>
                    <a:pt x="16" y="9"/>
                  </a:cubicBezTo>
                  <a:cubicBezTo>
                    <a:pt x="15" y="10"/>
                    <a:pt x="13" y="11"/>
                    <a:pt x="11" y="12"/>
                  </a:cubicBezTo>
                  <a:cubicBezTo>
                    <a:pt x="10" y="13"/>
                    <a:pt x="8" y="14"/>
                    <a:pt x="6" y="15"/>
                  </a:cubicBezTo>
                  <a:cubicBezTo>
                    <a:pt x="5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6" y="12"/>
                  </a:moveTo>
                  <a:cubicBezTo>
                    <a:pt x="26" y="11"/>
                    <a:pt x="27" y="11"/>
                    <a:pt x="28" y="11"/>
                  </a:cubicBezTo>
                  <a:cubicBezTo>
                    <a:pt x="28" y="10"/>
                    <a:pt x="29" y="10"/>
                    <a:pt x="30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29" y="10"/>
                    <a:pt x="27" y="11"/>
                    <a:pt x="26" y="12"/>
                  </a:cubicBezTo>
                  <a:moveTo>
                    <a:pt x="20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9" y="9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10"/>
                    <a:pt x="18" y="10"/>
                  </a:cubicBezTo>
                  <a:moveTo>
                    <a:pt x="25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9"/>
                    <a:pt x="31" y="9"/>
                  </a:cubicBezTo>
                  <a:cubicBezTo>
                    <a:pt x="26" y="11"/>
                    <a:pt x="22" y="13"/>
                    <a:pt x="17" y="15"/>
                  </a:cubicBezTo>
                  <a:cubicBezTo>
                    <a:pt x="13" y="17"/>
                    <a:pt x="9" y="19"/>
                    <a:pt x="4" y="21"/>
                  </a:cubicBezTo>
                  <a:cubicBezTo>
                    <a:pt x="4" y="22"/>
                    <a:pt x="2" y="22"/>
                    <a:pt x="1" y="23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6" y="19"/>
                    <a:pt x="8" y="18"/>
                    <a:pt x="11" y="17"/>
                  </a:cubicBezTo>
                  <a:cubicBezTo>
                    <a:pt x="15" y="15"/>
                    <a:pt x="19" y="13"/>
                    <a:pt x="22" y="11"/>
                  </a:cubicBezTo>
                  <a:cubicBezTo>
                    <a:pt x="24" y="11"/>
                    <a:pt x="26" y="11"/>
                    <a:pt x="27" y="10"/>
                  </a:cubicBezTo>
                  <a:cubicBezTo>
                    <a:pt x="28" y="10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10"/>
                    <a:pt x="26" y="10"/>
                    <a:pt x="25" y="10"/>
                  </a:cubicBezTo>
                  <a:moveTo>
                    <a:pt x="3" y="16"/>
                  </a:moveTo>
                  <a:cubicBezTo>
                    <a:pt x="3" y="15"/>
                    <a:pt x="4" y="15"/>
                    <a:pt x="4" y="14"/>
                  </a:cubicBezTo>
                  <a:cubicBezTo>
                    <a:pt x="6" y="13"/>
                    <a:pt x="9" y="12"/>
                    <a:pt x="11" y="11"/>
                  </a:cubicBezTo>
                  <a:cubicBezTo>
                    <a:pt x="12" y="10"/>
                    <a:pt x="14" y="9"/>
                    <a:pt x="15" y="9"/>
                  </a:cubicBezTo>
                  <a:cubicBezTo>
                    <a:pt x="16" y="8"/>
                    <a:pt x="16" y="8"/>
                    <a:pt x="17" y="8"/>
                  </a:cubicBezTo>
                  <a:cubicBezTo>
                    <a:pt x="12" y="10"/>
                    <a:pt x="8" y="13"/>
                    <a:pt x="3" y="16"/>
                  </a:cubicBezTo>
                  <a:moveTo>
                    <a:pt x="22" y="10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4" y="8"/>
                    <a:pt x="26" y="8"/>
                  </a:cubicBezTo>
                  <a:cubicBezTo>
                    <a:pt x="24" y="8"/>
                    <a:pt x="23" y="9"/>
                    <a:pt x="22" y="10"/>
                  </a:cubicBezTo>
                  <a:moveTo>
                    <a:pt x="22" y="8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moveTo>
                    <a:pt x="6" y="12"/>
                  </a:moveTo>
                  <a:cubicBezTo>
                    <a:pt x="8" y="10"/>
                    <a:pt x="10" y="9"/>
                    <a:pt x="12" y="8"/>
                  </a:cubicBezTo>
                  <a:cubicBezTo>
                    <a:pt x="13" y="8"/>
                    <a:pt x="14" y="8"/>
                    <a:pt x="15" y="7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0" y="10"/>
                    <a:pt x="8" y="11"/>
                    <a:pt x="6" y="12"/>
                  </a:cubicBezTo>
                  <a:moveTo>
                    <a:pt x="22" y="11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4" y="9"/>
                    <a:pt x="25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5" y="10"/>
                    <a:pt x="25" y="10"/>
                    <a:pt x="24" y="10"/>
                  </a:cubicBezTo>
                  <a:cubicBezTo>
                    <a:pt x="23" y="10"/>
                    <a:pt x="23" y="11"/>
                    <a:pt x="22" y="11"/>
                  </a:cubicBezTo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moveTo>
                    <a:pt x="6" y="12"/>
                  </a:moveTo>
                  <a:cubicBezTo>
                    <a:pt x="8" y="11"/>
                    <a:pt x="10" y="10"/>
                    <a:pt x="13" y="9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1" y="9"/>
                    <a:pt x="8" y="11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3" y="8"/>
                    <a:pt x="23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8"/>
                    <a:pt x="23" y="9"/>
                    <a:pt x="22" y="9"/>
                  </a:cubicBezTo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5" y="16"/>
                    <a:pt x="5" y="15"/>
                  </a:cubicBezTo>
                  <a:cubicBezTo>
                    <a:pt x="7" y="14"/>
                    <a:pt x="9" y="13"/>
                    <a:pt x="11" y="12"/>
                  </a:cubicBezTo>
                  <a:cubicBezTo>
                    <a:pt x="15" y="11"/>
                    <a:pt x="18" y="9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9"/>
                    <a:pt x="19" y="9"/>
                  </a:cubicBezTo>
                  <a:cubicBezTo>
                    <a:pt x="19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1"/>
                    <a:pt x="15" y="11"/>
                    <a:pt x="14" y="12"/>
                  </a:cubicBezTo>
                  <a:cubicBezTo>
                    <a:pt x="12" y="13"/>
                    <a:pt x="10" y="13"/>
                    <a:pt x="8" y="14"/>
                  </a:cubicBezTo>
                  <a:cubicBezTo>
                    <a:pt x="6" y="15"/>
                    <a:pt x="5" y="16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2"/>
                    <a:pt x="8" y="11"/>
                    <a:pt x="10" y="11"/>
                  </a:cubicBezTo>
                  <a:cubicBezTo>
                    <a:pt x="12" y="9"/>
                    <a:pt x="15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4" y="9"/>
                    <a:pt x="9" y="11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3" y="7"/>
                    <a:pt x="23" y="7"/>
                    <a:pt x="22" y="7"/>
                  </a:cubicBezTo>
                  <a:moveTo>
                    <a:pt x="3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7" y="14"/>
                    <a:pt x="8" y="13"/>
                    <a:pt x="10" y="12"/>
                  </a:cubicBezTo>
                  <a:cubicBezTo>
                    <a:pt x="13" y="10"/>
                    <a:pt x="16" y="8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15" y="9"/>
                    <a:pt x="9" y="12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1"/>
                  </a:cubicBezTo>
                  <a:cubicBezTo>
                    <a:pt x="23" y="2"/>
                    <a:pt x="22" y="4"/>
                    <a:pt x="22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4" y="6"/>
                    <a:pt x="7" y="8"/>
                    <a:pt x="3" y="13"/>
                  </a:cubicBezTo>
                  <a:cubicBezTo>
                    <a:pt x="0" y="19"/>
                    <a:pt x="0" y="26"/>
                    <a:pt x="2" y="31"/>
                  </a:cubicBezTo>
                  <a:cubicBezTo>
                    <a:pt x="4" y="34"/>
                    <a:pt x="6" y="37"/>
                    <a:pt x="9" y="40"/>
                  </a:cubicBezTo>
                  <a:cubicBezTo>
                    <a:pt x="11" y="41"/>
                    <a:pt x="13" y="41"/>
                    <a:pt x="15" y="41"/>
                  </a:cubicBezTo>
                  <a:cubicBezTo>
                    <a:pt x="16" y="41"/>
                    <a:pt x="18" y="41"/>
                    <a:pt x="19" y="40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3"/>
                    <a:pt x="18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3" y="41"/>
                    <a:pt x="25" y="42"/>
                    <a:pt x="27" y="42"/>
                  </a:cubicBezTo>
                  <a:cubicBezTo>
                    <a:pt x="28" y="42"/>
                    <a:pt x="29" y="42"/>
                    <a:pt x="31" y="41"/>
                  </a:cubicBezTo>
                  <a:cubicBezTo>
                    <a:pt x="34" y="40"/>
                    <a:pt x="36" y="37"/>
                    <a:pt x="37" y="33"/>
                  </a:cubicBezTo>
                  <a:cubicBezTo>
                    <a:pt x="40" y="27"/>
                    <a:pt x="40" y="19"/>
                    <a:pt x="36" y="13"/>
                  </a:cubicBezTo>
                  <a:cubicBezTo>
                    <a:pt x="34" y="8"/>
                    <a:pt x="28" y="6"/>
                    <a:pt x="23" y="6"/>
                  </a:cubicBezTo>
                  <a:cubicBezTo>
                    <a:pt x="23" y="4"/>
                    <a:pt x="24" y="2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2377744" y="4754489"/>
              <a:ext cx="779463" cy="547688"/>
            </a:xfrm>
            <a:custGeom>
              <a:avLst/>
              <a:gdLst>
                <a:gd name="T0" fmla="*/ 42 w 184"/>
                <a:gd name="T1" fmla="*/ 112 h 129"/>
                <a:gd name="T2" fmla="*/ 81 w 184"/>
                <a:gd name="T3" fmla="*/ 108 h 129"/>
                <a:gd name="T4" fmla="*/ 145 w 184"/>
                <a:gd name="T5" fmla="*/ 98 h 129"/>
                <a:gd name="T6" fmla="*/ 142 w 184"/>
                <a:gd name="T7" fmla="*/ 94 h 129"/>
                <a:gd name="T8" fmla="*/ 164 w 184"/>
                <a:gd name="T9" fmla="*/ 91 h 129"/>
                <a:gd name="T10" fmla="*/ 103 w 184"/>
                <a:gd name="T11" fmla="*/ 102 h 129"/>
                <a:gd name="T12" fmla="*/ 150 w 184"/>
                <a:gd name="T13" fmla="*/ 89 h 129"/>
                <a:gd name="T14" fmla="*/ 148 w 184"/>
                <a:gd name="T15" fmla="*/ 91 h 129"/>
                <a:gd name="T16" fmla="*/ 170 w 184"/>
                <a:gd name="T17" fmla="*/ 72 h 129"/>
                <a:gd name="T18" fmla="*/ 75 w 184"/>
                <a:gd name="T19" fmla="*/ 105 h 129"/>
                <a:gd name="T20" fmla="*/ 166 w 184"/>
                <a:gd name="T21" fmla="*/ 67 h 129"/>
                <a:gd name="T22" fmla="*/ 166 w 184"/>
                <a:gd name="T23" fmla="*/ 64 h 129"/>
                <a:gd name="T24" fmla="*/ 173 w 184"/>
                <a:gd name="T25" fmla="*/ 58 h 129"/>
                <a:gd name="T26" fmla="*/ 110 w 184"/>
                <a:gd name="T27" fmla="*/ 83 h 129"/>
                <a:gd name="T28" fmla="*/ 175 w 184"/>
                <a:gd name="T29" fmla="*/ 52 h 129"/>
                <a:gd name="T30" fmla="*/ 66 w 184"/>
                <a:gd name="T31" fmla="*/ 99 h 129"/>
                <a:gd name="T32" fmla="*/ 97 w 184"/>
                <a:gd name="T33" fmla="*/ 87 h 129"/>
                <a:gd name="T34" fmla="*/ 62 w 184"/>
                <a:gd name="T35" fmla="*/ 50 h 129"/>
                <a:gd name="T36" fmla="*/ 110 w 184"/>
                <a:gd name="T37" fmla="*/ 74 h 129"/>
                <a:gd name="T38" fmla="*/ 50 w 184"/>
                <a:gd name="T39" fmla="*/ 97 h 129"/>
                <a:gd name="T40" fmla="*/ 49 w 184"/>
                <a:gd name="T41" fmla="*/ 99 h 129"/>
                <a:gd name="T42" fmla="*/ 149 w 184"/>
                <a:gd name="T43" fmla="*/ 46 h 129"/>
                <a:gd name="T44" fmla="*/ 161 w 184"/>
                <a:gd name="T45" fmla="*/ 40 h 129"/>
                <a:gd name="T46" fmla="*/ 23 w 184"/>
                <a:gd name="T47" fmla="*/ 44 h 129"/>
                <a:gd name="T48" fmla="*/ 119 w 184"/>
                <a:gd name="T49" fmla="*/ 51 h 129"/>
                <a:gd name="T50" fmla="*/ 51 w 184"/>
                <a:gd name="T51" fmla="*/ 90 h 129"/>
                <a:gd name="T52" fmla="*/ 49 w 184"/>
                <a:gd name="T53" fmla="*/ 94 h 129"/>
                <a:gd name="T54" fmla="*/ 69 w 184"/>
                <a:gd name="T55" fmla="*/ 54 h 129"/>
                <a:gd name="T56" fmla="*/ 31 w 184"/>
                <a:gd name="T57" fmla="*/ 32 h 129"/>
                <a:gd name="T58" fmla="*/ 32 w 184"/>
                <a:gd name="T59" fmla="*/ 32 h 129"/>
                <a:gd name="T60" fmla="*/ 15 w 184"/>
                <a:gd name="T61" fmla="*/ 40 h 129"/>
                <a:gd name="T62" fmla="*/ 11 w 184"/>
                <a:gd name="T63" fmla="*/ 36 h 129"/>
                <a:gd name="T64" fmla="*/ 121 w 184"/>
                <a:gd name="T65" fmla="*/ 42 h 129"/>
                <a:gd name="T66" fmla="*/ 157 w 184"/>
                <a:gd name="T67" fmla="*/ 34 h 129"/>
                <a:gd name="T68" fmla="*/ 28 w 184"/>
                <a:gd name="T69" fmla="*/ 26 h 129"/>
                <a:gd name="T70" fmla="*/ 20 w 184"/>
                <a:gd name="T71" fmla="*/ 23 h 129"/>
                <a:gd name="T72" fmla="*/ 38 w 184"/>
                <a:gd name="T73" fmla="*/ 33 h 129"/>
                <a:gd name="T74" fmla="*/ 84 w 184"/>
                <a:gd name="T75" fmla="*/ 53 h 129"/>
                <a:gd name="T76" fmla="*/ 45 w 184"/>
                <a:gd name="T77" fmla="*/ 35 h 129"/>
                <a:gd name="T78" fmla="*/ 61 w 184"/>
                <a:gd name="T79" fmla="*/ 20 h 129"/>
                <a:gd name="T80" fmla="*/ 151 w 184"/>
                <a:gd name="T81" fmla="*/ 17 h 129"/>
                <a:gd name="T82" fmla="*/ 150 w 184"/>
                <a:gd name="T83" fmla="*/ 17 h 129"/>
                <a:gd name="T84" fmla="*/ 129 w 184"/>
                <a:gd name="T85" fmla="*/ 21 h 129"/>
                <a:gd name="T86" fmla="*/ 126 w 184"/>
                <a:gd name="T87" fmla="*/ 22 h 129"/>
                <a:gd name="T88" fmla="*/ 110 w 184"/>
                <a:gd name="T89" fmla="*/ 25 h 129"/>
                <a:gd name="T90" fmla="*/ 95 w 184"/>
                <a:gd name="T91" fmla="*/ 14 h 129"/>
                <a:gd name="T92" fmla="*/ 49 w 184"/>
                <a:gd name="T93" fmla="*/ 19 h 129"/>
                <a:gd name="T94" fmla="*/ 42 w 184"/>
                <a:gd name="T95" fmla="*/ 17 h 129"/>
                <a:gd name="T96" fmla="*/ 57 w 184"/>
                <a:gd name="T97" fmla="*/ 13 h 129"/>
                <a:gd name="T98" fmla="*/ 17 w 184"/>
                <a:gd name="T99" fmla="*/ 57 h 129"/>
                <a:gd name="T100" fmla="*/ 70 w 184"/>
                <a:gd name="T101" fmla="*/ 19 h 129"/>
                <a:gd name="T102" fmla="*/ 92 w 184"/>
                <a:gd name="T103" fmla="*/ 9 h 129"/>
                <a:gd name="T104" fmla="*/ 6 w 184"/>
                <a:gd name="T105" fmla="*/ 64 h 129"/>
                <a:gd name="T106" fmla="*/ 67 w 184"/>
                <a:gd name="T107" fmla="*/ 37 h 129"/>
                <a:gd name="T108" fmla="*/ 74 w 184"/>
                <a:gd name="T109" fmla="*/ 39 h 129"/>
                <a:gd name="T110" fmla="*/ 71 w 184"/>
                <a:gd name="T111" fmla="*/ 15 h 129"/>
                <a:gd name="T112" fmla="*/ 48 w 184"/>
                <a:gd name="T113" fmla="*/ 7 h 129"/>
                <a:gd name="T114" fmla="*/ 23 w 184"/>
                <a:gd name="T115" fmla="*/ 128 h 129"/>
                <a:gd name="T116" fmla="*/ 156 w 184"/>
                <a:gd name="T117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4" h="129">
                  <a:moveTo>
                    <a:pt x="34" y="121"/>
                  </a:moveTo>
                  <a:cubicBezTo>
                    <a:pt x="35" y="121"/>
                    <a:pt x="35" y="121"/>
                    <a:pt x="35" y="121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6" y="121"/>
                    <a:pt x="35" y="121"/>
                    <a:pt x="34" y="121"/>
                  </a:cubicBezTo>
                  <a:moveTo>
                    <a:pt x="36" y="119"/>
                  </a:moveTo>
                  <a:cubicBezTo>
                    <a:pt x="38" y="118"/>
                    <a:pt x="39" y="117"/>
                    <a:pt x="40" y="116"/>
                  </a:cubicBezTo>
                  <a:cubicBezTo>
                    <a:pt x="44" y="114"/>
                    <a:pt x="49" y="113"/>
                    <a:pt x="53" y="111"/>
                  </a:cubicBezTo>
                  <a:cubicBezTo>
                    <a:pt x="49" y="114"/>
                    <a:pt x="46" y="116"/>
                    <a:pt x="42" y="118"/>
                  </a:cubicBezTo>
                  <a:cubicBezTo>
                    <a:pt x="40" y="119"/>
                    <a:pt x="38" y="119"/>
                    <a:pt x="36" y="119"/>
                  </a:cubicBezTo>
                  <a:moveTo>
                    <a:pt x="41" y="114"/>
                  </a:moveTo>
                  <a:cubicBezTo>
                    <a:pt x="41" y="114"/>
                    <a:pt x="42" y="113"/>
                    <a:pt x="42" y="112"/>
                  </a:cubicBezTo>
                  <a:cubicBezTo>
                    <a:pt x="46" y="112"/>
                    <a:pt x="48" y="110"/>
                    <a:pt x="51" y="109"/>
                  </a:cubicBezTo>
                  <a:cubicBezTo>
                    <a:pt x="53" y="108"/>
                    <a:pt x="55" y="107"/>
                    <a:pt x="57" y="106"/>
                  </a:cubicBezTo>
                  <a:cubicBezTo>
                    <a:pt x="58" y="105"/>
                    <a:pt x="61" y="104"/>
                    <a:pt x="63" y="103"/>
                  </a:cubicBezTo>
                  <a:cubicBezTo>
                    <a:pt x="61" y="105"/>
                    <a:pt x="58" y="107"/>
                    <a:pt x="56" y="109"/>
                  </a:cubicBezTo>
                  <a:cubicBezTo>
                    <a:pt x="51" y="111"/>
                    <a:pt x="46" y="113"/>
                    <a:pt x="41" y="114"/>
                  </a:cubicBezTo>
                  <a:moveTo>
                    <a:pt x="113" y="108"/>
                  </a:moveTo>
                  <a:cubicBezTo>
                    <a:pt x="112" y="108"/>
                    <a:pt x="110" y="108"/>
                    <a:pt x="109" y="107"/>
                  </a:cubicBezTo>
                  <a:cubicBezTo>
                    <a:pt x="114" y="105"/>
                    <a:pt x="119" y="103"/>
                    <a:pt x="124" y="101"/>
                  </a:cubicBezTo>
                  <a:cubicBezTo>
                    <a:pt x="122" y="105"/>
                    <a:pt x="118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moveTo>
                    <a:pt x="81" y="108"/>
                  </a:moveTo>
                  <a:cubicBezTo>
                    <a:pt x="80" y="108"/>
                    <a:pt x="78" y="107"/>
                    <a:pt x="76" y="106"/>
                  </a:cubicBezTo>
                  <a:cubicBezTo>
                    <a:pt x="82" y="105"/>
                    <a:pt x="88" y="102"/>
                    <a:pt x="93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1" y="105"/>
                    <a:pt x="86" y="108"/>
                    <a:pt x="81" y="108"/>
                  </a:cubicBezTo>
                  <a:moveTo>
                    <a:pt x="75" y="106"/>
                  </a:moveTo>
                  <a:cubicBezTo>
                    <a:pt x="82" y="104"/>
                    <a:pt x="88" y="101"/>
                    <a:pt x="95" y="98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88" y="101"/>
                    <a:pt x="82" y="104"/>
                    <a:pt x="75" y="106"/>
                  </a:cubicBezTo>
                  <a:moveTo>
                    <a:pt x="139" y="101"/>
                  </a:moveTo>
                  <a:cubicBezTo>
                    <a:pt x="138" y="101"/>
                    <a:pt x="137" y="100"/>
                    <a:pt x="136" y="100"/>
                  </a:cubicBezTo>
                  <a:cubicBezTo>
                    <a:pt x="139" y="100"/>
                    <a:pt x="142" y="99"/>
                    <a:pt x="145" y="98"/>
                  </a:cubicBezTo>
                  <a:cubicBezTo>
                    <a:pt x="144" y="100"/>
                    <a:pt x="142" y="101"/>
                    <a:pt x="139" y="101"/>
                  </a:cubicBezTo>
                  <a:moveTo>
                    <a:pt x="137" y="99"/>
                  </a:moveTo>
                  <a:cubicBezTo>
                    <a:pt x="137" y="99"/>
                    <a:pt x="137" y="99"/>
                    <a:pt x="139" y="98"/>
                  </a:cubicBezTo>
                  <a:cubicBezTo>
                    <a:pt x="141" y="96"/>
                    <a:pt x="144" y="96"/>
                    <a:pt x="146" y="94"/>
                  </a:cubicBezTo>
                  <a:cubicBezTo>
                    <a:pt x="146" y="95"/>
                    <a:pt x="146" y="96"/>
                    <a:pt x="146" y="97"/>
                  </a:cubicBezTo>
                  <a:cubicBezTo>
                    <a:pt x="144" y="97"/>
                    <a:pt x="142" y="98"/>
                    <a:pt x="141" y="98"/>
                  </a:cubicBezTo>
                  <a:cubicBezTo>
                    <a:pt x="139" y="99"/>
                    <a:pt x="138" y="99"/>
                    <a:pt x="137" y="99"/>
                  </a:cubicBezTo>
                  <a:moveTo>
                    <a:pt x="134" y="100"/>
                  </a:moveTo>
                  <a:cubicBezTo>
                    <a:pt x="133" y="99"/>
                    <a:pt x="132" y="99"/>
                    <a:pt x="131" y="98"/>
                  </a:cubicBezTo>
                  <a:cubicBezTo>
                    <a:pt x="132" y="98"/>
                    <a:pt x="133" y="97"/>
                    <a:pt x="135" y="97"/>
                  </a:cubicBezTo>
                  <a:cubicBezTo>
                    <a:pt x="137" y="96"/>
                    <a:pt x="140" y="94"/>
                    <a:pt x="142" y="94"/>
                  </a:cubicBezTo>
                  <a:cubicBezTo>
                    <a:pt x="143" y="93"/>
                    <a:pt x="143" y="93"/>
                    <a:pt x="144" y="93"/>
                  </a:cubicBezTo>
                  <a:cubicBezTo>
                    <a:pt x="145" y="93"/>
                    <a:pt x="145" y="94"/>
                    <a:pt x="143" y="95"/>
                  </a:cubicBezTo>
                  <a:cubicBezTo>
                    <a:pt x="140" y="96"/>
                    <a:pt x="137" y="97"/>
                    <a:pt x="134" y="100"/>
                  </a:cubicBezTo>
                  <a:cubicBezTo>
                    <a:pt x="134" y="100"/>
                    <a:pt x="134" y="100"/>
                    <a:pt x="134" y="100"/>
                  </a:cubicBezTo>
                  <a:moveTo>
                    <a:pt x="157" y="94"/>
                  </a:moveTo>
                  <a:cubicBezTo>
                    <a:pt x="158" y="94"/>
                    <a:pt x="160" y="93"/>
                    <a:pt x="162" y="93"/>
                  </a:cubicBezTo>
                  <a:cubicBezTo>
                    <a:pt x="160" y="94"/>
                    <a:pt x="158" y="94"/>
                    <a:pt x="157" y="94"/>
                  </a:cubicBezTo>
                  <a:moveTo>
                    <a:pt x="154" y="94"/>
                  </a:moveTo>
                  <a:cubicBezTo>
                    <a:pt x="158" y="90"/>
                    <a:pt x="165" y="91"/>
                    <a:pt x="169" y="86"/>
                  </a:cubicBezTo>
                  <a:cubicBezTo>
                    <a:pt x="168" y="88"/>
                    <a:pt x="166" y="90"/>
                    <a:pt x="164" y="91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61" y="92"/>
                    <a:pt x="157" y="94"/>
                    <a:pt x="154" y="94"/>
                  </a:cubicBezTo>
                  <a:moveTo>
                    <a:pt x="153" y="94"/>
                  </a:moveTo>
                  <a:cubicBezTo>
                    <a:pt x="152" y="93"/>
                    <a:pt x="151" y="93"/>
                    <a:pt x="151" y="92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5" y="91"/>
                    <a:pt x="159" y="89"/>
                    <a:pt x="163" y="88"/>
                  </a:cubicBezTo>
                  <a:cubicBezTo>
                    <a:pt x="164" y="87"/>
                    <a:pt x="166" y="86"/>
                    <a:pt x="167" y="86"/>
                  </a:cubicBezTo>
                  <a:cubicBezTo>
                    <a:pt x="168" y="85"/>
                    <a:pt x="169" y="85"/>
                    <a:pt x="169" y="85"/>
                  </a:cubicBezTo>
                  <a:cubicBezTo>
                    <a:pt x="170" y="85"/>
                    <a:pt x="167" y="87"/>
                    <a:pt x="166" y="87"/>
                  </a:cubicBezTo>
                  <a:cubicBezTo>
                    <a:pt x="162" y="90"/>
                    <a:pt x="156" y="90"/>
                    <a:pt x="153" y="94"/>
                  </a:cubicBezTo>
                  <a:moveTo>
                    <a:pt x="108" y="107"/>
                  </a:moveTo>
                  <a:cubicBezTo>
                    <a:pt x="106" y="105"/>
                    <a:pt x="104" y="104"/>
                    <a:pt x="103" y="102"/>
                  </a:cubicBezTo>
                  <a:cubicBezTo>
                    <a:pt x="115" y="98"/>
                    <a:pt x="127" y="94"/>
                    <a:pt x="139" y="90"/>
                  </a:cubicBezTo>
                  <a:cubicBezTo>
                    <a:pt x="145" y="88"/>
                    <a:pt x="150" y="86"/>
                    <a:pt x="156" y="84"/>
                  </a:cubicBezTo>
                  <a:cubicBezTo>
                    <a:pt x="159" y="83"/>
                    <a:pt x="162" y="82"/>
                    <a:pt x="166" y="80"/>
                  </a:cubicBezTo>
                  <a:cubicBezTo>
                    <a:pt x="166" y="80"/>
                    <a:pt x="170" y="79"/>
                    <a:pt x="170" y="79"/>
                  </a:cubicBezTo>
                  <a:cubicBezTo>
                    <a:pt x="170" y="79"/>
                    <a:pt x="170" y="79"/>
                    <a:pt x="169" y="80"/>
                  </a:cubicBezTo>
                  <a:cubicBezTo>
                    <a:pt x="156" y="87"/>
                    <a:pt x="142" y="91"/>
                    <a:pt x="128" y="97"/>
                  </a:cubicBezTo>
                  <a:cubicBezTo>
                    <a:pt x="128" y="97"/>
                    <a:pt x="128" y="97"/>
                    <a:pt x="128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0" y="100"/>
                    <a:pt x="114" y="103"/>
                    <a:pt x="108" y="107"/>
                  </a:cubicBezTo>
                  <a:moveTo>
                    <a:pt x="144" y="92"/>
                  </a:moveTo>
                  <a:cubicBezTo>
                    <a:pt x="146" y="91"/>
                    <a:pt x="148" y="90"/>
                    <a:pt x="150" y="89"/>
                  </a:cubicBezTo>
                  <a:cubicBezTo>
                    <a:pt x="155" y="87"/>
                    <a:pt x="160" y="85"/>
                    <a:pt x="165" y="83"/>
                  </a:cubicBezTo>
                  <a:cubicBezTo>
                    <a:pt x="167" y="81"/>
                    <a:pt x="170" y="80"/>
                    <a:pt x="172" y="79"/>
                  </a:cubicBezTo>
                  <a:cubicBezTo>
                    <a:pt x="172" y="80"/>
                    <a:pt x="171" y="82"/>
                    <a:pt x="171" y="84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7" y="84"/>
                    <a:pt x="164" y="86"/>
                    <a:pt x="162" y="87"/>
                  </a:cubicBezTo>
                  <a:cubicBezTo>
                    <a:pt x="158" y="89"/>
                    <a:pt x="154" y="90"/>
                    <a:pt x="151" y="91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49" y="91"/>
                    <a:pt x="149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47" y="91"/>
                    <a:pt x="146" y="91"/>
                    <a:pt x="146" y="92"/>
                  </a:cubicBezTo>
                  <a:cubicBezTo>
                    <a:pt x="145" y="92"/>
                    <a:pt x="145" y="92"/>
                    <a:pt x="144" y="92"/>
                  </a:cubicBezTo>
                  <a:moveTo>
                    <a:pt x="15" y="84"/>
                  </a:moveTo>
                  <a:cubicBezTo>
                    <a:pt x="16" y="83"/>
                    <a:pt x="16" y="83"/>
                    <a:pt x="16" y="82"/>
                  </a:cubicBezTo>
                  <a:cubicBezTo>
                    <a:pt x="17" y="80"/>
                    <a:pt x="19" y="78"/>
                    <a:pt x="21" y="77"/>
                  </a:cubicBezTo>
                  <a:cubicBezTo>
                    <a:pt x="19" y="79"/>
                    <a:pt x="17" y="81"/>
                    <a:pt x="15" y="84"/>
                  </a:cubicBezTo>
                  <a:moveTo>
                    <a:pt x="102" y="101"/>
                  </a:moveTo>
                  <a:cubicBezTo>
                    <a:pt x="101" y="100"/>
                    <a:pt x="100" y="99"/>
                    <a:pt x="99" y="98"/>
                  </a:cubicBezTo>
                  <a:cubicBezTo>
                    <a:pt x="105" y="96"/>
                    <a:pt x="111" y="94"/>
                    <a:pt x="116" y="92"/>
                  </a:cubicBezTo>
                  <a:cubicBezTo>
                    <a:pt x="130" y="87"/>
                    <a:pt x="145" y="83"/>
                    <a:pt x="159" y="77"/>
                  </a:cubicBezTo>
                  <a:cubicBezTo>
                    <a:pt x="163" y="76"/>
                    <a:pt x="166" y="74"/>
                    <a:pt x="170" y="72"/>
                  </a:cubicBezTo>
                  <a:cubicBezTo>
                    <a:pt x="167" y="73"/>
                    <a:pt x="164" y="76"/>
                    <a:pt x="160" y="77"/>
                  </a:cubicBezTo>
                  <a:cubicBezTo>
                    <a:pt x="154" y="79"/>
                    <a:pt x="148" y="81"/>
                    <a:pt x="142" y="84"/>
                  </a:cubicBezTo>
                  <a:cubicBezTo>
                    <a:pt x="135" y="87"/>
                    <a:pt x="128" y="90"/>
                    <a:pt x="120" y="94"/>
                  </a:cubicBezTo>
                  <a:cubicBezTo>
                    <a:pt x="114" y="96"/>
                    <a:pt x="108" y="98"/>
                    <a:pt x="102" y="101"/>
                  </a:cubicBezTo>
                  <a:moveTo>
                    <a:pt x="119" y="96"/>
                  </a:moveTo>
                  <a:cubicBezTo>
                    <a:pt x="127" y="92"/>
                    <a:pt x="135" y="89"/>
                    <a:pt x="143" y="85"/>
                  </a:cubicBezTo>
                  <a:cubicBezTo>
                    <a:pt x="152" y="81"/>
                    <a:pt x="164" y="79"/>
                    <a:pt x="171" y="72"/>
                  </a:cubicBezTo>
                  <a:cubicBezTo>
                    <a:pt x="172" y="74"/>
                    <a:pt x="172" y="75"/>
                    <a:pt x="172" y="77"/>
                  </a:cubicBezTo>
                  <a:cubicBezTo>
                    <a:pt x="159" y="81"/>
                    <a:pt x="147" y="87"/>
                    <a:pt x="134" y="91"/>
                  </a:cubicBezTo>
                  <a:cubicBezTo>
                    <a:pt x="129" y="92"/>
                    <a:pt x="124" y="94"/>
                    <a:pt x="119" y="96"/>
                  </a:cubicBezTo>
                  <a:moveTo>
                    <a:pt x="75" y="105"/>
                  </a:moveTo>
                  <a:cubicBezTo>
                    <a:pt x="74" y="105"/>
                    <a:pt x="72" y="103"/>
                    <a:pt x="71" y="102"/>
                  </a:cubicBezTo>
                  <a:cubicBezTo>
                    <a:pt x="76" y="102"/>
                    <a:pt x="81" y="100"/>
                    <a:pt x="86" y="98"/>
                  </a:cubicBezTo>
                  <a:cubicBezTo>
                    <a:pt x="94" y="94"/>
                    <a:pt x="102" y="91"/>
                    <a:pt x="111" y="87"/>
                  </a:cubicBezTo>
                  <a:cubicBezTo>
                    <a:pt x="128" y="81"/>
                    <a:pt x="146" y="74"/>
                    <a:pt x="163" y="68"/>
                  </a:cubicBezTo>
                  <a:cubicBezTo>
                    <a:pt x="149" y="73"/>
                    <a:pt x="135" y="80"/>
                    <a:pt x="121" y="86"/>
                  </a:cubicBezTo>
                  <a:cubicBezTo>
                    <a:pt x="106" y="93"/>
                    <a:pt x="89" y="98"/>
                    <a:pt x="75" y="105"/>
                  </a:cubicBezTo>
                  <a:moveTo>
                    <a:pt x="99" y="97"/>
                  </a:moveTo>
                  <a:cubicBezTo>
                    <a:pt x="98" y="97"/>
                    <a:pt x="98" y="97"/>
                    <a:pt x="98" y="97"/>
                  </a:cubicBezTo>
                  <a:cubicBezTo>
                    <a:pt x="106" y="94"/>
                    <a:pt x="114" y="90"/>
                    <a:pt x="121" y="87"/>
                  </a:cubicBezTo>
                  <a:cubicBezTo>
                    <a:pt x="129" y="84"/>
                    <a:pt x="138" y="80"/>
                    <a:pt x="146" y="77"/>
                  </a:cubicBezTo>
                  <a:cubicBezTo>
                    <a:pt x="152" y="74"/>
                    <a:pt x="161" y="72"/>
                    <a:pt x="166" y="67"/>
                  </a:cubicBezTo>
                  <a:cubicBezTo>
                    <a:pt x="166" y="67"/>
                    <a:pt x="166" y="67"/>
                    <a:pt x="166" y="67"/>
                  </a:cubicBezTo>
                  <a:cubicBezTo>
                    <a:pt x="167" y="67"/>
                    <a:pt x="167" y="67"/>
                    <a:pt x="167" y="67"/>
                  </a:cubicBezTo>
                  <a:cubicBezTo>
                    <a:pt x="169" y="68"/>
                    <a:pt x="170" y="69"/>
                    <a:pt x="171" y="71"/>
                  </a:cubicBezTo>
                  <a:cubicBezTo>
                    <a:pt x="164" y="73"/>
                    <a:pt x="157" y="77"/>
                    <a:pt x="149" y="79"/>
                  </a:cubicBezTo>
                  <a:cubicBezTo>
                    <a:pt x="141" y="82"/>
                    <a:pt x="133" y="85"/>
                    <a:pt x="125" y="88"/>
                  </a:cubicBezTo>
                  <a:cubicBezTo>
                    <a:pt x="116" y="91"/>
                    <a:pt x="107" y="94"/>
                    <a:pt x="99" y="97"/>
                  </a:cubicBezTo>
                  <a:moveTo>
                    <a:pt x="73" y="101"/>
                  </a:moveTo>
                  <a:cubicBezTo>
                    <a:pt x="72" y="101"/>
                    <a:pt x="72" y="101"/>
                    <a:pt x="73" y="101"/>
                  </a:cubicBezTo>
                  <a:cubicBezTo>
                    <a:pt x="75" y="100"/>
                    <a:pt x="78" y="99"/>
                    <a:pt x="81" y="97"/>
                  </a:cubicBezTo>
                  <a:cubicBezTo>
                    <a:pt x="98" y="90"/>
                    <a:pt x="116" y="84"/>
                    <a:pt x="133" y="77"/>
                  </a:cubicBezTo>
                  <a:cubicBezTo>
                    <a:pt x="144" y="72"/>
                    <a:pt x="156" y="69"/>
                    <a:pt x="166" y="64"/>
                  </a:cubicBezTo>
                  <a:cubicBezTo>
                    <a:pt x="166" y="64"/>
                    <a:pt x="166" y="64"/>
                    <a:pt x="166" y="64"/>
                  </a:cubicBezTo>
                  <a:cubicBezTo>
                    <a:pt x="166" y="65"/>
                    <a:pt x="166" y="66"/>
                    <a:pt x="166" y="66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48" y="73"/>
                    <a:pt x="130" y="79"/>
                    <a:pt x="113" y="85"/>
                  </a:cubicBezTo>
                  <a:cubicBezTo>
                    <a:pt x="105" y="88"/>
                    <a:pt x="97" y="91"/>
                    <a:pt x="90" y="95"/>
                  </a:cubicBezTo>
                  <a:cubicBezTo>
                    <a:pt x="86" y="97"/>
                    <a:pt x="82" y="99"/>
                    <a:pt x="78" y="100"/>
                  </a:cubicBezTo>
                  <a:cubicBezTo>
                    <a:pt x="78" y="100"/>
                    <a:pt x="73" y="101"/>
                    <a:pt x="73" y="101"/>
                  </a:cubicBezTo>
                  <a:moveTo>
                    <a:pt x="166" y="61"/>
                  </a:moveTo>
                  <a:cubicBezTo>
                    <a:pt x="166" y="61"/>
                    <a:pt x="168" y="60"/>
                    <a:pt x="169" y="59"/>
                  </a:cubicBezTo>
                  <a:cubicBezTo>
                    <a:pt x="171" y="59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8"/>
                    <a:pt x="173" y="58"/>
                    <a:pt x="173" y="58"/>
                  </a:cubicBezTo>
                  <a:cubicBezTo>
                    <a:pt x="173" y="59"/>
                    <a:pt x="172" y="59"/>
                    <a:pt x="172" y="59"/>
                  </a:cubicBezTo>
                  <a:cubicBezTo>
                    <a:pt x="170" y="60"/>
                    <a:pt x="168" y="61"/>
                    <a:pt x="166" y="62"/>
                  </a:cubicBezTo>
                  <a:cubicBezTo>
                    <a:pt x="162" y="65"/>
                    <a:pt x="157" y="67"/>
                    <a:pt x="153" y="68"/>
                  </a:cubicBezTo>
                  <a:cubicBezTo>
                    <a:pt x="143" y="72"/>
                    <a:pt x="133" y="76"/>
                    <a:pt x="123" y="79"/>
                  </a:cubicBezTo>
                  <a:cubicBezTo>
                    <a:pt x="106" y="86"/>
                    <a:pt x="88" y="92"/>
                    <a:pt x="71" y="101"/>
                  </a:cubicBezTo>
                  <a:cubicBezTo>
                    <a:pt x="71" y="100"/>
                    <a:pt x="70" y="100"/>
                    <a:pt x="70" y="99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4" y="98"/>
                    <a:pt x="77" y="96"/>
                    <a:pt x="80" y="94"/>
                  </a:cubicBezTo>
                  <a:cubicBezTo>
                    <a:pt x="81" y="94"/>
                    <a:pt x="81" y="94"/>
                    <a:pt x="82" y="94"/>
                  </a:cubicBezTo>
                  <a:cubicBezTo>
                    <a:pt x="91" y="90"/>
                    <a:pt x="100" y="87"/>
                    <a:pt x="110" y="83"/>
                  </a:cubicBezTo>
                  <a:cubicBezTo>
                    <a:pt x="119" y="79"/>
                    <a:pt x="128" y="75"/>
                    <a:pt x="138" y="72"/>
                  </a:cubicBezTo>
                  <a:cubicBezTo>
                    <a:pt x="148" y="68"/>
                    <a:pt x="157" y="65"/>
                    <a:pt x="166" y="61"/>
                  </a:cubicBezTo>
                  <a:cubicBezTo>
                    <a:pt x="166" y="61"/>
                    <a:pt x="166" y="61"/>
                    <a:pt x="166" y="61"/>
                  </a:cubicBezTo>
                  <a:moveTo>
                    <a:pt x="43" y="111"/>
                  </a:moveTo>
                  <a:cubicBezTo>
                    <a:pt x="44" y="110"/>
                    <a:pt x="45" y="109"/>
                    <a:pt x="45" y="108"/>
                  </a:cubicBezTo>
                  <a:cubicBezTo>
                    <a:pt x="53" y="104"/>
                    <a:pt x="60" y="100"/>
                    <a:pt x="67" y="97"/>
                  </a:cubicBezTo>
                  <a:cubicBezTo>
                    <a:pt x="77" y="93"/>
                    <a:pt x="86" y="88"/>
                    <a:pt x="95" y="84"/>
                  </a:cubicBezTo>
                  <a:cubicBezTo>
                    <a:pt x="115" y="75"/>
                    <a:pt x="135" y="67"/>
                    <a:pt x="155" y="60"/>
                  </a:cubicBezTo>
                  <a:cubicBezTo>
                    <a:pt x="159" y="58"/>
                    <a:pt x="163" y="57"/>
                    <a:pt x="167" y="55"/>
                  </a:cubicBezTo>
                  <a:cubicBezTo>
                    <a:pt x="169" y="54"/>
                    <a:pt x="172" y="53"/>
                    <a:pt x="174" y="52"/>
                  </a:cubicBezTo>
                  <a:cubicBezTo>
                    <a:pt x="175" y="52"/>
                    <a:pt x="175" y="52"/>
                    <a:pt x="175" y="52"/>
                  </a:cubicBezTo>
                  <a:cubicBezTo>
                    <a:pt x="175" y="52"/>
                    <a:pt x="173" y="53"/>
                    <a:pt x="172" y="53"/>
                  </a:cubicBezTo>
                  <a:cubicBezTo>
                    <a:pt x="170" y="54"/>
                    <a:pt x="168" y="55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59" y="59"/>
                    <a:pt x="149" y="63"/>
                    <a:pt x="140" y="67"/>
                  </a:cubicBezTo>
                  <a:cubicBezTo>
                    <a:pt x="121" y="75"/>
                    <a:pt x="102" y="83"/>
                    <a:pt x="83" y="92"/>
                  </a:cubicBezTo>
                  <a:cubicBezTo>
                    <a:pt x="83" y="92"/>
                    <a:pt x="82" y="92"/>
                    <a:pt x="82" y="93"/>
                  </a:cubicBezTo>
                  <a:cubicBezTo>
                    <a:pt x="77" y="94"/>
                    <a:pt x="73" y="96"/>
                    <a:pt x="69" y="98"/>
                  </a:cubicBezTo>
                  <a:cubicBezTo>
                    <a:pt x="69" y="98"/>
                    <a:pt x="69" y="98"/>
                    <a:pt x="69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7" y="98"/>
                    <a:pt x="67" y="98"/>
                    <a:pt x="66" y="99"/>
                  </a:cubicBezTo>
                  <a:cubicBezTo>
                    <a:pt x="66" y="100"/>
                    <a:pt x="65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57" y="104"/>
                    <a:pt x="51" y="109"/>
                    <a:pt x="43" y="111"/>
                  </a:cubicBezTo>
                  <a:moveTo>
                    <a:pt x="97" y="87"/>
                  </a:moveTo>
                  <a:cubicBezTo>
                    <a:pt x="107" y="82"/>
                    <a:pt x="117" y="77"/>
                    <a:pt x="128" y="73"/>
                  </a:cubicBezTo>
                  <a:cubicBezTo>
                    <a:pt x="137" y="70"/>
                    <a:pt x="145" y="66"/>
                    <a:pt x="154" y="62"/>
                  </a:cubicBezTo>
                  <a:cubicBezTo>
                    <a:pt x="161" y="59"/>
                    <a:pt x="170" y="57"/>
                    <a:pt x="176" y="52"/>
                  </a:cubicBezTo>
                  <a:cubicBezTo>
                    <a:pt x="176" y="54"/>
                    <a:pt x="175" y="55"/>
                    <a:pt x="174" y="57"/>
                  </a:cubicBezTo>
                  <a:cubicBezTo>
                    <a:pt x="165" y="60"/>
                    <a:pt x="156" y="64"/>
                    <a:pt x="147" y="67"/>
                  </a:cubicBezTo>
                  <a:cubicBezTo>
                    <a:pt x="138" y="70"/>
                    <a:pt x="130" y="74"/>
                    <a:pt x="121" y="77"/>
                  </a:cubicBezTo>
                  <a:cubicBezTo>
                    <a:pt x="113" y="81"/>
                    <a:pt x="105" y="84"/>
                    <a:pt x="97" y="87"/>
                  </a:cubicBezTo>
                  <a:moveTo>
                    <a:pt x="47" y="106"/>
                  </a:moveTo>
                  <a:cubicBezTo>
                    <a:pt x="47" y="104"/>
                    <a:pt x="48" y="103"/>
                    <a:pt x="49" y="101"/>
                  </a:cubicBezTo>
                  <a:cubicBezTo>
                    <a:pt x="70" y="90"/>
                    <a:pt x="93" y="80"/>
                    <a:pt x="115" y="71"/>
                  </a:cubicBezTo>
                  <a:cubicBezTo>
                    <a:pt x="127" y="66"/>
                    <a:pt x="138" y="62"/>
                    <a:pt x="149" y="57"/>
                  </a:cubicBezTo>
                  <a:cubicBezTo>
                    <a:pt x="154" y="55"/>
                    <a:pt x="159" y="53"/>
                    <a:pt x="164" y="51"/>
                  </a:cubicBezTo>
                  <a:cubicBezTo>
                    <a:pt x="165" y="51"/>
                    <a:pt x="165" y="51"/>
                    <a:pt x="166" y="50"/>
                  </a:cubicBezTo>
                  <a:cubicBezTo>
                    <a:pt x="146" y="60"/>
                    <a:pt x="125" y="66"/>
                    <a:pt x="105" y="75"/>
                  </a:cubicBezTo>
                  <a:cubicBezTo>
                    <a:pt x="85" y="84"/>
                    <a:pt x="66" y="95"/>
                    <a:pt x="47" y="106"/>
                  </a:cubicBezTo>
                  <a:moveTo>
                    <a:pt x="24" y="71"/>
                  </a:moveTo>
                  <a:cubicBezTo>
                    <a:pt x="30" y="68"/>
                    <a:pt x="37" y="63"/>
                    <a:pt x="44" y="60"/>
                  </a:cubicBezTo>
                  <a:cubicBezTo>
                    <a:pt x="50" y="56"/>
                    <a:pt x="56" y="53"/>
                    <a:pt x="62" y="50"/>
                  </a:cubicBezTo>
                  <a:cubicBezTo>
                    <a:pt x="50" y="57"/>
                    <a:pt x="37" y="64"/>
                    <a:pt x="26" y="73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6" y="72"/>
                    <a:pt x="25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moveTo>
                    <a:pt x="21" y="71"/>
                  </a:moveTo>
                  <a:cubicBezTo>
                    <a:pt x="19" y="71"/>
                    <a:pt x="16" y="71"/>
                    <a:pt x="14" y="70"/>
                  </a:cubicBezTo>
                  <a:cubicBezTo>
                    <a:pt x="29" y="63"/>
                    <a:pt x="43" y="56"/>
                    <a:pt x="57" y="48"/>
                  </a:cubicBezTo>
                  <a:cubicBezTo>
                    <a:pt x="45" y="56"/>
                    <a:pt x="33" y="63"/>
                    <a:pt x="21" y="71"/>
                  </a:cubicBezTo>
                  <a:moveTo>
                    <a:pt x="58" y="100"/>
                  </a:moveTo>
                  <a:cubicBezTo>
                    <a:pt x="75" y="91"/>
                    <a:pt x="93" y="82"/>
                    <a:pt x="110" y="74"/>
                  </a:cubicBezTo>
                  <a:cubicBezTo>
                    <a:pt x="131" y="64"/>
                    <a:pt x="154" y="58"/>
                    <a:pt x="175" y="47"/>
                  </a:cubicBezTo>
                  <a:cubicBezTo>
                    <a:pt x="175" y="48"/>
                    <a:pt x="176" y="49"/>
                    <a:pt x="176" y="50"/>
                  </a:cubicBezTo>
                  <a:cubicBezTo>
                    <a:pt x="154" y="60"/>
                    <a:pt x="130" y="67"/>
                    <a:pt x="108" y="77"/>
                  </a:cubicBezTo>
                  <a:cubicBezTo>
                    <a:pt x="97" y="82"/>
                    <a:pt x="85" y="88"/>
                    <a:pt x="74" y="93"/>
                  </a:cubicBezTo>
                  <a:cubicBezTo>
                    <a:pt x="68" y="95"/>
                    <a:pt x="63" y="98"/>
                    <a:pt x="58" y="100"/>
                  </a:cubicBezTo>
                  <a:moveTo>
                    <a:pt x="4" y="56"/>
                  </a:moveTo>
                  <a:cubicBezTo>
                    <a:pt x="5" y="50"/>
                    <a:pt x="12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3" y="49"/>
                    <a:pt x="9" y="53"/>
                    <a:pt x="4" y="56"/>
                  </a:cubicBezTo>
                  <a:moveTo>
                    <a:pt x="49" y="99"/>
                  </a:moveTo>
                  <a:cubicBezTo>
                    <a:pt x="49" y="99"/>
                    <a:pt x="49" y="98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8" y="94"/>
                    <a:pt x="65" y="89"/>
                    <a:pt x="73" y="85"/>
                  </a:cubicBezTo>
                  <a:cubicBezTo>
                    <a:pt x="78" y="83"/>
                    <a:pt x="84" y="80"/>
                    <a:pt x="89" y="78"/>
                  </a:cubicBezTo>
                  <a:cubicBezTo>
                    <a:pt x="109" y="69"/>
                    <a:pt x="129" y="61"/>
                    <a:pt x="148" y="52"/>
                  </a:cubicBezTo>
                  <a:cubicBezTo>
                    <a:pt x="153" y="50"/>
                    <a:pt x="157" y="47"/>
                    <a:pt x="162" y="4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54" y="50"/>
                    <a:pt x="145" y="54"/>
                    <a:pt x="137" y="58"/>
                  </a:cubicBezTo>
                  <a:cubicBezTo>
                    <a:pt x="118" y="67"/>
                    <a:pt x="100" y="74"/>
                    <a:pt x="82" y="83"/>
                  </a:cubicBezTo>
                  <a:cubicBezTo>
                    <a:pt x="71" y="88"/>
                    <a:pt x="61" y="94"/>
                    <a:pt x="50" y="99"/>
                  </a:cubicBezTo>
                  <a:cubicBezTo>
                    <a:pt x="49" y="99"/>
                    <a:pt x="49" y="99"/>
                    <a:pt x="49" y="99"/>
                  </a:cubicBezTo>
                  <a:moveTo>
                    <a:pt x="85" y="82"/>
                  </a:moveTo>
                  <a:cubicBezTo>
                    <a:pt x="94" y="78"/>
                    <a:pt x="102" y="74"/>
                    <a:pt x="111" y="71"/>
                  </a:cubicBezTo>
                  <a:cubicBezTo>
                    <a:pt x="131" y="62"/>
                    <a:pt x="151" y="53"/>
                    <a:pt x="169" y="41"/>
                  </a:cubicBezTo>
                  <a:cubicBezTo>
                    <a:pt x="171" y="42"/>
                    <a:pt x="173" y="44"/>
                    <a:pt x="174" y="46"/>
                  </a:cubicBezTo>
                  <a:cubicBezTo>
                    <a:pt x="153" y="56"/>
                    <a:pt x="130" y="63"/>
                    <a:pt x="108" y="73"/>
                  </a:cubicBezTo>
                  <a:cubicBezTo>
                    <a:pt x="101" y="76"/>
                    <a:pt x="93" y="79"/>
                    <a:pt x="85" y="82"/>
                  </a:cubicBezTo>
                  <a:moveTo>
                    <a:pt x="50" y="96"/>
                  </a:moveTo>
                  <a:cubicBezTo>
                    <a:pt x="50" y="95"/>
                    <a:pt x="50" y="95"/>
                    <a:pt x="50" y="94"/>
                  </a:cubicBezTo>
                  <a:cubicBezTo>
                    <a:pt x="54" y="93"/>
                    <a:pt x="58" y="91"/>
                    <a:pt x="62" y="89"/>
                  </a:cubicBezTo>
                  <a:cubicBezTo>
                    <a:pt x="72" y="84"/>
                    <a:pt x="81" y="79"/>
                    <a:pt x="91" y="75"/>
                  </a:cubicBezTo>
                  <a:cubicBezTo>
                    <a:pt x="111" y="66"/>
                    <a:pt x="130" y="56"/>
                    <a:pt x="149" y="46"/>
                  </a:cubicBezTo>
                  <a:cubicBezTo>
                    <a:pt x="152" y="45"/>
                    <a:pt x="155" y="42"/>
                    <a:pt x="159" y="40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55" y="43"/>
                    <a:pt x="152" y="45"/>
                    <a:pt x="148" y="47"/>
                  </a:cubicBezTo>
                  <a:cubicBezTo>
                    <a:pt x="139" y="53"/>
                    <a:pt x="130" y="58"/>
                    <a:pt x="120" y="62"/>
                  </a:cubicBezTo>
                  <a:cubicBezTo>
                    <a:pt x="101" y="71"/>
                    <a:pt x="83" y="80"/>
                    <a:pt x="65" y="88"/>
                  </a:cubicBezTo>
                  <a:cubicBezTo>
                    <a:pt x="62" y="89"/>
                    <a:pt x="60" y="90"/>
                    <a:pt x="58" y="92"/>
                  </a:cubicBezTo>
                  <a:cubicBezTo>
                    <a:pt x="55" y="93"/>
                    <a:pt x="53" y="94"/>
                    <a:pt x="50" y="96"/>
                  </a:cubicBezTo>
                  <a:moveTo>
                    <a:pt x="100" y="72"/>
                  </a:moveTo>
                  <a:cubicBezTo>
                    <a:pt x="102" y="71"/>
                    <a:pt x="103" y="71"/>
                    <a:pt x="105" y="70"/>
                  </a:cubicBezTo>
                  <a:cubicBezTo>
                    <a:pt x="115" y="66"/>
                    <a:pt x="124" y="62"/>
                    <a:pt x="134" y="57"/>
                  </a:cubicBezTo>
                  <a:cubicBezTo>
                    <a:pt x="144" y="52"/>
                    <a:pt x="152" y="46"/>
                    <a:pt x="161" y="40"/>
                  </a:cubicBezTo>
                  <a:cubicBezTo>
                    <a:pt x="162" y="40"/>
                    <a:pt x="162" y="40"/>
                    <a:pt x="163" y="40"/>
                  </a:cubicBezTo>
                  <a:cubicBezTo>
                    <a:pt x="165" y="40"/>
                    <a:pt x="166" y="40"/>
                    <a:pt x="168" y="41"/>
                  </a:cubicBezTo>
                  <a:cubicBezTo>
                    <a:pt x="159" y="45"/>
                    <a:pt x="150" y="50"/>
                    <a:pt x="141" y="54"/>
                  </a:cubicBezTo>
                  <a:cubicBezTo>
                    <a:pt x="130" y="59"/>
                    <a:pt x="119" y="64"/>
                    <a:pt x="108" y="69"/>
                  </a:cubicBezTo>
                  <a:cubicBezTo>
                    <a:pt x="105" y="70"/>
                    <a:pt x="103" y="71"/>
                    <a:pt x="100" y="72"/>
                  </a:cubicBezTo>
                  <a:moveTo>
                    <a:pt x="23" y="44"/>
                  </a:move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5" y="42"/>
                    <a:pt x="26" y="41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1" y="38"/>
                    <a:pt x="31" y="37"/>
                    <a:pt x="32" y="37"/>
                  </a:cubicBezTo>
                  <a:cubicBezTo>
                    <a:pt x="29" y="39"/>
                    <a:pt x="26" y="42"/>
                    <a:pt x="23" y="44"/>
                  </a:cubicBezTo>
                  <a:moveTo>
                    <a:pt x="8" y="67"/>
                  </a:moveTo>
                  <a:cubicBezTo>
                    <a:pt x="8" y="66"/>
                    <a:pt x="7" y="65"/>
                    <a:pt x="7" y="65"/>
                  </a:cubicBezTo>
                  <a:cubicBezTo>
                    <a:pt x="21" y="55"/>
                    <a:pt x="37" y="47"/>
                    <a:pt x="53" y="38"/>
                  </a:cubicBezTo>
                  <a:cubicBezTo>
                    <a:pt x="53" y="38"/>
                    <a:pt x="54" y="38"/>
                    <a:pt x="55" y="37"/>
                  </a:cubicBezTo>
                  <a:cubicBezTo>
                    <a:pt x="53" y="38"/>
                    <a:pt x="51" y="39"/>
                    <a:pt x="49" y="40"/>
                  </a:cubicBezTo>
                  <a:cubicBezTo>
                    <a:pt x="35" y="48"/>
                    <a:pt x="21" y="57"/>
                    <a:pt x="8" y="67"/>
                  </a:cubicBezTo>
                  <a:moveTo>
                    <a:pt x="33" y="97"/>
                  </a:moveTo>
                  <a:cubicBezTo>
                    <a:pt x="31" y="97"/>
                    <a:pt x="28" y="97"/>
                    <a:pt x="26" y="96"/>
                  </a:cubicBezTo>
                  <a:cubicBezTo>
                    <a:pt x="34" y="90"/>
                    <a:pt x="45" y="87"/>
                    <a:pt x="54" y="83"/>
                  </a:cubicBezTo>
                  <a:cubicBezTo>
                    <a:pt x="65" y="77"/>
                    <a:pt x="75" y="72"/>
                    <a:pt x="86" y="66"/>
                  </a:cubicBezTo>
                  <a:cubicBezTo>
                    <a:pt x="97" y="61"/>
                    <a:pt x="108" y="56"/>
                    <a:pt x="119" y="51"/>
                  </a:cubicBezTo>
                  <a:cubicBezTo>
                    <a:pt x="130" y="47"/>
                    <a:pt x="141" y="41"/>
                    <a:pt x="152" y="37"/>
                  </a:cubicBezTo>
                  <a:cubicBezTo>
                    <a:pt x="153" y="36"/>
                    <a:pt x="154" y="35"/>
                    <a:pt x="154" y="35"/>
                  </a:cubicBezTo>
                  <a:cubicBezTo>
                    <a:pt x="154" y="35"/>
                    <a:pt x="154" y="36"/>
                    <a:pt x="152" y="37"/>
                  </a:cubicBezTo>
                  <a:cubicBezTo>
                    <a:pt x="150" y="38"/>
                    <a:pt x="147" y="39"/>
                    <a:pt x="145" y="41"/>
                  </a:cubicBezTo>
                  <a:cubicBezTo>
                    <a:pt x="140" y="43"/>
                    <a:pt x="135" y="46"/>
                    <a:pt x="130" y="49"/>
                  </a:cubicBezTo>
                  <a:cubicBezTo>
                    <a:pt x="120" y="54"/>
                    <a:pt x="109" y="58"/>
                    <a:pt x="99" y="64"/>
                  </a:cubicBezTo>
                  <a:cubicBezTo>
                    <a:pt x="89" y="70"/>
                    <a:pt x="79" y="74"/>
                    <a:pt x="69" y="80"/>
                  </a:cubicBezTo>
                  <a:cubicBezTo>
                    <a:pt x="58" y="85"/>
                    <a:pt x="47" y="90"/>
                    <a:pt x="38" y="97"/>
                  </a:cubicBezTo>
                  <a:cubicBezTo>
                    <a:pt x="36" y="97"/>
                    <a:pt x="34" y="97"/>
                    <a:pt x="33" y="97"/>
                  </a:cubicBezTo>
                  <a:moveTo>
                    <a:pt x="41" y="96"/>
                  </a:moveTo>
                  <a:cubicBezTo>
                    <a:pt x="45" y="94"/>
                    <a:pt x="48" y="91"/>
                    <a:pt x="51" y="90"/>
                  </a:cubicBezTo>
                  <a:cubicBezTo>
                    <a:pt x="56" y="87"/>
                    <a:pt x="62" y="85"/>
                    <a:pt x="67" y="82"/>
                  </a:cubicBezTo>
                  <a:cubicBezTo>
                    <a:pt x="77" y="76"/>
                    <a:pt x="88" y="71"/>
                    <a:pt x="98" y="66"/>
                  </a:cubicBezTo>
                  <a:cubicBezTo>
                    <a:pt x="108" y="60"/>
                    <a:pt x="118" y="55"/>
                    <a:pt x="128" y="51"/>
                  </a:cubicBezTo>
                  <a:cubicBezTo>
                    <a:pt x="138" y="46"/>
                    <a:pt x="148" y="41"/>
                    <a:pt x="156" y="35"/>
                  </a:cubicBezTo>
                  <a:cubicBezTo>
                    <a:pt x="156" y="36"/>
                    <a:pt x="156" y="37"/>
                    <a:pt x="155" y="38"/>
                  </a:cubicBezTo>
                  <a:cubicBezTo>
                    <a:pt x="155" y="38"/>
                    <a:pt x="155" y="39"/>
                    <a:pt x="155" y="40"/>
                  </a:cubicBezTo>
                  <a:cubicBezTo>
                    <a:pt x="156" y="40"/>
                    <a:pt x="156" y="40"/>
                    <a:pt x="156" y="41"/>
                  </a:cubicBezTo>
                  <a:cubicBezTo>
                    <a:pt x="150" y="44"/>
                    <a:pt x="144" y="48"/>
                    <a:pt x="137" y="51"/>
                  </a:cubicBezTo>
                  <a:cubicBezTo>
                    <a:pt x="127" y="57"/>
                    <a:pt x="116" y="62"/>
                    <a:pt x="105" y="67"/>
                  </a:cubicBezTo>
                  <a:cubicBezTo>
                    <a:pt x="94" y="72"/>
                    <a:pt x="83" y="77"/>
                    <a:pt x="72" y="82"/>
                  </a:cubicBezTo>
                  <a:cubicBezTo>
                    <a:pt x="64" y="86"/>
                    <a:pt x="57" y="90"/>
                    <a:pt x="49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7" y="94"/>
                  </a:cubicBezTo>
                  <a:cubicBezTo>
                    <a:pt x="45" y="95"/>
                    <a:pt x="43" y="96"/>
                    <a:pt x="41" y="96"/>
                  </a:cubicBezTo>
                  <a:moveTo>
                    <a:pt x="15" y="89"/>
                  </a:moveTo>
                  <a:cubicBezTo>
                    <a:pt x="15" y="88"/>
                    <a:pt x="15" y="87"/>
                    <a:pt x="15" y="86"/>
                  </a:cubicBezTo>
                  <a:cubicBezTo>
                    <a:pt x="22" y="79"/>
                    <a:pt x="31" y="73"/>
                    <a:pt x="40" y="68"/>
                  </a:cubicBezTo>
                  <a:cubicBezTo>
                    <a:pt x="51" y="62"/>
                    <a:pt x="62" y="56"/>
                    <a:pt x="73" y="51"/>
                  </a:cubicBezTo>
                  <a:cubicBezTo>
                    <a:pt x="83" y="46"/>
                    <a:pt x="94" y="41"/>
                    <a:pt x="104" y="35"/>
                  </a:cubicBezTo>
                  <a:cubicBezTo>
                    <a:pt x="104" y="35"/>
                    <a:pt x="105" y="34"/>
                    <a:pt x="106" y="34"/>
                  </a:cubicBezTo>
                  <a:cubicBezTo>
                    <a:pt x="105" y="35"/>
                    <a:pt x="103" y="36"/>
                    <a:pt x="102" y="36"/>
                  </a:cubicBezTo>
                  <a:cubicBezTo>
                    <a:pt x="91" y="43"/>
                    <a:pt x="80" y="49"/>
                    <a:pt x="69" y="54"/>
                  </a:cubicBezTo>
                  <a:cubicBezTo>
                    <a:pt x="58" y="60"/>
                    <a:pt x="48" y="66"/>
                    <a:pt x="38" y="73"/>
                  </a:cubicBezTo>
                  <a:cubicBezTo>
                    <a:pt x="33" y="76"/>
                    <a:pt x="29" y="79"/>
                    <a:pt x="24" y="82"/>
                  </a:cubicBezTo>
                  <a:cubicBezTo>
                    <a:pt x="22" y="84"/>
                    <a:pt x="20" y="85"/>
                    <a:pt x="18" y="87"/>
                  </a:cubicBezTo>
                  <a:cubicBezTo>
                    <a:pt x="17" y="87"/>
                    <a:pt x="16" y="88"/>
                    <a:pt x="17" y="88"/>
                  </a:cubicBezTo>
                  <a:cubicBezTo>
                    <a:pt x="15" y="89"/>
                    <a:pt x="15" y="89"/>
                    <a:pt x="15" y="89"/>
                  </a:cubicBezTo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moveTo>
                    <a:pt x="27" y="34"/>
                  </a:moveTo>
                  <a:cubicBezTo>
                    <a:pt x="27" y="34"/>
                    <a:pt x="28" y="34"/>
                    <a:pt x="29" y="33"/>
                  </a:cubicBezTo>
                  <a:cubicBezTo>
                    <a:pt x="29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28" y="36"/>
                    <a:pt x="23" y="39"/>
                    <a:pt x="20" y="42"/>
                  </a:cubicBezTo>
                  <a:cubicBezTo>
                    <a:pt x="18" y="42"/>
                    <a:pt x="17" y="41"/>
                    <a:pt x="15" y="40"/>
                  </a:cubicBezTo>
                  <a:cubicBezTo>
                    <a:pt x="18" y="39"/>
                    <a:pt x="20" y="38"/>
                    <a:pt x="23" y="36"/>
                  </a:cubicBezTo>
                  <a:cubicBezTo>
                    <a:pt x="24" y="36"/>
                    <a:pt x="26" y="35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moveTo>
                    <a:pt x="21" y="43"/>
                  </a:move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38"/>
                    <a:pt x="30" y="36"/>
                    <a:pt x="32" y="32"/>
                  </a:cubicBezTo>
                  <a:cubicBezTo>
                    <a:pt x="33" y="33"/>
                    <a:pt x="34" y="34"/>
                    <a:pt x="34" y="35"/>
                  </a:cubicBezTo>
                  <a:cubicBezTo>
                    <a:pt x="32" y="36"/>
                    <a:pt x="30" y="37"/>
                    <a:pt x="28" y="38"/>
                  </a:cubicBezTo>
                  <a:cubicBezTo>
                    <a:pt x="27" y="39"/>
                    <a:pt x="25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2" y="42"/>
                    <a:pt x="21" y="43"/>
                  </a:cubicBezTo>
                  <a:moveTo>
                    <a:pt x="14" y="40"/>
                  </a:moveTo>
                  <a:cubicBezTo>
                    <a:pt x="14" y="39"/>
                    <a:pt x="13" y="38"/>
                    <a:pt x="12" y="38"/>
                  </a:cubicBezTo>
                  <a:cubicBezTo>
                    <a:pt x="16" y="36"/>
                    <a:pt x="20" y="33"/>
                    <a:pt x="24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7" y="28"/>
                    <a:pt x="25" y="30"/>
                    <a:pt x="23" y="31"/>
                  </a:cubicBezTo>
                  <a:cubicBezTo>
                    <a:pt x="20" y="34"/>
                    <a:pt x="17" y="37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moveTo>
                    <a:pt x="17" y="38"/>
                  </a:moveTo>
                  <a:cubicBezTo>
                    <a:pt x="16" y="38"/>
                    <a:pt x="21" y="34"/>
                    <a:pt x="22" y="34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27" y="33"/>
                    <a:pt x="23" y="35"/>
                    <a:pt x="19" y="38"/>
                  </a:cubicBezTo>
                  <a:cubicBezTo>
                    <a:pt x="18" y="38"/>
                    <a:pt x="18" y="38"/>
                    <a:pt x="17" y="38"/>
                  </a:cubicBezTo>
                  <a:moveTo>
                    <a:pt x="11" y="36"/>
                  </a:moveTo>
                  <a:cubicBezTo>
                    <a:pt x="10" y="36"/>
                    <a:pt x="10" y="35"/>
                    <a:pt x="10" y="34"/>
                  </a:cubicBezTo>
                  <a:cubicBezTo>
                    <a:pt x="14" y="32"/>
                    <a:pt x="18" y="28"/>
                    <a:pt x="23" y="25"/>
                  </a:cubicBezTo>
                  <a:cubicBezTo>
                    <a:pt x="19" y="28"/>
                    <a:pt x="14" y="32"/>
                    <a:pt x="11" y="36"/>
                  </a:cubicBezTo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moveTo>
                    <a:pt x="22" y="95"/>
                  </a:moveTo>
                  <a:cubicBezTo>
                    <a:pt x="20" y="94"/>
                    <a:pt x="19" y="93"/>
                    <a:pt x="18" y="93"/>
                  </a:cubicBezTo>
                  <a:cubicBezTo>
                    <a:pt x="27" y="85"/>
                    <a:pt x="39" y="81"/>
                    <a:pt x="49" y="76"/>
                  </a:cubicBezTo>
                  <a:cubicBezTo>
                    <a:pt x="61" y="70"/>
                    <a:pt x="74" y="64"/>
                    <a:pt x="86" y="58"/>
                  </a:cubicBezTo>
                  <a:cubicBezTo>
                    <a:pt x="98" y="52"/>
                    <a:pt x="110" y="46"/>
                    <a:pt x="122" y="41"/>
                  </a:cubicBezTo>
                  <a:cubicBezTo>
                    <a:pt x="128" y="38"/>
                    <a:pt x="134" y="36"/>
                    <a:pt x="140" y="33"/>
                  </a:cubicBezTo>
                  <a:cubicBezTo>
                    <a:pt x="145" y="30"/>
                    <a:pt x="150" y="28"/>
                    <a:pt x="154" y="25"/>
                  </a:cubicBezTo>
                  <a:cubicBezTo>
                    <a:pt x="146" y="33"/>
                    <a:pt x="132" y="37"/>
                    <a:pt x="121" y="42"/>
                  </a:cubicBezTo>
                  <a:cubicBezTo>
                    <a:pt x="109" y="48"/>
                    <a:pt x="97" y="54"/>
                    <a:pt x="85" y="60"/>
                  </a:cubicBezTo>
                  <a:cubicBezTo>
                    <a:pt x="63" y="70"/>
                    <a:pt x="41" y="81"/>
                    <a:pt x="22" y="95"/>
                  </a:cubicBezTo>
                  <a:moveTo>
                    <a:pt x="155" y="24"/>
                  </a:moveTo>
                  <a:cubicBezTo>
                    <a:pt x="155" y="24"/>
                    <a:pt x="155" y="24"/>
                    <a:pt x="155" y="24"/>
                  </a:cubicBezTo>
                  <a:cubicBezTo>
                    <a:pt x="155" y="24"/>
                    <a:pt x="155" y="24"/>
                    <a:pt x="155" y="24"/>
                  </a:cubicBezTo>
                  <a:moveTo>
                    <a:pt x="25" y="96"/>
                  </a:moveTo>
                  <a:cubicBezTo>
                    <a:pt x="24" y="96"/>
                    <a:pt x="23" y="96"/>
                    <a:pt x="23" y="95"/>
                  </a:cubicBezTo>
                  <a:cubicBezTo>
                    <a:pt x="43" y="81"/>
                    <a:pt x="65" y="70"/>
                    <a:pt x="87" y="60"/>
                  </a:cubicBezTo>
                  <a:cubicBezTo>
                    <a:pt x="100" y="53"/>
                    <a:pt x="113" y="47"/>
                    <a:pt x="126" y="41"/>
                  </a:cubicBezTo>
                  <a:cubicBezTo>
                    <a:pt x="136" y="36"/>
                    <a:pt x="148" y="32"/>
                    <a:pt x="156" y="24"/>
                  </a:cubicBezTo>
                  <a:cubicBezTo>
                    <a:pt x="157" y="27"/>
                    <a:pt x="157" y="31"/>
                    <a:pt x="157" y="34"/>
                  </a:cubicBezTo>
                  <a:cubicBezTo>
                    <a:pt x="156" y="34"/>
                    <a:pt x="156" y="34"/>
                    <a:pt x="156" y="34"/>
                  </a:cubicBezTo>
                  <a:cubicBezTo>
                    <a:pt x="145" y="38"/>
                    <a:pt x="135" y="44"/>
                    <a:pt x="124" y="48"/>
                  </a:cubicBezTo>
                  <a:cubicBezTo>
                    <a:pt x="112" y="53"/>
                    <a:pt x="101" y="58"/>
                    <a:pt x="90" y="63"/>
                  </a:cubicBezTo>
                  <a:cubicBezTo>
                    <a:pt x="78" y="69"/>
                    <a:pt x="66" y="75"/>
                    <a:pt x="53" y="82"/>
                  </a:cubicBezTo>
                  <a:cubicBezTo>
                    <a:pt x="44" y="87"/>
                    <a:pt x="33" y="89"/>
                    <a:pt x="25" y="96"/>
                  </a:cubicBezTo>
                  <a:moveTo>
                    <a:pt x="14" y="36"/>
                  </a:moveTo>
                  <a:cubicBezTo>
                    <a:pt x="13" y="35"/>
                    <a:pt x="13" y="35"/>
                    <a:pt x="14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9" y="29"/>
                    <a:pt x="22" y="27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3" y="29"/>
                    <a:pt x="19" y="33"/>
                    <a:pt x="14" y="36"/>
                  </a:cubicBezTo>
                  <a:moveTo>
                    <a:pt x="9" y="32"/>
                  </a:move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12" y="28"/>
                    <a:pt x="14" y="26"/>
                    <a:pt x="17" y="25"/>
                  </a:cubicBezTo>
                  <a:cubicBezTo>
                    <a:pt x="18" y="24"/>
                    <a:pt x="19" y="23"/>
                    <a:pt x="19" y="23"/>
                  </a:cubicBezTo>
                  <a:cubicBezTo>
                    <a:pt x="19" y="23"/>
                    <a:pt x="19" y="23"/>
                    <a:pt x="17" y="26"/>
                  </a:cubicBezTo>
                  <a:cubicBezTo>
                    <a:pt x="14" y="28"/>
                    <a:pt x="12" y="30"/>
                    <a:pt x="9" y="32"/>
                  </a:cubicBezTo>
                  <a:moveTo>
                    <a:pt x="9" y="33"/>
                  </a:moveTo>
                  <a:cubicBezTo>
                    <a:pt x="9" y="33"/>
                    <a:pt x="9" y="33"/>
                    <a:pt x="9" y="33"/>
                  </a:cubicBezTo>
                  <a:cubicBezTo>
                    <a:pt x="13" y="29"/>
                    <a:pt x="17" y="27"/>
                    <a:pt x="20" y="23"/>
                  </a:cubicBezTo>
                  <a:cubicBezTo>
                    <a:pt x="21" y="23"/>
                    <a:pt x="23" y="23"/>
                    <a:pt x="24" y="24"/>
                  </a:cubicBezTo>
                  <a:cubicBezTo>
                    <a:pt x="22" y="25"/>
                    <a:pt x="20" y="26"/>
                    <a:pt x="18" y="27"/>
                  </a:cubicBezTo>
                  <a:cubicBezTo>
                    <a:pt x="15" y="29"/>
                    <a:pt x="11" y="31"/>
                    <a:pt x="9" y="33"/>
                  </a:cubicBezTo>
                  <a:moveTo>
                    <a:pt x="9" y="29"/>
                  </a:moveTo>
                  <a:cubicBezTo>
                    <a:pt x="10" y="28"/>
                    <a:pt x="10" y="28"/>
                    <a:pt x="10" y="27"/>
                  </a:cubicBezTo>
                  <a:cubicBezTo>
                    <a:pt x="12" y="24"/>
                    <a:pt x="15" y="23"/>
                    <a:pt x="18" y="22"/>
                  </a:cubicBezTo>
                  <a:cubicBezTo>
                    <a:pt x="15" y="25"/>
                    <a:pt x="12" y="27"/>
                    <a:pt x="9" y="29"/>
                  </a:cubicBezTo>
                  <a:moveTo>
                    <a:pt x="38" y="33"/>
                  </a:moveTo>
                  <a:cubicBezTo>
                    <a:pt x="38" y="32"/>
                    <a:pt x="38" y="31"/>
                    <a:pt x="38" y="30"/>
                  </a:cubicBezTo>
                  <a:cubicBezTo>
                    <a:pt x="43" y="27"/>
                    <a:pt x="49" y="25"/>
                    <a:pt x="55" y="22"/>
                  </a:cubicBezTo>
                  <a:cubicBezTo>
                    <a:pt x="49" y="26"/>
                    <a:pt x="44" y="29"/>
                    <a:pt x="38" y="33"/>
                  </a:cubicBezTo>
                  <a:moveTo>
                    <a:pt x="17" y="92"/>
                  </a:moveTo>
                  <a:cubicBezTo>
                    <a:pt x="17" y="91"/>
                    <a:pt x="16" y="91"/>
                    <a:pt x="16" y="90"/>
                  </a:cubicBezTo>
                  <a:cubicBezTo>
                    <a:pt x="17" y="89"/>
                    <a:pt x="18" y="88"/>
                    <a:pt x="19" y="88"/>
                  </a:cubicBezTo>
                  <a:cubicBezTo>
                    <a:pt x="20" y="87"/>
                    <a:pt x="21" y="86"/>
                    <a:pt x="23" y="85"/>
                  </a:cubicBezTo>
                  <a:cubicBezTo>
                    <a:pt x="32" y="79"/>
                    <a:pt x="44" y="74"/>
                    <a:pt x="54" y="68"/>
                  </a:cubicBezTo>
                  <a:cubicBezTo>
                    <a:pt x="65" y="62"/>
                    <a:pt x="76" y="55"/>
                    <a:pt x="87" y="50"/>
                  </a:cubicBezTo>
                  <a:cubicBezTo>
                    <a:pt x="98" y="45"/>
                    <a:pt x="109" y="40"/>
                    <a:pt x="120" y="34"/>
                  </a:cubicBezTo>
                  <a:cubicBezTo>
                    <a:pt x="128" y="31"/>
                    <a:pt x="135" y="26"/>
                    <a:pt x="143" y="22"/>
                  </a:cubicBezTo>
                  <a:cubicBezTo>
                    <a:pt x="141" y="23"/>
                    <a:pt x="140" y="24"/>
                    <a:pt x="138" y="25"/>
                  </a:cubicBezTo>
                  <a:cubicBezTo>
                    <a:pt x="133" y="28"/>
                    <a:pt x="128" y="31"/>
                    <a:pt x="122" y="34"/>
                  </a:cubicBezTo>
                  <a:cubicBezTo>
                    <a:pt x="110" y="41"/>
                    <a:pt x="96" y="47"/>
                    <a:pt x="84" y="53"/>
                  </a:cubicBezTo>
                  <a:cubicBezTo>
                    <a:pt x="71" y="60"/>
                    <a:pt x="59" y="67"/>
                    <a:pt x="46" y="74"/>
                  </a:cubicBezTo>
                  <a:cubicBezTo>
                    <a:pt x="36" y="79"/>
                    <a:pt x="26" y="85"/>
                    <a:pt x="17" y="92"/>
                  </a:cubicBezTo>
                  <a:moveTo>
                    <a:pt x="21" y="47"/>
                  </a:moveTo>
                  <a:cubicBezTo>
                    <a:pt x="22" y="47"/>
                    <a:pt x="22" y="46"/>
                    <a:pt x="23" y="45"/>
                  </a:cubicBezTo>
                  <a:cubicBezTo>
                    <a:pt x="25" y="44"/>
                    <a:pt x="28" y="42"/>
                    <a:pt x="31" y="40"/>
                  </a:cubicBezTo>
                  <a:cubicBezTo>
                    <a:pt x="33" y="39"/>
                    <a:pt x="35" y="38"/>
                    <a:pt x="36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42" y="34"/>
                    <a:pt x="47" y="32"/>
                    <a:pt x="51" y="29"/>
                  </a:cubicBezTo>
                  <a:cubicBezTo>
                    <a:pt x="56" y="26"/>
                    <a:pt x="62" y="24"/>
                    <a:pt x="66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0" y="26"/>
                    <a:pt x="52" y="30"/>
                    <a:pt x="45" y="35"/>
                  </a:cubicBezTo>
                  <a:cubicBezTo>
                    <a:pt x="32" y="43"/>
                    <a:pt x="16" y="50"/>
                    <a:pt x="4" y="60"/>
                  </a:cubicBezTo>
                  <a:cubicBezTo>
                    <a:pt x="4" y="59"/>
                    <a:pt x="4" y="58"/>
                    <a:pt x="4" y="57"/>
                  </a:cubicBezTo>
                  <a:cubicBezTo>
                    <a:pt x="9" y="54"/>
                    <a:pt x="15" y="50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1" y="47"/>
                  </a:cubicBezTo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42" y="32"/>
                    <a:pt x="47" y="29"/>
                    <a:pt x="51" y="26"/>
                  </a:cubicBezTo>
                  <a:cubicBezTo>
                    <a:pt x="54" y="24"/>
                    <a:pt x="57" y="22"/>
                    <a:pt x="59" y="21"/>
                  </a:cubicBezTo>
                  <a:cubicBezTo>
                    <a:pt x="60" y="20"/>
                    <a:pt x="60" y="20"/>
                    <a:pt x="61" y="20"/>
                  </a:cubicBezTo>
                  <a:cubicBezTo>
                    <a:pt x="62" y="19"/>
                    <a:pt x="63" y="18"/>
                    <a:pt x="65" y="18"/>
                  </a:cubicBezTo>
                  <a:cubicBezTo>
                    <a:pt x="65" y="18"/>
                    <a:pt x="65" y="19"/>
                    <a:pt x="66" y="20"/>
                  </a:cubicBezTo>
                  <a:cubicBezTo>
                    <a:pt x="61" y="23"/>
                    <a:pt x="56" y="25"/>
                    <a:pt x="51" y="28"/>
                  </a:cubicBezTo>
                  <a:cubicBezTo>
                    <a:pt x="47" y="30"/>
                    <a:pt x="42" y="33"/>
                    <a:pt x="38" y="35"/>
                  </a:cubicBezTo>
                  <a:moveTo>
                    <a:pt x="30" y="84"/>
                  </a:moveTo>
                  <a:cubicBezTo>
                    <a:pt x="46" y="75"/>
                    <a:pt x="63" y="66"/>
                    <a:pt x="80" y="57"/>
                  </a:cubicBezTo>
                  <a:cubicBezTo>
                    <a:pt x="97" y="47"/>
                    <a:pt x="116" y="39"/>
                    <a:pt x="134" y="29"/>
                  </a:cubicBezTo>
                  <a:cubicBezTo>
                    <a:pt x="137" y="27"/>
                    <a:pt x="140" y="25"/>
                    <a:pt x="143" y="23"/>
                  </a:cubicBezTo>
                  <a:cubicBezTo>
                    <a:pt x="144" y="22"/>
                    <a:pt x="145" y="21"/>
                    <a:pt x="146" y="21"/>
                  </a:cubicBezTo>
                  <a:cubicBezTo>
                    <a:pt x="147" y="20"/>
                    <a:pt x="147" y="20"/>
                    <a:pt x="148" y="19"/>
                  </a:cubicBezTo>
                  <a:cubicBezTo>
                    <a:pt x="149" y="18"/>
                    <a:pt x="150" y="18"/>
                    <a:pt x="151" y="17"/>
                  </a:cubicBezTo>
                  <a:cubicBezTo>
                    <a:pt x="152" y="18"/>
                    <a:pt x="153" y="19"/>
                    <a:pt x="153" y="19"/>
                  </a:cubicBezTo>
                  <a:cubicBezTo>
                    <a:pt x="154" y="20"/>
                    <a:pt x="155" y="22"/>
                    <a:pt x="156" y="23"/>
                  </a:cubicBezTo>
                  <a:cubicBezTo>
                    <a:pt x="153" y="24"/>
                    <a:pt x="151" y="26"/>
                    <a:pt x="148" y="28"/>
                  </a:cubicBezTo>
                  <a:cubicBezTo>
                    <a:pt x="144" y="30"/>
                    <a:pt x="140" y="32"/>
                    <a:pt x="136" y="34"/>
                  </a:cubicBezTo>
                  <a:cubicBezTo>
                    <a:pt x="127" y="38"/>
                    <a:pt x="117" y="42"/>
                    <a:pt x="108" y="46"/>
                  </a:cubicBezTo>
                  <a:cubicBezTo>
                    <a:pt x="90" y="55"/>
                    <a:pt x="72" y="64"/>
                    <a:pt x="53" y="73"/>
                  </a:cubicBezTo>
                  <a:cubicBezTo>
                    <a:pt x="45" y="76"/>
                    <a:pt x="37" y="81"/>
                    <a:pt x="30" y="84"/>
                  </a:cubicBezTo>
                  <a:moveTo>
                    <a:pt x="131" y="22"/>
                  </a:moveTo>
                  <a:cubicBezTo>
                    <a:pt x="131" y="22"/>
                    <a:pt x="132" y="22"/>
                    <a:pt x="132" y="21"/>
                  </a:cubicBezTo>
                  <a:cubicBezTo>
                    <a:pt x="136" y="18"/>
                    <a:pt x="141" y="16"/>
                    <a:pt x="145" y="16"/>
                  </a:cubicBezTo>
                  <a:cubicBezTo>
                    <a:pt x="147" y="16"/>
                    <a:pt x="148" y="16"/>
                    <a:pt x="150" y="17"/>
                  </a:cubicBezTo>
                  <a:cubicBezTo>
                    <a:pt x="150" y="17"/>
                    <a:pt x="149" y="17"/>
                    <a:pt x="149" y="17"/>
                  </a:cubicBezTo>
                  <a:cubicBezTo>
                    <a:pt x="149" y="17"/>
                    <a:pt x="149" y="17"/>
                    <a:pt x="149" y="17"/>
                  </a:cubicBezTo>
                  <a:cubicBezTo>
                    <a:pt x="147" y="18"/>
                    <a:pt x="145" y="20"/>
                    <a:pt x="143" y="21"/>
                  </a:cubicBezTo>
                  <a:cubicBezTo>
                    <a:pt x="135" y="26"/>
                    <a:pt x="126" y="30"/>
                    <a:pt x="117" y="35"/>
                  </a:cubicBezTo>
                  <a:cubicBezTo>
                    <a:pt x="100" y="43"/>
                    <a:pt x="82" y="51"/>
                    <a:pt x="64" y="61"/>
                  </a:cubicBezTo>
                  <a:cubicBezTo>
                    <a:pt x="56" y="66"/>
                    <a:pt x="47" y="71"/>
                    <a:pt x="38" y="75"/>
                  </a:cubicBezTo>
                  <a:cubicBezTo>
                    <a:pt x="35" y="77"/>
                    <a:pt x="32" y="79"/>
                    <a:pt x="29" y="80"/>
                  </a:cubicBezTo>
                  <a:cubicBezTo>
                    <a:pt x="58" y="59"/>
                    <a:pt x="91" y="44"/>
                    <a:pt x="122" y="26"/>
                  </a:cubicBezTo>
                  <a:cubicBezTo>
                    <a:pt x="124" y="25"/>
                    <a:pt x="126" y="24"/>
                    <a:pt x="128" y="22"/>
                  </a:cubicBezTo>
                  <a:cubicBezTo>
                    <a:pt x="129" y="22"/>
                    <a:pt x="129" y="21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1"/>
                    <a:pt x="130" y="22"/>
                    <a:pt x="131" y="22"/>
                  </a:cubicBezTo>
                  <a:moveTo>
                    <a:pt x="18" y="82"/>
                  </a:moveTo>
                  <a:cubicBezTo>
                    <a:pt x="20" y="80"/>
                    <a:pt x="22" y="77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4"/>
                  </a:cubicBezTo>
                  <a:cubicBezTo>
                    <a:pt x="30" y="71"/>
                    <a:pt x="35" y="68"/>
                    <a:pt x="40" y="65"/>
                  </a:cubicBezTo>
                  <a:cubicBezTo>
                    <a:pt x="53" y="57"/>
                    <a:pt x="66" y="49"/>
                    <a:pt x="79" y="42"/>
                  </a:cubicBezTo>
                  <a:cubicBezTo>
                    <a:pt x="96" y="33"/>
                    <a:pt x="113" y="26"/>
                    <a:pt x="128" y="16"/>
                  </a:cubicBezTo>
                  <a:cubicBezTo>
                    <a:pt x="128" y="17"/>
                    <a:pt x="128" y="18"/>
                    <a:pt x="128" y="19"/>
                  </a:cubicBezTo>
                  <a:cubicBezTo>
                    <a:pt x="128" y="20"/>
                    <a:pt x="128" y="20"/>
                    <a:pt x="129" y="20"/>
                  </a:cubicBezTo>
                  <a:cubicBezTo>
                    <a:pt x="128" y="21"/>
                    <a:pt x="127" y="22"/>
                    <a:pt x="126" y="22"/>
                  </a:cubicBezTo>
                  <a:cubicBezTo>
                    <a:pt x="125" y="22"/>
                    <a:pt x="125" y="22"/>
                    <a:pt x="125" y="22"/>
                  </a:cubicBezTo>
                  <a:cubicBezTo>
                    <a:pt x="122" y="25"/>
                    <a:pt x="118" y="26"/>
                    <a:pt x="114" y="28"/>
                  </a:cubicBezTo>
                  <a:cubicBezTo>
                    <a:pt x="104" y="33"/>
                    <a:pt x="95" y="39"/>
                    <a:pt x="86" y="44"/>
                  </a:cubicBezTo>
                  <a:cubicBezTo>
                    <a:pt x="68" y="53"/>
                    <a:pt x="49" y="61"/>
                    <a:pt x="32" y="72"/>
                  </a:cubicBezTo>
                  <a:cubicBezTo>
                    <a:pt x="28" y="74"/>
                    <a:pt x="25" y="76"/>
                    <a:pt x="22" y="78"/>
                  </a:cubicBezTo>
                  <a:cubicBezTo>
                    <a:pt x="21" y="79"/>
                    <a:pt x="20" y="81"/>
                    <a:pt x="18" y="82"/>
                  </a:cubicBezTo>
                  <a:moveTo>
                    <a:pt x="122" y="17"/>
                  </a:moveTo>
                  <a:cubicBezTo>
                    <a:pt x="122" y="17"/>
                    <a:pt x="123" y="16"/>
                    <a:pt x="124" y="16"/>
                  </a:cubicBezTo>
                  <a:cubicBezTo>
                    <a:pt x="125" y="16"/>
                    <a:pt x="126" y="15"/>
                    <a:pt x="126" y="15"/>
                  </a:cubicBezTo>
                  <a:cubicBezTo>
                    <a:pt x="127" y="15"/>
                    <a:pt x="126" y="15"/>
                    <a:pt x="125" y="17"/>
                  </a:cubicBezTo>
                  <a:cubicBezTo>
                    <a:pt x="120" y="20"/>
                    <a:pt x="115" y="22"/>
                    <a:pt x="110" y="25"/>
                  </a:cubicBezTo>
                  <a:cubicBezTo>
                    <a:pt x="104" y="28"/>
                    <a:pt x="98" y="31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1" y="29"/>
                    <a:pt x="109" y="25"/>
                    <a:pt x="117" y="20"/>
                  </a:cubicBezTo>
                  <a:cubicBezTo>
                    <a:pt x="119" y="19"/>
                    <a:pt x="120" y="18"/>
                    <a:pt x="122" y="17"/>
                  </a:cubicBezTo>
                  <a:moveTo>
                    <a:pt x="10" y="67"/>
                  </a:moveTo>
                  <a:cubicBezTo>
                    <a:pt x="13" y="66"/>
                    <a:pt x="18" y="62"/>
                    <a:pt x="21" y="59"/>
                  </a:cubicBezTo>
                  <a:cubicBezTo>
                    <a:pt x="28" y="53"/>
                    <a:pt x="37" y="48"/>
                    <a:pt x="45" y="44"/>
                  </a:cubicBezTo>
                  <a:cubicBezTo>
                    <a:pt x="54" y="39"/>
                    <a:pt x="63" y="34"/>
                    <a:pt x="72" y="29"/>
                  </a:cubicBezTo>
                  <a:cubicBezTo>
                    <a:pt x="79" y="25"/>
                    <a:pt x="85" y="20"/>
                    <a:pt x="92" y="16"/>
                  </a:cubicBezTo>
                  <a:cubicBezTo>
                    <a:pt x="93" y="16"/>
                    <a:pt x="93" y="15"/>
                    <a:pt x="93" y="15"/>
                  </a:cubicBezTo>
                  <a:cubicBezTo>
                    <a:pt x="94" y="15"/>
                    <a:pt x="94" y="15"/>
                    <a:pt x="95" y="14"/>
                  </a:cubicBezTo>
                  <a:cubicBezTo>
                    <a:pt x="95" y="15"/>
                    <a:pt x="95" y="15"/>
                    <a:pt x="96" y="16"/>
                  </a:cubicBezTo>
                  <a:cubicBezTo>
                    <a:pt x="96" y="17"/>
                    <a:pt x="96" y="17"/>
                    <a:pt x="97" y="17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89" y="22"/>
                    <a:pt x="82" y="28"/>
                    <a:pt x="74" y="32"/>
                  </a:cubicBezTo>
                  <a:cubicBezTo>
                    <a:pt x="56" y="42"/>
                    <a:pt x="38" y="51"/>
                    <a:pt x="21" y="61"/>
                  </a:cubicBezTo>
                  <a:cubicBezTo>
                    <a:pt x="17" y="63"/>
                    <a:pt x="14" y="66"/>
                    <a:pt x="10" y="67"/>
                  </a:cubicBezTo>
                  <a:moveTo>
                    <a:pt x="39" y="27"/>
                  </a:moveTo>
                  <a:cubicBezTo>
                    <a:pt x="39" y="26"/>
                    <a:pt x="39" y="24"/>
                    <a:pt x="39" y="23"/>
                  </a:cubicBezTo>
                  <a:cubicBezTo>
                    <a:pt x="42" y="21"/>
                    <a:pt x="45" y="19"/>
                    <a:pt x="48" y="18"/>
                  </a:cubicBezTo>
                  <a:cubicBezTo>
                    <a:pt x="51" y="16"/>
                    <a:pt x="53" y="15"/>
                    <a:pt x="56" y="14"/>
                  </a:cubicBezTo>
                  <a:cubicBezTo>
                    <a:pt x="54" y="14"/>
                    <a:pt x="51" y="17"/>
                    <a:pt x="49" y="19"/>
                  </a:cubicBezTo>
                  <a:cubicBezTo>
                    <a:pt x="46" y="21"/>
                    <a:pt x="42" y="24"/>
                    <a:pt x="39" y="27"/>
                  </a:cubicBezTo>
                  <a:moveTo>
                    <a:pt x="106" y="21"/>
                  </a:moveTo>
                  <a:cubicBezTo>
                    <a:pt x="111" y="18"/>
                    <a:pt x="116" y="14"/>
                    <a:pt x="121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9" y="13"/>
                    <a:pt x="117" y="15"/>
                    <a:pt x="115" y="16"/>
                  </a:cubicBezTo>
                  <a:cubicBezTo>
                    <a:pt x="112" y="18"/>
                    <a:pt x="109" y="20"/>
                    <a:pt x="106" y="21"/>
                  </a:cubicBezTo>
                  <a:moveTo>
                    <a:pt x="42" y="17"/>
                  </a:moveTo>
                  <a:cubicBezTo>
                    <a:pt x="43" y="15"/>
                    <a:pt x="44" y="14"/>
                    <a:pt x="46" y="12"/>
                  </a:cubicBezTo>
                  <a:cubicBezTo>
                    <a:pt x="48" y="11"/>
                    <a:pt x="50" y="11"/>
                    <a:pt x="52" y="10"/>
                  </a:cubicBezTo>
                  <a:cubicBezTo>
                    <a:pt x="49" y="12"/>
                    <a:pt x="45" y="14"/>
                    <a:pt x="42" y="17"/>
                  </a:cubicBezTo>
                  <a:moveTo>
                    <a:pt x="40" y="21"/>
                  </a:moveTo>
                  <a:cubicBezTo>
                    <a:pt x="40" y="21"/>
                    <a:pt x="40" y="20"/>
                    <a:pt x="40" y="20"/>
                  </a:cubicBezTo>
                  <a:cubicBezTo>
                    <a:pt x="42" y="19"/>
                    <a:pt x="44" y="17"/>
                    <a:pt x="44" y="17"/>
                  </a:cubicBezTo>
                  <a:cubicBezTo>
                    <a:pt x="47" y="15"/>
                    <a:pt x="51" y="13"/>
                    <a:pt x="54" y="10"/>
                  </a:cubicBezTo>
                  <a:cubicBezTo>
                    <a:pt x="58" y="11"/>
                    <a:pt x="61" y="13"/>
                    <a:pt x="64" y="17"/>
                  </a:cubicBezTo>
                  <a:cubicBezTo>
                    <a:pt x="63" y="17"/>
                    <a:pt x="62" y="18"/>
                    <a:pt x="61" y="19"/>
                  </a:cubicBezTo>
                  <a:cubicBezTo>
                    <a:pt x="53" y="22"/>
                    <a:pt x="45" y="24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45" y="24"/>
                    <a:pt x="52" y="19"/>
                    <a:pt x="58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13"/>
                    <a:pt x="58" y="13"/>
                    <a:pt x="57" y="13"/>
                  </a:cubicBezTo>
                  <a:cubicBezTo>
                    <a:pt x="51" y="14"/>
                    <a:pt x="46" y="18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moveTo>
                    <a:pt x="17" y="57"/>
                  </a:moveTo>
                  <a:cubicBezTo>
                    <a:pt x="29" y="50"/>
                    <a:pt x="41" y="43"/>
                    <a:pt x="52" y="36"/>
                  </a:cubicBezTo>
                  <a:cubicBezTo>
                    <a:pt x="66" y="28"/>
                    <a:pt x="81" y="21"/>
                    <a:pt x="92" y="10"/>
                  </a:cubicBezTo>
                  <a:cubicBezTo>
                    <a:pt x="93" y="11"/>
                    <a:pt x="94" y="12"/>
                    <a:pt x="94" y="13"/>
                  </a:cubicBezTo>
                  <a:cubicBezTo>
                    <a:pt x="88" y="17"/>
                    <a:pt x="82" y="21"/>
                    <a:pt x="76" y="24"/>
                  </a:cubicBezTo>
                  <a:cubicBezTo>
                    <a:pt x="68" y="29"/>
                    <a:pt x="60" y="33"/>
                    <a:pt x="52" y="38"/>
                  </a:cubicBezTo>
                  <a:cubicBezTo>
                    <a:pt x="45" y="42"/>
                    <a:pt x="37" y="46"/>
                    <a:pt x="30" y="50"/>
                  </a:cubicBezTo>
                  <a:cubicBezTo>
                    <a:pt x="26" y="52"/>
                    <a:pt x="22" y="54"/>
                    <a:pt x="18" y="56"/>
                  </a:cubicBezTo>
                  <a:cubicBezTo>
                    <a:pt x="18" y="56"/>
                    <a:pt x="18" y="57"/>
                    <a:pt x="17" y="57"/>
                  </a:cubicBezTo>
                  <a:moveTo>
                    <a:pt x="23" y="71"/>
                  </a:moveTo>
                  <a:cubicBezTo>
                    <a:pt x="34" y="64"/>
                    <a:pt x="46" y="56"/>
                    <a:pt x="58" y="49"/>
                  </a:cubicBezTo>
                  <a:cubicBezTo>
                    <a:pt x="70" y="42"/>
                    <a:pt x="83" y="35"/>
                    <a:pt x="96" y="28"/>
                  </a:cubicBezTo>
                  <a:cubicBezTo>
                    <a:pt x="106" y="22"/>
                    <a:pt x="117" y="17"/>
                    <a:pt x="125" y="9"/>
                  </a:cubicBezTo>
                  <a:cubicBezTo>
                    <a:pt x="125" y="9"/>
                    <a:pt x="125" y="9"/>
                    <a:pt x="125" y="9"/>
                  </a:cubicBezTo>
                  <a:cubicBezTo>
                    <a:pt x="126" y="10"/>
                    <a:pt x="127" y="12"/>
                    <a:pt x="128" y="14"/>
                  </a:cubicBezTo>
                  <a:cubicBezTo>
                    <a:pt x="119" y="15"/>
                    <a:pt x="111" y="23"/>
                    <a:pt x="104" y="27"/>
                  </a:cubicBezTo>
                  <a:cubicBezTo>
                    <a:pt x="94" y="32"/>
                    <a:pt x="85" y="37"/>
                    <a:pt x="76" y="42"/>
                  </a:cubicBezTo>
                  <a:cubicBezTo>
                    <a:pt x="69" y="46"/>
                    <a:pt x="61" y="49"/>
                    <a:pt x="54" y="53"/>
                  </a:cubicBezTo>
                  <a:cubicBezTo>
                    <a:pt x="43" y="59"/>
                    <a:pt x="33" y="65"/>
                    <a:pt x="23" y="71"/>
                  </a:cubicBezTo>
                  <a:moveTo>
                    <a:pt x="70" y="19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0" y="18"/>
                    <a:pt x="71" y="17"/>
                    <a:pt x="71" y="16"/>
                  </a:cubicBezTo>
                  <a:cubicBezTo>
                    <a:pt x="76" y="14"/>
                    <a:pt x="81" y="11"/>
                    <a:pt x="86" y="9"/>
                  </a:cubicBezTo>
                  <a:cubicBezTo>
                    <a:pt x="81" y="12"/>
                    <a:pt x="75" y="16"/>
                    <a:pt x="70" y="19"/>
                  </a:cubicBezTo>
                  <a:moveTo>
                    <a:pt x="6" y="64"/>
                  </a:moveTo>
                  <a:cubicBezTo>
                    <a:pt x="5" y="63"/>
                    <a:pt x="5" y="62"/>
                    <a:pt x="4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7" y="50"/>
                    <a:pt x="33" y="43"/>
                    <a:pt x="48" y="35"/>
                  </a:cubicBezTo>
                  <a:cubicBezTo>
                    <a:pt x="55" y="30"/>
                    <a:pt x="63" y="25"/>
                    <a:pt x="71" y="20"/>
                  </a:cubicBezTo>
                  <a:cubicBezTo>
                    <a:pt x="77" y="16"/>
                    <a:pt x="84" y="12"/>
                    <a:pt x="90" y="7"/>
                  </a:cubicBezTo>
                  <a:cubicBezTo>
                    <a:pt x="90" y="8"/>
                    <a:pt x="91" y="8"/>
                    <a:pt x="92" y="9"/>
                  </a:cubicBezTo>
                  <a:cubicBezTo>
                    <a:pt x="77" y="18"/>
                    <a:pt x="63" y="27"/>
                    <a:pt x="49" y="35"/>
                  </a:cubicBezTo>
                  <a:cubicBezTo>
                    <a:pt x="35" y="44"/>
                    <a:pt x="19" y="50"/>
                    <a:pt x="6" y="60"/>
                  </a:cubicBezTo>
                  <a:cubicBezTo>
                    <a:pt x="5" y="61"/>
                    <a:pt x="5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0" y="51"/>
                    <a:pt x="35" y="44"/>
                    <a:pt x="50" y="36"/>
                  </a:cubicBezTo>
                  <a:cubicBezTo>
                    <a:pt x="57" y="32"/>
                    <a:pt x="64" y="28"/>
                    <a:pt x="71" y="23"/>
                  </a:cubicBezTo>
                  <a:cubicBezTo>
                    <a:pt x="77" y="19"/>
                    <a:pt x="85" y="15"/>
                    <a:pt x="91" y="10"/>
                  </a:cubicBezTo>
                  <a:cubicBezTo>
                    <a:pt x="85" y="16"/>
                    <a:pt x="78" y="20"/>
                    <a:pt x="71" y="24"/>
                  </a:cubicBezTo>
                  <a:cubicBezTo>
                    <a:pt x="63" y="28"/>
                    <a:pt x="55" y="33"/>
                    <a:pt x="48" y="38"/>
                  </a:cubicBezTo>
                  <a:cubicBezTo>
                    <a:pt x="40" y="43"/>
                    <a:pt x="32" y="47"/>
                    <a:pt x="24" y="52"/>
                  </a:cubicBezTo>
                  <a:cubicBezTo>
                    <a:pt x="18" y="56"/>
                    <a:pt x="11" y="59"/>
                    <a:pt x="6" y="64"/>
                  </a:cubicBezTo>
                  <a:moveTo>
                    <a:pt x="13" y="69"/>
                  </a:moveTo>
                  <a:cubicBezTo>
                    <a:pt x="12" y="69"/>
                    <a:pt x="11" y="68"/>
                    <a:pt x="10" y="68"/>
                  </a:cubicBezTo>
                  <a:cubicBezTo>
                    <a:pt x="17" y="66"/>
                    <a:pt x="24" y="60"/>
                    <a:pt x="30" y="57"/>
                  </a:cubicBezTo>
                  <a:cubicBezTo>
                    <a:pt x="40" y="51"/>
                    <a:pt x="49" y="47"/>
                    <a:pt x="59" y="41"/>
                  </a:cubicBezTo>
                  <a:cubicBezTo>
                    <a:pt x="68" y="36"/>
                    <a:pt x="78" y="31"/>
                    <a:pt x="87" y="25"/>
                  </a:cubicBezTo>
                  <a:cubicBezTo>
                    <a:pt x="95" y="20"/>
                    <a:pt x="103" y="14"/>
                    <a:pt x="112" y="9"/>
                  </a:cubicBezTo>
                  <a:cubicBezTo>
                    <a:pt x="112" y="9"/>
                    <a:pt x="117" y="6"/>
                    <a:pt x="117" y="6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5" y="8"/>
                    <a:pt x="112" y="9"/>
                    <a:pt x="110" y="11"/>
                  </a:cubicBezTo>
                  <a:cubicBezTo>
                    <a:pt x="105" y="14"/>
                    <a:pt x="100" y="17"/>
                    <a:pt x="95" y="20"/>
                  </a:cubicBezTo>
                  <a:cubicBezTo>
                    <a:pt x="86" y="26"/>
                    <a:pt x="76" y="32"/>
                    <a:pt x="67" y="37"/>
                  </a:cubicBezTo>
                  <a:cubicBezTo>
                    <a:pt x="57" y="43"/>
                    <a:pt x="48" y="48"/>
                    <a:pt x="38" y="53"/>
                  </a:cubicBezTo>
                  <a:cubicBezTo>
                    <a:pt x="30" y="58"/>
                    <a:pt x="22" y="65"/>
                    <a:pt x="13" y="69"/>
                  </a:cubicBezTo>
                  <a:moveTo>
                    <a:pt x="21" y="66"/>
                  </a:moveTo>
                  <a:cubicBezTo>
                    <a:pt x="22" y="65"/>
                    <a:pt x="22" y="65"/>
                    <a:pt x="22" y="65"/>
                  </a:cubicBezTo>
                  <a:cubicBezTo>
                    <a:pt x="26" y="62"/>
                    <a:pt x="30" y="59"/>
                    <a:pt x="35" y="57"/>
                  </a:cubicBezTo>
                  <a:cubicBezTo>
                    <a:pt x="44" y="51"/>
                    <a:pt x="53" y="46"/>
                    <a:pt x="63" y="41"/>
                  </a:cubicBezTo>
                  <a:cubicBezTo>
                    <a:pt x="82" y="30"/>
                    <a:pt x="101" y="18"/>
                    <a:pt x="119" y="6"/>
                  </a:cubicBezTo>
                  <a:cubicBezTo>
                    <a:pt x="121" y="6"/>
                    <a:pt x="123" y="7"/>
                    <a:pt x="124" y="8"/>
                  </a:cubicBezTo>
                  <a:cubicBezTo>
                    <a:pt x="111" y="15"/>
                    <a:pt x="99" y="24"/>
                    <a:pt x="86" y="32"/>
                  </a:cubicBezTo>
                  <a:cubicBezTo>
                    <a:pt x="84" y="33"/>
                    <a:pt x="81" y="35"/>
                    <a:pt x="79" y="36"/>
                  </a:cubicBezTo>
                  <a:cubicBezTo>
                    <a:pt x="77" y="37"/>
                    <a:pt x="76" y="38"/>
                    <a:pt x="74" y="39"/>
                  </a:cubicBezTo>
                  <a:cubicBezTo>
                    <a:pt x="56" y="47"/>
                    <a:pt x="39" y="57"/>
                    <a:pt x="21" y="66"/>
                  </a:cubicBezTo>
                  <a:moveTo>
                    <a:pt x="100" y="15"/>
                  </a:moveTo>
                  <a:cubicBezTo>
                    <a:pt x="104" y="9"/>
                    <a:pt x="110" y="6"/>
                    <a:pt x="116" y="6"/>
                  </a:cubicBezTo>
                  <a:cubicBezTo>
                    <a:pt x="111" y="8"/>
                    <a:pt x="105" y="12"/>
                    <a:pt x="100" y="15"/>
                  </a:cubicBezTo>
                  <a:moveTo>
                    <a:pt x="71" y="15"/>
                  </a:moveTo>
                  <a:cubicBezTo>
                    <a:pt x="71" y="15"/>
                    <a:pt x="71" y="14"/>
                    <a:pt x="72" y="14"/>
                  </a:cubicBezTo>
                  <a:cubicBezTo>
                    <a:pt x="73" y="12"/>
                    <a:pt x="75" y="11"/>
                    <a:pt x="77" y="10"/>
                  </a:cubicBezTo>
                  <a:cubicBezTo>
                    <a:pt x="80" y="8"/>
                    <a:pt x="83" y="6"/>
                    <a:pt x="86" y="4"/>
                  </a:cubicBezTo>
                  <a:cubicBezTo>
                    <a:pt x="87" y="5"/>
                    <a:pt x="88" y="5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3" y="9"/>
                    <a:pt x="77" y="13"/>
                    <a:pt x="71" y="15"/>
                  </a:cubicBezTo>
                  <a:moveTo>
                    <a:pt x="73" y="12"/>
                  </a:moveTo>
                  <a:cubicBezTo>
                    <a:pt x="74" y="9"/>
                    <a:pt x="76" y="7"/>
                    <a:pt x="79" y="5"/>
                  </a:cubicBezTo>
                  <a:cubicBezTo>
                    <a:pt x="81" y="4"/>
                    <a:pt x="82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1" y="6"/>
                    <a:pt x="78" y="8"/>
                    <a:pt x="75" y="10"/>
                  </a:cubicBezTo>
                  <a:cubicBezTo>
                    <a:pt x="74" y="11"/>
                    <a:pt x="73" y="11"/>
                    <a:pt x="73" y="12"/>
                  </a:cubicBezTo>
                  <a:moveTo>
                    <a:pt x="84" y="0"/>
                  </a:moveTo>
                  <a:cubicBezTo>
                    <a:pt x="83" y="0"/>
                    <a:pt x="83" y="0"/>
                    <a:pt x="82" y="0"/>
                  </a:cubicBezTo>
                  <a:cubicBezTo>
                    <a:pt x="75" y="1"/>
                    <a:pt x="69" y="7"/>
                    <a:pt x="67" y="14"/>
                  </a:cubicBezTo>
                  <a:cubicBezTo>
                    <a:pt x="64" y="9"/>
                    <a:pt x="59" y="6"/>
                    <a:pt x="53" y="6"/>
                  </a:cubicBezTo>
                  <a:cubicBezTo>
                    <a:pt x="51" y="6"/>
                    <a:pt x="50" y="7"/>
                    <a:pt x="48" y="7"/>
                  </a:cubicBezTo>
                  <a:cubicBezTo>
                    <a:pt x="38" y="11"/>
                    <a:pt x="35" y="19"/>
                    <a:pt x="35" y="28"/>
                  </a:cubicBezTo>
                  <a:cubicBezTo>
                    <a:pt x="31" y="23"/>
                    <a:pt x="25" y="18"/>
                    <a:pt x="19" y="18"/>
                  </a:cubicBezTo>
                  <a:cubicBezTo>
                    <a:pt x="15" y="18"/>
                    <a:pt x="12" y="20"/>
                    <a:pt x="8" y="23"/>
                  </a:cubicBezTo>
                  <a:cubicBezTo>
                    <a:pt x="1" y="30"/>
                    <a:pt x="6" y="38"/>
                    <a:pt x="12" y="43"/>
                  </a:cubicBezTo>
                  <a:cubicBezTo>
                    <a:pt x="5" y="45"/>
                    <a:pt x="0" y="51"/>
                    <a:pt x="0" y="59"/>
                  </a:cubicBezTo>
                  <a:cubicBezTo>
                    <a:pt x="0" y="68"/>
                    <a:pt x="9" y="74"/>
                    <a:pt x="18" y="75"/>
                  </a:cubicBezTo>
                  <a:cubicBezTo>
                    <a:pt x="11" y="80"/>
                    <a:pt x="7" y="88"/>
                    <a:pt x="15" y="95"/>
                  </a:cubicBezTo>
                  <a:cubicBezTo>
                    <a:pt x="19" y="100"/>
                    <a:pt x="25" y="101"/>
                    <a:pt x="32" y="101"/>
                  </a:cubicBezTo>
                  <a:cubicBezTo>
                    <a:pt x="36" y="101"/>
                    <a:pt x="41" y="101"/>
                    <a:pt x="45" y="99"/>
                  </a:cubicBezTo>
                  <a:cubicBezTo>
                    <a:pt x="42" y="110"/>
                    <a:pt x="32" y="118"/>
                    <a:pt x="23" y="126"/>
                  </a:cubicBezTo>
                  <a:cubicBezTo>
                    <a:pt x="22" y="126"/>
                    <a:pt x="23" y="127"/>
                    <a:pt x="23" y="128"/>
                  </a:cubicBezTo>
                  <a:cubicBezTo>
                    <a:pt x="23" y="129"/>
                    <a:pt x="24" y="129"/>
                    <a:pt x="25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42" y="123"/>
                    <a:pt x="56" y="117"/>
                    <a:pt x="68" y="103"/>
                  </a:cubicBezTo>
                  <a:cubicBezTo>
                    <a:pt x="71" y="109"/>
                    <a:pt x="76" y="112"/>
                    <a:pt x="81" y="112"/>
                  </a:cubicBezTo>
                  <a:cubicBezTo>
                    <a:pt x="87" y="112"/>
                    <a:pt x="93" y="108"/>
                    <a:pt x="98" y="102"/>
                  </a:cubicBezTo>
                  <a:cubicBezTo>
                    <a:pt x="102" y="107"/>
                    <a:pt x="107" y="112"/>
                    <a:pt x="113" y="112"/>
                  </a:cubicBezTo>
                  <a:cubicBezTo>
                    <a:pt x="114" y="112"/>
                    <a:pt x="114" y="112"/>
                    <a:pt x="114" y="112"/>
                  </a:cubicBezTo>
                  <a:cubicBezTo>
                    <a:pt x="120" y="112"/>
                    <a:pt x="126" y="107"/>
                    <a:pt x="129" y="102"/>
                  </a:cubicBezTo>
                  <a:cubicBezTo>
                    <a:pt x="131" y="104"/>
                    <a:pt x="135" y="105"/>
                    <a:pt x="138" y="105"/>
                  </a:cubicBezTo>
                  <a:cubicBezTo>
                    <a:pt x="144" y="105"/>
                    <a:pt x="149" y="102"/>
                    <a:pt x="150" y="97"/>
                  </a:cubicBezTo>
                  <a:cubicBezTo>
                    <a:pt x="152" y="98"/>
                    <a:pt x="154" y="99"/>
                    <a:pt x="156" y="99"/>
                  </a:cubicBezTo>
                  <a:cubicBezTo>
                    <a:pt x="170" y="99"/>
                    <a:pt x="184" y="75"/>
                    <a:pt x="171" y="65"/>
                  </a:cubicBezTo>
                  <a:cubicBezTo>
                    <a:pt x="178" y="61"/>
                    <a:pt x="182" y="54"/>
                    <a:pt x="178" y="46"/>
                  </a:cubicBezTo>
                  <a:cubicBezTo>
                    <a:pt x="175" y="39"/>
                    <a:pt x="169" y="36"/>
                    <a:pt x="163" y="36"/>
                  </a:cubicBezTo>
                  <a:cubicBezTo>
                    <a:pt x="162" y="36"/>
                    <a:pt x="161" y="36"/>
                    <a:pt x="160" y="36"/>
                  </a:cubicBezTo>
                  <a:cubicBezTo>
                    <a:pt x="162" y="29"/>
                    <a:pt x="160" y="21"/>
                    <a:pt x="156" y="16"/>
                  </a:cubicBezTo>
                  <a:cubicBezTo>
                    <a:pt x="153" y="13"/>
                    <a:pt x="149" y="12"/>
                    <a:pt x="146" y="12"/>
                  </a:cubicBezTo>
                  <a:cubicBezTo>
                    <a:pt x="141" y="12"/>
                    <a:pt x="136" y="14"/>
                    <a:pt x="132" y="16"/>
                  </a:cubicBezTo>
                  <a:cubicBezTo>
                    <a:pt x="132" y="6"/>
                    <a:pt x="124" y="2"/>
                    <a:pt x="116" y="2"/>
                  </a:cubicBezTo>
                  <a:cubicBezTo>
                    <a:pt x="109" y="2"/>
                    <a:pt x="102" y="5"/>
                    <a:pt x="98" y="11"/>
                  </a:cubicBezTo>
                  <a:cubicBezTo>
                    <a:pt x="95" y="6"/>
                    <a:pt x="90" y="0"/>
                    <a:pt x="8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9" name="Freeform 69"/>
            <p:cNvSpPr>
              <a:spLocks noEditPoints="1"/>
            </p:cNvSpPr>
            <p:nvPr/>
          </p:nvSpPr>
          <p:spPr bwMode="auto">
            <a:xfrm>
              <a:off x="1761794" y="2990777"/>
              <a:ext cx="915988" cy="649288"/>
            </a:xfrm>
            <a:custGeom>
              <a:avLst/>
              <a:gdLst>
                <a:gd name="T0" fmla="*/ 43 w 216"/>
                <a:gd name="T1" fmla="*/ 141 h 153"/>
                <a:gd name="T2" fmla="*/ 49 w 216"/>
                <a:gd name="T3" fmla="*/ 135 h 153"/>
                <a:gd name="T4" fmla="*/ 89 w 216"/>
                <a:gd name="T5" fmla="*/ 125 h 153"/>
                <a:gd name="T6" fmla="*/ 173 w 216"/>
                <a:gd name="T7" fmla="*/ 114 h 153"/>
                <a:gd name="T8" fmla="*/ 181 w 216"/>
                <a:gd name="T9" fmla="*/ 111 h 153"/>
                <a:gd name="T10" fmla="*/ 185 w 216"/>
                <a:gd name="T11" fmla="*/ 99 h 153"/>
                <a:gd name="T12" fmla="*/ 204 w 216"/>
                <a:gd name="T13" fmla="*/ 93 h 153"/>
                <a:gd name="T14" fmla="*/ 171 w 216"/>
                <a:gd name="T15" fmla="*/ 109 h 153"/>
                <a:gd name="T16" fmla="*/ 168 w 216"/>
                <a:gd name="T17" fmla="*/ 99 h 153"/>
                <a:gd name="T18" fmla="*/ 141 w 216"/>
                <a:gd name="T19" fmla="*/ 113 h 153"/>
                <a:gd name="T20" fmla="*/ 172 w 216"/>
                <a:gd name="T21" fmla="*/ 91 h 153"/>
                <a:gd name="T22" fmla="*/ 158 w 216"/>
                <a:gd name="T23" fmla="*/ 91 h 153"/>
                <a:gd name="T24" fmla="*/ 205 w 216"/>
                <a:gd name="T25" fmla="*/ 69 h 153"/>
                <a:gd name="T26" fmla="*/ 97 w 216"/>
                <a:gd name="T27" fmla="*/ 111 h 153"/>
                <a:gd name="T28" fmla="*/ 206 w 216"/>
                <a:gd name="T29" fmla="*/ 62 h 153"/>
                <a:gd name="T30" fmla="*/ 80 w 216"/>
                <a:gd name="T31" fmla="*/ 116 h 153"/>
                <a:gd name="T32" fmla="*/ 143 w 216"/>
                <a:gd name="T33" fmla="*/ 92 h 153"/>
                <a:gd name="T34" fmla="*/ 52 w 216"/>
                <a:gd name="T35" fmla="*/ 71 h 153"/>
                <a:gd name="T36" fmla="*/ 69 w 216"/>
                <a:gd name="T37" fmla="*/ 118 h 153"/>
                <a:gd name="T38" fmla="*/ 58 w 216"/>
                <a:gd name="T39" fmla="*/ 117 h 153"/>
                <a:gd name="T40" fmla="*/ 59 w 216"/>
                <a:gd name="T41" fmla="*/ 117 h 153"/>
                <a:gd name="T42" fmla="*/ 108 w 216"/>
                <a:gd name="T43" fmla="*/ 88 h 153"/>
                <a:gd name="T44" fmla="*/ 158 w 216"/>
                <a:gd name="T45" fmla="*/ 67 h 153"/>
                <a:gd name="T46" fmla="*/ 10 w 216"/>
                <a:gd name="T47" fmla="*/ 79 h 153"/>
                <a:gd name="T48" fmla="*/ 141 w 216"/>
                <a:gd name="T49" fmla="*/ 61 h 153"/>
                <a:gd name="T50" fmla="*/ 61 w 216"/>
                <a:gd name="T51" fmla="*/ 106 h 153"/>
                <a:gd name="T52" fmla="*/ 58 w 216"/>
                <a:gd name="T53" fmla="*/ 111 h 153"/>
                <a:gd name="T54" fmla="*/ 81 w 216"/>
                <a:gd name="T55" fmla="*/ 64 h 153"/>
                <a:gd name="T56" fmla="*/ 37 w 216"/>
                <a:gd name="T57" fmla="*/ 38 h 153"/>
                <a:gd name="T58" fmla="*/ 38 w 216"/>
                <a:gd name="T59" fmla="*/ 38 h 153"/>
                <a:gd name="T60" fmla="*/ 18 w 216"/>
                <a:gd name="T61" fmla="*/ 47 h 153"/>
                <a:gd name="T62" fmla="*/ 13 w 216"/>
                <a:gd name="T63" fmla="*/ 43 h 153"/>
                <a:gd name="T64" fmla="*/ 183 w 216"/>
                <a:gd name="T65" fmla="*/ 29 h 153"/>
                <a:gd name="T66" fmla="*/ 106 w 216"/>
                <a:gd name="T67" fmla="*/ 75 h 153"/>
                <a:gd name="T68" fmla="*/ 11 w 216"/>
                <a:gd name="T69" fmla="*/ 36 h 153"/>
                <a:gd name="T70" fmla="*/ 11 w 216"/>
                <a:gd name="T71" fmla="*/ 39 h 153"/>
                <a:gd name="T72" fmla="*/ 23 w 216"/>
                <a:gd name="T73" fmla="*/ 104 h 153"/>
                <a:gd name="T74" fmla="*/ 25 w 216"/>
                <a:gd name="T75" fmla="*/ 55 h 153"/>
                <a:gd name="T76" fmla="*/ 24 w 216"/>
                <a:gd name="T77" fmla="*/ 55 h 153"/>
                <a:gd name="T78" fmla="*/ 60 w 216"/>
                <a:gd name="T79" fmla="*/ 33 h 153"/>
                <a:gd name="T80" fmla="*/ 175 w 216"/>
                <a:gd name="T81" fmla="*/ 33 h 153"/>
                <a:gd name="T82" fmla="*/ 169 w 216"/>
                <a:gd name="T83" fmla="*/ 25 h 153"/>
                <a:gd name="T84" fmla="*/ 29 w 216"/>
                <a:gd name="T85" fmla="*/ 89 h 153"/>
                <a:gd name="T86" fmla="*/ 102 w 216"/>
                <a:gd name="T87" fmla="*/ 52 h 153"/>
                <a:gd name="T88" fmla="*/ 138 w 216"/>
                <a:gd name="T89" fmla="*/ 24 h 153"/>
                <a:gd name="T90" fmla="*/ 115 w 216"/>
                <a:gd name="T91" fmla="*/ 20 h 153"/>
                <a:gd name="T92" fmla="*/ 125 w 216"/>
                <a:gd name="T93" fmla="*/ 25 h 153"/>
                <a:gd name="T94" fmla="*/ 62 w 216"/>
                <a:gd name="T95" fmla="*/ 12 h 153"/>
                <a:gd name="T96" fmla="*/ 68 w 216"/>
                <a:gd name="T97" fmla="*/ 15 h 153"/>
                <a:gd name="T98" fmla="*/ 22 w 216"/>
                <a:gd name="T99" fmla="*/ 66 h 153"/>
                <a:gd name="T100" fmla="*/ 28 w 216"/>
                <a:gd name="T101" fmla="*/ 84 h 153"/>
                <a:gd name="T102" fmla="*/ 106 w 216"/>
                <a:gd name="T103" fmla="*/ 8 h 153"/>
                <a:gd name="T104" fmla="*/ 29 w 216"/>
                <a:gd name="T105" fmla="*/ 61 h 153"/>
                <a:gd name="T106" fmla="*/ 113 w 216"/>
                <a:gd name="T107" fmla="*/ 24 h 153"/>
                <a:gd name="T108" fmla="*/ 93 w 216"/>
                <a:gd name="T109" fmla="*/ 43 h 153"/>
                <a:gd name="T110" fmla="*/ 105 w 216"/>
                <a:gd name="T111" fmla="*/ 7 h 153"/>
                <a:gd name="T112" fmla="*/ 63 w 216"/>
                <a:gd name="T113" fmla="*/ 8 h 153"/>
                <a:gd name="T114" fmla="*/ 28 w 216"/>
                <a:gd name="T115" fmla="*/ 149 h 153"/>
                <a:gd name="T116" fmla="*/ 178 w 216"/>
                <a:gd name="T117" fmla="*/ 115 h 153"/>
                <a:gd name="T118" fmla="*/ 197 w 216"/>
                <a:gd name="T119" fmla="*/ 109 h 153"/>
                <a:gd name="T120" fmla="*/ 116 w 216"/>
                <a:gd name="T121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6" h="153">
                  <a:moveTo>
                    <a:pt x="196" y="112"/>
                  </a:moveTo>
                  <a:cubicBezTo>
                    <a:pt x="194" y="112"/>
                    <a:pt x="192" y="112"/>
                    <a:pt x="189" y="112"/>
                  </a:cubicBezTo>
                  <a:cubicBezTo>
                    <a:pt x="188" y="112"/>
                    <a:pt x="187" y="112"/>
                    <a:pt x="186" y="112"/>
                  </a:cubicBezTo>
                  <a:cubicBezTo>
                    <a:pt x="186" y="113"/>
                    <a:pt x="186" y="115"/>
                    <a:pt x="186" y="117"/>
                  </a:cubicBezTo>
                  <a:cubicBezTo>
                    <a:pt x="190" y="116"/>
                    <a:pt x="193" y="115"/>
                    <a:pt x="197" y="112"/>
                  </a:cubicBezTo>
                  <a:cubicBezTo>
                    <a:pt x="197" y="112"/>
                    <a:pt x="196" y="112"/>
                    <a:pt x="196" y="112"/>
                  </a:cubicBezTo>
                  <a:moveTo>
                    <a:pt x="41" y="143"/>
                  </a:moveTo>
                  <a:cubicBezTo>
                    <a:pt x="42" y="142"/>
                    <a:pt x="42" y="142"/>
                    <a:pt x="42" y="142"/>
                  </a:cubicBezTo>
                  <a:cubicBezTo>
                    <a:pt x="42" y="142"/>
                    <a:pt x="43" y="142"/>
                    <a:pt x="43" y="142"/>
                  </a:cubicBezTo>
                  <a:cubicBezTo>
                    <a:pt x="43" y="143"/>
                    <a:pt x="42" y="143"/>
                    <a:pt x="41" y="143"/>
                  </a:cubicBezTo>
                  <a:moveTo>
                    <a:pt x="43" y="141"/>
                  </a:moveTo>
                  <a:cubicBezTo>
                    <a:pt x="45" y="140"/>
                    <a:pt x="46" y="138"/>
                    <a:pt x="47" y="137"/>
                  </a:cubicBezTo>
                  <a:cubicBezTo>
                    <a:pt x="52" y="135"/>
                    <a:pt x="58" y="133"/>
                    <a:pt x="63" y="132"/>
                  </a:cubicBezTo>
                  <a:cubicBezTo>
                    <a:pt x="58" y="135"/>
                    <a:pt x="54" y="137"/>
                    <a:pt x="49" y="139"/>
                  </a:cubicBezTo>
                  <a:cubicBezTo>
                    <a:pt x="47" y="140"/>
                    <a:pt x="45" y="141"/>
                    <a:pt x="43" y="141"/>
                  </a:cubicBezTo>
                  <a:moveTo>
                    <a:pt x="49" y="135"/>
                  </a:moveTo>
                  <a:cubicBezTo>
                    <a:pt x="49" y="134"/>
                    <a:pt x="50" y="134"/>
                    <a:pt x="50" y="133"/>
                  </a:cubicBezTo>
                  <a:cubicBezTo>
                    <a:pt x="54" y="132"/>
                    <a:pt x="57" y="130"/>
                    <a:pt x="61" y="128"/>
                  </a:cubicBezTo>
                  <a:cubicBezTo>
                    <a:pt x="63" y="127"/>
                    <a:pt x="65" y="126"/>
                    <a:pt x="67" y="125"/>
                  </a:cubicBezTo>
                  <a:cubicBezTo>
                    <a:pt x="69" y="124"/>
                    <a:pt x="72" y="123"/>
                    <a:pt x="75" y="121"/>
                  </a:cubicBezTo>
                  <a:cubicBezTo>
                    <a:pt x="72" y="124"/>
                    <a:pt x="69" y="127"/>
                    <a:pt x="66" y="129"/>
                  </a:cubicBezTo>
                  <a:cubicBezTo>
                    <a:pt x="60" y="131"/>
                    <a:pt x="54" y="133"/>
                    <a:pt x="49" y="135"/>
                  </a:cubicBezTo>
                  <a:moveTo>
                    <a:pt x="134" y="128"/>
                  </a:moveTo>
                  <a:cubicBezTo>
                    <a:pt x="132" y="128"/>
                    <a:pt x="131" y="128"/>
                    <a:pt x="129" y="127"/>
                  </a:cubicBezTo>
                  <a:cubicBezTo>
                    <a:pt x="135" y="124"/>
                    <a:pt x="141" y="122"/>
                    <a:pt x="147" y="119"/>
                  </a:cubicBezTo>
                  <a:cubicBezTo>
                    <a:pt x="144" y="124"/>
                    <a:pt x="139" y="128"/>
                    <a:pt x="134" y="128"/>
                  </a:cubicBezTo>
                  <a:cubicBezTo>
                    <a:pt x="134" y="128"/>
                    <a:pt x="134" y="128"/>
                    <a:pt x="134" y="128"/>
                  </a:cubicBezTo>
                  <a:moveTo>
                    <a:pt x="96" y="127"/>
                  </a:moveTo>
                  <a:cubicBezTo>
                    <a:pt x="94" y="127"/>
                    <a:pt x="92" y="127"/>
                    <a:pt x="90" y="126"/>
                  </a:cubicBezTo>
                  <a:cubicBezTo>
                    <a:pt x="97" y="124"/>
                    <a:pt x="104" y="120"/>
                    <a:pt x="111" y="118"/>
                  </a:cubicBezTo>
                  <a:cubicBezTo>
                    <a:pt x="111" y="118"/>
                    <a:pt x="111" y="118"/>
                    <a:pt x="112" y="118"/>
                  </a:cubicBezTo>
                  <a:cubicBezTo>
                    <a:pt x="108" y="124"/>
                    <a:pt x="102" y="127"/>
                    <a:pt x="96" y="127"/>
                  </a:cubicBezTo>
                  <a:moveTo>
                    <a:pt x="89" y="125"/>
                  </a:moveTo>
                  <a:cubicBezTo>
                    <a:pt x="97" y="123"/>
                    <a:pt x="105" y="119"/>
                    <a:pt x="113" y="116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05" y="120"/>
                    <a:pt x="97" y="122"/>
                    <a:pt x="89" y="125"/>
                  </a:cubicBezTo>
                  <a:moveTo>
                    <a:pt x="164" y="119"/>
                  </a:moveTo>
                  <a:cubicBezTo>
                    <a:pt x="163" y="119"/>
                    <a:pt x="162" y="119"/>
                    <a:pt x="161" y="118"/>
                  </a:cubicBezTo>
                  <a:cubicBezTo>
                    <a:pt x="165" y="118"/>
                    <a:pt x="168" y="117"/>
                    <a:pt x="172" y="116"/>
                  </a:cubicBezTo>
                  <a:cubicBezTo>
                    <a:pt x="171" y="118"/>
                    <a:pt x="167" y="119"/>
                    <a:pt x="164" y="119"/>
                  </a:cubicBezTo>
                  <a:moveTo>
                    <a:pt x="162" y="117"/>
                  </a:moveTo>
                  <a:cubicBezTo>
                    <a:pt x="162" y="117"/>
                    <a:pt x="162" y="117"/>
                    <a:pt x="164" y="115"/>
                  </a:cubicBezTo>
                  <a:cubicBezTo>
                    <a:pt x="167" y="114"/>
                    <a:pt x="170" y="113"/>
                    <a:pt x="173" y="111"/>
                  </a:cubicBezTo>
                  <a:cubicBezTo>
                    <a:pt x="173" y="112"/>
                    <a:pt x="173" y="113"/>
                    <a:pt x="173" y="114"/>
                  </a:cubicBezTo>
                  <a:cubicBezTo>
                    <a:pt x="171" y="115"/>
                    <a:pt x="168" y="116"/>
                    <a:pt x="166" y="116"/>
                  </a:cubicBezTo>
                  <a:cubicBezTo>
                    <a:pt x="165" y="117"/>
                    <a:pt x="163" y="117"/>
                    <a:pt x="162" y="117"/>
                  </a:cubicBezTo>
                  <a:moveTo>
                    <a:pt x="159" y="118"/>
                  </a:moveTo>
                  <a:cubicBezTo>
                    <a:pt x="157" y="118"/>
                    <a:pt x="156" y="117"/>
                    <a:pt x="155" y="116"/>
                  </a:cubicBezTo>
                  <a:cubicBezTo>
                    <a:pt x="157" y="116"/>
                    <a:pt x="158" y="115"/>
                    <a:pt x="159" y="114"/>
                  </a:cubicBezTo>
                  <a:cubicBezTo>
                    <a:pt x="162" y="113"/>
                    <a:pt x="165" y="112"/>
                    <a:pt x="168" y="110"/>
                  </a:cubicBezTo>
                  <a:cubicBezTo>
                    <a:pt x="169" y="110"/>
                    <a:pt x="170" y="110"/>
                    <a:pt x="170" y="110"/>
                  </a:cubicBezTo>
                  <a:cubicBezTo>
                    <a:pt x="171" y="110"/>
                    <a:pt x="172" y="111"/>
                    <a:pt x="170" y="112"/>
                  </a:cubicBezTo>
                  <a:cubicBezTo>
                    <a:pt x="166" y="114"/>
                    <a:pt x="162" y="115"/>
                    <a:pt x="159" y="118"/>
                  </a:cubicBezTo>
                  <a:cubicBezTo>
                    <a:pt x="159" y="118"/>
                    <a:pt x="159" y="118"/>
                    <a:pt x="159" y="118"/>
                  </a:cubicBezTo>
                  <a:moveTo>
                    <a:pt x="181" y="111"/>
                  </a:moveTo>
                  <a:cubicBezTo>
                    <a:pt x="180" y="110"/>
                    <a:pt x="179" y="110"/>
                    <a:pt x="178" y="109"/>
                  </a:cubicBezTo>
                  <a:cubicBezTo>
                    <a:pt x="179" y="109"/>
                    <a:pt x="179" y="109"/>
                    <a:pt x="179" y="109"/>
                  </a:cubicBezTo>
                  <a:cubicBezTo>
                    <a:pt x="183" y="107"/>
                    <a:pt x="188" y="105"/>
                    <a:pt x="193" y="104"/>
                  </a:cubicBezTo>
                  <a:cubicBezTo>
                    <a:pt x="194" y="103"/>
                    <a:pt x="196" y="102"/>
                    <a:pt x="198" y="101"/>
                  </a:cubicBezTo>
                  <a:cubicBezTo>
                    <a:pt x="199" y="100"/>
                    <a:pt x="200" y="100"/>
                    <a:pt x="200" y="100"/>
                  </a:cubicBezTo>
                  <a:cubicBezTo>
                    <a:pt x="201" y="100"/>
                    <a:pt x="198" y="103"/>
                    <a:pt x="197" y="103"/>
                  </a:cubicBezTo>
                  <a:cubicBezTo>
                    <a:pt x="192" y="107"/>
                    <a:pt x="185" y="106"/>
                    <a:pt x="181" y="111"/>
                  </a:cubicBezTo>
                  <a:moveTo>
                    <a:pt x="128" y="126"/>
                  </a:moveTo>
                  <a:cubicBezTo>
                    <a:pt x="125" y="125"/>
                    <a:pt x="123" y="123"/>
                    <a:pt x="121" y="121"/>
                  </a:cubicBezTo>
                  <a:cubicBezTo>
                    <a:pt x="136" y="116"/>
                    <a:pt x="150" y="111"/>
                    <a:pt x="164" y="107"/>
                  </a:cubicBezTo>
                  <a:cubicBezTo>
                    <a:pt x="171" y="104"/>
                    <a:pt x="178" y="102"/>
                    <a:pt x="185" y="99"/>
                  </a:cubicBezTo>
                  <a:cubicBezTo>
                    <a:pt x="188" y="98"/>
                    <a:pt x="192" y="96"/>
                    <a:pt x="196" y="95"/>
                  </a:cubicBezTo>
                  <a:cubicBezTo>
                    <a:pt x="196" y="95"/>
                    <a:pt x="201" y="93"/>
                    <a:pt x="201" y="93"/>
                  </a:cubicBezTo>
                  <a:cubicBezTo>
                    <a:pt x="202" y="93"/>
                    <a:pt x="201" y="93"/>
                    <a:pt x="200" y="94"/>
                  </a:cubicBezTo>
                  <a:cubicBezTo>
                    <a:pt x="184" y="102"/>
                    <a:pt x="168" y="108"/>
                    <a:pt x="152" y="115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51" y="115"/>
                    <a:pt x="150" y="115"/>
                    <a:pt x="150" y="115"/>
                  </a:cubicBezTo>
                  <a:cubicBezTo>
                    <a:pt x="142" y="118"/>
                    <a:pt x="135" y="122"/>
                    <a:pt x="128" y="126"/>
                  </a:cubicBezTo>
                  <a:moveTo>
                    <a:pt x="171" y="109"/>
                  </a:moveTo>
                  <a:cubicBezTo>
                    <a:pt x="173" y="108"/>
                    <a:pt x="176" y="107"/>
                    <a:pt x="178" y="106"/>
                  </a:cubicBezTo>
                  <a:cubicBezTo>
                    <a:pt x="184" y="103"/>
                    <a:pt x="189" y="100"/>
                    <a:pt x="195" y="98"/>
                  </a:cubicBezTo>
                  <a:cubicBezTo>
                    <a:pt x="198" y="96"/>
                    <a:pt x="201" y="95"/>
                    <a:pt x="204" y="93"/>
                  </a:cubicBezTo>
                  <a:cubicBezTo>
                    <a:pt x="203" y="95"/>
                    <a:pt x="203" y="97"/>
                    <a:pt x="202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198" y="100"/>
                    <a:pt x="194" y="102"/>
                    <a:pt x="191" y="103"/>
                  </a:cubicBezTo>
                  <a:cubicBezTo>
                    <a:pt x="187" y="105"/>
                    <a:pt x="183" y="106"/>
                    <a:pt x="178" y="108"/>
                  </a:cubicBezTo>
                  <a:cubicBezTo>
                    <a:pt x="178" y="108"/>
                    <a:pt x="178" y="109"/>
                    <a:pt x="178" y="109"/>
                  </a:cubicBezTo>
                  <a:cubicBezTo>
                    <a:pt x="177" y="108"/>
                    <a:pt x="177" y="108"/>
                    <a:pt x="177" y="108"/>
                  </a:cubicBezTo>
                  <a:cubicBezTo>
                    <a:pt x="177" y="108"/>
                    <a:pt x="176" y="107"/>
                    <a:pt x="176" y="107"/>
                  </a:cubicBezTo>
                  <a:cubicBezTo>
                    <a:pt x="175" y="107"/>
                    <a:pt x="175" y="107"/>
                    <a:pt x="175" y="108"/>
                  </a:cubicBezTo>
                  <a:cubicBezTo>
                    <a:pt x="175" y="108"/>
                    <a:pt x="175" y="108"/>
                    <a:pt x="175" y="108"/>
                  </a:cubicBezTo>
                  <a:cubicBezTo>
                    <a:pt x="174" y="108"/>
                    <a:pt x="173" y="108"/>
                    <a:pt x="173" y="108"/>
                  </a:cubicBezTo>
                  <a:cubicBezTo>
                    <a:pt x="172" y="108"/>
                    <a:pt x="171" y="109"/>
                    <a:pt x="171" y="109"/>
                  </a:cubicBezTo>
                  <a:moveTo>
                    <a:pt x="18" y="99"/>
                  </a:moveTo>
                  <a:cubicBezTo>
                    <a:pt x="19" y="98"/>
                    <a:pt x="19" y="98"/>
                    <a:pt x="19" y="97"/>
                  </a:cubicBezTo>
                  <a:cubicBezTo>
                    <a:pt x="21" y="95"/>
                    <a:pt x="23" y="93"/>
                    <a:pt x="26" y="91"/>
                  </a:cubicBezTo>
                  <a:cubicBezTo>
                    <a:pt x="23" y="94"/>
                    <a:pt x="21" y="96"/>
                    <a:pt x="18" y="99"/>
                  </a:cubicBezTo>
                  <a:moveTo>
                    <a:pt x="120" y="119"/>
                  </a:moveTo>
                  <a:cubicBezTo>
                    <a:pt x="119" y="118"/>
                    <a:pt x="118" y="117"/>
                    <a:pt x="117" y="116"/>
                  </a:cubicBezTo>
                  <a:cubicBezTo>
                    <a:pt x="124" y="114"/>
                    <a:pt x="131" y="111"/>
                    <a:pt x="138" y="109"/>
                  </a:cubicBezTo>
                  <a:cubicBezTo>
                    <a:pt x="154" y="103"/>
                    <a:pt x="172" y="98"/>
                    <a:pt x="188" y="91"/>
                  </a:cubicBezTo>
                  <a:cubicBezTo>
                    <a:pt x="192" y="89"/>
                    <a:pt x="196" y="87"/>
                    <a:pt x="201" y="85"/>
                  </a:cubicBezTo>
                  <a:cubicBezTo>
                    <a:pt x="197" y="87"/>
                    <a:pt x="194" y="90"/>
                    <a:pt x="190" y="91"/>
                  </a:cubicBezTo>
                  <a:cubicBezTo>
                    <a:pt x="182" y="94"/>
                    <a:pt x="175" y="96"/>
                    <a:pt x="168" y="99"/>
                  </a:cubicBezTo>
                  <a:cubicBezTo>
                    <a:pt x="160" y="103"/>
                    <a:pt x="151" y="107"/>
                    <a:pt x="142" y="111"/>
                  </a:cubicBezTo>
                  <a:cubicBezTo>
                    <a:pt x="135" y="114"/>
                    <a:pt x="128" y="116"/>
                    <a:pt x="120" y="119"/>
                  </a:cubicBezTo>
                  <a:moveTo>
                    <a:pt x="201" y="85"/>
                  </a:moveTo>
                  <a:cubicBezTo>
                    <a:pt x="201" y="85"/>
                    <a:pt x="201" y="85"/>
                    <a:pt x="201" y="85"/>
                  </a:cubicBezTo>
                  <a:cubicBezTo>
                    <a:pt x="201" y="85"/>
                    <a:pt x="201" y="85"/>
                    <a:pt x="201" y="85"/>
                  </a:cubicBezTo>
                  <a:moveTo>
                    <a:pt x="141" y="113"/>
                  </a:moveTo>
                  <a:cubicBezTo>
                    <a:pt x="150" y="109"/>
                    <a:pt x="160" y="105"/>
                    <a:pt x="169" y="100"/>
                  </a:cubicBezTo>
                  <a:cubicBezTo>
                    <a:pt x="180" y="95"/>
                    <a:pt x="194" y="93"/>
                    <a:pt x="203" y="85"/>
                  </a:cubicBezTo>
                  <a:cubicBezTo>
                    <a:pt x="204" y="87"/>
                    <a:pt x="204" y="89"/>
                    <a:pt x="204" y="91"/>
                  </a:cubicBezTo>
                  <a:cubicBezTo>
                    <a:pt x="188" y="96"/>
                    <a:pt x="173" y="102"/>
                    <a:pt x="158" y="107"/>
                  </a:cubicBezTo>
                  <a:cubicBezTo>
                    <a:pt x="152" y="109"/>
                    <a:pt x="146" y="111"/>
                    <a:pt x="141" y="113"/>
                  </a:cubicBezTo>
                  <a:moveTo>
                    <a:pt x="88" y="125"/>
                  </a:moveTo>
                  <a:cubicBezTo>
                    <a:pt x="87" y="124"/>
                    <a:pt x="86" y="122"/>
                    <a:pt x="85" y="120"/>
                  </a:cubicBezTo>
                  <a:cubicBezTo>
                    <a:pt x="91" y="120"/>
                    <a:pt x="96" y="118"/>
                    <a:pt x="101" y="116"/>
                  </a:cubicBezTo>
                  <a:cubicBezTo>
                    <a:pt x="111" y="111"/>
                    <a:pt x="121" y="107"/>
                    <a:pt x="131" y="103"/>
                  </a:cubicBezTo>
                  <a:cubicBezTo>
                    <a:pt x="152" y="95"/>
                    <a:pt x="173" y="88"/>
                    <a:pt x="193" y="81"/>
                  </a:cubicBezTo>
                  <a:cubicBezTo>
                    <a:pt x="176" y="87"/>
                    <a:pt x="160" y="94"/>
                    <a:pt x="143" y="102"/>
                  </a:cubicBezTo>
                  <a:cubicBezTo>
                    <a:pt x="125" y="110"/>
                    <a:pt x="106" y="116"/>
                    <a:pt x="88" y="125"/>
                  </a:cubicBezTo>
                  <a:moveTo>
                    <a:pt x="117" y="115"/>
                  </a:moveTo>
                  <a:cubicBezTo>
                    <a:pt x="116" y="115"/>
                    <a:pt x="116" y="115"/>
                    <a:pt x="116" y="115"/>
                  </a:cubicBezTo>
                  <a:cubicBezTo>
                    <a:pt x="126" y="111"/>
                    <a:pt x="135" y="107"/>
                    <a:pt x="144" y="103"/>
                  </a:cubicBezTo>
                  <a:cubicBezTo>
                    <a:pt x="153" y="99"/>
                    <a:pt x="163" y="95"/>
                    <a:pt x="172" y="91"/>
                  </a:cubicBezTo>
                  <a:cubicBezTo>
                    <a:pt x="180" y="87"/>
                    <a:pt x="190" y="85"/>
                    <a:pt x="196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7" y="79"/>
                    <a:pt x="197" y="79"/>
                    <a:pt x="197" y="79"/>
                  </a:cubicBezTo>
                  <a:cubicBezTo>
                    <a:pt x="199" y="81"/>
                    <a:pt x="201" y="82"/>
                    <a:pt x="202" y="84"/>
                  </a:cubicBezTo>
                  <a:cubicBezTo>
                    <a:pt x="193" y="86"/>
                    <a:pt x="185" y="91"/>
                    <a:pt x="177" y="94"/>
                  </a:cubicBezTo>
                  <a:cubicBezTo>
                    <a:pt x="167" y="97"/>
                    <a:pt x="157" y="101"/>
                    <a:pt x="148" y="104"/>
                  </a:cubicBezTo>
                  <a:cubicBezTo>
                    <a:pt x="137" y="107"/>
                    <a:pt x="127" y="111"/>
                    <a:pt x="117" y="115"/>
                  </a:cubicBezTo>
                  <a:moveTo>
                    <a:pt x="86" y="120"/>
                  </a:moveTo>
                  <a:cubicBezTo>
                    <a:pt x="86" y="120"/>
                    <a:pt x="86" y="119"/>
                    <a:pt x="86" y="119"/>
                  </a:cubicBezTo>
                  <a:cubicBezTo>
                    <a:pt x="89" y="118"/>
                    <a:pt x="92" y="116"/>
                    <a:pt x="96" y="115"/>
                  </a:cubicBezTo>
                  <a:cubicBezTo>
                    <a:pt x="116" y="107"/>
                    <a:pt x="137" y="99"/>
                    <a:pt x="158" y="91"/>
                  </a:cubicBezTo>
                  <a:cubicBezTo>
                    <a:pt x="170" y="85"/>
                    <a:pt x="185" y="82"/>
                    <a:pt x="197" y="75"/>
                  </a:cubicBezTo>
                  <a:cubicBezTo>
                    <a:pt x="197" y="76"/>
                    <a:pt x="197" y="76"/>
                    <a:pt x="197" y="76"/>
                  </a:cubicBezTo>
                  <a:cubicBezTo>
                    <a:pt x="196" y="76"/>
                    <a:pt x="196" y="77"/>
                    <a:pt x="196" y="78"/>
                  </a:cubicBezTo>
                  <a:cubicBezTo>
                    <a:pt x="196" y="78"/>
                    <a:pt x="196" y="78"/>
                    <a:pt x="196" y="78"/>
                  </a:cubicBezTo>
                  <a:cubicBezTo>
                    <a:pt x="175" y="86"/>
                    <a:pt x="154" y="93"/>
                    <a:pt x="133" y="101"/>
                  </a:cubicBezTo>
                  <a:cubicBezTo>
                    <a:pt x="125" y="104"/>
                    <a:pt x="115" y="108"/>
                    <a:pt x="107" y="112"/>
                  </a:cubicBezTo>
                  <a:cubicBezTo>
                    <a:pt x="102" y="114"/>
                    <a:pt x="97" y="116"/>
                    <a:pt x="92" y="118"/>
                  </a:cubicBezTo>
                  <a:cubicBezTo>
                    <a:pt x="92" y="118"/>
                    <a:pt x="87" y="120"/>
                    <a:pt x="86" y="120"/>
                  </a:cubicBezTo>
                  <a:moveTo>
                    <a:pt x="197" y="72"/>
                  </a:moveTo>
                  <a:cubicBezTo>
                    <a:pt x="197" y="72"/>
                    <a:pt x="198" y="71"/>
                    <a:pt x="200" y="70"/>
                  </a:cubicBezTo>
                  <a:cubicBezTo>
                    <a:pt x="202" y="69"/>
                    <a:pt x="204" y="69"/>
                    <a:pt x="205" y="69"/>
                  </a:cubicBezTo>
                  <a:cubicBezTo>
                    <a:pt x="205" y="69"/>
                    <a:pt x="205" y="69"/>
                    <a:pt x="205" y="69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9"/>
                    <a:pt x="204" y="70"/>
                    <a:pt x="203" y="70"/>
                  </a:cubicBezTo>
                  <a:cubicBezTo>
                    <a:pt x="201" y="71"/>
                    <a:pt x="199" y="73"/>
                    <a:pt x="197" y="74"/>
                  </a:cubicBezTo>
                  <a:cubicBezTo>
                    <a:pt x="192" y="76"/>
                    <a:pt x="186" y="79"/>
                    <a:pt x="181" y="81"/>
                  </a:cubicBezTo>
                  <a:cubicBezTo>
                    <a:pt x="169" y="85"/>
                    <a:pt x="157" y="89"/>
                    <a:pt x="146" y="94"/>
                  </a:cubicBezTo>
                  <a:cubicBezTo>
                    <a:pt x="125" y="102"/>
                    <a:pt x="104" y="109"/>
                    <a:pt x="84" y="119"/>
                  </a:cubicBezTo>
                  <a:cubicBezTo>
                    <a:pt x="84" y="118"/>
                    <a:pt x="83" y="118"/>
                    <a:pt x="83" y="117"/>
                  </a:cubicBezTo>
                  <a:cubicBezTo>
                    <a:pt x="83" y="117"/>
                    <a:pt x="83" y="117"/>
                    <a:pt x="83" y="117"/>
                  </a:cubicBezTo>
                  <a:cubicBezTo>
                    <a:pt x="87" y="115"/>
                    <a:pt x="91" y="113"/>
                    <a:pt x="95" y="112"/>
                  </a:cubicBezTo>
                  <a:cubicBezTo>
                    <a:pt x="96" y="111"/>
                    <a:pt x="96" y="111"/>
                    <a:pt x="97" y="111"/>
                  </a:cubicBezTo>
                  <a:cubicBezTo>
                    <a:pt x="108" y="107"/>
                    <a:pt x="119" y="103"/>
                    <a:pt x="130" y="99"/>
                  </a:cubicBezTo>
                  <a:cubicBezTo>
                    <a:pt x="141" y="94"/>
                    <a:pt x="152" y="89"/>
                    <a:pt x="163" y="85"/>
                  </a:cubicBezTo>
                  <a:cubicBezTo>
                    <a:pt x="175" y="81"/>
                    <a:pt x="186" y="77"/>
                    <a:pt x="197" y="72"/>
                  </a:cubicBezTo>
                  <a:cubicBezTo>
                    <a:pt x="197" y="72"/>
                    <a:pt x="197" y="72"/>
                    <a:pt x="197" y="72"/>
                  </a:cubicBezTo>
                  <a:moveTo>
                    <a:pt x="52" y="131"/>
                  </a:moveTo>
                  <a:cubicBezTo>
                    <a:pt x="52" y="130"/>
                    <a:pt x="53" y="129"/>
                    <a:pt x="54" y="128"/>
                  </a:cubicBezTo>
                  <a:cubicBezTo>
                    <a:pt x="62" y="123"/>
                    <a:pt x="71" y="119"/>
                    <a:pt x="80" y="115"/>
                  </a:cubicBezTo>
                  <a:cubicBezTo>
                    <a:pt x="91" y="110"/>
                    <a:pt x="102" y="105"/>
                    <a:pt x="112" y="99"/>
                  </a:cubicBezTo>
                  <a:cubicBezTo>
                    <a:pt x="136" y="88"/>
                    <a:pt x="160" y="80"/>
                    <a:pt x="184" y="71"/>
                  </a:cubicBezTo>
                  <a:cubicBezTo>
                    <a:pt x="189" y="69"/>
                    <a:pt x="193" y="67"/>
                    <a:pt x="198" y="65"/>
                  </a:cubicBezTo>
                  <a:cubicBezTo>
                    <a:pt x="200" y="64"/>
                    <a:pt x="203" y="63"/>
                    <a:pt x="206" y="62"/>
                  </a:cubicBezTo>
                  <a:cubicBezTo>
                    <a:pt x="206" y="61"/>
                    <a:pt x="207" y="61"/>
                    <a:pt x="207" y="61"/>
                  </a:cubicBezTo>
                  <a:cubicBezTo>
                    <a:pt x="207" y="61"/>
                    <a:pt x="205" y="62"/>
                    <a:pt x="203" y="63"/>
                  </a:cubicBezTo>
                  <a:cubicBezTo>
                    <a:pt x="201" y="64"/>
                    <a:pt x="199" y="65"/>
                    <a:pt x="199" y="65"/>
                  </a:cubicBezTo>
                  <a:cubicBezTo>
                    <a:pt x="199" y="65"/>
                    <a:pt x="199" y="65"/>
                    <a:pt x="199" y="65"/>
                  </a:cubicBezTo>
                  <a:cubicBezTo>
                    <a:pt x="188" y="70"/>
                    <a:pt x="177" y="75"/>
                    <a:pt x="165" y="79"/>
                  </a:cubicBezTo>
                  <a:cubicBezTo>
                    <a:pt x="143" y="89"/>
                    <a:pt x="120" y="98"/>
                    <a:pt x="98" y="109"/>
                  </a:cubicBezTo>
                  <a:cubicBezTo>
                    <a:pt x="98" y="109"/>
                    <a:pt x="97" y="109"/>
                    <a:pt x="97" y="109"/>
                  </a:cubicBezTo>
                  <a:cubicBezTo>
                    <a:pt x="92" y="112"/>
                    <a:pt x="87" y="114"/>
                    <a:pt x="82" y="116"/>
                  </a:cubicBezTo>
                  <a:cubicBezTo>
                    <a:pt x="82" y="116"/>
                    <a:pt x="82" y="116"/>
                    <a:pt x="81" y="116"/>
                  </a:cubicBezTo>
                  <a:cubicBezTo>
                    <a:pt x="81" y="116"/>
                    <a:pt x="81" y="116"/>
                    <a:pt x="81" y="116"/>
                  </a:cubicBezTo>
                  <a:cubicBezTo>
                    <a:pt x="81" y="116"/>
                    <a:pt x="80" y="116"/>
                    <a:pt x="80" y="116"/>
                  </a:cubicBezTo>
                  <a:cubicBezTo>
                    <a:pt x="80" y="116"/>
                    <a:pt x="79" y="116"/>
                    <a:pt x="79" y="117"/>
                  </a:cubicBezTo>
                  <a:cubicBezTo>
                    <a:pt x="78" y="118"/>
                    <a:pt x="77" y="119"/>
                    <a:pt x="76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67" y="122"/>
                    <a:pt x="60" y="128"/>
                    <a:pt x="52" y="131"/>
                  </a:cubicBezTo>
                  <a:moveTo>
                    <a:pt x="114" y="103"/>
                  </a:moveTo>
                  <a:cubicBezTo>
                    <a:pt x="127" y="97"/>
                    <a:pt x="139" y="91"/>
                    <a:pt x="151" y="86"/>
                  </a:cubicBezTo>
                  <a:cubicBezTo>
                    <a:pt x="162" y="82"/>
                    <a:pt x="172" y="78"/>
                    <a:pt x="182" y="73"/>
                  </a:cubicBezTo>
                  <a:cubicBezTo>
                    <a:pt x="190" y="70"/>
                    <a:pt x="201" y="68"/>
                    <a:pt x="208" y="61"/>
                  </a:cubicBezTo>
                  <a:cubicBezTo>
                    <a:pt x="208" y="63"/>
                    <a:pt x="207" y="65"/>
                    <a:pt x="206" y="67"/>
                  </a:cubicBezTo>
                  <a:cubicBezTo>
                    <a:pt x="195" y="71"/>
                    <a:pt x="185" y="76"/>
                    <a:pt x="174" y="80"/>
                  </a:cubicBezTo>
                  <a:cubicBezTo>
                    <a:pt x="164" y="83"/>
                    <a:pt x="153" y="87"/>
                    <a:pt x="143" y="92"/>
                  </a:cubicBezTo>
                  <a:cubicBezTo>
                    <a:pt x="134" y="96"/>
                    <a:pt x="124" y="99"/>
                    <a:pt x="114" y="103"/>
                  </a:cubicBezTo>
                  <a:moveTo>
                    <a:pt x="55" y="125"/>
                  </a:moveTo>
                  <a:cubicBezTo>
                    <a:pt x="56" y="123"/>
                    <a:pt x="57" y="121"/>
                    <a:pt x="58" y="119"/>
                  </a:cubicBezTo>
                  <a:cubicBezTo>
                    <a:pt x="84" y="106"/>
                    <a:pt x="110" y="95"/>
                    <a:pt x="137" y="83"/>
                  </a:cubicBezTo>
                  <a:cubicBezTo>
                    <a:pt x="150" y="78"/>
                    <a:pt x="163" y="73"/>
                    <a:pt x="176" y="68"/>
                  </a:cubicBezTo>
                  <a:cubicBezTo>
                    <a:pt x="182" y="65"/>
                    <a:pt x="188" y="63"/>
                    <a:pt x="194" y="60"/>
                  </a:cubicBezTo>
                  <a:cubicBezTo>
                    <a:pt x="195" y="60"/>
                    <a:pt x="196" y="60"/>
                    <a:pt x="196" y="59"/>
                  </a:cubicBezTo>
                  <a:cubicBezTo>
                    <a:pt x="173" y="71"/>
                    <a:pt x="148" y="78"/>
                    <a:pt x="124" y="89"/>
                  </a:cubicBezTo>
                  <a:cubicBezTo>
                    <a:pt x="101" y="100"/>
                    <a:pt x="78" y="112"/>
                    <a:pt x="55" y="125"/>
                  </a:cubicBezTo>
                  <a:moveTo>
                    <a:pt x="28" y="84"/>
                  </a:moveTo>
                  <a:cubicBezTo>
                    <a:pt x="36" y="81"/>
                    <a:pt x="44" y="75"/>
                    <a:pt x="52" y="71"/>
                  </a:cubicBezTo>
                  <a:cubicBezTo>
                    <a:pt x="59" y="67"/>
                    <a:pt x="66" y="63"/>
                    <a:pt x="73" y="59"/>
                  </a:cubicBezTo>
                  <a:cubicBezTo>
                    <a:pt x="59" y="67"/>
                    <a:pt x="44" y="7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1" y="85"/>
                    <a:pt x="30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moveTo>
                    <a:pt x="25" y="84"/>
                  </a:moveTo>
                  <a:cubicBezTo>
                    <a:pt x="22" y="84"/>
                    <a:pt x="20" y="84"/>
                    <a:pt x="17" y="83"/>
                  </a:cubicBezTo>
                  <a:cubicBezTo>
                    <a:pt x="34" y="75"/>
                    <a:pt x="51" y="66"/>
                    <a:pt x="68" y="57"/>
                  </a:cubicBezTo>
                  <a:cubicBezTo>
                    <a:pt x="54" y="66"/>
                    <a:pt x="39" y="75"/>
                    <a:pt x="25" y="84"/>
                  </a:cubicBezTo>
                  <a:moveTo>
                    <a:pt x="69" y="118"/>
                  </a:moveTo>
                  <a:cubicBezTo>
                    <a:pt x="89" y="107"/>
                    <a:pt x="110" y="97"/>
                    <a:pt x="130" y="87"/>
                  </a:cubicBezTo>
                  <a:cubicBezTo>
                    <a:pt x="155" y="76"/>
                    <a:pt x="182" y="69"/>
                    <a:pt x="207" y="55"/>
                  </a:cubicBezTo>
                  <a:cubicBezTo>
                    <a:pt x="207" y="57"/>
                    <a:pt x="208" y="58"/>
                    <a:pt x="208" y="59"/>
                  </a:cubicBezTo>
                  <a:cubicBezTo>
                    <a:pt x="182" y="71"/>
                    <a:pt x="154" y="79"/>
                    <a:pt x="128" y="91"/>
                  </a:cubicBezTo>
                  <a:cubicBezTo>
                    <a:pt x="115" y="97"/>
                    <a:pt x="101" y="104"/>
                    <a:pt x="87" y="110"/>
                  </a:cubicBezTo>
                  <a:cubicBezTo>
                    <a:pt x="81" y="113"/>
                    <a:pt x="75" y="115"/>
                    <a:pt x="69" y="118"/>
                  </a:cubicBezTo>
                  <a:moveTo>
                    <a:pt x="5" y="66"/>
                  </a:moveTo>
                  <a:cubicBezTo>
                    <a:pt x="6" y="59"/>
                    <a:pt x="14" y="55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ubicBezTo>
                    <a:pt x="16" y="58"/>
                    <a:pt x="10" y="62"/>
                    <a:pt x="5" y="66"/>
                  </a:cubicBezTo>
                  <a:moveTo>
                    <a:pt x="58" y="117"/>
                  </a:moveTo>
                  <a:cubicBezTo>
                    <a:pt x="58" y="116"/>
                    <a:pt x="59" y="116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8" y="111"/>
                    <a:pt x="77" y="105"/>
                    <a:pt x="86" y="101"/>
                  </a:cubicBezTo>
                  <a:cubicBezTo>
                    <a:pt x="93" y="98"/>
                    <a:pt x="99" y="95"/>
                    <a:pt x="106" y="92"/>
                  </a:cubicBezTo>
                  <a:cubicBezTo>
                    <a:pt x="129" y="82"/>
                    <a:pt x="152" y="72"/>
                    <a:pt x="175" y="61"/>
                  </a:cubicBezTo>
                  <a:cubicBezTo>
                    <a:pt x="181" y="59"/>
                    <a:pt x="186" y="56"/>
                    <a:pt x="191" y="53"/>
                  </a:cubicBezTo>
                  <a:cubicBezTo>
                    <a:pt x="192" y="53"/>
                    <a:pt x="192" y="53"/>
                    <a:pt x="192" y="53"/>
                  </a:cubicBezTo>
                  <a:cubicBezTo>
                    <a:pt x="182" y="59"/>
                    <a:pt x="172" y="64"/>
                    <a:pt x="162" y="69"/>
                  </a:cubicBezTo>
                  <a:cubicBezTo>
                    <a:pt x="140" y="79"/>
                    <a:pt x="118" y="88"/>
                    <a:pt x="97" y="98"/>
                  </a:cubicBezTo>
                  <a:cubicBezTo>
                    <a:pt x="84" y="104"/>
                    <a:pt x="72" y="111"/>
                    <a:pt x="59" y="117"/>
                  </a:cubicBezTo>
                  <a:cubicBezTo>
                    <a:pt x="59" y="117"/>
                    <a:pt x="59" y="117"/>
                    <a:pt x="58" y="117"/>
                  </a:cubicBezTo>
                  <a:moveTo>
                    <a:pt x="101" y="97"/>
                  </a:moveTo>
                  <a:cubicBezTo>
                    <a:pt x="111" y="93"/>
                    <a:pt x="121" y="88"/>
                    <a:pt x="131" y="83"/>
                  </a:cubicBezTo>
                  <a:cubicBezTo>
                    <a:pt x="155" y="73"/>
                    <a:pt x="179" y="63"/>
                    <a:pt x="200" y="49"/>
                  </a:cubicBezTo>
                  <a:cubicBezTo>
                    <a:pt x="202" y="50"/>
                    <a:pt x="204" y="52"/>
                    <a:pt x="206" y="54"/>
                  </a:cubicBezTo>
                  <a:cubicBezTo>
                    <a:pt x="181" y="66"/>
                    <a:pt x="154" y="75"/>
                    <a:pt x="128" y="86"/>
                  </a:cubicBezTo>
                  <a:cubicBezTo>
                    <a:pt x="119" y="90"/>
                    <a:pt x="110" y="93"/>
                    <a:pt x="101" y="97"/>
                  </a:cubicBezTo>
                  <a:moveTo>
                    <a:pt x="60" y="113"/>
                  </a:moveTo>
                  <a:cubicBezTo>
                    <a:pt x="60" y="112"/>
                    <a:pt x="59" y="112"/>
                    <a:pt x="59" y="112"/>
                  </a:cubicBezTo>
                  <a:cubicBezTo>
                    <a:pt x="64" y="109"/>
                    <a:pt x="69" y="107"/>
                    <a:pt x="73" y="105"/>
                  </a:cubicBezTo>
                  <a:cubicBezTo>
                    <a:pt x="85" y="99"/>
                    <a:pt x="97" y="94"/>
                    <a:pt x="108" y="88"/>
                  </a:cubicBezTo>
                  <a:cubicBezTo>
                    <a:pt x="131" y="78"/>
                    <a:pt x="154" y="67"/>
                    <a:pt x="176" y="55"/>
                  </a:cubicBezTo>
                  <a:cubicBezTo>
                    <a:pt x="180" y="53"/>
                    <a:pt x="184" y="50"/>
                    <a:pt x="188" y="47"/>
                  </a:cubicBezTo>
                  <a:cubicBezTo>
                    <a:pt x="188" y="47"/>
                    <a:pt x="188" y="47"/>
                    <a:pt x="188" y="47"/>
                  </a:cubicBezTo>
                  <a:cubicBezTo>
                    <a:pt x="183" y="50"/>
                    <a:pt x="179" y="53"/>
                    <a:pt x="175" y="56"/>
                  </a:cubicBezTo>
                  <a:cubicBezTo>
                    <a:pt x="165" y="63"/>
                    <a:pt x="154" y="68"/>
                    <a:pt x="142" y="74"/>
                  </a:cubicBezTo>
                  <a:cubicBezTo>
                    <a:pt x="120" y="83"/>
                    <a:pt x="99" y="94"/>
                    <a:pt x="77" y="104"/>
                  </a:cubicBezTo>
                  <a:cubicBezTo>
                    <a:pt x="74" y="105"/>
                    <a:pt x="71" y="107"/>
                    <a:pt x="69" y="108"/>
                  </a:cubicBezTo>
                  <a:cubicBezTo>
                    <a:pt x="66" y="110"/>
                    <a:pt x="63" y="111"/>
                    <a:pt x="60" y="113"/>
                  </a:cubicBezTo>
                  <a:moveTo>
                    <a:pt x="119" y="85"/>
                  </a:moveTo>
                  <a:cubicBezTo>
                    <a:pt x="121" y="84"/>
                    <a:pt x="122" y="84"/>
                    <a:pt x="124" y="83"/>
                  </a:cubicBezTo>
                  <a:cubicBezTo>
                    <a:pt x="136" y="78"/>
                    <a:pt x="147" y="73"/>
                    <a:pt x="158" y="67"/>
                  </a:cubicBezTo>
                  <a:cubicBezTo>
                    <a:pt x="170" y="62"/>
                    <a:pt x="180" y="54"/>
                    <a:pt x="191" y="47"/>
                  </a:cubicBezTo>
                  <a:cubicBezTo>
                    <a:pt x="191" y="47"/>
                    <a:pt x="192" y="47"/>
                    <a:pt x="193" y="47"/>
                  </a:cubicBezTo>
                  <a:cubicBezTo>
                    <a:pt x="195" y="47"/>
                    <a:pt x="197" y="47"/>
                    <a:pt x="199" y="48"/>
                  </a:cubicBezTo>
                  <a:cubicBezTo>
                    <a:pt x="188" y="53"/>
                    <a:pt x="177" y="59"/>
                    <a:pt x="166" y="64"/>
                  </a:cubicBezTo>
                  <a:cubicBezTo>
                    <a:pt x="154" y="70"/>
                    <a:pt x="141" y="76"/>
                    <a:pt x="128" y="82"/>
                  </a:cubicBezTo>
                  <a:cubicBezTo>
                    <a:pt x="125" y="83"/>
                    <a:pt x="122" y="84"/>
                    <a:pt x="119" y="85"/>
                  </a:cubicBezTo>
                  <a:moveTo>
                    <a:pt x="10" y="79"/>
                  </a:moveTo>
                  <a:cubicBezTo>
                    <a:pt x="9" y="78"/>
                    <a:pt x="9" y="77"/>
                    <a:pt x="8" y="77"/>
                  </a:cubicBezTo>
                  <a:cubicBezTo>
                    <a:pt x="26" y="65"/>
                    <a:pt x="44" y="55"/>
                    <a:pt x="62" y="45"/>
                  </a:cubicBezTo>
                  <a:cubicBezTo>
                    <a:pt x="61" y="46"/>
                    <a:pt x="60" y="47"/>
                    <a:pt x="58" y="48"/>
                  </a:cubicBezTo>
                  <a:cubicBezTo>
                    <a:pt x="42" y="57"/>
                    <a:pt x="25" y="67"/>
                    <a:pt x="10" y="79"/>
                  </a:cubicBezTo>
                  <a:moveTo>
                    <a:pt x="27" y="51"/>
                  </a:moveTo>
                  <a:cubicBezTo>
                    <a:pt x="27" y="51"/>
                    <a:pt x="27" y="51"/>
                    <a:pt x="27" y="51"/>
                  </a:cubicBezTo>
                  <a:cubicBezTo>
                    <a:pt x="28" y="50"/>
                    <a:pt x="29" y="50"/>
                    <a:pt x="31" y="49"/>
                  </a:cubicBezTo>
                  <a:cubicBezTo>
                    <a:pt x="32" y="47"/>
                    <a:pt x="34" y="46"/>
                    <a:pt x="36" y="45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4" y="47"/>
                    <a:pt x="30" y="49"/>
                    <a:pt x="27" y="51"/>
                  </a:cubicBezTo>
                  <a:moveTo>
                    <a:pt x="39" y="115"/>
                  </a:moveTo>
                  <a:cubicBezTo>
                    <a:pt x="36" y="115"/>
                    <a:pt x="34" y="115"/>
                    <a:pt x="31" y="114"/>
                  </a:cubicBezTo>
                  <a:cubicBezTo>
                    <a:pt x="40" y="107"/>
                    <a:pt x="54" y="103"/>
                    <a:pt x="64" y="98"/>
                  </a:cubicBezTo>
                  <a:cubicBezTo>
                    <a:pt x="77" y="91"/>
                    <a:pt x="89" y="85"/>
                    <a:pt x="102" y="78"/>
                  </a:cubicBezTo>
                  <a:cubicBezTo>
                    <a:pt x="115" y="72"/>
                    <a:pt x="128" y="66"/>
                    <a:pt x="141" y="61"/>
                  </a:cubicBezTo>
                  <a:cubicBezTo>
                    <a:pt x="154" y="55"/>
                    <a:pt x="167" y="48"/>
                    <a:pt x="180" y="43"/>
                  </a:cubicBezTo>
                  <a:cubicBezTo>
                    <a:pt x="181" y="43"/>
                    <a:pt x="182" y="42"/>
                    <a:pt x="182" y="42"/>
                  </a:cubicBezTo>
                  <a:cubicBezTo>
                    <a:pt x="182" y="42"/>
                    <a:pt x="182" y="42"/>
                    <a:pt x="180" y="43"/>
                  </a:cubicBezTo>
                  <a:cubicBezTo>
                    <a:pt x="177" y="45"/>
                    <a:pt x="174" y="46"/>
                    <a:pt x="171" y="48"/>
                  </a:cubicBezTo>
                  <a:cubicBezTo>
                    <a:pt x="165" y="51"/>
                    <a:pt x="160" y="55"/>
                    <a:pt x="154" y="57"/>
                  </a:cubicBezTo>
                  <a:cubicBezTo>
                    <a:pt x="142" y="63"/>
                    <a:pt x="129" y="69"/>
                    <a:pt x="118" y="75"/>
                  </a:cubicBezTo>
                  <a:cubicBezTo>
                    <a:pt x="106" y="82"/>
                    <a:pt x="94" y="88"/>
                    <a:pt x="82" y="94"/>
                  </a:cubicBezTo>
                  <a:cubicBezTo>
                    <a:pt x="69" y="101"/>
                    <a:pt x="56" y="106"/>
                    <a:pt x="45" y="114"/>
                  </a:cubicBezTo>
                  <a:cubicBezTo>
                    <a:pt x="43" y="115"/>
                    <a:pt x="41" y="115"/>
                    <a:pt x="39" y="115"/>
                  </a:cubicBezTo>
                  <a:moveTo>
                    <a:pt x="49" y="114"/>
                  </a:moveTo>
                  <a:cubicBezTo>
                    <a:pt x="53" y="112"/>
                    <a:pt x="57" y="108"/>
                    <a:pt x="61" y="106"/>
                  </a:cubicBezTo>
                  <a:cubicBezTo>
                    <a:pt x="67" y="103"/>
                    <a:pt x="73" y="100"/>
                    <a:pt x="79" y="97"/>
                  </a:cubicBezTo>
                  <a:cubicBezTo>
                    <a:pt x="91" y="90"/>
                    <a:pt x="104" y="84"/>
                    <a:pt x="116" y="78"/>
                  </a:cubicBezTo>
                  <a:cubicBezTo>
                    <a:pt x="128" y="71"/>
                    <a:pt x="139" y="65"/>
                    <a:pt x="152" y="60"/>
                  </a:cubicBezTo>
                  <a:cubicBezTo>
                    <a:pt x="163" y="55"/>
                    <a:pt x="175" y="49"/>
                    <a:pt x="185" y="42"/>
                  </a:cubicBezTo>
                  <a:cubicBezTo>
                    <a:pt x="185" y="43"/>
                    <a:pt x="184" y="43"/>
                    <a:pt x="184" y="44"/>
                  </a:cubicBezTo>
                  <a:cubicBezTo>
                    <a:pt x="183" y="45"/>
                    <a:pt x="183" y="46"/>
                    <a:pt x="184" y="47"/>
                  </a:cubicBezTo>
                  <a:cubicBezTo>
                    <a:pt x="184" y="47"/>
                    <a:pt x="184" y="48"/>
                    <a:pt x="185" y="48"/>
                  </a:cubicBezTo>
                  <a:cubicBezTo>
                    <a:pt x="177" y="52"/>
                    <a:pt x="170" y="57"/>
                    <a:pt x="162" y="61"/>
                  </a:cubicBezTo>
                  <a:cubicBezTo>
                    <a:pt x="150" y="67"/>
                    <a:pt x="137" y="73"/>
                    <a:pt x="124" y="79"/>
                  </a:cubicBezTo>
                  <a:cubicBezTo>
                    <a:pt x="111" y="86"/>
                    <a:pt x="98" y="91"/>
                    <a:pt x="86" y="97"/>
                  </a:cubicBezTo>
                  <a:cubicBezTo>
                    <a:pt x="76" y="102"/>
                    <a:pt x="67" y="107"/>
                    <a:pt x="58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1"/>
                    <a:pt x="56" y="111"/>
                    <a:pt x="56" y="111"/>
                  </a:cubicBezTo>
                  <a:cubicBezTo>
                    <a:pt x="54" y="112"/>
                    <a:pt x="52" y="113"/>
                    <a:pt x="49" y="114"/>
                  </a:cubicBezTo>
                  <a:moveTo>
                    <a:pt x="19" y="105"/>
                  </a:moveTo>
                  <a:cubicBezTo>
                    <a:pt x="18" y="104"/>
                    <a:pt x="18" y="103"/>
                    <a:pt x="18" y="102"/>
                  </a:cubicBezTo>
                  <a:cubicBezTo>
                    <a:pt x="26" y="93"/>
                    <a:pt x="37" y="87"/>
                    <a:pt x="47" y="81"/>
                  </a:cubicBezTo>
                  <a:cubicBezTo>
                    <a:pt x="60" y="74"/>
                    <a:pt x="73" y="66"/>
                    <a:pt x="87" y="60"/>
                  </a:cubicBezTo>
                  <a:cubicBezTo>
                    <a:pt x="99" y="54"/>
                    <a:pt x="111" y="48"/>
                    <a:pt x="123" y="42"/>
                  </a:cubicBezTo>
                  <a:cubicBezTo>
                    <a:pt x="124" y="41"/>
                    <a:pt x="125" y="41"/>
                    <a:pt x="126" y="40"/>
                  </a:cubicBezTo>
                  <a:cubicBezTo>
                    <a:pt x="124" y="41"/>
                    <a:pt x="122" y="42"/>
                    <a:pt x="121" y="43"/>
                  </a:cubicBezTo>
                  <a:cubicBezTo>
                    <a:pt x="108" y="51"/>
                    <a:pt x="95" y="57"/>
                    <a:pt x="81" y="64"/>
                  </a:cubicBezTo>
                  <a:cubicBezTo>
                    <a:pt x="69" y="71"/>
                    <a:pt x="57" y="78"/>
                    <a:pt x="45" y="86"/>
                  </a:cubicBezTo>
                  <a:cubicBezTo>
                    <a:pt x="39" y="89"/>
                    <a:pt x="34" y="93"/>
                    <a:pt x="29" y="97"/>
                  </a:cubicBezTo>
                  <a:cubicBezTo>
                    <a:pt x="26" y="99"/>
                    <a:pt x="24" y="101"/>
                    <a:pt x="22" y="103"/>
                  </a:cubicBezTo>
                  <a:cubicBezTo>
                    <a:pt x="20" y="103"/>
                    <a:pt x="19" y="104"/>
                    <a:pt x="20" y="104"/>
                  </a:cubicBezTo>
                  <a:cubicBezTo>
                    <a:pt x="19" y="105"/>
                    <a:pt x="19" y="105"/>
                    <a:pt x="19" y="105"/>
                  </a:cubicBezTo>
                  <a:moveTo>
                    <a:pt x="63" y="45"/>
                  </a:moveTo>
                  <a:cubicBezTo>
                    <a:pt x="66" y="43"/>
                    <a:pt x="69" y="42"/>
                    <a:pt x="73" y="40"/>
                  </a:cubicBezTo>
                  <a:cubicBezTo>
                    <a:pt x="69" y="42"/>
                    <a:pt x="66" y="43"/>
                    <a:pt x="63" y="45"/>
                  </a:cubicBezTo>
                  <a:moveTo>
                    <a:pt x="32" y="40"/>
                  </a:moveTo>
                  <a:cubicBezTo>
                    <a:pt x="32" y="40"/>
                    <a:pt x="33" y="40"/>
                    <a:pt x="34" y="39"/>
                  </a:cubicBezTo>
                  <a:cubicBezTo>
                    <a:pt x="35" y="38"/>
                    <a:pt x="36" y="38"/>
                    <a:pt x="37" y="38"/>
                  </a:cubicBezTo>
                  <a:cubicBezTo>
                    <a:pt x="37" y="38"/>
                    <a:pt x="37" y="38"/>
                    <a:pt x="36" y="38"/>
                  </a:cubicBezTo>
                  <a:cubicBezTo>
                    <a:pt x="33" y="43"/>
                    <a:pt x="28" y="46"/>
                    <a:pt x="23" y="50"/>
                  </a:cubicBezTo>
                  <a:cubicBezTo>
                    <a:pt x="22" y="49"/>
                    <a:pt x="20" y="49"/>
                    <a:pt x="18" y="48"/>
                  </a:cubicBezTo>
                  <a:cubicBezTo>
                    <a:pt x="21" y="46"/>
                    <a:pt x="24" y="45"/>
                    <a:pt x="27" y="43"/>
                  </a:cubicBezTo>
                  <a:cubicBezTo>
                    <a:pt x="29" y="42"/>
                    <a:pt x="30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5"/>
                    <a:pt x="35" y="43"/>
                    <a:pt x="38" y="38"/>
                  </a:cubicBezTo>
                  <a:cubicBezTo>
                    <a:pt x="39" y="39"/>
                    <a:pt x="40" y="40"/>
                    <a:pt x="40" y="42"/>
                  </a:cubicBezTo>
                  <a:cubicBezTo>
                    <a:pt x="38" y="43"/>
                    <a:pt x="36" y="44"/>
                    <a:pt x="33" y="45"/>
                  </a:cubicBezTo>
                  <a:cubicBezTo>
                    <a:pt x="32" y="46"/>
                    <a:pt x="30" y="48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50"/>
                    <a:pt x="25" y="50"/>
                  </a:cubicBezTo>
                  <a:moveTo>
                    <a:pt x="17" y="47"/>
                  </a:moveTo>
                  <a:cubicBezTo>
                    <a:pt x="16" y="46"/>
                    <a:pt x="15" y="45"/>
                    <a:pt x="14" y="44"/>
                  </a:cubicBezTo>
                  <a:cubicBezTo>
                    <a:pt x="20" y="43"/>
                    <a:pt x="24" y="39"/>
                    <a:pt x="28" y="35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2" y="33"/>
                    <a:pt x="30" y="35"/>
                    <a:pt x="27" y="37"/>
                  </a:cubicBezTo>
                  <a:cubicBezTo>
                    <a:pt x="24" y="40"/>
                    <a:pt x="21" y="43"/>
                    <a:pt x="18" y="47"/>
                  </a:cubicBezTo>
                  <a:cubicBezTo>
                    <a:pt x="17" y="47"/>
                    <a:pt x="17" y="47"/>
                    <a:pt x="17" y="47"/>
                  </a:cubicBezTo>
                  <a:moveTo>
                    <a:pt x="21" y="45"/>
                  </a:moveTo>
                  <a:cubicBezTo>
                    <a:pt x="20" y="45"/>
                    <a:pt x="26" y="40"/>
                    <a:pt x="26" y="40"/>
                  </a:cubicBezTo>
                  <a:cubicBezTo>
                    <a:pt x="29" y="37"/>
                    <a:pt x="32" y="35"/>
                    <a:pt x="34" y="32"/>
                  </a:cubicBezTo>
                  <a:cubicBezTo>
                    <a:pt x="35" y="33"/>
                    <a:pt x="36" y="35"/>
                    <a:pt x="37" y="36"/>
                  </a:cubicBezTo>
                  <a:cubicBezTo>
                    <a:pt x="32" y="39"/>
                    <a:pt x="27" y="42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moveTo>
                    <a:pt x="13" y="43"/>
                  </a:moveTo>
                  <a:cubicBezTo>
                    <a:pt x="12" y="42"/>
                    <a:pt x="12" y="41"/>
                    <a:pt x="12" y="40"/>
                  </a:cubicBezTo>
                  <a:cubicBezTo>
                    <a:pt x="17" y="38"/>
                    <a:pt x="22" y="33"/>
                    <a:pt x="27" y="30"/>
                  </a:cubicBezTo>
                  <a:cubicBezTo>
                    <a:pt x="23" y="32"/>
                    <a:pt x="17" y="38"/>
                    <a:pt x="13" y="43"/>
                  </a:cubicBezTo>
                  <a:moveTo>
                    <a:pt x="26" y="112"/>
                  </a:moveTo>
                  <a:cubicBezTo>
                    <a:pt x="24" y="111"/>
                    <a:pt x="23" y="110"/>
                    <a:pt x="21" y="109"/>
                  </a:cubicBezTo>
                  <a:cubicBezTo>
                    <a:pt x="32" y="101"/>
                    <a:pt x="46" y="95"/>
                    <a:pt x="58" y="89"/>
                  </a:cubicBezTo>
                  <a:cubicBezTo>
                    <a:pt x="73" y="82"/>
                    <a:pt x="87" y="76"/>
                    <a:pt x="102" y="69"/>
                  </a:cubicBezTo>
                  <a:cubicBezTo>
                    <a:pt x="116" y="61"/>
                    <a:pt x="130" y="55"/>
                    <a:pt x="145" y="48"/>
                  </a:cubicBezTo>
                  <a:cubicBezTo>
                    <a:pt x="152" y="45"/>
                    <a:pt x="159" y="42"/>
                    <a:pt x="166" y="39"/>
                  </a:cubicBezTo>
                  <a:cubicBezTo>
                    <a:pt x="171" y="36"/>
                    <a:pt x="178" y="33"/>
                    <a:pt x="183" y="29"/>
                  </a:cubicBezTo>
                  <a:cubicBezTo>
                    <a:pt x="172" y="38"/>
                    <a:pt x="156" y="44"/>
                    <a:pt x="144" y="50"/>
                  </a:cubicBezTo>
                  <a:cubicBezTo>
                    <a:pt x="129" y="56"/>
                    <a:pt x="115" y="64"/>
                    <a:pt x="100" y="71"/>
                  </a:cubicBezTo>
                  <a:cubicBezTo>
                    <a:pt x="75" y="83"/>
                    <a:pt x="49" y="96"/>
                    <a:pt x="26" y="112"/>
                  </a:cubicBezTo>
                  <a:moveTo>
                    <a:pt x="183" y="29"/>
                  </a:moveTo>
                  <a:cubicBezTo>
                    <a:pt x="183" y="29"/>
                    <a:pt x="183" y="29"/>
                    <a:pt x="183" y="29"/>
                  </a:cubicBezTo>
                  <a:cubicBezTo>
                    <a:pt x="183" y="29"/>
                    <a:pt x="183" y="29"/>
                    <a:pt x="183" y="29"/>
                  </a:cubicBezTo>
                  <a:moveTo>
                    <a:pt x="30" y="114"/>
                  </a:moveTo>
                  <a:cubicBezTo>
                    <a:pt x="29" y="113"/>
                    <a:pt x="28" y="113"/>
                    <a:pt x="27" y="113"/>
                  </a:cubicBezTo>
                  <a:cubicBezTo>
                    <a:pt x="51" y="96"/>
                    <a:pt x="77" y="83"/>
                    <a:pt x="103" y="70"/>
                  </a:cubicBezTo>
                  <a:cubicBezTo>
                    <a:pt x="119" y="63"/>
                    <a:pt x="134" y="55"/>
                    <a:pt x="150" y="48"/>
                  </a:cubicBezTo>
                  <a:cubicBezTo>
                    <a:pt x="161" y="43"/>
                    <a:pt x="175" y="38"/>
                    <a:pt x="185" y="29"/>
                  </a:cubicBezTo>
                  <a:cubicBezTo>
                    <a:pt x="186" y="32"/>
                    <a:pt x="186" y="37"/>
                    <a:pt x="185" y="40"/>
                  </a:cubicBezTo>
                  <a:cubicBezTo>
                    <a:pt x="185" y="40"/>
                    <a:pt x="185" y="40"/>
                    <a:pt x="185" y="40"/>
                  </a:cubicBezTo>
                  <a:cubicBezTo>
                    <a:pt x="171" y="44"/>
                    <a:pt x="159" y="52"/>
                    <a:pt x="146" y="57"/>
                  </a:cubicBezTo>
                  <a:cubicBezTo>
                    <a:pt x="133" y="63"/>
                    <a:pt x="119" y="68"/>
                    <a:pt x="106" y="75"/>
                  </a:cubicBezTo>
                  <a:cubicBezTo>
                    <a:pt x="92" y="82"/>
                    <a:pt x="78" y="89"/>
                    <a:pt x="63" y="97"/>
                  </a:cubicBezTo>
                  <a:cubicBezTo>
                    <a:pt x="53" y="102"/>
                    <a:pt x="39" y="106"/>
                    <a:pt x="30" y="114"/>
                  </a:cubicBezTo>
                  <a:moveTo>
                    <a:pt x="16" y="42"/>
                  </a:moveTo>
                  <a:cubicBezTo>
                    <a:pt x="15" y="42"/>
                    <a:pt x="15" y="41"/>
                    <a:pt x="17" y="40"/>
                  </a:cubicBezTo>
                  <a:cubicBezTo>
                    <a:pt x="18" y="39"/>
                    <a:pt x="19" y="38"/>
                    <a:pt x="20" y="37"/>
                  </a:cubicBezTo>
                  <a:cubicBezTo>
                    <a:pt x="23" y="34"/>
                    <a:pt x="27" y="32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1" y="29"/>
                    <a:pt x="32" y="30"/>
                    <a:pt x="33" y="31"/>
                  </a:cubicBezTo>
                  <a:cubicBezTo>
                    <a:pt x="27" y="34"/>
                    <a:pt x="22" y="39"/>
                    <a:pt x="16" y="42"/>
                  </a:cubicBezTo>
                  <a:moveTo>
                    <a:pt x="11" y="38"/>
                  </a:moveTo>
                  <a:cubicBezTo>
                    <a:pt x="11" y="37"/>
                    <a:pt x="11" y="37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4" y="33"/>
                    <a:pt x="17" y="31"/>
                    <a:pt x="20" y="29"/>
                  </a:cubicBezTo>
                  <a:cubicBezTo>
                    <a:pt x="21" y="28"/>
                    <a:pt x="23" y="27"/>
                    <a:pt x="23" y="27"/>
                  </a:cubicBezTo>
                  <a:cubicBezTo>
                    <a:pt x="23" y="27"/>
                    <a:pt x="22" y="28"/>
                    <a:pt x="20" y="30"/>
                  </a:cubicBezTo>
                  <a:cubicBezTo>
                    <a:pt x="17" y="33"/>
                    <a:pt x="14" y="35"/>
                    <a:pt x="11" y="38"/>
                  </a:cubicBezTo>
                  <a:moveTo>
                    <a:pt x="11" y="39"/>
                  </a:moveTo>
                  <a:cubicBezTo>
                    <a:pt x="11" y="39"/>
                    <a:pt x="11" y="39"/>
                    <a:pt x="11" y="39"/>
                  </a:cubicBezTo>
                  <a:cubicBezTo>
                    <a:pt x="15" y="35"/>
                    <a:pt x="21" y="32"/>
                    <a:pt x="24" y="27"/>
                  </a:cubicBezTo>
                  <a:cubicBezTo>
                    <a:pt x="26" y="27"/>
                    <a:pt x="27" y="27"/>
                    <a:pt x="28" y="28"/>
                  </a:cubicBezTo>
                  <a:cubicBezTo>
                    <a:pt x="26" y="29"/>
                    <a:pt x="23" y="30"/>
                    <a:pt x="21" y="32"/>
                  </a:cubicBezTo>
                  <a:cubicBezTo>
                    <a:pt x="18" y="35"/>
                    <a:pt x="14" y="37"/>
                    <a:pt x="11" y="39"/>
                  </a:cubicBezTo>
                  <a:moveTo>
                    <a:pt x="11" y="34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4" y="29"/>
                    <a:pt x="18" y="27"/>
                    <a:pt x="22" y="27"/>
                  </a:cubicBezTo>
                  <a:cubicBezTo>
                    <a:pt x="18" y="29"/>
                    <a:pt x="15" y="31"/>
                    <a:pt x="11" y="34"/>
                  </a:cubicBezTo>
                  <a:moveTo>
                    <a:pt x="45" y="39"/>
                  </a:moveTo>
                  <a:cubicBezTo>
                    <a:pt x="45" y="38"/>
                    <a:pt x="46" y="37"/>
                    <a:pt x="46" y="36"/>
                  </a:cubicBezTo>
                  <a:cubicBezTo>
                    <a:pt x="51" y="32"/>
                    <a:pt x="58" y="29"/>
                    <a:pt x="65" y="26"/>
                  </a:cubicBezTo>
                  <a:cubicBezTo>
                    <a:pt x="58" y="30"/>
                    <a:pt x="52" y="35"/>
                    <a:pt x="45" y="39"/>
                  </a:cubicBezTo>
                  <a:moveTo>
                    <a:pt x="21" y="108"/>
                  </a:moveTo>
                  <a:cubicBezTo>
                    <a:pt x="20" y="108"/>
                    <a:pt x="19" y="107"/>
                    <a:pt x="19" y="107"/>
                  </a:cubicBezTo>
                  <a:cubicBezTo>
                    <a:pt x="20" y="106"/>
                    <a:pt x="22" y="105"/>
                    <a:pt x="23" y="104"/>
                  </a:cubicBezTo>
                  <a:cubicBezTo>
                    <a:pt x="24" y="103"/>
                    <a:pt x="25" y="102"/>
                    <a:pt x="27" y="101"/>
                  </a:cubicBezTo>
                  <a:cubicBezTo>
                    <a:pt x="39" y="93"/>
                    <a:pt x="52" y="87"/>
                    <a:pt x="64" y="80"/>
                  </a:cubicBezTo>
                  <a:cubicBezTo>
                    <a:pt x="77" y="73"/>
                    <a:pt x="90" y="66"/>
                    <a:pt x="103" y="59"/>
                  </a:cubicBezTo>
                  <a:cubicBezTo>
                    <a:pt x="116" y="53"/>
                    <a:pt x="129" y="47"/>
                    <a:pt x="142" y="41"/>
                  </a:cubicBezTo>
                  <a:cubicBezTo>
                    <a:pt x="151" y="36"/>
                    <a:pt x="160" y="31"/>
                    <a:pt x="169" y="26"/>
                  </a:cubicBezTo>
                  <a:cubicBezTo>
                    <a:pt x="167" y="27"/>
                    <a:pt x="166" y="28"/>
                    <a:pt x="164" y="29"/>
                  </a:cubicBezTo>
                  <a:cubicBezTo>
                    <a:pt x="158" y="33"/>
                    <a:pt x="151" y="37"/>
                    <a:pt x="145" y="40"/>
                  </a:cubicBezTo>
                  <a:cubicBezTo>
                    <a:pt x="130" y="48"/>
                    <a:pt x="114" y="55"/>
                    <a:pt x="99" y="63"/>
                  </a:cubicBezTo>
                  <a:cubicBezTo>
                    <a:pt x="84" y="71"/>
                    <a:pt x="69" y="79"/>
                    <a:pt x="55" y="87"/>
                  </a:cubicBezTo>
                  <a:cubicBezTo>
                    <a:pt x="43" y="93"/>
                    <a:pt x="31" y="100"/>
                    <a:pt x="21" y="108"/>
                  </a:cubicBezTo>
                  <a:moveTo>
                    <a:pt x="25" y="55"/>
                  </a:moveTo>
                  <a:cubicBezTo>
                    <a:pt x="26" y="55"/>
                    <a:pt x="26" y="54"/>
                    <a:pt x="27" y="53"/>
                  </a:cubicBezTo>
                  <a:cubicBezTo>
                    <a:pt x="30" y="52"/>
                    <a:pt x="34" y="50"/>
                    <a:pt x="37" y="47"/>
                  </a:cubicBezTo>
                  <a:cubicBezTo>
                    <a:pt x="39" y="46"/>
                    <a:pt x="41" y="45"/>
                    <a:pt x="43" y="44"/>
                  </a:cubicBezTo>
                  <a:cubicBezTo>
                    <a:pt x="44" y="44"/>
                    <a:pt x="45" y="43"/>
                    <a:pt x="45" y="43"/>
                  </a:cubicBezTo>
                  <a:cubicBezTo>
                    <a:pt x="50" y="40"/>
                    <a:pt x="56" y="37"/>
                    <a:pt x="61" y="34"/>
                  </a:cubicBezTo>
                  <a:cubicBezTo>
                    <a:pt x="66" y="31"/>
                    <a:pt x="73" y="28"/>
                    <a:pt x="79" y="24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1" y="30"/>
                    <a:pt x="62" y="36"/>
                    <a:pt x="53" y="41"/>
                  </a:cubicBezTo>
                  <a:cubicBezTo>
                    <a:pt x="37" y="51"/>
                    <a:pt x="19" y="59"/>
                    <a:pt x="5" y="71"/>
                  </a:cubicBezTo>
                  <a:cubicBezTo>
                    <a:pt x="5" y="70"/>
                    <a:pt x="5" y="69"/>
                    <a:pt x="5" y="68"/>
                  </a:cubicBezTo>
                  <a:cubicBezTo>
                    <a:pt x="11" y="64"/>
                    <a:pt x="17" y="59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5" y="55"/>
                  </a:cubicBezTo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50" y="38"/>
                    <a:pt x="55" y="34"/>
                    <a:pt x="60" y="31"/>
                  </a:cubicBezTo>
                  <a:cubicBezTo>
                    <a:pt x="64" y="29"/>
                    <a:pt x="67" y="26"/>
                    <a:pt x="70" y="24"/>
                  </a:cubicBezTo>
                  <a:cubicBezTo>
                    <a:pt x="71" y="24"/>
                    <a:pt x="71" y="24"/>
                    <a:pt x="72" y="23"/>
                  </a:cubicBezTo>
                  <a:cubicBezTo>
                    <a:pt x="74" y="22"/>
                    <a:pt x="75" y="22"/>
                    <a:pt x="77" y="21"/>
                  </a:cubicBezTo>
                  <a:cubicBezTo>
                    <a:pt x="77" y="22"/>
                    <a:pt x="78" y="23"/>
                    <a:pt x="78" y="24"/>
                  </a:cubicBezTo>
                  <a:cubicBezTo>
                    <a:pt x="73" y="27"/>
                    <a:pt x="66" y="30"/>
                    <a:pt x="60" y="33"/>
                  </a:cubicBezTo>
                  <a:cubicBezTo>
                    <a:pt x="55" y="36"/>
                    <a:pt x="50" y="39"/>
                    <a:pt x="45" y="41"/>
                  </a:cubicBezTo>
                  <a:moveTo>
                    <a:pt x="35" y="100"/>
                  </a:moveTo>
                  <a:cubicBezTo>
                    <a:pt x="55" y="88"/>
                    <a:pt x="74" y="78"/>
                    <a:pt x="94" y="67"/>
                  </a:cubicBezTo>
                  <a:cubicBezTo>
                    <a:pt x="115" y="56"/>
                    <a:pt x="137" y="46"/>
                    <a:pt x="158" y="34"/>
                  </a:cubicBezTo>
                  <a:cubicBezTo>
                    <a:pt x="162" y="32"/>
                    <a:pt x="165" y="30"/>
                    <a:pt x="169" y="27"/>
                  </a:cubicBezTo>
                  <a:cubicBezTo>
                    <a:pt x="170" y="26"/>
                    <a:pt x="171" y="25"/>
                    <a:pt x="173" y="24"/>
                  </a:cubicBezTo>
                  <a:cubicBezTo>
                    <a:pt x="174" y="24"/>
                    <a:pt x="174" y="23"/>
                    <a:pt x="175" y="22"/>
                  </a:cubicBezTo>
                  <a:cubicBezTo>
                    <a:pt x="176" y="22"/>
                    <a:pt x="177" y="21"/>
                    <a:pt x="179" y="21"/>
                  </a:cubicBezTo>
                  <a:cubicBezTo>
                    <a:pt x="180" y="21"/>
                    <a:pt x="181" y="22"/>
                    <a:pt x="182" y="23"/>
                  </a:cubicBezTo>
                  <a:cubicBezTo>
                    <a:pt x="183" y="24"/>
                    <a:pt x="184" y="26"/>
                    <a:pt x="184" y="27"/>
                  </a:cubicBezTo>
                  <a:cubicBezTo>
                    <a:pt x="181" y="29"/>
                    <a:pt x="178" y="31"/>
                    <a:pt x="175" y="33"/>
                  </a:cubicBezTo>
                  <a:cubicBezTo>
                    <a:pt x="171" y="36"/>
                    <a:pt x="165" y="38"/>
                    <a:pt x="160" y="40"/>
                  </a:cubicBezTo>
                  <a:cubicBezTo>
                    <a:pt x="150" y="45"/>
                    <a:pt x="139" y="49"/>
                    <a:pt x="128" y="54"/>
                  </a:cubicBezTo>
                  <a:cubicBezTo>
                    <a:pt x="106" y="65"/>
                    <a:pt x="85" y="76"/>
                    <a:pt x="63" y="86"/>
                  </a:cubicBezTo>
                  <a:cubicBezTo>
                    <a:pt x="54" y="90"/>
                    <a:pt x="45" y="95"/>
                    <a:pt x="35" y="100"/>
                  </a:cubicBezTo>
                  <a:moveTo>
                    <a:pt x="155" y="26"/>
                  </a:moveTo>
                  <a:cubicBezTo>
                    <a:pt x="155" y="26"/>
                    <a:pt x="156" y="25"/>
                    <a:pt x="156" y="25"/>
                  </a:cubicBezTo>
                  <a:cubicBezTo>
                    <a:pt x="161" y="21"/>
                    <a:pt x="166" y="19"/>
                    <a:pt x="172" y="19"/>
                  </a:cubicBezTo>
                  <a:cubicBezTo>
                    <a:pt x="174" y="19"/>
                    <a:pt x="176" y="19"/>
                    <a:pt x="177" y="20"/>
                  </a:cubicBezTo>
                  <a:cubicBezTo>
                    <a:pt x="177" y="20"/>
                    <a:pt x="177" y="20"/>
                    <a:pt x="176" y="21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4" y="22"/>
                    <a:pt x="171" y="23"/>
                    <a:pt x="169" y="25"/>
                  </a:cubicBezTo>
                  <a:cubicBezTo>
                    <a:pt x="159" y="31"/>
                    <a:pt x="149" y="36"/>
                    <a:pt x="139" y="41"/>
                  </a:cubicBezTo>
                  <a:cubicBezTo>
                    <a:pt x="118" y="51"/>
                    <a:pt x="97" y="60"/>
                    <a:pt x="76" y="72"/>
                  </a:cubicBezTo>
                  <a:cubicBezTo>
                    <a:pt x="66" y="77"/>
                    <a:pt x="56" y="83"/>
                    <a:pt x="45" y="89"/>
                  </a:cubicBezTo>
                  <a:cubicBezTo>
                    <a:pt x="42" y="91"/>
                    <a:pt x="38" y="93"/>
                    <a:pt x="34" y="95"/>
                  </a:cubicBezTo>
                  <a:cubicBezTo>
                    <a:pt x="69" y="70"/>
                    <a:pt x="107" y="52"/>
                    <a:pt x="144" y="31"/>
                  </a:cubicBezTo>
                  <a:cubicBezTo>
                    <a:pt x="146" y="30"/>
                    <a:pt x="149" y="28"/>
                    <a:pt x="151" y="26"/>
                  </a:cubicBezTo>
                  <a:cubicBezTo>
                    <a:pt x="152" y="26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4" y="25"/>
                    <a:pt x="154" y="26"/>
                    <a:pt x="155" y="26"/>
                  </a:cubicBezTo>
                  <a:moveTo>
                    <a:pt x="22" y="97"/>
                  </a:moveTo>
                  <a:cubicBezTo>
                    <a:pt x="24" y="94"/>
                    <a:pt x="27" y="91"/>
                    <a:pt x="29" y="89"/>
                  </a:cubicBezTo>
                  <a:cubicBezTo>
                    <a:pt x="30" y="89"/>
                    <a:pt x="30" y="89"/>
                    <a:pt x="30" y="89"/>
                  </a:cubicBezTo>
                  <a:cubicBezTo>
                    <a:pt x="30" y="89"/>
                    <a:pt x="31" y="88"/>
                    <a:pt x="31" y="88"/>
                  </a:cubicBezTo>
                  <a:cubicBezTo>
                    <a:pt x="36" y="84"/>
                    <a:pt x="42" y="80"/>
                    <a:pt x="47" y="76"/>
                  </a:cubicBezTo>
                  <a:cubicBezTo>
                    <a:pt x="62" y="67"/>
                    <a:pt x="78" y="58"/>
                    <a:pt x="94" y="49"/>
                  </a:cubicBezTo>
                  <a:cubicBezTo>
                    <a:pt x="113" y="40"/>
                    <a:pt x="133" y="31"/>
                    <a:pt x="151" y="18"/>
                  </a:cubicBezTo>
                  <a:cubicBezTo>
                    <a:pt x="152" y="20"/>
                    <a:pt x="152" y="21"/>
                    <a:pt x="152" y="23"/>
                  </a:cubicBezTo>
                  <a:cubicBezTo>
                    <a:pt x="152" y="23"/>
                    <a:pt x="152" y="24"/>
                    <a:pt x="152" y="24"/>
                  </a:cubicBezTo>
                  <a:cubicBezTo>
                    <a:pt x="151" y="25"/>
                    <a:pt x="150" y="26"/>
                    <a:pt x="149" y="2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44" y="29"/>
                    <a:pt x="139" y="31"/>
                    <a:pt x="135" y="34"/>
                  </a:cubicBezTo>
                  <a:cubicBezTo>
                    <a:pt x="124" y="39"/>
                    <a:pt x="113" y="46"/>
                    <a:pt x="102" y="52"/>
                  </a:cubicBezTo>
                  <a:cubicBezTo>
                    <a:pt x="80" y="62"/>
                    <a:pt x="58" y="72"/>
                    <a:pt x="38" y="85"/>
                  </a:cubicBezTo>
                  <a:cubicBezTo>
                    <a:pt x="34" y="87"/>
                    <a:pt x="30" y="90"/>
                    <a:pt x="27" y="93"/>
                  </a:cubicBezTo>
                  <a:cubicBezTo>
                    <a:pt x="25" y="94"/>
                    <a:pt x="23" y="95"/>
                    <a:pt x="22" y="97"/>
                  </a:cubicBezTo>
                  <a:moveTo>
                    <a:pt x="144" y="20"/>
                  </a:moveTo>
                  <a:cubicBezTo>
                    <a:pt x="144" y="20"/>
                    <a:pt x="146" y="19"/>
                    <a:pt x="147" y="19"/>
                  </a:cubicBezTo>
                  <a:cubicBezTo>
                    <a:pt x="148" y="18"/>
                    <a:pt x="149" y="18"/>
                    <a:pt x="150" y="18"/>
                  </a:cubicBezTo>
                  <a:cubicBezTo>
                    <a:pt x="150" y="18"/>
                    <a:pt x="150" y="18"/>
                    <a:pt x="147" y="20"/>
                  </a:cubicBezTo>
                  <a:cubicBezTo>
                    <a:pt x="142" y="23"/>
                    <a:pt x="136" y="26"/>
                    <a:pt x="130" y="30"/>
                  </a:cubicBezTo>
                  <a:cubicBezTo>
                    <a:pt x="124" y="33"/>
                    <a:pt x="116" y="37"/>
                    <a:pt x="109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20" y="35"/>
                    <a:pt x="129" y="30"/>
                    <a:pt x="138" y="24"/>
                  </a:cubicBezTo>
                  <a:cubicBezTo>
                    <a:pt x="140" y="22"/>
                    <a:pt x="142" y="21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moveTo>
                    <a:pt x="12" y="79"/>
                  </a:moveTo>
                  <a:cubicBezTo>
                    <a:pt x="16" y="78"/>
                    <a:pt x="21" y="73"/>
                    <a:pt x="24" y="70"/>
                  </a:cubicBezTo>
                  <a:cubicBezTo>
                    <a:pt x="34" y="63"/>
                    <a:pt x="43" y="57"/>
                    <a:pt x="54" y="52"/>
                  </a:cubicBezTo>
                  <a:cubicBezTo>
                    <a:pt x="64" y="46"/>
                    <a:pt x="75" y="40"/>
                    <a:pt x="85" y="34"/>
                  </a:cubicBezTo>
                  <a:cubicBezTo>
                    <a:pt x="93" y="29"/>
                    <a:pt x="100" y="24"/>
                    <a:pt x="108" y="19"/>
                  </a:cubicBezTo>
                  <a:cubicBezTo>
                    <a:pt x="110" y="19"/>
                    <a:pt x="110" y="18"/>
                    <a:pt x="110" y="18"/>
                  </a:cubicBezTo>
                  <a:cubicBezTo>
                    <a:pt x="111" y="18"/>
                    <a:pt x="111" y="17"/>
                    <a:pt x="112" y="17"/>
                  </a:cubicBezTo>
                  <a:cubicBezTo>
                    <a:pt x="112" y="18"/>
                    <a:pt x="113" y="18"/>
                    <a:pt x="113" y="19"/>
                  </a:cubicBezTo>
                  <a:cubicBezTo>
                    <a:pt x="113" y="20"/>
                    <a:pt x="114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6" y="26"/>
                    <a:pt x="97" y="33"/>
                    <a:pt x="87" y="38"/>
                  </a:cubicBezTo>
                  <a:cubicBezTo>
                    <a:pt x="67" y="50"/>
                    <a:pt x="46" y="60"/>
                    <a:pt x="25" y="72"/>
                  </a:cubicBezTo>
                  <a:cubicBezTo>
                    <a:pt x="21" y="74"/>
                    <a:pt x="17" y="78"/>
                    <a:pt x="12" y="79"/>
                  </a:cubicBezTo>
                  <a:moveTo>
                    <a:pt x="46" y="32"/>
                  </a:moveTo>
                  <a:cubicBezTo>
                    <a:pt x="46" y="30"/>
                    <a:pt x="46" y="29"/>
                    <a:pt x="47" y="27"/>
                  </a:cubicBezTo>
                  <a:cubicBezTo>
                    <a:pt x="50" y="25"/>
                    <a:pt x="54" y="23"/>
                    <a:pt x="57" y="21"/>
                  </a:cubicBezTo>
                  <a:cubicBezTo>
                    <a:pt x="60" y="19"/>
                    <a:pt x="63" y="18"/>
                    <a:pt x="66" y="17"/>
                  </a:cubicBezTo>
                  <a:cubicBezTo>
                    <a:pt x="65" y="17"/>
                    <a:pt x="61" y="21"/>
                    <a:pt x="59" y="22"/>
                  </a:cubicBezTo>
                  <a:cubicBezTo>
                    <a:pt x="54" y="25"/>
                    <a:pt x="50" y="28"/>
                    <a:pt x="46" y="32"/>
                  </a:cubicBezTo>
                  <a:moveTo>
                    <a:pt x="125" y="25"/>
                  </a:moveTo>
                  <a:cubicBezTo>
                    <a:pt x="131" y="21"/>
                    <a:pt x="137" y="17"/>
                    <a:pt x="143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5"/>
                    <a:pt x="138" y="17"/>
                    <a:pt x="136" y="19"/>
                  </a:cubicBezTo>
                  <a:cubicBezTo>
                    <a:pt x="132" y="21"/>
                    <a:pt x="128" y="23"/>
                    <a:pt x="125" y="25"/>
                  </a:cubicBezTo>
                  <a:moveTo>
                    <a:pt x="107" y="12"/>
                  </a:moveTo>
                  <a:cubicBezTo>
                    <a:pt x="107" y="12"/>
                    <a:pt x="107" y="12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moveTo>
                    <a:pt x="50" y="20"/>
                  </a:moveTo>
                  <a:cubicBezTo>
                    <a:pt x="51" y="18"/>
                    <a:pt x="53" y="16"/>
                    <a:pt x="55" y="15"/>
                  </a:cubicBezTo>
                  <a:cubicBezTo>
                    <a:pt x="57" y="13"/>
                    <a:pt x="60" y="12"/>
                    <a:pt x="62" y="12"/>
                  </a:cubicBezTo>
                  <a:cubicBezTo>
                    <a:pt x="58" y="15"/>
                    <a:pt x="53" y="17"/>
                    <a:pt x="50" y="20"/>
                  </a:cubicBezTo>
                  <a:moveTo>
                    <a:pt x="47" y="25"/>
                  </a:moveTo>
                  <a:cubicBezTo>
                    <a:pt x="47" y="25"/>
                    <a:pt x="47" y="24"/>
                    <a:pt x="48" y="24"/>
                  </a:cubicBezTo>
                  <a:cubicBezTo>
                    <a:pt x="49" y="22"/>
                    <a:pt x="52" y="20"/>
                    <a:pt x="52" y="20"/>
                  </a:cubicBezTo>
                  <a:cubicBezTo>
                    <a:pt x="56" y="17"/>
                    <a:pt x="60" y="15"/>
                    <a:pt x="64" y="12"/>
                  </a:cubicBezTo>
                  <a:cubicBezTo>
                    <a:pt x="69" y="13"/>
                    <a:pt x="73" y="16"/>
                    <a:pt x="76" y="20"/>
                  </a:cubicBezTo>
                  <a:cubicBezTo>
                    <a:pt x="74" y="21"/>
                    <a:pt x="73" y="21"/>
                    <a:pt x="72" y="22"/>
                  </a:cubicBezTo>
                  <a:cubicBezTo>
                    <a:pt x="63" y="27"/>
                    <a:pt x="54" y="29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53" y="28"/>
                    <a:pt x="62" y="22"/>
                    <a:pt x="69" y="16"/>
                  </a:cubicBezTo>
                  <a:cubicBezTo>
                    <a:pt x="69" y="15"/>
                    <a:pt x="69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1" y="17"/>
                    <a:pt x="54" y="21"/>
                    <a:pt x="48" y="25"/>
                  </a:cubicBezTo>
                  <a:cubicBezTo>
                    <a:pt x="47" y="25"/>
                    <a:pt x="47" y="25"/>
                    <a:pt x="47" y="25"/>
                  </a:cubicBezTo>
                  <a:moveTo>
                    <a:pt x="21" y="67"/>
                  </a:moveTo>
                  <a:cubicBezTo>
                    <a:pt x="34" y="59"/>
                    <a:pt x="49" y="51"/>
                    <a:pt x="62" y="43"/>
                  </a:cubicBezTo>
                  <a:cubicBezTo>
                    <a:pt x="78" y="33"/>
                    <a:pt x="96" y="24"/>
                    <a:pt x="109" y="12"/>
                  </a:cubicBezTo>
                  <a:cubicBezTo>
                    <a:pt x="110" y="13"/>
                    <a:pt x="111" y="15"/>
                    <a:pt x="112" y="16"/>
                  </a:cubicBezTo>
                  <a:cubicBezTo>
                    <a:pt x="104" y="20"/>
                    <a:pt x="97" y="25"/>
                    <a:pt x="90" y="29"/>
                  </a:cubicBezTo>
                  <a:cubicBezTo>
                    <a:pt x="81" y="34"/>
                    <a:pt x="71" y="39"/>
                    <a:pt x="62" y="44"/>
                  </a:cubicBezTo>
                  <a:cubicBezTo>
                    <a:pt x="53" y="49"/>
                    <a:pt x="44" y="54"/>
                    <a:pt x="35" y="59"/>
                  </a:cubicBezTo>
                  <a:cubicBezTo>
                    <a:pt x="31" y="61"/>
                    <a:pt x="26" y="64"/>
                    <a:pt x="22" y="66"/>
                  </a:cubicBezTo>
                  <a:cubicBezTo>
                    <a:pt x="22" y="67"/>
                    <a:pt x="21" y="67"/>
                    <a:pt x="21" y="67"/>
                  </a:cubicBezTo>
                  <a:moveTo>
                    <a:pt x="28" y="84"/>
                  </a:moveTo>
                  <a:cubicBezTo>
                    <a:pt x="41" y="75"/>
                    <a:pt x="55" y="66"/>
                    <a:pt x="69" y="58"/>
                  </a:cubicBezTo>
                  <a:cubicBezTo>
                    <a:pt x="83" y="50"/>
                    <a:pt x="98" y="42"/>
                    <a:pt x="113" y="33"/>
                  </a:cubicBezTo>
                  <a:cubicBezTo>
                    <a:pt x="125" y="27"/>
                    <a:pt x="138" y="20"/>
                    <a:pt x="148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0" y="12"/>
                    <a:pt x="151" y="14"/>
                    <a:pt x="151" y="17"/>
                  </a:cubicBezTo>
                  <a:cubicBezTo>
                    <a:pt x="141" y="18"/>
                    <a:pt x="131" y="27"/>
                    <a:pt x="123" y="32"/>
                  </a:cubicBezTo>
                  <a:cubicBezTo>
                    <a:pt x="112" y="38"/>
                    <a:pt x="101" y="44"/>
                    <a:pt x="90" y="50"/>
                  </a:cubicBezTo>
                  <a:cubicBezTo>
                    <a:pt x="81" y="54"/>
                    <a:pt x="73" y="58"/>
                    <a:pt x="64" y="63"/>
                  </a:cubicBezTo>
                  <a:cubicBezTo>
                    <a:pt x="52" y="69"/>
                    <a:pt x="40" y="76"/>
                    <a:pt x="28" y="84"/>
                  </a:cubicBezTo>
                  <a:moveTo>
                    <a:pt x="83" y="23"/>
                  </a:moveTo>
                  <a:cubicBezTo>
                    <a:pt x="83" y="22"/>
                    <a:pt x="83" y="22"/>
                    <a:pt x="83" y="22"/>
                  </a:cubicBezTo>
                  <a:cubicBezTo>
                    <a:pt x="83" y="21"/>
                    <a:pt x="84" y="20"/>
                    <a:pt x="84" y="19"/>
                  </a:cubicBezTo>
                  <a:cubicBezTo>
                    <a:pt x="90" y="17"/>
                    <a:pt x="96" y="13"/>
                    <a:pt x="102" y="10"/>
                  </a:cubicBezTo>
                  <a:cubicBezTo>
                    <a:pt x="96" y="15"/>
                    <a:pt x="89" y="19"/>
                    <a:pt x="83" y="23"/>
                  </a:cubicBezTo>
                  <a:moveTo>
                    <a:pt x="7" y="75"/>
                  </a:moveTo>
                  <a:cubicBezTo>
                    <a:pt x="7" y="75"/>
                    <a:pt x="6" y="73"/>
                    <a:pt x="5" y="72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20" y="59"/>
                    <a:pt x="40" y="51"/>
                    <a:pt x="56" y="41"/>
                  </a:cubicBezTo>
                  <a:cubicBezTo>
                    <a:pt x="66" y="35"/>
                    <a:pt x="75" y="29"/>
                    <a:pt x="84" y="23"/>
                  </a:cubicBezTo>
                  <a:cubicBezTo>
                    <a:pt x="92" y="19"/>
                    <a:pt x="100" y="14"/>
                    <a:pt x="106" y="8"/>
                  </a:cubicBezTo>
                  <a:cubicBezTo>
                    <a:pt x="107" y="9"/>
                    <a:pt x="108" y="10"/>
                    <a:pt x="109" y="11"/>
                  </a:cubicBezTo>
                  <a:cubicBezTo>
                    <a:pt x="92" y="21"/>
                    <a:pt x="75" y="31"/>
                    <a:pt x="58" y="41"/>
                  </a:cubicBezTo>
                  <a:cubicBezTo>
                    <a:pt x="41" y="52"/>
                    <a:pt x="23" y="60"/>
                    <a:pt x="7" y="71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7" y="72"/>
                    <a:pt x="7" y="72"/>
                    <a:pt x="8" y="72"/>
                  </a:cubicBezTo>
                  <a:cubicBezTo>
                    <a:pt x="24" y="61"/>
                    <a:pt x="42" y="53"/>
                    <a:pt x="59" y="42"/>
                  </a:cubicBezTo>
                  <a:cubicBezTo>
                    <a:pt x="67" y="38"/>
                    <a:pt x="76" y="33"/>
                    <a:pt x="84" y="28"/>
                  </a:cubicBezTo>
                  <a:cubicBezTo>
                    <a:pt x="92" y="23"/>
                    <a:pt x="101" y="18"/>
                    <a:pt x="107" y="13"/>
                  </a:cubicBezTo>
                  <a:cubicBezTo>
                    <a:pt x="100" y="19"/>
                    <a:pt x="92" y="23"/>
                    <a:pt x="84" y="28"/>
                  </a:cubicBezTo>
                  <a:cubicBezTo>
                    <a:pt x="75" y="33"/>
                    <a:pt x="66" y="39"/>
                    <a:pt x="56" y="45"/>
                  </a:cubicBezTo>
                  <a:cubicBezTo>
                    <a:pt x="47" y="50"/>
                    <a:pt x="38" y="55"/>
                    <a:pt x="29" y="61"/>
                  </a:cubicBezTo>
                  <a:cubicBezTo>
                    <a:pt x="22" y="66"/>
                    <a:pt x="14" y="70"/>
                    <a:pt x="7" y="75"/>
                  </a:cubicBezTo>
                  <a:moveTo>
                    <a:pt x="15" y="82"/>
                  </a:moveTo>
                  <a:cubicBezTo>
                    <a:pt x="14" y="82"/>
                    <a:pt x="13" y="81"/>
                    <a:pt x="12" y="80"/>
                  </a:cubicBezTo>
                  <a:cubicBezTo>
                    <a:pt x="20" y="78"/>
                    <a:pt x="28" y="71"/>
                    <a:pt x="36" y="67"/>
                  </a:cubicBezTo>
                  <a:cubicBezTo>
                    <a:pt x="47" y="61"/>
                    <a:pt x="58" y="55"/>
                    <a:pt x="69" y="49"/>
                  </a:cubicBezTo>
                  <a:cubicBezTo>
                    <a:pt x="81" y="43"/>
                    <a:pt x="92" y="37"/>
                    <a:pt x="103" y="30"/>
                  </a:cubicBezTo>
                  <a:cubicBezTo>
                    <a:pt x="113" y="24"/>
                    <a:pt x="122" y="16"/>
                    <a:pt x="132" y="11"/>
                  </a:cubicBezTo>
                  <a:cubicBezTo>
                    <a:pt x="133" y="10"/>
                    <a:pt x="138" y="7"/>
                    <a:pt x="138" y="7"/>
                  </a:cubicBezTo>
                  <a:cubicBezTo>
                    <a:pt x="139" y="7"/>
                    <a:pt x="138" y="7"/>
                    <a:pt x="138" y="7"/>
                  </a:cubicBezTo>
                  <a:cubicBezTo>
                    <a:pt x="136" y="9"/>
                    <a:pt x="133" y="11"/>
                    <a:pt x="131" y="13"/>
                  </a:cubicBezTo>
                  <a:cubicBezTo>
                    <a:pt x="125" y="16"/>
                    <a:pt x="119" y="20"/>
                    <a:pt x="113" y="24"/>
                  </a:cubicBezTo>
                  <a:cubicBezTo>
                    <a:pt x="102" y="31"/>
                    <a:pt x="90" y="38"/>
                    <a:pt x="79" y="44"/>
                  </a:cubicBezTo>
                  <a:cubicBezTo>
                    <a:pt x="68" y="50"/>
                    <a:pt x="56" y="56"/>
                    <a:pt x="45" y="63"/>
                  </a:cubicBezTo>
                  <a:cubicBezTo>
                    <a:pt x="35" y="69"/>
                    <a:pt x="26" y="77"/>
                    <a:pt x="15" y="82"/>
                  </a:cubicBezTo>
                  <a:moveTo>
                    <a:pt x="25" y="77"/>
                  </a:moveTo>
                  <a:cubicBezTo>
                    <a:pt x="26" y="77"/>
                    <a:pt x="26" y="77"/>
                    <a:pt x="27" y="77"/>
                  </a:cubicBezTo>
                  <a:cubicBezTo>
                    <a:pt x="31" y="73"/>
                    <a:pt x="36" y="70"/>
                    <a:pt x="41" y="67"/>
                  </a:cubicBezTo>
                  <a:cubicBezTo>
                    <a:pt x="52" y="60"/>
                    <a:pt x="63" y="54"/>
                    <a:pt x="74" y="48"/>
                  </a:cubicBezTo>
                  <a:cubicBezTo>
                    <a:pt x="97" y="35"/>
                    <a:pt x="119" y="22"/>
                    <a:pt x="141" y="7"/>
                  </a:cubicBezTo>
                  <a:cubicBezTo>
                    <a:pt x="143" y="7"/>
                    <a:pt x="145" y="8"/>
                    <a:pt x="147" y="10"/>
                  </a:cubicBezTo>
                  <a:cubicBezTo>
                    <a:pt x="132" y="18"/>
                    <a:pt x="117" y="29"/>
                    <a:pt x="102" y="38"/>
                  </a:cubicBezTo>
                  <a:cubicBezTo>
                    <a:pt x="99" y="39"/>
                    <a:pt x="96" y="41"/>
                    <a:pt x="93" y="43"/>
                  </a:cubicBezTo>
                  <a:cubicBezTo>
                    <a:pt x="92" y="44"/>
                    <a:pt x="90" y="45"/>
                    <a:pt x="88" y="46"/>
                  </a:cubicBezTo>
                  <a:cubicBezTo>
                    <a:pt x="67" y="56"/>
                    <a:pt x="46" y="67"/>
                    <a:pt x="25" y="77"/>
                  </a:cubicBezTo>
                  <a:moveTo>
                    <a:pt x="119" y="18"/>
                  </a:moveTo>
                  <a:cubicBezTo>
                    <a:pt x="123" y="11"/>
                    <a:pt x="131" y="7"/>
                    <a:pt x="138" y="7"/>
                  </a:cubicBezTo>
                  <a:cubicBezTo>
                    <a:pt x="131" y="10"/>
                    <a:pt x="125" y="14"/>
                    <a:pt x="119" y="18"/>
                  </a:cubicBezTo>
                  <a:moveTo>
                    <a:pt x="84" y="18"/>
                  </a:moveTo>
                  <a:cubicBezTo>
                    <a:pt x="84" y="17"/>
                    <a:pt x="85" y="17"/>
                    <a:pt x="85" y="16"/>
                  </a:cubicBezTo>
                  <a:cubicBezTo>
                    <a:pt x="87" y="14"/>
                    <a:pt x="89" y="13"/>
                    <a:pt x="91" y="12"/>
                  </a:cubicBezTo>
                  <a:cubicBezTo>
                    <a:pt x="95" y="9"/>
                    <a:pt x="98" y="7"/>
                    <a:pt x="102" y="5"/>
                  </a:cubicBezTo>
                  <a:cubicBezTo>
                    <a:pt x="103" y="6"/>
                    <a:pt x="104" y="6"/>
                    <a:pt x="105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98" y="11"/>
                    <a:pt x="91" y="15"/>
                    <a:pt x="84" y="18"/>
                  </a:cubicBezTo>
                  <a:moveTo>
                    <a:pt x="86" y="14"/>
                  </a:moveTo>
                  <a:cubicBezTo>
                    <a:pt x="88" y="11"/>
                    <a:pt x="91" y="8"/>
                    <a:pt x="94" y="6"/>
                  </a:cubicBezTo>
                  <a:cubicBezTo>
                    <a:pt x="96" y="5"/>
                    <a:pt x="97" y="5"/>
                    <a:pt x="99" y="5"/>
                  </a:cubicBezTo>
                  <a:cubicBezTo>
                    <a:pt x="99" y="5"/>
                    <a:pt x="99" y="5"/>
                    <a:pt x="100" y="5"/>
                  </a:cubicBezTo>
                  <a:cubicBezTo>
                    <a:pt x="96" y="7"/>
                    <a:pt x="92" y="10"/>
                    <a:pt x="88" y="12"/>
                  </a:cubicBezTo>
                  <a:cubicBezTo>
                    <a:pt x="88" y="13"/>
                    <a:pt x="87" y="13"/>
                    <a:pt x="86" y="14"/>
                  </a:cubicBezTo>
                  <a:moveTo>
                    <a:pt x="99" y="0"/>
                  </a:moveTo>
                  <a:cubicBezTo>
                    <a:pt x="99" y="0"/>
                    <a:pt x="98" y="0"/>
                    <a:pt x="97" y="0"/>
                  </a:cubicBezTo>
                  <a:cubicBezTo>
                    <a:pt x="89" y="2"/>
                    <a:pt x="82" y="9"/>
                    <a:pt x="80" y="17"/>
                  </a:cubicBezTo>
                  <a:cubicBezTo>
                    <a:pt x="75" y="11"/>
                    <a:pt x="70" y="8"/>
                    <a:pt x="63" y="8"/>
                  </a:cubicBezTo>
                  <a:cubicBezTo>
                    <a:pt x="61" y="8"/>
                    <a:pt x="59" y="8"/>
                    <a:pt x="57" y="9"/>
                  </a:cubicBezTo>
                  <a:cubicBezTo>
                    <a:pt x="45" y="13"/>
                    <a:pt x="42" y="23"/>
                    <a:pt x="41" y="34"/>
                  </a:cubicBezTo>
                  <a:cubicBezTo>
                    <a:pt x="36" y="27"/>
                    <a:pt x="29" y="22"/>
                    <a:pt x="22" y="22"/>
                  </a:cubicBezTo>
                  <a:cubicBezTo>
                    <a:pt x="18" y="22"/>
                    <a:pt x="14" y="23"/>
                    <a:pt x="10" y="27"/>
                  </a:cubicBezTo>
                  <a:cubicBezTo>
                    <a:pt x="2" y="35"/>
                    <a:pt x="7" y="45"/>
                    <a:pt x="15" y="51"/>
                  </a:cubicBezTo>
                  <a:cubicBezTo>
                    <a:pt x="7" y="53"/>
                    <a:pt x="0" y="60"/>
                    <a:pt x="0" y="69"/>
                  </a:cubicBezTo>
                  <a:cubicBezTo>
                    <a:pt x="0" y="81"/>
                    <a:pt x="11" y="87"/>
                    <a:pt x="21" y="89"/>
                  </a:cubicBezTo>
                  <a:cubicBezTo>
                    <a:pt x="14" y="95"/>
                    <a:pt x="9" y="104"/>
                    <a:pt x="18" y="113"/>
                  </a:cubicBezTo>
                  <a:cubicBezTo>
                    <a:pt x="23" y="118"/>
                    <a:pt x="30" y="120"/>
                    <a:pt x="38" y="120"/>
                  </a:cubicBezTo>
                  <a:cubicBezTo>
                    <a:pt x="43" y="120"/>
                    <a:pt x="49" y="119"/>
                    <a:pt x="53" y="117"/>
                  </a:cubicBezTo>
                  <a:cubicBezTo>
                    <a:pt x="49" y="130"/>
                    <a:pt x="38" y="140"/>
                    <a:pt x="28" y="149"/>
                  </a:cubicBezTo>
                  <a:cubicBezTo>
                    <a:pt x="27" y="149"/>
                    <a:pt x="27" y="151"/>
                    <a:pt x="27" y="151"/>
                  </a:cubicBezTo>
                  <a:cubicBezTo>
                    <a:pt x="28" y="152"/>
                    <a:pt x="28" y="153"/>
                    <a:pt x="29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49" y="145"/>
                    <a:pt x="67" y="138"/>
                    <a:pt x="80" y="122"/>
                  </a:cubicBezTo>
                  <a:cubicBezTo>
                    <a:pt x="84" y="129"/>
                    <a:pt x="90" y="132"/>
                    <a:pt x="96" y="132"/>
                  </a:cubicBezTo>
                  <a:cubicBezTo>
                    <a:pt x="103" y="132"/>
                    <a:pt x="111" y="128"/>
                    <a:pt x="115" y="121"/>
                  </a:cubicBezTo>
                  <a:cubicBezTo>
                    <a:pt x="120" y="127"/>
                    <a:pt x="126" y="132"/>
                    <a:pt x="134" y="133"/>
                  </a:cubicBezTo>
                  <a:cubicBezTo>
                    <a:pt x="134" y="133"/>
                    <a:pt x="135" y="133"/>
                    <a:pt x="135" y="133"/>
                  </a:cubicBezTo>
                  <a:cubicBezTo>
                    <a:pt x="142" y="133"/>
                    <a:pt x="149" y="126"/>
                    <a:pt x="152" y="120"/>
                  </a:cubicBezTo>
                  <a:cubicBezTo>
                    <a:pt x="155" y="122"/>
                    <a:pt x="159" y="124"/>
                    <a:pt x="164" y="124"/>
                  </a:cubicBezTo>
                  <a:cubicBezTo>
                    <a:pt x="170" y="124"/>
                    <a:pt x="177" y="120"/>
                    <a:pt x="178" y="115"/>
                  </a:cubicBezTo>
                  <a:cubicBezTo>
                    <a:pt x="179" y="116"/>
                    <a:pt x="181" y="116"/>
                    <a:pt x="183" y="116"/>
                  </a:cubicBezTo>
                  <a:cubicBezTo>
                    <a:pt x="183" y="115"/>
                    <a:pt x="183" y="113"/>
                    <a:pt x="183" y="111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3" y="111"/>
                    <a:pt x="182" y="111"/>
                    <a:pt x="182" y="111"/>
                  </a:cubicBezTo>
                  <a:cubicBezTo>
                    <a:pt x="187" y="106"/>
                    <a:pt x="196" y="107"/>
                    <a:pt x="200" y="102"/>
                  </a:cubicBezTo>
                  <a:cubicBezTo>
                    <a:pt x="198" y="104"/>
                    <a:pt x="197" y="106"/>
                    <a:pt x="194" y="108"/>
                  </a:cubicBezTo>
                  <a:cubicBezTo>
                    <a:pt x="194" y="108"/>
                    <a:pt x="194" y="108"/>
                    <a:pt x="194" y="108"/>
                  </a:cubicBezTo>
                  <a:cubicBezTo>
                    <a:pt x="192" y="108"/>
                    <a:pt x="190" y="109"/>
                    <a:pt x="188" y="110"/>
                  </a:cubicBezTo>
                  <a:cubicBezTo>
                    <a:pt x="189" y="110"/>
                    <a:pt x="189" y="110"/>
                    <a:pt x="189" y="110"/>
                  </a:cubicBezTo>
                  <a:cubicBezTo>
                    <a:pt x="192" y="110"/>
                    <a:pt x="194" y="109"/>
                    <a:pt x="197" y="109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8" y="109"/>
                    <a:pt x="198" y="109"/>
                    <a:pt x="198" y="110"/>
                  </a:cubicBezTo>
                  <a:cubicBezTo>
                    <a:pt x="198" y="110"/>
                    <a:pt x="199" y="110"/>
                    <a:pt x="199" y="111"/>
                  </a:cubicBezTo>
                  <a:cubicBezTo>
                    <a:pt x="209" y="102"/>
                    <a:pt x="213" y="85"/>
                    <a:pt x="202" y="77"/>
                  </a:cubicBezTo>
                  <a:cubicBezTo>
                    <a:pt x="211" y="72"/>
                    <a:pt x="216" y="63"/>
                    <a:pt x="211" y="54"/>
                  </a:cubicBezTo>
                  <a:cubicBezTo>
                    <a:pt x="207" y="46"/>
                    <a:pt x="200" y="42"/>
                    <a:pt x="192" y="42"/>
                  </a:cubicBezTo>
                  <a:cubicBezTo>
                    <a:pt x="192" y="42"/>
                    <a:pt x="191" y="42"/>
                    <a:pt x="190" y="42"/>
                  </a:cubicBezTo>
                  <a:cubicBezTo>
                    <a:pt x="192" y="34"/>
                    <a:pt x="190" y="24"/>
                    <a:pt x="184" y="19"/>
                  </a:cubicBezTo>
                  <a:cubicBezTo>
                    <a:pt x="181" y="15"/>
                    <a:pt x="177" y="14"/>
                    <a:pt x="173" y="14"/>
                  </a:cubicBezTo>
                  <a:cubicBezTo>
                    <a:pt x="167" y="14"/>
                    <a:pt x="161" y="16"/>
                    <a:pt x="156" y="19"/>
                  </a:cubicBezTo>
                  <a:cubicBezTo>
                    <a:pt x="156" y="8"/>
                    <a:pt x="147" y="2"/>
                    <a:pt x="138" y="2"/>
                  </a:cubicBezTo>
                  <a:cubicBezTo>
                    <a:pt x="130" y="2"/>
                    <a:pt x="121" y="6"/>
                    <a:pt x="116" y="13"/>
                  </a:cubicBezTo>
                  <a:cubicBezTo>
                    <a:pt x="112" y="7"/>
                    <a:pt x="107" y="0"/>
                    <a:pt x="9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0" name="Freeform 70"/>
            <p:cNvSpPr>
              <a:spLocks noEditPoints="1"/>
            </p:cNvSpPr>
            <p:nvPr/>
          </p:nvSpPr>
          <p:spPr bwMode="auto">
            <a:xfrm>
              <a:off x="2538081" y="3452739"/>
              <a:ext cx="68263" cy="34925"/>
            </a:xfrm>
            <a:custGeom>
              <a:avLst/>
              <a:gdLst>
                <a:gd name="T0" fmla="*/ 2 w 16"/>
                <a:gd name="T1" fmla="*/ 3 h 8"/>
                <a:gd name="T2" fmla="*/ 9 w 16"/>
                <a:gd name="T3" fmla="*/ 1 h 8"/>
                <a:gd name="T4" fmla="*/ 2 w 16"/>
                <a:gd name="T5" fmla="*/ 3 h 8"/>
                <a:gd name="T6" fmla="*/ 14 w 16"/>
                <a:gd name="T7" fmla="*/ 0 h 8"/>
                <a:gd name="T8" fmla="*/ 14 w 16"/>
                <a:gd name="T9" fmla="*/ 0 h 8"/>
                <a:gd name="T10" fmla="*/ 6 w 16"/>
                <a:gd name="T11" fmla="*/ 1 h 8"/>
                <a:gd name="T12" fmla="*/ 5 w 16"/>
                <a:gd name="T13" fmla="*/ 1 h 8"/>
                <a:gd name="T14" fmla="*/ 0 w 16"/>
                <a:gd name="T15" fmla="*/ 2 h 8"/>
                <a:gd name="T16" fmla="*/ 0 w 16"/>
                <a:gd name="T17" fmla="*/ 2 h 8"/>
                <a:gd name="T18" fmla="*/ 0 w 16"/>
                <a:gd name="T19" fmla="*/ 7 h 8"/>
                <a:gd name="T20" fmla="*/ 2 w 16"/>
                <a:gd name="T21" fmla="*/ 8 h 8"/>
                <a:gd name="T22" fmla="*/ 3 w 16"/>
                <a:gd name="T23" fmla="*/ 8 h 8"/>
                <a:gd name="T24" fmla="*/ 3 w 16"/>
                <a:gd name="T25" fmla="*/ 3 h 8"/>
                <a:gd name="T26" fmla="*/ 6 w 16"/>
                <a:gd name="T27" fmla="*/ 3 h 8"/>
                <a:gd name="T28" fmla="*/ 13 w 16"/>
                <a:gd name="T29" fmla="*/ 3 h 8"/>
                <a:gd name="T30" fmla="*/ 14 w 16"/>
                <a:gd name="T31" fmla="*/ 3 h 8"/>
                <a:gd name="T32" fmla="*/ 16 w 16"/>
                <a:gd name="T33" fmla="*/ 2 h 8"/>
                <a:gd name="T34" fmla="*/ 15 w 16"/>
                <a:gd name="T35" fmla="*/ 1 h 8"/>
                <a:gd name="T36" fmla="*/ 14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2" y="3"/>
                  </a:moveTo>
                  <a:cubicBezTo>
                    <a:pt x="4" y="2"/>
                    <a:pt x="7" y="1"/>
                    <a:pt x="9" y="1"/>
                  </a:cubicBezTo>
                  <a:cubicBezTo>
                    <a:pt x="7" y="2"/>
                    <a:pt x="4" y="3"/>
                    <a:pt x="2" y="3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6"/>
                    <a:pt x="0" y="7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6"/>
                    <a:pt x="3" y="4"/>
                    <a:pt x="3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9" y="3"/>
                    <a:pt x="11" y="3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3"/>
                    <a:pt x="15" y="2"/>
                    <a:pt x="16" y="2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1620239" y="1481305"/>
              <a:ext cx="922338" cy="781050"/>
              <a:chOff x="9255125" y="7950201"/>
              <a:chExt cx="922338" cy="781050"/>
            </a:xfrm>
            <a:grpFill/>
          </p:grpSpPr>
          <p:sp>
            <p:nvSpPr>
              <p:cNvPr id="81" name="Freeform 72"/>
              <p:cNvSpPr>
                <a:spLocks noEditPoints="1"/>
              </p:cNvSpPr>
              <p:nvPr/>
            </p:nvSpPr>
            <p:spPr bwMode="auto">
              <a:xfrm>
                <a:off x="9767888" y="7980363"/>
                <a:ext cx="406400" cy="700088"/>
              </a:xfrm>
              <a:custGeom>
                <a:avLst/>
                <a:gdLst>
                  <a:gd name="T0" fmla="*/ 53 w 96"/>
                  <a:gd name="T1" fmla="*/ 74 h 165"/>
                  <a:gd name="T2" fmla="*/ 0 w 96"/>
                  <a:gd name="T3" fmla="*/ 165 h 165"/>
                  <a:gd name="T4" fmla="*/ 53 w 96"/>
                  <a:gd name="T5" fmla="*/ 74 h 165"/>
                  <a:gd name="T6" fmla="*/ 96 w 96"/>
                  <a:gd name="T7" fmla="*/ 0 h 165"/>
                  <a:gd name="T8" fmla="*/ 53 w 96"/>
                  <a:gd name="T9" fmla="*/ 74 h 165"/>
                  <a:gd name="T10" fmla="*/ 96 w 96"/>
                  <a:gd name="T11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65">
                    <a:moveTo>
                      <a:pt x="53" y="74"/>
                    </a:moveTo>
                    <a:cubicBezTo>
                      <a:pt x="33" y="103"/>
                      <a:pt x="12" y="132"/>
                      <a:pt x="0" y="165"/>
                    </a:cubicBezTo>
                    <a:cubicBezTo>
                      <a:pt x="53" y="74"/>
                      <a:pt x="53" y="74"/>
                      <a:pt x="53" y="74"/>
                    </a:cubicBezTo>
                    <a:moveTo>
                      <a:pt x="96" y="0"/>
                    </a:moveTo>
                    <a:cubicBezTo>
                      <a:pt x="53" y="74"/>
                      <a:pt x="53" y="74"/>
                      <a:pt x="53" y="74"/>
                    </a:cubicBezTo>
                    <a:cubicBezTo>
                      <a:pt x="69" y="50"/>
                      <a:pt x="86" y="27"/>
                      <a:pt x="9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Freeform 73"/>
              <p:cNvSpPr>
                <a:spLocks noEditPoints="1"/>
              </p:cNvSpPr>
              <p:nvPr/>
            </p:nvSpPr>
            <p:spPr bwMode="auto">
              <a:xfrm>
                <a:off x="9255125" y="7950201"/>
                <a:ext cx="922338" cy="268288"/>
              </a:xfrm>
              <a:custGeom>
                <a:avLst/>
                <a:gdLst>
                  <a:gd name="T0" fmla="*/ 162 w 218"/>
                  <a:gd name="T1" fmla="*/ 16 h 63"/>
                  <a:gd name="T2" fmla="*/ 0 w 218"/>
                  <a:gd name="T3" fmla="*/ 63 h 63"/>
                  <a:gd name="T4" fmla="*/ 162 w 218"/>
                  <a:gd name="T5" fmla="*/ 16 h 63"/>
                  <a:gd name="T6" fmla="*/ 218 w 218"/>
                  <a:gd name="T7" fmla="*/ 0 h 63"/>
                  <a:gd name="T8" fmla="*/ 162 w 218"/>
                  <a:gd name="T9" fmla="*/ 16 h 63"/>
                  <a:gd name="T10" fmla="*/ 174 w 218"/>
                  <a:gd name="T11" fmla="*/ 13 h 63"/>
                  <a:gd name="T12" fmla="*/ 218 w 218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8" h="63">
                    <a:moveTo>
                      <a:pt x="162" y="16"/>
                    </a:moveTo>
                    <a:cubicBezTo>
                      <a:pt x="107" y="31"/>
                      <a:pt x="52" y="44"/>
                      <a:pt x="0" y="63"/>
                    </a:cubicBezTo>
                    <a:cubicBezTo>
                      <a:pt x="162" y="16"/>
                      <a:pt x="162" y="16"/>
                      <a:pt x="162" y="16"/>
                    </a:cubicBezTo>
                    <a:moveTo>
                      <a:pt x="218" y="0"/>
                    </a:moveTo>
                    <a:cubicBezTo>
                      <a:pt x="162" y="16"/>
                      <a:pt x="162" y="16"/>
                      <a:pt x="162" y="16"/>
                    </a:cubicBezTo>
                    <a:cubicBezTo>
                      <a:pt x="166" y="15"/>
                      <a:pt x="170" y="14"/>
                      <a:pt x="174" y="13"/>
                    </a:cubicBezTo>
                    <a:cubicBezTo>
                      <a:pt x="218" y="0"/>
                      <a:pt x="218" y="0"/>
                      <a:pt x="21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74"/>
              <p:cNvSpPr>
                <a:spLocks noEditPoints="1"/>
              </p:cNvSpPr>
              <p:nvPr/>
            </p:nvSpPr>
            <p:spPr bwMode="auto">
              <a:xfrm>
                <a:off x="9410700" y="8323263"/>
                <a:ext cx="177800" cy="395288"/>
              </a:xfrm>
              <a:custGeom>
                <a:avLst/>
                <a:gdLst>
                  <a:gd name="T0" fmla="*/ 42 w 42"/>
                  <a:gd name="T1" fmla="*/ 29 h 93"/>
                  <a:gd name="T2" fmla="*/ 42 w 42"/>
                  <a:gd name="T3" fmla="*/ 29 h 93"/>
                  <a:gd name="T4" fmla="*/ 42 w 42"/>
                  <a:gd name="T5" fmla="*/ 29 h 93"/>
                  <a:gd name="T6" fmla="*/ 42 w 42"/>
                  <a:gd name="T7" fmla="*/ 29 h 93"/>
                  <a:gd name="T8" fmla="*/ 0 w 42"/>
                  <a:gd name="T9" fmla="*/ 0 h 93"/>
                  <a:gd name="T10" fmla="*/ 22 w 42"/>
                  <a:gd name="T11" fmla="*/ 93 h 93"/>
                  <a:gd name="T12" fmla="*/ 22 w 42"/>
                  <a:gd name="T13" fmla="*/ 93 h 93"/>
                  <a:gd name="T14" fmla="*/ 42 w 42"/>
                  <a:gd name="T15" fmla="*/ 30 h 93"/>
                  <a:gd name="T16" fmla="*/ 42 w 42"/>
                  <a:gd name="T17" fmla="*/ 29 h 93"/>
                  <a:gd name="T18" fmla="*/ 1 w 42"/>
                  <a:gd name="T19" fmla="*/ 1 h 93"/>
                  <a:gd name="T20" fmla="*/ 0 w 42"/>
                  <a:gd name="T2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93">
                    <a:moveTo>
                      <a:pt x="42" y="29"/>
                    </a:move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moveTo>
                      <a:pt x="0" y="0"/>
                    </a:moveTo>
                    <a:cubicBezTo>
                      <a:pt x="7" y="28"/>
                      <a:pt x="18" y="64"/>
                      <a:pt x="22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4" y="93"/>
                      <a:pt x="41" y="33"/>
                      <a:pt x="42" y="30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75"/>
              <p:cNvSpPr>
                <a:spLocks/>
              </p:cNvSpPr>
              <p:nvPr/>
            </p:nvSpPr>
            <p:spPr bwMode="auto">
              <a:xfrm>
                <a:off x="9504363" y="8599488"/>
                <a:ext cx="200025" cy="131763"/>
              </a:xfrm>
              <a:custGeom>
                <a:avLst/>
                <a:gdLst>
                  <a:gd name="T0" fmla="*/ 47 w 47"/>
                  <a:gd name="T1" fmla="*/ 0 h 31"/>
                  <a:gd name="T2" fmla="*/ 1 w 47"/>
                  <a:gd name="T3" fmla="*/ 31 h 31"/>
                  <a:gd name="T4" fmla="*/ 47 w 47"/>
                  <a:gd name="T5" fmla="*/ 0 h 31"/>
                  <a:gd name="T6" fmla="*/ 47 w 47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1">
                    <a:moveTo>
                      <a:pt x="47" y="0"/>
                    </a:moveTo>
                    <a:cubicBezTo>
                      <a:pt x="28" y="8"/>
                      <a:pt x="0" y="31"/>
                      <a:pt x="1" y="3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76"/>
              <p:cNvSpPr>
                <a:spLocks/>
              </p:cNvSpPr>
              <p:nvPr/>
            </p:nvSpPr>
            <p:spPr bwMode="auto">
              <a:xfrm>
                <a:off x="9563100" y="8412163"/>
                <a:ext cx="204788" cy="268288"/>
              </a:xfrm>
              <a:custGeom>
                <a:avLst/>
                <a:gdLst>
                  <a:gd name="T0" fmla="*/ 0 w 48"/>
                  <a:gd name="T1" fmla="*/ 0 h 63"/>
                  <a:gd name="T2" fmla="*/ 6 w 48"/>
                  <a:gd name="T3" fmla="*/ 8 h 63"/>
                  <a:gd name="T4" fmla="*/ 6 w 48"/>
                  <a:gd name="T5" fmla="*/ 9 h 63"/>
                  <a:gd name="T6" fmla="*/ 33 w 48"/>
                  <a:gd name="T7" fmla="*/ 44 h 63"/>
                  <a:gd name="T8" fmla="*/ 33 w 48"/>
                  <a:gd name="T9" fmla="*/ 44 h 63"/>
                  <a:gd name="T10" fmla="*/ 48 w 48"/>
                  <a:gd name="T11" fmla="*/ 63 h 63"/>
                  <a:gd name="T12" fmla="*/ 6 w 48"/>
                  <a:gd name="T13" fmla="*/ 8 h 63"/>
                  <a:gd name="T14" fmla="*/ 6 w 48"/>
                  <a:gd name="T15" fmla="*/ 8 h 63"/>
                  <a:gd name="T16" fmla="*/ 0 w 48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3">
                    <a:moveTo>
                      <a:pt x="0" y="0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31" y="41"/>
                      <a:pt x="15" y="2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3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77"/>
              <p:cNvSpPr>
                <a:spLocks/>
              </p:cNvSpPr>
              <p:nvPr/>
            </p:nvSpPr>
            <p:spPr bwMode="auto">
              <a:xfrm>
                <a:off x="9542463" y="7980363"/>
                <a:ext cx="631825" cy="431800"/>
              </a:xfrm>
              <a:custGeom>
                <a:avLst/>
                <a:gdLst>
                  <a:gd name="T0" fmla="*/ 149 w 149"/>
                  <a:gd name="T1" fmla="*/ 0 h 102"/>
                  <a:gd name="T2" fmla="*/ 0 w 149"/>
                  <a:gd name="T3" fmla="*/ 102 h 102"/>
                  <a:gd name="T4" fmla="*/ 149 w 149"/>
                  <a:gd name="T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41" y="81"/>
                      <a:pt x="139" y="11"/>
                      <a:pt x="14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7" name="Freeform 78"/>
              <p:cNvSpPr>
                <a:spLocks/>
              </p:cNvSpPr>
              <p:nvPr/>
            </p:nvSpPr>
            <p:spPr bwMode="auto">
              <a:xfrm>
                <a:off x="9267825" y="7950201"/>
                <a:ext cx="909638" cy="420688"/>
              </a:xfrm>
              <a:custGeom>
                <a:avLst/>
                <a:gdLst>
                  <a:gd name="T0" fmla="*/ 215 w 215"/>
                  <a:gd name="T1" fmla="*/ 0 h 99"/>
                  <a:gd name="T2" fmla="*/ 215 w 215"/>
                  <a:gd name="T3" fmla="*/ 0 h 99"/>
                  <a:gd name="T4" fmla="*/ 171 w 215"/>
                  <a:gd name="T5" fmla="*/ 13 h 99"/>
                  <a:gd name="T6" fmla="*/ 0 w 215"/>
                  <a:gd name="T7" fmla="*/ 63 h 99"/>
                  <a:gd name="T8" fmla="*/ 34 w 215"/>
                  <a:gd name="T9" fmla="*/ 88 h 99"/>
                  <a:gd name="T10" fmla="*/ 35 w 215"/>
                  <a:gd name="T11" fmla="*/ 89 h 99"/>
                  <a:gd name="T12" fmla="*/ 48 w 215"/>
                  <a:gd name="T13" fmla="*/ 96 h 99"/>
                  <a:gd name="T14" fmla="*/ 58 w 215"/>
                  <a:gd name="T15" fmla="*/ 99 h 99"/>
                  <a:gd name="T16" fmla="*/ 71 w 215"/>
                  <a:gd name="T17" fmla="*/ 90 h 99"/>
                  <a:gd name="T18" fmla="*/ 215 w 215"/>
                  <a:gd name="T1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5" h="99">
                    <a:moveTo>
                      <a:pt x="215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1" y="70"/>
                      <a:pt x="23" y="81"/>
                      <a:pt x="34" y="88"/>
                    </a:cubicBezTo>
                    <a:cubicBezTo>
                      <a:pt x="34" y="88"/>
                      <a:pt x="34" y="89"/>
                      <a:pt x="35" y="89"/>
                    </a:cubicBezTo>
                    <a:cubicBezTo>
                      <a:pt x="39" y="92"/>
                      <a:pt x="43" y="94"/>
                      <a:pt x="48" y="96"/>
                    </a:cubicBezTo>
                    <a:cubicBezTo>
                      <a:pt x="53" y="98"/>
                      <a:pt x="56" y="99"/>
                      <a:pt x="58" y="99"/>
                    </a:cubicBezTo>
                    <a:cubicBezTo>
                      <a:pt x="62" y="99"/>
                      <a:pt x="63" y="96"/>
                      <a:pt x="71" y="90"/>
                    </a:cubicBezTo>
                    <a:cubicBezTo>
                      <a:pt x="104" y="63"/>
                      <a:pt x="177" y="17"/>
                      <a:pt x="21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72" name="Freeform 79"/>
            <p:cNvSpPr>
              <a:spLocks noEditPoints="1"/>
            </p:cNvSpPr>
            <p:nvPr/>
          </p:nvSpPr>
          <p:spPr bwMode="auto">
            <a:xfrm>
              <a:off x="10826419" y="2965377"/>
              <a:ext cx="228600" cy="276225"/>
            </a:xfrm>
            <a:custGeom>
              <a:avLst/>
              <a:gdLst>
                <a:gd name="T0" fmla="*/ 16 w 54"/>
                <a:gd name="T1" fmla="*/ 45 h 65"/>
                <a:gd name="T2" fmla="*/ 0 w 54"/>
                <a:gd name="T3" fmla="*/ 65 h 65"/>
                <a:gd name="T4" fmla="*/ 16 w 54"/>
                <a:gd name="T5" fmla="*/ 45 h 65"/>
                <a:gd name="T6" fmla="*/ 54 w 54"/>
                <a:gd name="T7" fmla="*/ 0 h 65"/>
                <a:gd name="T8" fmla="*/ 16 w 54"/>
                <a:gd name="T9" fmla="*/ 45 h 65"/>
                <a:gd name="T10" fmla="*/ 54 w 54"/>
                <a:gd name="T1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65">
                  <a:moveTo>
                    <a:pt x="16" y="4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6" y="58"/>
                    <a:pt x="11" y="52"/>
                    <a:pt x="16" y="45"/>
                  </a:cubicBezTo>
                  <a:moveTo>
                    <a:pt x="54" y="0"/>
                  </a:moveTo>
                  <a:cubicBezTo>
                    <a:pt x="39" y="13"/>
                    <a:pt x="28" y="29"/>
                    <a:pt x="16" y="45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3" name="Freeform 80"/>
            <p:cNvSpPr>
              <a:spLocks noEditPoints="1"/>
            </p:cNvSpPr>
            <p:nvPr/>
          </p:nvSpPr>
          <p:spPr bwMode="auto">
            <a:xfrm>
              <a:off x="11191544" y="2863777"/>
              <a:ext cx="236538" cy="246063"/>
            </a:xfrm>
            <a:custGeom>
              <a:avLst/>
              <a:gdLst>
                <a:gd name="T0" fmla="*/ 0 w 56"/>
                <a:gd name="T1" fmla="*/ 58 h 58"/>
                <a:gd name="T2" fmla="*/ 0 w 56"/>
                <a:gd name="T3" fmla="*/ 58 h 58"/>
                <a:gd name="T4" fmla="*/ 0 w 56"/>
                <a:gd name="T5" fmla="*/ 58 h 58"/>
                <a:gd name="T6" fmla="*/ 0 w 56"/>
                <a:gd name="T7" fmla="*/ 58 h 58"/>
                <a:gd name="T8" fmla="*/ 38 w 56"/>
                <a:gd name="T9" fmla="*/ 19 h 58"/>
                <a:gd name="T10" fmla="*/ 1 w 56"/>
                <a:gd name="T11" fmla="*/ 58 h 58"/>
                <a:gd name="T12" fmla="*/ 1 w 56"/>
                <a:gd name="T13" fmla="*/ 58 h 58"/>
                <a:gd name="T14" fmla="*/ 41 w 56"/>
                <a:gd name="T15" fmla="*/ 21 h 58"/>
                <a:gd name="T16" fmla="*/ 38 w 56"/>
                <a:gd name="T17" fmla="*/ 19 h 58"/>
                <a:gd name="T18" fmla="*/ 56 w 56"/>
                <a:gd name="T19" fmla="*/ 0 h 58"/>
                <a:gd name="T20" fmla="*/ 56 w 56"/>
                <a:gd name="T21" fmla="*/ 0 h 58"/>
                <a:gd name="T22" fmla="*/ 56 w 56"/>
                <a:gd name="T23" fmla="*/ 0 h 58"/>
                <a:gd name="T24" fmla="*/ 56 w 56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8">
                  <a:moveTo>
                    <a:pt x="0" y="58"/>
                  </a:move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moveTo>
                    <a:pt x="38" y="19"/>
                  </a:move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3" y="46"/>
                    <a:pt x="29" y="34"/>
                    <a:pt x="41" y="21"/>
                  </a:cubicBezTo>
                  <a:cubicBezTo>
                    <a:pt x="38" y="19"/>
                    <a:pt x="38" y="19"/>
                    <a:pt x="38" y="19"/>
                  </a:cubicBezTo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4" name="Freeform 81"/>
            <p:cNvSpPr>
              <a:spLocks/>
            </p:cNvSpPr>
            <p:nvPr/>
          </p:nvSpPr>
          <p:spPr bwMode="auto">
            <a:xfrm>
              <a:off x="11055019" y="2962202"/>
              <a:ext cx="139700" cy="147638"/>
            </a:xfrm>
            <a:custGeom>
              <a:avLst/>
              <a:gdLst>
                <a:gd name="T0" fmla="*/ 0 w 33"/>
                <a:gd name="T1" fmla="*/ 0 h 35"/>
                <a:gd name="T2" fmla="*/ 32 w 33"/>
                <a:gd name="T3" fmla="*/ 35 h 35"/>
                <a:gd name="T4" fmla="*/ 32 w 33"/>
                <a:gd name="T5" fmla="*/ 35 h 35"/>
                <a:gd name="T6" fmla="*/ 33 w 33"/>
                <a:gd name="T7" fmla="*/ 35 h 35"/>
                <a:gd name="T8" fmla="*/ 33 w 33"/>
                <a:gd name="T9" fmla="*/ 35 h 35"/>
                <a:gd name="T10" fmla="*/ 33 w 33"/>
                <a:gd name="T11" fmla="*/ 35 h 35"/>
                <a:gd name="T12" fmla="*/ 0 w 3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5">
                  <a:moveTo>
                    <a:pt x="0" y="0"/>
                  </a:move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29"/>
                    <a:pt x="7" y="6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5" name="Freeform 82"/>
            <p:cNvSpPr>
              <a:spLocks/>
            </p:cNvSpPr>
            <p:nvPr/>
          </p:nvSpPr>
          <p:spPr bwMode="auto">
            <a:xfrm>
              <a:off x="11288381" y="2863777"/>
              <a:ext cx="152400" cy="131763"/>
            </a:xfrm>
            <a:custGeom>
              <a:avLst/>
              <a:gdLst>
                <a:gd name="T0" fmla="*/ 33 w 36"/>
                <a:gd name="T1" fmla="*/ 0 h 31"/>
                <a:gd name="T2" fmla="*/ 33 w 36"/>
                <a:gd name="T3" fmla="*/ 0 h 31"/>
                <a:gd name="T4" fmla="*/ 33 w 36"/>
                <a:gd name="T5" fmla="*/ 0 h 31"/>
                <a:gd name="T6" fmla="*/ 0 w 36"/>
                <a:gd name="T7" fmla="*/ 10 h 31"/>
                <a:gd name="T8" fmla="*/ 15 w 36"/>
                <a:gd name="T9" fmla="*/ 19 h 31"/>
                <a:gd name="T10" fmla="*/ 18 w 36"/>
                <a:gd name="T11" fmla="*/ 21 h 31"/>
                <a:gd name="T12" fmla="*/ 35 w 36"/>
                <a:gd name="T13" fmla="*/ 31 h 31"/>
                <a:gd name="T14" fmla="*/ 33 w 36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1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2" y="4"/>
                    <a:pt x="11" y="6"/>
                    <a:pt x="0" y="1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3" y="21"/>
                    <a:pt x="36" y="9"/>
                    <a:pt x="3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6" name="Freeform 83"/>
            <p:cNvSpPr>
              <a:spLocks/>
            </p:cNvSpPr>
            <p:nvPr/>
          </p:nvSpPr>
          <p:spPr bwMode="auto">
            <a:xfrm>
              <a:off x="10780381" y="2693914"/>
              <a:ext cx="46038" cy="674688"/>
            </a:xfrm>
            <a:custGeom>
              <a:avLst/>
              <a:gdLst>
                <a:gd name="T0" fmla="*/ 0 w 11"/>
                <a:gd name="T1" fmla="*/ 0 h 159"/>
                <a:gd name="T2" fmla="*/ 5 w 11"/>
                <a:gd name="T3" fmla="*/ 159 h 159"/>
                <a:gd name="T4" fmla="*/ 0 w 11"/>
                <a:gd name="T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9">
                  <a:moveTo>
                    <a:pt x="0" y="0"/>
                  </a:moveTo>
                  <a:cubicBezTo>
                    <a:pt x="5" y="159"/>
                    <a:pt x="5" y="159"/>
                    <a:pt x="5" y="159"/>
                  </a:cubicBezTo>
                  <a:cubicBezTo>
                    <a:pt x="5" y="104"/>
                    <a:pt x="11" y="53"/>
                    <a:pt x="0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Freeform 84"/>
            <p:cNvSpPr>
              <a:spLocks/>
            </p:cNvSpPr>
            <p:nvPr/>
          </p:nvSpPr>
          <p:spPr bwMode="auto">
            <a:xfrm>
              <a:off x="10805781" y="3363839"/>
              <a:ext cx="766763" cy="4763"/>
            </a:xfrm>
            <a:custGeom>
              <a:avLst/>
              <a:gdLst>
                <a:gd name="T0" fmla="*/ 181 w 181"/>
                <a:gd name="T1" fmla="*/ 0 h 1"/>
                <a:gd name="T2" fmla="*/ 0 w 181"/>
                <a:gd name="T3" fmla="*/ 1 h 1"/>
                <a:gd name="T4" fmla="*/ 113 w 181"/>
                <a:gd name="T5" fmla="*/ 1 h 1"/>
                <a:gd name="T6" fmla="*/ 181 w 18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1">
                  <a:moveTo>
                    <a:pt x="18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5" y="1"/>
                    <a:pt x="74" y="1"/>
                    <a:pt x="113" y="1"/>
                  </a:cubicBezTo>
                  <a:cubicBezTo>
                    <a:pt x="137" y="1"/>
                    <a:pt x="160" y="1"/>
                    <a:pt x="181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Freeform 85"/>
            <p:cNvSpPr>
              <a:spLocks noEditPoints="1"/>
            </p:cNvSpPr>
            <p:nvPr/>
          </p:nvSpPr>
          <p:spPr bwMode="auto">
            <a:xfrm>
              <a:off x="8983331" y="1658864"/>
              <a:ext cx="731838" cy="1063625"/>
            </a:xfrm>
            <a:custGeom>
              <a:avLst/>
              <a:gdLst>
                <a:gd name="T0" fmla="*/ 6 w 173"/>
                <a:gd name="T1" fmla="*/ 210 h 251"/>
                <a:gd name="T2" fmla="*/ 12 w 173"/>
                <a:gd name="T3" fmla="*/ 209 h 251"/>
                <a:gd name="T4" fmla="*/ 16 w 173"/>
                <a:gd name="T5" fmla="*/ 201 h 251"/>
                <a:gd name="T6" fmla="*/ 16 w 173"/>
                <a:gd name="T7" fmla="*/ 191 h 251"/>
                <a:gd name="T8" fmla="*/ 88 w 173"/>
                <a:gd name="T9" fmla="*/ 182 h 251"/>
                <a:gd name="T10" fmla="*/ 13 w 173"/>
                <a:gd name="T11" fmla="*/ 188 h 251"/>
                <a:gd name="T12" fmla="*/ 71 w 173"/>
                <a:gd name="T13" fmla="*/ 182 h 251"/>
                <a:gd name="T14" fmla="*/ 84 w 173"/>
                <a:gd name="T15" fmla="*/ 175 h 251"/>
                <a:gd name="T16" fmla="*/ 80 w 173"/>
                <a:gd name="T17" fmla="*/ 181 h 251"/>
                <a:gd name="T18" fmla="*/ 19 w 173"/>
                <a:gd name="T19" fmla="*/ 177 h 251"/>
                <a:gd name="T20" fmla="*/ 36 w 173"/>
                <a:gd name="T21" fmla="*/ 178 h 251"/>
                <a:gd name="T22" fmla="*/ 32 w 173"/>
                <a:gd name="T23" fmla="*/ 161 h 251"/>
                <a:gd name="T24" fmla="*/ 36 w 173"/>
                <a:gd name="T25" fmla="*/ 172 h 251"/>
                <a:gd name="T26" fmla="*/ 38 w 173"/>
                <a:gd name="T27" fmla="*/ 166 h 251"/>
                <a:gd name="T28" fmla="*/ 53 w 173"/>
                <a:gd name="T29" fmla="*/ 157 h 251"/>
                <a:gd name="T30" fmla="*/ 80 w 173"/>
                <a:gd name="T31" fmla="*/ 237 h 251"/>
                <a:gd name="T32" fmla="*/ 67 w 173"/>
                <a:gd name="T33" fmla="*/ 241 h 251"/>
                <a:gd name="T34" fmla="*/ 18 w 173"/>
                <a:gd name="T35" fmla="*/ 207 h 251"/>
                <a:gd name="T36" fmla="*/ 91 w 173"/>
                <a:gd name="T37" fmla="*/ 172 h 251"/>
                <a:gd name="T38" fmla="*/ 37 w 173"/>
                <a:gd name="T39" fmla="*/ 155 h 251"/>
                <a:gd name="T40" fmla="*/ 45 w 173"/>
                <a:gd name="T41" fmla="*/ 153 h 251"/>
                <a:gd name="T42" fmla="*/ 45 w 173"/>
                <a:gd name="T43" fmla="*/ 158 h 251"/>
                <a:gd name="T44" fmla="*/ 97 w 173"/>
                <a:gd name="T45" fmla="*/ 126 h 251"/>
                <a:gd name="T46" fmla="*/ 94 w 173"/>
                <a:gd name="T47" fmla="*/ 117 h 251"/>
                <a:gd name="T48" fmla="*/ 102 w 173"/>
                <a:gd name="T49" fmla="*/ 129 h 251"/>
                <a:gd name="T50" fmla="*/ 101 w 173"/>
                <a:gd name="T51" fmla="*/ 117 h 251"/>
                <a:gd name="T52" fmla="*/ 94 w 173"/>
                <a:gd name="T53" fmla="*/ 114 h 251"/>
                <a:gd name="T54" fmla="*/ 94 w 173"/>
                <a:gd name="T55" fmla="*/ 100 h 251"/>
                <a:gd name="T56" fmla="*/ 90 w 173"/>
                <a:gd name="T57" fmla="*/ 105 h 251"/>
                <a:gd name="T58" fmla="*/ 86 w 173"/>
                <a:gd name="T59" fmla="*/ 87 h 251"/>
                <a:gd name="T60" fmla="*/ 74 w 173"/>
                <a:gd name="T61" fmla="*/ 68 h 251"/>
                <a:gd name="T62" fmla="*/ 66 w 173"/>
                <a:gd name="T63" fmla="*/ 65 h 251"/>
                <a:gd name="T64" fmla="*/ 58 w 173"/>
                <a:gd name="T65" fmla="*/ 65 h 251"/>
                <a:gd name="T66" fmla="*/ 42 w 173"/>
                <a:gd name="T67" fmla="*/ 48 h 251"/>
                <a:gd name="T68" fmla="*/ 45 w 173"/>
                <a:gd name="T69" fmla="*/ 55 h 251"/>
                <a:gd name="T70" fmla="*/ 41 w 173"/>
                <a:gd name="T71" fmla="*/ 52 h 251"/>
                <a:gd name="T72" fmla="*/ 48 w 173"/>
                <a:gd name="T73" fmla="*/ 47 h 251"/>
                <a:gd name="T74" fmla="*/ 45 w 173"/>
                <a:gd name="T75" fmla="*/ 40 h 251"/>
                <a:gd name="T76" fmla="*/ 67 w 173"/>
                <a:gd name="T77" fmla="*/ 23 h 251"/>
                <a:gd name="T78" fmla="*/ 51 w 173"/>
                <a:gd name="T79" fmla="*/ 25 h 251"/>
                <a:gd name="T80" fmla="*/ 60 w 173"/>
                <a:gd name="T81" fmla="*/ 21 h 251"/>
                <a:gd name="T82" fmla="*/ 70 w 173"/>
                <a:gd name="T83" fmla="*/ 9 h 251"/>
                <a:gd name="T84" fmla="*/ 56 w 173"/>
                <a:gd name="T85" fmla="*/ 14 h 251"/>
                <a:gd name="T86" fmla="*/ 77 w 173"/>
                <a:gd name="T87" fmla="*/ 4 h 251"/>
                <a:gd name="T88" fmla="*/ 57 w 173"/>
                <a:gd name="T89" fmla="*/ 8 h 251"/>
                <a:gd name="T90" fmla="*/ 38 w 173"/>
                <a:gd name="T91" fmla="*/ 53 h 251"/>
                <a:gd name="T92" fmla="*/ 59 w 173"/>
                <a:gd name="T93" fmla="*/ 72 h 251"/>
                <a:gd name="T94" fmla="*/ 90 w 173"/>
                <a:gd name="T95" fmla="*/ 144 h 251"/>
                <a:gd name="T96" fmla="*/ 64 w 173"/>
                <a:gd name="T97" fmla="*/ 167 h 251"/>
                <a:gd name="T98" fmla="*/ 52 w 173"/>
                <a:gd name="T99" fmla="*/ 149 h 251"/>
                <a:gd name="T100" fmla="*/ 6 w 173"/>
                <a:gd name="T101" fmla="*/ 196 h 251"/>
                <a:gd name="T102" fmla="*/ 58 w 173"/>
                <a:gd name="T103" fmla="*/ 244 h 251"/>
                <a:gd name="T104" fmla="*/ 74 w 173"/>
                <a:gd name="T105" fmla="*/ 250 h 251"/>
                <a:gd name="T106" fmla="*/ 86 w 173"/>
                <a:gd name="T107" fmla="*/ 249 h 251"/>
                <a:gd name="T108" fmla="*/ 95 w 173"/>
                <a:gd name="T109" fmla="*/ 176 h 251"/>
                <a:gd name="T110" fmla="*/ 99 w 173"/>
                <a:gd name="T111" fmla="*/ 11 h 251"/>
                <a:gd name="T112" fmla="*/ 84 w 173"/>
                <a:gd name="T113" fmla="*/ 207 h 251"/>
                <a:gd name="T114" fmla="*/ 150 w 173"/>
                <a:gd name="T115" fmla="*/ 57 h 251"/>
                <a:gd name="T116" fmla="*/ 101 w 173"/>
                <a:gd name="T117" fmla="*/ 6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3" h="251">
                  <a:moveTo>
                    <a:pt x="6" y="210"/>
                  </a:moveTo>
                  <a:cubicBezTo>
                    <a:pt x="6" y="210"/>
                    <a:pt x="5" y="209"/>
                    <a:pt x="4" y="208"/>
                  </a:cubicBezTo>
                  <a:cubicBezTo>
                    <a:pt x="3" y="207"/>
                    <a:pt x="3" y="206"/>
                    <a:pt x="4" y="204"/>
                  </a:cubicBezTo>
                  <a:cubicBezTo>
                    <a:pt x="6" y="205"/>
                    <a:pt x="8" y="205"/>
                    <a:pt x="10" y="206"/>
                  </a:cubicBezTo>
                  <a:cubicBezTo>
                    <a:pt x="9" y="207"/>
                    <a:pt x="9" y="207"/>
                    <a:pt x="8" y="208"/>
                  </a:cubicBezTo>
                  <a:cubicBezTo>
                    <a:pt x="7" y="208"/>
                    <a:pt x="6" y="209"/>
                    <a:pt x="6" y="210"/>
                  </a:cubicBezTo>
                  <a:moveTo>
                    <a:pt x="12" y="209"/>
                  </a:moveTo>
                  <a:cubicBezTo>
                    <a:pt x="11" y="209"/>
                    <a:pt x="11" y="209"/>
                    <a:pt x="11" y="209"/>
                  </a:cubicBezTo>
                  <a:cubicBezTo>
                    <a:pt x="13" y="207"/>
                    <a:pt x="15" y="206"/>
                    <a:pt x="17" y="204"/>
                  </a:cubicBezTo>
                  <a:cubicBezTo>
                    <a:pt x="17" y="204"/>
                    <a:pt x="17" y="204"/>
                    <a:pt x="17" y="204"/>
                  </a:cubicBezTo>
                  <a:cubicBezTo>
                    <a:pt x="16" y="205"/>
                    <a:pt x="16" y="205"/>
                    <a:pt x="16" y="205"/>
                  </a:cubicBezTo>
                  <a:cubicBezTo>
                    <a:pt x="15" y="206"/>
                    <a:pt x="14" y="208"/>
                    <a:pt x="12" y="209"/>
                  </a:cubicBezTo>
                  <a:moveTo>
                    <a:pt x="12" y="204"/>
                  </a:moveTo>
                  <a:cubicBezTo>
                    <a:pt x="10" y="203"/>
                    <a:pt x="8" y="203"/>
                    <a:pt x="6" y="202"/>
                  </a:cubicBezTo>
                  <a:cubicBezTo>
                    <a:pt x="6" y="201"/>
                    <a:pt x="7" y="200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8" y="199"/>
                    <a:pt x="8" y="199"/>
                    <a:pt x="8" y="199"/>
                  </a:cubicBezTo>
                  <a:cubicBezTo>
                    <a:pt x="11" y="199"/>
                    <a:pt x="14" y="200"/>
                    <a:pt x="16" y="201"/>
                  </a:cubicBezTo>
                  <a:cubicBezTo>
                    <a:pt x="15" y="202"/>
                    <a:pt x="13" y="203"/>
                    <a:pt x="12" y="204"/>
                  </a:cubicBezTo>
                  <a:moveTo>
                    <a:pt x="19" y="199"/>
                  </a:moveTo>
                  <a:cubicBezTo>
                    <a:pt x="15" y="198"/>
                    <a:pt x="12" y="197"/>
                    <a:pt x="9" y="196"/>
                  </a:cubicBezTo>
                  <a:cubicBezTo>
                    <a:pt x="10" y="195"/>
                    <a:pt x="10" y="193"/>
                    <a:pt x="11" y="191"/>
                  </a:cubicBezTo>
                  <a:cubicBezTo>
                    <a:pt x="12" y="190"/>
                    <a:pt x="12" y="190"/>
                    <a:pt x="12" y="190"/>
                  </a:cubicBezTo>
                  <a:cubicBezTo>
                    <a:pt x="13" y="191"/>
                    <a:pt x="14" y="191"/>
                    <a:pt x="16" y="191"/>
                  </a:cubicBezTo>
                  <a:cubicBezTo>
                    <a:pt x="18" y="192"/>
                    <a:pt x="20" y="193"/>
                    <a:pt x="22" y="194"/>
                  </a:cubicBezTo>
                  <a:cubicBezTo>
                    <a:pt x="23" y="194"/>
                    <a:pt x="23" y="194"/>
                    <a:pt x="23" y="194"/>
                  </a:cubicBezTo>
                  <a:cubicBezTo>
                    <a:pt x="22" y="195"/>
                    <a:pt x="22" y="196"/>
                    <a:pt x="21" y="197"/>
                  </a:cubicBezTo>
                  <a:cubicBezTo>
                    <a:pt x="20" y="197"/>
                    <a:pt x="19" y="198"/>
                    <a:pt x="19" y="199"/>
                  </a:cubicBezTo>
                  <a:moveTo>
                    <a:pt x="78" y="192"/>
                  </a:moveTo>
                  <a:cubicBezTo>
                    <a:pt x="80" y="188"/>
                    <a:pt x="84" y="185"/>
                    <a:pt x="88" y="182"/>
                  </a:cubicBezTo>
                  <a:cubicBezTo>
                    <a:pt x="87" y="182"/>
                    <a:pt x="87" y="183"/>
                    <a:pt x="87" y="183"/>
                  </a:cubicBezTo>
                  <a:cubicBezTo>
                    <a:pt x="85" y="187"/>
                    <a:pt x="81" y="189"/>
                    <a:pt x="78" y="192"/>
                  </a:cubicBezTo>
                  <a:moveTo>
                    <a:pt x="24" y="192"/>
                  </a:moveTo>
                  <a:cubicBezTo>
                    <a:pt x="24" y="192"/>
                    <a:pt x="24" y="192"/>
                    <a:pt x="23" y="191"/>
                  </a:cubicBezTo>
                  <a:cubicBezTo>
                    <a:pt x="21" y="191"/>
                    <a:pt x="20" y="190"/>
                    <a:pt x="18" y="189"/>
                  </a:cubicBezTo>
                  <a:cubicBezTo>
                    <a:pt x="16" y="189"/>
                    <a:pt x="15" y="188"/>
                    <a:pt x="13" y="188"/>
                  </a:cubicBezTo>
                  <a:cubicBezTo>
                    <a:pt x="14" y="186"/>
                    <a:pt x="15" y="184"/>
                    <a:pt x="16" y="182"/>
                  </a:cubicBezTo>
                  <a:cubicBezTo>
                    <a:pt x="16" y="181"/>
                    <a:pt x="17" y="180"/>
                    <a:pt x="17" y="180"/>
                  </a:cubicBezTo>
                  <a:cubicBezTo>
                    <a:pt x="21" y="182"/>
                    <a:pt x="25" y="183"/>
                    <a:pt x="29" y="185"/>
                  </a:cubicBezTo>
                  <a:cubicBezTo>
                    <a:pt x="28" y="186"/>
                    <a:pt x="27" y="188"/>
                    <a:pt x="27" y="189"/>
                  </a:cubicBezTo>
                  <a:cubicBezTo>
                    <a:pt x="26" y="190"/>
                    <a:pt x="25" y="191"/>
                    <a:pt x="24" y="192"/>
                  </a:cubicBezTo>
                  <a:moveTo>
                    <a:pt x="71" y="182"/>
                  </a:moveTo>
                  <a:cubicBezTo>
                    <a:pt x="71" y="181"/>
                    <a:pt x="71" y="181"/>
                    <a:pt x="71" y="181"/>
                  </a:cubicBezTo>
                  <a:cubicBezTo>
                    <a:pt x="71" y="181"/>
                    <a:pt x="72" y="180"/>
                    <a:pt x="73" y="180"/>
                  </a:cubicBezTo>
                  <a:cubicBezTo>
                    <a:pt x="73" y="179"/>
                    <a:pt x="74" y="179"/>
                    <a:pt x="74" y="178"/>
                  </a:cubicBezTo>
                  <a:cubicBezTo>
                    <a:pt x="74" y="179"/>
                    <a:pt x="73" y="180"/>
                    <a:pt x="72" y="181"/>
                  </a:cubicBezTo>
                  <a:cubicBezTo>
                    <a:pt x="72" y="182"/>
                    <a:pt x="71" y="182"/>
                    <a:pt x="71" y="182"/>
                  </a:cubicBezTo>
                  <a:moveTo>
                    <a:pt x="84" y="175"/>
                  </a:moveTo>
                  <a:cubicBezTo>
                    <a:pt x="84" y="175"/>
                    <a:pt x="85" y="175"/>
                    <a:pt x="85" y="175"/>
                  </a:cubicBezTo>
                  <a:cubicBezTo>
                    <a:pt x="86" y="174"/>
                    <a:pt x="86" y="173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4"/>
                    <a:pt x="85" y="175"/>
                    <a:pt x="84" y="177"/>
                  </a:cubicBezTo>
                  <a:cubicBezTo>
                    <a:pt x="84" y="178"/>
                    <a:pt x="83" y="179"/>
                    <a:pt x="82" y="179"/>
                  </a:cubicBezTo>
                  <a:cubicBezTo>
                    <a:pt x="82" y="180"/>
                    <a:pt x="81" y="181"/>
                    <a:pt x="80" y="181"/>
                  </a:cubicBezTo>
                  <a:cubicBezTo>
                    <a:pt x="80" y="182"/>
                    <a:pt x="79" y="183"/>
                    <a:pt x="78" y="183"/>
                  </a:cubicBezTo>
                  <a:cubicBezTo>
                    <a:pt x="79" y="182"/>
                    <a:pt x="80" y="180"/>
                    <a:pt x="81" y="178"/>
                  </a:cubicBezTo>
                  <a:cubicBezTo>
                    <a:pt x="82" y="177"/>
                    <a:pt x="83" y="176"/>
                    <a:pt x="84" y="175"/>
                  </a:cubicBezTo>
                  <a:cubicBezTo>
                    <a:pt x="84" y="175"/>
                    <a:pt x="84" y="175"/>
                    <a:pt x="84" y="175"/>
                  </a:cubicBezTo>
                  <a:moveTo>
                    <a:pt x="31" y="182"/>
                  </a:moveTo>
                  <a:cubicBezTo>
                    <a:pt x="27" y="181"/>
                    <a:pt x="22" y="180"/>
                    <a:pt x="19" y="177"/>
                  </a:cubicBezTo>
                  <a:cubicBezTo>
                    <a:pt x="20" y="175"/>
                    <a:pt x="22" y="173"/>
                    <a:pt x="24" y="171"/>
                  </a:cubicBezTo>
                  <a:cubicBezTo>
                    <a:pt x="27" y="172"/>
                    <a:pt x="29" y="173"/>
                    <a:pt x="31" y="174"/>
                  </a:cubicBezTo>
                  <a:cubicBezTo>
                    <a:pt x="32" y="175"/>
                    <a:pt x="33" y="175"/>
                    <a:pt x="34" y="175"/>
                  </a:cubicBezTo>
                  <a:cubicBezTo>
                    <a:pt x="34" y="176"/>
                    <a:pt x="34" y="176"/>
                    <a:pt x="34" y="176"/>
                  </a:cubicBezTo>
                  <a:cubicBezTo>
                    <a:pt x="33" y="178"/>
                    <a:pt x="32" y="180"/>
                    <a:pt x="31" y="182"/>
                  </a:cubicBezTo>
                  <a:moveTo>
                    <a:pt x="36" y="178"/>
                  </a:moveTo>
                  <a:cubicBezTo>
                    <a:pt x="38" y="175"/>
                    <a:pt x="39" y="172"/>
                    <a:pt x="41" y="169"/>
                  </a:cubicBezTo>
                  <a:cubicBezTo>
                    <a:pt x="40" y="171"/>
                    <a:pt x="39" y="172"/>
                    <a:pt x="39" y="174"/>
                  </a:cubicBezTo>
                  <a:cubicBezTo>
                    <a:pt x="38" y="175"/>
                    <a:pt x="37" y="177"/>
                    <a:pt x="36" y="178"/>
                  </a:cubicBezTo>
                  <a:moveTo>
                    <a:pt x="38" y="166"/>
                  </a:moveTo>
                  <a:cubicBezTo>
                    <a:pt x="40" y="166"/>
                    <a:pt x="40" y="164"/>
                    <a:pt x="38" y="164"/>
                  </a:cubicBezTo>
                  <a:cubicBezTo>
                    <a:pt x="36" y="163"/>
                    <a:pt x="34" y="163"/>
                    <a:pt x="32" y="161"/>
                  </a:cubicBezTo>
                  <a:cubicBezTo>
                    <a:pt x="32" y="161"/>
                    <a:pt x="32" y="161"/>
                    <a:pt x="32" y="161"/>
                  </a:cubicBezTo>
                  <a:cubicBezTo>
                    <a:pt x="33" y="160"/>
                    <a:pt x="34" y="158"/>
                    <a:pt x="35" y="157"/>
                  </a:cubicBezTo>
                  <a:cubicBezTo>
                    <a:pt x="35" y="157"/>
                    <a:pt x="35" y="158"/>
                    <a:pt x="36" y="158"/>
                  </a:cubicBezTo>
                  <a:cubicBezTo>
                    <a:pt x="38" y="159"/>
                    <a:pt x="41" y="160"/>
                    <a:pt x="44" y="160"/>
                  </a:cubicBezTo>
                  <a:cubicBezTo>
                    <a:pt x="44" y="160"/>
                    <a:pt x="44" y="160"/>
                    <a:pt x="44" y="160"/>
                  </a:cubicBezTo>
                  <a:cubicBezTo>
                    <a:pt x="41" y="164"/>
                    <a:pt x="38" y="168"/>
                    <a:pt x="36" y="172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6" y="173"/>
                    <a:pt x="35" y="173"/>
                    <a:pt x="35" y="173"/>
                  </a:cubicBezTo>
                  <a:cubicBezTo>
                    <a:pt x="34" y="173"/>
                    <a:pt x="32" y="171"/>
                    <a:pt x="31" y="171"/>
                  </a:cubicBezTo>
                  <a:cubicBezTo>
                    <a:pt x="29" y="170"/>
                    <a:pt x="28" y="169"/>
                    <a:pt x="26" y="169"/>
                  </a:cubicBezTo>
                  <a:cubicBezTo>
                    <a:pt x="27" y="167"/>
                    <a:pt x="29" y="165"/>
                    <a:pt x="30" y="163"/>
                  </a:cubicBezTo>
                  <a:cubicBezTo>
                    <a:pt x="32" y="165"/>
                    <a:pt x="35" y="166"/>
                    <a:pt x="38" y="166"/>
                  </a:cubicBezTo>
                  <a:cubicBezTo>
                    <a:pt x="38" y="166"/>
                    <a:pt x="38" y="166"/>
                    <a:pt x="38" y="166"/>
                  </a:cubicBezTo>
                  <a:moveTo>
                    <a:pt x="19" y="207"/>
                  </a:moveTo>
                  <a:cubicBezTo>
                    <a:pt x="20" y="207"/>
                    <a:pt x="21" y="207"/>
                    <a:pt x="22" y="206"/>
                  </a:cubicBezTo>
                  <a:cubicBezTo>
                    <a:pt x="26" y="195"/>
                    <a:pt x="36" y="188"/>
                    <a:pt x="42" y="178"/>
                  </a:cubicBezTo>
                  <a:cubicBezTo>
                    <a:pt x="46" y="171"/>
                    <a:pt x="48" y="163"/>
                    <a:pt x="53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3" y="164"/>
                    <a:pt x="55" y="170"/>
                    <a:pt x="58" y="176"/>
                  </a:cubicBezTo>
                  <a:cubicBezTo>
                    <a:pt x="59" y="180"/>
                    <a:pt x="60" y="183"/>
                    <a:pt x="61" y="186"/>
                  </a:cubicBezTo>
                  <a:cubicBezTo>
                    <a:pt x="62" y="190"/>
                    <a:pt x="63" y="194"/>
                    <a:pt x="64" y="197"/>
                  </a:cubicBezTo>
                  <a:cubicBezTo>
                    <a:pt x="70" y="209"/>
                    <a:pt x="72" y="223"/>
                    <a:pt x="78" y="235"/>
                  </a:cubicBezTo>
                  <a:cubicBezTo>
                    <a:pt x="78" y="235"/>
                    <a:pt x="79" y="235"/>
                    <a:pt x="79" y="236"/>
                  </a:cubicBezTo>
                  <a:cubicBezTo>
                    <a:pt x="79" y="236"/>
                    <a:pt x="79" y="237"/>
                    <a:pt x="80" y="237"/>
                  </a:cubicBezTo>
                  <a:cubicBezTo>
                    <a:pt x="80" y="241"/>
                    <a:pt x="81" y="244"/>
                    <a:pt x="83" y="247"/>
                  </a:cubicBezTo>
                  <a:cubicBezTo>
                    <a:pt x="83" y="248"/>
                    <a:pt x="83" y="248"/>
                    <a:pt x="83" y="248"/>
                  </a:cubicBezTo>
                  <a:cubicBezTo>
                    <a:pt x="80" y="248"/>
                    <a:pt x="77" y="247"/>
                    <a:pt x="75" y="245"/>
                  </a:cubicBezTo>
                  <a:cubicBezTo>
                    <a:pt x="75" y="245"/>
                    <a:pt x="75" y="245"/>
                    <a:pt x="75" y="245"/>
                  </a:cubicBezTo>
                  <a:cubicBezTo>
                    <a:pt x="74" y="245"/>
                    <a:pt x="74" y="245"/>
                    <a:pt x="74" y="245"/>
                  </a:cubicBezTo>
                  <a:cubicBezTo>
                    <a:pt x="72" y="244"/>
                    <a:pt x="69" y="242"/>
                    <a:pt x="67" y="241"/>
                  </a:cubicBezTo>
                  <a:cubicBezTo>
                    <a:pt x="64" y="239"/>
                    <a:pt x="60" y="237"/>
                    <a:pt x="57" y="235"/>
                  </a:cubicBezTo>
                  <a:cubicBezTo>
                    <a:pt x="56" y="235"/>
                    <a:pt x="54" y="234"/>
                    <a:pt x="53" y="234"/>
                  </a:cubicBezTo>
                  <a:cubicBezTo>
                    <a:pt x="46" y="230"/>
                    <a:pt x="39" y="225"/>
                    <a:pt x="32" y="221"/>
                  </a:cubicBezTo>
                  <a:cubicBezTo>
                    <a:pt x="27" y="216"/>
                    <a:pt x="22" y="212"/>
                    <a:pt x="16" y="210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6" y="209"/>
                    <a:pt x="17" y="208"/>
                    <a:pt x="18" y="207"/>
                  </a:cubicBezTo>
                  <a:cubicBezTo>
                    <a:pt x="18" y="207"/>
                    <a:pt x="19" y="207"/>
                    <a:pt x="19" y="207"/>
                  </a:cubicBezTo>
                  <a:moveTo>
                    <a:pt x="92" y="165"/>
                  </a:moveTo>
                  <a:cubicBezTo>
                    <a:pt x="94" y="160"/>
                    <a:pt x="96" y="155"/>
                    <a:pt x="98" y="150"/>
                  </a:cubicBezTo>
                  <a:cubicBezTo>
                    <a:pt x="98" y="151"/>
                    <a:pt x="98" y="152"/>
                    <a:pt x="98" y="153"/>
                  </a:cubicBezTo>
                  <a:cubicBezTo>
                    <a:pt x="96" y="160"/>
                    <a:pt x="95" y="167"/>
                    <a:pt x="91" y="172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92" y="170"/>
                    <a:pt x="93" y="169"/>
                    <a:pt x="93" y="167"/>
                  </a:cubicBezTo>
                  <a:cubicBezTo>
                    <a:pt x="94" y="166"/>
                    <a:pt x="93" y="165"/>
                    <a:pt x="92" y="165"/>
                  </a:cubicBezTo>
                  <a:cubicBezTo>
                    <a:pt x="92" y="165"/>
                    <a:pt x="92" y="165"/>
                    <a:pt x="92" y="165"/>
                  </a:cubicBezTo>
                  <a:moveTo>
                    <a:pt x="45" y="158"/>
                  </a:moveTo>
                  <a:cubicBezTo>
                    <a:pt x="45" y="158"/>
                    <a:pt x="45" y="158"/>
                    <a:pt x="44" y="158"/>
                  </a:cubicBezTo>
                  <a:cubicBezTo>
                    <a:pt x="42" y="157"/>
                    <a:pt x="39" y="157"/>
                    <a:pt x="37" y="155"/>
                  </a:cubicBezTo>
                  <a:cubicBezTo>
                    <a:pt x="36" y="155"/>
                    <a:pt x="36" y="155"/>
                    <a:pt x="36" y="155"/>
                  </a:cubicBezTo>
                  <a:cubicBezTo>
                    <a:pt x="37" y="154"/>
                    <a:pt x="38" y="153"/>
                    <a:pt x="39" y="152"/>
                  </a:cubicBezTo>
                  <a:cubicBezTo>
                    <a:pt x="40" y="150"/>
                    <a:pt x="41" y="150"/>
                    <a:pt x="43" y="150"/>
                  </a:cubicBezTo>
                  <a:cubicBezTo>
                    <a:pt x="45" y="150"/>
                    <a:pt x="47" y="151"/>
                    <a:pt x="50" y="152"/>
                  </a:cubicBezTo>
                  <a:cubicBezTo>
                    <a:pt x="49" y="152"/>
                    <a:pt x="49" y="153"/>
                    <a:pt x="48" y="154"/>
                  </a:cubicBezTo>
                  <a:cubicBezTo>
                    <a:pt x="47" y="153"/>
                    <a:pt x="46" y="153"/>
                    <a:pt x="45" y="153"/>
                  </a:cubicBezTo>
                  <a:cubicBezTo>
                    <a:pt x="44" y="153"/>
                    <a:pt x="43" y="153"/>
                    <a:pt x="42" y="152"/>
                  </a:cubicBezTo>
                  <a:cubicBezTo>
                    <a:pt x="42" y="151"/>
                    <a:pt x="41" y="151"/>
                    <a:pt x="41" y="151"/>
                  </a:cubicBezTo>
                  <a:cubicBezTo>
                    <a:pt x="40" y="151"/>
                    <a:pt x="39" y="153"/>
                    <a:pt x="40" y="154"/>
                  </a:cubicBezTo>
                  <a:cubicBezTo>
                    <a:pt x="42" y="156"/>
                    <a:pt x="44" y="155"/>
                    <a:pt x="47" y="156"/>
                  </a:cubicBezTo>
                  <a:cubicBezTo>
                    <a:pt x="46" y="157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2" y="141"/>
                    <a:pt x="102" y="136"/>
                    <a:pt x="103" y="132"/>
                  </a:cubicBezTo>
                  <a:cubicBezTo>
                    <a:pt x="103" y="136"/>
                    <a:pt x="103" y="141"/>
                    <a:pt x="102" y="146"/>
                  </a:cubicBezTo>
                  <a:moveTo>
                    <a:pt x="98" y="126"/>
                  </a:moveTo>
                  <a:cubicBezTo>
                    <a:pt x="97" y="126"/>
                    <a:pt x="97" y="126"/>
                    <a:pt x="97" y="126"/>
                  </a:cubicBezTo>
                  <a:cubicBezTo>
                    <a:pt x="97" y="124"/>
                    <a:pt x="97" y="123"/>
                    <a:pt x="97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8" y="126"/>
                    <a:pt x="98" y="126"/>
                    <a:pt x="98" y="126"/>
                  </a:cubicBezTo>
                  <a:moveTo>
                    <a:pt x="94" y="122"/>
                  </a:moveTo>
                  <a:cubicBezTo>
                    <a:pt x="94" y="121"/>
                    <a:pt x="94" y="121"/>
                    <a:pt x="94" y="120"/>
                  </a:cubicBezTo>
                  <a:cubicBezTo>
                    <a:pt x="94" y="119"/>
                    <a:pt x="94" y="118"/>
                    <a:pt x="94" y="117"/>
                  </a:cubicBezTo>
                  <a:cubicBezTo>
                    <a:pt x="95" y="118"/>
                    <a:pt x="95" y="119"/>
                    <a:pt x="96" y="119"/>
                  </a:cubicBezTo>
                  <a:cubicBezTo>
                    <a:pt x="96" y="119"/>
                    <a:pt x="96" y="119"/>
                    <a:pt x="96" y="119"/>
                  </a:cubicBezTo>
                  <a:cubicBezTo>
                    <a:pt x="95" y="119"/>
                    <a:pt x="94" y="120"/>
                    <a:pt x="94" y="121"/>
                  </a:cubicBezTo>
                  <a:cubicBezTo>
                    <a:pt x="94" y="121"/>
                    <a:pt x="94" y="121"/>
                    <a:pt x="94" y="122"/>
                  </a:cubicBezTo>
                  <a:moveTo>
                    <a:pt x="103" y="130"/>
                  </a:moveTo>
                  <a:cubicBezTo>
                    <a:pt x="103" y="130"/>
                    <a:pt x="102" y="130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8"/>
                    <a:pt x="101" y="128"/>
                    <a:pt x="101" y="128"/>
                  </a:cubicBezTo>
                  <a:cubicBezTo>
                    <a:pt x="101" y="127"/>
                    <a:pt x="101" y="125"/>
                    <a:pt x="101" y="124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2"/>
                  </a:cubicBezTo>
                  <a:cubicBezTo>
                    <a:pt x="101" y="117"/>
                    <a:pt x="101" y="117"/>
                    <a:pt x="101" y="117"/>
                  </a:cubicBezTo>
                  <a:cubicBezTo>
                    <a:pt x="101" y="117"/>
                    <a:pt x="101" y="116"/>
                    <a:pt x="101" y="116"/>
                  </a:cubicBezTo>
                  <a:cubicBezTo>
                    <a:pt x="101" y="115"/>
                    <a:pt x="101" y="114"/>
                    <a:pt x="101" y="113"/>
                  </a:cubicBezTo>
                  <a:cubicBezTo>
                    <a:pt x="101" y="115"/>
                    <a:pt x="102" y="116"/>
                    <a:pt x="102" y="118"/>
                  </a:cubicBezTo>
                  <a:cubicBezTo>
                    <a:pt x="102" y="122"/>
                    <a:pt x="103" y="126"/>
                    <a:pt x="103" y="130"/>
                  </a:cubicBezTo>
                  <a:moveTo>
                    <a:pt x="95" y="115"/>
                  </a:moveTo>
                  <a:cubicBezTo>
                    <a:pt x="94" y="114"/>
                    <a:pt x="94" y="114"/>
                    <a:pt x="94" y="114"/>
                  </a:cubicBezTo>
                  <a:cubicBezTo>
                    <a:pt x="94" y="114"/>
                    <a:pt x="94" y="114"/>
                    <a:pt x="94" y="114"/>
                  </a:cubicBezTo>
                  <a:cubicBezTo>
                    <a:pt x="94" y="112"/>
                    <a:pt x="94" y="110"/>
                    <a:pt x="94" y="109"/>
                  </a:cubicBezTo>
                  <a:cubicBezTo>
                    <a:pt x="95" y="111"/>
                    <a:pt x="95" y="113"/>
                    <a:pt x="95" y="115"/>
                  </a:cubicBezTo>
                  <a:moveTo>
                    <a:pt x="96" y="107"/>
                  </a:moveTo>
                  <a:cubicBezTo>
                    <a:pt x="96" y="105"/>
                    <a:pt x="95" y="103"/>
                    <a:pt x="95" y="101"/>
                  </a:cubicBezTo>
                  <a:cubicBezTo>
                    <a:pt x="95" y="101"/>
                    <a:pt x="94" y="100"/>
                    <a:pt x="94" y="100"/>
                  </a:cubicBezTo>
                  <a:cubicBezTo>
                    <a:pt x="95" y="100"/>
                    <a:pt x="95" y="101"/>
                    <a:pt x="95" y="102"/>
                  </a:cubicBezTo>
                  <a:cubicBezTo>
                    <a:pt x="96" y="103"/>
                    <a:pt x="96" y="105"/>
                    <a:pt x="96" y="107"/>
                  </a:cubicBezTo>
                  <a:moveTo>
                    <a:pt x="92" y="111"/>
                  </a:moveTo>
                  <a:cubicBezTo>
                    <a:pt x="91" y="110"/>
                    <a:pt x="91" y="110"/>
                    <a:pt x="91" y="110"/>
                  </a:cubicBezTo>
                  <a:cubicBezTo>
                    <a:pt x="91" y="109"/>
                    <a:pt x="91" y="107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4"/>
                    <a:pt x="91" y="104"/>
                    <a:pt x="91" y="104"/>
                  </a:cubicBezTo>
                  <a:cubicBezTo>
                    <a:pt x="91" y="101"/>
                    <a:pt x="90" y="99"/>
                    <a:pt x="90" y="97"/>
                  </a:cubicBezTo>
                  <a:cubicBezTo>
                    <a:pt x="91" y="99"/>
                    <a:pt x="92" y="101"/>
                    <a:pt x="92" y="103"/>
                  </a:cubicBezTo>
                  <a:cubicBezTo>
                    <a:pt x="92" y="105"/>
                    <a:pt x="92" y="108"/>
                    <a:pt x="92" y="111"/>
                  </a:cubicBezTo>
                  <a:moveTo>
                    <a:pt x="88" y="90"/>
                  </a:moveTo>
                  <a:cubicBezTo>
                    <a:pt x="87" y="89"/>
                    <a:pt x="86" y="88"/>
                    <a:pt x="86" y="87"/>
                  </a:cubicBezTo>
                  <a:cubicBezTo>
                    <a:pt x="86" y="86"/>
                    <a:pt x="87" y="86"/>
                    <a:pt x="86" y="85"/>
                  </a:cubicBezTo>
                  <a:cubicBezTo>
                    <a:pt x="87" y="87"/>
                    <a:pt x="88" y="88"/>
                    <a:pt x="89" y="90"/>
                  </a:cubicBezTo>
                  <a:cubicBezTo>
                    <a:pt x="88" y="90"/>
                    <a:pt x="88" y="90"/>
                    <a:pt x="88" y="90"/>
                  </a:cubicBezTo>
                  <a:moveTo>
                    <a:pt x="78" y="71"/>
                  </a:moveTo>
                  <a:cubicBezTo>
                    <a:pt x="77" y="70"/>
                    <a:pt x="75" y="70"/>
                    <a:pt x="74" y="69"/>
                  </a:cubicBezTo>
                  <a:cubicBezTo>
                    <a:pt x="74" y="69"/>
                    <a:pt x="74" y="68"/>
                    <a:pt x="74" y="68"/>
                  </a:cubicBezTo>
                  <a:cubicBezTo>
                    <a:pt x="76" y="69"/>
                    <a:pt x="77" y="70"/>
                    <a:pt x="78" y="71"/>
                  </a:cubicBezTo>
                  <a:moveTo>
                    <a:pt x="70" y="67"/>
                  </a:moveTo>
                  <a:cubicBezTo>
                    <a:pt x="69" y="67"/>
                    <a:pt x="69" y="67"/>
                    <a:pt x="69" y="67"/>
                  </a:cubicBezTo>
                  <a:cubicBezTo>
                    <a:pt x="68" y="66"/>
                    <a:pt x="68" y="66"/>
                    <a:pt x="67" y="66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7" y="65"/>
                    <a:pt x="69" y="66"/>
                    <a:pt x="69" y="66"/>
                  </a:cubicBezTo>
                  <a:cubicBezTo>
                    <a:pt x="70" y="67"/>
                    <a:pt x="70" y="67"/>
                    <a:pt x="70" y="67"/>
                  </a:cubicBezTo>
                  <a:moveTo>
                    <a:pt x="57" y="65"/>
                  </a:moveTo>
                  <a:cubicBezTo>
                    <a:pt x="55" y="65"/>
                    <a:pt x="54" y="65"/>
                    <a:pt x="52" y="64"/>
                  </a:cubicBezTo>
                  <a:cubicBezTo>
                    <a:pt x="53" y="64"/>
                    <a:pt x="54" y="64"/>
                    <a:pt x="55" y="64"/>
                  </a:cubicBezTo>
                  <a:cubicBezTo>
                    <a:pt x="56" y="64"/>
                    <a:pt x="57" y="65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moveTo>
                    <a:pt x="48" y="59"/>
                  </a:moveTo>
                  <a:cubicBezTo>
                    <a:pt x="48" y="59"/>
                    <a:pt x="47" y="58"/>
                    <a:pt x="46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0" y="58"/>
                    <a:pt x="49" y="59"/>
                    <a:pt x="48" y="59"/>
                  </a:cubicBezTo>
                  <a:moveTo>
                    <a:pt x="42" y="48"/>
                  </a:moveTo>
                  <a:cubicBezTo>
                    <a:pt x="43" y="46"/>
                    <a:pt x="43" y="44"/>
                    <a:pt x="44" y="43"/>
                  </a:cubicBezTo>
                  <a:cubicBezTo>
                    <a:pt x="50" y="42"/>
                    <a:pt x="55" y="41"/>
                    <a:pt x="61" y="40"/>
                  </a:cubicBezTo>
                  <a:cubicBezTo>
                    <a:pt x="59" y="45"/>
                    <a:pt x="57" y="49"/>
                    <a:pt x="54" y="53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2" y="54"/>
                    <a:pt x="42" y="54"/>
                  </a:cubicBezTo>
                  <a:cubicBezTo>
                    <a:pt x="42" y="54"/>
                    <a:pt x="42" y="54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4" y="50"/>
                    <a:pt x="48" y="50"/>
                    <a:pt x="51" y="49"/>
                  </a:cubicBezTo>
                  <a:cubicBezTo>
                    <a:pt x="53" y="49"/>
                    <a:pt x="56" y="49"/>
                    <a:pt x="58" y="47"/>
                  </a:cubicBezTo>
                  <a:cubicBezTo>
                    <a:pt x="58" y="46"/>
                    <a:pt x="57" y="45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4" y="47"/>
                    <a:pt x="50" y="47"/>
                    <a:pt x="48" y="47"/>
                  </a:cubicBezTo>
                  <a:cubicBezTo>
                    <a:pt x="46" y="47"/>
                    <a:pt x="44" y="48"/>
                    <a:pt x="42" y="48"/>
                  </a:cubicBezTo>
                  <a:moveTo>
                    <a:pt x="54" y="33"/>
                  </a:moveTo>
                  <a:cubicBezTo>
                    <a:pt x="56" y="33"/>
                    <a:pt x="57" y="33"/>
                    <a:pt x="59" y="32"/>
                  </a:cubicBezTo>
                  <a:cubicBezTo>
                    <a:pt x="61" y="32"/>
                    <a:pt x="62" y="32"/>
                    <a:pt x="64" y="31"/>
                  </a:cubicBezTo>
                  <a:cubicBezTo>
                    <a:pt x="63" y="33"/>
                    <a:pt x="63" y="35"/>
                    <a:pt x="62" y="37"/>
                  </a:cubicBezTo>
                  <a:cubicBezTo>
                    <a:pt x="57" y="38"/>
                    <a:pt x="51" y="39"/>
                    <a:pt x="45" y="40"/>
                  </a:cubicBezTo>
                  <a:cubicBezTo>
                    <a:pt x="46" y="37"/>
                    <a:pt x="47" y="35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50" y="33"/>
                    <a:pt x="52" y="33"/>
                    <a:pt x="54" y="33"/>
                  </a:cubicBezTo>
                  <a:moveTo>
                    <a:pt x="52" y="25"/>
                  </a:moveTo>
                  <a:cubicBezTo>
                    <a:pt x="56" y="24"/>
                    <a:pt x="60" y="24"/>
                    <a:pt x="63" y="24"/>
                  </a:cubicBezTo>
                  <a:cubicBezTo>
                    <a:pt x="65" y="24"/>
                    <a:pt x="66" y="23"/>
                    <a:pt x="67" y="23"/>
                  </a:cubicBezTo>
                  <a:cubicBezTo>
                    <a:pt x="66" y="25"/>
                    <a:pt x="66" y="27"/>
                    <a:pt x="65" y="28"/>
                  </a:cubicBezTo>
                  <a:cubicBezTo>
                    <a:pt x="63" y="29"/>
                    <a:pt x="60" y="30"/>
                    <a:pt x="58" y="30"/>
                  </a:cubicBezTo>
                  <a:cubicBezTo>
                    <a:pt x="57" y="30"/>
                    <a:pt x="55" y="30"/>
                    <a:pt x="54" y="30"/>
                  </a:cubicBezTo>
                  <a:cubicBezTo>
                    <a:pt x="53" y="30"/>
                    <a:pt x="51" y="30"/>
                    <a:pt x="49" y="30"/>
                  </a:cubicBezTo>
                  <a:cubicBezTo>
                    <a:pt x="50" y="28"/>
                    <a:pt x="50" y="27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2" y="25"/>
                    <a:pt x="52" y="25"/>
                    <a:pt x="52" y="25"/>
                  </a:cubicBezTo>
                  <a:moveTo>
                    <a:pt x="55" y="16"/>
                  </a:moveTo>
                  <a:cubicBezTo>
                    <a:pt x="59" y="16"/>
                    <a:pt x="63" y="16"/>
                    <a:pt x="67" y="16"/>
                  </a:cubicBezTo>
                  <a:cubicBezTo>
                    <a:pt x="68" y="15"/>
                    <a:pt x="70" y="15"/>
                    <a:pt x="71" y="15"/>
                  </a:cubicBezTo>
                  <a:cubicBezTo>
                    <a:pt x="70" y="17"/>
                    <a:pt x="69" y="18"/>
                    <a:pt x="68" y="20"/>
                  </a:cubicBezTo>
                  <a:cubicBezTo>
                    <a:pt x="65" y="21"/>
                    <a:pt x="62" y="21"/>
                    <a:pt x="60" y="21"/>
                  </a:cubicBezTo>
                  <a:cubicBezTo>
                    <a:pt x="57" y="22"/>
                    <a:pt x="54" y="22"/>
                    <a:pt x="52" y="23"/>
                  </a:cubicBezTo>
                  <a:cubicBezTo>
                    <a:pt x="53" y="21"/>
                    <a:pt x="53" y="18"/>
                    <a:pt x="55" y="16"/>
                  </a:cubicBezTo>
                  <a:cubicBezTo>
                    <a:pt x="55" y="16"/>
                    <a:pt x="55" y="16"/>
                    <a:pt x="55" y="16"/>
                  </a:cubicBezTo>
                  <a:moveTo>
                    <a:pt x="56" y="14"/>
                  </a:moveTo>
                  <a:cubicBezTo>
                    <a:pt x="58" y="12"/>
                    <a:pt x="59" y="10"/>
                    <a:pt x="62" y="10"/>
                  </a:cubicBezTo>
                  <a:cubicBezTo>
                    <a:pt x="64" y="10"/>
                    <a:pt x="68" y="9"/>
                    <a:pt x="70" y="9"/>
                  </a:cubicBezTo>
                  <a:cubicBezTo>
                    <a:pt x="71" y="9"/>
                    <a:pt x="71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9"/>
                    <a:pt x="74" y="9"/>
                    <a:pt x="76" y="9"/>
                  </a:cubicBezTo>
                  <a:cubicBezTo>
                    <a:pt x="75" y="10"/>
                    <a:pt x="74" y="11"/>
                    <a:pt x="73" y="12"/>
                  </a:cubicBezTo>
                  <a:cubicBezTo>
                    <a:pt x="71" y="13"/>
                    <a:pt x="68" y="13"/>
                    <a:pt x="65" y="13"/>
                  </a:cubicBezTo>
                  <a:cubicBezTo>
                    <a:pt x="62" y="13"/>
                    <a:pt x="59" y="14"/>
                    <a:pt x="56" y="14"/>
                  </a:cubicBezTo>
                  <a:moveTo>
                    <a:pt x="61" y="7"/>
                  </a:moveTo>
                  <a:cubicBezTo>
                    <a:pt x="63" y="4"/>
                    <a:pt x="66" y="3"/>
                    <a:pt x="71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5" y="2"/>
                    <a:pt x="77" y="2"/>
                    <a:pt x="78" y="3"/>
                  </a:cubicBezTo>
                  <a:cubicBezTo>
                    <a:pt x="78" y="3"/>
                    <a:pt x="78" y="4"/>
                    <a:pt x="79" y="4"/>
                  </a:cubicBezTo>
                  <a:cubicBezTo>
                    <a:pt x="78" y="4"/>
                    <a:pt x="78" y="4"/>
                    <a:pt x="77" y="4"/>
                  </a:cubicBezTo>
                  <a:cubicBezTo>
                    <a:pt x="75" y="4"/>
                    <a:pt x="73" y="4"/>
                    <a:pt x="71" y="4"/>
                  </a:cubicBezTo>
                  <a:cubicBezTo>
                    <a:pt x="70" y="5"/>
                    <a:pt x="69" y="5"/>
                    <a:pt x="69" y="6"/>
                  </a:cubicBezTo>
                  <a:cubicBezTo>
                    <a:pt x="66" y="7"/>
                    <a:pt x="64" y="7"/>
                    <a:pt x="61" y="7"/>
                  </a:cubicBezTo>
                  <a:moveTo>
                    <a:pt x="73" y="0"/>
                  </a:moveTo>
                  <a:cubicBezTo>
                    <a:pt x="72" y="0"/>
                    <a:pt x="70" y="0"/>
                    <a:pt x="69" y="0"/>
                  </a:cubicBezTo>
                  <a:cubicBezTo>
                    <a:pt x="62" y="0"/>
                    <a:pt x="61" y="2"/>
                    <a:pt x="57" y="8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49" y="22"/>
                    <a:pt x="48" y="27"/>
                  </a:cubicBezTo>
                  <a:cubicBezTo>
                    <a:pt x="46" y="32"/>
                    <a:pt x="44" y="36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0" y="45"/>
                    <a:pt x="39" y="49"/>
                    <a:pt x="38" y="53"/>
                  </a:cubicBezTo>
                  <a:cubicBezTo>
                    <a:pt x="37" y="55"/>
                    <a:pt x="38" y="57"/>
                    <a:pt x="40" y="57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2" y="63"/>
                    <a:pt x="47" y="66"/>
                    <a:pt x="51" y="69"/>
                  </a:cubicBezTo>
                  <a:cubicBezTo>
                    <a:pt x="51" y="69"/>
                    <a:pt x="52" y="71"/>
                    <a:pt x="53" y="71"/>
                  </a:cubicBezTo>
                  <a:cubicBezTo>
                    <a:pt x="54" y="71"/>
                    <a:pt x="54" y="71"/>
                    <a:pt x="55" y="70"/>
                  </a:cubicBezTo>
                  <a:cubicBezTo>
                    <a:pt x="56" y="71"/>
                    <a:pt x="58" y="72"/>
                    <a:pt x="59" y="72"/>
                  </a:cubicBezTo>
                  <a:cubicBezTo>
                    <a:pt x="65" y="76"/>
                    <a:pt x="70" y="80"/>
                    <a:pt x="75" y="86"/>
                  </a:cubicBezTo>
                  <a:cubicBezTo>
                    <a:pt x="80" y="91"/>
                    <a:pt x="83" y="98"/>
                    <a:pt x="86" y="104"/>
                  </a:cubicBezTo>
                  <a:cubicBezTo>
                    <a:pt x="86" y="106"/>
                    <a:pt x="87" y="107"/>
                    <a:pt x="88" y="109"/>
                  </a:cubicBezTo>
                  <a:cubicBezTo>
                    <a:pt x="88" y="111"/>
                    <a:pt x="89" y="113"/>
                    <a:pt x="90" y="115"/>
                  </a:cubicBezTo>
                  <a:cubicBezTo>
                    <a:pt x="90" y="120"/>
                    <a:pt x="90" y="124"/>
                    <a:pt x="90" y="128"/>
                  </a:cubicBezTo>
                  <a:cubicBezTo>
                    <a:pt x="91" y="133"/>
                    <a:pt x="91" y="139"/>
                    <a:pt x="90" y="144"/>
                  </a:cubicBezTo>
                  <a:cubicBezTo>
                    <a:pt x="89" y="147"/>
                    <a:pt x="88" y="149"/>
                    <a:pt x="87" y="152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85" y="161"/>
                    <a:pt x="78" y="170"/>
                    <a:pt x="73" y="175"/>
                  </a:cubicBezTo>
                  <a:cubicBezTo>
                    <a:pt x="72" y="176"/>
                    <a:pt x="71" y="177"/>
                    <a:pt x="70" y="178"/>
                  </a:cubicBezTo>
                  <a:cubicBezTo>
                    <a:pt x="68" y="175"/>
                    <a:pt x="66" y="172"/>
                    <a:pt x="65" y="168"/>
                  </a:cubicBezTo>
                  <a:cubicBezTo>
                    <a:pt x="65" y="168"/>
                    <a:pt x="64" y="167"/>
                    <a:pt x="64" y="167"/>
                  </a:cubicBezTo>
                  <a:cubicBezTo>
                    <a:pt x="63" y="165"/>
                    <a:pt x="63" y="163"/>
                    <a:pt x="63" y="161"/>
                  </a:cubicBezTo>
                  <a:cubicBezTo>
                    <a:pt x="62" y="157"/>
                    <a:pt x="61" y="153"/>
                    <a:pt x="58" y="150"/>
                  </a:cubicBezTo>
                  <a:cubicBezTo>
                    <a:pt x="58" y="149"/>
                    <a:pt x="57" y="148"/>
                    <a:pt x="55" y="148"/>
                  </a:cubicBezTo>
                  <a:cubicBezTo>
                    <a:pt x="55" y="148"/>
                    <a:pt x="54" y="148"/>
                    <a:pt x="54" y="148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49" y="149"/>
                    <a:pt x="46" y="147"/>
                    <a:pt x="43" y="146"/>
                  </a:cubicBezTo>
                  <a:cubicBezTo>
                    <a:pt x="43" y="146"/>
                    <a:pt x="42" y="146"/>
                    <a:pt x="42" y="146"/>
                  </a:cubicBezTo>
                  <a:cubicBezTo>
                    <a:pt x="39" y="146"/>
                    <a:pt x="38" y="148"/>
                    <a:pt x="36" y="151"/>
                  </a:cubicBezTo>
                  <a:cubicBezTo>
                    <a:pt x="33" y="156"/>
                    <a:pt x="29" y="160"/>
                    <a:pt x="25" y="165"/>
                  </a:cubicBezTo>
                  <a:cubicBezTo>
                    <a:pt x="21" y="170"/>
                    <a:pt x="17" y="175"/>
                    <a:pt x="14" y="180"/>
                  </a:cubicBezTo>
                  <a:cubicBezTo>
                    <a:pt x="11" y="185"/>
                    <a:pt x="8" y="191"/>
                    <a:pt x="6" y="196"/>
                  </a:cubicBezTo>
                  <a:cubicBezTo>
                    <a:pt x="4" y="199"/>
                    <a:pt x="0" y="203"/>
                    <a:pt x="0" y="207"/>
                  </a:cubicBezTo>
                  <a:cubicBezTo>
                    <a:pt x="0" y="209"/>
                    <a:pt x="4" y="213"/>
                    <a:pt x="8" y="213"/>
                  </a:cubicBezTo>
                  <a:cubicBezTo>
                    <a:pt x="8" y="213"/>
                    <a:pt x="8" y="213"/>
                    <a:pt x="9" y="213"/>
                  </a:cubicBezTo>
                  <a:cubicBezTo>
                    <a:pt x="18" y="220"/>
                    <a:pt x="28" y="227"/>
                    <a:pt x="38" y="233"/>
                  </a:cubicBezTo>
                  <a:cubicBezTo>
                    <a:pt x="39" y="233"/>
                    <a:pt x="41" y="234"/>
                    <a:pt x="42" y="235"/>
                  </a:cubicBezTo>
                  <a:cubicBezTo>
                    <a:pt x="47" y="238"/>
                    <a:pt x="53" y="241"/>
                    <a:pt x="58" y="244"/>
                  </a:cubicBezTo>
                  <a:cubicBezTo>
                    <a:pt x="59" y="245"/>
                    <a:pt x="59" y="245"/>
                    <a:pt x="59" y="245"/>
                  </a:cubicBezTo>
                  <a:cubicBezTo>
                    <a:pt x="60" y="245"/>
                    <a:pt x="60" y="245"/>
                    <a:pt x="61" y="244"/>
                  </a:cubicBezTo>
                  <a:cubicBezTo>
                    <a:pt x="63" y="245"/>
                    <a:pt x="65" y="246"/>
                    <a:pt x="67" y="247"/>
                  </a:cubicBezTo>
                  <a:cubicBezTo>
                    <a:pt x="67" y="247"/>
                    <a:pt x="67" y="247"/>
                    <a:pt x="68" y="247"/>
                  </a:cubicBezTo>
                  <a:cubicBezTo>
                    <a:pt x="69" y="248"/>
                    <a:pt x="71" y="249"/>
                    <a:pt x="73" y="250"/>
                  </a:cubicBezTo>
                  <a:cubicBezTo>
                    <a:pt x="73" y="250"/>
                    <a:pt x="73" y="250"/>
                    <a:pt x="74" y="250"/>
                  </a:cubicBezTo>
                  <a:cubicBezTo>
                    <a:pt x="74" y="250"/>
                    <a:pt x="75" y="249"/>
                    <a:pt x="75" y="249"/>
                  </a:cubicBezTo>
                  <a:cubicBezTo>
                    <a:pt x="78" y="250"/>
                    <a:pt x="81" y="250"/>
                    <a:pt x="83" y="251"/>
                  </a:cubicBezTo>
                  <a:cubicBezTo>
                    <a:pt x="83" y="251"/>
                    <a:pt x="83" y="251"/>
                    <a:pt x="83" y="251"/>
                  </a:cubicBezTo>
                  <a:cubicBezTo>
                    <a:pt x="84" y="251"/>
                    <a:pt x="84" y="250"/>
                    <a:pt x="85" y="250"/>
                  </a:cubicBezTo>
                  <a:cubicBezTo>
                    <a:pt x="85" y="249"/>
                    <a:pt x="85" y="249"/>
                    <a:pt x="85" y="249"/>
                  </a:cubicBezTo>
                  <a:cubicBezTo>
                    <a:pt x="85" y="249"/>
                    <a:pt x="86" y="249"/>
                    <a:pt x="86" y="249"/>
                  </a:cubicBezTo>
                  <a:cubicBezTo>
                    <a:pt x="88" y="246"/>
                    <a:pt x="87" y="242"/>
                    <a:pt x="86" y="239"/>
                  </a:cubicBezTo>
                  <a:cubicBezTo>
                    <a:pt x="85" y="238"/>
                    <a:pt x="85" y="238"/>
                    <a:pt x="85" y="237"/>
                  </a:cubicBezTo>
                  <a:cubicBezTo>
                    <a:pt x="85" y="233"/>
                    <a:pt x="85" y="229"/>
                    <a:pt x="82" y="225"/>
                  </a:cubicBezTo>
                  <a:cubicBezTo>
                    <a:pt x="82" y="225"/>
                    <a:pt x="82" y="225"/>
                    <a:pt x="82" y="225"/>
                  </a:cubicBezTo>
                  <a:cubicBezTo>
                    <a:pt x="80" y="217"/>
                    <a:pt x="76" y="208"/>
                    <a:pt x="72" y="200"/>
                  </a:cubicBezTo>
                  <a:cubicBezTo>
                    <a:pt x="83" y="197"/>
                    <a:pt x="90" y="186"/>
                    <a:pt x="95" y="176"/>
                  </a:cubicBezTo>
                  <a:cubicBezTo>
                    <a:pt x="98" y="172"/>
                    <a:pt x="101" y="169"/>
                    <a:pt x="103" y="164"/>
                  </a:cubicBezTo>
                  <a:cubicBezTo>
                    <a:pt x="109" y="149"/>
                    <a:pt x="109" y="130"/>
                    <a:pt x="106" y="114"/>
                  </a:cubicBezTo>
                  <a:cubicBezTo>
                    <a:pt x="101" y="87"/>
                    <a:pt x="85" y="65"/>
                    <a:pt x="60" y="54"/>
                  </a:cubicBezTo>
                  <a:cubicBezTo>
                    <a:pt x="69" y="39"/>
                    <a:pt x="68" y="20"/>
                    <a:pt x="83" y="10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9" y="10"/>
                    <a:pt x="94" y="11"/>
                    <a:pt x="99" y="11"/>
                  </a:cubicBezTo>
                  <a:cubicBezTo>
                    <a:pt x="115" y="17"/>
                    <a:pt x="129" y="34"/>
                    <a:pt x="138" y="46"/>
                  </a:cubicBezTo>
                  <a:cubicBezTo>
                    <a:pt x="146" y="57"/>
                    <a:pt x="151" y="70"/>
                    <a:pt x="156" y="82"/>
                  </a:cubicBezTo>
                  <a:cubicBezTo>
                    <a:pt x="161" y="96"/>
                    <a:pt x="164" y="111"/>
                    <a:pt x="165" y="126"/>
                  </a:cubicBezTo>
                  <a:cubicBezTo>
                    <a:pt x="167" y="149"/>
                    <a:pt x="161" y="171"/>
                    <a:pt x="144" y="187"/>
                  </a:cubicBezTo>
                  <a:cubicBezTo>
                    <a:pt x="128" y="201"/>
                    <a:pt x="107" y="207"/>
                    <a:pt x="86" y="207"/>
                  </a:cubicBezTo>
                  <a:cubicBezTo>
                    <a:pt x="86" y="207"/>
                    <a:pt x="85" y="207"/>
                    <a:pt x="84" y="207"/>
                  </a:cubicBezTo>
                  <a:cubicBezTo>
                    <a:pt x="84" y="207"/>
                    <a:pt x="84" y="207"/>
                    <a:pt x="84" y="207"/>
                  </a:cubicBezTo>
                  <a:cubicBezTo>
                    <a:pt x="81" y="207"/>
                    <a:pt x="81" y="212"/>
                    <a:pt x="84" y="212"/>
                  </a:cubicBezTo>
                  <a:cubicBezTo>
                    <a:pt x="85" y="212"/>
                    <a:pt x="85" y="212"/>
                    <a:pt x="86" y="212"/>
                  </a:cubicBezTo>
                  <a:cubicBezTo>
                    <a:pt x="106" y="212"/>
                    <a:pt x="127" y="207"/>
                    <a:pt x="143" y="194"/>
                  </a:cubicBezTo>
                  <a:cubicBezTo>
                    <a:pt x="160" y="181"/>
                    <a:pt x="169" y="162"/>
                    <a:pt x="171" y="141"/>
                  </a:cubicBezTo>
                  <a:cubicBezTo>
                    <a:pt x="173" y="112"/>
                    <a:pt x="163" y="82"/>
                    <a:pt x="150" y="57"/>
                  </a:cubicBezTo>
                  <a:cubicBezTo>
                    <a:pt x="142" y="42"/>
                    <a:pt x="130" y="26"/>
                    <a:pt x="115" y="15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4" y="12"/>
                    <a:pt x="112" y="11"/>
                    <a:pt x="109" y="9"/>
                  </a:cubicBezTo>
                  <a:cubicBezTo>
                    <a:pt x="109" y="8"/>
                    <a:pt x="109" y="7"/>
                    <a:pt x="107" y="7"/>
                  </a:cubicBezTo>
                  <a:cubicBezTo>
                    <a:pt x="106" y="7"/>
                    <a:pt x="105" y="7"/>
                    <a:pt x="103" y="7"/>
                  </a:cubicBezTo>
                  <a:cubicBezTo>
                    <a:pt x="103" y="6"/>
                    <a:pt x="102" y="6"/>
                    <a:pt x="101" y="6"/>
                  </a:cubicBezTo>
                  <a:cubicBezTo>
                    <a:pt x="96" y="3"/>
                    <a:pt x="90" y="1"/>
                    <a:pt x="84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0" y="0"/>
                    <a:pt x="76" y="0"/>
                    <a:pt x="73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Freeform 86"/>
            <p:cNvSpPr>
              <a:spLocks noEditPoints="1"/>
            </p:cNvSpPr>
            <p:nvPr/>
          </p:nvSpPr>
          <p:spPr bwMode="auto">
            <a:xfrm>
              <a:off x="3010048" y="3885776"/>
              <a:ext cx="839788" cy="573088"/>
            </a:xfrm>
            <a:custGeom>
              <a:avLst/>
              <a:gdLst>
                <a:gd name="T0" fmla="*/ 98 w 198"/>
                <a:gd name="T1" fmla="*/ 79 h 135"/>
                <a:gd name="T2" fmla="*/ 107 w 198"/>
                <a:gd name="T3" fmla="*/ 80 h 135"/>
                <a:gd name="T4" fmla="*/ 97 w 198"/>
                <a:gd name="T5" fmla="*/ 79 h 135"/>
                <a:gd name="T6" fmla="*/ 99 w 198"/>
                <a:gd name="T7" fmla="*/ 77 h 135"/>
                <a:gd name="T8" fmla="*/ 101 w 198"/>
                <a:gd name="T9" fmla="*/ 74 h 135"/>
                <a:gd name="T10" fmla="*/ 107 w 198"/>
                <a:gd name="T11" fmla="*/ 75 h 135"/>
                <a:gd name="T12" fmla="*/ 62 w 198"/>
                <a:gd name="T13" fmla="*/ 72 h 135"/>
                <a:gd name="T14" fmla="*/ 79 w 198"/>
                <a:gd name="T15" fmla="*/ 77 h 135"/>
                <a:gd name="T16" fmla="*/ 114 w 198"/>
                <a:gd name="T17" fmla="*/ 73 h 135"/>
                <a:gd name="T18" fmla="*/ 127 w 198"/>
                <a:gd name="T19" fmla="*/ 70 h 135"/>
                <a:gd name="T20" fmla="*/ 62 w 198"/>
                <a:gd name="T21" fmla="*/ 69 h 135"/>
                <a:gd name="T22" fmla="*/ 60 w 198"/>
                <a:gd name="T23" fmla="*/ 66 h 135"/>
                <a:gd name="T24" fmla="*/ 47 w 198"/>
                <a:gd name="T25" fmla="*/ 61 h 135"/>
                <a:gd name="T26" fmla="*/ 57 w 198"/>
                <a:gd name="T27" fmla="*/ 59 h 135"/>
                <a:gd name="T28" fmla="*/ 145 w 198"/>
                <a:gd name="T29" fmla="*/ 55 h 135"/>
                <a:gd name="T30" fmla="*/ 194 w 198"/>
                <a:gd name="T31" fmla="*/ 62 h 135"/>
                <a:gd name="T32" fmla="*/ 195 w 198"/>
                <a:gd name="T33" fmla="*/ 62 h 135"/>
                <a:gd name="T34" fmla="*/ 189 w 198"/>
                <a:gd name="T35" fmla="*/ 49 h 135"/>
                <a:gd name="T36" fmla="*/ 147 w 198"/>
                <a:gd name="T37" fmla="*/ 44 h 135"/>
                <a:gd name="T38" fmla="*/ 185 w 198"/>
                <a:gd name="T39" fmla="*/ 43 h 135"/>
                <a:gd name="T40" fmla="*/ 174 w 198"/>
                <a:gd name="T41" fmla="*/ 39 h 135"/>
                <a:gd name="T42" fmla="*/ 152 w 198"/>
                <a:gd name="T43" fmla="*/ 41 h 135"/>
                <a:gd name="T44" fmla="*/ 166 w 198"/>
                <a:gd name="T45" fmla="*/ 36 h 135"/>
                <a:gd name="T46" fmla="*/ 154 w 198"/>
                <a:gd name="T47" fmla="*/ 36 h 135"/>
                <a:gd name="T48" fmla="*/ 157 w 198"/>
                <a:gd name="T49" fmla="*/ 33 h 135"/>
                <a:gd name="T50" fmla="*/ 160 w 198"/>
                <a:gd name="T51" fmla="*/ 33 h 135"/>
                <a:gd name="T52" fmla="*/ 64 w 198"/>
                <a:gd name="T53" fmla="*/ 32 h 135"/>
                <a:gd name="T54" fmla="*/ 73 w 198"/>
                <a:gd name="T55" fmla="*/ 36 h 135"/>
                <a:gd name="T56" fmla="*/ 76 w 198"/>
                <a:gd name="T57" fmla="*/ 38 h 135"/>
                <a:gd name="T58" fmla="*/ 71 w 198"/>
                <a:gd name="T59" fmla="*/ 35 h 135"/>
                <a:gd name="T60" fmla="*/ 67 w 198"/>
                <a:gd name="T61" fmla="*/ 30 h 135"/>
                <a:gd name="T62" fmla="*/ 73 w 198"/>
                <a:gd name="T63" fmla="*/ 28 h 135"/>
                <a:gd name="T64" fmla="*/ 58 w 198"/>
                <a:gd name="T65" fmla="*/ 15 h 135"/>
                <a:gd name="T66" fmla="*/ 5 w 198"/>
                <a:gd name="T67" fmla="*/ 59 h 135"/>
                <a:gd name="T68" fmla="*/ 24 w 198"/>
                <a:gd name="T69" fmla="*/ 26 h 135"/>
                <a:gd name="T70" fmla="*/ 74 w 198"/>
                <a:gd name="T71" fmla="*/ 42 h 135"/>
                <a:gd name="T72" fmla="*/ 12 w 198"/>
                <a:gd name="T73" fmla="*/ 63 h 135"/>
                <a:gd name="T74" fmla="*/ 47 w 198"/>
                <a:gd name="T75" fmla="*/ 18 h 135"/>
                <a:gd name="T76" fmla="*/ 37 w 198"/>
                <a:gd name="T77" fmla="*/ 14 h 135"/>
                <a:gd name="T78" fmla="*/ 45 w 198"/>
                <a:gd name="T79" fmla="*/ 18 h 135"/>
                <a:gd name="T80" fmla="*/ 47 w 198"/>
                <a:gd name="T81" fmla="*/ 13 h 135"/>
                <a:gd name="T82" fmla="*/ 41 w 198"/>
                <a:gd name="T83" fmla="*/ 6 h 135"/>
                <a:gd name="T84" fmla="*/ 34 w 198"/>
                <a:gd name="T85" fmla="*/ 3 h 135"/>
                <a:gd name="T86" fmla="*/ 15 w 198"/>
                <a:gd name="T87" fmla="*/ 30 h 135"/>
                <a:gd name="T88" fmla="*/ 1 w 198"/>
                <a:gd name="T89" fmla="*/ 57 h 135"/>
                <a:gd name="T90" fmla="*/ 5 w 198"/>
                <a:gd name="T91" fmla="*/ 69 h 135"/>
                <a:gd name="T92" fmla="*/ 59 w 198"/>
                <a:gd name="T93" fmla="*/ 75 h 135"/>
                <a:gd name="T94" fmla="*/ 190 w 198"/>
                <a:gd name="T95" fmla="*/ 66 h 135"/>
                <a:gd name="T96" fmla="*/ 50 w 198"/>
                <a:gd name="T97" fmla="*/ 113 h 135"/>
                <a:gd name="T98" fmla="*/ 92 w 198"/>
                <a:gd name="T99" fmla="*/ 135 h 135"/>
                <a:gd name="T100" fmla="*/ 192 w 198"/>
                <a:gd name="T101" fmla="*/ 84 h 135"/>
                <a:gd name="T102" fmla="*/ 191 w 198"/>
                <a:gd name="T103" fmla="*/ 45 h 135"/>
                <a:gd name="T104" fmla="*/ 156 w 198"/>
                <a:gd name="T105" fmla="*/ 30 h 135"/>
                <a:gd name="T106" fmla="*/ 142 w 198"/>
                <a:gd name="T107" fmla="*/ 42 h 135"/>
                <a:gd name="T108" fmla="*/ 107 w 198"/>
                <a:gd name="T109" fmla="*/ 71 h 135"/>
                <a:gd name="T110" fmla="*/ 59 w 198"/>
                <a:gd name="T111" fmla="*/ 58 h 135"/>
                <a:gd name="T112" fmla="*/ 81 w 198"/>
                <a:gd name="T113" fmla="*/ 43 h 135"/>
                <a:gd name="T114" fmla="*/ 43 w 198"/>
                <a:gd name="T115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8" h="135">
                  <a:moveTo>
                    <a:pt x="93" y="81"/>
                  </a:moveTo>
                  <a:cubicBezTo>
                    <a:pt x="89" y="81"/>
                    <a:pt x="86" y="81"/>
                    <a:pt x="82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6" y="80"/>
                    <a:pt x="90" y="81"/>
                    <a:pt x="94" y="81"/>
                  </a:cubicBezTo>
                  <a:cubicBezTo>
                    <a:pt x="94" y="81"/>
                    <a:pt x="93" y="81"/>
                    <a:pt x="93" y="81"/>
                  </a:cubicBezTo>
                  <a:moveTo>
                    <a:pt x="98" y="79"/>
                  </a:moveTo>
                  <a:cubicBezTo>
                    <a:pt x="99" y="79"/>
                    <a:pt x="99" y="79"/>
                    <a:pt x="100" y="79"/>
                  </a:cubicBezTo>
                  <a:cubicBezTo>
                    <a:pt x="101" y="79"/>
                    <a:pt x="101" y="79"/>
                    <a:pt x="101" y="79"/>
                  </a:cubicBezTo>
                  <a:cubicBezTo>
                    <a:pt x="101" y="80"/>
                    <a:pt x="101" y="80"/>
                    <a:pt x="101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6" y="80"/>
                    <a:pt x="107" y="80"/>
                    <a:pt x="107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7" y="80"/>
                    <a:pt x="106" y="80"/>
                    <a:pt x="105" y="80"/>
                  </a:cubicBezTo>
                  <a:cubicBezTo>
                    <a:pt x="101" y="81"/>
                    <a:pt x="98" y="81"/>
                    <a:pt x="95" y="81"/>
                  </a:cubicBezTo>
                  <a:cubicBezTo>
                    <a:pt x="95" y="81"/>
                    <a:pt x="96" y="81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80"/>
                    <a:pt x="97" y="80"/>
                    <a:pt x="97" y="79"/>
                  </a:cubicBezTo>
                  <a:cubicBezTo>
                    <a:pt x="97" y="79"/>
                    <a:pt x="98" y="79"/>
                    <a:pt x="98" y="79"/>
                  </a:cubicBezTo>
                  <a:moveTo>
                    <a:pt x="99" y="77"/>
                  </a:moveTo>
                  <a:cubicBezTo>
                    <a:pt x="98" y="77"/>
                    <a:pt x="98" y="77"/>
                    <a:pt x="98" y="77"/>
                  </a:cubicBezTo>
                  <a:cubicBezTo>
                    <a:pt x="98" y="76"/>
                    <a:pt x="98" y="76"/>
                    <a:pt x="98" y="76"/>
                  </a:cubicBezTo>
                  <a:cubicBezTo>
                    <a:pt x="100" y="76"/>
                    <a:pt x="101" y="76"/>
                    <a:pt x="102" y="76"/>
                  </a:cubicBezTo>
                  <a:cubicBezTo>
                    <a:pt x="101" y="77"/>
                    <a:pt x="100" y="77"/>
                    <a:pt x="99" y="77"/>
                  </a:cubicBezTo>
                  <a:moveTo>
                    <a:pt x="113" y="76"/>
                  </a:moveTo>
                  <a:cubicBezTo>
                    <a:pt x="115" y="75"/>
                    <a:pt x="116" y="75"/>
                    <a:pt x="118" y="75"/>
                  </a:cubicBezTo>
                  <a:cubicBezTo>
                    <a:pt x="118" y="75"/>
                    <a:pt x="118" y="74"/>
                    <a:pt x="119" y="74"/>
                  </a:cubicBezTo>
                  <a:cubicBezTo>
                    <a:pt x="118" y="75"/>
                    <a:pt x="118" y="75"/>
                    <a:pt x="117" y="75"/>
                  </a:cubicBezTo>
                  <a:cubicBezTo>
                    <a:pt x="116" y="76"/>
                    <a:pt x="115" y="76"/>
                    <a:pt x="113" y="76"/>
                  </a:cubicBezTo>
                  <a:moveTo>
                    <a:pt x="101" y="74"/>
                  </a:moveTo>
                  <a:cubicBezTo>
                    <a:pt x="102" y="74"/>
                    <a:pt x="103" y="74"/>
                    <a:pt x="103" y="74"/>
                  </a:cubicBezTo>
                  <a:cubicBezTo>
                    <a:pt x="104" y="74"/>
                    <a:pt x="104" y="74"/>
                    <a:pt x="105" y="74"/>
                  </a:cubicBezTo>
                  <a:cubicBezTo>
                    <a:pt x="105" y="75"/>
                    <a:pt x="104" y="75"/>
                    <a:pt x="104" y="75"/>
                  </a:cubicBezTo>
                  <a:cubicBezTo>
                    <a:pt x="104" y="75"/>
                    <a:pt x="103" y="74"/>
                    <a:pt x="103" y="74"/>
                  </a:cubicBezTo>
                  <a:cubicBezTo>
                    <a:pt x="102" y="74"/>
                    <a:pt x="102" y="74"/>
                    <a:pt x="101" y="74"/>
                  </a:cubicBezTo>
                  <a:moveTo>
                    <a:pt x="107" y="75"/>
                  </a:moveTo>
                  <a:cubicBezTo>
                    <a:pt x="108" y="74"/>
                    <a:pt x="108" y="74"/>
                    <a:pt x="108" y="74"/>
                  </a:cubicBezTo>
                  <a:cubicBezTo>
                    <a:pt x="108" y="74"/>
                    <a:pt x="108" y="74"/>
                    <a:pt x="108" y="74"/>
                  </a:cubicBezTo>
                  <a:cubicBezTo>
                    <a:pt x="109" y="74"/>
                    <a:pt x="110" y="74"/>
                    <a:pt x="112" y="74"/>
                  </a:cubicBezTo>
                  <a:cubicBezTo>
                    <a:pt x="110" y="75"/>
                    <a:pt x="109" y="75"/>
                    <a:pt x="107" y="75"/>
                  </a:cubicBezTo>
                  <a:moveTo>
                    <a:pt x="77" y="77"/>
                  </a:moveTo>
                  <a:cubicBezTo>
                    <a:pt x="72" y="76"/>
                    <a:pt x="66" y="75"/>
                    <a:pt x="62" y="72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3" y="72"/>
                    <a:pt x="65" y="73"/>
                    <a:pt x="66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7" y="74"/>
                    <a:pt x="68" y="73"/>
                    <a:pt x="67" y="72"/>
                  </a:cubicBezTo>
                  <a:cubicBezTo>
                    <a:pt x="71" y="74"/>
                    <a:pt x="75" y="76"/>
                    <a:pt x="79" y="77"/>
                  </a:cubicBezTo>
                  <a:cubicBezTo>
                    <a:pt x="79" y="77"/>
                    <a:pt x="79" y="77"/>
                    <a:pt x="79" y="77"/>
                  </a:cubicBezTo>
                  <a:cubicBezTo>
                    <a:pt x="78" y="77"/>
                    <a:pt x="78" y="77"/>
                    <a:pt x="77" y="77"/>
                  </a:cubicBezTo>
                  <a:moveTo>
                    <a:pt x="116" y="72"/>
                  </a:moveTo>
                  <a:cubicBezTo>
                    <a:pt x="116" y="72"/>
                    <a:pt x="116" y="72"/>
                    <a:pt x="116" y="72"/>
                  </a:cubicBezTo>
                  <a:cubicBezTo>
                    <a:pt x="118" y="72"/>
                    <a:pt x="120" y="71"/>
                    <a:pt x="121" y="71"/>
                  </a:cubicBezTo>
                  <a:cubicBezTo>
                    <a:pt x="120" y="72"/>
                    <a:pt x="118" y="72"/>
                    <a:pt x="116" y="73"/>
                  </a:cubicBezTo>
                  <a:cubicBezTo>
                    <a:pt x="116" y="73"/>
                    <a:pt x="115" y="73"/>
                    <a:pt x="114" y="73"/>
                  </a:cubicBezTo>
                  <a:cubicBezTo>
                    <a:pt x="113" y="73"/>
                    <a:pt x="111" y="72"/>
                    <a:pt x="110" y="72"/>
                  </a:cubicBezTo>
                  <a:cubicBezTo>
                    <a:pt x="111" y="72"/>
                    <a:pt x="111" y="72"/>
                    <a:pt x="111" y="72"/>
                  </a:cubicBezTo>
                  <a:cubicBezTo>
                    <a:pt x="112" y="72"/>
                    <a:pt x="113" y="72"/>
                    <a:pt x="115" y="71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116" y="72"/>
                    <a:pt x="116" y="72"/>
                  </a:cubicBezTo>
                  <a:moveTo>
                    <a:pt x="127" y="70"/>
                  </a:moveTo>
                  <a:cubicBezTo>
                    <a:pt x="127" y="69"/>
                    <a:pt x="127" y="69"/>
                    <a:pt x="127" y="69"/>
                  </a:cubicBezTo>
                  <a:cubicBezTo>
                    <a:pt x="128" y="69"/>
                    <a:pt x="128" y="68"/>
                    <a:pt x="129" y="68"/>
                  </a:cubicBezTo>
                  <a:cubicBezTo>
                    <a:pt x="129" y="68"/>
                    <a:pt x="130" y="68"/>
                    <a:pt x="130" y="68"/>
                  </a:cubicBez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8" y="69"/>
                    <a:pt x="127" y="70"/>
                  </a:cubicBezTo>
                  <a:moveTo>
                    <a:pt x="62" y="69"/>
                  </a:moveTo>
                  <a:cubicBezTo>
                    <a:pt x="61" y="68"/>
                    <a:pt x="60" y="67"/>
                    <a:pt x="58" y="66"/>
                  </a:cubicBezTo>
                  <a:cubicBezTo>
                    <a:pt x="58" y="66"/>
                    <a:pt x="57" y="66"/>
                    <a:pt x="56" y="65"/>
                  </a:cubicBezTo>
                  <a:cubicBezTo>
                    <a:pt x="56" y="65"/>
                    <a:pt x="55" y="64"/>
                    <a:pt x="55" y="63"/>
                  </a:cubicBezTo>
                  <a:cubicBezTo>
                    <a:pt x="54" y="63"/>
                    <a:pt x="54" y="62"/>
                    <a:pt x="53" y="62"/>
                  </a:cubicBezTo>
                  <a:cubicBezTo>
                    <a:pt x="55" y="63"/>
                    <a:pt x="56" y="63"/>
                    <a:pt x="57" y="64"/>
                  </a:cubicBezTo>
                  <a:cubicBezTo>
                    <a:pt x="58" y="65"/>
                    <a:pt x="59" y="65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1" y="68"/>
                    <a:pt x="61" y="68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moveTo>
                    <a:pt x="54" y="69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1" y="67"/>
                    <a:pt x="49" y="64"/>
                    <a:pt x="47" y="61"/>
                  </a:cubicBezTo>
                  <a:cubicBezTo>
                    <a:pt x="50" y="63"/>
                    <a:pt x="52" y="66"/>
                    <a:pt x="54" y="69"/>
                  </a:cubicBezTo>
                  <a:moveTo>
                    <a:pt x="141" y="61"/>
                  </a:moveTo>
                  <a:cubicBezTo>
                    <a:pt x="142" y="60"/>
                    <a:pt x="142" y="59"/>
                    <a:pt x="143" y="58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3" y="60"/>
                    <a:pt x="142" y="61"/>
                    <a:pt x="141" y="61"/>
                  </a:cubicBezTo>
                  <a:moveTo>
                    <a:pt x="57" y="59"/>
                  </a:moveTo>
                  <a:cubicBezTo>
                    <a:pt x="56" y="58"/>
                    <a:pt x="56" y="58"/>
                    <a:pt x="55" y="57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6" y="57"/>
                    <a:pt x="56" y="57"/>
                  </a:cubicBezTo>
                  <a:cubicBezTo>
                    <a:pt x="56" y="58"/>
                    <a:pt x="57" y="58"/>
                    <a:pt x="57" y="59"/>
                  </a:cubicBezTo>
                  <a:moveTo>
                    <a:pt x="145" y="55"/>
                  </a:moveTo>
                  <a:cubicBezTo>
                    <a:pt x="145" y="54"/>
                    <a:pt x="145" y="54"/>
                    <a:pt x="145" y="54"/>
                  </a:cubicBezTo>
                  <a:cubicBezTo>
                    <a:pt x="145" y="54"/>
                    <a:pt x="146" y="53"/>
                    <a:pt x="146" y="53"/>
                  </a:cubicBezTo>
                  <a:cubicBezTo>
                    <a:pt x="146" y="52"/>
                    <a:pt x="146" y="52"/>
                    <a:pt x="146" y="52"/>
                  </a:cubicBezTo>
                  <a:cubicBezTo>
                    <a:pt x="146" y="53"/>
                    <a:pt x="146" y="54"/>
                    <a:pt x="146" y="55"/>
                  </a:cubicBezTo>
                  <a:cubicBezTo>
                    <a:pt x="145" y="55"/>
                    <a:pt x="145" y="55"/>
                    <a:pt x="145" y="55"/>
                  </a:cubicBezTo>
                  <a:moveTo>
                    <a:pt x="194" y="62"/>
                  </a:moveTo>
                  <a:cubicBezTo>
                    <a:pt x="194" y="60"/>
                    <a:pt x="194" y="58"/>
                    <a:pt x="194" y="56"/>
                  </a:cubicBezTo>
                  <a:cubicBezTo>
                    <a:pt x="194" y="55"/>
                    <a:pt x="193" y="55"/>
                    <a:pt x="192" y="54"/>
                  </a:cubicBezTo>
                  <a:cubicBezTo>
                    <a:pt x="192" y="52"/>
                    <a:pt x="192" y="50"/>
                    <a:pt x="192" y="48"/>
                  </a:cubicBezTo>
                  <a:cubicBezTo>
                    <a:pt x="194" y="50"/>
                    <a:pt x="195" y="52"/>
                    <a:pt x="196" y="56"/>
                  </a:cubicBezTo>
                  <a:cubicBezTo>
                    <a:pt x="196" y="58"/>
                    <a:pt x="196" y="60"/>
                    <a:pt x="195" y="62"/>
                  </a:cubicBezTo>
                  <a:cubicBezTo>
                    <a:pt x="195" y="62"/>
                    <a:pt x="195" y="62"/>
                    <a:pt x="195" y="62"/>
                  </a:cubicBezTo>
                  <a:cubicBezTo>
                    <a:pt x="195" y="62"/>
                    <a:pt x="194" y="62"/>
                    <a:pt x="194" y="62"/>
                  </a:cubicBezTo>
                  <a:moveTo>
                    <a:pt x="190" y="60"/>
                  </a:moveTo>
                  <a:cubicBezTo>
                    <a:pt x="189" y="59"/>
                    <a:pt x="189" y="58"/>
                    <a:pt x="188" y="58"/>
                  </a:cubicBezTo>
                  <a:cubicBezTo>
                    <a:pt x="187" y="56"/>
                    <a:pt x="187" y="54"/>
                    <a:pt x="187" y="52"/>
                  </a:cubicBezTo>
                  <a:cubicBezTo>
                    <a:pt x="187" y="49"/>
                    <a:pt x="187" y="47"/>
                    <a:pt x="187" y="45"/>
                  </a:cubicBezTo>
                  <a:cubicBezTo>
                    <a:pt x="188" y="46"/>
                    <a:pt x="189" y="47"/>
                    <a:pt x="189" y="49"/>
                  </a:cubicBezTo>
                  <a:cubicBezTo>
                    <a:pt x="190" y="51"/>
                    <a:pt x="190" y="53"/>
                    <a:pt x="190" y="56"/>
                  </a:cubicBezTo>
                  <a:cubicBezTo>
                    <a:pt x="190" y="56"/>
                    <a:pt x="190" y="56"/>
                    <a:pt x="190" y="57"/>
                  </a:cubicBezTo>
                  <a:cubicBezTo>
                    <a:pt x="190" y="58"/>
                    <a:pt x="190" y="59"/>
                    <a:pt x="190" y="60"/>
                  </a:cubicBezTo>
                  <a:moveTo>
                    <a:pt x="146" y="46"/>
                  </a:moveTo>
                  <a:cubicBezTo>
                    <a:pt x="146" y="44"/>
                    <a:pt x="146" y="43"/>
                    <a:pt x="147" y="41"/>
                  </a:cubicBezTo>
                  <a:cubicBezTo>
                    <a:pt x="147" y="42"/>
                    <a:pt x="147" y="43"/>
                    <a:pt x="147" y="44"/>
                  </a:cubicBezTo>
                  <a:cubicBezTo>
                    <a:pt x="147" y="44"/>
                    <a:pt x="146" y="45"/>
                    <a:pt x="146" y="46"/>
                  </a:cubicBezTo>
                  <a:moveTo>
                    <a:pt x="185" y="56"/>
                  </a:moveTo>
                  <a:cubicBezTo>
                    <a:pt x="184" y="55"/>
                    <a:pt x="183" y="55"/>
                    <a:pt x="181" y="54"/>
                  </a:cubicBezTo>
                  <a:cubicBezTo>
                    <a:pt x="181" y="52"/>
                    <a:pt x="181" y="49"/>
                    <a:pt x="181" y="47"/>
                  </a:cubicBezTo>
                  <a:cubicBezTo>
                    <a:pt x="180" y="45"/>
                    <a:pt x="180" y="43"/>
                    <a:pt x="180" y="41"/>
                  </a:cubicBezTo>
                  <a:cubicBezTo>
                    <a:pt x="181" y="42"/>
                    <a:pt x="183" y="42"/>
                    <a:pt x="185" y="43"/>
                  </a:cubicBezTo>
                  <a:cubicBezTo>
                    <a:pt x="184" y="46"/>
                    <a:pt x="185" y="50"/>
                    <a:pt x="185" y="53"/>
                  </a:cubicBezTo>
                  <a:cubicBezTo>
                    <a:pt x="185" y="54"/>
                    <a:pt x="185" y="55"/>
                    <a:pt x="185" y="56"/>
                  </a:cubicBezTo>
                  <a:moveTo>
                    <a:pt x="179" y="53"/>
                  </a:moveTo>
                  <a:cubicBezTo>
                    <a:pt x="178" y="52"/>
                    <a:pt x="176" y="52"/>
                    <a:pt x="175" y="51"/>
                  </a:cubicBezTo>
                  <a:cubicBezTo>
                    <a:pt x="175" y="49"/>
                    <a:pt x="174" y="48"/>
                    <a:pt x="174" y="46"/>
                  </a:cubicBezTo>
                  <a:cubicBezTo>
                    <a:pt x="174" y="43"/>
                    <a:pt x="174" y="41"/>
                    <a:pt x="174" y="39"/>
                  </a:cubicBezTo>
                  <a:cubicBezTo>
                    <a:pt x="175" y="39"/>
                    <a:pt x="176" y="40"/>
                    <a:pt x="177" y="40"/>
                  </a:cubicBezTo>
                  <a:cubicBezTo>
                    <a:pt x="177" y="40"/>
                    <a:pt x="177" y="40"/>
                    <a:pt x="177" y="40"/>
                  </a:cubicBezTo>
                  <a:cubicBezTo>
                    <a:pt x="177" y="41"/>
                    <a:pt x="177" y="41"/>
                    <a:pt x="177" y="41"/>
                  </a:cubicBezTo>
                  <a:cubicBezTo>
                    <a:pt x="178" y="44"/>
                    <a:pt x="179" y="47"/>
                    <a:pt x="179" y="50"/>
                  </a:cubicBezTo>
                  <a:cubicBezTo>
                    <a:pt x="179" y="51"/>
                    <a:pt x="179" y="52"/>
                    <a:pt x="179" y="53"/>
                  </a:cubicBezTo>
                  <a:moveTo>
                    <a:pt x="152" y="41"/>
                  </a:moveTo>
                  <a:cubicBezTo>
                    <a:pt x="152" y="40"/>
                    <a:pt x="151" y="39"/>
                    <a:pt x="151" y="38"/>
                  </a:cubicBezTo>
                  <a:cubicBezTo>
                    <a:pt x="151" y="38"/>
                    <a:pt x="151" y="37"/>
                    <a:pt x="152" y="37"/>
                  </a:cubicBezTo>
                  <a:cubicBezTo>
                    <a:pt x="152" y="41"/>
                    <a:pt x="152" y="41"/>
                    <a:pt x="152" y="41"/>
                  </a:cubicBezTo>
                  <a:moveTo>
                    <a:pt x="173" y="51"/>
                  </a:moveTo>
                  <a:cubicBezTo>
                    <a:pt x="171" y="50"/>
                    <a:pt x="170" y="50"/>
                    <a:pt x="169" y="49"/>
                  </a:cubicBezTo>
                  <a:cubicBezTo>
                    <a:pt x="167" y="45"/>
                    <a:pt x="166" y="40"/>
                    <a:pt x="166" y="36"/>
                  </a:cubicBezTo>
                  <a:cubicBezTo>
                    <a:pt x="168" y="37"/>
                    <a:pt x="170" y="37"/>
                    <a:pt x="172" y="38"/>
                  </a:cubicBezTo>
                  <a:cubicBezTo>
                    <a:pt x="172" y="38"/>
                    <a:pt x="172" y="38"/>
                    <a:pt x="172" y="38"/>
                  </a:cubicBezTo>
                  <a:cubicBezTo>
                    <a:pt x="172" y="41"/>
                    <a:pt x="171" y="44"/>
                    <a:pt x="172" y="47"/>
                  </a:cubicBezTo>
                  <a:cubicBezTo>
                    <a:pt x="172" y="48"/>
                    <a:pt x="172" y="49"/>
                    <a:pt x="173" y="51"/>
                  </a:cubicBezTo>
                  <a:moveTo>
                    <a:pt x="154" y="42"/>
                  </a:moveTo>
                  <a:cubicBezTo>
                    <a:pt x="154" y="36"/>
                    <a:pt x="154" y="36"/>
                    <a:pt x="154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4" y="35"/>
                    <a:pt x="154" y="34"/>
                    <a:pt x="154" y="34"/>
                  </a:cubicBezTo>
                  <a:cubicBezTo>
                    <a:pt x="154" y="33"/>
                    <a:pt x="154" y="33"/>
                    <a:pt x="154" y="33"/>
                  </a:cubicBezTo>
                  <a:cubicBezTo>
                    <a:pt x="155" y="33"/>
                    <a:pt x="155" y="32"/>
                    <a:pt x="156" y="32"/>
                  </a:cubicBezTo>
                  <a:cubicBezTo>
                    <a:pt x="156" y="32"/>
                    <a:pt x="156" y="32"/>
                    <a:pt x="156" y="3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8" y="35"/>
                    <a:pt x="158" y="38"/>
                    <a:pt x="158" y="40"/>
                  </a:cubicBezTo>
                  <a:cubicBezTo>
                    <a:pt x="159" y="42"/>
                    <a:pt x="159" y="44"/>
                    <a:pt x="161" y="45"/>
                  </a:cubicBezTo>
                  <a:cubicBezTo>
                    <a:pt x="161" y="46"/>
                    <a:pt x="161" y="46"/>
                    <a:pt x="161" y="46"/>
                  </a:cubicBezTo>
                  <a:cubicBezTo>
                    <a:pt x="162" y="46"/>
                    <a:pt x="163" y="44"/>
                    <a:pt x="162" y="44"/>
                  </a:cubicBezTo>
                  <a:cubicBezTo>
                    <a:pt x="161" y="43"/>
                    <a:pt x="161" y="40"/>
                    <a:pt x="160" y="38"/>
                  </a:cubicBezTo>
                  <a:cubicBezTo>
                    <a:pt x="160" y="37"/>
                    <a:pt x="160" y="35"/>
                    <a:pt x="160" y="33"/>
                  </a:cubicBezTo>
                  <a:cubicBezTo>
                    <a:pt x="161" y="34"/>
                    <a:pt x="162" y="34"/>
                    <a:pt x="164" y="35"/>
                  </a:cubicBezTo>
                  <a:cubicBezTo>
                    <a:pt x="164" y="39"/>
                    <a:pt x="165" y="44"/>
                    <a:pt x="166" y="48"/>
                  </a:cubicBezTo>
                  <a:cubicBezTo>
                    <a:pt x="162" y="47"/>
                    <a:pt x="159" y="45"/>
                    <a:pt x="155" y="43"/>
                  </a:cubicBezTo>
                  <a:cubicBezTo>
                    <a:pt x="155" y="42"/>
                    <a:pt x="155" y="42"/>
                    <a:pt x="154" y="42"/>
                  </a:cubicBezTo>
                  <a:cubicBezTo>
                    <a:pt x="154" y="42"/>
                    <a:pt x="154" y="42"/>
                    <a:pt x="154" y="42"/>
                  </a:cubicBezTo>
                  <a:moveTo>
                    <a:pt x="64" y="32"/>
                  </a:moveTo>
                  <a:cubicBezTo>
                    <a:pt x="63" y="32"/>
                    <a:pt x="62" y="31"/>
                    <a:pt x="61" y="31"/>
                  </a:cubicBezTo>
                  <a:cubicBezTo>
                    <a:pt x="59" y="30"/>
                    <a:pt x="58" y="29"/>
                    <a:pt x="57" y="29"/>
                  </a:cubicBezTo>
                  <a:cubicBezTo>
                    <a:pt x="60" y="30"/>
                    <a:pt x="62" y="31"/>
                    <a:pt x="64" y="32"/>
                  </a:cubicBezTo>
                  <a:moveTo>
                    <a:pt x="75" y="37"/>
                  </a:moveTo>
                  <a:cubicBezTo>
                    <a:pt x="74" y="37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4" y="33"/>
                    <a:pt x="74" y="31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6" y="29"/>
                    <a:pt x="77" y="30"/>
                    <a:pt x="78" y="31"/>
                  </a:cubicBezTo>
                  <a:cubicBezTo>
                    <a:pt x="81" y="33"/>
                    <a:pt x="79" y="36"/>
                    <a:pt x="78" y="39"/>
                  </a:cubicBezTo>
                  <a:cubicBezTo>
                    <a:pt x="78" y="39"/>
                    <a:pt x="77" y="39"/>
                    <a:pt x="76" y="38"/>
                  </a:cubicBezTo>
                  <a:cubicBezTo>
                    <a:pt x="77" y="37"/>
                    <a:pt x="77" y="37"/>
                    <a:pt x="77" y="36"/>
                  </a:cubicBezTo>
                  <a:cubicBezTo>
                    <a:pt x="77" y="35"/>
                    <a:pt x="77" y="34"/>
                    <a:pt x="78" y="33"/>
                  </a:cubicBezTo>
                  <a:cubicBezTo>
                    <a:pt x="79" y="32"/>
                    <a:pt x="78" y="31"/>
                    <a:pt x="77" y="31"/>
                  </a:cubicBezTo>
                  <a:cubicBezTo>
                    <a:pt x="77" y="31"/>
                    <a:pt x="77" y="31"/>
                    <a:pt x="77" y="32"/>
                  </a:cubicBezTo>
                  <a:cubicBezTo>
                    <a:pt x="75" y="33"/>
                    <a:pt x="76" y="35"/>
                    <a:pt x="75" y="37"/>
                  </a:cubicBezTo>
                  <a:moveTo>
                    <a:pt x="71" y="35"/>
                  </a:moveTo>
                  <a:cubicBezTo>
                    <a:pt x="68" y="32"/>
                    <a:pt x="65" y="30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7"/>
                    <a:pt x="63" y="25"/>
                    <a:pt x="63" y="24"/>
                  </a:cubicBezTo>
                  <a:cubicBezTo>
                    <a:pt x="64" y="23"/>
                    <a:pt x="64" y="22"/>
                    <a:pt x="65" y="21"/>
                  </a:cubicBezTo>
                  <a:cubicBezTo>
                    <a:pt x="66" y="22"/>
                    <a:pt x="68" y="23"/>
                    <a:pt x="69" y="24"/>
                  </a:cubicBezTo>
                  <a:cubicBezTo>
                    <a:pt x="68" y="26"/>
                    <a:pt x="67" y="28"/>
                    <a:pt x="67" y="30"/>
                  </a:cubicBezTo>
                  <a:cubicBezTo>
                    <a:pt x="66" y="31"/>
                    <a:pt x="67" y="31"/>
                    <a:pt x="68" y="31"/>
                  </a:cubicBezTo>
                  <a:cubicBezTo>
                    <a:pt x="68" y="31"/>
                    <a:pt x="68" y="31"/>
                    <a:pt x="69" y="30"/>
                  </a:cubicBezTo>
                  <a:cubicBezTo>
                    <a:pt x="69" y="29"/>
                    <a:pt x="70" y="27"/>
                    <a:pt x="71" y="26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6"/>
                    <a:pt x="73" y="27"/>
                    <a:pt x="74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30"/>
                    <a:pt x="72" y="32"/>
                    <a:pt x="71" y="34"/>
                  </a:cubicBezTo>
                  <a:cubicBezTo>
                    <a:pt x="71" y="35"/>
                    <a:pt x="71" y="35"/>
                    <a:pt x="71" y="35"/>
                  </a:cubicBezTo>
                  <a:moveTo>
                    <a:pt x="60" y="27"/>
                  </a:moveTo>
                  <a:cubicBezTo>
                    <a:pt x="59" y="27"/>
                    <a:pt x="59" y="27"/>
                    <a:pt x="59" y="27"/>
                  </a:cubicBezTo>
                  <a:cubicBezTo>
                    <a:pt x="57" y="26"/>
                    <a:pt x="56" y="25"/>
                    <a:pt x="54" y="24"/>
                  </a:cubicBezTo>
                  <a:cubicBezTo>
                    <a:pt x="55" y="21"/>
                    <a:pt x="56" y="18"/>
                    <a:pt x="58" y="15"/>
                  </a:cubicBezTo>
                  <a:cubicBezTo>
                    <a:pt x="60" y="16"/>
                    <a:pt x="61" y="18"/>
                    <a:pt x="63" y="19"/>
                  </a:cubicBezTo>
                  <a:cubicBezTo>
                    <a:pt x="62" y="21"/>
                    <a:pt x="61" y="23"/>
                    <a:pt x="60" y="25"/>
                  </a:cubicBezTo>
                  <a:cubicBezTo>
                    <a:pt x="60" y="26"/>
                    <a:pt x="60" y="26"/>
                    <a:pt x="60" y="27"/>
                  </a:cubicBezTo>
                  <a:moveTo>
                    <a:pt x="3" y="65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3"/>
                    <a:pt x="3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57"/>
                    <a:pt x="7" y="55"/>
                    <a:pt x="8" y="53"/>
                  </a:cubicBezTo>
                  <a:cubicBezTo>
                    <a:pt x="10" y="50"/>
                    <a:pt x="11" y="48"/>
                    <a:pt x="12" y="45"/>
                  </a:cubicBezTo>
                  <a:cubicBezTo>
                    <a:pt x="13" y="44"/>
                    <a:pt x="13" y="43"/>
                    <a:pt x="14" y="42"/>
                  </a:cubicBezTo>
                  <a:cubicBezTo>
                    <a:pt x="17" y="37"/>
                    <a:pt x="21" y="31"/>
                    <a:pt x="24" y="26"/>
                  </a:cubicBezTo>
                  <a:cubicBezTo>
                    <a:pt x="27" y="22"/>
                    <a:pt x="30" y="18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4" y="14"/>
                    <a:pt x="35" y="14"/>
                  </a:cubicBezTo>
                  <a:cubicBezTo>
                    <a:pt x="34" y="15"/>
                    <a:pt x="34" y="17"/>
                    <a:pt x="36" y="17"/>
                  </a:cubicBezTo>
                  <a:cubicBezTo>
                    <a:pt x="44" y="21"/>
                    <a:pt x="49" y="29"/>
                    <a:pt x="57" y="33"/>
                  </a:cubicBezTo>
                  <a:cubicBezTo>
                    <a:pt x="63" y="36"/>
                    <a:pt x="69" y="38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ubicBezTo>
                    <a:pt x="69" y="42"/>
                    <a:pt x="64" y="44"/>
                    <a:pt x="59" y="46"/>
                  </a:cubicBezTo>
                  <a:cubicBezTo>
                    <a:pt x="56" y="46"/>
                    <a:pt x="54" y="47"/>
                    <a:pt x="51" y="48"/>
                  </a:cubicBezTo>
                  <a:cubicBezTo>
                    <a:pt x="48" y="49"/>
                    <a:pt x="45" y="50"/>
                    <a:pt x="42" y="51"/>
                  </a:cubicBezTo>
                  <a:cubicBezTo>
                    <a:pt x="33" y="56"/>
                    <a:pt x="22" y="57"/>
                    <a:pt x="13" y="62"/>
                  </a:cubicBezTo>
                  <a:cubicBezTo>
                    <a:pt x="13" y="62"/>
                    <a:pt x="12" y="62"/>
                    <a:pt x="12" y="63"/>
                  </a:cubicBezTo>
                  <a:cubicBezTo>
                    <a:pt x="12" y="63"/>
                    <a:pt x="11" y="63"/>
                    <a:pt x="11" y="63"/>
                  </a:cubicBezTo>
                  <a:cubicBezTo>
                    <a:pt x="8" y="64"/>
                    <a:pt x="5" y="64"/>
                    <a:pt x="3" y="65"/>
                  </a:cubicBezTo>
                  <a:moveTo>
                    <a:pt x="52" y="23"/>
                  </a:moveTo>
                  <a:cubicBezTo>
                    <a:pt x="51" y="23"/>
                    <a:pt x="50" y="22"/>
                    <a:pt x="49" y="21"/>
                  </a:cubicBezTo>
                  <a:cubicBezTo>
                    <a:pt x="48" y="20"/>
                    <a:pt x="47" y="20"/>
                    <a:pt x="46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8" y="16"/>
                    <a:pt x="49" y="14"/>
                  </a:cubicBezTo>
                  <a:cubicBezTo>
                    <a:pt x="49" y="13"/>
                    <a:pt x="49" y="12"/>
                    <a:pt x="50" y="10"/>
                  </a:cubicBezTo>
                  <a:cubicBezTo>
                    <a:pt x="51" y="11"/>
                    <a:pt x="53" y="12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4" y="17"/>
                    <a:pt x="53" y="20"/>
                    <a:pt x="52" y="23"/>
                  </a:cubicBezTo>
                  <a:moveTo>
                    <a:pt x="37" y="14"/>
                  </a:moveTo>
                  <a:cubicBezTo>
                    <a:pt x="37" y="14"/>
                    <a:pt x="37" y="14"/>
                    <a:pt x="37" y="14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2"/>
                    <a:pt x="34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5" y="10"/>
                    <a:pt x="36" y="12"/>
                    <a:pt x="37" y="14"/>
                  </a:cubicBezTo>
                  <a:moveTo>
                    <a:pt x="45" y="18"/>
                  </a:moveTo>
                  <a:cubicBezTo>
                    <a:pt x="44" y="18"/>
                    <a:pt x="44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2"/>
                    <a:pt x="43" y="10"/>
                    <a:pt x="43" y="7"/>
                  </a:cubicBezTo>
                  <a:cubicBezTo>
                    <a:pt x="44" y="8"/>
                    <a:pt x="46" y="8"/>
                    <a:pt x="47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10"/>
                    <a:pt x="47" y="12"/>
                    <a:pt x="47" y="13"/>
                  </a:cubicBezTo>
                  <a:cubicBezTo>
                    <a:pt x="46" y="14"/>
                    <a:pt x="45" y="16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moveTo>
                    <a:pt x="39" y="13"/>
                  </a:moveTo>
                  <a:cubicBezTo>
                    <a:pt x="38" y="12"/>
                    <a:pt x="38" y="11"/>
                    <a:pt x="37" y="10"/>
                  </a:cubicBezTo>
                  <a:cubicBezTo>
                    <a:pt x="38" y="8"/>
                    <a:pt x="38" y="6"/>
                    <a:pt x="39" y="5"/>
                  </a:cubicBezTo>
                  <a:cubicBezTo>
                    <a:pt x="39" y="5"/>
                    <a:pt x="40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40" y="11"/>
                    <a:pt x="39" y="13"/>
                  </a:cubicBezTo>
                  <a:moveTo>
                    <a:pt x="35" y="8"/>
                  </a:moveTo>
                  <a:cubicBezTo>
                    <a:pt x="35" y="8"/>
                    <a:pt x="34" y="7"/>
                    <a:pt x="34" y="7"/>
                  </a:cubicBezTo>
                  <a:cubicBezTo>
                    <a:pt x="34" y="6"/>
                    <a:pt x="33" y="5"/>
                    <a:pt x="32" y="5"/>
                  </a:cubicBezTo>
                  <a:cubicBezTo>
                    <a:pt x="32" y="5"/>
                    <a:pt x="33" y="4"/>
                    <a:pt x="34" y="3"/>
                  </a:cubicBezTo>
                  <a:cubicBezTo>
                    <a:pt x="34" y="3"/>
                    <a:pt x="35" y="3"/>
                    <a:pt x="35" y="3"/>
                  </a:cubicBezTo>
                  <a:cubicBezTo>
                    <a:pt x="36" y="3"/>
                    <a:pt x="36" y="3"/>
                    <a:pt x="37" y="3"/>
                  </a:cubicBezTo>
                  <a:cubicBezTo>
                    <a:pt x="36" y="5"/>
                    <a:pt x="36" y="6"/>
                    <a:pt x="35" y="8"/>
                  </a:cubicBezTo>
                  <a:moveTo>
                    <a:pt x="35" y="0"/>
                  </a:moveTo>
                  <a:cubicBezTo>
                    <a:pt x="32" y="0"/>
                    <a:pt x="29" y="4"/>
                    <a:pt x="30" y="7"/>
                  </a:cubicBezTo>
                  <a:cubicBezTo>
                    <a:pt x="24" y="14"/>
                    <a:pt x="19" y="22"/>
                    <a:pt x="15" y="30"/>
                  </a:cubicBezTo>
                  <a:cubicBezTo>
                    <a:pt x="14" y="31"/>
                    <a:pt x="13" y="32"/>
                    <a:pt x="13" y="33"/>
                  </a:cubicBezTo>
                  <a:cubicBezTo>
                    <a:pt x="10" y="37"/>
                    <a:pt x="8" y="42"/>
                    <a:pt x="5" y="46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5" y="50"/>
                    <a:pt x="4" y="51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5"/>
                    <a:pt x="2" y="56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1" y="61"/>
                    <a:pt x="0" y="64"/>
                    <a:pt x="0" y="6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4" y="69"/>
                    <a:pt x="5" y="69"/>
                  </a:cubicBezTo>
                  <a:cubicBezTo>
                    <a:pt x="6" y="69"/>
                    <a:pt x="8" y="68"/>
                    <a:pt x="10" y="67"/>
                  </a:cubicBezTo>
                  <a:cubicBezTo>
                    <a:pt x="10" y="67"/>
                    <a:pt x="11" y="67"/>
                    <a:pt x="11" y="67"/>
                  </a:cubicBezTo>
                  <a:cubicBezTo>
                    <a:pt x="14" y="67"/>
                    <a:pt x="18" y="67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7" y="63"/>
                    <a:pt x="34" y="60"/>
                    <a:pt x="40" y="57"/>
                  </a:cubicBezTo>
                  <a:cubicBezTo>
                    <a:pt x="42" y="65"/>
                    <a:pt x="51" y="71"/>
                    <a:pt x="59" y="75"/>
                  </a:cubicBezTo>
                  <a:cubicBezTo>
                    <a:pt x="62" y="77"/>
                    <a:pt x="65" y="79"/>
                    <a:pt x="68" y="81"/>
                  </a:cubicBezTo>
                  <a:cubicBezTo>
                    <a:pt x="76" y="84"/>
                    <a:pt x="84" y="85"/>
                    <a:pt x="92" y="85"/>
                  </a:cubicBezTo>
                  <a:cubicBezTo>
                    <a:pt x="97" y="85"/>
                    <a:pt x="103" y="85"/>
                    <a:pt x="108" y="84"/>
                  </a:cubicBezTo>
                  <a:cubicBezTo>
                    <a:pt x="129" y="80"/>
                    <a:pt x="147" y="67"/>
                    <a:pt x="155" y="47"/>
                  </a:cubicBezTo>
                  <a:cubicBezTo>
                    <a:pt x="166" y="55"/>
                    <a:pt x="182" y="54"/>
                    <a:pt x="190" y="66"/>
                  </a:cubicBezTo>
                  <a:cubicBezTo>
                    <a:pt x="190" y="66"/>
                    <a:pt x="190" y="66"/>
                    <a:pt x="190" y="66"/>
                  </a:cubicBezTo>
                  <a:cubicBezTo>
                    <a:pt x="190" y="70"/>
                    <a:pt x="189" y="74"/>
                    <a:pt x="189" y="78"/>
                  </a:cubicBezTo>
                  <a:cubicBezTo>
                    <a:pt x="184" y="91"/>
                    <a:pt x="171" y="101"/>
                    <a:pt x="161" y="109"/>
                  </a:cubicBezTo>
                  <a:cubicBezTo>
                    <a:pt x="152" y="115"/>
                    <a:pt x="142" y="119"/>
                    <a:pt x="133" y="123"/>
                  </a:cubicBezTo>
                  <a:cubicBezTo>
                    <a:pt x="122" y="127"/>
                    <a:pt x="110" y="129"/>
                    <a:pt x="99" y="130"/>
                  </a:cubicBezTo>
                  <a:cubicBezTo>
                    <a:pt x="96" y="130"/>
                    <a:pt x="94" y="131"/>
                    <a:pt x="92" y="131"/>
                  </a:cubicBezTo>
                  <a:cubicBezTo>
                    <a:pt x="76" y="131"/>
                    <a:pt x="61" y="125"/>
                    <a:pt x="50" y="113"/>
                  </a:cubicBezTo>
                  <a:cubicBezTo>
                    <a:pt x="39" y="101"/>
                    <a:pt x="35" y="83"/>
                    <a:pt x="35" y="67"/>
                  </a:cubicBezTo>
                  <a:cubicBezTo>
                    <a:pt x="35" y="65"/>
                    <a:pt x="34" y="64"/>
                    <a:pt x="33" y="64"/>
                  </a:cubicBezTo>
                  <a:cubicBezTo>
                    <a:pt x="32" y="64"/>
                    <a:pt x="31" y="65"/>
                    <a:pt x="31" y="66"/>
                  </a:cubicBezTo>
                  <a:cubicBezTo>
                    <a:pt x="31" y="83"/>
                    <a:pt x="35" y="99"/>
                    <a:pt x="45" y="113"/>
                  </a:cubicBezTo>
                  <a:cubicBezTo>
                    <a:pt x="55" y="126"/>
                    <a:pt x="70" y="133"/>
                    <a:pt x="87" y="134"/>
                  </a:cubicBezTo>
                  <a:cubicBezTo>
                    <a:pt x="89" y="135"/>
                    <a:pt x="90" y="135"/>
                    <a:pt x="92" y="135"/>
                  </a:cubicBezTo>
                  <a:cubicBezTo>
                    <a:pt x="113" y="135"/>
                    <a:pt x="134" y="127"/>
                    <a:pt x="152" y="118"/>
                  </a:cubicBezTo>
                  <a:cubicBezTo>
                    <a:pt x="165" y="112"/>
                    <a:pt x="177" y="102"/>
                    <a:pt x="186" y="91"/>
                  </a:cubicBezTo>
                  <a:cubicBezTo>
                    <a:pt x="186" y="90"/>
                    <a:pt x="186" y="90"/>
                    <a:pt x="186" y="90"/>
                  </a:cubicBezTo>
                  <a:cubicBezTo>
                    <a:pt x="188" y="90"/>
                    <a:pt x="189" y="88"/>
                    <a:pt x="190" y="86"/>
                  </a:cubicBezTo>
                  <a:cubicBezTo>
                    <a:pt x="190" y="86"/>
                    <a:pt x="190" y="86"/>
                    <a:pt x="190" y="86"/>
                  </a:cubicBezTo>
                  <a:cubicBezTo>
                    <a:pt x="191" y="86"/>
                    <a:pt x="192" y="86"/>
                    <a:pt x="192" y="84"/>
                  </a:cubicBezTo>
                  <a:cubicBezTo>
                    <a:pt x="192" y="83"/>
                    <a:pt x="192" y="82"/>
                    <a:pt x="192" y="81"/>
                  </a:cubicBezTo>
                  <a:cubicBezTo>
                    <a:pt x="192" y="81"/>
                    <a:pt x="193" y="80"/>
                    <a:pt x="193" y="80"/>
                  </a:cubicBezTo>
                  <a:cubicBezTo>
                    <a:pt x="195" y="75"/>
                    <a:pt x="197" y="71"/>
                    <a:pt x="197" y="66"/>
                  </a:cubicBezTo>
                  <a:cubicBezTo>
                    <a:pt x="197" y="65"/>
                    <a:pt x="197" y="65"/>
                    <a:pt x="197" y="65"/>
                  </a:cubicBezTo>
                  <a:cubicBezTo>
                    <a:pt x="198" y="62"/>
                    <a:pt x="198" y="58"/>
                    <a:pt x="198" y="55"/>
                  </a:cubicBezTo>
                  <a:cubicBezTo>
                    <a:pt x="197" y="49"/>
                    <a:pt x="196" y="48"/>
                    <a:pt x="191" y="45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190" y="45"/>
                    <a:pt x="190" y="45"/>
                    <a:pt x="190" y="45"/>
                  </a:cubicBezTo>
                  <a:cubicBezTo>
                    <a:pt x="188" y="41"/>
                    <a:pt x="180" y="39"/>
                    <a:pt x="176" y="38"/>
                  </a:cubicBezTo>
                  <a:cubicBezTo>
                    <a:pt x="172" y="36"/>
                    <a:pt x="169" y="35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2" y="32"/>
                    <a:pt x="159" y="31"/>
                    <a:pt x="156" y="30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3" y="30"/>
                    <a:pt x="153" y="31"/>
                    <a:pt x="152" y="31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48" y="33"/>
                    <a:pt x="145" y="37"/>
                    <a:pt x="143" y="41"/>
                  </a:cubicBezTo>
                  <a:cubicBezTo>
                    <a:pt x="143" y="41"/>
                    <a:pt x="143" y="41"/>
                    <a:pt x="143" y="41"/>
                  </a:cubicBezTo>
                  <a:cubicBezTo>
                    <a:pt x="142" y="41"/>
                    <a:pt x="142" y="41"/>
                    <a:pt x="142" y="42"/>
                  </a:cubicBezTo>
                  <a:cubicBezTo>
                    <a:pt x="142" y="42"/>
                    <a:pt x="142" y="43"/>
                    <a:pt x="142" y="43"/>
                  </a:cubicBezTo>
                  <a:cubicBezTo>
                    <a:pt x="141" y="45"/>
                    <a:pt x="141" y="46"/>
                    <a:pt x="140" y="46"/>
                  </a:cubicBezTo>
                  <a:cubicBezTo>
                    <a:pt x="138" y="51"/>
                    <a:pt x="134" y="56"/>
                    <a:pt x="130" y="59"/>
                  </a:cubicBezTo>
                  <a:cubicBezTo>
                    <a:pt x="126" y="63"/>
                    <a:pt x="120" y="65"/>
                    <a:pt x="115" y="68"/>
                  </a:cubicBezTo>
                  <a:cubicBezTo>
                    <a:pt x="114" y="68"/>
                    <a:pt x="113" y="69"/>
                    <a:pt x="112" y="69"/>
                  </a:cubicBezTo>
                  <a:cubicBezTo>
                    <a:pt x="110" y="70"/>
                    <a:pt x="108" y="70"/>
                    <a:pt x="107" y="71"/>
                  </a:cubicBezTo>
                  <a:cubicBezTo>
                    <a:pt x="103" y="71"/>
                    <a:pt x="100" y="71"/>
                    <a:pt x="97" y="71"/>
                  </a:cubicBezTo>
                  <a:cubicBezTo>
                    <a:pt x="95" y="71"/>
                    <a:pt x="93" y="71"/>
                    <a:pt x="91" y="71"/>
                  </a:cubicBezTo>
                  <a:cubicBezTo>
                    <a:pt x="89" y="71"/>
                    <a:pt x="86" y="71"/>
                    <a:pt x="84" y="71"/>
                  </a:cubicBezTo>
                  <a:cubicBezTo>
                    <a:pt x="82" y="70"/>
                    <a:pt x="80" y="69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1" y="67"/>
                    <a:pt x="64" y="62"/>
                    <a:pt x="59" y="58"/>
                  </a:cubicBezTo>
                  <a:cubicBezTo>
                    <a:pt x="59" y="57"/>
                    <a:pt x="58" y="56"/>
                    <a:pt x="57" y="55"/>
                  </a:cubicBezTo>
                  <a:cubicBezTo>
                    <a:pt x="60" y="54"/>
                    <a:pt x="62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8" y="50"/>
                    <a:pt x="69" y="50"/>
                    <a:pt x="71" y="49"/>
                  </a:cubicBezTo>
                  <a:cubicBezTo>
                    <a:pt x="74" y="49"/>
                    <a:pt x="77" y="48"/>
                    <a:pt x="79" y="46"/>
                  </a:cubicBezTo>
                  <a:cubicBezTo>
                    <a:pt x="81" y="46"/>
                    <a:pt x="82" y="44"/>
                    <a:pt x="81" y="43"/>
                  </a:cubicBezTo>
                  <a:cubicBezTo>
                    <a:pt x="80" y="42"/>
                    <a:pt x="80" y="42"/>
                    <a:pt x="80" y="42"/>
                  </a:cubicBezTo>
                  <a:cubicBezTo>
                    <a:pt x="79" y="39"/>
                    <a:pt x="82" y="37"/>
                    <a:pt x="82" y="34"/>
                  </a:cubicBezTo>
                  <a:cubicBezTo>
                    <a:pt x="82" y="31"/>
                    <a:pt x="81" y="30"/>
                    <a:pt x="79" y="29"/>
                  </a:cubicBezTo>
                  <a:cubicBezTo>
                    <a:pt x="75" y="26"/>
                    <a:pt x="71" y="23"/>
                    <a:pt x="67" y="20"/>
                  </a:cubicBezTo>
                  <a:cubicBezTo>
                    <a:pt x="63" y="17"/>
                    <a:pt x="60" y="13"/>
                    <a:pt x="56" y="11"/>
                  </a:cubicBezTo>
                  <a:cubicBezTo>
                    <a:pt x="52" y="9"/>
                    <a:pt x="47" y="7"/>
                    <a:pt x="43" y="5"/>
                  </a:cubicBezTo>
                  <a:cubicBezTo>
                    <a:pt x="41" y="4"/>
                    <a:pt x="38" y="0"/>
                    <a:pt x="35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0" name="Freeform 87"/>
            <p:cNvSpPr>
              <a:spLocks noEditPoints="1"/>
            </p:cNvSpPr>
            <p:nvPr/>
          </p:nvSpPr>
          <p:spPr bwMode="auto">
            <a:xfrm>
              <a:off x="10046956" y="507927"/>
              <a:ext cx="995363" cy="1160463"/>
            </a:xfrm>
            <a:custGeom>
              <a:avLst/>
              <a:gdLst>
                <a:gd name="T0" fmla="*/ 217 w 235"/>
                <a:gd name="T1" fmla="*/ 255 h 274"/>
                <a:gd name="T2" fmla="*/ 229 w 235"/>
                <a:gd name="T3" fmla="*/ 228 h 274"/>
                <a:gd name="T4" fmla="*/ 213 w 235"/>
                <a:gd name="T5" fmla="*/ 231 h 274"/>
                <a:gd name="T6" fmla="*/ 212 w 235"/>
                <a:gd name="T7" fmla="*/ 227 h 274"/>
                <a:gd name="T8" fmla="*/ 224 w 235"/>
                <a:gd name="T9" fmla="*/ 213 h 274"/>
                <a:gd name="T10" fmla="*/ 222 w 235"/>
                <a:gd name="T11" fmla="*/ 203 h 274"/>
                <a:gd name="T12" fmla="*/ 169 w 235"/>
                <a:gd name="T13" fmla="*/ 189 h 274"/>
                <a:gd name="T14" fmla="*/ 178 w 235"/>
                <a:gd name="T15" fmla="*/ 187 h 274"/>
                <a:gd name="T16" fmla="*/ 144 w 235"/>
                <a:gd name="T17" fmla="*/ 182 h 274"/>
                <a:gd name="T18" fmla="*/ 210 w 235"/>
                <a:gd name="T19" fmla="*/ 178 h 274"/>
                <a:gd name="T20" fmla="*/ 202 w 235"/>
                <a:gd name="T21" fmla="*/ 198 h 274"/>
                <a:gd name="T22" fmla="*/ 204 w 235"/>
                <a:gd name="T23" fmla="*/ 207 h 274"/>
                <a:gd name="T24" fmla="*/ 210 w 235"/>
                <a:gd name="T25" fmla="*/ 178 h 274"/>
                <a:gd name="T26" fmla="*/ 126 w 235"/>
                <a:gd name="T27" fmla="*/ 176 h 274"/>
                <a:gd name="T28" fmla="*/ 125 w 235"/>
                <a:gd name="T29" fmla="*/ 171 h 274"/>
                <a:gd name="T30" fmla="*/ 132 w 235"/>
                <a:gd name="T31" fmla="*/ 176 h 274"/>
                <a:gd name="T32" fmla="*/ 114 w 235"/>
                <a:gd name="T33" fmla="*/ 163 h 274"/>
                <a:gd name="T34" fmla="*/ 112 w 235"/>
                <a:gd name="T35" fmla="*/ 160 h 274"/>
                <a:gd name="T36" fmla="*/ 101 w 235"/>
                <a:gd name="T37" fmla="*/ 158 h 274"/>
                <a:gd name="T38" fmla="*/ 109 w 235"/>
                <a:gd name="T39" fmla="*/ 169 h 274"/>
                <a:gd name="T40" fmla="*/ 106 w 235"/>
                <a:gd name="T41" fmla="*/ 158 h 274"/>
                <a:gd name="T42" fmla="*/ 82 w 235"/>
                <a:gd name="T43" fmla="*/ 139 h 274"/>
                <a:gd name="T44" fmla="*/ 74 w 235"/>
                <a:gd name="T45" fmla="*/ 112 h 274"/>
                <a:gd name="T46" fmla="*/ 75 w 235"/>
                <a:gd name="T47" fmla="*/ 92 h 274"/>
                <a:gd name="T48" fmla="*/ 76 w 235"/>
                <a:gd name="T49" fmla="*/ 103 h 274"/>
                <a:gd name="T50" fmla="*/ 84 w 235"/>
                <a:gd name="T51" fmla="*/ 84 h 274"/>
                <a:gd name="T52" fmla="*/ 137 w 235"/>
                <a:gd name="T53" fmla="*/ 84 h 274"/>
                <a:gd name="T54" fmla="*/ 135 w 235"/>
                <a:gd name="T55" fmla="*/ 87 h 274"/>
                <a:gd name="T56" fmla="*/ 127 w 235"/>
                <a:gd name="T57" fmla="*/ 83 h 274"/>
                <a:gd name="T58" fmla="*/ 124 w 235"/>
                <a:gd name="T59" fmla="*/ 62 h 274"/>
                <a:gd name="T60" fmla="*/ 127 w 235"/>
                <a:gd name="T61" fmla="*/ 69 h 274"/>
                <a:gd name="T62" fmla="*/ 137 w 235"/>
                <a:gd name="T63" fmla="*/ 76 h 274"/>
                <a:gd name="T64" fmla="*/ 120 w 235"/>
                <a:gd name="T65" fmla="*/ 63 h 274"/>
                <a:gd name="T66" fmla="*/ 136 w 235"/>
                <a:gd name="T67" fmla="*/ 44 h 274"/>
                <a:gd name="T68" fmla="*/ 128 w 235"/>
                <a:gd name="T69" fmla="*/ 32 h 274"/>
                <a:gd name="T70" fmla="*/ 119 w 235"/>
                <a:gd name="T71" fmla="*/ 34 h 274"/>
                <a:gd name="T72" fmla="*/ 132 w 235"/>
                <a:gd name="T73" fmla="*/ 25 h 274"/>
                <a:gd name="T74" fmla="*/ 121 w 235"/>
                <a:gd name="T75" fmla="*/ 14 h 274"/>
                <a:gd name="T76" fmla="*/ 113 w 235"/>
                <a:gd name="T77" fmla="*/ 11 h 274"/>
                <a:gd name="T78" fmla="*/ 120 w 235"/>
                <a:gd name="T79" fmla="*/ 90 h 274"/>
                <a:gd name="T80" fmla="*/ 34 w 235"/>
                <a:gd name="T81" fmla="*/ 37 h 274"/>
                <a:gd name="T82" fmla="*/ 31 w 235"/>
                <a:gd name="T83" fmla="*/ 24 h 274"/>
                <a:gd name="T84" fmla="*/ 117 w 235"/>
                <a:gd name="T85" fmla="*/ 17 h 274"/>
                <a:gd name="T86" fmla="*/ 122 w 235"/>
                <a:gd name="T87" fmla="*/ 10 h 274"/>
                <a:gd name="T88" fmla="*/ 122 w 235"/>
                <a:gd name="T89" fmla="*/ 10 h 274"/>
                <a:gd name="T90" fmla="*/ 44 w 235"/>
                <a:gd name="T91" fmla="*/ 14 h 274"/>
                <a:gd name="T92" fmla="*/ 17 w 235"/>
                <a:gd name="T93" fmla="*/ 28 h 274"/>
                <a:gd name="T94" fmla="*/ 39 w 235"/>
                <a:gd name="T95" fmla="*/ 48 h 274"/>
                <a:gd name="T96" fmla="*/ 194 w 235"/>
                <a:gd name="T97" fmla="*/ 193 h 274"/>
                <a:gd name="T98" fmla="*/ 82 w 235"/>
                <a:gd name="T99" fmla="*/ 241 h 274"/>
                <a:gd name="T100" fmla="*/ 6 w 235"/>
                <a:gd name="T101" fmla="*/ 126 h 274"/>
                <a:gd name="T102" fmla="*/ 178 w 235"/>
                <a:gd name="T103" fmla="*/ 274 h 274"/>
                <a:gd name="T104" fmla="*/ 213 w 235"/>
                <a:gd name="T105" fmla="*/ 261 h 274"/>
                <a:gd name="T106" fmla="*/ 227 w 235"/>
                <a:gd name="T107" fmla="*/ 208 h 274"/>
                <a:gd name="T108" fmla="*/ 210 w 235"/>
                <a:gd name="T109" fmla="*/ 173 h 274"/>
                <a:gd name="T110" fmla="*/ 186 w 235"/>
                <a:gd name="T111" fmla="*/ 173 h 274"/>
                <a:gd name="T112" fmla="*/ 118 w 235"/>
                <a:gd name="T113" fmla="*/ 158 h 274"/>
                <a:gd name="T114" fmla="*/ 88 w 235"/>
                <a:gd name="T115" fmla="*/ 83 h 274"/>
                <a:gd name="T116" fmla="*/ 126 w 235"/>
                <a:gd name="T117" fmla="*/ 99 h 274"/>
                <a:gd name="T118" fmla="*/ 134 w 235"/>
                <a:gd name="T119" fmla="*/ 1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5" h="274">
                  <a:moveTo>
                    <a:pt x="215" y="254"/>
                  </a:moveTo>
                  <a:cubicBezTo>
                    <a:pt x="218" y="252"/>
                    <a:pt x="220" y="250"/>
                    <a:pt x="223" y="248"/>
                  </a:cubicBezTo>
                  <a:cubicBezTo>
                    <a:pt x="224" y="247"/>
                    <a:pt x="224" y="245"/>
                    <a:pt x="223" y="244"/>
                  </a:cubicBezTo>
                  <a:cubicBezTo>
                    <a:pt x="225" y="242"/>
                    <a:pt x="228" y="240"/>
                    <a:pt x="230" y="237"/>
                  </a:cubicBezTo>
                  <a:cubicBezTo>
                    <a:pt x="230" y="242"/>
                    <a:pt x="229" y="245"/>
                    <a:pt x="225" y="250"/>
                  </a:cubicBezTo>
                  <a:cubicBezTo>
                    <a:pt x="222" y="252"/>
                    <a:pt x="220" y="254"/>
                    <a:pt x="217" y="255"/>
                  </a:cubicBezTo>
                  <a:cubicBezTo>
                    <a:pt x="217" y="255"/>
                    <a:pt x="216" y="254"/>
                    <a:pt x="215" y="254"/>
                  </a:cubicBezTo>
                  <a:cubicBezTo>
                    <a:pt x="215" y="254"/>
                    <a:pt x="215" y="254"/>
                    <a:pt x="215" y="254"/>
                  </a:cubicBezTo>
                  <a:moveTo>
                    <a:pt x="214" y="247"/>
                  </a:moveTo>
                  <a:cubicBezTo>
                    <a:pt x="215" y="246"/>
                    <a:pt x="215" y="244"/>
                    <a:pt x="215" y="243"/>
                  </a:cubicBezTo>
                  <a:cubicBezTo>
                    <a:pt x="216" y="240"/>
                    <a:pt x="219" y="238"/>
                    <a:pt x="221" y="235"/>
                  </a:cubicBezTo>
                  <a:cubicBezTo>
                    <a:pt x="224" y="233"/>
                    <a:pt x="226" y="230"/>
                    <a:pt x="229" y="228"/>
                  </a:cubicBezTo>
                  <a:cubicBezTo>
                    <a:pt x="229" y="231"/>
                    <a:pt x="229" y="233"/>
                    <a:pt x="227" y="235"/>
                  </a:cubicBezTo>
                  <a:cubicBezTo>
                    <a:pt x="225" y="238"/>
                    <a:pt x="222" y="240"/>
                    <a:pt x="219" y="243"/>
                  </a:cubicBezTo>
                  <a:cubicBezTo>
                    <a:pt x="219" y="243"/>
                    <a:pt x="218" y="243"/>
                    <a:pt x="218" y="244"/>
                  </a:cubicBezTo>
                  <a:cubicBezTo>
                    <a:pt x="217" y="245"/>
                    <a:pt x="216" y="246"/>
                    <a:pt x="214" y="247"/>
                  </a:cubicBezTo>
                  <a:moveTo>
                    <a:pt x="214" y="238"/>
                  </a:moveTo>
                  <a:cubicBezTo>
                    <a:pt x="214" y="235"/>
                    <a:pt x="213" y="233"/>
                    <a:pt x="213" y="231"/>
                  </a:cubicBezTo>
                  <a:cubicBezTo>
                    <a:pt x="215" y="228"/>
                    <a:pt x="218" y="226"/>
                    <a:pt x="220" y="223"/>
                  </a:cubicBezTo>
                  <a:cubicBezTo>
                    <a:pt x="222" y="221"/>
                    <a:pt x="224" y="218"/>
                    <a:pt x="226" y="216"/>
                  </a:cubicBezTo>
                  <a:cubicBezTo>
                    <a:pt x="227" y="218"/>
                    <a:pt x="228" y="221"/>
                    <a:pt x="229" y="224"/>
                  </a:cubicBezTo>
                  <a:cubicBezTo>
                    <a:pt x="225" y="227"/>
                    <a:pt x="221" y="231"/>
                    <a:pt x="218" y="234"/>
                  </a:cubicBezTo>
                  <a:cubicBezTo>
                    <a:pt x="216" y="235"/>
                    <a:pt x="215" y="237"/>
                    <a:pt x="214" y="238"/>
                  </a:cubicBezTo>
                  <a:moveTo>
                    <a:pt x="212" y="227"/>
                  </a:moveTo>
                  <a:cubicBezTo>
                    <a:pt x="211" y="225"/>
                    <a:pt x="210" y="223"/>
                    <a:pt x="210" y="221"/>
                  </a:cubicBezTo>
                  <a:cubicBezTo>
                    <a:pt x="211" y="218"/>
                    <a:pt x="213" y="216"/>
                    <a:pt x="215" y="214"/>
                  </a:cubicBezTo>
                  <a:cubicBezTo>
                    <a:pt x="217" y="211"/>
                    <a:pt x="220" y="209"/>
                    <a:pt x="223" y="207"/>
                  </a:cubicBezTo>
                  <a:cubicBezTo>
                    <a:pt x="224" y="209"/>
                    <a:pt x="224" y="211"/>
                    <a:pt x="225" y="212"/>
                  </a:cubicBezTo>
                  <a:cubicBezTo>
                    <a:pt x="225" y="213"/>
                    <a:pt x="225" y="213"/>
                    <a:pt x="225" y="213"/>
                  </a:cubicBezTo>
                  <a:cubicBezTo>
                    <a:pt x="224" y="213"/>
                    <a:pt x="224" y="213"/>
                    <a:pt x="224" y="213"/>
                  </a:cubicBezTo>
                  <a:cubicBezTo>
                    <a:pt x="221" y="217"/>
                    <a:pt x="218" y="221"/>
                    <a:pt x="215" y="224"/>
                  </a:cubicBezTo>
                  <a:cubicBezTo>
                    <a:pt x="214" y="225"/>
                    <a:pt x="213" y="226"/>
                    <a:pt x="212" y="227"/>
                  </a:cubicBezTo>
                  <a:moveTo>
                    <a:pt x="208" y="217"/>
                  </a:moveTo>
                  <a:cubicBezTo>
                    <a:pt x="207" y="215"/>
                    <a:pt x="206" y="213"/>
                    <a:pt x="206" y="211"/>
                  </a:cubicBezTo>
                  <a:cubicBezTo>
                    <a:pt x="210" y="205"/>
                    <a:pt x="214" y="199"/>
                    <a:pt x="219" y="194"/>
                  </a:cubicBezTo>
                  <a:cubicBezTo>
                    <a:pt x="220" y="197"/>
                    <a:pt x="221" y="200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18" y="206"/>
                    <a:pt x="215" y="209"/>
                    <a:pt x="212" y="212"/>
                  </a:cubicBezTo>
                  <a:cubicBezTo>
                    <a:pt x="210" y="214"/>
                    <a:pt x="209" y="215"/>
                    <a:pt x="208" y="217"/>
                  </a:cubicBezTo>
                  <a:moveTo>
                    <a:pt x="167" y="191"/>
                  </a:moveTo>
                  <a:cubicBezTo>
                    <a:pt x="166" y="191"/>
                    <a:pt x="165" y="191"/>
                    <a:pt x="164" y="191"/>
                  </a:cubicBezTo>
                  <a:cubicBezTo>
                    <a:pt x="166" y="190"/>
                    <a:pt x="167" y="190"/>
                    <a:pt x="169" y="189"/>
                  </a:cubicBezTo>
                  <a:cubicBezTo>
                    <a:pt x="169" y="190"/>
                    <a:pt x="169" y="190"/>
                    <a:pt x="170" y="191"/>
                  </a:cubicBezTo>
                  <a:cubicBezTo>
                    <a:pt x="169" y="191"/>
                    <a:pt x="168" y="191"/>
                    <a:pt x="167" y="191"/>
                  </a:cubicBezTo>
                  <a:moveTo>
                    <a:pt x="176" y="189"/>
                  </a:moveTo>
                  <a:cubicBezTo>
                    <a:pt x="176" y="189"/>
                    <a:pt x="175" y="188"/>
                    <a:pt x="175" y="188"/>
                  </a:cubicBezTo>
                  <a:cubicBezTo>
                    <a:pt x="175" y="188"/>
                    <a:pt x="176" y="188"/>
                    <a:pt x="176" y="187"/>
                  </a:cubicBezTo>
                  <a:cubicBezTo>
                    <a:pt x="177" y="187"/>
                    <a:pt x="178" y="187"/>
                    <a:pt x="178" y="187"/>
                  </a:cubicBezTo>
                  <a:cubicBezTo>
                    <a:pt x="179" y="187"/>
                    <a:pt x="179" y="187"/>
                    <a:pt x="180" y="187"/>
                  </a:cubicBezTo>
                  <a:cubicBezTo>
                    <a:pt x="179" y="188"/>
                    <a:pt x="177" y="189"/>
                    <a:pt x="176" y="189"/>
                  </a:cubicBezTo>
                  <a:moveTo>
                    <a:pt x="145" y="184"/>
                  </a:moveTo>
                  <a:cubicBezTo>
                    <a:pt x="143" y="183"/>
                    <a:pt x="141" y="182"/>
                    <a:pt x="139" y="181"/>
                  </a:cubicBezTo>
                  <a:cubicBezTo>
                    <a:pt x="140" y="181"/>
                    <a:pt x="140" y="181"/>
                    <a:pt x="140" y="181"/>
                  </a:cubicBezTo>
                  <a:cubicBezTo>
                    <a:pt x="141" y="181"/>
                    <a:pt x="143" y="181"/>
                    <a:pt x="144" y="182"/>
                  </a:cubicBezTo>
                  <a:cubicBezTo>
                    <a:pt x="144" y="183"/>
                    <a:pt x="144" y="184"/>
                    <a:pt x="145" y="184"/>
                  </a:cubicBezTo>
                  <a:moveTo>
                    <a:pt x="199" y="182"/>
                  </a:moveTo>
                  <a:cubicBezTo>
                    <a:pt x="200" y="181"/>
                    <a:pt x="201" y="180"/>
                    <a:pt x="201" y="179"/>
                  </a:cubicBezTo>
                  <a:cubicBezTo>
                    <a:pt x="202" y="179"/>
                    <a:pt x="203" y="178"/>
                    <a:pt x="204" y="178"/>
                  </a:cubicBezTo>
                  <a:cubicBezTo>
                    <a:pt x="199" y="182"/>
                    <a:pt x="199" y="182"/>
                    <a:pt x="199" y="182"/>
                  </a:cubicBezTo>
                  <a:moveTo>
                    <a:pt x="210" y="178"/>
                  </a:moveTo>
                  <a:cubicBezTo>
                    <a:pt x="210" y="178"/>
                    <a:pt x="211" y="178"/>
                    <a:pt x="211" y="178"/>
                  </a:cubicBezTo>
                  <a:cubicBezTo>
                    <a:pt x="211" y="178"/>
                    <a:pt x="211" y="178"/>
                    <a:pt x="211" y="178"/>
                  </a:cubicBezTo>
                  <a:cubicBezTo>
                    <a:pt x="212" y="178"/>
                    <a:pt x="213" y="178"/>
                    <a:pt x="213" y="179"/>
                  </a:cubicBezTo>
                  <a:cubicBezTo>
                    <a:pt x="214" y="180"/>
                    <a:pt x="214" y="180"/>
                    <a:pt x="214" y="181"/>
                  </a:cubicBezTo>
                  <a:cubicBezTo>
                    <a:pt x="212" y="184"/>
                    <a:pt x="209" y="187"/>
                    <a:pt x="206" y="189"/>
                  </a:cubicBezTo>
                  <a:cubicBezTo>
                    <a:pt x="205" y="192"/>
                    <a:pt x="202" y="195"/>
                    <a:pt x="202" y="198"/>
                  </a:cubicBezTo>
                  <a:cubicBezTo>
                    <a:pt x="202" y="199"/>
                    <a:pt x="203" y="199"/>
                    <a:pt x="204" y="199"/>
                  </a:cubicBezTo>
                  <a:cubicBezTo>
                    <a:pt x="205" y="199"/>
                    <a:pt x="206" y="198"/>
                    <a:pt x="206" y="197"/>
                  </a:cubicBezTo>
                  <a:cubicBezTo>
                    <a:pt x="205" y="195"/>
                    <a:pt x="209" y="192"/>
                    <a:pt x="210" y="190"/>
                  </a:cubicBezTo>
                  <a:cubicBezTo>
                    <a:pt x="212" y="188"/>
                    <a:pt x="214" y="186"/>
                    <a:pt x="216" y="184"/>
                  </a:cubicBezTo>
                  <a:cubicBezTo>
                    <a:pt x="217" y="186"/>
                    <a:pt x="217" y="188"/>
                    <a:pt x="218" y="191"/>
                  </a:cubicBezTo>
                  <a:cubicBezTo>
                    <a:pt x="213" y="196"/>
                    <a:pt x="208" y="201"/>
                    <a:pt x="204" y="207"/>
                  </a:cubicBezTo>
                  <a:cubicBezTo>
                    <a:pt x="202" y="201"/>
                    <a:pt x="201" y="195"/>
                    <a:pt x="200" y="188"/>
                  </a:cubicBezTo>
                  <a:cubicBezTo>
                    <a:pt x="200" y="187"/>
                    <a:pt x="200" y="187"/>
                    <a:pt x="199" y="186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6" y="180"/>
                    <a:pt x="206" y="180"/>
                    <a:pt x="206" y="180"/>
                  </a:cubicBezTo>
                  <a:cubicBezTo>
                    <a:pt x="207" y="180"/>
                    <a:pt x="207" y="180"/>
                    <a:pt x="207" y="180"/>
                  </a:cubicBezTo>
                  <a:cubicBezTo>
                    <a:pt x="208" y="179"/>
                    <a:pt x="209" y="179"/>
                    <a:pt x="210" y="178"/>
                  </a:cubicBezTo>
                  <a:cubicBezTo>
                    <a:pt x="210" y="178"/>
                    <a:pt x="210" y="178"/>
                    <a:pt x="210" y="178"/>
                  </a:cubicBezTo>
                  <a:moveTo>
                    <a:pt x="187" y="180"/>
                  </a:moveTo>
                  <a:cubicBezTo>
                    <a:pt x="189" y="179"/>
                    <a:pt x="191" y="178"/>
                    <a:pt x="193" y="177"/>
                  </a:cubicBezTo>
                  <a:cubicBezTo>
                    <a:pt x="192" y="178"/>
                    <a:pt x="191" y="179"/>
                    <a:pt x="191" y="180"/>
                  </a:cubicBezTo>
                  <a:cubicBezTo>
                    <a:pt x="190" y="180"/>
                    <a:pt x="188" y="180"/>
                    <a:pt x="187" y="180"/>
                  </a:cubicBezTo>
                  <a:moveTo>
                    <a:pt x="126" y="176"/>
                  </a:moveTo>
                  <a:cubicBezTo>
                    <a:pt x="125" y="176"/>
                    <a:pt x="124" y="176"/>
                    <a:pt x="123" y="176"/>
                  </a:cubicBezTo>
                  <a:cubicBezTo>
                    <a:pt x="122" y="174"/>
                    <a:pt x="120" y="173"/>
                    <a:pt x="118" y="171"/>
                  </a:cubicBezTo>
                  <a:cubicBezTo>
                    <a:pt x="120" y="173"/>
                    <a:pt x="122" y="174"/>
                    <a:pt x="124" y="175"/>
                  </a:cubicBezTo>
                  <a:cubicBezTo>
                    <a:pt x="125" y="176"/>
                    <a:pt x="125" y="176"/>
                    <a:pt x="126" y="176"/>
                  </a:cubicBezTo>
                  <a:moveTo>
                    <a:pt x="132" y="176"/>
                  </a:moveTo>
                  <a:cubicBezTo>
                    <a:pt x="130" y="175"/>
                    <a:pt x="127" y="174"/>
                    <a:pt x="125" y="171"/>
                  </a:cubicBezTo>
                  <a:cubicBezTo>
                    <a:pt x="124" y="170"/>
                    <a:pt x="121" y="167"/>
                    <a:pt x="119" y="164"/>
                  </a:cubicBezTo>
                  <a:cubicBezTo>
                    <a:pt x="120" y="164"/>
                    <a:pt x="120" y="164"/>
                    <a:pt x="120" y="164"/>
                  </a:cubicBezTo>
                  <a:cubicBezTo>
                    <a:pt x="122" y="166"/>
                    <a:pt x="124" y="167"/>
                    <a:pt x="125" y="169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26" y="169"/>
                    <a:pt x="126" y="170"/>
                    <a:pt x="126" y="170"/>
                  </a:cubicBezTo>
                  <a:cubicBezTo>
                    <a:pt x="128" y="172"/>
                    <a:pt x="130" y="174"/>
                    <a:pt x="132" y="176"/>
                  </a:cubicBezTo>
                  <a:moveTo>
                    <a:pt x="114" y="163"/>
                  </a:moveTo>
                  <a:cubicBezTo>
                    <a:pt x="115" y="163"/>
                    <a:pt x="115" y="163"/>
                    <a:pt x="115" y="163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6" y="165"/>
                    <a:pt x="118" y="166"/>
                    <a:pt x="119" y="168"/>
                  </a:cubicBezTo>
                  <a:cubicBezTo>
                    <a:pt x="117" y="166"/>
                    <a:pt x="115" y="165"/>
                    <a:pt x="113" y="163"/>
                  </a:cubicBezTo>
                  <a:cubicBezTo>
                    <a:pt x="114" y="163"/>
                    <a:pt x="114" y="163"/>
                    <a:pt x="114" y="163"/>
                  </a:cubicBezTo>
                  <a:moveTo>
                    <a:pt x="112" y="160"/>
                  </a:moveTo>
                  <a:cubicBezTo>
                    <a:pt x="111" y="160"/>
                    <a:pt x="110" y="159"/>
                    <a:pt x="109" y="159"/>
                  </a:cubicBezTo>
                  <a:cubicBezTo>
                    <a:pt x="110" y="159"/>
                    <a:pt x="110" y="158"/>
                    <a:pt x="110" y="157"/>
                  </a:cubicBezTo>
                  <a:cubicBezTo>
                    <a:pt x="109" y="156"/>
                    <a:pt x="109" y="156"/>
                    <a:pt x="109" y="156"/>
                  </a:cubicBezTo>
                  <a:cubicBezTo>
                    <a:pt x="109" y="156"/>
                    <a:pt x="110" y="157"/>
                    <a:pt x="110" y="157"/>
                  </a:cubicBezTo>
                  <a:cubicBezTo>
                    <a:pt x="111" y="158"/>
                    <a:pt x="112" y="159"/>
                    <a:pt x="112" y="160"/>
                  </a:cubicBezTo>
                  <a:moveTo>
                    <a:pt x="95" y="155"/>
                  </a:moveTo>
                  <a:cubicBezTo>
                    <a:pt x="95" y="155"/>
                    <a:pt x="95" y="155"/>
                    <a:pt x="96" y="154"/>
                  </a:cubicBezTo>
                  <a:cubicBezTo>
                    <a:pt x="96" y="155"/>
                    <a:pt x="96" y="155"/>
                    <a:pt x="96" y="155"/>
                  </a:cubicBezTo>
                  <a:cubicBezTo>
                    <a:pt x="96" y="155"/>
                    <a:pt x="97" y="155"/>
                    <a:pt x="97" y="155"/>
                  </a:cubicBezTo>
                  <a:cubicBezTo>
                    <a:pt x="97" y="155"/>
                    <a:pt x="98" y="155"/>
                    <a:pt x="98" y="155"/>
                  </a:cubicBezTo>
                  <a:cubicBezTo>
                    <a:pt x="99" y="156"/>
                    <a:pt x="100" y="157"/>
                    <a:pt x="101" y="158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01" y="160"/>
                    <a:pt x="101" y="161"/>
                    <a:pt x="102" y="161"/>
                  </a:cubicBezTo>
                  <a:cubicBezTo>
                    <a:pt x="106" y="166"/>
                    <a:pt x="106" y="166"/>
                    <a:pt x="106" y="166"/>
                  </a:cubicBezTo>
                  <a:cubicBezTo>
                    <a:pt x="106" y="166"/>
                    <a:pt x="106" y="166"/>
                    <a:pt x="107" y="166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8" y="167"/>
                    <a:pt x="108" y="168"/>
                    <a:pt x="109" y="169"/>
                  </a:cubicBezTo>
                  <a:cubicBezTo>
                    <a:pt x="107" y="168"/>
                    <a:pt x="106" y="166"/>
                    <a:pt x="105" y="165"/>
                  </a:cubicBezTo>
                  <a:cubicBezTo>
                    <a:pt x="101" y="162"/>
                    <a:pt x="97" y="158"/>
                    <a:pt x="94" y="154"/>
                  </a:cubicBezTo>
                  <a:cubicBezTo>
                    <a:pt x="94" y="155"/>
                    <a:pt x="94" y="155"/>
                    <a:pt x="95" y="155"/>
                  </a:cubicBezTo>
                  <a:moveTo>
                    <a:pt x="102" y="154"/>
                  </a:moveTo>
                  <a:cubicBezTo>
                    <a:pt x="102" y="154"/>
                    <a:pt x="103" y="154"/>
                    <a:pt x="103" y="154"/>
                  </a:cubicBezTo>
                  <a:cubicBezTo>
                    <a:pt x="104" y="155"/>
                    <a:pt x="105" y="157"/>
                    <a:pt x="106" y="158"/>
                  </a:cubicBezTo>
                  <a:cubicBezTo>
                    <a:pt x="105" y="157"/>
                    <a:pt x="103" y="156"/>
                    <a:pt x="102" y="155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02" y="154"/>
                    <a:pt x="102" y="154"/>
                    <a:pt x="102" y="154"/>
                  </a:cubicBezTo>
                  <a:moveTo>
                    <a:pt x="93" y="153"/>
                  </a:moveTo>
                  <a:cubicBezTo>
                    <a:pt x="89" y="149"/>
                    <a:pt x="85" y="144"/>
                    <a:pt x="82" y="139"/>
                  </a:cubicBezTo>
                  <a:cubicBezTo>
                    <a:pt x="82" y="139"/>
                    <a:pt x="82" y="139"/>
                    <a:pt x="82" y="139"/>
                  </a:cubicBezTo>
                  <a:cubicBezTo>
                    <a:pt x="86" y="144"/>
                    <a:pt x="90" y="148"/>
                    <a:pt x="93" y="153"/>
                  </a:cubicBezTo>
                  <a:moveTo>
                    <a:pt x="83" y="132"/>
                  </a:moveTo>
                  <a:cubicBezTo>
                    <a:pt x="82" y="131"/>
                    <a:pt x="82" y="130"/>
                    <a:pt x="81" y="130"/>
                  </a:cubicBezTo>
                  <a:cubicBezTo>
                    <a:pt x="77" y="122"/>
                    <a:pt x="73" y="114"/>
                    <a:pt x="72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3" y="108"/>
                    <a:pt x="73" y="110"/>
                    <a:pt x="74" y="112"/>
                  </a:cubicBezTo>
                  <a:cubicBezTo>
                    <a:pt x="74" y="113"/>
                    <a:pt x="75" y="114"/>
                    <a:pt x="76" y="114"/>
                  </a:cubicBezTo>
                  <a:cubicBezTo>
                    <a:pt x="76" y="114"/>
                    <a:pt x="77" y="113"/>
                    <a:pt x="77" y="113"/>
                  </a:cubicBezTo>
                  <a:cubicBezTo>
                    <a:pt x="79" y="119"/>
                    <a:pt x="81" y="126"/>
                    <a:pt x="83" y="132"/>
                  </a:cubicBezTo>
                  <a:moveTo>
                    <a:pt x="76" y="103"/>
                  </a:moveTo>
                  <a:cubicBezTo>
                    <a:pt x="75" y="100"/>
                    <a:pt x="75" y="98"/>
                    <a:pt x="75" y="96"/>
                  </a:cubicBezTo>
                  <a:cubicBezTo>
                    <a:pt x="75" y="95"/>
                    <a:pt x="75" y="93"/>
                    <a:pt x="75" y="92"/>
                  </a:cubicBezTo>
                  <a:cubicBezTo>
                    <a:pt x="75" y="91"/>
                    <a:pt x="75" y="90"/>
                    <a:pt x="75" y="89"/>
                  </a:cubicBezTo>
                  <a:cubicBezTo>
                    <a:pt x="75" y="87"/>
                    <a:pt x="75" y="86"/>
                    <a:pt x="76" y="85"/>
                  </a:cubicBezTo>
                  <a:cubicBezTo>
                    <a:pt x="76" y="88"/>
                    <a:pt x="76" y="90"/>
                    <a:pt x="76" y="92"/>
                  </a:cubicBezTo>
                  <a:cubicBezTo>
                    <a:pt x="77" y="94"/>
                    <a:pt x="77" y="96"/>
                    <a:pt x="77" y="97"/>
                  </a:cubicBezTo>
                  <a:cubicBezTo>
                    <a:pt x="76" y="98"/>
                    <a:pt x="76" y="98"/>
                    <a:pt x="76" y="99"/>
                  </a:cubicBezTo>
                  <a:cubicBezTo>
                    <a:pt x="76" y="100"/>
                    <a:pt x="76" y="101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moveTo>
                    <a:pt x="83" y="87"/>
                  </a:moveTo>
                  <a:cubicBezTo>
                    <a:pt x="83" y="85"/>
                    <a:pt x="83" y="84"/>
                    <a:pt x="83" y="82"/>
                  </a:cubicBezTo>
                  <a:cubicBezTo>
                    <a:pt x="83" y="82"/>
                    <a:pt x="83" y="81"/>
                    <a:pt x="83" y="81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3"/>
                    <a:pt x="84" y="84"/>
                  </a:cubicBezTo>
                  <a:cubicBezTo>
                    <a:pt x="83" y="85"/>
                    <a:pt x="83" y="86"/>
                    <a:pt x="83" y="87"/>
                  </a:cubicBezTo>
                  <a:moveTo>
                    <a:pt x="127" y="83"/>
                  </a:moveTo>
                  <a:cubicBezTo>
                    <a:pt x="127" y="83"/>
                    <a:pt x="127" y="83"/>
                    <a:pt x="128" y="83"/>
                  </a:cubicBezTo>
                  <a:cubicBezTo>
                    <a:pt x="130" y="81"/>
                    <a:pt x="133" y="80"/>
                    <a:pt x="136" y="79"/>
                  </a:cubicBezTo>
                  <a:cubicBezTo>
                    <a:pt x="136" y="79"/>
                    <a:pt x="137" y="79"/>
                    <a:pt x="137" y="79"/>
                  </a:cubicBezTo>
                  <a:cubicBezTo>
                    <a:pt x="137" y="80"/>
                    <a:pt x="137" y="82"/>
                    <a:pt x="137" y="84"/>
                  </a:cubicBezTo>
                  <a:cubicBezTo>
                    <a:pt x="138" y="91"/>
                    <a:pt x="132" y="91"/>
                    <a:pt x="127" y="93"/>
                  </a:cubicBezTo>
                  <a:cubicBezTo>
                    <a:pt x="127" y="92"/>
                    <a:pt x="127" y="90"/>
                    <a:pt x="127" y="89"/>
                  </a:cubicBezTo>
                  <a:cubicBezTo>
                    <a:pt x="128" y="89"/>
                    <a:pt x="129" y="89"/>
                    <a:pt x="130" y="88"/>
                  </a:cubicBezTo>
                  <a:cubicBezTo>
                    <a:pt x="132" y="87"/>
                    <a:pt x="133" y="86"/>
                    <a:pt x="134" y="86"/>
                  </a:cubicBezTo>
                  <a:cubicBezTo>
                    <a:pt x="134" y="86"/>
                    <a:pt x="135" y="86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7" y="87"/>
                    <a:pt x="137" y="83"/>
                    <a:pt x="135" y="83"/>
                  </a:cubicBezTo>
                  <a:cubicBezTo>
                    <a:pt x="135" y="83"/>
                    <a:pt x="135" y="83"/>
                    <a:pt x="134" y="83"/>
                  </a:cubicBezTo>
                  <a:cubicBezTo>
                    <a:pt x="131" y="83"/>
                    <a:pt x="129" y="86"/>
                    <a:pt x="127" y="86"/>
                  </a:cubicBezTo>
                  <a:cubicBezTo>
                    <a:pt x="126" y="85"/>
                    <a:pt x="126" y="84"/>
                    <a:pt x="126" y="83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6" y="83"/>
                    <a:pt x="127" y="83"/>
                    <a:pt x="127" y="83"/>
                  </a:cubicBezTo>
                  <a:moveTo>
                    <a:pt x="68" y="94"/>
                  </a:moveTo>
                  <a:cubicBezTo>
                    <a:pt x="68" y="93"/>
                    <a:pt x="68" y="93"/>
                    <a:pt x="67" y="92"/>
                  </a:cubicBezTo>
                  <a:cubicBezTo>
                    <a:pt x="67" y="87"/>
                    <a:pt x="68" y="82"/>
                    <a:pt x="69" y="77"/>
                  </a:cubicBezTo>
                  <a:cubicBezTo>
                    <a:pt x="70" y="82"/>
                    <a:pt x="69" y="88"/>
                    <a:pt x="68" y="94"/>
                  </a:cubicBezTo>
                  <a:moveTo>
                    <a:pt x="126" y="80"/>
                  </a:moveTo>
                  <a:cubicBezTo>
                    <a:pt x="126" y="74"/>
                    <a:pt x="125" y="68"/>
                    <a:pt x="124" y="62"/>
                  </a:cubicBezTo>
                  <a:cubicBezTo>
                    <a:pt x="124" y="62"/>
                    <a:pt x="124" y="62"/>
                    <a:pt x="124" y="62"/>
                  </a:cubicBezTo>
                  <a:cubicBezTo>
                    <a:pt x="124" y="60"/>
                    <a:pt x="129" y="60"/>
                    <a:pt x="130" y="60"/>
                  </a:cubicBezTo>
                  <a:cubicBezTo>
                    <a:pt x="132" y="59"/>
                    <a:pt x="134" y="59"/>
                    <a:pt x="136" y="58"/>
                  </a:cubicBezTo>
                  <a:cubicBezTo>
                    <a:pt x="136" y="61"/>
                    <a:pt x="136" y="64"/>
                    <a:pt x="136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3" y="67"/>
                    <a:pt x="129" y="68"/>
                    <a:pt x="127" y="69"/>
                  </a:cubicBezTo>
                  <a:cubicBezTo>
                    <a:pt x="125" y="70"/>
                    <a:pt x="126" y="73"/>
                    <a:pt x="127" y="73"/>
                  </a:cubicBezTo>
                  <a:cubicBezTo>
                    <a:pt x="128" y="73"/>
                    <a:pt x="128" y="73"/>
                    <a:pt x="128" y="72"/>
                  </a:cubicBezTo>
                  <a:cubicBezTo>
                    <a:pt x="130" y="71"/>
                    <a:pt x="133" y="70"/>
                    <a:pt x="136" y="70"/>
                  </a:cubicBezTo>
                  <a:cubicBezTo>
                    <a:pt x="136" y="70"/>
                    <a:pt x="136" y="70"/>
                    <a:pt x="136" y="70"/>
                  </a:cubicBezTo>
                  <a:cubicBezTo>
                    <a:pt x="137" y="70"/>
                    <a:pt x="137" y="70"/>
                    <a:pt x="137" y="70"/>
                  </a:cubicBezTo>
                  <a:cubicBezTo>
                    <a:pt x="137" y="72"/>
                    <a:pt x="137" y="74"/>
                    <a:pt x="137" y="76"/>
                  </a:cubicBezTo>
                  <a:cubicBezTo>
                    <a:pt x="137" y="76"/>
                    <a:pt x="136" y="76"/>
                    <a:pt x="136" y="76"/>
                  </a:cubicBezTo>
                  <a:cubicBezTo>
                    <a:pt x="136" y="76"/>
                    <a:pt x="136" y="76"/>
                    <a:pt x="135" y="76"/>
                  </a:cubicBezTo>
                  <a:cubicBezTo>
                    <a:pt x="132" y="77"/>
                    <a:pt x="129" y="78"/>
                    <a:pt x="126" y="80"/>
                  </a:cubicBezTo>
                  <a:cubicBezTo>
                    <a:pt x="126" y="80"/>
                    <a:pt x="126" y="80"/>
                    <a:pt x="126" y="80"/>
                  </a:cubicBezTo>
                  <a:moveTo>
                    <a:pt x="122" y="69"/>
                  </a:moveTo>
                  <a:cubicBezTo>
                    <a:pt x="121" y="67"/>
                    <a:pt x="121" y="65"/>
                    <a:pt x="120" y="63"/>
                  </a:cubicBezTo>
                  <a:cubicBezTo>
                    <a:pt x="120" y="61"/>
                    <a:pt x="119" y="59"/>
                    <a:pt x="119" y="57"/>
                  </a:cubicBezTo>
                  <a:cubicBezTo>
                    <a:pt x="120" y="61"/>
                    <a:pt x="121" y="65"/>
                    <a:pt x="122" y="69"/>
                  </a:cubicBezTo>
                  <a:moveTo>
                    <a:pt x="123" y="58"/>
                  </a:moveTo>
                  <a:cubicBezTo>
                    <a:pt x="123" y="58"/>
                    <a:pt x="123" y="58"/>
                    <a:pt x="123" y="58"/>
                  </a:cubicBezTo>
                  <a:cubicBezTo>
                    <a:pt x="122" y="55"/>
                    <a:pt x="122" y="52"/>
                    <a:pt x="121" y="49"/>
                  </a:cubicBezTo>
                  <a:cubicBezTo>
                    <a:pt x="126" y="47"/>
                    <a:pt x="131" y="44"/>
                    <a:pt x="136" y="44"/>
                  </a:cubicBezTo>
                  <a:cubicBezTo>
                    <a:pt x="136" y="48"/>
                    <a:pt x="136" y="51"/>
                    <a:pt x="136" y="54"/>
                  </a:cubicBezTo>
                  <a:cubicBezTo>
                    <a:pt x="133" y="56"/>
                    <a:pt x="130" y="56"/>
                    <a:pt x="127" y="57"/>
                  </a:cubicBezTo>
                  <a:cubicBezTo>
                    <a:pt x="126" y="57"/>
                    <a:pt x="124" y="58"/>
                    <a:pt x="123" y="58"/>
                  </a:cubicBezTo>
                  <a:moveTo>
                    <a:pt x="120" y="35"/>
                  </a:moveTo>
                  <a:cubicBezTo>
                    <a:pt x="121" y="35"/>
                    <a:pt x="121" y="35"/>
                    <a:pt x="121" y="34"/>
                  </a:cubicBezTo>
                  <a:cubicBezTo>
                    <a:pt x="123" y="34"/>
                    <a:pt x="125" y="33"/>
                    <a:pt x="128" y="32"/>
                  </a:cubicBezTo>
                  <a:cubicBezTo>
                    <a:pt x="130" y="32"/>
                    <a:pt x="132" y="31"/>
                    <a:pt x="134" y="30"/>
                  </a:cubicBezTo>
                  <a:cubicBezTo>
                    <a:pt x="134" y="33"/>
                    <a:pt x="135" y="35"/>
                    <a:pt x="136" y="38"/>
                  </a:cubicBezTo>
                  <a:cubicBezTo>
                    <a:pt x="136" y="39"/>
                    <a:pt x="136" y="40"/>
                    <a:pt x="136" y="41"/>
                  </a:cubicBezTo>
                  <a:cubicBezTo>
                    <a:pt x="130" y="41"/>
                    <a:pt x="125" y="43"/>
                    <a:pt x="120" y="45"/>
                  </a:cubicBezTo>
                  <a:cubicBezTo>
                    <a:pt x="120" y="43"/>
                    <a:pt x="120" y="41"/>
                    <a:pt x="120" y="39"/>
                  </a:cubicBezTo>
                  <a:cubicBezTo>
                    <a:pt x="120" y="37"/>
                    <a:pt x="120" y="36"/>
                    <a:pt x="119" y="34"/>
                  </a:cubicBezTo>
                  <a:cubicBezTo>
                    <a:pt x="120" y="34"/>
                    <a:pt x="120" y="35"/>
                    <a:pt x="120" y="35"/>
                  </a:cubicBezTo>
                  <a:moveTo>
                    <a:pt x="119" y="32"/>
                  </a:moveTo>
                  <a:cubicBezTo>
                    <a:pt x="119" y="30"/>
                    <a:pt x="119" y="29"/>
                    <a:pt x="119" y="28"/>
                  </a:cubicBezTo>
                  <a:cubicBezTo>
                    <a:pt x="119" y="26"/>
                    <a:pt x="119" y="25"/>
                    <a:pt x="119" y="24"/>
                  </a:cubicBezTo>
                  <a:cubicBezTo>
                    <a:pt x="123" y="22"/>
                    <a:pt x="127" y="21"/>
                    <a:pt x="130" y="18"/>
                  </a:cubicBezTo>
                  <a:cubicBezTo>
                    <a:pt x="131" y="21"/>
                    <a:pt x="132" y="23"/>
                    <a:pt x="132" y="25"/>
                  </a:cubicBezTo>
                  <a:cubicBezTo>
                    <a:pt x="133" y="26"/>
                    <a:pt x="133" y="26"/>
                    <a:pt x="133" y="27"/>
                  </a:cubicBezTo>
                  <a:cubicBezTo>
                    <a:pt x="131" y="27"/>
                    <a:pt x="130" y="28"/>
                    <a:pt x="128" y="29"/>
                  </a:cubicBezTo>
                  <a:cubicBezTo>
                    <a:pt x="125" y="30"/>
                    <a:pt x="122" y="30"/>
                    <a:pt x="120" y="31"/>
                  </a:cubicBezTo>
                  <a:cubicBezTo>
                    <a:pt x="119" y="32"/>
                    <a:pt x="119" y="32"/>
                    <a:pt x="119" y="32"/>
                  </a:cubicBezTo>
                  <a:moveTo>
                    <a:pt x="120" y="20"/>
                  </a:moveTo>
                  <a:cubicBezTo>
                    <a:pt x="120" y="18"/>
                    <a:pt x="121" y="16"/>
                    <a:pt x="121" y="14"/>
                  </a:cubicBezTo>
                  <a:cubicBezTo>
                    <a:pt x="124" y="13"/>
                    <a:pt x="127" y="12"/>
                    <a:pt x="129" y="11"/>
                  </a:cubicBezTo>
                  <a:cubicBezTo>
                    <a:pt x="129" y="12"/>
                    <a:pt x="129" y="14"/>
                    <a:pt x="130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6" y="18"/>
                    <a:pt x="123" y="19"/>
                    <a:pt x="120" y="20"/>
                  </a:cubicBezTo>
                  <a:moveTo>
                    <a:pt x="92" y="14"/>
                  </a:moveTo>
                  <a:cubicBezTo>
                    <a:pt x="99" y="14"/>
                    <a:pt x="106" y="14"/>
                    <a:pt x="113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4" y="12"/>
                    <a:pt x="114" y="14"/>
                    <a:pt x="114" y="16"/>
                  </a:cubicBezTo>
                  <a:cubicBezTo>
                    <a:pt x="112" y="16"/>
                    <a:pt x="110" y="18"/>
                    <a:pt x="111" y="20"/>
                  </a:cubicBezTo>
                  <a:cubicBezTo>
                    <a:pt x="115" y="34"/>
                    <a:pt x="111" y="48"/>
                    <a:pt x="113" y="62"/>
                  </a:cubicBezTo>
                  <a:cubicBezTo>
                    <a:pt x="115" y="71"/>
                    <a:pt x="120" y="81"/>
                    <a:pt x="120" y="90"/>
                  </a:cubicBezTo>
                  <a:cubicBezTo>
                    <a:pt x="120" y="90"/>
                    <a:pt x="120" y="90"/>
                    <a:pt x="120" y="90"/>
                  </a:cubicBezTo>
                  <a:cubicBezTo>
                    <a:pt x="114" y="84"/>
                    <a:pt x="107" y="80"/>
                    <a:pt x="100" y="76"/>
                  </a:cubicBezTo>
                  <a:cubicBezTo>
                    <a:pt x="97" y="73"/>
                    <a:pt x="93" y="71"/>
                    <a:pt x="89" y="69"/>
                  </a:cubicBezTo>
                  <a:cubicBezTo>
                    <a:pt x="86" y="67"/>
                    <a:pt x="82" y="63"/>
                    <a:pt x="78" y="61"/>
                  </a:cubicBezTo>
                  <a:cubicBezTo>
                    <a:pt x="63" y="55"/>
                    <a:pt x="50" y="44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3" y="36"/>
                    <a:pt x="32" y="36"/>
                    <a:pt x="32" y="35"/>
                  </a:cubicBezTo>
                  <a:cubicBezTo>
                    <a:pt x="28" y="33"/>
                    <a:pt x="25" y="30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3" y="26"/>
                    <a:pt x="27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4" y="23"/>
                    <a:pt x="38" y="23"/>
                    <a:pt x="41" y="22"/>
                  </a:cubicBezTo>
                  <a:cubicBezTo>
                    <a:pt x="46" y="22"/>
                    <a:pt x="50" y="21"/>
                    <a:pt x="55" y="20"/>
                  </a:cubicBezTo>
                  <a:cubicBezTo>
                    <a:pt x="56" y="19"/>
                    <a:pt x="58" y="19"/>
                    <a:pt x="59" y="18"/>
                  </a:cubicBezTo>
                  <a:cubicBezTo>
                    <a:pt x="69" y="17"/>
                    <a:pt x="80" y="16"/>
                    <a:pt x="90" y="14"/>
                  </a:cubicBezTo>
                  <a:cubicBezTo>
                    <a:pt x="90" y="14"/>
                    <a:pt x="91" y="14"/>
                    <a:pt x="92" y="14"/>
                  </a:cubicBezTo>
                  <a:moveTo>
                    <a:pt x="117" y="17"/>
                  </a:moveTo>
                  <a:cubicBezTo>
                    <a:pt x="117" y="17"/>
                    <a:pt x="117" y="17"/>
                    <a:pt x="117" y="17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17" y="14"/>
                    <a:pt x="117" y="11"/>
                    <a:pt x="118" y="9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12"/>
                    <a:pt x="118" y="15"/>
                    <a:pt x="117" y="17"/>
                  </a:cubicBezTo>
                  <a:moveTo>
                    <a:pt x="122" y="10"/>
                  </a:moveTo>
                  <a:cubicBezTo>
                    <a:pt x="122" y="9"/>
                    <a:pt x="122" y="8"/>
                    <a:pt x="122" y="7"/>
                  </a:cubicBezTo>
                  <a:cubicBezTo>
                    <a:pt x="123" y="6"/>
                    <a:pt x="123" y="5"/>
                    <a:pt x="122" y="4"/>
                  </a:cubicBezTo>
                  <a:cubicBezTo>
                    <a:pt x="123" y="3"/>
                    <a:pt x="123" y="3"/>
                    <a:pt x="124" y="3"/>
                  </a:cubicBezTo>
                  <a:cubicBezTo>
                    <a:pt x="125" y="3"/>
                    <a:pt x="125" y="3"/>
                    <a:pt x="126" y="4"/>
                  </a:cubicBezTo>
                  <a:cubicBezTo>
                    <a:pt x="128" y="4"/>
                    <a:pt x="129" y="5"/>
                    <a:pt x="129" y="7"/>
                  </a:cubicBezTo>
                  <a:cubicBezTo>
                    <a:pt x="127" y="8"/>
                    <a:pt x="124" y="9"/>
                    <a:pt x="122" y="10"/>
                  </a:cubicBezTo>
                  <a:moveTo>
                    <a:pt x="124" y="0"/>
                  </a:moveTo>
                  <a:cubicBezTo>
                    <a:pt x="122" y="0"/>
                    <a:pt x="119" y="1"/>
                    <a:pt x="117" y="2"/>
                  </a:cubicBezTo>
                  <a:cubicBezTo>
                    <a:pt x="103" y="3"/>
                    <a:pt x="89" y="5"/>
                    <a:pt x="75" y="8"/>
                  </a:cubicBezTo>
                  <a:cubicBezTo>
                    <a:pt x="73" y="8"/>
                    <a:pt x="71" y="8"/>
                    <a:pt x="70" y="8"/>
                  </a:cubicBezTo>
                  <a:cubicBezTo>
                    <a:pt x="62" y="9"/>
                    <a:pt x="54" y="11"/>
                    <a:pt x="47" y="12"/>
                  </a:cubicBezTo>
                  <a:cubicBezTo>
                    <a:pt x="45" y="12"/>
                    <a:pt x="44" y="13"/>
                    <a:pt x="44" y="14"/>
                  </a:cubicBezTo>
                  <a:cubicBezTo>
                    <a:pt x="41" y="15"/>
                    <a:pt x="39" y="15"/>
                    <a:pt x="36" y="16"/>
                  </a:cubicBezTo>
                  <a:cubicBezTo>
                    <a:pt x="36" y="16"/>
                    <a:pt x="35" y="16"/>
                    <a:pt x="35" y="17"/>
                  </a:cubicBezTo>
                  <a:cubicBezTo>
                    <a:pt x="33" y="17"/>
                    <a:pt x="31" y="18"/>
                    <a:pt x="29" y="18"/>
                  </a:cubicBezTo>
                  <a:cubicBezTo>
                    <a:pt x="27" y="19"/>
                    <a:pt x="27" y="20"/>
                    <a:pt x="27" y="21"/>
                  </a:cubicBezTo>
                  <a:cubicBezTo>
                    <a:pt x="24" y="22"/>
                    <a:pt x="21" y="24"/>
                    <a:pt x="18" y="26"/>
                  </a:cubicBezTo>
                  <a:cubicBezTo>
                    <a:pt x="18" y="26"/>
                    <a:pt x="17" y="27"/>
                    <a:pt x="1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4"/>
                    <a:pt x="21" y="37"/>
                    <a:pt x="25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30" y="44"/>
                    <a:pt x="34" y="48"/>
                    <a:pt x="39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8" y="55"/>
                    <a:pt x="58" y="60"/>
                    <a:pt x="68" y="65"/>
                  </a:cubicBezTo>
                  <a:cubicBezTo>
                    <a:pt x="60" y="75"/>
                    <a:pt x="63" y="92"/>
                    <a:pt x="66" y="105"/>
                  </a:cubicBezTo>
                  <a:cubicBezTo>
                    <a:pt x="66" y="111"/>
                    <a:pt x="66" y="116"/>
                    <a:pt x="68" y="122"/>
                  </a:cubicBezTo>
                  <a:cubicBezTo>
                    <a:pt x="74" y="142"/>
                    <a:pt x="88" y="159"/>
                    <a:pt x="103" y="172"/>
                  </a:cubicBezTo>
                  <a:cubicBezTo>
                    <a:pt x="122" y="188"/>
                    <a:pt x="144" y="197"/>
                    <a:pt x="168" y="197"/>
                  </a:cubicBezTo>
                  <a:cubicBezTo>
                    <a:pt x="176" y="197"/>
                    <a:pt x="185" y="196"/>
                    <a:pt x="194" y="193"/>
                  </a:cubicBezTo>
                  <a:cubicBezTo>
                    <a:pt x="197" y="213"/>
                    <a:pt x="213" y="231"/>
                    <a:pt x="207" y="253"/>
                  </a:cubicBezTo>
                  <a:cubicBezTo>
                    <a:pt x="207" y="253"/>
                    <a:pt x="207" y="253"/>
                    <a:pt x="207" y="253"/>
                  </a:cubicBezTo>
                  <a:cubicBezTo>
                    <a:pt x="202" y="257"/>
                    <a:pt x="196" y="260"/>
                    <a:pt x="191" y="264"/>
                  </a:cubicBezTo>
                  <a:cubicBezTo>
                    <a:pt x="184" y="266"/>
                    <a:pt x="176" y="267"/>
                    <a:pt x="168" y="267"/>
                  </a:cubicBezTo>
                  <a:cubicBezTo>
                    <a:pt x="154" y="267"/>
                    <a:pt x="139" y="264"/>
                    <a:pt x="127" y="261"/>
                  </a:cubicBezTo>
                  <a:cubicBezTo>
                    <a:pt x="111" y="257"/>
                    <a:pt x="96" y="249"/>
                    <a:pt x="82" y="241"/>
                  </a:cubicBezTo>
                  <a:cubicBezTo>
                    <a:pt x="66" y="232"/>
                    <a:pt x="52" y="221"/>
                    <a:pt x="39" y="208"/>
                  </a:cubicBezTo>
                  <a:cubicBezTo>
                    <a:pt x="19" y="188"/>
                    <a:pt x="7" y="162"/>
                    <a:pt x="11" y="133"/>
                  </a:cubicBezTo>
                  <a:cubicBezTo>
                    <a:pt x="15" y="107"/>
                    <a:pt x="31" y="84"/>
                    <a:pt x="51" y="68"/>
                  </a:cubicBezTo>
                  <a:cubicBezTo>
                    <a:pt x="54" y="66"/>
                    <a:pt x="52" y="62"/>
                    <a:pt x="50" y="62"/>
                  </a:cubicBezTo>
                  <a:cubicBezTo>
                    <a:pt x="49" y="62"/>
                    <a:pt x="48" y="62"/>
                    <a:pt x="48" y="63"/>
                  </a:cubicBezTo>
                  <a:cubicBezTo>
                    <a:pt x="28" y="79"/>
                    <a:pt x="12" y="101"/>
                    <a:pt x="6" y="126"/>
                  </a:cubicBezTo>
                  <a:cubicBezTo>
                    <a:pt x="0" y="151"/>
                    <a:pt x="7" y="177"/>
                    <a:pt x="22" y="198"/>
                  </a:cubicBezTo>
                  <a:cubicBezTo>
                    <a:pt x="42" y="226"/>
                    <a:pt x="75" y="247"/>
                    <a:pt x="107" y="260"/>
                  </a:cubicBezTo>
                  <a:cubicBezTo>
                    <a:pt x="124" y="268"/>
                    <a:pt x="145" y="273"/>
                    <a:pt x="165" y="273"/>
                  </a:cubicBezTo>
                  <a:cubicBezTo>
                    <a:pt x="168" y="273"/>
                    <a:pt x="170" y="273"/>
                    <a:pt x="173" y="273"/>
                  </a:cubicBezTo>
                  <a:cubicBezTo>
                    <a:pt x="174" y="273"/>
                    <a:pt x="174" y="273"/>
                    <a:pt x="174" y="273"/>
                  </a:cubicBezTo>
                  <a:cubicBezTo>
                    <a:pt x="175" y="274"/>
                    <a:pt x="176" y="274"/>
                    <a:pt x="178" y="274"/>
                  </a:cubicBezTo>
                  <a:cubicBezTo>
                    <a:pt x="179" y="274"/>
                    <a:pt x="181" y="274"/>
                    <a:pt x="183" y="273"/>
                  </a:cubicBezTo>
                  <a:cubicBezTo>
                    <a:pt x="183" y="274"/>
                    <a:pt x="184" y="274"/>
                    <a:pt x="185" y="274"/>
                  </a:cubicBezTo>
                  <a:cubicBezTo>
                    <a:pt x="186" y="274"/>
                    <a:pt x="186" y="274"/>
                    <a:pt x="187" y="274"/>
                  </a:cubicBezTo>
                  <a:cubicBezTo>
                    <a:pt x="188" y="273"/>
                    <a:pt x="189" y="272"/>
                    <a:pt x="191" y="271"/>
                  </a:cubicBezTo>
                  <a:cubicBezTo>
                    <a:pt x="192" y="271"/>
                    <a:pt x="192" y="271"/>
                    <a:pt x="193" y="271"/>
                  </a:cubicBezTo>
                  <a:cubicBezTo>
                    <a:pt x="201" y="269"/>
                    <a:pt x="207" y="266"/>
                    <a:pt x="213" y="261"/>
                  </a:cubicBezTo>
                  <a:cubicBezTo>
                    <a:pt x="214" y="260"/>
                    <a:pt x="214" y="260"/>
                    <a:pt x="214" y="260"/>
                  </a:cubicBezTo>
                  <a:cubicBezTo>
                    <a:pt x="219" y="258"/>
                    <a:pt x="224" y="255"/>
                    <a:pt x="228" y="251"/>
                  </a:cubicBezTo>
                  <a:cubicBezTo>
                    <a:pt x="234" y="245"/>
                    <a:pt x="234" y="242"/>
                    <a:pt x="233" y="234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5" y="226"/>
                    <a:pt x="229" y="214"/>
                    <a:pt x="227" y="208"/>
                  </a:cubicBezTo>
                  <a:cubicBezTo>
                    <a:pt x="225" y="203"/>
                    <a:pt x="223" y="197"/>
                    <a:pt x="221" y="191"/>
                  </a:cubicBezTo>
                  <a:cubicBezTo>
                    <a:pt x="221" y="191"/>
                    <a:pt x="221" y="191"/>
                    <a:pt x="221" y="191"/>
                  </a:cubicBezTo>
                  <a:cubicBezTo>
                    <a:pt x="220" y="186"/>
                    <a:pt x="218" y="181"/>
                    <a:pt x="216" y="176"/>
                  </a:cubicBezTo>
                  <a:cubicBezTo>
                    <a:pt x="215" y="174"/>
                    <a:pt x="213" y="173"/>
                    <a:pt x="212" y="173"/>
                  </a:cubicBezTo>
                  <a:cubicBezTo>
                    <a:pt x="212" y="173"/>
                    <a:pt x="211" y="174"/>
                    <a:pt x="211" y="174"/>
                  </a:cubicBezTo>
                  <a:cubicBezTo>
                    <a:pt x="210" y="174"/>
                    <a:pt x="210" y="173"/>
                    <a:pt x="210" y="173"/>
                  </a:cubicBezTo>
                  <a:cubicBezTo>
                    <a:pt x="210" y="173"/>
                    <a:pt x="209" y="174"/>
                    <a:pt x="209" y="174"/>
                  </a:cubicBezTo>
                  <a:cubicBezTo>
                    <a:pt x="206" y="172"/>
                    <a:pt x="203" y="171"/>
                    <a:pt x="199" y="171"/>
                  </a:cubicBezTo>
                  <a:cubicBezTo>
                    <a:pt x="196" y="171"/>
                    <a:pt x="193" y="171"/>
                    <a:pt x="191" y="172"/>
                  </a:cubicBezTo>
                  <a:cubicBezTo>
                    <a:pt x="190" y="171"/>
                    <a:pt x="190" y="171"/>
                    <a:pt x="189" y="171"/>
                  </a:cubicBezTo>
                  <a:cubicBezTo>
                    <a:pt x="189" y="171"/>
                    <a:pt x="188" y="171"/>
                    <a:pt x="188" y="171"/>
                  </a:cubicBezTo>
                  <a:cubicBezTo>
                    <a:pt x="187" y="172"/>
                    <a:pt x="187" y="173"/>
                    <a:pt x="186" y="173"/>
                  </a:cubicBezTo>
                  <a:cubicBezTo>
                    <a:pt x="184" y="174"/>
                    <a:pt x="182" y="174"/>
                    <a:pt x="181" y="174"/>
                  </a:cubicBezTo>
                  <a:cubicBezTo>
                    <a:pt x="176" y="175"/>
                    <a:pt x="172" y="176"/>
                    <a:pt x="167" y="176"/>
                  </a:cubicBezTo>
                  <a:cubicBezTo>
                    <a:pt x="163" y="176"/>
                    <a:pt x="159" y="175"/>
                    <a:pt x="155" y="175"/>
                  </a:cubicBezTo>
                  <a:cubicBezTo>
                    <a:pt x="147" y="174"/>
                    <a:pt x="138" y="169"/>
                    <a:pt x="130" y="165"/>
                  </a:cubicBezTo>
                  <a:cubicBezTo>
                    <a:pt x="129" y="164"/>
                    <a:pt x="127" y="164"/>
                    <a:pt x="125" y="163"/>
                  </a:cubicBezTo>
                  <a:cubicBezTo>
                    <a:pt x="123" y="161"/>
                    <a:pt x="121" y="159"/>
                    <a:pt x="118" y="158"/>
                  </a:cubicBezTo>
                  <a:cubicBezTo>
                    <a:pt x="114" y="154"/>
                    <a:pt x="111" y="150"/>
                    <a:pt x="108" y="147"/>
                  </a:cubicBezTo>
                  <a:cubicBezTo>
                    <a:pt x="104" y="143"/>
                    <a:pt x="99" y="137"/>
                    <a:pt x="95" y="131"/>
                  </a:cubicBezTo>
                  <a:cubicBezTo>
                    <a:pt x="94" y="128"/>
                    <a:pt x="93" y="124"/>
                    <a:pt x="92" y="121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87" y="111"/>
                    <a:pt x="86" y="98"/>
                    <a:pt x="87" y="88"/>
                  </a:cubicBezTo>
                  <a:cubicBezTo>
                    <a:pt x="87" y="87"/>
                    <a:pt x="87" y="85"/>
                    <a:pt x="88" y="83"/>
                  </a:cubicBezTo>
                  <a:cubicBezTo>
                    <a:pt x="92" y="85"/>
                    <a:pt x="96" y="87"/>
                    <a:pt x="100" y="89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104" y="91"/>
                    <a:pt x="106" y="92"/>
                    <a:pt x="108" y="94"/>
                  </a:cubicBezTo>
                  <a:cubicBezTo>
                    <a:pt x="112" y="98"/>
                    <a:pt x="116" y="101"/>
                    <a:pt x="120" y="101"/>
                  </a:cubicBezTo>
                  <a:cubicBezTo>
                    <a:pt x="121" y="101"/>
                    <a:pt x="122" y="101"/>
                    <a:pt x="122" y="101"/>
                  </a:cubicBezTo>
                  <a:cubicBezTo>
                    <a:pt x="124" y="101"/>
                    <a:pt x="125" y="101"/>
                    <a:pt x="126" y="99"/>
                  </a:cubicBezTo>
                  <a:cubicBezTo>
                    <a:pt x="126" y="98"/>
                    <a:pt x="126" y="98"/>
                    <a:pt x="126" y="98"/>
                  </a:cubicBezTo>
                  <a:cubicBezTo>
                    <a:pt x="128" y="93"/>
                    <a:pt x="134" y="95"/>
                    <a:pt x="138" y="92"/>
                  </a:cubicBezTo>
                  <a:cubicBezTo>
                    <a:pt x="141" y="90"/>
                    <a:pt x="141" y="87"/>
                    <a:pt x="141" y="83"/>
                  </a:cubicBezTo>
                  <a:cubicBezTo>
                    <a:pt x="140" y="76"/>
                    <a:pt x="140" y="68"/>
                    <a:pt x="140" y="61"/>
                  </a:cubicBezTo>
                  <a:cubicBezTo>
                    <a:pt x="139" y="53"/>
                    <a:pt x="140" y="45"/>
                    <a:pt x="139" y="37"/>
                  </a:cubicBezTo>
                  <a:cubicBezTo>
                    <a:pt x="138" y="30"/>
                    <a:pt x="135" y="23"/>
                    <a:pt x="134" y="17"/>
                  </a:cubicBezTo>
                  <a:cubicBezTo>
                    <a:pt x="132" y="12"/>
                    <a:pt x="134" y="5"/>
                    <a:pt x="131" y="2"/>
                  </a:cubicBezTo>
                  <a:cubicBezTo>
                    <a:pt x="130" y="1"/>
                    <a:pt x="127" y="0"/>
                    <a:pt x="124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7" name="流程图: 离页连接符 6"/>
          <p:cNvSpPr/>
          <p:nvPr/>
        </p:nvSpPr>
        <p:spPr>
          <a:xfrm>
            <a:off x="2173059" y="1383175"/>
            <a:ext cx="1692234" cy="1773054"/>
          </a:xfrm>
          <a:prstGeom prst="flowChartOffpageConnector">
            <a:avLst/>
          </a:prstGeom>
          <a:blipFill dpi="0" rotWithShape="1">
            <a:blip r:embed="rId3">
              <a:duotone>
                <a:prstClr val="black"/>
                <a:schemeClr val="tx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9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rPr>
              <a:t>2</a:t>
            </a:r>
            <a:endParaRPr kumimoji="0" lang="zh-CN" altLang="en-US" sz="96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01" name="组合 200">
            <a:extLst>
              <a:ext uri="{FF2B5EF4-FFF2-40B4-BE49-F238E27FC236}">
                <a16:creationId xmlns:a16="http://schemas.microsoft.com/office/drawing/2014/main" id="{B16EF0CB-97F1-4C2A-A0A0-BBD96974AC04}"/>
              </a:ext>
            </a:extLst>
          </p:cNvPr>
          <p:cNvGrpSpPr/>
          <p:nvPr/>
        </p:nvGrpSpPr>
        <p:grpSpPr>
          <a:xfrm>
            <a:off x="-22362" y="4814003"/>
            <a:ext cx="12201211" cy="5523946"/>
            <a:chOff x="4732916" y="706894"/>
            <a:chExt cx="2840156" cy="2037054"/>
          </a:xfrm>
        </p:grpSpPr>
        <p:grpSp>
          <p:nvGrpSpPr>
            <p:cNvPr id="202" name="组合 201">
              <a:extLst>
                <a:ext uri="{FF2B5EF4-FFF2-40B4-BE49-F238E27FC236}">
                  <a16:creationId xmlns:a16="http://schemas.microsoft.com/office/drawing/2014/main" id="{AD9B14EA-B435-41B6-8C89-93CFFE4B939F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2769683E-3D7D-4F79-8999-922F54FC917A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89851B32-D2F1-4645-8482-1893C61D200D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BF18A5D7-11C7-4F3D-92A7-4F1F3602B58C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3" name="组合 202">
              <a:extLst>
                <a:ext uri="{FF2B5EF4-FFF2-40B4-BE49-F238E27FC236}">
                  <a16:creationId xmlns:a16="http://schemas.microsoft.com/office/drawing/2014/main" id="{1C7B3D6F-179C-4827-9963-722942D2E565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7BDA5730-84B3-4347-A00A-78D23FAE37DE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B5796CEA-CB9D-47E5-83B3-F0A2A9A7682F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D417BFBA-3569-4838-A25F-A02BE5635D66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09" name="文本框 32">
            <a:extLst>
              <a:ext uri="{FF2B5EF4-FFF2-40B4-BE49-F238E27FC236}">
                <a16:creationId xmlns:a16="http://schemas.microsoft.com/office/drawing/2014/main" id="{711E8479-C1A2-4DF2-9A11-E552605BAF41}"/>
              </a:ext>
            </a:extLst>
          </p:cNvPr>
          <p:cNvSpPr txBox="1"/>
          <p:nvPr/>
        </p:nvSpPr>
        <p:spPr>
          <a:xfrm>
            <a:off x="4565519" y="1477752"/>
            <a:ext cx="449353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8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研究思路与方法</a:t>
            </a:r>
          </a:p>
        </p:txBody>
      </p:sp>
      <p:grpSp>
        <p:nvGrpSpPr>
          <p:cNvPr id="110" name="组合 109">
            <a:extLst>
              <a:ext uri="{FF2B5EF4-FFF2-40B4-BE49-F238E27FC236}">
                <a16:creationId xmlns:a16="http://schemas.microsoft.com/office/drawing/2014/main" id="{B8785FE1-691F-4182-8D3E-3E5FC4D9CB0E}"/>
              </a:ext>
            </a:extLst>
          </p:cNvPr>
          <p:cNvGrpSpPr/>
          <p:nvPr/>
        </p:nvGrpSpPr>
        <p:grpSpPr>
          <a:xfrm>
            <a:off x="4658912" y="2745313"/>
            <a:ext cx="204811" cy="1738490"/>
            <a:chOff x="6962660" y="2067973"/>
            <a:chExt cx="200967" cy="1705866"/>
          </a:xfrm>
          <a:noFill/>
        </p:grpSpPr>
        <p:sp>
          <p:nvSpPr>
            <p:cNvPr id="112" name="椭圆 111">
              <a:extLst>
                <a:ext uri="{FF2B5EF4-FFF2-40B4-BE49-F238E27FC236}">
                  <a16:creationId xmlns:a16="http://schemas.microsoft.com/office/drawing/2014/main" id="{A49CD967-38D2-49AD-AEED-8C9F57591965}"/>
                </a:ext>
              </a:extLst>
            </p:cNvPr>
            <p:cNvSpPr/>
            <p:nvPr/>
          </p:nvSpPr>
          <p:spPr>
            <a:xfrm>
              <a:off x="6962660" y="2067973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3" name="椭圆 112">
              <a:extLst>
                <a:ext uri="{FF2B5EF4-FFF2-40B4-BE49-F238E27FC236}">
                  <a16:creationId xmlns:a16="http://schemas.microsoft.com/office/drawing/2014/main" id="{E16579B0-A884-4278-92A6-D917BE9E03DC}"/>
                </a:ext>
              </a:extLst>
            </p:cNvPr>
            <p:cNvSpPr/>
            <p:nvPr/>
          </p:nvSpPr>
          <p:spPr>
            <a:xfrm>
              <a:off x="6962660" y="2561033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4" name="椭圆 113">
              <a:extLst>
                <a:ext uri="{FF2B5EF4-FFF2-40B4-BE49-F238E27FC236}">
                  <a16:creationId xmlns:a16="http://schemas.microsoft.com/office/drawing/2014/main" id="{5F65C4B1-B617-4D56-A9BA-A9C1C74F7AE8}"/>
                </a:ext>
              </a:extLst>
            </p:cNvPr>
            <p:cNvSpPr/>
            <p:nvPr/>
          </p:nvSpPr>
          <p:spPr>
            <a:xfrm>
              <a:off x="6962660" y="3066910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5" name="椭圆 114">
              <a:extLst>
                <a:ext uri="{FF2B5EF4-FFF2-40B4-BE49-F238E27FC236}">
                  <a16:creationId xmlns:a16="http://schemas.microsoft.com/office/drawing/2014/main" id="{8F9CF848-56FE-407D-9651-84E37CE6648D}"/>
                </a:ext>
              </a:extLst>
            </p:cNvPr>
            <p:cNvSpPr/>
            <p:nvPr/>
          </p:nvSpPr>
          <p:spPr>
            <a:xfrm>
              <a:off x="6962660" y="3572872"/>
              <a:ext cx="200967" cy="200967"/>
            </a:xfrm>
            <a:prstGeom prst="ellipse">
              <a:avLst/>
            </a:prstGeom>
            <a:grpFill/>
            <a:ln w="15875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87" b="0" i="0" u="none" strike="noStrike" kern="0" cap="none" spc="0" normalizeH="0" baseline="0" noProof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16" name="矩形 122">
            <a:extLst>
              <a:ext uri="{FF2B5EF4-FFF2-40B4-BE49-F238E27FC236}">
                <a16:creationId xmlns:a16="http://schemas.microsoft.com/office/drawing/2014/main" id="{862CE9E4-9134-41C1-A814-6F67718E1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3658" y="2648646"/>
            <a:ext cx="3202386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研究思路</a:t>
            </a:r>
          </a:p>
        </p:txBody>
      </p:sp>
      <p:sp>
        <p:nvSpPr>
          <p:cNvPr id="117" name="矩形 122">
            <a:extLst>
              <a:ext uri="{FF2B5EF4-FFF2-40B4-BE49-F238E27FC236}">
                <a16:creationId xmlns:a16="http://schemas.microsoft.com/office/drawing/2014/main" id="{E72DD1D0-5885-4E9C-A6A0-A324CDCE3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3657" y="3123317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研究方法</a:t>
            </a:r>
          </a:p>
        </p:txBody>
      </p:sp>
      <p:sp>
        <p:nvSpPr>
          <p:cNvPr id="118" name="矩形 122">
            <a:extLst>
              <a:ext uri="{FF2B5EF4-FFF2-40B4-BE49-F238E27FC236}">
                <a16:creationId xmlns:a16="http://schemas.microsoft.com/office/drawing/2014/main" id="{C1159C23-A239-4FEF-B5A7-67FFB483C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3657" y="3647069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实验结果综述</a:t>
            </a:r>
          </a:p>
        </p:txBody>
      </p:sp>
      <p:sp>
        <p:nvSpPr>
          <p:cNvPr id="119" name="矩形 122">
            <a:extLst>
              <a:ext uri="{FF2B5EF4-FFF2-40B4-BE49-F238E27FC236}">
                <a16:creationId xmlns:a16="http://schemas.microsoft.com/office/drawing/2014/main" id="{3BD59EA2-8D4E-4D5E-87AF-22E95A544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3657" y="4161970"/>
            <a:ext cx="3202388" cy="430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886" tIns="60943" rIns="121886" bIns="60943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微软雅黑" pitchFamily="34" charset="-122"/>
                <a:ea typeface="微软雅黑" pitchFamily="34" charset="-122"/>
                <a:sym typeface="Calibri" pitchFamily="34" charset="0"/>
              </a:defRPr>
            </a:lvl9pPr>
          </a:lstStyle>
          <a:p>
            <a:pPr>
              <a:spcBef>
                <a:spcPct val="0"/>
              </a:spcBef>
              <a:buFont typeface="Arial" charset="0"/>
              <a:buNone/>
            </a:pPr>
            <a:r>
              <a:rPr lang="zh-CN" altLang="en-US" sz="2000" dirty="0">
                <a:solidFill>
                  <a:schemeClr val="tx1">
                    <a:lumMod val="95000"/>
                    <a:lumOff val="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研究方案可行性说明</a:t>
            </a:r>
          </a:p>
        </p:txBody>
      </p:sp>
    </p:spTree>
    <p:extLst>
      <p:ext uri="{BB962C8B-B14F-4D97-AF65-F5344CB8AC3E}">
        <p14:creationId xmlns:p14="http://schemas.microsoft.com/office/powerpoint/2010/main" val="29773281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框 21"/>
          <p:cNvSpPr txBox="1"/>
          <p:nvPr/>
        </p:nvSpPr>
        <p:spPr>
          <a:xfrm>
            <a:off x="1026659" y="4126957"/>
            <a:ext cx="281931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19" name="文本框 22"/>
          <p:cNvSpPr txBox="1"/>
          <p:nvPr/>
        </p:nvSpPr>
        <p:spPr>
          <a:xfrm>
            <a:off x="1026660" y="4547282"/>
            <a:ext cx="286759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0" name="文本框 24"/>
          <p:cNvSpPr txBox="1"/>
          <p:nvPr/>
        </p:nvSpPr>
        <p:spPr>
          <a:xfrm>
            <a:off x="991197" y="1529989"/>
            <a:ext cx="278859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21" name="文本框 25"/>
          <p:cNvSpPr txBox="1"/>
          <p:nvPr/>
        </p:nvSpPr>
        <p:spPr>
          <a:xfrm>
            <a:off x="991197" y="1957797"/>
            <a:ext cx="2964316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aphicFrame>
        <p:nvGraphicFramePr>
          <p:cNvPr id="22" name="图表 21"/>
          <p:cNvGraphicFramePr/>
          <p:nvPr>
            <p:extLst>
              <p:ext uri="{D42A27DB-BD31-4B8C-83A1-F6EECF244321}">
                <p14:modId xmlns:p14="http://schemas.microsoft.com/office/powerpoint/2010/main" val="1113262589"/>
              </p:ext>
            </p:extLst>
          </p:nvPr>
        </p:nvGraphicFramePr>
        <p:xfrm>
          <a:off x="4477644" y="2261029"/>
          <a:ext cx="3236712" cy="2335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" name="文本框 31"/>
          <p:cNvSpPr txBox="1"/>
          <p:nvPr/>
        </p:nvSpPr>
        <p:spPr>
          <a:xfrm>
            <a:off x="8443554" y="1543222"/>
            <a:ext cx="286759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24" name="文本框 32"/>
          <p:cNvSpPr txBox="1"/>
          <p:nvPr/>
        </p:nvSpPr>
        <p:spPr>
          <a:xfrm>
            <a:off x="8443554" y="1963547"/>
            <a:ext cx="2867594" cy="10234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5" name="Freeform 6"/>
          <p:cNvSpPr>
            <a:spLocks noEditPoints="1"/>
          </p:cNvSpPr>
          <p:nvPr/>
        </p:nvSpPr>
        <p:spPr bwMode="auto">
          <a:xfrm flipH="1">
            <a:off x="3815700" y="2219168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6" name="Freeform 6"/>
          <p:cNvSpPr>
            <a:spLocks noEditPoints="1"/>
          </p:cNvSpPr>
          <p:nvPr/>
        </p:nvSpPr>
        <p:spPr bwMode="auto">
          <a:xfrm>
            <a:off x="3950042" y="4410248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7" name="Freeform 6"/>
          <p:cNvSpPr>
            <a:spLocks noEditPoints="1"/>
          </p:cNvSpPr>
          <p:nvPr/>
        </p:nvSpPr>
        <p:spPr bwMode="auto">
          <a:xfrm rot="20725561">
            <a:off x="7156801" y="2312738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8" name="文本框 38"/>
          <p:cNvSpPr txBox="1"/>
          <p:nvPr/>
        </p:nvSpPr>
        <p:spPr>
          <a:xfrm>
            <a:off x="8456910" y="4126957"/>
            <a:ext cx="286759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00" b="1" spc="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添加标题文本</a:t>
            </a:r>
          </a:p>
        </p:txBody>
      </p:sp>
      <p:sp>
        <p:nvSpPr>
          <p:cNvPr id="29" name="文本框 39"/>
          <p:cNvSpPr txBox="1"/>
          <p:nvPr/>
        </p:nvSpPr>
        <p:spPr>
          <a:xfrm>
            <a:off x="8456910" y="4547282"/>
            <a:ext cx="2867594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zh-CN" altLang="en-US" sz="14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0" name="Freeform 6"/>
          <p:cNvSpPr>
            <a:spLocks noEditPoints="1"/>
          </p:cNvSpPr>
          <p:nvPr/>
        </p:nvSpPr>
        <p:spPr bwMode="auto">
          <a:xfrm flipH="1">
            <a:off x="7130533" y="4282619"/>
            <a:ext cx="1144692" cy="630483"/>
          </a:xfrm>
          <a:custGeom>
            <a:avLst/>
            <a:gdLst>
              <a:gd name="T0" fmla="*/ 494 w 524"/>
              <a:gd name="T1" fmla="*/ 71 h 342"/>
              <a:gd name="T2" fmla="*/ 326 w 524"/>
              <a:gd name="T3" fmla="*/ 250 h 342"/>
              <a:gd name="T4" fmla="*/ 284 w 524"/>
              <a:gd name="T5" fmla="*/ 268 h 342"/>
              <a:gd name="T6" fmla="*/ 268 w 524"/>
              <a:gd name="T7" fmla="*/ 275 h 342"/>
              <a:gd name="T8" fmla="*/ 168 w 524"/>
              <a:gd name="T9" fmla="*/ 311 h 342"/>
              <a:gd name="T10" fmla="*/ 196 w 524"/>
              <a:gd name="T11" fmla="*/ 293 h 342"/>
              <a:gd name="T12" fmla="*/ 511 w 524"/>
              <a:gd name="T13" fmla="*/ 10 h 342"/>
              <a:gd name="T14" fmla="*/ 398 w 524"/>
              <a:gd name="T15" fmla="*/ 188 h 342"/>
              <a:gd name="T16" fmla="*/ 353 w 524"/>
              <a:gd name="T17" fmla="*/ 230 h 342"/>
              <a:gd name="T18" fmla="*/ 153 w 524"/>
              <a:gd name="T19" fmla="*/ 300 h 342"/>
              <a:gd name="T20" fmla="*/ 57 w 524"/>
              <a:gd name="T21" fmla="*/ 262 h 342"/>
              <a:gd name="T22" fmla="*/ 48 w 524"/>
              <a:gd name="T23" fmla="*/ 261 h 342"/>
              <a:gd name="T24" fmla="*/ 106 w 524"/>
              <a:gd name="T25" fmla="*/ 233 h 342"/>
              <a:gd name="T26" fmla="*/ 65 w 524"/>
              <a:gd name="T27" fmla="*/ 246 h 342"/>
              <a:gd name="T28" fmla="*/ 20 w 524"/>
              <a:gd name="T29" fmla="*/ 252 h 342"/>
              <a:gd name="T30" fmla="*/ 30 w 524"/>
              <a:gd name="T31" fmla="*/ 303 h 342"/>
              <a:gd name="T32" fmla="*/ 24 w 524"/>
              <a:gd name="T33" fmla="*/ 291 h 342"/>
              <a:gd name="T34" fmla="*/ 58 w 524"/>
              <a:gd name="T35" fmla="*/ 335 h 342"/>
              <a:gd name="T36" fmla="*/ 44 w 524"/>
              <a:gd name="T37" fmla="*/ 305 h 342"/>
              <a:gd name="T38" fmla="*/ 70 w 524"/>
              <a:gd name="T39" fmla="*/ 300 h 342"/>
              <a:gd name="T40" fmla="*/ 71 w 524"/>
              <a:gd name="T41" fmla="*/ 295 h 342"/>
              <a:gd name="T42" fmla="*/ 497 w 524"/>
              <a:gd name="T43" fmla="*/ 63 h 342"/>
              <a:gd name="T44" fmla="*/ 352 w 524"/>
              <a:gd name="T45" fmla="*/ 228 h 342"/>
              <a:gd name="T46" fmla="*/ 67 w 524"/>
              <a:gd name="T47" fmla="*/ 258 h 342"/>
              <a:gd name="T48" fmla="*/ 101 w 524"/>
              <a:gd name="T49" fmla="*/ 243 h 342"/>
              <a:gd name="T50" fmla="*/ 84 w 524"/>
              <a:gd name="T51" fmla="*/ 243 h 342"/>
              <a:gd name="T52" fmla="*/ 71 w 524"/>
              <a:gd name="T53" fmla="*/ 244 h 342"/>
              <a:gd name="T54" fmla="*/ 3 w 524"/>
              <a:gd name="T55" fmla="*/ 266 h 342"/>
              <a:gd name="T56" fmla="*/ 19 w 524"/>
              <a:gd name="T57" fmla="*/ 285 h 342"/>
              <a:gd name="T58" fmla="*/ 23 w 524"/>
              <a:gd name="T59" fmla="*/ 277 h 342"/>
              <a:gd name="T60" fmla="*/ 51 w 524"/>
              <a:gd name="T61" fmla="*/ 333 h 342"/>
              <a:gd name="T62" fmla="*/ 47 w 524"/>
              <a:gd name="T63" fmla="*/ 314 h 342"/>
              <a:gd name="T64" fmla="*/ 45 w 524"/>
              <a:gd name="T65" fmla="*/ 303 h 342"/>
              <a:gd name="T66" fmla="*/ 60 w 524"/>
              <a:gd name="T67" fmla="*/ 286 h 342"/>
              <a:gd name="T68" fmla="*/ 68 w 524"/>
              <a:gd name="T69" fmla="*/ 291 h 342"/>
              <a:gd name="T70" fmla="*/ 116 w 524"/>
              <a:gd name="T71" fmla="*/ 302 h 342"/>
              <a:gd name="T72" fmla="*/ 179 w 524"/>
              <a:gd name="T73" fmla="*/ 302 h 342"/>
              <a:gd name="T74" fmla="*/ 193 w 524"/>
              <a:gd name="T75" fmla="*/ 301 h 342"/>
              <a:gd name="T76" fmla="*/ 222 w 524"/>
              <a:gd name="T77" fmla="*/ 294 h 342"/>
              <a:gd name="T78" fmla="*/ 257 w 524"/>
              <a:gd name="T79" fmla="*/ 283 h 342"/>
              <a:gd name="T80" fmla="*/ 468 w 524"/>
              <a:gd name="T81" fmla="*/ 95 h 342"/>
              <a:gd name="T82" fmla="*/ 411 w 524"/>
              <a:gd name="T83" fmla="*/ 178 h 342"/>
              <a:gd name="T84" fmla="*/ 287 w 524"/>
              <a:gd name="T85" fmla="*/ 281 h 342"/>
              <a:gd name="T86" fmla="*/ 377 w 524"/>
              <a:gd name="T87" fmla="*/ 226 h 342"/>
              <a:gd name="T88" fmla="*/ 382 w 524"/>
              <a:gd name="T89" fmla="*/ 221 h 342"/>
              <a:gd name="T90" fmla="*/ 458 w 524"/>
              <a:gd name="T91" fmla="*/ 131 h 342"/>
              <a:gd name="T92" fmla="*/ 72 w 524"/>
              <a:gd name="T93" fmla="*/ 297 h 342"/>
              <a:gd name="T94" fmla="*/ 55 w 524"/>
              <a:gd name="T95" fmla="*/ 259 h 342"/>
              <a:gd name="T96" fmla="*/ 68 w 524"/>
              <a:gd name="T97" fmla="*/ 244 h 342"/>
              <a:gd name="T98" fmla="*/ 97 w 524"/>
              <a:gd name="T99" fmla="*/ 237 h 342"/>
              <a:gd name="T100" fmla="*/ 94 w 524"/>
              <a:gd name="T101" fmla="*/ 237 h 342"/>
              <a:gd name="T102" fmla="*/ 53 w 524"/>
              <a:gd name="T103" fmla="*/ 259 h 342"/>
              <a:gd name="T104" fmla="*/ 74 w 524"/>
              <a:gd name="T105" fmla="*/ 257 h 342"/>
              <a:gd name="T106" fmla="*/ 61 w 524"/>
              <a:gd name="T107" fmla="*/ 247 h 342"/>
              <a:gd name="T108" fmla="*/ 55 w 524"/>
              <a:gd name="T109" fmla="*/ 329 h 342"/>
              <a:gd name="T110" fmla="*/ 35 w 524"/>
              <a:gd name="T111" fmla="*/ 312 h 342"/>
              <a:gd name="T112" fmla="*/ 46 w 524"/>
              <a:gd name="T113" fmla="*/ 306 h 342"/>
              <a:gd name="T114" fmla="*/ 33 w 524"/>
              <a:gd name="T115" fmla="*/ 304 h 342"/>
              <a:gd name="T116" fmla="*/ 33 w 524"/>
              <a:gd name="T117" fmla="*/ 310 h 342"/>
              <a:gd name="T118" fmla="*/ 38 w 524"/>
              <a:gd name="T119" fmla="*/ 320 h 342"/>
              <a:gd name="T120" fmla="*/ 51 w 524"/>
              <a:gd name="T121" fmla="*/ 312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4" h="342">
                <a:moveTo>
                  <a:pt x="511" y="31"/>
                </a:moveTo>
                <a:cubicBezTo>
                  <a:pt x="510" y="32"/>
                  <a:pt x="510" y="33"/>
                  <a:pt x="509" y="34"/>
                </a:cubicBezTo>
                <a:cubicBezTo>
                  <a:pt x="510" y="33"/>
                  <a:pt x="511" y="32"/>
                  <a:pt x="511" y="31"/>
                </a:cubicBezTo>
                <a:close/>
                <a:moveTo>
                  <a:pt x="497" y="63"/>
                </a:moveTo>
                <a:cubicBezTo>
                  <a:pt x="497" y="63"/>
                  <a:pt x="497" y="63"/>
                  <a:pt x="497" y="63"/>
                </a:cubicBezTo>
                <a:close/>
                <a:moveTo>
                  <a:pt x="508" y="37"/>
                </a:moveTo>
                <a:cubicBezTo>
                  <a:pt x="508" y="38"/>
                  <a:pt x="508" y="39"/>
                  <a:pt x="508" y="37"/>
                </a:cubicBezTo>
                <a:close/>
                <a:moveTo>
                  <a:pt x="282" y="283"/>
                </a:moveTo>
                <a:cubicBezTo>
                  <a:pt x="281" y="283"/>
                  <a:pt x="281" y="283"/>
                  <a:pt x="280" y="284"/>
                </a:cubicBezTo>
                <a:cubicBezTo>
                  <a:pt x="281" y="284"/>
                  <a:pt x="281" y="283"/>
                  <a:pt x="282" y="283"/>
                </a:cubicBezTo>
                <a:close/>
                <a:moveTo>
                  <a:pt x="234" y="300"/>
                </a:moveTo>
                <a:cubicBezTo>
                  <a:pt x="233" y="300"/>
                  <a:pt x="232" y="300"/>
                  <a:pt x="232" y="301"/>
                </a:cubicBezTo>
                <a:cubicBezTo>
                  <a:pt x="233" y="301"/>
                  <a:pt x="233" y="301"/>
                  <a:pt x="234" y="300"/>
                </a:cubicBezTo>
                <a:close/>
                <a:moveTo>
                  <a:pt x="494" y="71"/>
                </a:moveTo>
                <a:cubicBezTo>
                  <a:pt x="493" y="72"/>
                  <a:pt x="493" y="73"/>
                  <a:pt x="493" y="74"/>
                </a:cubicBezTo>
                <a:cubicBezTo>
                  <a:pt x="494" y="73"/>
                  <a:pt x="494" y="72"/>
                  <a:pt x="494" y="71"/>
                </a:cubicBezTo>
                <a:close/>
                <a:moveTo>
                  <a:pt x="348" y="234"/>
                </a:moveTo>
                <a:cubicBezTo>
                  <a:pt x="348" y="234"/>
                  <a:pt x="347" y="234"/>
                  <a:pt x="347" y="234"/>
                </a:cubicBezTo>
                <a:cubicBezTo>
                  <a:pt x="350" y="233"/>
                  <a:pt x="352" y="232"/>
                  <a:pt x="353" y="230"/>
                </a:cubicBezTo>
                <a:cubicBezTo>
                  <a:pt x="353" y="230"/>
                  <a:pt x="353" y="230"/>
                  <a:pt x="353" y="230"/>
                </a:cubicBezTo>
                <a:cubicBezTo>
                  <a:pt x="353" y="231"/>
                  <a:pt x="350" y="233"/>
                  <a:pt x="348" y="234"/>
                </a:cubicBezTo>
                <a:close/>
                <a:moveTo>
                  <a:pt x="327" y="249"/>
                </a:moveTo>
                <a:cubicBezTo>
                  <a:pt x="328" y="248"/>
                  <a:pt x="334" y="246"/>
                  <a:pt x="334" y="245"/>
                </a:cubicBezTo>
                <a:cubicBezTo>
                  <a:pt x="333" y="244"/>
                  <a:pt x="328" y="248"/>
                  <a:pt x="327" y="249"/>
                </a:cubicBezTo>
                <a:close/>
                <a:moveTo>
                  <a:pt x="336" y="243"/>
                </a:moveTo>
                <a:cubicBezTo>
                  <a:pt x="336" y="243"/>
                  <a:pt x="340" y="240"/>
                  <a:pt x="340" y="240"/>
                </a:cubicBezTo>
                <a:cubicBezTo>
                  <a:pt x="339" y="240"/>
                  <a:pt x="336" y="242"/>
                  <a:pt x="336" y="243"/>
                </a:cubicBezTo>
                <a:close/>
                <a:moveTo>
                  <a:pt x="383" y="207"/>
                </a:moveTo>
                <a:cubicBezTo>
                  <a:pt x="384" y="206"/>
                  <a:pt x="385" y="205"/>
                  <a:pt x="386" y="204"/>
                </a:cubicBezTo>
                <a:cubicBezTo>
                  <a:pt x="386" y="204"/>
                  <a:pt x="383" y="207"/>
                  <a:pt x="383" y="207"/>
                </a:cubicBezTo>
                <a:close/>
                <a:moveTo>
                  <a:pt x="324" y="251"/>
                </a:moveTo>
                <a:cubicBezTo>
                  <a:pt x="324" y="251"/>
                  <a:pt x="325" y="251"/>
                  <a:pt x="326" y="250"/>
                </a:cubicBezTo>
                <a:cubicBezTo>
                  <a:pt x="327" y="249"/>
                  <a:pt x="324" y="251"/>
                  <a:pt x="324" y="251"/>
                </a:cubicBezTo>
                <a:close/>
                <a:moveTo>
                  <a:pt x="395" y="195"/>
                </a:moveTo>
                <a:cubicBezTo>
                  <a:pt x="395" y="195"/>
                  <a:pt x="393" y="199"/>
                  <a:pt x="395" y="195"/>
                </a:cubicBezTo>
                <a:close/>
                <a:moveTo>
                  <a:pt x="388" y="201"/>
                </a:moveTo>
                <a:cubicBezTo>
                  <a:pt x="388" y="201"/>
                  <a:pt x="391" y="198"/>
                  <a:pt x="391" y="198"/>
                </a:cubicBezTo>
                <a:cubicBezTo>
                  <a:pt x="390" y="199"/>
                  <a:pt x="389" y="200"/>
                  <a:pt x="388" y="201"/>
                </a:cubicBezTo>
                <a:close/>
                <a:moveTo>
                  <a:pt x="519" y="12"/>
                </a:moveTo>
                <a:cubicBezTo>
                  <a:pt x="519" y="13"/>
                  <a:pt x="519" y="13"/>
                  <a:pt x="519" y="13"/>
                </a:cubicBezTo>
                <a:cubicBezTo>
                  <a:pt x="519" y="13"/>
                  <a:pt x="519" y="13"/>
                  <a:pt x="519" y="12"/>
                </a:cubicBezTo>
                <a:close/>
                <a:moveTo>
                  <a:pt x="230" y="299"/>
                </a:moveTo>
                <a:cubicBezTo>
                  <a:pt x="232" y="299"/>
                  <a:pt x="233" y="299"/>
                  <a:pt x="234" y="298"/>
                </a:cubicBezTo>
                <a:cubicBezTo>
                  <a:pt x="233" y="298"/>
                  <a:pt x="231" y="298"/>
                  <a:pt x="230" y="299"/>
                </a:cubicBezTo>
                <a:close/>
                <a:moveTo>
                  <a:pt x="343" y="238"/>
                </a:moveTo>
                <a:cubicBezTo>
                  <a:pt x="343" y="238"/>
                  <a:pt x="345" y="236"/>
                  <a:pt x="347" y="234"/>
                </a:cubicBezTo>
                <a:cubicBezTo>
                  <a:pt x="345" y="236"/>
                  <a:pt x="343" y="237"/>
                  <a:pt x="343" y="238"/>
                </a:cubicBezTo>
                <a:close/>
                <a:moveTo>
                  <a:pt x="284" y="268"/>
                </a:moveTo>
                <a:cubicBezTo>
                  <a:pt x="283" y="267"/>
                  <a:pt x="282" y="268"/>
                  <a:pt x="281" y="268"/>
                </a:cubicBezTo>
                <a:cubicBezTo>
                  <a:pt x="280" y="269"/>
                  <a:pt x="279" y="269"/>
                  <a:pt x="277" y="270"/>
                </a:cubicBezTo>
                <a:cubicBezTo>
                  <a:pt x="278" y="271"/>
                  <a:pt x="284" y="269"/>
                  <a:pt x="284" y="268"/>
                </a:cubicBezTo>
                <a:close/>
                <a:moveTo>
                  <a:pt x="261" y="276"/>
                </a:moveTo>
                <a:cubicBezTo>
                  <a:pt x="262" y="276"/>
                  <a:pt x="262" y="276"/>
                  <a:pt x="263" y="276"/>
                </a:cubicBezTo>
                <a:cubicBezTo>
                  <a:pt x="262" y="276"/>
                  <a:pt x="261" y="276"/>
                  <a:pt x="261" y="276"/>
                </a:cubicBezTo>
                <a:close/>
                <a:moveTo>
                  <a:pt x="209" y="295"/>
                </a:moveTo>
                <a:cubicBezTo>
                  <a:pt x="208" y="294"/>
                  <a:pt x="208" y="295"/>
                  <a:pt x="207" y="295"/>
                </a:cubicBezTo>
                <a:cubicBezTo>
                  <a:pt x="208" y="295"/>
                  <a:pt x="209" y="295"/>
                  <a:pt x="209" y="295"/>
                </a:cubicBezTo>
                <a:close/>
                <a:moveTo>
                  <a:pt x="273" y="272"/>
                </a:moveTo>
                <a:cubicBezTo>
                  <a:pt x="273" y="272"/>
                  <a:pt x="271" y="272"/>
                  <a:pt x="273" y="272"/>
                </a:cubicBezTo>
                <a:close/>
                <a:moveTo>
                  <a:pt x="250" y="280"/>
                </a:moveTo>
                <a:cubicBezTo>
                  <a:pt x="249" y="280"/>
                  <a:pt x="249" y="280"/>
                  <a:pt x="248" y="280"/>
                </a:cubicBezTo>
                <a:cubicBezTo>
                  <a:pt x="248" y="281"/>
                  <a:pt x="250" y="280"/>
                  <a:pt x="250" y="280"/>
                </a:cubicBezTo>
                <a:close/>
                <a:moveTo>
                  <a:pt x="280" y="270"/>
                </a:moveTo>
                <a:cubicBezTo>
                  <a:pt x="278" y="270"/>
                  <a:pt x="268" y="275"/>
                  <a:pt x="268" y="275"/>
                </a:cubicBezTo>
                <a:cubicBezTo>
                  <a:pt x="269" y="276"/>
                  <a:pt x="281" y="271"/>
                  <a:pt x="280" y="270"/>
                </a:cubicBezTo>
                <a:close/>
                <a:moveTo>
                  <a:pt x="228" y="302"/>
                </a:moveTo>
                <a:cubicBezTo>
                  <a:pt x="229" y="302"/>
                  <a:pt x="232" y="301"/>
                  <a:pt x="229" y="301"/>
                </a:cubicBezTo>
                <a:cubicBezTo>
                  <a:pt x="229" y="301"/>
                  <a:pt x="226" y="302"/>
                  <a:pt x="228" y="302"/>
                </a:cubicBezTo>
                <a:close/>
                <a:moveTo>
                  <a:pt x="404" y="181"/>
                </a:moveTo>
                <a:cubicBezTo>
                  <a:pt x="403" y="181"/>
                  <a:pt x="404" y="182"/>
                  <a:pt x="404" y="181"/>
                </a:cubicBezTo>
                <a:close/>
                <a:moveTo>
                  <a:pt x="297" y="262"/>
                </a:moveTo>
                <a:cubicBezTo>
                  <a:pt x="298" y="262"/>
                  <a:pt x="298" y="262"/>
                  <a:pt x="299" y="261"/>
                </a:cubicBezTo>
                <a:cubicBezTo>
                  <a:pt x="298" y="261"/>
                  <a:pt x="297" y="262"/>
                  <a:pt x="297" y="262"/>
                </a:cubicBezTo>
                <a:close/>
                <a:moveTo>
                  <a:pt x="275" y="271"/>
                </a:moveTo>
                <a:cubicBezTo>
                  <a:pt x="272" y="272"/>
                  <a:pt x="278" y="270"/>
                  <a:pt x="275" y="271"/>
                </a:cubicBezTo>
                <a:close/>
                <a:moveTo>
                  <a:pt x="165" y="309"/>
                </a:moveTo>
                <a:cubicBezTo>
                  <a:pt x="152" y="310"/>
                  <a:pt x="139" y="309"/>
                  <a:pt x="126" y="309"/>
                </a:cubicBezTo>
                <a:cubicBezTo>
                  <a:pt x="126" y="309"/>
                  <a:pt x="127" y="310"/>
                  <a:pt x="128" y="311"/>
                </a:cubicBezTo>
                <a:cubicBezTo>
                  <a:pt x="133" y="312"/>
                  <a:pt x="139" y="311"/>
                  <a:pt x="143" y="311"/>
                </a:cubicBezTo>
                <a:cubicBezTo>
                  <a:pt x="150" y="311"/>
                  <a:pt x="161" y="313"/>
                  <a:pt x="168" y="311"/>
                </a:cubicBezTo>
                <a:cubicBezTo>
                  <a:pt x="171" y="309"/>
                  <a:pt x="182" y="308"/>
                  <a:pt x="186" y="309"/>
                </a:cubicBezTo>
                <a:cubicBezTo>
                  <a:pt x="190" y="310"/>
                  <a:pt x="197" y="305"/>
                  <a:pt x="201" y="307"/>
                </a:cubicBezTo>
                <a:cubicBezTo>
                  <a:pt x="202" y="308"/>
                  <a:pt x="210" y="305"/>
                  <a:pt x="207" y="305"/>
                </a:cubicBezTo>
                <a:cubicBezTo>
                  <a:pt x="194" y="304"/>
                  <a:pt x="179" y="309"/>
                  <a:pt x="165" y="309"/>
                </a:cubicBezTo>
                <a:close/>
                <a:moveTo>
                  <a:pt x="160" y="311"/>
                </a:moveTo>
                <a:cubicBezTo>
                  <a:pt x="160" y="310"/>
                  <a:pt x="160" y="312"/>
                  <a:pt x="160" y="311"/>
                </a:cubicBezTo>
                <a:close/>
                <a:moveTo>
                  <a:pt x="204" y="304"/>
                </a:moveTo>
                <a:cubicBezTo>
                  <a:pt x="205" y="304"/>
                  <a:pt x="206" y="304"/>
                  <a:pt x="206" y="304"/>
                </a:cubicBezTo>
                <a:cubicBezTo>
                  <a:pt x="205" y="303"/>
                  <a:pt x="205" y="304"/>
                  <a:pt x="204" y="304"/>
                </a:cubicBezTo>
                <a:close/>
                <a:moveTo>
                  <a:pt x="521" y="8"/>
                </a:moveTo>
                <a:cubicBezTo>
                  <a:pt x="520" y="9"/>
                  <a:pt x="520" y="11"/>
                  <a:pt x="519" y="12"/>
                </a:cubicBezTo>
                <a:cubicBezTo>
                  <a:pt x="520" y="11"/>
                  <a:pt x="520" y="10"/>
                  <a:pt x="521" y="10"/>
                </a:cubicBezTo>
                <a:cubicBezTo>
                  <a:pt x="520" y="11"/>
                  <a:pt x="520" y="11"/>
                  <a:pt x="520" y="12"/>
                </a:cubicBezTo>
                <a:cubicBezTo>
                  <a:pt x="520" y="12"/>
                  <a:pt x="524" y="6"/>
                  <a:pt x="521" y="8"/>
                </a:cubicBezTo>
                <a:close/>
                <a:moveTo>
                  <a:pt x="196" y="293"/>
                </a:moveTo>
                <a:cubicBezTo>
                  <a:pt x="195" y="292"/>
                  <a:pt x="196" y="294"/>
                  <a:pt x="196" y="293"/>
                </a:cubicBezTo>
                <a:close/>
                <a:moveTo>
                  <a:pt x="206" y="290"/>
                </a:moveTo>
                <a:cubicBezTo>
                  <a:pt x="206" y="290"/>
                  <a:pt x="202" y="291"/>
                  <a:pt x="201" y="291"/>
                </a:cubicBezTo>
                <a:cubicBezTo>
                  <a:pt x="202" y="291"/>
                  <a:pt x="206" y="291"/>
                  <a:pt x="206" y="290"/>
                </a:cubicBezTo>
                <a:close/>
                <a:moveTo>
                  <a:pt x="46" y="275"/>
                </a:moveTo>
                <a:cubicBezTo>
                  <a:pt x="46" y="276"/>
                  <a:pt x="49" y="278"/>
                  <a:pt x="50" y="277"/>
                </a:cubicBezTo>
                <a:cubicBezTo>
                  <a:pt x="50" y="276"/>
                  <a:pt x="46" y="275"/>
                  <a:pt x="46" y="275"/>
                </a:cubicBezTo>
                <a:close/>
                <a:moveTo>
                  <a:pt x="179" y="295"/>
                </a:moveTo>
                <a:cubicBezTo>
                  <a:pt x="180" y="295"/>
                  <a:pt x="181" y="294"/>
                  <a:pt x="182" y="294"/>
                </a:cubicBezTo>
                <a:cubicBezTo>
                  <a:pt x="182" y="293"/>
                  <a:pt x="179" y="295"/>
                  <a:pt x="179" y="295"/>
                </a:cubicBezTo>
                <a:close/>
                <a:moveTo>
                  <a:pt x="108" y="297"/>
                </a:moveTo>
                <a:cubicBezTo>
                  <a:pt x="108" y="298"/>
                  <a:pt x="108" y="296"/>
                  <a:pt x="108" y="297"/>
                </a:cubicBezTo>
                <a:close/>
                <a:moveTo>
                  <a:pt x="501" y="39"/>
                </a:moveTo>
                <a:cubicBezTo>
                  <a:pt x="499" y="45"/>
                  <a:pt x="491" y="56"/>
                  <a:pt x="490" y="63"/>
                </a:cubicBezTo>
                <a:cubicBezTo>
                  <a:pt x="491" y="56"/>
                  <a:pt x="498" y="46"/>
                  <a:pt x="500" y="40"/>
                </a:cubicBezTo>
                <a:cubicBezTo>
                  <a:pt x="502" y="34"/>
                  <a:pt x="504" y="29"/>
                  <a:pt x="507" y="24"/>
                </a:cubicBezTo>
                <a:cubicBezTo>
                  <a:pt x="509" y="20"/>
                  <a:pt x="510" y="11"/>
                  <a:pt x="511" y="10"/>
                </a:cubicBezTo>
                <a:cubicBezTo>
                  <a:pt x="516" y="1"/>
                  <a:pt x="510" y="6"/>
                  <a:pt x="509" y="3"/>
                </a:cubicBezTo>
                <a:cubicBezTo>
                  <a:pt x="509" y="2"/>
                  <a:pt x="509" y="1"/>
                  <a:pt x="509" y="0"/>
                </a:cubicBezTo>
                <a:cubicBezTo>
                  <a:pt x="506" y="3"/>
                  <a:pt x="493" y="23"/>
                  <a:pt x="494" y="27"/>
                </a:cubicBezTo>
                <a:cubicBezTo>
                  <a:pt x="492" y="22"/>
                  <a:pt x="503" y="9"/>
                  <a:pt x="505" y="5"/>
                </a:cubicBezTo>
                <a:cubicBezTo>
                  <a:pt x="504" y="4"/>
                  <a:pt x="504" y="4"/>
                  <a:pt x="503" y="5"/>
                </a:cubicBezTo>
                <a:cubicBezTo>
                  <a:pt x="498" y="11"/>
                  <a:pt x="495" y="20"/>
                  <a:pt x="492" y="27"/>
                </a:cubicBezTo>
                <a:cubicBezTo>
                  <a:pt x="489" y="33"/>
                  <a:pt x="482" y="43"/>
                  <a:pt x="482" y="51"/>
                </a:cubicBezTo>
                <a:cubicBezTo>
                  <a:pt x="483" y="50"/>
                  <a:pt x="483" y="49"/>
                  <a:pt x="484" y="49"/>
                </a:cubicBezTo>
                <a:cubicBezTo>
                  <a:pt x="486" y="48"/>
                  <a:pt x="481" y="54"/>
                  <a:pt x="482" y="54"/>
                </a:cubicBezTo>
                <a:cubicBezTo>
                  <a:pt x="482" y="53"/>
                  <a:pt x="482" y="53"/>
                  <a:pt x="482" y="52"/>
                </a:cubicBezTo>
                <a:cubicBezTo>
                  <a:pt x="478" y="53"/>
                  <a:pt x="469" y="80"/>
                  <a:pt x="467" y="86"/>
                </a:cubicBezTo>
                <a:cubicBezTo>
                  <a:pt x="464" y="95"/>
                  <a:pt x="458" y="104"/>
                  <a:pt x="453" y="114"/>
                </a:cubicBezTo>
                <a:cubicBezTo>
                  <a:pt x="454" y="113"/>
                  <a:pt x="425" y="159"/>
                  <a:pt x="424" y="159"/>
                </a:cubicBezTo>
                <a:cubicBezTo>
                  <a:pt x="424" y="158"/>
                  <a:pt x="424" y="158"/>
                  <a:pt x="424" y="157"/>
                </a:cubicBezTo>
                <a:cubicBezTo>
                  <a:pt x="420" y="159"/>
                  <a:pt x="413" y="171"/>
                  <a:pt x="410" y="175"/>
                </a:cubicBezTo>
                <a:cubicBezTo>
                  <a:pt x="407" y="180"/>
                  <a:pt x="401" y="185"/>
                  <a:pt x="398" y="188"/>
                </a:cubicBezTo>
                <a:cubicBezTo>
                  <a:pt x="396" y="191"/>
                  <a:pt x="365" y="218"/>
                  <a:pt x="365" y="218"/>
                </a:cubicBezTo>
                <a:cubicBezTo>
                  <a:pt x="365" y="218"/>
                  <a:pt x="365" y="217"/>
                  <a:pt x="366" y="217"/>
                </a:cubicBezTo>
                <a:cubicBezTo>
                  <a:pt x="364" y="217"/>
                  <a:pt x="361" y="225"/>
                  <a:pt x="359" y="224"/>
                </a:cubicBezTo>
                <a:cubicBezTo>
                  <a:pt x="359" y="223"/>
                  <a:pt x="360" y="223"/>
                  <a:pt x="360" y="222"/>
                </a:cubicBezTo>
                <a:cubicBezTo>
                  <a:pt x="359" y="221"/>
                  <a:pt x="356" y="225"/>
                  <a:pt x="354" y="227"/>
                </a:cubicBezTo>
                <a:cubicBezTo>
                  <a:pt x="349" y="229"/>
                  <a:pt x="342" y="235"/>
                  <a:pt x="339" y="237"/>
                </a:cubicBezTo>
                <a:cubicBezTo>
                  <a:pt x="334" y="241"/>
                  <a:pt x="327" y="245"/>
                  <a:pt x="321" y="248"/>
                </a:cubicBezTo>
                <a:cubicBezTo>
                  <a:pt x="319" y="250"/>
                  <a:pt x="295" y="264"/>
                  <a:pt x="295" y="263"/>
                </a:cubicBezTo>
                <a:cubicBezTo>
                  <a:pt x="294" y="263"/>
                  <a:pt x="288" y="266"/>
                  <a:pt x="285" y="268"/>
                </a:cubicBezTo>
                <a:cubicBezTo>
                  <a:pt x="289" y="265"/>
                  <a:pt x="302" y="261"/>
                  <a:pt x="305" y="260"/>
                </a:cubicBezTo>
                <a:cubicBezTo>
                  <a:pt x="313" y="256"/>
                  <a:pt x="320" y="252"/>
                  <a:pt x="327" y="247"/>
                </a:cubicBezTo>
                <a:cubicBezTo>
                  <a:pt x="331" y="244"/>
                  <a:pt x="339" y="241"/>
                  <a:pt x="342" y="237"/>
                </a:cubicBezTo>
                <a:cubicBezTo>
                  <a:pt x="343" y="237"/>
                  <a:pt x="345" y="235"/>
                  <a:pt x="348" y="234"/>
                </a:cubicBezTo>
                <a:cubicBezTo>
                  <a:pt x="350" y="233"/>
                  <a:pt x="351" y="232"/>
                  <a:pt x="353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354" y="230"/>
                  <a:pt x="354" y="230"/>
                  <a:pt x="353" y="230"/>
                </a:cubicBezTo>
                <a:cubicBezTo>
                  <a:pt x="361" y="225"/>
                  <a:pt x="370" y="219"/>
                  <a:pt x="370" y="218"/>
                </a:cubicBezTo>
                <a:cubicBezTo>
                  <a:pt x="369" y="218"/>
                  <a:pt x="368" y="219"/>
                  <a:pt x="367" y="219"/>
                </a:cubicBezTo>
                <a:cubicBezTo>
                  <a:pt x="370" y="217"/>
                  <a:pt x="378" y="208"/>
                  <a:pt x="379" y="209"/>
                </a:cubicBezTo>
                <a:cubicBezTo>
                  <a:pt x="379" y="210"/>
                  <a:pt x="372" y="215"/>
                  <a:pt x="372" y="216"/>
                </a:cubicBezTo>
                <a:cubicBezTo>
                  <a:pt x="373" y="216"/>
                  <a:pt x="381" y="209"/>
                  <a:pt x="381" y="208"/>
                </a:cubicBezTo>
                <a:cubicBezTo>
                  <a:pt x="381" y="208"/>
                  <a:pt x="380" y="208"/>
                  <a:pt x="380" y="208"/>
                </a:cubicBezTo>
                <a:cubicBezTo>
                  <a:pt x="381" y="206"/>
                  <a:pt x="398" y="191"/>
                  <a:pt x="398" y="191"/>
                </a:cubicBezTo>
                <a:cubicBezTo>
                  <a:pt x="398" y="191"/>
                  <a:pt x="396" y="194"/>
                  <a:pt x="396" y="194"/>
                </a:cubicBezTo>
                <a:cubicBezTo>
                  <a:pt x="398" y="193"/>
                  <a:pt x="400" y="191"/>
                  <a:pt x="402" y="189"/>
                </a:cubicBezTo>
                <a:cubicBezTo>
                  <a:pt x="386" y="206"/>
                  <a:pt x="368" y="222"/>
                  <a:pt x="348" y="236"/>
                </a:cubicBezTo>
                <a:cubicBezTo>
                  <a:pt x="321" y="256"/>
                  <a:pt x="293" y="269"/>
                  <a:pt x="262" y="281"/>
                </a:cubicBezTo>
                <a:cubicBezTo>
                  <a:pt x="250" y="286"/>
                  <a:pt x="236" y="288"/>
                  <a:pt x="224" y="292"/>
                </a:cubicBezTo>
                <a:cubicBezTo>
                  <a:pt x="218" y="294"/>
                  <a:pt x="203" y="298"/>
                  <a:pt x="201" y="296"/>
                </a:cubicBezTo>
                <a:cubicBezTo>
                  <a:pt x="200" y="295"/>
                  <a:pt x="194" y="298"/>
                  <a:pt x="192" y="297"/>
                </a:cubicBezTo>
                <a:cubicBezTo>
                  <a:pt x="187" y="294"/>
                  <a:pt x="167" y="299"/>
                  <a:pt x="161" y="299"/>
                </a:cubicBezTo>
                <a:cubicBezTo>
                  <a:pt x="159" y="299"/>
                  <a:pt x="156" y="300"/>
                  <a:pt x="153" y="300"/>
                </a:cubicBezTo>
                <a:cubicBezTo>
                  <a:pt x="153" y="300"/>
                  <a:pt x="153" y="301"/>
                  <a:pt x="153" y="300"/>
                </a:cubicBezTo>
                <a:cubicBezTo>
                  <a:pt x="153" y="300"/>
                  <a:pt x="153" y="300"/>
                  <a:pt x="153" y="300"/>
                </a:cubicBezTo>
                <a:cubicBezTo>
                  <a:pt x="146" y="301"/>
                  <a:pt x="138" y="301"/>
                  <a:pt x="136" y="299"/>
                </a:cubicBezTo>
                <a:cubicBezTo>
                  <a:pt x="137" y="299"/>
                  <a:pt x="139" y="300"/>
                  <a:pt x="141" y="300"/>
                </a:cubicBezTo>
                <a:cubicBezTo>
                  <a:pt x="139" y="299"/>
                  <a:pt x="125" y="298"/>
                  <a:pt x="121" y="298"/>
                </a:cubicBezTo>
                <a:cubicBezTo>
                  <a:pt x="116" y="298"/>
                  <a:pt x="98" y="298"/>
                  <a:pt x="93" y="295"/>
                </a:cubicBezTo>
                <a:cubicBezTo>
                  <a:pt x="94" y="294"/>
                  <a:pt x="95" y="294"/>
                  <a:pt x="96" y="294"/>
                </a:cubicBezTo>
                <a:cubicBezTo>
                  <a:pt x="84" y="295"/>
                  <a:pt x="69" y="288"/>
                  <a:pt x="59" y="284"/>
                </a:cubicBezTo>
                <a:cubicBezTo>
                  <a:pt x="47" y="280"/>
                  <a:pt x="35" y="274"/>
                  <a:pt x="25" y="268"/>
                </a:cubicBezTo>
                <a:cubicBezTo>
                  <a:pt x="25" y="268"/>
                  <a:pt x="26" y="267"/>
                  <a:pt x="26" y="267"/>
                </a:cubicBezTo>
                <a:cubicBezTo>
                  <a:pt x="25" y="267"/>
                  <a:pt x="26" y="267"/>
                  <a:pt x="27" y="267"/>
                </a:cubicBezTo>
                <a:cubicBezTo>
                  <a:pt x="33" y="270"/>
                  <a:pt x="39" y="273"/>
                  <a:pt x="41" y="274"/>
                </a:cubicBezTo>
                <a:cubicBezTo>
                  <a:pt x="41" y="274"/>
                  <a:pt x="41" y="274"/>
                  <a:pt x="41" y="274"/>
                </a:cubicBezTo>
                <a:cubicBezTo>
                  <a:pt x="42" y="274"/>
                  <a:pt x="43" y="274"/>
                  <a:pt x="43" y="274"/>
                </a:cubicBezTo>
                <a:cubicBezTo>
                  <a:pt x="43" y="274"/>
                  <a:pt x="35" y="270"/>
                  <a:pt x="29" y="267"/>
                </a:cubicBezTo>
                <a:cubicBezTo>
                  <a:pt x="37" y="265"/>
                  <a:pt x="56" y="260"/>
                  <a:pt x="57" y="262"/>
                </a:cubicBezTo>
                <a:cubicBezTo>
                  <a:pt x="57" y="262"/>
                  <a:pt x="57" y="261"/>
                  <a:pt x="57" y="260"/>
                </a:cubicBezTo>
                <a:cubicBezTo>
                  <a:pt x="58" y="261"/>
                  <a:pt x="59" y="262"/>
                  <a:pt x="59" y="261"/>
                </a:cubicBezTo>
                <a:cubicBezTo>
                  <a:pt x="59" y="261"/>
                  <a:pt x="59" y="260"/>
                  <a:pt x="59" y="260"/>
                </a:cubicBezTo>
                <a:cubicBezTo>
                  <a:pt x="61" y="261"/>
                  <a:pt x="66" y="259"/>
                  <a:pt x="68" y="258"/>
                </a:cubicBezTo>
                <a:cubicBezTo>
                  <a:pt x="68" y="258"/>
                  <a:pt x="68" y="258"/>
                  <a:pt x="68" y="258"/>
                </a:cubicBezTo>
                <a:cubicBezTo>
                  <a:pt x="68" y="259"/>
                  <a:pt x="68" y="258"/>
                  <a:pt x="68" y="258"/>
                </a:cubicBezTo>
                <a:cubicBezTo>
                  <a:pt x="69" y="258"/>
                  <a:pt x="69" y="258"/>
                  <a:pt x="68" y="257"/>
                </a:cubicBezTo>
                <a:cubicBezTo>
                  <a:pt x="69" y="258"/>
                  <a:pt x="70" y="259"/>
                  <a:pt x="70" y="259"/>
                </a:cubicBezTo>
                <a:cubicBezTo>
                  <a:pt x="70" y="258"/>
                  <a:pt x="70" y="256"/>
                  <a:pt x="70" y="256"/>
                </a:cubicBezTo>
                <a:cubicBezTo>
                  <a:pt x="68" y="257"/>
                  <a:pt x="60" y="260"/>
                  <a:pt x="59" y="259"/>
                </a:cubicBezTo>
                <a:cubicBezTo>
                  <a:pt x="58" y="258"/>
                  <a:pt x="61" y="258"/>
                  <a:pt x="61" y="258"/>
                </a:cubicBezTo>
                <a:cubicBezTo>
                  <a:pt x="61" y="257"/>
                  <a:pt x="56" y="258"/>
                  <a:pt x="56" y="258"/>
                </a:cubicBezTo>
                <a:cubicBezTo>
                  <a:pt x="56" y="259"/>
                  <a:pt x="56" y="259"/>
                  <a:pt x="56" y="259"/>
                </a:cubicBezTo>
                <a:cubicBezTo>
                  <a:pt x="57" y="259"/>
                  <a:pt x="54" y="260"/>
                  <a:pt x="54" y="260"/>
                </a:cubicBezTo>
                <a:cubicBezTo>
                  <a:pt x="54" y="260"/>
                  <a:pt x="54" y="260"/>
                  <a:pt x="54" y="260"/>
                </a:cubicBezTo>
                <a:cubicBezTo>
                  <a:pt x="54" y="260"/>
                  <a:pt x="49" y="261"/>
                  <a:pt x="48" y="261"/>
                </a:cubicBezTo>
                <a:cubicBezTo>
                  <a:pt x="48" y="261"/>
                  <a:pt x="47" y="261"/>
                  <a:pt x="47" y="261"/>
                </a:cubicBezTo>
                <a:cubicBezTo>
                  <a:pt x="47" y="261"/>
                  <a:pt x="47" y="260"/>
                  <a:pt x="47" y="261"/>
                </a:cubicBezTo>
                <a:cubicBezTo>
                  <a:pt x="45" y="260"/>
                  <a:pt x="42" y="260"/>
                  <a:pt x="42" y="261"/>
                </a:cubicBezTo>
                <a:cubicBezTo>
                  <a:pt x="43" y="261"/>
                  <a:pt x="43" y="261"/>
                  <a:pt x="44" y="261"/>
                </a:cubicBezTo>
                <a:cubicBezTo>
                  <a:pt x="44" y="261"/>
                  <a:pt x="43" y="263"/>
                  <a:pt x="43" y="263"/>
                </a:cubicBezTo>
                <a:cubicBezTo>
                  <a:pt x="42" y="263"/>
                  <a:pt x="40" y="261"/>
                  <a:pt x="40" y="261"/>
                </a:cubicBezTo>
                <a:cubicBezTo>
                  <a:pt x="40" y="261"/>
                  <a:pt x="40" y="263"/>
                  <a:pt x="40" y="263"/>
                </a:cubicBezTo>
                <a:cubicBezTo>
                  <a:pt x="39" y="262"/>
                  <a:pt x="35" y="261"/>
                  <a:pt x="35" y="262"/>
                </a:cubicBezTo>
                <a:cubicBezTo>
                  <a:pt x="36" y="258"/>
                  <a:pt x="65" y="255"/>
                  <a:pt x="69" y="254"/>
                </a:cubicBezTo>
                <a:cubicBezTo>
                  <a:pt x="73" y="252"/>
                  <a:pt x="80" y="250"/>
                  <a:pt x="82" y="249"/>
                </a:cubicBezTo>
                <a:cubicBezTo>
                  <a:pt x="84" y="249"/>
                  <a:pt x="88" y="248"/>
                  <a:pt x="89" y="248"/>
                </a:cubicBezTo>
                <a:cubicBezTo>
                  <a:pt x="88" y="248"/>
                  <a:pt x="92" y="246"/>
                  <a:pt x="91" y="247"/>
                </a:cubicBezTo>
                <a:cubicBezTo>
                  <a:pt x="90" y="248"/>
                  <a:pt x="96" y="243"/>
                  <a:pt x="97" y="245"/>
                </a:cubicBezTo>
                <a:cubicBezTo>
                  <a:pt x="97" y="246"/>
                  <a:pt x="109" y="244"/>
                  <a:pt x="110" y="241"/>
                </a:cubicBezTo>
                <a:cubicBezTo>
                  <a:pt x="111" y="238"/>
                  <a:pt x="107" y="237"/>
                  <a:pt x="106" y="235"/>
                </a:cubicBezTo>
                <a:cubicBezTo>
                  <a:pt x="106" y="234"/>
                  <a:pt x="106" y="234"/>
                  <a:pt x="106" y="233"/>
                </a:cubicBezTo>
                <a:cubicBezTo>
                  <a:pt x="104" y="235"/>
                  <a:pt x="98" y="235"/>
                  <a:pt x="99" y="237"/>
                </a:cubicBezTo>
                <a:cubicBezTo>
                  <a:pt x="99" y="237"/>
                  <a:pt x="105" y="235"/>
                  <a:pt x="105" y="235"/>
                </a:cubicBezTo>
                <a:cubicBezTo>
                  <a:pt x="106" y="235"/>
                  <a:pt x="104" y="237"/>
                  <a:pt x="105" y="237"/>
                </a:cubicBezTo>
                <a:cubicBezTo>
                  <a:pt x="104" y="237"/>
                  <a:pt x="104" y="237"/>
                  <a:pt x="103" y="237"/>
                </a:cubicBezTo>
                <a:cubicBezTo>
                  <a:pt x="103" y="237"/>
                  <a:pt x="103" y="237"/>
                  <a:pt x="103" y="237"/>
                </a:cubicBezTo>
                <a:cubicBezTo>
                  <a:pt x="94" y="238"/>
                  <a:pt x="83" y="242"/>
                  <a:pt x="74" y="245"/>
                </a:cubicBezTo>
                <a:cubicBezTo>
                  <a:pt x="65" y="248"/>
                  <a:pt x="56" y="250"/>
                  <a:pt x="47" y="251"/>
                </a:cubicBezTo>
                <a:cubicBezTo>
                  <a:pt x="45" y="252"/>
                  <a:pt x="31" y="253"/>
                  <a:pt x="28" y="255"/>
                </a:cubicBezTo>
                <a:cubicBezTo>
                  <a:pt x="33" y="251"/>
                  <a:pt x="61" y="248"/>
                  <a:pt x="60" y="246"/>
                </a:cubicBezTo>
                <a:cubicBezTo>
                  <a:pt x="60" y="246"/>
                  <a:pt x="58" y="246"/>
                  <a:pt x="58" y="246"/>
                </a:cubicBezTo>
                <a:cubicBezTo>
                  <a:pt x="58" y="246"/>
                  <a:pt x="61" y="245"/>
                  <a:pt x="61" y="245"/>
                </a:cubicBezTo>
                <a:cubicBezTo>
                  <a:pt x="61" y="246"/>
                  <a:pt x="61" y="246"/>
                  <a:pt x="62" y="247"/>
                </a:cubicBezTo>
                <a:cubicBezTo>
                  <a:pt x="62" y="247"/>
                  <a:pt x="63" y="244"/>
                  <a:pt x="63" y="244"/>
                </a:cubicBezTo>
                <a:cubicBezTo>
                  <a:pt x="63" y="245"/>
                  <a:pt x="65" y="247"/>
                  <a:pt x="65" y="246"/>
                </a:cubicBezTo>
                <a:cubicBezTo>
                  <a:pt x="65" y="246"/>
                  <a:pt x="64" y="244"/>
                  <a:pt x="64" y="244"/>
                </a:cubicBezTo>
                <a:cubicBezTo>
                  <a:pt x="65" y="244"/>
                  <a:pt x="65" y="246"/>
                  <a:pt x="65" y="246"/>
                </a:cubicBezTo>
                <a:cubicBezTo>
                  <a:pt x="65" y="245"/>
                  <a:pt x="65" y="245"/>
                  <a:pt x="65" y="244"/>
                </a:cubicBezTo>
                <a:cubicBezTo>
                  <a:pt x="66" y="244"/>
                  <a:pt x="66" y="244"/>
                  <a:pt x="67" y="244"/>
                </a:cubicBezTo>
                <a:cubicBezTo>
                  <a:pt x="67" y="244"/>
                  <a:pt x="67" y="245"/>
                  <a:pt x="67" y="245"/>
                </a:cubicBezTo>
                <a:cubicBezTo>
                  <a:pt x="67" y="244"/>
                  <a:pt x="67" y="244"/>
                  <a:pt x="67" y="245"/>
                </a:cubicBezTo>
                <a:cubicBezTo>
                  <a:pt x="67" y="245"/>
                  <a:pt x="68" y="245"/>
                  <a:pt x="68" y="244"/>
                </a:cubicBezTo>
                <a:cubicBezTo>
                  <a:pt x="68" y="244"/>
                  <a:pt x="69" y="244"/>
                  <a:pt x="69" y="243"/>
                </a:cubicBezTo>
                <a:cubicBezTo>
                  <a:pt x="68" y="246"/>
                  <a:pt x="73" y="243"/>
                  <a:pt x="73" y="243"/>
                </a:cubicBezTo>
                <a:cubicBezTo>
                  <a:pt x="73" y="243"/>
                  <a:pt x="72" y="243"/>
                  <a:pt x="72" y="243"/>
                </a:cubicBezTo>
                <a:cubicBezTo>
                  <a:pt x="71" y="243"/>
                  <a:pt x="75" y="240"/>
                  <a:pt x="74" y="240"/>
                </a:cubicBezTo>
                <a:cubicBezTo>
                  <a:pt x="73" y="239"/>
                  <a:pt x="55" y="243"/>
                  <a:pt x="53" y="245"/>
                </a:cubicBezTo>
                <a:cubicBezTo>
                  <a:pt x="48" y="247"/>
                  <a:pt x="40" y="247"/>
                  <a:pt x="34" y="248"/>
                </a:cubicBezTo>
                <a:cubicBezTo>
                  <a:pt x="33" y="248"/>
                  <a:pt x="30" y="249"/>
                  <a:pt x="27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25" y="250"/>
                  <a:pt x="23" y="250"/>
                  <a:pt x="21" y="251"/>
                </a:cubicBezTo>
                <a:cubicBezTo>
                  <a:pt x="21" y="251"/>
                  <a:pt x="21" y="250"/>
                  <a:pt x="21" y="251"/>
                </a:cubicBezTo>
                <a:cubicBezTo>
                  <a:pt x="20" y="251"/>
                  <a:pt x="20" y="252"/>
                  <a:pt x="20" y="252"/>
                </a:cubicBezTo>
                <a:cubicBezTo>
                  <a:pt x="17" y="258"/>
                  <a:pt x="27" y="256"/>
                  <a:pt x="27" y="256"/>
                </a:cubicBezTo>
                <a:cubicBezTo>
                  <a:pt x="26" y="257"/>
                  <a:pt x="23" y="258"/>
                  <a:pt x="21" y="259"/>
                </a:cubicBezTo>
                <a:cubicBezTo>
                  <a:pt x="18" y="258"/>
                  <a:pt x="11" y="257"/>
                  <a:pt x="12" y="258"/>
                </a:cubicBezTo>
                <a:cubicBezTo>
                  <a:pt x="12" y="258"/>
                  <a:pt x="14" y="260"/>
                  <a:pt x="18" y="262"/>
                </a:cubicBezTo>
                <a:cubicBezTo>
                  <a:pt x="17" y="262"/>
                  <a:pt x="17" y="263"/>
                  <a:pt x="17" y="263"/>
                </a:cubicBezTo>
                <a:cubicBezTo>
                  <a:pt x="13" y="260"/>
                  <a:pt x="5" y="254"/>
                  <a:pt x="3" y="259"/>
                </a:cubicBezTo>
                <a:cubicBezTo>
                  <a:pt x="4" y="259"/>
                  <a:pt x="4" y="260"/>
                  <a:pt x="5" y="261"/>
                </a:cubicBezTo>
                <a:cubicBezTo>
                  <a:pt x="4" y="261"/>
                  <a:pt x="3" y="261"/>
                  <a:pt x="2" y="261"/>
                </a:cubicBezTo>
                <a:cubicBezTo>
                  <a:pt x="3" y="262"/>
                  <a:pt x="11" y="267"/>
                  <a:pt x="10" y="268"/>
                </a:cubicBezTo>
                <a:cubicBezTo>
                  <a:pt x="10" y="268"/>
                  <a:pt x="0" y="263"/>
                  <a:pt x="1" y="263"/>
                </a:cubicBezTo>
                <a:cubicBezTo>
                  <a:pt x="3" y="268"/>
                  <a:pt x="4" y="271"/>
                  <a:pt x="9" y="274"/>
                </a:cubicBezTo>
                <a:cubicBezTo>
                  <a:pt x="9" y="278"/>
                  <a:pt x="10" y="282"/>
                  <a:pt x="13" y="282"/>
                </a:cubicBezTo>
                <a:cubicBezTo>
                  <a:pt x="12" y="282"/>
                  <a:pt x="29" y="301"/>
                  <a:pt x="28" y="303"/>
                </a:cubicBezTo>
                <a:cubicBezTo>
                  <a:pt x="28" y="303"/>
                  <a:pt x="30" y="303"/>
                  <a:pt x="30" y="303"/>
                </a:cubicBezTo>
                <a:cubicBezTo>
                  <a:pt x="29" y="303"/>
                  <a:pt x="29" y="303"/>
                  <a:pt x="29" y="304"/>
                </a:cubicBezTo>
                <a:cubicBezTo>
                  <a:pt x="29" y="304"/>
                  <a:pt x="29" y="303"/>
                  <a:pt x="30" y="303"/>
                </a:cubicBezTo>
                <a:cubicBezTo>
                  <a:pt x="29" y="305"/>
                  <a:pt x="31" y="309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4" y="310"/>
                </a:cubicBezTo>
                <a:cubicBezTo>
                  <a:pt x="34" y="310"/>
                  <a:pt x="33" y="311"/>
                  <a:pt x="33" y="311"/>
                </a:cubicBezTo>
                <a:cubicBezTo>
                  <a:pt x="33" y="311"/>
                  <a:pt x="34" y="311"/>
                  <a:pt x="35" y="311"/>
                </a:cubicBezTo>
                <a:cubicBezTo>
                  <a:pt x="35" y="311"/>
                  <a:pt x="31" y="304"/>
                  <a:pt x="31" y="304"/>
                </a:cubicBezTo>
                <a:cubicBezTo>
                  <a:pt x="31" y="304"/>
                  <a:pt x="31" y="303"/>
                  <a:pt x="31" y="303"/>
                </a:cubicBezTo>
                <a:cubicBezTo>
                  <a:pt x="32" y="302"/>
                  <a:pt x="32" y="304"/>
                  <a:pt x="32" y="304"/>
                </a:cubicBezTo>
                <a:cubicBezTo>
                  <a:pt x="33" y="304"/>
                  <a:pt x="31" y="301"/>
                  <a:pt x="31" y="301"/>
                </a:cubicBezTo>
                <a:cubicBezTo>
                  <a:pt x="30" y="301"/>
                  <a:pt x="29" y="300"/>
                  <a:pt x="29" y="300"/>
                </a:cubicBezTo>
                <a:cubicBezTo>
                  <a:pt x="29" y="300"/>
                  <a:pt x="29" y="300"/>
                  <a:pt x="29" y="300"/>
                </a:cubicBezTo>
                <a:cubicBezTo>
                  <a:pt x="28" y="300"/>
                  <a:pt x="28" y="298"/>
                  <a:pt x="29" y="298"/>
                </a:cubicBezTo>
                <a:cubicBezTo>
                  <a:pt x="30" y="296"/>
                  <a:pt x="26" y="296"/>
                  <a:pt x="26" y="296"/>
                </a:cubicBezTo>
                <a:cubicBezTo>
                  <a:pt x="26" y="296"/>
                  <a:pt x="27" y="294"/>
                  <a:pt x="25" y="292"/>
                </a:cubicBezTo>
                <a:cubicBezTo>
                  <a:pt x="25" y="293"/>
                  <a:pt x="24" y="295"/>
                  <a:pt x="23" y="294"/>
                </a:cubicBezTo>
                <a:cubicBezTo>
                  <a:pt x="23" y="294"/>
                  <a:pt x="24" y="291"/>
                  <a:pt x="24" y="291"/>
                </a:cubicBezTo>
                <a:cubicBezTo>
                  <a:pt x="24" y="291"/>
                  <a:pt x="22" y="292"/>
                  <a:pt x="22" y="292"/>
                </a:cubicBezTo>
                <a:cubicBezTo>
                  <a:pt x="22" y="291"/>
                  <a:pt x="23" y="289"/>
                  <a:pt x="22" y="288"/>
                </a:cubicBezTo>
                <a:cubicBezTo>
                  <a:pt x="28" y="291"/>
                  <a:pt x="39" y="313"/>
                  <a:pt x="43" y="317"/>
                </a:cubicBezTo>
                <a:cubicBezTo>
                  <a:pt x="43" y="318"/>
                  <a:pt x="43" y="318"/>
                  <a:pt x="43" y="318"/>
                </a:cubicBezTo>
                <a:cubicBezTo>
                  <a:pt x="42" y="318"/>
                  <a:pt x="42" y="318"/>
                  <a:pt x="43" y="318"/>
                </a:cubicBezTo>
                <a:cubicBezTo>
                  <a:pt x="43" y="318"/>
                  <a:pt x="44" y="318"/>
                  <a:pt x="44" y="318"/>
                </a:cubicBezTo>
                <a:cubicBezTo>
                  <a:pt x="43" y="318"/>
                  <a:pt x="43" y="318"/>
                  <a:pt x="43" y="319"/>
                </a:cubicBezTo>
                <a:cubicBezTo>
                  <a:pt x="43" y="320"/>
                  <a:pt x="44" y="324"/>
                  <a:pt x="45" y="324"/>
                </a:cubicBezTo>
                <a:cubicBezTo>
                  <a:pt x="44" y="323"/>
                  <a:pt x="46" y="326"/>
                  <a:pt x="45" y="325"/>
                </a:cubicBezTo>
                <a:cubicBezTo>
                  <a:pt x="45" y="325"/>
                  <a:pt x="49" y="329"/>
                  <a:pt x="48" y="330"/>
                </a:cubicBezTo>
                <a:cubicBezTo>
                  <a:pt x="47" y="330"/>
                  <a:pt x="49" y="335"/>
                  <a:pt x="49" y="336"/>
                </a:cubicBezTo>
                <a:cubicBezTo>
                  <a:pt x="52" y="342"/>
                  <a:pt x="52" y="338"/>
                  <a:pt x="56" y="338"/>
                </a:cubicBezTo>
                <a:cubicBezTo>
                  <a:pt x="56" y="338"/>
                  <a:pt x="63" y="334"/>
                  <a:pt x="62" y="334"/>
                </a:cubicBezTo>
                <a:cubicBezTo>
                  <a:pt x="62" y="334"/>
                  <a:pt x="58" y="336"/>
                  <a:pt x="59" y="335"/>
                </a:cubicBezTo>
                <a:cubicBezTo>
                  <a:pt x="59" y="335"/>
                  <a:pt x="56" y="330"/>
                  <a:pt x="56" y="330"/>
                </a:cubicBezTo>
                <a:cubicBezTo>
                  <a:pt x="55" y="331"/>
                  <a:pt x="58" y="334"/>
                  <a:pt x="58" y="335"/>
                </a:cubicBezTo>
                <a:cubicBezTo>
                  <a:pt x="57" y="336"/>
                  <a:pt x="55" y="335"/>
                  <a:pt x="55" y="335"/>
                </a:cubicBezTo>
                <a:cubicBezTo>
                  <a:pt x="55" y="335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5" y="334"/>
                  <a:pt x="55" y="334"/>
                  <a:pt x="55" y="334"/>
                </a:cubicBezTo>
                <a:cubicBezTo>
                  <a:pt x="54" y="328"/>
                  <a:pt x="50" y="320"/>
                  <a:pt x="48" y="314"/>
                </a:cubicBezTo>
                <a:cubicBezTo>
                  <a:pt x="45" y="308"/>
                  <a:pt x="41" y="301"/>
                  <a:pt x="38" y="296"/>
                </a:cubicBezTo>
                <a:cubicBezTo>
                  <a:pt x="37" y="295"/>
                  <a:pt x="34" y="289"/>
                  <a:pt x="30" y="284"/>
                </a:cubicBezTo>
                <a:cubicBezTo>
                  <a:pt x="30" y="284"/>
                  <a:pt x="31" y="284"/>
                  <a:pt x="31" y="285"/>
                </a:cubicBezTo>
                <a:cubicBezTo>
                  <a:pt x="36" y="291"/>
                  <a:pt x="43" y="301"/>
                  <a:pt x="43" y="301"/>
                </a:cubicBezTo>
                <a:cubicBezTo>
                  <a:pt x="43" y="300"/>
                  <a:pt x="43" y="299"/>
                  <a:pt x="43" y="299"/>
                </a:cubicBezTo>
                <a:cubicBezTo>
                  <a:pt x="44" y="299"/>
                  <a:pt x="45" y="301"/>
                  <a:pt x="45" y="301"/>
                </a:cubicBezTo>
                <a:cubicBezTo>
                  <a:pt x="44" y="301"/>
                  <a:pt x="44" y="301"/>
                  <a:pt x="43" y="302"/>
                </a:cubicBezTo>
                <a:cubicBezTo>
                  <a:pt x="43" y="302"/>
                  <a:pt x="46" y="302"/>
                  <a:pt x="46" y="302"/>
                </a:cubicBezTo>
                <a:cubicBezTo>
                  <a:pt x="46" y="302"/>
                  <a:pt x="42" y="302"/>
                  <a:pt x="44" y="304"/>
                </a:cubicBezTo>
                <a:cubicBezTo>
                  <a:pt x="44" y="304"/>
                  <a:pt x="46" y="303"/>
                  <a:pt x="46" y="303"/>
                </a:cubicBezTo>
                <a:cubicBezTo>
                  <a:pt x="46" y="304"/>
                  <a:pt x="44" y="304"/>
                  <a:pt x="44" y="305"/>
                </a:cubicBezTo>
                <a:cubicBezTo>
                  <a:pt x="45" y="304"/>
                  <a:pt x="46" y="304"/>
                  <a:pt x="46" y="304"/>
                </a:cubicBezTo>
                <a:cubicBezTo>
                  <a:pt x="46" y="304"/>
                  <a:pt x="46" y="305"/>
                  <a:pt x="46" y="305"/>
                </a:cubicBezTo>
                <a:cubicBezTo>
                  <a:pt x="46" y="305"/>
                  <a:pt x="47" y="305"/>
                  <a:pt x="46" y="305"/>
                </a:cubicBezTo>
                <a:cubicBezTo>
                  <a:pt x="46" y="305"/>
                  <a:pt x="46" y="306"/>
                  <a:pt x="46" y="306"/>
                </a:cubicBezTo>
                <a:cubicBezTo>
                  <a:pt x="46" y="306"/>
                  <a:pt x="47" y="305"/>
                  <a:pt x="46" y="306"/>
                </a:cubicBezTo>
                <a:cubicBezTo>
                  <a:pt x="45" y="306"/>
                  <a:pt x="45" y="306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6" y="307"/>
                  <a:pt x="46" y="307"/>
                </a:cubicBezTo>
                <a:cubicBezTo>
                  <a:pt x="46" y="307"/>
                  <a:pt x="47" y="307"/>
                  <a:pt x="47" y="307"/>
                </a:cubicBezTo>
                <a:cubicBezTo>
                  <a:pt x="45" y="306"/>
                  <a:pt x="47" y="311"/>
                  <a:pt x="48" y="310"/>
                </a:cubicBezTo>
                <a:cubicBezTo>
                  <a:pt x="48" y="310"/>
                  <a:pt x="48" y="310"/>
                  <a:pt x="48" y="309"/>
                </a:cubicBezTo>
                <a:cubicBezTo>
                  <a:pt x="48" y="308"/>
                  <a:pt x="51" y="312"/>
                  <a:pt x="52" y="311"/>
                </a:cubicBezTo>
                <a:cubicBezTo>
                  <a:pt x="53" y="308"/>
                  <a:pt x="41" y="296"/>
                  <a:pt x="42" y="293"/>
                </a:cubicBezTo>
                <a:cubicBezTo>
                  <a:pt x="43" y="292"/>
                  <a:pt x="42" y="291"/>
                  <a:pt x="40" y="289"/>
                </a:cubicBezTo>
                <a:cubicBezTo>
                  <a:pt x="53" y="294"/>
                  <a:pt x="68" y="300"/>
                  <a:pt x="70" y="301"/>
                </a:cubicBezTo>
                <a:cubicBezTo>
                  <a:pt x="70" y="300"/>
                  <a:pt x="70" y="300"/>
                  <a:pt x="70" y="300"/>
                </a:cubicBezTo>
                <a:cubicBezTo>
                  <a:pt x="75" y="301"/>
                  <a:pt x="113" y="311"/>
                  <a:pt x="113" y="309"/>
                </a:cubicBezTo>
                <a:cubicBezTo>
                  <a:pt x="113" y="310"/>
                  <a:pt x="119" y="310"/>
                  <a:pt x="118" y="310"/>
                </a:cubicBezTo>
                <a:cubicBezTo>
                  <a:pt x="118" y="310"/>
                  <a:pt x="118" y="309"/>
                  <a:pt x="118" y="309"/>
                </a:cubicBezTo>
                <a:cubicBezTo>
                  <a:pt x="118" y="309"/>
                  <a:pt x="122" y="309"/>
                  <a:pt x="122" y="309"/>
                </a:cubicBezTo>
                <a:cubicBezTo>
                  <a:pt x="110" y="304"/>
                  <a:pt x="93" y="305"/>
                  <a:pt x="80" y="301"/>
                </a:cubicBezTo>
                <a:cubicBezTo>
                  <a:pt x="70" y="299"/>
                  <a:pt x="60" y="296"/>
                  <a:pt x="50" y="292"/>
                </a:cubicBezTo>
                <a:cubicBezTo>
                  <a:pt x="50" y="292"/>
                  <a:pt x="50" y="292"/>
                  <a:pt x="50" y="292"/>
                </a:cubicBezTo>
                <a:cubicBezTo>
                  <a:pt x="50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1"/>
                  <a:pt x="46" y="291"/>
                  <a:pt x="45" y="290"/>
                </a:cubicBezTo>
                <a:cubicBezTo>
                  <a:pt x="44" y="290"/>
                  <a:pt x="42" y="289"/>
                  <a:pt x="40" y="288"/>
                </a:cubicBezTo>
                <a:cubicBezTo>
                  <a:pt x="39" y="287"/>
                  <a:pt x="38" y="285"/>
                  <a:pt x="37" y="284"/>
                </a:cubicBezTo>
                <a:cubicBezTo>
                  <a:pt x="48" y="290"/>
                  <a:pt x="59" y="295"/>
                  <a:pt x="59" y="293"/>
                </a:cubicBezTo>
                <a:cubicBezTo>
                  <a:pt x="59" y="293"/>
                  <a:pt x="47" y="288"/>
                  <a:pt x="35" y="283"/>
                </a:cubicBezTo>
                <a:cubicBezTo>
                  <a:pt x="35" y="282"/>
                  <a:pt x="35" y="282"/>
                  <a:pt x="34" y="281"/>
                </a:cubicBezTo>
                <a:cubicBezTo>
                  <a:pt x="46" y="287"/>
                  <a:pt x="58" y="292"/>
                  <a:pt x="71" y="295"/>
                </a:cubicBezTo>
                <a:cubicBezTo>
                  <a:pt x="95" y="302"/>
                  <a:pt x="119" y="305"/>
                  <a:pt x="143" y="306"/>
                </a:cubicBezTo>
                <a:cubicBezTo>
                  <a:pt x="187" y="308"/>
                  <a:pt x="232" y="299"/>
                  <a:pt x="273" y="284"/>
                </a:cubicBezTo>
                <a:cubicBezTo>
                  <a:pt x="281" y="282"/>
                  <a:pt x="288" y="279"/>
                  <a:pt x="295" y="275"/>
                </a:cubicBezTo>
                <a:cubicBezTo>
                  <a:pt x="291" y="278"/>
                  <a:pt x="286" y="281"/>
                  <a:pt x="282" y="283"/>
                </a:cubicBezTo>
                <a:cubicBezTo>
                  <a:pt x="282" y="283"/>
                  <a:pt x="283" y="283"/>
                  <a:pt x="283" y="283"/>
                </a:cubicBezTo>
                <a:cubicBezTo>
                  <a:pt x="283" y="283"/>
                  <a:pt x="276" y="285"/>
                  <a:pt x="268" y="288"/>
                </a:cubicBezTo>
                <a:cubicBezTo>
                  <a:pt x="261" y="290"/>
                  <a:pt x="254" y="293"/>
                  <a:pt x="253" y="293"/>
                </a:cubicBezTo>
                <a:cubicBezTo>
                  <a:pt x="254" y="293"/>
                  <a:pt x="264" y="290"/>
                  <a:pt x="264" y="290"/>
                </a:cubicBezTo>
                <a:cubicBezTo>
                  <a:pt x="264" y="291"/>
                  <a:pt x="237" y="299"/>
                  <a:pt x="238" y="300"/>
                </a:cubicBezTo>
                <a:cubicBezTo>
                  <a:pt x="240" y="306"/>
                  <a:pt x="304" y="275"/>
                  <a:pt x="312" y="273"/>
                </a:cubicBezTo>
                <a:cubicBezTo>
                  <a:pt x="321" y="270"/>
                  <a:pt x="328" y="263"/>
                  <a:pt x="337" y="259"/>
                </a:cubicBezTo>
                <a:cubicBezTo>
                  <a:pt x="345" y="255"/>
                  <a:pt x="358" y="247"/>
                  <a:pt x="364" y="241"/>
                </a:cubicBezTo>
                <a:cubicBezTo>
                  <a:pt x="375" y="228"/>
                  <a:pt x="391" y="218"/>
                  <a:pt x="403" y="207"/>
                </a:cubicBezTo>
                <a:cubicBezTo>
                  <a:pt x="433" y="177"/>
                  <a:pt x="461" y="143"/>
                  <a:pt x="479" y="104"/>
                </a:cubicBezTo>
                <a:cubicBezTo>
                  <a:pt x="485" y="90"/>
                  <a:pt x="491" y="76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7" y="63"/>
                  <a:pt x="497" y="63"/>
                  <a:pt x="497" y="63"/>
                </a:cubicBezTo>
                <a:cubicBezTo>
                  <a:pt x="498" y="60"/>
                  <a:pt x="500" y="56"/>
                  <a:pt x="501" y="53"/>
                </a:cubicBezTo>
                <a:cubicBezTo>
                  <a:pt x="505" y="45"/>
                  <a:pt x="507" y="37"/>
                  <a:pt x="511" y="29"/>
                </a:cubicBezTo>
                <a:cubicBezTo>
                  <a:pt x="511" y="28"/>
                  <a:pt x="517" y="13"/>
                  <a:pt x="517" y="13"/>
                </a:cubicBezTo>
                <a:cubicBezTo>
                  <a:pt x="510" y="19"/>
                  <a:pt x="504" y="30"/>
                  <a:pt x="501" y="39"/>
                </a:cubicBezTo>
                <a:close/>
                <a:moveTo>
                  <a:pt x="303" y="260"/>
                </a:moveTo>
                <a:cubicBezTo>
                  <a:pt x="304" y="260"/>
                  <a:pt x="305" y="260"/>
                  <a:pt x="303" y="260"/>
                </a:cubicBezTo>
                <a:close/>
                <a:moveTo>
                  <a:pt x="306" y="258"/>
                </a:moveTo>
                <a:cubicBezTo>
                  <a:pt x="305" y="258"/>
                  <a:pt x="306" y="259"/>
                  <a:pt x="306" y="258"/>
                </a:cubicBezTo>
                <a:close/>
                <a:moveTo>
                  <a:pt x="310" y="256"/>
                </a:moveTo>
                <a:cubicBezTo>
                  <a:pt x="307" y="257"/>
                  <a:pt x="312" y="255"/>
                  <a:pt x="312" y="255"/>
                </a:cubicBezTo>
                <a:lnTo>
                  <a:pt x="310" y="256"/>
                </a:lnTo>
                <a:close/>
                <a:moveTo>
                  <a:pt x="328" y="245"/>
                </a:moveTo>
                <a:cubicBezTo>
                  <a:pt x="329" y="245"/>
                  <a:pt x="329" y="244"/>
                  <a:pt x="330" y="244"/>
                </a:cubicBezTo>
                <a:cubicBezTo>
                  <a:pt x="330" y="245"/>
                  <a:pt x="329" y="245"/>
                  <a:pt x="328" y="245"/>
                </a:cubicBezTo>
                <a:close/>
                <a:moveTo>
                  <a:pt x="352" y="228"/>
                </a:moveTo>
                <a:cubicBezTo>
                  <a:pt x="352" y="228"/>
                  <a:pt x="353" y="228"/>
                  <a:pt x="353" y="228"/>
                </a:cubicBezTo>
                <a:cubicBezTo>
                  <a:pt x="352" y="228"/>
                  <a:pt x="352" y="228"/>
                  <a:pt x="352" y="228"/>
                </a:cubicBezTo>
                <a:close/>
                <a:moveTo>
                  <a:pt x="356" y="227"/>
                </a:moveTo>
                <a:cubicBezTo>
                  <a:pt x="357" y="226"/>
                  <a:pt x="359" y="224"/>
                  <a:pt x="361" y="224"/>
                </a:cubicBezTo>
                <a:cubicBezTo>
                  <a:pt x="361" y="224"/>
                  <a:pt x="355" y="229"/>
                  <a:pt x="356" y="227"/>
                </a:cubicBezTo>
                <a:close/>
                <a:moveTo>
                  <a:pt x="378" y="208"/>
                </a:moveTo>
                <a:cubicBezTo>
                  <a:pt x="377" y="207"/>
                  <a:pt x="380" y="206"/>
                  <a:pt x="380" y="206"/>
                </a:cubicBezTo>
                <a:cubicBezTo>
                  <a:pt x="379" y="207"/>
                  <a:pt x="379" y="208"/>
                  <a:pt x="378" y="208"/>
                </a:cubicBezTo>
                <a:close/>
                <a:moveTo>
                  <a:pt x="385" y="202"/>
                </a:moveTo>
                <a:cubicBezTo>
                  <a:pt x="383" y="203"/>
                  <a:pt x="386" y="201"/>
                  <a:pt x="386" y="201"/>
                </a:cubicBezTo>
                <a:cubicBezTo>
                  <a:pt x="386" y="201"/>
                  <a:pt x="385" y="202"/>
                  <a:pt x="385" y="202"/>
                </a:cubicBezTo>
                <a:close/>
                <a:moveTo>
                  <a:pt x="400" y="189"/>
                </a:moveTo>
                <a:cubicBezTo>
                  <a:pt x="400" y="188"/>
                  <a:pt x="401" y="188"/>
                  <a:pt x="402" y="187"/>
                </a:cubicBezTo>
                <a:cubicBezTo>
                  <a:pt x="402" y="188"/>
                  <a:pt x="401" y="189"/>
                  <a:pt x="400" y="189"/>
                </a:cubicBezTo>
                <a:close/>
                <a:moveTo>
                  <a:pt x="67" y="258"/>
                </a:moveTo>
                <a:cubicBezTo>
                  <a:pt x="67" y="259"/>
                  <a:pt x="67" y="257"/>
                  <a:pt x="67" y="258"/>
                </a:cubicBezTo>
                <a:close/>
                <a:moveTo>
                  <a:pt x="66" y="258"/>
                </a:moveTo>
                <a:cubicBezTo>
                  <a:pt x="67" y="258"/>
                  <a:pt x="66" y="257"/>
                  <a:pt x="66" y="258"/>
                </a:cubicBezTo>
                <a:close/>
                <a:moveTo>
                  <a:pt x="54" y="261"/>
                </a:moveTo>
                <a:cubicBezTo>
                  <a:pt x="54" y="262"/>
                  <a:pt x="54" y="260"/>
                  <a:pt x="54" y="261"/>
                </a:cubicBezTo>
                <a:close/>
                <a:moveTo>
                  <a:pt x="35" y="263"/>
                </a:moveTo>
                <a:cubicBezTo>
                  <a:pt x="34" y="264"/>
                  <a:pt x="36" y="262"/>
                  <a:pt x="35" y="263"/>
                </a:cubicBezTo>
                <a:close/>
                <a:moveTo>
                  <a:pt x="103" y="235"/>
                </a:moveTo>
                <a:cubicBezTo>
                  <a:pt x="103" y="236"/>
                  <a:pt x="103" y="234"/>
                  <a:pt x="103" y="235"/>
                </a:cubicBezTo>
                <a:close/>
                <a:moveTo>
                  <a:pt x="104" y="234"/>
                </a:moveTo>
                <a:cubicBezTo>
                  <a:pt x="104" y="235"/>
                  <a:pt x="104" y="234"/>
                  <a:pt x="104" y="234"/>
                </a:cubicBezTo>
                <a:close/>
                <a:moveTo>
                  <a:pt x="105" y="243"/>
                </a:moveTo>
                <a:cubicBezTo>
                  <a:pt x="104" y="243"/>
                  <a:pt x="105" y="243"/>
                  <a:pt x="105" y="243"/>
                </a:cubicBezTo>
                <a:close/>
                <a:moveTo>
                  <a:pt x="104" y="240"/>
                </a:moveTo>
                <a:cubicBezTo>
                  <a:pt x="104" y="241"/>
                  <a:pt x="103" y="239"/>
                  <a:pt x="104" y="240"/>
                </a:cubicBezTo>
                <a:close/>
                <a:moveTo>
                  <a:pt x="101" y="243"/>
                </a:moveTo>
                <a:cubicBezTo>
                  <a:pt x="101" y="244"/>
                  <a:pt x="101" y="242"/>
                  <a:pt x="101" y="243"/>
                </a:cubicBezTo>
                <a:close/>
                <a:moveTo>
                  <a:pt x="94" y="241"/>
                </a:moveTo>
                <a:cubicBezTo>
                  <a:pt x="96" y="242"/>
                  <a:pt x="94" y="240"/>
                  <a:pt x="94" y="241"/>
                </a:cubicBezTo>
                <a:close/>
                <a:moveTo>
                  <a:pt x="92" y="242"/>
                </a:moveTo>
                <a:cubicBezTo>
                  <a:pt x="92" y="242"/>
                  <a:pt x="95" y="243"/>
                  <a:pt x="95" y="243"/>
                </a:cubicBezTo>
                <a:cubicBezTo>
                  <a:pt x="95" y="243"/>
                  <a:pt x="92" y="243"/>
                  <a:pt x="92" y="244"/>
                </a:cubicBezTo>
                <a:cubicBezTo>
                  <a:pt x="92" y="246"/>
                  <a:pt x="91" y="242"/>
                  <a:pt x="92" y="242"/>
                </a:cubicBezTo>
                <a:close/>
                <a:moveTo>
                  <a:pt x="88" y="242"/>
                </a:moveTo>
                <a:cubicBezTo>
                  <a:pt x="89" y="243"/>
                  <a:pt x="88" y="240"/>
                  <a:pt x="88" y="242"/>
                </a:cubicBezTo>
                <a:close/>
                <a:moveTo>
                  <a:pt x="88" y="247"/>
                </a:moveTo>
                <a:cubicBezTo>
                  <a:pt x="88" y="248"/>
                  <a:pt x="88" y="246"/>
                  <a:pt x="88" y="247"/>
                </a:cubicBezTo>
                <a:close/>
                <a:moveTo>
                  <a:pt x="86" y="245"/>
                </a:moveTo>
                <a:cubicBezTo>
                  <a:pt x="84" y="245"/>
                  <a:pt x="87" y="245"/>
                  <a:pt x="86" y="245"/>
                </a:cubicBezTo>
                <a:close/>
                <a:moveTo>
                  <a:pt x="84" y="248"/>
                </a:moveTo>
                <a:cubicBezTo>
                  <a:pt x="84" y="249"/>
                  <a:pt x="84" y="247"/>
                  <a:pt x="84" y="248"/>
                </a:cubicBezTo>
                <a:close/>
                <a:moveTo>
                  <a:pt x="84" y="243"/>
                </a:moveTo>
                <a:cubicBezTo>
                  <a:pt x="84" y="243"/>
                  <a:pt x="84" y="242"/>
                  <a:pt x="84" y="243"/>
                </a:cubicBezTo>
                <a:close/>
                <a:moveTo>
                  <a:pt x="82" y="248"/>
                </a:moveTo>
                <a:cubicBezTo>
                  <a:pt x="83" y="248"/>
                  <a:pt x="82" y="247"/>
                  <a:pt x="82" y="248"/>
                </a:cubicBezTo>
                <a:close/>
                <a:moveTo>
                  <a:pt x="82" y="245"/>
                </a:moveTo>
                <a:cubicBezTo>
                  <a:pt x="82" y="246"/>
                  <a:pt x="82" y="244"/>
                  <a:pt x="82" y="245"/>
                </a:cubicBezTo>
                <a:close/>
                <a:moveTo>
                  <a:pt x="78" y="245"/>
                </a:moveTo>
                <a:cubicBezTo>
                  <a:pt x="78" y="246"/>
                  <a:pt x="78" y="244"/>
                  <a:pt x="78" y="245"/>
                </a:cubicBezTo>
                <a:close/>
                <a:moveTo>
                  <a:pt x="77" y="249"/>
                </a:moveTo>
                <a:cubicBezTo>
                  <a:pt x="77" y="250"/>
                  <a:pt x="77" y="249"/>
                  <a:pt x="77" y="249"/>
                </a:cubicBezTo>
                <a:close/>
                <a:moveTo>
                  <a:pt x="77" y="247"/>
                </a:moveTo>
                <a:cubicBezTo>
                  <a:pt x="77" y="248"/>
                  <a:pt x="76" y="245"/>
                  <a:pt x="77" y="247"/>
                </a:cubicBezTo>
                <a:close/>
                <a:moveTo>
                  <a:pt x="76" y="248"/>
                </a:moveTo>
                <a:cubicBezTo>
                  <a:pt x="76" y="249"/>
                  <a:pt x="76" y="247"/>
                  <a:pt x="76" y="248"/>
                </a:cubicBezTo>
                <a:close/>
                <a:moveTo>
                  <a:pt x="30" y="263"/>
                </a:moveTo>
                <a:cubicBezTo>
                  <a:pt x="31" y="263"/>
                  <a:pt x="30" y="263"/>
                  <a:pt x="30" y="263"/>
                </a:cubicBezTo>
                <a:close/>
                <a:moveTo>
                  <a:pt x="71" y="244"/>
                </a:moveTo>
                <a:cubicBezTo>
                  <a:pt x="70" y="244"/>
                  <a:pt x="71" y="243"/>
                  <a:pt x="71" y="244"/>
                </a:cubicBezTo>
                <a:close/>
                <a:moveTo>
                  <a:pt x="66" y="243"/>
                </a:moveTo>
                <a:cubicBezTo>
                  <a:pt x="67" y="243"/>
                  <a:pt x="66" y="243"/>
                  <a:pt x="66" y="243"/>
                </a:cubicBezTo>
                <a:close/>
                <a:moveTo>
                  <a:pt x="54" y="248"/>
                </a:moveTo>
                <a:cubicBezTo>
                  <a:pt x="51" y="248"/>
                  <a:pt x="57" y="247"/>
                  <a:pt x="54" y="248"/>
                </a:cubicBezTo>
                <a:close/>
                <a:moveTo>
                  <a:pt x="51" y="247"/>
                </a:moveTo>
                <a:cubicBezTo>
                  <a:pt x="51" y="249"/>
                  <a:pt x="51" y="246"/>
                  <a:pt x="51" y="247"/>
                </a:cubicBezTo>
                <a:close/>
                <a:moveTo>
                  <a:pt x="50" y="248"/>
                </a:moveTo>
                <a:cubicBezTo>
                  <a:pt x="50" y="249"/>
                  <a:pt x="50" y="247"/>
                  <a:pt x="50" y="248"/>
                </a:cubicBezTo>
                <a:close/>
                <a:moveTo>
                  <a:pt x="47" y="248"/>
                </a:moveTo>
                <a:cubicBezTo>
                  <a:pt x="47" y="250"/>
                  <a:pt x="47" y="248"/>
                  <a:pt x="47" y="248"/>
                </a:cubicBezTo>
                <a:close/>
                <a:moveTo>
                  <a:pt x="22" y="251"/>
                </a:moveTo>
                <a:cubicBezTo>
                  <a:pt x="22" y="251"/>
                  <a:pt x="22" y="250"/>
                  <a:pt x="22" y="251"/>
                </a:cubicBezTo>
                <a:close/>
                <a:moveTo>
                  <a:pt x="26" y="250"/>
                </a:moveTo>
                <a:cubicBezTo>
                  <a:pt x="26" y="251"/>
                  <a:pt x="26" y="249"/>
                  <a:pt x="26" y="250"/>
                </a:cubicBezTo>
                <a:close/>
                <a:moveTo>
                  <a:pt x="9" y="271"/>
                </a:moveTo>
                <a:cubicBezTo>
                  <a:pt x="7" y="269"/>
                  <a:pt x="4" y="266"/>
                  <a:pt x="3" y="266"/>
                </a:cubicBezTo>
                <a:cubicBezTo>
                  <a:pt x="4" y="265"/>
                  <a:pt x="7" y="268"/>
                  <a:pt x="10" y="270"/>
                </a:cubicBezTo>
                <a:cubicBezTo>
                  <a:pt x="10" y="270"/>
                  <a:pt x="9" y="271"/>
                  <a:pt x="9" y="271"/>
                </a:cubicBezTo>
                <a:close/>
                <a:moveTo>
                  <a:pt x="12" y="278"/>
                </a:moveTo>
                <a:cubicBezTo>
                  <a:pt x="10" y="278"/>
                  <a:pt x="13" y="278"/>
                  <a:pt x="12" y="278"/>
                </a:cubicBezTo>
                <a:close/>
                <a:moveTo>
                  <a:pt x="11" y="272"/>
                </a:moveTo>
                <a:cubicBezTo>
                  <a:pt x="11" y="272"/>
                  <a:pt x="11" y="272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1"/>
                </a:cubicBezTo>
                <a:cubicBezTo>
                  <a:pt x="12" y="271"/>
                  <a:pt x="12" y="271"/>
                  <a:pt x="12" y="270"/>
                </a:cubicBezTo>
                <a:cubicBezTo>
                  <a:pt x="12" y="270"/>
                  <a:pt x="12" y="270"/>
                  <a:pt x="12" y="271"/>
                </a:cubicBezTo>
                <a:cubicBezTo>
                  <a:pt x="12" y="271"/>
                  <a:pt x="11" y="272"/>
                  <a:pt x="11" y="272"/>
                </a:cubicBezTo>
                <a:close/>
                <a:moveTo>
                  <a:pt x="13" y="270"/>
                </a:move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lose/>
                <a:moveTo>
                  <a:pt x="19" y="285"/>
                </a:moveTo>
                <a:cubicBezTo>
                  <a:pt x="19" y="285"/>
                  <a:pt x="19" y="284"/>
                  <a:pt x="19" y="285"/>
                </a:cubicBezTo>
                <a:close/>
                <a:moveTo>
                  <a:pt x="20" y="288"/>
                </a:moveTo>
                <a:cubicBezTo>
                  <a:pt x="19" y="288"/>
                  <a:pt x="22" y="288"/>
                  <a:pt x="20" y="288"/>
                </a:cubicBezTo>
                <a:close/>
                <a:moveTo>
                  <a:pt x="33" y="308"/>
                </a:moveTo>
                <a:cubicBezTo>
                  <a:pt x="32" y="309"/>
                  <a:pt x="33" y="308"/>
                  <a:pt x="33" y="308"/>
                </a:cubicBezTo>
                <a:close/>
                <a:moveTo>
                  <a:pt x="28" y="301"/>
                </a:moveTo>
                <a:cubicBezTo>
                  <a:pt x="27" y="301"/>
                  <a:pt x="29" y="300"/>
                  <a:pt x="28" y="301"/>
                </a:cubicBezTo>
                <a:close/>
                <a:moveTo>
                  <a:pt x="28" y="297"/>
                </a:moveTo>
                <a:cubicBezTo>
                  <a:pt x="27" y="298"/>
                  <a:pt x="28" y="297"/>
                  <a:pt x="28" y="297"/>
                </a:cubicBezTo>
                <a:close/>
                <a:moveTo>
                  <a:pt x="27" y="297"/>
                </a:moveTo>
                <a:cubicBezTo>
                  <a:pt x="27" y="297"/>
                  <a:pt x="28" y="296"/>
                  <a:pt x="27" y="297"/>
                </a:cubicBezTo>
                <a:close/>
                <a:moveTo>
                  <a:pt x="25" y="296"/>
                </a:moveTo>
                <a:cubicBezTo>
                  <a:pt x="25" y="296"/>
                  <a:pt x="27" y="294"/>
                  <a:pt x="25" y="296"/>
                </a:cubicBezTo>
                <a:close/>
                <a:moveTo>
                  <a:pt x="21" y="274"/>
                </a:moveTo>
                <a:cubicBezTo>
                  <a:pt x="22" y="274"/>
                  <a:pt x="23" y="274"/>
                  <a:pt x="23" y="275"/>
                </a:cubicBezTo>
                <a:cubicBezTo>
                  <a:pt x="23" y="275"/>
                  <a:pt x="23" y="276"/>
                  <a:pt x="23" y="277"/>
                </a:cubicBezTo>
                <a:cubicBezTo>
                  <a:pt x="23" y="276"/>
                  <a:pt x="22" y="276"/>
                  <a:pt x="22" y="276"/>
                </a:cubicBezTo>
                <a:cubicBezTo>
                  <a:pt x="22" y="275"/>
                  <a:pt x="22" y="275"/>
                  <a:pt x="21" y="274"/>
                </a:cubicBezTo>
                <a:close/>
                <a:moveTo>
                  <a:pt x="22" y="276"/>
                </a:moveTo>
                <a:cubicBezTo>
                  <a:pt x="22" y="276"/>
                  <a:pt x="23" y="276"/>
                  <a:pt x="23" y="277"/>
                </a:cubicBezTo>
                <a:cubicBezTo>
                  <a:pt x="24" y="278"/>
                  <a:pt x="24" y="279"/>
                  <a:pt x="24" y="279"/>
                </a:cubicBezTo>
                <a:cubicBezTo>
                  <a:pt x="23" y="279"/>
                  <a:pt x="22" y="278"/>
                  <a:pt x="22" y="276"/>
                </a:cubicBezTo>
                <a:close/>
                <a:moveTo>
                  <a:pt x="24" y="276"/>
                </a:moveTo>
                <a:cubicBezTo>
                  <a:pt x="24" y="275"/>
                  <a:pt x="24" y="276"/>
                  <a:pt x="24" y="276"/>
                </a:cubicBezTo>
                <a:close/>
                <a:moveTo>
                  <a:pt x="58" y="334"/>
                </a:moveTo>
                <a:cubicBezTo>
                  <a:pt x="57" y="335"/>
                  <a:pt x="58" y="334"/>
                  <a:pt x="58" y="334"/>
                </a:cubicBezTo>
                <a:close/>
                <a:moveTo>
                  <a:pt x="57" y="334"/>
                </a:moveTo>
                <a:cubicBezTo>
                  <a:pt x="57" y="334"/>
                  <a:pt x="58" y="333"/>
                  <a:pt x="57" y="334"/>
                </a:cubicBezTo>
                <a:close/>
                <a:moveTo>
                  <a:pt x="54" y="333"/>
                </a:moveTo>
                <a:cubicBezTo>
                  <a:pt x="53" y="333"/>
                  <a:pt x="55" y="333"/>
                  <a:pt x="54" y="333"/>
                </a:cubicBezTo>
                <a:close/>
                <a:moveTo>
                  <a:pt x="51" y="333"/>
                </a:moveTo>
                <a:cubicBezTo>
                  <a:pt x="51" y="333"/>
                  <a:pt x="52" y="332"/>
                  <a:pt x="51" y="333"/>
                </a:cubicBezTo>
                <a:close/>
                <a:moveTo>
                  <a:pt x="47" y="318"/>
                </a:moveTo>
                <a:cubicBezTo>
                  <a:pt x="46" y="318"/>
                  <a:pt x="48" y="318"/>
                  <a:pt x="47" y="318"/>
                </a:cubicBezTo>
                <a:close/>
                <a:moveTo>
                  <a:pt x="50" y="336"/>
                </a:moveTo>
                <a:cubicBezTo>
                  <a:pt x="50" y="335"/>
                  <a:pt x="50" y="336"/>
                  <a:pt x="50" y="336"/>
                </a:cubicBezTo>
                <a:close/>
                <a:moveTo>
                  <a:pt x="51" y="330"/>
                </a:moveTo>
                <a:cubicBezTo>
                  <a:pt x="50" y="330"/>
                  <a:pt x="51" y="330"/>
                  <a:pt x="51" y="330"/>
                </a:cubicBezTo>
                <a:close/>
                <a:moveTo>
                  <a:pt x="50" y="326"/>
                </a:moveTo>
                <a:cubicBezTo>
                  <a:pt x="50" y="326"/>
                  <a:pt x="50" y="328"/>
                  <a:pt x="50" y="328"/>
                </a:cubicBezTo>
                <a:cubicBezTo>
                  <a:pt x="49" y="328"/>
                  <a:pt x="49" y="325"/>
                  <a:pt x="48" y="326"/>
                </a:cubicBezTo>
                <a:cubicBezTo>
                  <a:pt x="47" y="326"/>
                  <a:pt x="50" y="324"/>
                  <a:pt x="50" y="326"/>
                </a:cubicBezTo>
                <a:close/>
                <a:moveTo>
                  <a:pt x="48" y="317"/>
                </a:moveTo>
                <a:cubicBezTo>
                  <a:pt x="47" y="317"/>
                  <a:pt x="49" y="317"/>
                  <a:pt x="48" y="317"/>
                </a:cubicBezTo>
                <a:close/>
                <a:moveTo>
                  <a:pt x="48" y="320"/>
                </a:moveTo>
                <a:cubicBezTo>
                  <a:pt x="46" y="321"/>
                  <a:pt x="49" y="319"/>
                  <a:pt x="48" y="320"/>
                </a:cubicBezTo>
                <a:close/>
                <a:moveTo>
                  <a:pt x="47" y="314"/>
                </a:moveTo>
                <a:cubicBezTo>
                  <a:pt x="46" y="315"/>
                  <a:pt x="48" y="314"/>
                  <a:pt x="47" y="314"/>
                </a:cubicBezTo>
                <a:close/>
                <a:moveTo>
                  <a:pt x="46" y="314"/>
                </a:moveTo>
                <a:cubicBezTo>
                  <a:pt x="45" y="314"/>
                  <a:pt x="48" y="314"/>
                  <a:pt x="46" y="314"/>
                </a:cubicBezTo>
                <a:close/>
                <a:moveTo>
                  <a:pt x="46" y="319"/>
                </a:moveTo>
                <a:cubicBezTo>
                  <a:pt x="45" y="320"/>
                  <a:pt x="47" y="319"/>
                  <a:pt x="46" y="319"/>
                </a:cubicBezTo>
                <a:close/>
                <a:moveTo>
                  <a:pt x="44" y="320"/>
                </a:moveTo>
                <a:cubicBezTo>
                  <a:pt x="43" y="321"/>
                  <a:pt x="44" y="320"/>
                  <a:pt x="44" y="320"/>
                </a:cubicBezTo>
                <a:close/>
                <a:moveTo>
                  <a:pt x="44" y="320"/>
                </a:moveTo>
                <a:cubicBezTo>
                  <a:pt x="43" y="321"/>
                  <a:pt x="45" y="319"/>
                  <a:pt x="44" y="320"/>
                </a:cubicBezTo>
                <a:close/>
                <a:moveTo>
                  <a:pt x="44" y="319"/>
                </a:moveTo>
                <a:cubicBezTo>
                  <a:pt x="44" y="319"/>
                  <a:pt x="45" y="318"/>
                  <a:pt x="44" y="319"/>
                </a:cubicBezTo>
                <a:close/>
                <a:moveTo>
                  <a:pt x="28" y="282"/>
                </a:moveTo>
                <a:cubicBezTo>
                  <a:pt x="27" y="281"/>
                  <a:pt x="26" y="280"/>
                  <a:pt x="26" y="279"/>
                </a:cubicBezTo>
                <a:cubicBezTo>
                  <a:pt x="26" y="280"/>
                  <a:pt x="28" y="281"/>
                  <a:pt x="29" y="282"/>
                </a:cubicBezTo>
                <a:cubicBezTo>
                  <a:pt x="29" y="282"/>
                  <a:pt x="28" y="282"/>
                  <a:pt x="28" y="282"/>
                </a:cubicBezTo>
                <a:close/>
                <a:moveTo>
                  <a:pt x="45" y="303"/>
                </a:moveTo>
                <a:cubicBezTo>
                  <a:pt x="44" y="304"/>
                  <a:pt x="47" y="302"/>
                  <a:pt x="45" y="303"/>
                </a:cubicBezTo>
                <a:close/>
                <a:moveTo>
                  <a:pt x="47" y="309"/>
                </a:moveTo>
                <a:cubicBezTo>
                  <a:pt x="46" y="308"/>
                  <a:pt x="48" y="308"/>
                  <a:pt x="47" y="309"/>
                </a:cubicBezTo>
                <a:close/>
                <a:moveTo>
                  <a:pt x="47" y="305"/>
                </a:moveTo>
                <a:cubicBezTo>
                  <a:pt x="47" y="305"/>
                  <a:pt x="48" y="304"/>
                  <a:pt x="47" y="305"/>
                </a:cubicBezTo>
                <a:close/>
                <a:moveTo>
                  <a:pt x="43" y="297"/>
                </a:moveTo>
                <a:cubicBezTo>
                  <a:pt x="43" y="297"/>
                  <a:pt x="44" y="299"/>
                  <a:pt x="42" y="299"/>
                </a:cubicBezTo>
                <a:cubicBezTo>
                  <a:pt x="42" y="298"/>
                  <a:pt x="43" y="297"/>
                  <a:pt x="43" y="297"/>
                </a:cubicBezTo>
                <a:close/>
                <a:moveTo>
                  <a:pt x="40" y="295"/>
                </a:moveTo>
                <a:cubicBezTo>
                  <a:pt x="39" y="293"/>
                  <a:pt x="42" y="298"/>
                  <a:pt x="40" y="295"/>
                </a:cubicBezTo>
                <a:close/>
                <a:moveTo>
                  <a:pt x="40" y="293"/>
                </a:moveTo>
                <a:cubicBezTo>
                  <a:pt x="38" y="294"/>
                  <a:pt x="41" y="292"/>
                  <a:pt x="40" y="293"/>
                </a:cubicBezTo>
                <a:close/>
                <a:moveTo>
                  <a:pt x="39" y="292"/>
                </a:moveTo>
                <a:cubicBezTo>
                  <a:pt x="38" y="292"/>
                  <a:pt x="39" y="292"/>
                  <a:pt x="39" y="292"/>
                </a:cubicBezTo>
                <a:close/>
                <a:moveTo>
                  <a:pt x="37" y="290"/>
                </a:moveTo>
                <a:cubicBezTo>
                  <a:pt x="36" y="291"/>
                  <a:pt x="37" y="290"/>
                  <a:pt x="37" y="290"/>
                </a:cubicBezTo>
                <a:close/>
                <a:moveTo>
                  <a:pt x="60" y="286"/>
                </a:moveTo>
                <a:cubicBezTo>
                  <a:pt x="60" y="285"/>
                  <a:pt x="59" y="287"/>
                  <a:pt x="60" y="286"/>
                </a:cubicBezTo>
                <a:close/>
                <a:moveTo>
                  <a:pt x="45" y="283"/>
                </a:moveTo>
                <a:cubicBezTo>
                  <a:pt x="46" y="284"/>
                  <a:pt x="46" y="284"/>
                  <a:pt x="45" y="283"/>
                </a:cubicBezTo>
                <a:close/>
                <a:moveTo>
                  <a:pt x="38" y="280"/>
                </a:moveTo>
                <a:cubicBezTo>
                  <a:pt x="39" y="280"/>
                  <a:pt x="39" y="280"/>
                  <a:pt x="40" y="280"/>
                </a:cubicBezTo>
                <a:cubicBezTo>
                  <a:pt x="39" y="280"/>
                  <a:pt x="38" y="280"/>
                  <a:pt x="38" y="280"/>
                </a:cubicBezTo>
                <a:close/>
                <a:moveTo>
                  <a:pt x="39" y="277"/>
                </a:moveTo>
                <a:cubicBezTo>
                  <a:pt x="40" y="277"/>
                  <a:pt x="40" y="277"/>
                  <a:pt x="41" y="278"/>
                </a:cubicBezTo>
                <a:cubicBezTo>
                  <a:pt x="40" y="279"/>
                  <a:pt x="38" y="276"/>
                  <a:pt x="39" y="277"/>
                </a:cubicBezTo>
                <a:close/>
                <a:moveTo>
                  <a:pt x="43" y="285"/>
                </a:moveTo>
                <a:cubicBezTo>
                  <a:pt x="45" y="285"/>
                  <a:pt x="46" y="285"/>
                  <a:pt x="47" y="286"/>
                </a:cubicBezTo>
                <a:cubicBezTo>
                  <a:pt x="47" y="286"/>
                  <a:pt x="43" y="285"/>
                  <a:pt x="43" y="285"/>
                </a:cubicBezTo>
                <a:close/>
                <a:moveTo>
                  <a:pt x="58" y="290"/>
                </a:moveTo>
                <a:cubicBezTo>
                  <a:pt x="58" y="290"/>
                  <a:pt x="60" y="292"/>
                  <a:pt x="60" y="292"/>
                </a:cubicBezTo>
                <a:cubicBezTo>
                  <a:pt x="60" y="291"/>
                  <a:pt x="59" y="291"/>
                  <a:pt x="58" y="290"/>
                </a:cubicBezTo>
                <a:close/>
                <a:moveTo>
                  <a:pt x="68" y="291"/>
                </a:moveTo>
                <a:cubicBezTo>
                  <a:pt x="69" y="291"/>
                  <a:pt x="73" y="291"/>
                  <a:pt x="72" y="292"/>
                </a:cubicBezTo>
                <a:cubicBezTo>
                  <a:pt x="72" y="294"/>
                  <a:pt x="69" y="291"/>
                  <a:pt x="68" y="291"/>
                </a:cubicBezTo>
                <a:close/>
                <a:moveTo>
                  <a:pt x="78" y="294"/>
                </a:moveTo>
                <a:cubicBezTo>
                  <a:pt x="79" y="294"/>
                  <a:pt x="83" y="295"/>
                  <a:pt x="83" y="295"/>
                </a:cubicBezTo>
                <a:cubicBezTo>
                  <a:pt x="82" y="295"/>
                  <a:pt x="78" y="295"/>
                  <a:pt x="78" y="294"/>
                </a:cubicBezTo>
                <a:close/>
                <a:moveTo>
                  <a:pt x="88" y="297"/>
                </a:moveTo>
                <a:cubicBezTo>
                  <a:pt x="87" y="296"/>
                  <a:pt x="86" y="296"/>
                  <a:pt x="85" y="295"/>
                </a:cubicBezTo>
                <a:cubicBezTo>
                  <a:pt x="85" y="295"/>
                  <a:pt x="89" y="296"/>
                  <a:pt x="88" y="297"/>
                </a:cubicBezTo>
                <a:close/>
                <a:moveTo>
                  <a:pt x="89" y="297"/>
                </a:moveTo>
                <a:cubicBezTo>
                  <a:pt x="90" y="297"/>
                  <a:pt x="98" y="298"/>
                  <a:pt x="98" y="298"/>
                </a:cubicBezTo>
                <a:cubicBezTo>
                  <a:pt x="97" y="300"/>
                  <a:pt x="90" y="297"/>
                  <a:pt x="89" y="297"/>
                </a:cubicBezTo>
                <a:close/>
                <a:moveTo>
                  <a:pt x="100" y="300"/>
                </a:moveTo>
                <a:cubicBezTo>
                  <a:pt x="96" y="299"/>
                  <a:pt x="102" y="300"/>
                  <a:pt x="102" y="301"/>
                </a:cubicBezTo>
                <a:cubicBezTo>
                  <a:pt x="101" y="301"/>
                  <a:pt x="100" y="301"/>
                  <a:pt x="100" y="300"/>
                </a:cubicBezTo>
                <a:close/>
                <a:moveTo>
                  <a:pt x="115" y="301"/>
                </a:moveTo>
                <a:cubicBezTo>
                  <a:pt x="116" y="302"/>
                  <a:pt x="116" y="302"/>
                  <a:pt x="116" y="302"/>
                </a:cubicBezTo>
                <a:cubicBezTo>
                  <a:pt x="116" y="302"/>
                  <a:pt x="101" y="299"/>
                  <a:pt x="100" y="299"/>
                </a:cubicBezTo>
                <a:cubicBezTo>
                  <a:pt x="102" y="300"/>
                  <a:pt x="124" y="301"/>
                  <a:pt x="124" y="301"/>
                </a:cubicBezTo>
                <a:cubicBezTo>
                  <a:pt x="124" y="300"/>
                  <a:pt x="128" y="301"/>
                  <a:pt x="129" y="301"/>
                </a:cubicBezTo>
                <a:cubicBezTo>
                  <a:pt x="129" y="302"/>
                  <a:pt x="117" y="301"/>
                  <a:pt x="115" y="301"/>
                </a:cubicBezTo>
                <a:close/>
                <a:moveTo>
                  <a:pt x="153" y="305"/>
                </a:moveTo>
                <a:cubicBezTo>
                  <a:pt x="152" y="306"/>
                  <a:pt x="144" y="306"/>
                  <a:pt x="144" y="305"/>
                </a:cubicBezTo>
                <a:cubicBezTo>
                  <a:pt x="144" y="304"/>
                  <a:pt x="154" y="305"/>
                  <a:pt x="153" y="305"/>
                </a:cubicBezTo>
                <a:close/>
                <a:moveTo>
                  <a:pt x="162" y="303"/>
                </a:moveTo>
                <a:cubicBezTo>
                  <a:pt x="163" y="302"/>
                  <a:pt x="163" y="302"/>
                  <a:pt x="164" y="303"/>
                </a:cubicBezTo>
                <a:cubicBezTo>
                  <a:pt x="165" y="303"/>
                  <a:pt x="170" y="303"/>
                  <a:pt x="170" y="302"/>
                </a:cubicBezTo>
                <a:cubicBezTo>
                  <a:pt x="169" y="304"/>
                  <a:pt x="164" y="304"/>
                  <a:pt x="162" y="303"/>
                </a:cubicBezTo>
                <a:close/>
                <a:moveTo>
                  <a:pt x="176" y="299"/>
                </a:moveTo>
                <a:cubicBezTo>
                  <a:pt x="176" y="300"/>
                  <a:pt x="175" y="300"/>
                  <a:pt x="174" y="299"/>
                </a:cubicBezTo>
                <a:cubicBezTo>
                  <a:pt x="171" y="299"/>
                  <a:pt x="176" y="299"/>
                  <a:pt x="176" y="299"/>
                </a:cubicBezTo>
                <a:close/>
                <a:moveTo>
                  <a:pt x="175" y="303"/>
                </a:moveTo>
                <a:cubicBezTo>
                  <a:pt x="174" y="302"/>
                  <a:pt x="179" y="302"/>
                  <a:pt x="179" y="302"/>
                </a:cubicBezTo>
                <a:cubicBezTo>
                  <a:pt x="178" y="302"/>
                  <a:pt x="176" y="304"/>
                  <a:pt x="175" y="303"/>
                </a:cubicBezTo>
                <a:close/>
                <a:moveTo>
                  <a:pt x="177" y="304"/>
                </a:moveTo>
                <a:cubicBezTo>
                  <a:pt x="178" y="304"/>
                  <a:pt x="179" y="304"/>
                  <a:pt x="179" y="304"/>
                </a:cubicBezTo>
                <a:cubicBezTo>
                  <a:pt x="179" y="304"/>
                  <a:pt x="177" y="305"/>
                  <a:pt x="177" y="304"/>
                </a:cubicBezTo>
                <a:close/>
                <a:moveTo>
                  <a:pt x="181" y="299"/>
                </a:moveTo>
                <a:cubicBezTo>
                  <a:pt x="181" y="298"/>
                  <a:pt x="181" y="299"/>
                  <a:pt x="181" y="299"/>
                </a:cubicBezTo>
                <a:close/>
                <a:moveTo>
                  <a:pt x="185" y="301"/>
                </a:moveTo>
                <a:cubicBezTo>
                  <a:pt x="184" y="300"/>
                  <a:pt x="185" y="302"/>
                  <a:pt x="185" y="301"/>
                </a:cubicBezTo>
                <a:close/>
                <a:moveTo>
                  <a:pt x="184" y="299"/>
                </a:moveTo>
                <a:cubicBezTo>
                  <a:pt x="184" y="298"/>
                  <a:pt x="187" y="300"/>
                  <a:pt x="184" y="299"/>
                </a:cubicBezTo>
                <a:close/>
                <a:moveTo>
                  <a:pt x="189" y="302"/>
                </a:moveTo>
                <a:cubicBezTo>
                  <a:pt x="187" y="301"/>
                  <a:pt x="192" y="301"/>
                  <a:pt x="192" y="301"/>
                </a:cubicBezTo>
                <a:cubicBezTo>
                  <a:pt x="191" y="302"/>
                  <a:pt x="190" y="302"/>
                  <a:pt x="189" y="302"/>
                </a:cubicBezTo>
                <a:close/>
                <a:moveTo>
                  <a:pt x="193" y="301"/>
                </a:moveTo>
                <a:cubicBezTo>
                  <a:pt x="194" y="300"/>
                  <a:pt x="195" y="300"/>
                  <a:pt x="196" y="300"/>
                </a:cubicBezTo>
                <a:cubicBezTo>
                  <a:pt x="197" y="300"/>
                  <a:pt x="193" y="301"/>
                  <a:pt x="193" y="301"/>
                </a:cubicBezTo>
                <a:close/>
                <a:moveTo>
                  <a:pt x="196" y="302"/>
                </a:moveTo>
                <a:cubicBezTo>
                  <a:pt x="198" y="301"/>
                  <a:pt x="197" y="302"/>
                  <a:pt x="196" y="302"/>
                </a:cubicBezTo>
                <a:close/>
                <a:moveTo>
                  <a:pt x="228" y="295"/>
                </a:moveTo>
                <a:cubicBezTo>
                  <a:pt x="227" y="294"/>
                  <a:pt x="228" y="296"/>
                  <a:pt x="228" y="295"/>
                </a:cubicBezTo>
                <a:close/>
                <a:moveTo>
                  <a:pt x="209" y="299"/>
                </a:moveTo>
                <a:cubicBezTo>
                  <a:pt x="210" y="298"/>
                  <a:pt x="211" y="298"/>
                  <a:pt x="212" y="298"/>
                </a:cubicBezTo>
                <a:cubicBezTo>
                  <a:pt x="211" y="299"/>
                  <a:pt x="210" y="299"/>
                  <a:pt x="209" y="299"/>
                </a:cubicBezTo>
                <a:close/>
                <a:moveTo>
                  <a:pt x="213" y="299"/>
                </a:moveTo>
                <a:cubicBezTo>
                  <a:pt x="215" y="298"/>
                  <a:pt x="214" y="299"/>
                  <a:pt x="213" y="299"/>
                </a:cubicBezTo>
                <a:close/>
                <a:moveTo>
                  <a:pt x="215" y="296"/>
                </a:moveTo>
                <a:cubicBezTo>
                  <a:pt x="214" y="296"/>
                  <a:pt x="214" y="296"/>
                  <a:pt x="213" y="296"/>
                </a:cubicBezTo>
                <a:cubicBezTo>
                  <a:pt x="213" y="295"/>
                  <a:pt x="215" y="296"/>
                  <a:pt x="215" y="296"/>
                </a:cubicBezTo>
                <a:close/>
                <a:moveTo>
                  <a:pt x="221" y="295"/>
                </a:moveTo>
                <a:cubicBezTo>
                  <a:pt x="220" y="294"/>
                  <a:pt x="221" y="297"/>
                  <a:pt x="221" y="295"/>
                </a:cubicBezTo>
                <a:close/>
                <a:moveTo>
                  <a:pt x="222" y="293"/>
                </a:moveTo>
                <a:cubicBezTo>
                  <a:pt x="224" y="294"/>
                  <a:pt x="223" y="294"/>
                  <a:pt x="222" y="294"/>
                </a:cubicBezTo>
                <a:cubicBezTo>
                  <a:pt x="221" y="294"/>
                  <a:pt x="221" y="293"/>
                  <a:pt x="222" y="293"/>
                </a:cubicBezTo>
                <a:close/>
                <a:moveTo>
                  <a:pt x="222" y="297"/>
                </a:moveTo>
                <a:cubicBezTo>
                  <a:pt x="223" y="297"/>
                  <a:pt x="224" y="297"/>
                  <a:pt x="225" y="297"/>
                </a:cubicBezTo>
                <a:cubicBezTo>
                  <a:pt x="225" y="297"/>
                  <a:pt x="221" y="298"/>
                  <a:pt x="222" y="297"/>
                </a:cubicBezTo>
                <a:close/>
                <a:moveTo>
                  <a:pt x="226" y="296"/>
                </a:moveTo>
                <a:cubicBezTo>
                  <a:pt x="226" y="295"/>
                  <a:pt x="229" y="296"/>
                  <a:pt x="230" y="296"/>
                </a:cubicBezTo>
                <a:cubicBezTo>
                  <a:pt x="228" y="296"/>
                  <a:pt x="226" y="297"/>
                  <a:pt x="226" y="296"/>
                </a:cubicBezTo>
                <a:close/>
                <a:moveTo>
                  <a:pt x="234" y="294"/>
                </a:moveTo>
                <a:cubicBezTo>
                  <a:pt x="233" y="294"/>
                  <a:pt x="232" y="294"/>
                  <a:pt x="232" y="294"/>
                </a:cubicBezTo>
                <a:cubicBezTo>
                  <a:pt x="232" y="293"/>
                  <a:pt x="234" y="293"/>
                  <a:pt x="234" y="294"/>
                </a:cubicBezTo>
                <a:close/>
                <a:moveTo>
                  <a:pt x="233" y="291"/>
                </a:moveTo>
                <a:cubicBezTo>
                  <a:pt x="234" y="290"/>
                  <a:pt x="234" y="290"/>
                  <a:pt x="235" y="290"/>
                </a:cubicBezTo>
                <a:cubicBezTo>
                  <a:pt x="235" y="291"/>
                  <a:pt x="234" y="291"/>
                  <a:pt x="233" y="291"/>
                </a:cubicBezTo>
                <a:close/>
                <a:moveTo>
                  <a:pt x="257" y="283"/>
                </a:moveTo>
                <a:cubicBezTo>
                  <a:pt x="258" y="283"/>
                  <a:pt x="258" y="282"/>
                  <a:pt x="259" y="282"/>
                </a:cubicBezTo>
                <a:cubicBezTo>
                  <a:pt x="259" y="283"/>
                  <a:pt x="255" y="284"/>
                  <a:pt x="257" y="283"/>
                </a:cubicBezTo>
                <a:close/>
                <a:moveTo>
                  <a:pt x="494" y="29"/>
                </a:moveTo>
                <a:cubicBezTo>
                  <a:pt x="493" y="30"/>
                  <a:pt x="493" y="31"/>
                  <a:pt x="492" y="33"/>
                </a:cubicBezTo>
                <a:cubicBezTo>
                  <a:pt x="491" y="31"/>
                  <a:pt x="494" y="29"/>
                  <a:pt x="494" y="29"/>
                </a:cubicBezTo>
                <a:close/>
                <a:moveTo>
                  <a:pt x="486" y="47"/>
                </a:moveTo>
                <a:cubicBezTo>
                  <a:pt x="487" y="45"/>
                  <a:pt x="487" y="42"/>
                  <a:pt x="489" y="40"/>
                </a:cubicBezTo>
                <a:cubicBezTo>
                  <a:pt x="487" y="42"/>
                  <a:pt x="486" y="48"/>
                  <a:pt x="485" y="51"/>
                </a:cubicBezTo>
                <a:cubicBezTo>
                  <a:pt x="485" y="51"/>
                  <a:pt x="486" y="47"/>
                  <a:pt x="486" y="47"/>
                </a:cubicBezTo>
                <a:close/>
                <a:moveTo>
                  <a:pt x="483" y="59"/>
                </a:moveTo>
                <a:cubicBezTo>
                  <a:pt x="483" y="61"/>
                  <a:pt x="483" y="62"/>
                  <a:pt x="482" y="63"/>
                </a:cubicBezTo>
                <a:cubicBezTo>
                  <a:pt x="482" y="61"/>
                  <a:pt x="483" y="60"/>
                  <a:pt x="483" y="59"/>
                </a:cubicBezTo>
                <a:close/>
                <a:moveTo>
                  <a:pt x="474" y="81"/>
                </a:moveTo>
                <a:cubicBezTo>
                  <a:pt x="475" y="81"/>
                  <a:pt x="476" y="79"/>
                  <a:pt x="474" y="81"/>
                </a:cubicBezTo>
                <a:close/>
                <a:moveTo>
                  <a:pt x="471" y="88"/>
                </a:moveTo>
                <a:cubicBezTo>
                  <a:pt x="472" y="86"/>
                  <a:pt x="472" y="85"/>
                  <a:pt x="473" y="84"/>
                </a:cubicBezTo>
                <a:cubicBezTo>
                  <a:pt x="473" y="85"/>
                  <a:pt x="471" y="89"/>
                  <a:pt x="471" y="88"/>
                </a:cubicBezTo>
                <a:close/>
                <a:moveTo>
                  <a:pt x="468" y="95"/>
                </a:moveTo>
                <a:cubicBezTo>
                  <a:pt x="467" y="97"/>
                  <a:pt x="463" y="104"/>
                  <a:pt x="463" y="104"/>
                </a:cubicBezTo>
                <a:cubicBezTo>
                  <a:pt x="464" y="101"/>
                  <a:pt x="467" y="98"/>
                  <a:pt x="468" y="95"/>
                </a:cubicBezTo>
                <a:close/>
                <a:moveTo>
                  <a:pt x="460" y="107"/>
                </a:moveTo>
                <a:cubicBezTo>
                  <a:pt x="460" y="106"/>
                  <a:pt x="461" y="105"/>
                  <a:pt x="462" y="104"/>
                </a:cubicBezTo>
                <a:cubicBezTo>
                  <a:pt x="462" y="105"/>
                  <a:pt x="460" y="108"/>
                  <a:pt x="460" y="107"/>
                </a:cubicBezTo>
                <a:close/>
                <a:moveTo>
                  <a:pt x="425" y="161"/>
                </a:moveTo>
                <a:cubicBezTo>
                  <a:pt x="425" y="161"/>
                  <a:pt x="422" y="164"/>
                  <a:pt x="422" y="164"/>
                </a:cubicBezTo>
                <a:cubicBezTo>
                  <a:pt x="421" y="163"/>
                  <a:pt x="424" y="161"/>
                  <a:pt x="425" y="161"/>
                </a:cubicBezTo>
                <a:close/>
                <a:moveTo>
                  <a:pt x="419" y="166"/>
                </a:moveTo>
                <a:cubicBezTo>
                  <a:pt x="419" y="166"/>
                  <a:pt x="419" y="168"/>
                  <a:pt x="419" y="168"/>
                </a:cubicBezTo>
                <a:cubicBezTo>
                  <a:pt x="419" y="169"/>
                  <a:pt x="418" y="169"/>
                  <a:pt x="417" y="168"/>
                </a:cubicBezTo>
                <a:cubicBezTo>
                  <a:pt x="417" y="167"/>
                  <a:pt x="418" y="167"/>
                  <a:pt x="419" y="166"/>
                </a:cubicBezTo>
                <a:close/>
                <a:moveTo>
                  <a:pt x="416" y="172"/>
                </a:moveTo>
                <a:cubicBezTo>
                  <a:pt x="415" y="173"/>
                  <a:pt x="414" y="174"/>
                  <a:pt x="414" y="174"/>
                </a:cubicBezTo>
                <a:cubicBezTo>
                  <a:pt x="414" y="173"/>
                  <a:pt x="415" y="172"/>
                  <a:pt x="416" y="172"/>
                </a:cubicBezTo>
                <a:close/>
                <a:moveTo>
                  <a:pt x="411" y="178"/>
                </a:moveTo>
                <a:cubicBezTo>
                  <a:pt x="410" y="177"/>
                  <a:pt x="411" y="178"/>
                  <a:pt x="411" y="178"/>
                </a:cubicBezTo>
                <a:close/>
                <a:moveTo>
                  <a:pt x="409" y="180"/>
                </a:moveTo>
                <a:cubicBezTo>
                  <a:pt x="408" y="181"/>
                  <a:pt x="408" y="181"/>
                  <a:pt x="407" y="182"/>
                </a:cubicBezTo>
                <a:cubicBezTo>
                  <a:pt x="412" y="178"/>
                  <a:pt x="432" y="154"/>
                  <a:pt x="433" y="151"/>
                </a:cubicBezTo>
                <a:cubicBezTo>
                  <a:pt x="433" y="152"/>
                  <a:pt x="429" y="157"/>
                  <a:pt x="427" y="158"/>
                </a:cubicBezTo>
                <a:cubicBezTo>
                  <a:pt x="428" y="157"/>
                  <a:pt x="428" y="154"/>
                  <a:pt x="427" y="155"/>
                </a:cubicBezTo>
                <a:cubicBezTo>
                  <a:pt x="429" y="153"/>
                  <a:pt x="444" y="137"/>
                  <a:pt x="443" y="136"/>
                </a:cubicBezTo>
                <a:cubicBezTo>
                  <a:pt x="443" y="137"/>
                  <a:pt x="442" y="137"/>
                  <a:pt x="441" y="137"/>
                </a:cubicBezTo>
                <a:cubicBezTo>
                  <a:pt x="441" y="135"/>
                  <a:pt x="452" y="124"/>
                  <a:pt x="453" y="122"/>
                </a:cubicBezTo>
                <a:cubicBezTo>
                  <a:pt x="455" y="118"/>
                  <a:pt x="461" y="111"/>
                  <a:pt x="462" y="108"/>
                </a:cubicBezTo>
                <a:cubicBezTo>
                  <a:pt x="461" y="114"/>
                  <a:pt x="453" y="123"/>
                  <a:pt x="450" y="129"/>
                </a:cubicBezTo>
                <a:cubicBezTo>
                  <a:pt x="445" y="136"/>
                  <a:pt x="441" y="143"/>
                  <a:pt x="435" y="150"/>
                </a:cubicBezTo>
                <a:cubicBezTo>
                  <a:pt x="428" y="160"/>
                  <a:pt x="421" y="169"/>
                  <a:pt x="412" y="178"/>
                </a:cubicBezTo>
                <a:cubicBezTo>
                  <a:pt x="409" y="181"/>
                  <a:pt x="406" y="185"/>
                  <a:pt x="403" y="188"/>
                </a:cubicBezTo>
                <a:cubicBezTo>
                  <a:pt x="406" y="185"/>
                  <a:pt x="408" y="182"/>
                  <a:pt x="409" y="180"/>
                </a:cubicBezTo>
                <a:close/>
                <a:moveTo>
                  <a:pt x="287" y="281"/>
                </a:moveTo>
                <a:cubicBezTo>
                  <a:pt x="287" y="280"/>
                  <a:pt x="287" y="282"/>
                  <a:pt x="287" y="281"/>
                </a:cubicBezTo>
                <a:close/>
                <a:moveTo>
                  <a:pt x="293" y="278"/>
                </a:moveTo>
                <a:cubicBezTo>
                  <a:pt x="294" y="278"/>
                  <a:pt x="294" y="278"/>
                  <a:pt x="295" y="277"/>
                </a:cubicBezTo>
                <a:cubicBezTo>
                  <a:pt x="295" y="277"/>
                  <a:pt x="296" y="276"/>
                  <a:pt x="297" y="277"/>
                </a:cubicBezTo>
                <a:cubicBezTo>
                  <a:pt x="298" y="279"/>
                  <a:pt x="293" y="279"/>
                  <a:pt x="293" y="278"/>
                </a:cubicBezTo>
                <a:close/>
                <a:moveTo>
                  <a:pt x="299" y="276"/>
                </a:moveTo>
                <a:cubicBezTo>
                  <a:pt x="298" y="275"/>
                  <a:pt x="302" y="275"/>
                  <a:pt x="302" y="276"/>
                </a:cubicBezTo>
                <a:cubicBezTo>
                  <a:pt x="301" y="276"/>
                  <a:pt x="300" y="277"/>
                  <a:pt x="299" y="276"/>
                </a:cubicBezTo>
                <a:close/>
                <a:moveTo>
                  <a:pt x="316" y="268"/>
                </a:moveTo>
                <a:cubicBezTo>
                  <a:pt x="315" y="267"/>
                  <a:pt x="320" y="266"/>
                  <a:pt x="320" y="267"/>
                </a:cubicBezTo>
                <a:cubicBezTo>
                  <a:pt x="317" y="270"/>
                  <a:pt x="317" y="268"/>
                  <a:pt x="316" y="268"/>
                </a:cubicBezTo>
                <a:close/>
                <a:moveTo>
                  <a:pt x="356" y="243"/>
                </a:moveTo>
                <a:cubicBezTo>
                  <a:pt x="356" y="242"/>
                  <a:pt x="363" y="238"/>
                  <a:pt x="363" y="238"/>
                </a:cubicBezTo>
                <a:cubicBezTo>
                  <a:pt x="364" y="239"/>
                  <a:pt x="352" y="246"/>
                  <a:pt x="356" y="243"/>
                </a:cubicBezTo>
                <a:close/>
                <a:moveTo>
                  <a:pt x="372" y="231"/>
                </a:moveTo>
                <a:cubicBezTo>
                  <a:pt x="373" y="230"/>
                  <a:pt x="375" y="228"/>
                  <a:pt x="377" y="226"/>
                </a:cubicBezTo>
                <a:cubicBezTo>
                  <a:pt x="375" y="228"/>
                  <a:pt x="373" y="230"/>
                  <a:pt x="372" y="231"/>
                </a:cubicBezTo>
                <a:close/>
                <a:moveTo>
                  <a:pt x="386" y="220"/>
                </a:moveTo>
                <a:cubicBezTo>
                  <a:pt x="386" y="219"/>
                  <a:pt x="387" y="218"/>
                  <a:pt x="388" y="218"/>
                </a:cubicBezTo>
                <a:cubicBezTo>
                  <a:pt x="387" y="219"/>
                  <a:pt x="387" y="219"/>
                  <a:pt x="386" y="220"/>
                </a:cubicBezTo>
                <a:close/>
                <a:moveTo>
                  <a:pt x="395" y="212"/>
                </a:moveTo>
                <a:cubicBezTo>
                  <a:pt x="394" y="211"/>
                  <a:pt x="397" y="209"/>
                  <a:pt x="397" y="210"/>
                </a:cubicBezTo>
                <a:cubicBezTo>
                  <a:pt x="397" y="210"/>
                  <a:pt x="396" y="211"/>
                  <a:pt x="395" y="212"/>
                </a:cubicBezTo>
                <a:close/>
                <a:moveTo>
                  <a:pt x="401" y="205"/>
                </a:moveTo>
                <a:cubicBezTo>
                  <a:pt x="402" y="204"/>
                  <a:pt x="402" y="204"/>
                  <a:pt x="403" y="203"/>
                </a:cubicBezTo>
                <a:cubicBezTo>
                  <a:pt x="403" y="204"/>
                  <a:pt x="402" y="205"/>
                  <a:pt x="401" y="205"/>
                </a:cubicBezTo>
                <a:close/>
                <a:moveTo>
                  <a:pt x="415" y="190"/>
                </a:moveTo>
                <a:cubicBezTo>
                  <a:pt x="416" y="189"/>
                  <a:pt x="416" y="189"/>
                  <a:pt x="417" y="188"/>
                </a:cubicBezTo>
                <a:cubicBezTo>
                  <a:pt x="417" y="189"/>
                  <a:pt x="416" y="190"/>
                  <a:pt x="415" y="190"/>
                </a:cubicBezTo>
                <a:close/>
                <a:moveTo>
                  <a:pt x="466" y="119"/>
                </a:moveTo>
                <a:cubicBezTo>
                  <a:pt x="453" y="138"/>
                  <a:pt x="442" y="157"/>
                  <a:pt x="427" y="175"/>
                </a:cubicBezTo>
                <a:cubicBezTo>
                  <a:pt x="413" y="192"/>
                  <a:pt x="398" y="207"/>
                  <a:pt x="382" y="221"/>
                </a:cubicBezTo>
                <a:cubicBezTo>
                  <a:pt x="375" y="227"/>
                  <a:pt x="369" y="232"/>
                  <a:pt x="362" y="237"/>
                </a:cubicBezTo>
                <a:cubicBezTo>
                  <a:pt x="360" y="238"/>
                  <a:pt x="354" y="244"/>
                  <a:pt x="349" y="248"/>
                </a:cubicBezTo>
                <a:cubicBezTo>
                  <a:pt x="351" y="246"/>
                  <a:pt x="353" y="245"/>
                  <a:pt x="353" y="245"/>
                </a:cubicBezTo>
                <a:cubicBezTo>
                  <a:pt x="355" y="249"/>
                  <a:pt x="329" y="259"/>
                  <a:pt x="329" y="260"/>
                </a:cubicBezTo>
                <a:cubicBezTo>
                  <a:pt x="330" y="260"/>
                  <a:pt x="331" y="259"/>
                  <a:pt x="332" y="259"/>
                </a:cubicBezTo>
                <a:cubicBezTo>
                  <a:pt x="332" y="259"/>
                  <a:pt x="324" y="264"/>
                  <a:pt x="322" y="266"/>
                </a:cubicBezTo>
                <a:cubicBezTo>
                  <a:pt x="323" y="265"/>
                  <a:pt x="324" y="264"/>
                  <a:pt x="325" y="263"/>
                </a:cubicBezTo>
                <a:cubicBezTo>
                  <a:pt x="324" y="262"/>
                  <a:pt x="313" y="268"/>
                  <a:pt x="313" y="268"/>
                </a:cubicBezTo>
                <a:cubicBezTo>
                  <a:pt x="314" y="268"/>
                  <a:pt x="315" y="268"/>
                  <a:pt x="316" y="268"/>
                </a:cubicBezTo>
                <a:cubicBezTo>
                  <a:pt x="316" y="270"/>
                  <a:pt x="310" y="272"/>
                  <a:pt x="308" y="272"/>
                </a:cubicBezTo>
                <a:cubicBezTo>
                  <a:pt x="308" y="272"/>
                  <a:pt x="309" y="272"/>
                  <a:pt x="309" y="272"/>
                </a:cubicBezTo>
                <a:cubicBezTo>
                  <a:pt x="309" y="272"/>
                  <a:pt x="302" y="276"/>
                  <a:pt x="302" y="275"/>
                </a:cubicBezTo>
                <a:cubicBezTo>
                  <a:pt x="302" y="274"/>
                  <a:pt x="303" y="274"/>
                  <a:pt x="303" y="273"/>
                </a:cubicBezTo>
                <a:cubicBezTo>
                  <a:pt x="302" y="273"/>
                  <a:pt x="300" y="273"/>
                  <a:pt x="299" y="274"/>
                </a:cubicBezTo>
                <a:cubicBezTo>
                  <a:pt x="340" y="254"/>
                  <a:pt x="378" y="226"/>
                  <a:pt x="409" y="193"/>
                </a:cubicBezTo>
                <a:cubicBezTo>
                  <a:pt x="427" y="174"/>
                  <a:pt x="444" y="153"/>
                  <a:pt x="458" y="131"/>
                </a:cubicBezTo>
                <a:cubicBezTo>
                  <a:pt x="469" y="112"/>
                  <a:pt x="484" y="89"/>
                  <a:pt x="489" y="68"/>
                </a:cubicBezTo>
                <a:cubicBezTo>
                  <a:pt x="486" y="83"/>
                  <a:pt x="475" y="105"/>
                  <a:pt x="466" y="119"/>
                </a:cubicBezTo>
                <a:close/>
                <a:moveTo>
                  <a:pt x="490" y="38"/>
                </a:moveTo>
                <a:cubicBezTo>
                  <a:pt x="489" y="38"/>
                  <a:pt x="491" y="35"/>
                  <a:pt x="491" y="34"/>
                </a:cubicBezTo>
                <a:cubicBezTo>
                  <a:pt x="491" y="34"/>
                  <a:pt x="490" y="39"/>
                  <a:pt x="490" y="38"/>
                </a:cubicBezTo>
                <a:close/>
                <a:moveTo>
                  <a:pt x="504" y="39"/>
                </a:moveTo>
                <a:cubicBezTo>
                  <a:pt x="504" y="38"/>
                  <a:pt x="506" y="35"/>
                  <a:pt x="506" y="34"/>
                </a:cubicBezTo>
                <a:cubicBezTo>
                  <a:pt x="506" y="35"/>
                  <a:pt x="503" y="40"/>
                  <a:pt x="504" y="39"/>
                </a:cubicBezTo>
                <a:close/>
                <a:moveTo>
                  <a:pt x="510" y="23"/>
                </a:moveTo>
                <a:cubicBezTo>
                  <a:pt x="509" y="23"/>
                  <a:pt x="513" y="20"/>
                  <a:pt x="513" y="19"/>
                </a:cubicBezTo>
                <a:cubicBezTo>
                  <a:pt x="514" y="20"/>
                  <a:pt x="511" y="24"/>
                  <a:pt x="510" y="23"/>
                </a:cubicBezTo>
                <a:close/>
                <a:moveTo>
                  <a:pt x="244" y="295"/>
                </a:moveTo>
                <a:cubicBezTo>
                  <a:pt x="243" y="294"/>
                  <a:pt x="244" y="296"/>
                  <a:pt x="244" y="295"/>
                </a:cubicBezTo>
                <a:close/>
                <a:moveTo>
                  <a:pt x="72" y="297"/>
                </a:moveTo>
                <a:cubicBezTo>
                  <a:pt x="72" y="295"/>
                  <a:pt x="62" y="295"/>
                  <a:pt x="61" y="295"/>
                </a:cubicBezTo>
                <a:cubicBezTo>
                  <a:pt x="62" y="295"/>
                  <a:pt x="71" y="298"/>
                  <a:pt x="72" y="297"/>
                </a:cubicBezTo>
                <a:close/>
                <a:moveTo>
                  <a:pt x="250" y="294"/>
                </a:moveTo>
                <a:cubicBezTo>
                  <a:pt x="248" y="293"/>
                  <a:pt x="249" y="294"/>
                  <a:pt x="250" y="294"/>
                </a:cubicBezTo>
                <a:close/>
                <a:moveTo>
                  <a:pt x="349" y="248"/>
                </a:moveTo>
                <a:cubicBezTo>
                  <a:pt x="345" y="251"/>
                  <a:pt x="341" y="254"/>
                  <a:pt x="340" y="254"/>
                </a:cubicBezTo>
                <a:cubicBezTo>
                  <a:pt x="341" y="254"/>
                  <a:pt x="345" y="251"/>
                  <a:pt x="349" y="248"/>
                </a:cubicBezTo>
                <a:close/>
                <a:moveTo>
                  <a:pt x="95" y="303"/>
                </a:moveTo>
                <a:cubicBezTo>
                  <a:pt x="95" y="304"/>
                  <a:pt x="95" y="302"/>
                  <a:pt x="95" y="303"/>
                </a:cubicBezTo>
                <a:close/>
                <a:moveTo>
                  <a:pt x="311" y="270"/>
                </a:moveTo>
                <a:cubicBezTo>
                  <a:pt x="310" y="269"/>
                  <a:pt x="311" y="270"/>
                  <a:pt x="311" y="270"/>
                </a:cubicBezTo>
                <a:close/>
                <a:moveTo>
                  <a:pt x="334" y="257"/>
                </a:moveTo>
                <a:cubicBezTo>
                  <a:pt x="334" y="257"/>
                  <a:pt x="339" y="255"/>
                  <a:pt x="339" y="254"/>
                </a:cubicBezTo>
                <a:cubicBezTo>
                  <a:pt x="338" y="254"/>
                  <a:pt x="335" y="256"/>
                  <a:pt x="334" y="257"/>
                </a:cubicBezTo>
                <a:close/>
                <a:moveTo>
                  <a:pt x="308" y="272"/>
                </a:moveTo>
                <a:cubicBezTo>
                  <a:pt x="307" y="272"/>
                  <a:pt x="307" y="272"/>
                  <a:pt x="306" y="272"/>
                </a:cubicBezTo>
                <a:cubicBezTo>
                  <a:pt x="306" y="272"/>
                  <a:pt x="307" y="272"/>
                  <a:pt x="308" y="272"/>
                </a:cubicBezTo>
                <a:close/>
                <a:moveTo>
                  <a:pt x="55" y="259"/>
                </a:moveTo>
                <a:cubicBezTo>
                  <a:pt x="55" y="258"/>
                  <a:pt x="54" y="259"/>
                  <a:pt x="54" y="259"/>
                </a:cubicBezTo>
                <a:cubicBezTo>
                  <a:pt x="54" y="259"/>
                  <a:pt x="55" y="259"/>
                  <a:pt x="55" y="259"/>
                </a:cubicBezTo>
                <a:close/>
                <a:moveTo>
                  <a:pt x="106" y="233"/>
                </a:moveTo>
                <a:cubicBezTo>
                  <a:pt x="106" y="233"/>
                  <a:pt x="106" y="233"/>
                  <a:pt x="106" y="232"/>
                </a:cubicBezTo>
                <a:cubicBezTo>
                  <a:pt x="105" y="229"/>
                  <a:pt x="105" y="231"/>
                  <a:pt x="106" y="233"/>
                </a:cubicBezTo>
                <a:close/>
                <a:moveTo>
                  <a:pt x="54" y="259"/>
                </a:moveTo>
                <a:cubicBezTo>
                  <a:pt x="54" y="260"/>
                  <a:pt x="54" y="260"/>
                  <a:pt x="54" y="260"/>
                </a:cubicBezTo>
                <a:cubicBezTo>
                  <a:pt x="54" y="259"/>
                  <a:pt x="54" y="259"/>
                  <a:pt x="54" y="259"/>
                </a:cubicBezTo>
                <a:cubicBezTo>
                  <a:pt x="54" y="259"/>
                  <a:pt x="54" y="259"/>
                  <a:pt x="54" y="259"/>
                </a:cubicBezTo>
                <a:close/>
                <a:moveTo>
                  <a:pt x="67" y="245"/>
                </a:move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ubicBezTo>
                  <a:pt x="67" y="245"/>
                  <a:pt x="67" y="245"/>
                  <a:pt x="67" y="245"/>
                </a:cubicBezTo>
                <a:close/>
                <a:moveTo>
                  <a:pt x="68" y="244"/>
                </a:moveTo>
                <a:cubicBezTo>
                  <a:pt x="68" y="244"/>
                  <a:pt x="68" y="244"/>
                  <a:pt x="68" y="244"/>
                </a:cubicBezTo>
                <a:cubicBezTo>
                  <a:pt x="68" y="245"/>
                  <a:pt x="68" y="244"/>
                  <a:pt x="68" y="244"/>
                </a:cubicBezTo>
                <a:close/>
                <a:moveTo>
                  <a:pt x="67" y="244"/>
                </a:moveTo>
                <a:cubicBezTo>
                  <a:pt x="67" y="244"/>
                  <a:pt x="67" y="244"/>
                  <a:pt x="67" y="244"/>
                </a:cubicBezTo>
                <a:cubicBezTo>
                  <a:pt x="67" y="245"/>
                  <a:pt x="67" y="245"/>
                  <a:pt x="67" y="244"/>
                </a:cubicBezTo>
                <a:close/>
                <a:moveTo>
                  <a:pt x="79" y="241"/>
                </a:moveTo>
                <a:cubicBezTo>
                  <a:pt x="79" y="240"/>
                  <a:pt x="79" y="242"/>
                  <a:pt x="79" y="241"/>
                </a:cubicBezTo>
                <a:close/>
                <a:moveTo>
                  <a:pt x="76" y="242"/>
                </a:moveTo>
                <a:cubicBezTo>
                  <a:pt x="76" y="243"/>
                  <a:pt x="76" y="241"/>
                  <a:pt x="76" y="242"/>
                </a:cubicBezTo>
                <a:close/>
                <a:moveTo>
                  <a:pt x="18" y="253"/>
                </a:moveTo>
                <a:cubicBezTo>
                  <a:pt x="16" y="251"/>
                  <a:pt x="18" y="254"/>
                  <a:pt x="18" y="253"/>
                </a:cubicBezTo>
                <a:close/>
                <a:moveTo>
                  <a:pt x="75" y="240"/>
                </a:moveTo>
                <a:cubicBezTo>
                  <a:pt x="75" y="241"/>
                  <a:pt x="75" y="239"/>
                  <a:pt x="75" y="240"/>
                </a:cubicBezTo>
                <a:close/>
                <a:moveTo>
                  <a:pt x="85" y="253"/>
                </a:moveTo>
                <a:cubicBezTo>
                  <a:pt x="86" y="254"/>
                  <a:pt x="85" y="251"/>
                  <a:pt x="85" y="253"/>
                </a:cubicBezTo>
                <a:close/>
                <a:moveTo>
                  <a:pt x="97" y="237"/>
                </a:moveTo>
                <a:cubicBezTo>
                  <a:pt x="97" y="238"/>
                  <a:pt x="99" y="237"/>
                  <a:pt x="98" y="236"/>
                </a:cubicBezTo>
                <a:cubicBezTo>
                  <a:pt x="98" y="236"/>
                  <a:pt x="97" y="237"/>
                  <a:pt x="97" y="237"/>
                </a:cubicBezTo>
                <a:close/>
                <a:moveTo>
                  <a:pt x="106" y="247"/>
                </a:moveTo>
                <a:cubicBezTo>
                  <a:pt x="105" y="246"/>
                  <a:pt x="106" y="247"/>
                  <a:pt x="106" y="247"/>
                </a:cubicBezTo>
                <a:close/>
                <a:moveTo>
                  <a:pt x="96" y="236"/>
                </a:moveTo>
                <a:cubicBezTo>
                  <a:pt x="96" y="235"/>
                  <a:pt x="98" y="235"/>
                  <a:pt x="99" y="234"/>
                </a:cubicBezTo>
                <a:cubicBezTo>
                  <a:pt x="99" y="234"/>
                  <a:pt x="99" y="234"/>
                  <a:pt x="99" y="234"/>
                </a:cubicBezTo>
                <a:cubicBezTo>
                  <a:pt x="101" y="234"/>
                  <a:pt x="102" y="233"/>
                  <a:pt x="103" y="232"/>
                </a:cubicBezTo>
                <a:cubicBezTo>
                  <a:pt x="103" y="232"/>
                  <a:pt x="103" y="232"/>
                  <a:pt x="103" y="232"/>
                </a:cubicBezTo>
                <a:cubicBezTo>
                  <a:pt x="103" y="233"/>
                  <a:pt x="103" y="232"/>
                  <a:pt x="103" y="232"/>
                </a:cubicBezTo>
                <a:cubicBezTo>
                  <a:pt x="103" y="232"/>
                  <a:pt x="103" y="232"/>
                  <a:pt x="103" y="231"/>
                </a:cubicBezTo>
                <a:cubicBezTo>
                  <a:pt x="103" y="232"/>
                  <a:pt x="90" y="235"/>
                  <a:pt x="90" y="235"/>
                </a:cubicBezTo>
                <a:cubicBezTo>
                  <a:pt x="90" y="235"/>
                  <a:pt x="90" y="237"/>
                  <a:pt x="90" y="237"/>
                </a:cubicBezTo>
                <a:cubicBezTo>
                  <a:pt x="92" y="237"/>
                  <a:pt x="94" y="236"/>
                  <a:pt x="96" y="236"/>
                </a:cubicBezTo>
                <a:close/>
                <a:moveTo>
                  <a:pt x="105" y="246"/>
                </a:moveTo>
                <a:cubicBezTo>
                  <a:pt x="106" y="245"/>
                  <a:pt x="109" y="248"/>
                  <a:pt x="110" y="248"/>
                </a:cubicBezTo>
                <a:cubicBezTo>
                  <a:pt x="112" y="248"/>
                  <a:pt x="106" y="242"/>
                  <a:pt x="105" y="246"/>
                </a:cubicBezTo>
                <a:close/>
                <a:moveTo>
                  <a:pt x="94" y="237"/>
                </a:moveTo>
                <a:cubicBezTo>
                  <a:pt x="94" y="238"/>
                  <a:pt x="94" y="237"/>
                  <a:pt x="94" y="237"/>
                </a:cubicBezTo>
                <a:close/>
                <a:moveTo>
                  <a:pt x="89" y="237"/>
                </a:moveTo>
                <a:cubicBezTo>
                  <a:pt x="91" y="233"/>
                  <a:pt x="78" y="239"/>
                  <a:pt x="79" y="240"/>
                </a:cubicBezTo>
                <a:cubicBezTo>
                  <a:pt x="79" y="240"/>
                  <a:pt x="89" y="237"/>
                  <a:pt x="89" y="237"/>
                </a:cubicBezTo>
                <a:close/>
                <a:moveTo>
                  <a:pt x="85" y="237"/>
                </a:moveTo>
                <a:cubicBezTo>
                  <a:pt x="85" y="238"/>
                  <a:pt x="85" y="236"/>
                  <a:pt x="85" y="237"/>
                </a:cubicBezTo>
                <a:close/>
                <a:moveTo>
                  <a:pt x="49" y="260"/>
                </a:moveTo>
                <a:cubicBezTo>
                  <a:pt x="49" y="260"/>
                  <a:pt x="49" y="261"/>
                  <a:pt x="49" y="260"/>
                </a:cubicBezTo>
                <a:close/>
                <a:moveTo>
                  <a:pt x="63" y="257"/>
                </a:moveTo>
                <a:cubicBezTo>
                  <a:pt x="64" y="256"/>
                  <a:pt x="63" y="257"/>
                  <a:pt x="63" y="257"/>
                </a:cubicBezTo>
                <a:close/>
                <a:moveTo>
                  <a:pt x="71" y="257"/>
                </a:moveTo>
                <a:cubicBezTo>
                  <a:pt x="71" y="257"/>
                  <a:pt x="73" y="256"/>
                  <a:pt x="73" y="256"/>
                </a:cubicBezTo>
                <a:cubicBezTo>
                  <a:pt x="73" y="256"/>
                  <a:pt x="70" y="255"/>
                  <a:pt x="71" y="257"/>
                </a:cubicBezTo>
                <a:close/>
                <a:moveTo>
                  <a:pt x="72" y="257"/>
                </a:moveTo>
                <a:cubicBezTo>
                  <a:pt x="73" y="258"/>
                  <a:pt x="72" y="256"/>
                  <a:pt x="72" y="257"/>
                </a:cubicBezTo>
                <a:close/>
                <a:moveTo>
                  <a:pt x="53" y="259"/>
                </a:moveTo>
                <a:cubicBezTo>
                  <a:pt x="53" y="258"/>
                  <a:pt x="53" y="260"/>
                  <a:pt x="53" y="259"/>
                </a:cubicBezTo>
                <a:close/>
                <a:moveTo>
                  <a:pt x="71" y="258"/>
                </a:moveTo>
                <a:cubicBezTo>
                  <a:pt x="69" y="258"/>
                  <a:pt x="73" y="258"/>
                  <a:pt x="71" y="258"/>
                </a:cubicBezTo>
                <a:close/>
                <a:moveTo>
                  <a:pt x="61" y="258"/>
                </a:moveTo>
                <a:cubicBezTo>
                  <a:pt x="61" y="258"/>
                  <a:pt x="61" y="258"/>
                  <a:pt x="61" y="257"/>
                </a:cubicBezTo>
                <a:cubicBezTo>
                  <a:pt x="61" y="257"/>
                  <a:pt x="61" y="257"/>
                  <a:pt x="61" y="258"/>
                </a:cubicBezTo>
                <a:close/>
                <a:moveTo>
                  <a:pt x="62" y="257"/>
                </a:moveTo>
                <a:cubicBezTo>
                  <a:pt x="62" y="258"/>
                  <a:pt x="62" y="256"/>
                  <a:pt x="62" y="257"/>
                </a:cubicBezTo>
                <a:close/>
                <a:moveTo>
                  <a:pt x="82" y="254"/>
                </a:moveTo>
                <a:cubicBezTo>
                  <a:pt x="82" y="255"/>
                  <a:pt x="82" y="254"/>
                  <a:pt x="82" y="254"/>
                </a:cubicBezTo>
                <a:close/>
                <a:moveTo>
                  <a:pt x="74" y="243"/>
                </a:moveTo>
                <a:cubicBezTo>
                  <a:pt x="75" y="244"/>
                  <a:pt x="74" y="242"/>
                  <a:pt x="74" y="243"/>
                </a:cubicBezTo>
                <a:close/>
                <a:moveTo>
                  <a:pt x="72" y="258"/>
                </a:moveTo>
                <a:cubicBezTo>
                  <a:pt x="73" y="258"/>
                  <a:pt x="70" y="257"/>
                  <a:pt x="72" y="258"/>
                </a:cubicBezTo>
                <a:close/>
                <a:moveTo>
                  <a:pt x="74" y="257"/>
                </a:moveTo>
                <a:cubicBezTo>
                  <a:pt x="74" y="256"/>
                  <a:pt x="74" y="257"/>
                  <a:pt x="74" y="257"/>
                </a:cubicBezTo>
                <a:close/>
                <a:moveTo>
                  <a:pt x="76" y="256"/>
                </a:moveTo>
                <a:cubicBezTo>
                  <a:pt x="75" y="255"/>
                  <a:pt x="76" y="257"/>
                  <a:pt x="76" y="256"/>
                </a:cubicBezTo>
                <a:close/>
                <a:moveTo>
                  <a:pt x="83" y="253"/>
                </a:moveTo>
                <a:cubicBezTo>
                  <a:pt x="84" y="254"/>
                  <a:pt x="83" y="252"/>
                  <a:pt x="83" y="253"/>
                </a:cubicBezTo>
                <a:close/>
                <a:moveTo>
                  <a:pt x="47" y="260"/>
                </a:moveTo>
                <a:cubicBezTo>
                  <a:pt x="47" y="261"/>
                  <a:pt x="47" y="260"/>
                  <a:pt x="47" y="260"/>
                </a:cubicBezTo>
                <a:close/>
                <a:moveTo>
                  <a:pt x="49" y="263"/>
                </a:moveTo>
                <a:cubicBezTo>
                  <a:pt x="49" y="264"/>
                  <a:pt x="49" y="262"/>
                  <a:pt x="49" y="263"/>
                </a:cubicBezTo>
                <a:close/>
                <a:moveTo>
                  <a:pt x="95" y="246"/>
                </a:moveTo>
                <a:cubicBezTo>
                  <a:pt x="94" y="244"/>
                  <a:pt x="95" y="247"/>
                  <a:pt x="95" y="246"/>
                </a:cubicBezTo>
                <a:close/>
                <a:moveTo>
                  <a:pt x="104" y="247"/>
                </a:moveTo>
                <a:cubicBezTo>
                  <a:pt x="105" y="249"/>
                  <a:pt x="104" y="245"/>
                  <a:pt x="104" y="247"/>
                </a:cubicBezTo>
                <a:close/>
                <a:moveTo>
                  <a:pt x="73" y="243"/>
                </a:moveTo>
                <a:cubicBezTo>
                  <a:pt x="73" y="242"/>
                  <a:pt x="74" y="243"/>
                  <a:pt x="73" y="243"/>
                </a:cubicBezTo>
                <a:close/>
                <a:moveTo>
                  <a:pt x="61" y="247"/>
                </a:moveTo>
                <a:cubicBezTo>
                  <a:pt x="60" y="245"/>
                  <a:pt x="61" y="248"/>
                  <a:pt x="61" y="247"/>
                </a:cubicBezTo>
                <a:close/>
                <a:moveTo>
                  <a:pt x="65" y="246"/>
                </a:moveTo>
                <a:cubicBezTo>
                  <a:pt x="65" y="247"/>
                  <a:pt x="65" y="245"/>
                  <a:pt x="65" y="246"/>
                </a:cubicBezTo>
                <a:close/>
                <a:moveTo>
                  <a:pt x="51" y="259"/>
                </a:moveTo>
                <a:cubicBezTo>
                  <a:pt x="51" y="260"/>
                  <a:pt x="51" y="259"/>
                  <a:pt x="51" y="259"/>
                </a:cubicBezTo>
                <a:close/>
                <a:moveTo>
                  <a:pt x="52" y="259"/>
                </a:moveTo>
                <a:cubicBezTo>
                  <a:pt x="51" y="259"/>
                  <a:pt x="52" y="260"/>
                  <a:pt x="52" y="259"/>
                </a:cubicBezTo>
                <a:close/>
                <a:moveTo>
                  <a:pt x="50" y="260"/>
                </a:moveTo>
                <a:cubicBezTo>
                  <a:pt x="50" y="259"/>
                  <a:pt x="50" y="261"/>
                  <a:pt x="50" y="260"/>
                </a:cubicBezTo>
                <a:close/>
                <a:moveTo>
                  <a:pt x="34" y="312"/>
                </a:moveTo>
                <a:cubicBezTo>
                  <a:pt x="34" y="313"/>
                  <a:pt x="35" y="312"/>
                  <a:pt x="34" y="312"/>
                </a:cubicBezTo>
                <a:close/>
                <a:moveTo>
                  <a:pt x="25" y="298"/>
                </a:moveTo>
                <a:cubicBezTo>
                  <a:pt x="24" y="298"/>
                  <a:pt x="26" y="297"/>
                  <a:pt x="25" y="298"/>
                </a:cubicBezTo>
                <a:close/>
                <a:moveTo>
                  <a:pt x="33" y="312"/>
                </a:moveTo>
                <a:cubicBezTo>
                  <a:pt x="33" y="311"/>
                  <a:pt x="34" y="313"/>
                  <a:pt x="33" y="312"/>
                </a:cubicBezTo>
                <a:close/>
                <a:moveTo>
                  <a:pt x="55" y="329"/>
                </a:moveTo>
                <a:cubicBezTo>
                  <a:pt x="57" y="328"/>
                  <a:pt x="55" y="329"/>
                  <a:pt x="55" y="329"/>
                </a:cubicBezTo>
                <a:close/>
                <a:moveTo>
                  <a:pt x="34" y="312"/>
                </a:moveTo>
                <a:cubicBezTo>
                  <a:pt x="33" y="314"/>
                  <a:pt x="35" y="310"/>
                  <a:pt x="34" y="312"/>
                </a:cubicBezTo>
                <a:close/>
                <a:moveTo>
                  <a:pt x="51" y="311"/>
                </a:moveTo>
                <a:cubicBezTo>
                  <a:pt x="53" y="311"/>
                  <a:pt x="50" y="312"/>
                  <a:pt x="51" y="311"/>
                </a:cubicBezTo>
                <a:close/>
                <a:moveTo>
                  <a:pt x="60" y="333"/>
                </a:moveTo>
                <a:cubicBezTo>
                  <a:pt x="60" y="333"/>
                  <a:pt x="61" y="333"/>
                  <a:pt x="61" y="333"/>
                </a:cubicBezTo>
                <a:cubicBezTo>
                  <a:pt x="60" y="333"/>
                  <a:pt x="57" y="323"/>
                  <a:pt x="57" y="323"/>
                </a:cubicBezTo>
                <a:cubicBezTo>
                  <a:pt x="57" y="323"/>
                  <a:pt x="56" y="323"/>
                  <a:pt x="56" y="323"/>
                </a:cubicBezTo>
                <a:cubicBezTo>
                  <a:pt x="56" y="323"/>
                  <a:pt x="57" y="327"/>
                  <a:pt x="57" y="327"/>
                </a:cubicBezTo>
                <a:cubicBezTo>
                  <a:pt x="57" y="328"/>
                  <a:pt x="57" y="329"/>
                  <a:pt x="58" y="330"/>
                </a:cubicBezTo>
                <a:cubicBezTo>
                  <a:pt x="58" y="330"/>
                  <a:pt x="59" y="330"/>
                  <a:pt x="58" y="330"/>
                </a:cubicBezTo>
                <a:cubicBezTo>
                  <a:pt x="58" y="330"/>
                  <a:pt x="58" y="330"/>
                  <a:pt x="58" y="330"/>
                </a:cubicBezTo>
                <a:cubicBezTo>
                  <a:pt x="59" y="331"/>
                  <a:pt x="59" y="332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ubicBezTo>
                  <a:pt x="60" y="333"/>
                  <a:pt x="60" y="333"/>
                  <a:pt x="60" y="333"/>
                </a:cubicBezTo>
                <a:close/>
                <a:moveTo>
                  <a:pt x="35" y="312"/>
                </a:moveTo>
                <a:cubicBezTo>
                  <a:pt x="36" y="311"/>
                  <a:pt x="34" y="312"/>
                  <a:pt x="35" y="312"/>
                </a:cubicBezTo>
                <a:close/>
                <a:moveTo>
                  <a:pt x="52" y="314"/>
                </a:moveTo>
                <a:cubicBezTo>
                  <a:pt x="52" y="314"/>
                  <a:pt x="55" y="323"/>
                  <a:pt x="55" y="323"/>
                </a:cubicBezTo>
                <a:cubicBezTo>
                  <a:pt x="59" y="323"/>
                  <a:pt x="53" y="313"/>
                  <a:pt x="52" y="314"/>
                </a:cubicBezTo>
                <a:close/>
                <a:moveTo>
                  <a:pt x="55" y="319"/>
                </a:moveTo>
                <a:cubicBezTo>
                  <a:pt x="54" y="319"/>
                  <a:pt x="56" y="319"/>
                  <a:pt x="55" y="319"/>
                </a:cubicBezTo>
                <a:close/>
                <a:moveTo>
                  <a:pt x="55" y="326"/>
                </a:moveTo>
                <a:cubicBezTo>
                  <a:pt x="56" y="326"/>
                  <a:pt x="54" y="327"/>
                  <a:pt x="55" y="326"/>
                </a:cubicBezTo>
                <a:close/>
                <a:moveTo>
                  <a:pt x="47" y="328"/>
                </a:moveTo>
                <a:cubicBezTo>
                  <a:pt x="48" y="328"/>
                  <a:pt x="46" y="329"/>
                  <a:pt x="47" y="328"/>
                </a:cubicBezTo>
                <a:close/>
                <a:moveTo>
                  <a:pt x="30" y="299"/>
                </a:moveTo>
                <a:cubicBezTo>
                  <a:pt x="30" y="299"/>
                  <a:pt x="29" y="299"/>
                  <a:pt x="29" y="299"/>
                </a:cubicBezTo>
                <a:cubicBezTo>
                  <a:pt x="29" y="299"/>
                  <a:pt x="29" y="299"/>
                  <a:pt x="29" y="299"/>
                </a:cubicBezTo>
                <a:cubicBezTo>
                  <a:pt x="30" y="299"/>
                  <a:pt x="30" y="299"/>
                  <a:pt x="30" y="299"/>
                </a:cubicBezTo>
                <a:close/>
                <a:moveTo>
                  <a:pt x="46" y="306"/>
                </a:moveTo>
                <a:cubicBezTo>
                  <a:pt x="46" y="306"/>
                  <a:pt x="46" y="306"/>
                  <a:pt x="46" y="306"/>
                </a:cubicBezTo>
                <a:cubicBezTo>
                  <a:pt x="46" y="306"/>
                  <a:pt x="46" y="306"/>
                  <a:pt x="46" y="306"/>
                </a:cubicBezTo>
                <a:cubicBezTo>
                  <a:pt x="45" y="306"/>
                  <a:pt x="45" y="306"/>
                  <a:pt x="46" y="306"/>
                </a:cubicBezTo>
                <a:close/>
                <a:moveTo>
                  <a:pt x="29" y="300"/>
                </a:moveTo>
                <a:cubicBezTo>
                  <a:pt x="29" y="300"/>
                  <a:pt x="29" y="300"/>
                  <a:pt x="29" y="300"/>
                </a:cubicBezTo>
                <a:cubicBezTo>
                  <a:pt x="29" y="300"/>
                  <a:pt x="30" y="300"/>
                  <a:pt x="30" y="300"/>
                </a:cubicBezTo>
                <a:cubicBezTo>
                  <a:pt x="30" y="300"/>
                  <a:pt x="30" y="300"/>
                  <a:pt x="29" y="300"/>
                </a:cubicBezTo>
                <a:close/>
                <a:moveTo>
                  <a:pt x="46" y="305"/>
                </a:move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6" y="305"/>
                  <a:pt x="46" y="305"/>
                </a:cubicBezTo>
                <a:cubicBezTo>
                  <a:pt x="46" y="305"/>
                  <a:pt x="45" y="305"/>
                  <a:pt x="46" y="305"/>
                </a:cubicBezTo>
                <a:close/>
                <a:moveTo>
                  <a:pt x="34" y="306"/>
                </a:moveTo>
                <a:cubicBezTo>
                  <a:pt x="34" y="306"/>
                  <a:pt x="33" y="306"/>
                  <a:pt x="34" y="306"/>
                </a:cubicBezTo>
                <a:close/>
                <a:moveTo>
                  <a:pt x="33" y="305"/>
                </a:moveTo>
                <a:cubicBezTo>
                  <a:pt x="32" y="305"/>
                  <a:pt x="34" y="304"/>
                  <a:pt x="33" y="305"/>
                </a:cubicBezTo>
                <a:close/>
                <a:moveTo>
                  <a:pt x="33" y="304"/>
                </a:moveTo>
                <a:cubicBezTo>
                  <a:pt x="32" y="305"/>
                  <a:pt x="33" y="304"/>
                  <a:pt x="33" y="304"/>
                </a:cubicBezTo>
                <a:close/>
                <a:moveTo>
                  <a:pt x="31" y="300"/>
                </a:moveTo>
                <a:cubicBezTo>
                  <a:pt x="31" y="300"/>
                  <a:pt x="30" y="300"/>
                  <a:pt x="30" y="300"/>
                </a:cubicBezTo>
                <a:cubicBezTo>
                  <a:pt x="30" y="300"/>
                  <a:pt x="30" y="301"/>
                  <a:pt x="31" y="300"/>
                </a:cubicBezTo>
                <a:close/>
                <a:moveTo>
                  <a:pt x="27" y="296"/>
                </a:moveTo>
                <a:cubicBezTo>
                  <a:pt x="27" y="296"/>
                  <a:pt x="26" y="296"/>
                  <a:pt x="27" y="296"/>
                </a:cubicBezTo>
                <a:close/>
                <a:moveTo>
                  <a:pt x="29" y="298"/>
                </a:moveTo>
                <a:cubicBezTo>
                  <a:pt x="28" y="298"/>
                  <a:pt x="29" y="298"/>
                  <a:pt x="29" y="298"/>
                </a:cubicBezTo>
                <a:close/>
                <a:moveTo>
                  <a:pt x="26" y="295"/>
                </a:moveTo>
                <a:cubicBezTo>
                  <a:pt x="27" y="295"/>
                  <a:pt x="26" y="296"/>
                  <a:pt x="26" y="295"/>
                </a:cubicBezTo>
                <a:close/>
                <a:moveTo>
                  <a:pt x="43" y="301"/>
                </a:moveTo>
                <a:cubicBezTo>
                  <a:pt x="42" y="301"/>
                  <a:pt x="45" y="300"/>
                  <a:pt x="43" y="301"/>
                </a:cubicBezTo>
                <a:close/>
                <a:moveTo>
                  <a:pt x="35" y="314"/>
                </a:moveTo>
                <a:cubicBezTo>
                  <a:pt x="35" y="313"/>
                  <a:pt x="34" y="314"/>
                  <a:pt x="35" y="314"/>
                </a:cubicBezTo>
                <a:close/>
                <a:moveTo>
                  <a:pt x="29" y="298"/>
                </a:moveTo>
                <a:cubicBezTo>
                  <a:pt x="28" y="299"/>
                  <a:pt x="29" y="298"/>
                  <a:pt x="29" y="298"/>
                </a:cubicBezTo>
                <a:close/>
                <a:moveTo>
                  <a:pt x="33" y="310"/>
                </a:move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3" y="310"/>
                  <a:pt x="33" y="310"/>
                </a:cubicBezTo>
                <a:cubicBezTo>
                  <a:pt x="33" y="310"/>
                  <a:pt x="32" y="310"/>
                  <a:pt x="33" y="310"/>
                </a:cubicBezTo>
                <a:close/>
                <a:moveTo>
                  <a:pt x="46" y="336"/>
                </a:moveTo>
                <a:cubicBezTo>
                  <a:pt x="48" y="335"/>
                  <a:pt x="44" y="337"/>
                  <a:pt x="46" y="336"/>
                </a:cubicBezTo>
                <a:close/>
                <a:moveTo>
                  <a:pt x="44" y="304"/>
                </a:moveTo>
                <a:cubicBezTo>
                  <a:pt x="43" y="305"/>
                  <a:pt x="45" y="304"/>
                  <a:pt x="44" y="304"/>
                </a:cubicBezTo>
                <a:close/>
                <a:moveTo>
                  <a:pt x="39" y="320"/>
                </a:moveTo>
                <a:cubicBezTo>
                  <a:pt x="39" y="321"/>
                  <a:pt x="40" y="320"/>
                  <a:pt x="39" y="320"/>
                </a:cubicBezTo>
                <a:close/>
                <a:moveTo>
                  <a:pt x="46" y="337"/>
                </a:moveTo>
                <a:cubicBezTo>
                  <a:pt x="47" y="337"/>
                  <a:pt x="45" y="338"/>
                  <a:pt x="46" y="337"/>
                </a:cubicBezTo>
                <a:close/>
                <a:moveTo>
                  <a:pt x="36" y="315"/>
                </a:moveTo>
                <a:cubicBezTo>
                  <a:pt x="35" y="316"/>
                  <a:pt x="37" y="314"/>
                  <a:pt x="36" y="315"/>
                </a:cubicBezTo>
                <a:close/>
                <a:moveTo>
                  <a:pt x="40" y="322"/>
                </a:moveTo>
                <a:cubicBezTo>
                  <a:pt x="41" y="321"/>
                  <a:pt x="39" y="322"/>
                  <a:pt x="40" y="322"/>
                </a:cubicBezTo>
                <a:close/>
                <a:moveTo>
                  <a:pt x="38" y="320"/>
                </a:moveTo>
                <a:cubicBezTo>
                  <a:pt x="38" y="320"/>
                  <a:pt x="37" y="320"/>
                  <a:pt x="38" y="320"/>
                </a:cubicBezTo>
                <a:close/>
                <a:moveTo>
                  <a:pt x="45" y="341"/>
                </a:moveTo>
                <a:cubicBezTo>
                  <a:pt x="45" y="341"/>
                  <a:pt x="48" y="340"/>
                  <a:pt x="49" y="340"/>
                </a:cubicBezTo>
                <a:cubicBezTo>
                  <a:pt x="49" y="340"/>
                  <a:pt x="47" y="338"/>
                  <a:pt x="47" y="338"/>
                </a:cubicBezTo>
                <a:cubicBezTo>
                  <a:pt x="47" y="339"/>
                  <a:pt x="45" y="341"/>
                  <a:pt x="45" y="341"/>
                </a:cubicBezTo>
                <a:close/>
                <a:moveTo>
                  <a:pt x="49" y="312"/>
                </a:moveTo>
                <a:cubicBezTo>
                  <a:pt x="50" y="312"/>
                  <a:pt x="49" y="312"/>
                  <a:pt x="49" y="312"/>
                </a:cubicBezTo>
                <a:close/>
                <a:moveTo>
                  <a:pt x="48" y="310"/>
                </a:moveTo>
                <a:cubicBezTo>
                  <a:pt x="49" y="310"/>
                  <a:pt x="48" y="311"/>
                  <a:pt x="48" y="310"/>
                </a:cubicBezTo>
                <a:close/>
                <a:moveTo>
                  <a:pt x="48" y="311"/>
                </a:moveTo>
                <a:cubicBezTo>
                  <a:pt x="47" y="312"/>
                  <a:pt x="49" y="311"/>
                  <a:pt x="48" y="311"/>
                </a:cubicBezTo>
                <a:close/>
                <a:moveTo>
                  <a:pt x="46" y="337"/>
                </a:moveTo>
                <a:cubicBezTo>
                  <a:pt x="46" y="337"/>
                  <a:pt x="46" y="337"/>
                  <a:pt x="47" y="338"/>
                </a:cubicBezTo>
                <a:cubicBezTo>
                  <a:pt x="47" y="337"/>
                  <a:pt x="47" y="337"/>
                  <a:pt x="46" y="337"/>
                </a:cubicBezTo>
                <a:close/>
                <a:moveTo>
                  <a:pt x="52" y="312"/>
                </a:moveTo>
                <a:cubicBezTo>
                  <a:pt x="51" y="312"/>
                  <a:pt x="51" y="312"/>
                  <a:pt x="51" y="312"/>
                </a:cubicBezTo>
                <a:cubicBezTo>
                  <a:pt x="51" y="312"/>
                  <a:pt x="51" y="312"/>
                  <a:pt x="52" y="312"/>
                </a:cubicBezTo>
                <a:close/>
                <a:moveTo>
                  <a:pt x="50" y="315"/>
                </a:moveTo>
                <a:cubicBezTo>
                  <a:pt x="50" y="315"/>
                  <a:pt x="51" y="315"/>
                  <a:pt x="50" y="3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1" name="文本框 1"/>
          <p:cNvSpPr txBox="1"/>
          <p:nvPr/>
        </p:nvSpPr>
        <p:spPr>
          <a:xfrm>
            <a:off x="4876495" y="2073256"/>
            <a:ext cx="72866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42%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2" name="文本框 29"/>
          <p:cNvSpPr txBox="1"/>
          <p:nvPr/>
        </p:nvSpPr>
        <p:spPr>
          <a:xfrm>
            <a:off x="7167534" y="3118959"/>
            <a:ext cx="72866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25%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文本框 30"/>
          <p:cNvSpPr txBox="1"/>
          <p:nvPr/>
        </p:nvSpPr>
        <p:spPr>
          <a:xfrm>
            <a:off x="6479485" y="4388567"/>
            <a:ext cx="72866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23%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4" name="文本框 34"/>
          <p:cNvSpPr txBox="1"/>
          <p:nvPr/>
        </p:nvSpPr>
        <p:spPr>
          <a:xfrm>
            <a:off x="4434065" y="3960213"/>
            <a:ext cx="72866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10%</a:t>
            </a:r>
            <a:endParaRPr lang="zh-CN" altLang="en-US" sz="28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94AA3231-DB74-4F05-BE0A-90ECF001970E}"/>
              </a:ext>
            </a:extLst>
          </p:cNvPr>
          <p:cNvGrpSpPr/>
          <p:nvPr/>
        </p:nvGrpSpPr>
        <p:grpSpPr>
          <a:xfrm>
            <a:off x="-511267" y="185172"/>
            <a:ext cx="1654716" cy="749152"/>
            <a:chOff x="4732916" y="706894"/>
            <a:chExt cx="2840156" cy="2037054"/>
          </a:xfrm>
        </p:grpSpPr>
        <p:grpSp>
          <p:nvGrpSpPr>
            <p:cNvPr id="36" name="组合 35">
              <a:extLst>
                <a:ext uri="{FF2B5EF4-FFF2-40B4-BE49-F238E27FC236}">
                  <a16:creationId xmlns:a16="http://schemas.microsoft.com/office/drawing/2014/main" id="{89D58815-D737-40B5-9BBE-EBCEE6A187F0}"/>
                </a:ext>
              </a:extLst>
            </p:cNvPr>
            <p:cNvGrpSpPr/>
            <p:nvPr/>
          </p:nvGrpSpPr>
          <p:grpSpPr>
            <a:xfrm>
              <a:off x="4732916" y="706894"/>
              <a:ext cx="1406468" cy="2037054"/>
              <a:chOff x="4732916" y="706894"/>
              <a:chExt cx="1406468" cy="2037054"/>
            </a:xfrm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F4546BC6-3DB0-4274-A6D5-2641487F1E47}"/>
                  </a:ext>
                </a:extLst>
              </p:cNvPr>
              <p:cNvSpPr/>
              <p:nvPr/>
            </p:nvSpPr>
            <p:spPr>
              <a:xfrm flipV="1">
                <a:off x="473291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2C64872F-92CE-42E9-97EE-662CE2334EB7}"/>
                  </a:ext>
                </a:extLst>
              </p:cNvPr>
              <p:cNvSpPr/>
              <p:nvPr/>
            </p:nvSpPr>
            <p:spPr>
              <a:xfrm flipV="1">
                <a:off x="4810135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>
                <a:gsLst>
                  <a:gs pos="100000">
                    <a:srgbClr val="8AE0D4"/>
                  </a:gs>
                  <a:gs pos="0">
                    <a:schemeClr val="bg1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8FD8F71D-F87A-44F0-AE47-F2F5334FFFA6}"/>
                  </a:ext>
                </a:extLst>
              </p:cNvPr>
              <p:cNvSpPr/>
              <p:nvPr/>
            </p:nvSpPr>
            <p:spPr>
              <a:xfrm flipV="1">
                <a:off x="4942106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0">
                    <a:srgbClr val="0932FF">
                      <a:alpha val="40000"/>
                    </a:srgbClr>
                  </a:gs>
                  <a:gs pos="100000">
                    <a:srgbClr val="FFA9F8"/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>
              <a:extLst>
                <a:ext uri="{FF2B5EF4-FFF2-40B4-BE49-F238E27FC236}">
                  <a16:creationId xmlns:a16="http://schemas.microsoft.com/office/drawing/2014/main" id="{B174CABD-63AA-4997-A65F-98F3D579569A}"/>
                </a:ext>
              </a:extLst>
            </p:cNvPr>
            <p:cNvGrpSpPr/>
            <p:nvPr/>
          </p:nvGrpSpPr>
          <p:grpSpPr>
            <a:xfrm flipH="1">
              <a:off x="6135904" y="706894"/>
              <a:ext cx="1437168" cy="2037054"/>
              <a:chOff x="4739336" y="706894"/>
              <a:chExt cx="1403278" cy="2037054"/>
            </a:xfrm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F63F2FDA-1603-475E-A6FD-D93397C95629}"/>
                  </a:ext>
                </a:extLst>
              </p:cNvPr>
              <p:cNvSpPr/>
              <p:nvPr/>
            </p:nvSpPr>
            <p:spPr>
              <a:xfrm flipV="1">
                <a:off x="4739336" y="934994"/>
                <a:ext cx="1400556" cy="1808917"/>
              </a:xfrm>
              <a:custGeom>
                <a:avLst/>
                <a:gdLst>
                  <a:gd name="connsiteX0" fmla="*/ 1399839 w 1400556"/>
                  <a:gd name="connsiteY0" fmla="*/ -4876 h 1808917"/>
                  <a:gd name="connsiteX1" fmla="*/ 699561 w 1400556"/>
                  <a:gd name="connsiteY1" fmla="*/ 128807 h 1808917"/>
                  <a:gd name="connsiteX2" fmla="*/ -717 w 1400556"/>
                  <a:gd name="connsiteY2" fmla="*/ -4876 h 1808917"/>
                  <a:gd name="connsiteX3" fmla="*/ -717 w 1400556"/>
                  <a:gd name="connsiteY3" fmla="*/ 1670334 h 1808917"/>
                  <a:gd name="connsiteX4" fmla="*/ 699561 w 1400556"/>
                  <a:gd name="connsiteY4" fmla="*/ 1804041 h 1808917"/>
                  <a:gd name="connsiteX5" fmla="*/ 1399839 w 1400556"/>
                  <a:gd name="connsiteY5" fmla="*/ 1670334 h 1808917"/>
                  <a:gd name="connsiteX6" fmla="*/ 1399839 w 1400556"/>
                  <a:gd name="connsiteY6" fmla="*/ -4876 h 180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00556" h="1808917">
                    <a:moveTo>
                      <a:pt x="1399839" y="-4876"/>
                    </a:moveTo>
                    <a:cubicBezTo>
                      <a:pt x="1399839" y="-4876"/>
                      <a:pt x="1033746" y="126021"/>
                      <a:pt x="699561" y="128807"/>
                    </a:cubicBezTo>
                    <a:cubicBezTo>
                      <a:pt x="365389" y="131605"/>
                      <a:pt x="-717" y="-4876"/>
                      <a:pt x="-717" y="-4876"/>
                    </a:cubicBezTo>
                    <a:lnTo>
                      <a:pt x="-717" y="1670334"/>
                    </a:lnTo>
                    <a:cubicBezTo>
                      <a:pt x="-717" y="1670334"/>
                      <a:pt x="347160" y="1804505"/>
                      <a:pt x="699561" y="1804041"/>
                    </a:cubicBezTo>
                    <a:cubicBezTo>
                      <a:pt x="1051963" y="1803576"/>
                      <a:pt x="1399839" y="1670334"/>
                      <a:pt x="1399839" y="1670334"/>
                    </a:cubicBezTo>
                    <a:lnTo>
                      <a:pt x="1399839" y="-4876"/>
                    </a:lnTo>
                  </a:path>
                </a:pathLst>
              </a:custGeom>
              <a:gradFill>
                <a:gsLst>
                  <a:gs pos="100000">
                    <a:srgbClr val="FC838C"/>
                  </a:gs>
                  <a:gs pos="0">
                    <a:srgbClr val="E9E9E9"/>
                  </a:gs>
                </a:gsLst>
                <a:lin ang="10800000" scaled="1"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41B27B0D-798B-4D18-8478-E21AFDEBDC86}"/>
                  </a:ext>
                </a:extLst>
              </p:cNvPr>
              <p:cNvSpPr/>
              <p:nvPr/>
            </p:nvSpPr>
            <p:spPr>
              <a:xfrm flipV="1">
                <a:off x="4810643" y="833268"/>
                <a:ext cx="1329249" cy="1910680"/>
              </a:xfrm>
              <a:custGeom>
                <a:avLst/>
                <a:gdLst>
                  <a:gd name="connsiteX0" fmla="*/ 1328507 w 1329249"/>
                  <a:gd name="connsiteY0" fmla="*/ -4888 h 1910680"/>
                  <a:gd name="connsiteX1" fmla="*/ 664150 w 1329249"/>
                  <a:gd name="connsiteY1" fmla="*/ 230558 h 1910680"/>
                  <a:gd name="connsiteX2" fmla="*/ -743 w 1329249"/>
                  <a:gd name="connsiteY2" fmla="*/ 96839 h 1910680"/>
                  <a:gd name="connsiteX3" fmla="*/ -743 w 1329249"/>
                  <a:gd name="connsiteY3" fmla="*/ 1772049 h 1910680"/>
                  <a:gd name="connsiteX4" fmla="*/ 664150 w 1329249"/>
                  <a:gd name="connsiteY4" fmla="*/ 1905755 h 1910680"/>
                  <a:gd name="connsiteX5" fmla="*/ 1328507 w 1329249"/>
                  <a:gd name="connsiteY5" fmla="*/ 1670286 h 1910680"/>
                  <a:gd name="connsiteX6" fmla="*/ 1328507 w 1329249"/>
                  <a:gd name="connsiteY6" fmla="*/ -4924 h 191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9249" h="1910680">
                    <a:moveTo>
                      <a:pt x="1328507" y="-4888"/>
                    </a:moveTo>
                    <a:cubicBezTo>
                      <a:pt x="1328507" y="-4888"/>
                      <a:pt x="981451" y="227749"/>
                      <a:pt x="664150" y="230558"/>
                    </a:cubicBezTo>
                    <a:cubicBezTo>
                      <a:pt x="346872" y="233344"/>
                      <a:pt x="-743" y="96839"/>
                      <a:pt x="-743" y="96839"/>
                    </a:cubicBezTo>
                    <a:lnTo>
                      <a:pt x="-743" y="1772049"/>
                    </a:lnTo>
                    <a:cubicBezTo>
                      <a:pt x="-743" y="1772049"/>
                      <a:pt x="329560" y="1906208"/>
                      <a:pt x="664150" y="1905755"/>
                    </a:cubicBezTo>
                    <a:cubicBezTo>
                      <a:pt x="998751" y="1905292"/>
                      <a:pt x="1328507" y="1670286"/>
                      <a:pt x="1328507" y="1670286"/>
                    </a:cubicBezTo>
                    <a:lnTo>
                      <a:pt x="1328507" y="-4924"/>
                    </a:lnTo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8AE0D4"/>
                  </a:gs>
                </a:gsLst>
                <a:lin ang="10800000" scaled="1"/>
                <a:tileRect/>
              </a:gradFill>
              <a:ln w="11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BA8F9DFF-8E1B-47BF-8C3F-F973C1E0EAEA}"/>
                  </a:ext>
                </a:extLst>
              </p:cNvPr>
              <p:cNvSpPr/>
              <p:nvPr/>
            </p:nvSpPr>
            <p:spPr>
              <a:xfrm flipV="1">
                <a:off x="4947870" y="706894"/>
                <a:ext cx="1194744" cy="2037053"/>
              </a:xfrm>
              <a:custGeom>
                <a:avLst/>
                <a:gdLst>
                  <a:gd name="connsiteX0" fmla="*/ 1193952 w 1194744"/>
                  <a:gd name="connsiteY0" fmla="*/ -4948 h 2037053"/>
                  <a:gd name="connsiteX1" fmla="*/ 664088 w 1194744"/>
                  <a:gd name="connsiteY1" fmla="*/ 356895 h 2037053"/>
                  <a:gd name="connsiteX2" fmla="*/ -792 w 1194744"/>
                  <a:gd name="connsiteY2" fmla="*/ 223176 h 2037053"/>
                  <a:gd name="connsiteX3" fmla="*/ -792 w 1194744"/>
                  <a:gd name="connsiteY3" fmla="*/ 1898386 h 2037053"/>
                  <a:gd name="connsiteX4" fmla="*/ 664088 w 1194744"/>
                  <a:gd name="connsiteY4" fmla="*/ 2032069 h 2037053"/>
                  <a:gd name="connsiteX5" fmla="*/ 1193952 w 1194744"/>
                  <a:gd name="connsiteY5" fmla="*/ 1670226 h 2037053"/>
                  <a:gd name="connsiteX6" fmla="*/ 1193952 w 1194744"/>
                  <a:gd name="connsiteY6" fmla="*/ -4984 h 203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4744" h="2037053">
                    <a:moveTo>
                      <a:pt x="1193952" y="-4948"/>
                    </a:moveTo>
                    <a:cubicBezTo>
                      <a:pt x="1193952" y="-4948"/>
                      <a:pt x="981378" y="354074"/>
                      <a:pt x="664088" y="356895"/>
                    </a:cubicBezTo>
                    <a:cubicBezTo>
                      <a:pt x="346799" y="359669"/>
                      <a:pt x="-792" y="223176"/>
                      <a:pt x="-792" y="223176"/>
                    </a:cubicBezTo>
                    <a:lnTo>
                      <a:pt x="-792" y="1898386"/>
                    </a:lnTo>
                    <a:cubicBezTo>
                      <a:pt x="-792" y="1898386"/>
                      <a:pt x="329511" y="2032533"/>
                      <a:pt x="664088" y="2032069"/>
                    </a:cubicBezTo>
                    <a:cubicBezTo>
                      <a:pt x="998678" y="2031617"/>
                      <a:pt x="1193952" y="1670226"/>
                      <a:pt x="1193952" y="1670226"/>
                    </a:cubicBezTo>
                    <a:lnTo>
                      <a:pt x="1193952" y="-4984"/>
                    </a:lnTo>
                  </a:path>
                </a:pathLst>
              </a:custGeom>
              <a:gradFill>
                <a:gsLst>
                  <a:gs pos="100000">
                    <a:srgbClr val="FFA9F8"/>
                  </a:gs>
                  <a:gs pos="0">
                    <a:srgbClr val="0932FF">
                      <a:alpha val="58000"/>
                    </a:srgbClr>
                  </a:gs>
                </a:gsLst>
                <a:lin ang="10800000" scaled="1"/>
              </a:gradFill>
              <a:ln w="1905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44" name="文本框 25">
            <a:extLst>
              <a:ext uri="{FF2B5EF4-FFF2-40B4-BE49-F238E27FC236}">
                <a16:creationId xmlns:a16="http://schemas.microsoft.com/office/drawing/2014/main" id="{7620D146-BFC6-4EFE-9DC4-955B262B7E3E}"/>
              </a:ext>
            </a:extLst>
          </p:cNvPr>
          <p:cNvSpPr txBox="1"/>
          <p:nvPr/>
        </p:nvSpPr>
        <p:spPr>
          <a:xfrm>
            <a:off x="1308540" y="359529"/>
            <a:ext cx="292997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/>
            <a:r>
              <a:rPr lang="zh-CN" alt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研究方法</a:t>
            </a:r>
          </a:p>
        </p:txBody>
      </p:sp>
      <p:sp>
        <p:nvSpPr>
          <p:cNvPr id="45" name="文本框 26">
            <a:extLst>
              <a:ext uri="{FF2B5EF4-FFF2-40B4-BE49-F238E27FC236}">
                <a16:creationId xmlns:a16="http://schemas.microsoft.com/office/drawing/2014/main" id="{B847972A-17E2-46FE-8C1F-48E81083AA7F}"/>
              </a:ext>
            </a:extLst>
          </p:cNvPr>
          <p:cNvSpPr txBox="1"/>
          <p:nvPr/>
        </p:nvSpPr>
        <p:spPr>
          <a:xfrm>
            <a:off x="358571" y="234742"/>
            <a:ext cx="631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/>
            <a:r>
              <a:rPr lang="en-US" altLang="zh-CN" sz="2800" dirty="0">
                <a:solidFill>
                  <a:schemeClr val="bg1"/>
                </a:solidFill>
                <a:latin typeface="Arial Rounded MT Bold" panose="020F0704030504030204" pitchFamily="34" charset="0"/>
                <a:cs typeface="Aharoni" panose="02010803020104030203" pitchFamily="2" charset="-79"/>
                <a:sym typeface="+mn-lt"/>
              </a:rPr>
              <a:t>02</a:t>
            </a:r>
            <a:endParaRPr lang="zh-CN" altLang="en-US" sz="2800" dirty="0">
              <a:solidFill>
                <a:schemeClr val="bg1"/>
              </a:solidFill>
              <a:latin typeface="Arial Rounded MT Bold" panose="020F0704030504030204" pitchFamily="34" charset="0"/>
              <a:cs typeface="Aharoni" panose="02010803020104030203" pitchFamily="2" charset="-79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848442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黑板粉笔字"/>
  <p:tag name="ISPRING_ULTRA_SCORM_COURSE_ID" val="1BAAF8F1-2C71-47DF-AABA-1C1A9E5FCC4E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SUV0cjtE77+wIAALAIAAAUAAAAdW5pdmVyc2FsL3BsYXllci54bWytVd9P2zAQfi7S/ofI79gtHQOqBMSQ0B7GhNSx7a0yiZt4TeLMdgjlr9/Zzu+lbEh7aJWc7/vufPfdxb96zlLviUnFRR6gBZ4jj+WhiHgeB+jh6+3xObq6fHfkFyndM+nxKEBlzg2ApsiLmAolLzSA76lOAtQzYGBGXiG5kFzvgfsUuNtIJ0v07mgGLrkKUKJ1sSKkqirMFSDyWIm0NCQKhyIjhWSK5ZpJ4tJAXoNd6b+j4ZeJnOh9wVQPWei3B65JWo5nxQck1RILGZOT+XxBftx9XocJy+gxz5WmeciQB5Wc2VI+0nB3J6IyZcrYZr5Lcs20NklY28zXK744zz0lwwA5h03GlKIxUzjNY0QclkyA/W1KVVLzqAGt4VU7XvNav4153zRutnOkcy7Kx5SrBI76kM46CfTJMKqf2etaBT00Cro1TMiT7FfJJYvs67dWjPMFcgFbxdk8sapCOICnWxpqIfc3AAMV1R3EbdOwaxq2oJYDt9HXHQVqbrtlVJeSNaWa+U88YuILlZIaWVxqWTKfjIw1lgzBPnFXrpvUNcRPdJae/kNvjN+oNT/Va52xgP/RmE9A1NaE5xF7vuXgo1kGNdUMim1sWBcpNjG7nFT5mPV0PTC5HOumwEU8TWXMYAwjqinp7OQQlEmqwCUs5QjbOzgITnicpPDTkwzj04M0GZW7SYbewUFwKsLdBLQ1t2Uk4zqOxNQqyCcT68QPS6VFxl+sPAd7Rq+sDl8buebouuDtwdn8j1EcxGgGc4smVpd56u2r5vDezKlWnc+mcJaBWmEemC4L59XMQlmMfCK2pWWqb/o5NfuwBx3lPDUd01zfQe+iWvMX5lU8Ml+6xdLUJGFGMwH6cL7sMUA/YbsMwlvToYhbkTd1wJjYN/dvK9ps+bp1ruuHOuxDDZ84qxzGzdRHUEcsRZlHox7iovuIqBR22rVk1EvZFm60OAGRiiJA7+GhvvPF6UV35bPFRYO1ed27wC6XN6z0OuFOQaTWdXsRv94N8PgbUEsDBBQAAgAIANmtZ0joZE7o6C8AAOlbAAAXAAAAdW5pdmVyc2FsL3VuaXZlcnNhbC5wbmftfAtUU1faqB3723YGS52ZjkQeaUtba2nBEJRXSOrQQq0PVES0AqmNGK1ChIAQyMPWKdgaiPgKyCOlqBTQpGglBPKwtSZAQoJajJqQqCE5PAwxOYZw8rwJ2pE6dt373/vPvfdfS9dyheyzv29/70fO3vurNauT5/5xwR9nzZo1d/mH76+bNes/4mbNmp33/BzvyM+1czZ6P54hrkv++yy2PGjU++VZ/LJVy2bNamf8ybnlP7zfX9j94SbirFkvXvT9f0ZC+G7rrFmbqcvfX7a+OMs4RGCcwZO0lKzUrPey3nu94Yd1X7eiW5ynW+uS331t2aoVX72yLnDhvLQFzfNeefXqmx+0fPX+P+4c+yjq89b9P2x4/6Od+1r3fvPXlamBz4cXTDii716NpUDV49WbShWj59kQ+SRjUmaP3rnNFHvZ3b7NEZyeinGbGZwsmsvaBnffK1dS7+2Dz/L9q/uyffO2i7JjsTbxQE1YW/zs6cGmXcebxhvBZIx9LSnRN7KXeCwHLBlx0jwmz9HoacjOZ2/EaG8nX3vG93jFsQowmAYxaZuyXvA93P3C2TxhU9cffH/fOhQQp1jj/gtEu59MW58lMUOu53zw8YkALLIgYRfV40MxMfGVXz3cPlCuGb7Kcv/QaECcDuhyTzE8U+8KrWcIR7kJX3STqdipn+azCZ6jHPJJvlt4ZsqlsI0uRJu/snRlUK8W1qMmDru79DwZIL37CxA7jNCwtXgfBb0lryUCKa5fUjJdP0U4fwrUXVS41IrMBOsvqcpW1TnCpQGrwn0D0x1yAjmiVzJoTp2SKZi6c0Bv1L4Id40ks64/f1RhXMqwnudQjPaOZHgcmBCoMkebAEuqqIioXehSA40gnmrAs1mqYk9eudxRLPQufEGl+2puvar9lX29CvddRRZjO6i/v8E78mpEKF58CTrLvZoj6VV1GnH6pTBK2/iGTUsKDA5i/F8NLsSbcqb2GsW/HDd8mh3/ZeNfvOgqdZoyec/ByKSv/BowrqsYCkXVUx2Zyxy3uDtzQ7BoSxWDn0caPtqk6+JjaGrz2xx+/bLhfXDnLWuOJY94IyBPnK0TNqO5DsueufUkDBMwmj9SaO1ntF3Cdy4WhktViWy4rb9Q1wEt4dCDlPqdS7UE/mdRtt7v47JWxWGjtXiUQiC5gVZmoGvhCwket8njDmQcZnhEHpuHKgWYKgNal4e79BL/sxGZ7dqegSBtNKiHGhbQ3CAlUiixBBG7ySyGRMrR8QBbGBcuSuEZi+sCtCsGdcOWj3Kj0e53OK9xQuJzS8tkjCpgnSvWZ0JypcA5UrI1qqcHIT5J/xJcvJTxDS/X7y+6ZDwSPSwklarDlf2z9Z2ZmkpzO7hnTlWeCrUavUcDV7wKJ/gdb0Zx81SO770kiT6o4fQfNBPIbNx96YdHxy08/D3pK9Xj4E42XKk3Oo+Pu8dpLo7SBBjVNOqXW9mBDCQ6KVxaSELzctV7UFSNsF9HB+JykbXwMAJA7Af7XcgsAw7oUm8L6c3PzI1HmzKYjGi2yL+tTE6mQ6VRIoOiNFxhS/EKF6IG2KTKGFuwdym/Jh1UKelXLrIFMhI0cAZSCAdL1yTIV7U2IhkJNAKAEOMAHdDejXydgZDvu14p8JkTVPptIl78Of35qvS1Fbd30kNhfy3LU2WwPn+16acAeBn9L7wh8iaNYv9xrgRXOZ7vQGwfNouNr9lU6A0TpWPE7hQvVWf8vtIdrYaBhsuIxE/Yit1RW4MWhH4ywWrc4Wzw56GZCptUV+m5lRKC8zIsL8YQgEkuqQ7ibTBIjmsrFWQDkkBn8sioZn4Cow0x5xp0dmGOfqDGpDL/sc95HOPgkeMtFcsi87UZSzVy24BXKQqcwYF3nztoupSBDgkVx671smnhdyTiwwNDgYNrlzAoKuRW+kmea1Kx2Bc7YBP6ZCVyu4yjWZCYNOerMxmsZTvoobi3eq8v9mcmauA2FVUNTfL6yVqj42KLIscRk3KltZEY4ujoCB0O+AvxxjuhW9iK944jIhnxc3oyGlTDaVUqR/YvN6n0HhfAlRBlxglLzGYQl4OxqTGWPeFwxhJRwvBZKFZTfjQRP+cns+A4FrTK9DoFzX0a/9cgbSgU0qfi5ZJNdAmdz5LUYF8I5pmmMHO38VZZY6J7KR1aCW+Xw7qAG2gYt1DZChXUqROSwkkTvHcUhfENPhsGjBp3hdxvju7oelhKfi3pFZlKh9Yp824Un0zfujHI9hXK0LnLkQesxcXv33r6hvBsmBIvi9HzKlSacmJQnCQsDlAN7zz0OZLzcxDjqNTiqJcoVDCMJCBuGM2bCE8EMuH4ndTTRoB6daBGonXX1pE+ACandRPr1cMysYDPkkpeihHZERar3CgxilUXi9U9tr6puHQtDSIeGm+T8HonHXGW6yqtpw7Du9uB/7BBUswmZfFWNXjIGF8c5Q+pBmouv8JkpH+Q/X7Nc+WkqZ5vFjNe0Q1+okOI91c98xo3GB7GQCQx8oZWJeJDQpXAHp0LcbfOohY7bLeDyuV+GTzFlD1bLQuLRjqzX5IV6rQ3g7j9OfkOdTi3txBaYtJuGwni+CXo8zoMiiJqfO6CuNAmwxSyDqhqL1JPCk+HxIFAAk0u2evlZqBm3GCq4Nc7DOMNKr0xL3MXvAi1WngKtGGp/Q6oJJ1BPPzZiBo9WYxRIBgsSYioWaerBGIaCGibmSzG0UFf5un0S9k6IptanFS2SbyPHkyKVzLgf6ogoWSFsJfFheD3h6oWzf65M9fvbzqqrkuNgRMyWBIWIRD2oVg3PKmLZdnVE9KvG8OwtYgFGywkAnZZrJvS5/cl7h/eAOqlic7J2RoQxMTHBMG59gDQdCNgsWRvCVNy4zhGawQaHAygVgpI+hywaInEiJYf/v6OjeZu6Ldt1MBDseFw7WxSqRNS2G5ONchBaSGuJ8gg6R+otknW8G0uLqWudr1WmXcVJ9HAIjFa1GTnqlwMxleg7HY39Az0Hj7/6cgd8pMTrnyAVOaX6V+rpfkyeDeyoOHVROVFg81XGNya8Kv35e4Ll5AF00l8vmJgOrFnoBIXTid48+9N4Bc5R1nu0Zenn77xnwb/T064kB8huH9lMIzDz7fe3MnJXL5O/kXdC7GBrUjd0gcT1mHtV5hs6tRFOPp49OujnL4bB5HfxsXHla32Pv2kRTR1QFQctePDK5ulsLX1wcHT2L8/8nphGj5ZMr3kO28szxy8cRkxTceK5evSC/cUPER96Je0pyD/f4CMRpZYB9M5DTQ31GbjAwlKjZVdlCkA602oMNJqHaTnGWLHAx4BnwQj9t2+moLJrDwAvKO4cZ1Ebz3XhBt51vvs2BXIJkMqjiTeeaOHqNSnP1pdLiI6EVZVHxFzcn5W8e3Lm+PKZ0Klz93PHGZnD6P01C7RzAfc4Bcj+jMXhAKZpmbHmX8a36J6Grg9Rkq74bw0H0suaONymFgqZOetVyByVah8jReNZyaaaAbtHLGtpDKvtiMUyDE1L5nJDiF+1ovABmtQU9uCWAIRc6Zt5jKDzwf4nuE4tUnyAWj9TI4+e5Y+jTO1NBQ/Qm6VV1ZO15obPwKwS/4g5qUlSL4b+z2gduPS3wOq7jb2wOJYvxFPxd683DQFIqkIFpsIpD7ScJyndd5i+Zmx2KSu8d8DWv17MOgX61NmmIGzLelCDLcVmIopQM8UD2fBMzp1a4NO92ROGP8p5AEKFLiSREp+MhNx2Xd/eeIiiK7x6y1gy5MUMxGOa5Y3j90dCYjzBue9JwvcaaGf1G0eJNJzuMHxhU9iBbd+aNvvLJSXOvR7C3EE7alPJlu56vdIUK2vqP+tVrjBs8oBFs19+V2N2+sIX1pixTmqyscmec2VORLe/zjW/qbbb3TtxD1OejOLan9Xd/tkj9e56I9hsqmJiqOhT3DHdCzFOtbS3PB2+c/EY0AdwJZyHjGdmQTz03rcNua+O7F9xCX5ITPIeL1lhn8sH5thwYe6Hq186AT7vxtIAk8I9ROyfN0rwfzSdEzEKJ0fL2GncAX1MxVxf7hkggewNZC8SHgpNSWh0GqRRmC6BklHAefrfe9B7CLB+BjkVXJBb61UQlKUaoiuPcI3oytqeCjlOH8GYSlsRIE8e5bsAnPevaDSQ013kAoU0XrfG1xLTP3Zdym3v5zP1mpKP2huBFFtM8E+G1nJcqgBdoSiLQ7UGWHO/E25mKwb1VjQfVBVEflHbzPZZfwwBstMXy9XMiQLlICu0kJtUHauulkaAsVAQeJCVX5mCEGY0oeTJ5om8wBJELZtLZpJXq2zI45VGhTvipWpKR0zme4b8PbfMCCflNTZ0xYYyrkv+z56zk94FmXSjhBbcd/L2l732QwWG50VHMeWPl9tI2ZOsLhE1dqQaEsxbxUbjgOKhdCSfVtsKEs7SKXWY8QZDTsn4pnpJQZEMhSAOygjwmwwOFLJsOSJraS6jGgqCq3YiZJkYNAeckjJ2Rm+vDBd3IEIkkcKK+Cj8gtMlYyzXbY7hg2vMIfrJ3G7VvJQjMNSy3Vwf7Wk3yg5GNOgeIvbLwnU29faUPkUsVgQOWZAN5mDAG+tTAXvHY/8tBKIEm4ArSSneiGj25WxrmF8MjKBOiOG9R6tevdiRlnHpnB4oj7AZBBT8rtf3YcLXwEt0WVlDVU3EhwbYU6Dw9ABLdHbEW+f8jZt0f0K/VIFDjWxqmILkd8aqShyF+9ANSP6cgOZepzeCEHDxGAbpyHFah3UzXDQhgxctaptwR0LNWtRrH9JVdXuqDkX1Us51TIdXXJTE5Gf2WfVGY+MG27nUcOHwM7+gRoDPE1BMShCK4CoBk9H3ib0teIPRjckrUsEZpj/lcNhTZujz6YlZoj5xoBquLLSr0SFiJiNzRqKzZoX69lY3MegMdLXG+yqF+tLFaFDe0ZkkhDOmIyjEhP72jBcBY28epEi242YOuIYjh1W0ltU8JOciSYJZ6YnrQ6OI4ogiQAcR80xdJn/2HsEvhC+DyeW8Fmqk34UnquYhpK/ZfOuAUuS7C2+Cn7IDY67OlVlg0gMg0S2BgZNVTn09iM2kGxAIGebit0kegYmJCx01Hn+8uHfOG1kpDz00zTxxbGlMCDy3gfibujoUV5K1skYNqucT/8c5hEX8oYC3k5FX3NSQ4pC4MjXDEt1abVe3my1Wm0YgykZEt6M6lfscDi52IvqXDqrajyftRa9ugHPlgJZc9tKnP+tw9pTkP/LIGPnlVmlUdmP9UW/rIgQFFib4K6RyydeXU5Lk5fVzftnbJFSIClWaHfbRJ7tNw+eaBtHvopPLNymLpvGOKuzeHqZWbfuwOKmfzQ+gJ8maFZ4w3/RhOLNZH0YlmefKBKVTneDV2tLXValdurm8Ph9jFvieUtUWWSGFDT3WBHNVsRB32/0z3T1cZx9g91a18TFPiB6mCgHsiirYl58wG9GWfyQAO689Vy6t81cBy0xkr19ZPhzP5bfEZgoJqvyG/vN3X4PO0kOxbiTsS2+/soiHD7rx00VNP+1WUObKBWd5IcT/ApL+Bac0deP9nFM1whuA+HYPm3iZEsKpdX5cd6NhxVZSaRe4mnjmO5+OT/rrXJheThGnEURdO56lOCd+ggmVnd7xPNjo8TsBBVMLDKc+c+s6ixtHlTGWLAwzhw09TXMFSxlqDPjn8BZpcbzlp1B/i7RWWog1nlnvpQTzOz9NR2pVmGEbqFNwAmyTYVRya6ND2lqnuwnUMExb5vCP8b1Csg6OC71tir6ZKbzhFEPFaKS3uDC4XgHwiA2JqtsydFD7LM286R9kityHeOYWzzzvsW6BrECd9UE1nkJyx/Um3/0p96zd/UYc7vYh8bB6sHCi04El8G0AYyidCh6JRcb/ytPY2x9WpGpRNn9oFjpPadAO0b+hoG9RLxRqgEbfqWBSj+jdvOAhm5qvEjzS6drO5/1ed7EKVXaJFqTxRG57ZuFYtgzbVs4yDm3I8i3/6TXgzqDMT2LpLdbeGQnYrX7Ntx9u2nFeD4lBM8xI5CfUV3jWFrBKNYaLwLjCajm1GFt5BDV1bnyoUK7j1QhQz8pk/t9fjEALfm+WNWI5MIZ5l9SUzKxvg6Sn7cpK60GSyRRBS0Z8CYztSE96+W4rtE9Ol2/JSPFeJKZVXJVOeU1JULsWKEh/Wd5k8GbqcKik1muu3jOc9KAxOGAj4iOvKFiujMuXGqtijxeKcV74z5ufTATwJ0w0TwOhrVP7tx8ClRWSrMfOHhXDixY8g3EU1AmLp/ELDIBFvrR0Y5EQF1cCOz5RDZSLQXHV+ntARU2HPXk6Cpu6ZV+jLAhr3PB/VxcSBzy49wIeCIQEIXMr1S9P0fix9gRj95WtxIqFJL96qEAUH+O5FcfoQBqHTm0re5wC6Gm0mtC/Q9MqFAlbouVVPNy+K8hE5U8v3pdbAWNAJ5S6XG5CatBBoc2kgh/+zmBKmCfodg6PNV+jzRSh+3fJDiUz79iOcxyDteGm8rk9GZS6dI5MudbzoA1kjAM0aXjHyIeS7fLaUm8X6WvWjpH8tmJleAa2GAOoQs1JBmIzdoRh9as4rahciGzNYJqPqA/WLQZNyC7ULMF4c2wiXh6q6Rzx8DdMnkrWZ3XTW+wmQkFSQ2JVvxR6ae/Co8ZU3DKG8JcSgLj8rmuoWL5Ocm7Xq+IwXSEgN/UpG895Sy2f91INL1cr1IBaU3gSI20g9vdRv95kJUeXv7QZDsqGnc74FPLSTSno54Un7hFgy5vJDpV3+ok1wldQ4cnJBi3edAbeThHQjU5/fu2aeC4O1NrJzMa0osrWz/PQ4mTMfbL0ZmaufVgWzQ3v1ZNcFTDtlydFP2Z9vVvlwqvaF/syb7P47OkwDNE+n7c9hW6PYPbSdhE/ALG5aGJ5dzgP5g+iy+onJcfFQ73vIgvG/Bj6dwQwhJFHaZkhDCQBQZwQT8jPqvwOCYdNKZUVRU7ZghkBUwkDov2dmej43mRIoMrA804juuk8xNEWNf24uiCDfmsKA08R5uiI23gttEl1LoQ29EKry+I29682onC6ZyfKdQEt+A795Asd4TfkucQMGyds033vIFY6ERKsxc/qEyHzju321EfV67d7dDd3RG/btuu00ny+3fPKbIwclT1Sef8TiLpDdtynevypOsIo/Sq8W1dO7yZf+jsgnu5O52ldaCoomYt0e+AioYkhixLTeoZ0w7S6SwS3fj8cRVDwqGrABI9/VBlJBXdUoVEO2/7M2nbeA+j96IhQkr+VOl2jU1oO/rb4TsYGXhQ/7JgkLVZznoYZW3aScyzPxv1Wr8zbnW++2GU7PK4B0X2dP3+ZJPPpyHgGIh/WLC6mJ79KUvu5MWz7L8092G666IflsjX7n/uT/4myDzitVjp1oezj6MdNxTHQkO44KUIarsTlEKRD2S0YxWHb/ko9lZevALjIUMAE3zo81e63BDGA/iWToTb1/zmifDelxFHvMh0EmXEgV8Lgg7B5M2dSo/6J29GX98QyN3ya3FQa7/tTyu2noygtKAeVQY3xyPcdyL6/i11R4tg+sW0iWrrTvey1zfocbI8f4mpJhOAUpR2vPRRv3Re6bFjPeNjpVqHZtCfNnUxmflh3DpII7cVC5W2R+t+xuHfWXHFPC5Utv1z+ZvSgUUJ9AeauqT63/xST/O95CZZ7xyIyHJNv/1Eu0ZTsL7Ch1pwAD2t093myRJvu6IUua3R/Hq9Dv/XQ5VXPD7tjIXCoZ5Bb/rabPcxgunSU6clcOuO0RqTiJ9zCePWYYQhmyN/3rq7l0PS31CtndOIYjrfDm4kM/SOt2lskVeV/B0/K1ggvxWppBiQLFLBaP90NbT3AFep86uHRSF/kGXTe+9Z9vDPgm1Y15h14O3gk2ZXwdWDsf6NQ7a6aRF1FpcmyAdqaAsXc0bUx6QALX7x7JVzaq+7a78gpd3sDDe0v6nUT+rcui56PGyTLy+D7SKXkcBkLMz8WJFgU1uLMaJDxM1uutaQVv9PLjo5I7ILh7CEBZ9G/mPbadhFXC7r1fwj6U0fsAO5wfo8pGbrSO/emtvIptUahV5ntnwkP6IabhdLpI5XMz+DQEot5iKXVz+TQgOtiRhfvG2vrBAU1dSoGPAiRRuCi7E3VOXz/4jEeeOmTYEDdPQtSD1C3PYRcag4viK9aznz+DSST84qdS/W73C+RUrq5X+bz/+USC3UH0RsC9kamSRX4r+HJeInMJ7tJRp5dhoskaiFBr8l8WtzIzL/DoG1GGUppgvt9v+SNMx54H/zCZzUcjl9Pxi2JFkn6UsVM82hhnPQy7Ww/PxN4uPmpnuLLsr33Oo1EhYQ8z30ViJsfbc5OQ6wCBBCRqvFhRAPPIbLLwz2Jje7ANYkm5TIkH1bO3vf+3juYV4u/yYSt30CwxzPr10bspBZIRmqXEaqBCXM8HbE1krMeJNfLRTSV1il6lcSkDNp+xr2Gqgbhr2B479G5H+K9LgNAdhPQ5YRVWoa/4/vigxCXE9dsmJtVn2s+DIiv1KiqvxGZzbcXqg4XyKDqDxK7lVB3OqP09wrDaU7/I6XTopX/2rUcYUjsupIsZy09YbwC2LIdsMyhN5rH36VMIyk7X2iCtICK3H/CLL14hhrFxIYny/Rk+jzCo5I1FnHJLUsYgguvuwjYI27zqAwHMRIoZAa0XO6U+1Xpz07gy/wNttv1CeTrGbUHjnnSMOvTEUkNhdAFe3gqSrkr2bObEwtCfgv+6KcfnfkK+cvlx6q3CiUgALhjLcPpQK3fTxda7/GZWON/xGU+vjz/xavTdYrfQVNG81B8BgHRVPzPXfGWM7DtHyrN93N79wNZcltBUIumKB5BPJLltY9yeVoXBNF2ATX/asXlun/JRhL0JPt+QHPVL7x23FmOvGniwdNVsGj2H+zbcH7e3E3Z8b8VsSzMad+OyXxDsd1XiT+MU1kClJlPeLLmFbxatWrd+O10IvPWXtTqGedFOD65Mxw/5nfC4lAOywO/jjGnwZIu8rk5Ts4j1LPZKv44OKCkNpGcMtjBL3uVy/ZNkKufor6KeqnqP+XUU/GJAK+ULBzsHCzxyhycblTMjwaFBeqVEVUl5Im4DvfhDaKnFIR2TW5Cm4KZynuTRSJHBWSepPH33Mbw+8QODPuzow9gwF/LpPj4gtHnD8vROe5AEMqy76e5NrQFxMbOPt2ZrL0w0F9dG9nLFq+Ch7BkuZgWFuEClSuHG46IhEQZgaj9CVl/2gEr6+GxXmkNCgineYGaN6+Puc5vgCDA9dUp6Pd1wiua9YPY7LejS37ic9S6Ze22K/zVrEVhaS6PGhPcZC30zZYIB19PH8TO1CRneHbcqY2Xz9HoDlU6SyPE+AQzlHU0B5Qd+aHmZkjDfdhQBzDeKSRyP8zMf6WcTl4YT4OtRJawsx+hU4vh70gsglMmTS6c4TkrT+gqUVcFiZpa0bQ7F3i65BEJzGmUvsl8H1bT5ih4ZfboGKep/i0meTP83SaUNsNRjWaUaWiS4ksFJcsy9ukYSf94uh4wvp57go56cL4CfOYZItf+SLRtv0rcVPSNdVbdqOSllTmZtcFMeKTLvMz59aTJkBRfc2P+WQ07BWu8lIxrVo0B1SBkkAmAJ1wxk2IXDFtT1DT5tiCDUxJZ/jFT+b8lAcVX9oqlmag/b/QoTdDeVb+8Xz+OiL968GBWOzfQCB1CYY7hvYixTGkIHWwU/HRE5QlJ43U6bv8qnF3g2y85XPk/Nei9uE1nDK5XyMo0sXS0Lql9ZAXSfTc+mgKtc34rySVHkr07a903dCw2vOG9jwve6kmj8hnwXGK4hru1YA/l5ubbuP4MsYZYPAbUveCOAlDzEinbPtrsILmjGfpkvUgSiyyxUpzxGHJ4GQnDZ1lJRQYIDrAHL+C6mCffZKYy+T8rnx3nsXvQLTg0zzTUbquS00L+Qvy2W2fBOn34IplL8WKMMMQPfLtSoApqfcI5HmODHRu7Y/5Xk3WMhCtSfKeD2sk0u9iaQmRuwyWDAy2AViMboagM09Ua9nqcOVjSXLLCGppInDxCVbYPwAtfoKckAXolU9QgF+9/9WnqJ+ifor6/wR1VeNhnT2QpiMcebyetXrTX3eQtyLutdl/M97OoJwO+uBfx40Emqot7vYtS0LDb+rqMTuI8Xi7fI8VG/Hcn2+d1ZfGa3X/pibil0UuB81jio3ZwX5UAqT2vTRZbyKX77MPL8RAI0Uf25c/QlV/aFowNzfMwAHzCbYl5+mkp5P+FyZ5iyewVus0DP4pgr/bqiYqMkshPROeSSRObxzR+HZqCIAEE2/y7jkFustgDFM4whU4IYUqGAXlQFHvIyMv/MhXUWaPkMdamtnl8vlYsrlkhN//ve3+1RQsYx8vZdjoxyLgSSFFsDcAFX6Y7Ns6o9VMyouE4OXNzE2PnKJ56wiqo/vFepijgWSoSTa5TuRel4a9R6x1xkUz6LC5kue7KCe3ThRdLdRZoHaksNJB5yaDkq9qy+TkOvPXg4jtcq5iIB4zUcxX73GXyBQUoSs2/THG8zwVcj8ql5S2NetyjUqffJ2bHSRre59IKbsEDTbouuhtvIlMU4kyEJetCWECSxUYj9NKiYwy6PQW1Gp2oB43jIYCeDSrGvmhocucYZkMeEdiBHdqUnhDU8XQRtyIbONx3154ipiIAh5FlLg3vF2B74e3VyMuaibTjqXBFkpeqTZH2AITt4ivkOiy76pVw0r1QiUj8ohBl42qi4BfxPdRQHOSt8LJyRddXhWaI+6BJGNEEYK9IRFvVaeir03q+rkJyscWqY8rqLw8sTQUn5a1qGbZYtwWsYwvWFJ2CfGWPI0JoEFOk5mKXk0X6wjS72o+z+ffIfq1gkaJhBOCI/MzGrhcueBRh7K619u1NPvVw9xiBlF7Si20+/tXwG2aFw8ScWuC9EZUVjiL5ofWDTu/lvPM1KyWms8L11ccUeXXohRkGTSpI+l3HhwHxBIV2raiZUZ8iywIUWWWy81NN2BzkXfm6ro++z4odLg4e2vfh7HiK0bGBYWyAh6qUC3SbUGLJy38PxDp1d66VKejO4bdgwM1kuMSqTqXLFQ1IvW8ystLWDrUabkCoSDEf92Ae8z+J+IKtvGlPdyjka9XcrnZd6U9zHmLI2fJMZNocX8G11U15cfQUcGwSEAKFuu0ejW6HHL5VZGc5o2grsISAxL7XcRNDVc7KdRgBUJUKVFXNsOyuQzixGNuUFrnCaiqfMyklyY2dzw2D1nw2eb/6aRSdSPRyZRwhwp4ctG/agSkpTlPcUEsTJn9BOc+NY8oVA+QeI/h7B4fgHxvfhjVusFa3AB/1HLfCSqw2BDfG0/XRkfNv7gL9vINgcsijcCKEsT9fI9v95o9px7/uIRLR8i+XW8NJWMt49hy0tQvUNpvMeVcGqiBb2KVy6cM0SISRSDnPMaSLaFAeO+nP6UrUKDMqhodTMcuKWggPbbO6uC4Ns/ImkJSWb9vX6Md8/cjnyOViovN/4LOKyHI/4967XXZ/ljP5trozAYLNksxUJNePMZ/tFlu7Ii3z97TN9CCS3+aI55O+n85KXtkuNN9lWZPYVCbT7LWPz2Z8BTkKchTkKcgT0GegjwFeQryFOQpyFOQpyBPQZ6CPAX5t4H49i8zTvktL9kZG/rol+WS0ZNMNvV+EzzheNS/XPbAi6BB0nTf8U74qsBDBYWUN4d3fSenqxb/my+p8E4olfhT7+0Lm75La8W2/7JzT5rliUCRyDHUhpnah+m0V2inKtr8ybdmp/s2UytWN6Q3YBvwDQQraZoajSG49ebe8A8aaE6NyaWp72hVL7XBbJwQx7phSAtsKAIawUDtlHjQt9f7WMpkhh4ykNJZ/j5gYNS3l/iGsGcib2tbH7CBIj+nNlzZ06nqMY3moD3dXeAAZGbQ+OQvgHBFt50covTdy+XbEiS69yfRbutRDln/LtNzGe66PFiOvt+4Ew71JGvyE2yA7+4D3U7PaArNvkrZL4rgDZGH3hHhdXt8my41BUOdzg4RJ9oFI/0Z3tQ99Bxm6schBZjX7/FXH56Ct6Rizxt93GWU8bcblzspoxkU3xEtjGlTbuqQ7XlLqeMEtrrYy9i69GGUaQwkBcHo1LFm6lgJqpWtLRlradbkb0q6ktGw9l2qAU812JVGYyccuom/JVM6AeoEoAmIR75ZqT0wdYPluhGYPKaOEBmEvKHOcFp4ZIihyzxJ1n5kxQ8vJ9MFKj2xXwco8tksk+2E2hb2I3idGxuU4JXfXunB+btRoAyp15IqT9jV+EFK5esiSYrlUlxRSFzbwsJFrQpgPawsMkav9EsezNkG622d9zbnVq3kJOpaTghDwuQ4UAsMg3RYNDi5x0/2Xb22jV+fV+JsqGgsUIfTQsRhZGSQnCOcvnsl/53gXDsyf0zSAyzWaLoz0YAZgIRl8pc5z4r62zoeEsTa0OZmE6MGAXTbBDEKErDRttSAuJQo6s+2jotby86STnd9lV7APqw9bDRlzvnR2RX8DThZfD5b3IOI2rY4iPuVGXg19M7kYA2JZrJNnsKENlPp/HpM85BRfCsWO3liCGibX06mj+EUKN+CIJPW3W4vlc9LY3lOdykuD5s4KWPa8agC9ClEXJqy3/I1D3q58Ch9py5tn1o0Zsv1q1ddjiAQJD8FcOFi3AauqeznWjcdNSHpNBq7AFtMq0niWEO5u6mQ9ehj1/RVdXAc2iKS8tIoc7d55fwW5qcsirsoe4S8ElfQyq7NKT+1SXwmgzCc0WYXlMaXy8fMFwdIpYOShjQbz//BR4sWqtcuItACByVzZs2KwSe7Gab1rZwfvYSvdXl9Jwta0vmnRAC3oCm1cOggPFk4uhQWCxJCN3iWhtrCMFQ0QwqKLtdIJYxmiZNQIM93mJu0CLdLlrE0ZOd1R3Sc7VdONBONoO885aBXb6wsgdMiXcj4DS0tJXVVyFbGXK//ejXEUxylcWPPjo0v9iptK82ykLaOGpw7nhMYxx2a7JKspaAZ40sT8UkyM6EkNxsV6JlXvSX+vTyMpVB+K5pKsJQixDK/ryBK70sJ4hEE2aBEPC+39epksz8VX4LQqva8ay5YrB43rNBnNkhVSwrcYxz32KDvLEOy1ogZ9ffc85eq9rQyEtomrvJGeSfGLN+hJ71S6UgVzTk3hpvtuzyQQNYFrnCXzgFO2T+WtTqCNrn9hhV/t57vnOuVWN/2qDknanfRdhUHYM4KBxNCUlYLr0GX7wVcNHSG6+50hnO+DWIqPIhvEV9UqvpFRbgjMj1USHhfZiotJNXZEZZqHErQT7wRuBmebnUFxF7IIumPJmtH05WEdM6Ic3ghhkTJDNc64EKv4bU61K/DFyreSFNqC0jr4aUbhvAq307o8XmdXcacNHigN6YG6bXbT7uziIGkxp4N1M92Z7BEJrlSb6oWQbUi6JiI2M+t0Zu+1SFaWXwpTt/l7BKwUynvei0rjhQOBQFSMVEGVNlA0rDrI7ZCGUFQYCU9OoPFWU8SKq4twh64necWrE5cuNvkNdiAxE/7lm0cetMSaiT67jLsm/e9/fo5o5FwaHZsom67MJePoZ55QOgRRc4R4Pvou3se6D7XQkBuoDXzztQuwGHdlUWpkGObLQbq3smG01LU7oQc55E7AfNM39pLvCIvSAKvV4uICmY/Da49Ng4WTUR5BFFN+AVYhmDSXUkLbHaX1petvqVJ0zIgGiMJZmtV+UWfT4hpYyTUErrPKyf3gJyj0wI8Yfb4ybG1Tn9DCw5vbfemH3mvNxCyjtJYvANRYm7PhVjs0jI5ZDoIe0OSElD5eWQ/49ySrOpI0ceRtlVQt4qsUrUK3zw3hq5fixbl3ViVCHQKIycOK+JpEcGJpj0DwVitgDO0yIJvsh+/683tNradGsS5IvuxO3q4wiPZfmTfkvIcq+dIGry0Q+DaxcmjWHee9AptDK2C03o8pccUS1a75k0+sL3DC83YTSmqqhx+XyQhPRFPnjzHEgjJdNoOwulATn5dcj+iNdezumjzoHLrhqFmZDQaSC2TB2AleQ6jcvHEzhEZq2Js51lvvaHuHnPkHfFsaWHDDXD96lJPxCZruzdslwnE1sGHsllvwXzbXFm39kHYWefKNLDXudnVP74r3lszv3LYTtovXTNfpaJLWo5LBOa3B8xF5xHPapQpd9JsoyfIbFIu5LT8vbG2TJ6jas+nd++gfjly1xumvxO+WepXH+/27bZJV6Add63w/ZvCpYWDlL3cViE8edATGCW16uDLQtK4B6YJ8SutGG/Dhj0IG2fqlg3qjz6Ux5gpsqgwVYc5gSzrRKw75bcXWn4RMm3UWfz2nIMGj+Ne6efwCGPu2I6EBxI5bOFLgHoFeKqR6EbhHJ+egJKvEV3koU9GnJ6cbmMho8lOfhuGAMuto80soV2PdevbsI7z2NLDWPtJbJc9ngaYMrTiWy8IvOL7IeF9QqRb8nqaMvlfZKdOckuQntnnKEeBVRz7afRSb5UUC114Dr3GTTGEX3F+LUcY5uL2B0b8AGvSTpqaWgLHxWFBYNE5M25c5YmEMtdjD3tj/uoFLMnUol4+S6zcxsdoOZGec8QdbtvycrOVciUR797lnZZQJq8wkYH4dJrJ5BKMI5C0NQSLSuRSKbm9OUTWWPte1ndCuKSx5OoKLVfMmD2sHLM/iGrfz3CEArFn9wnSXRmHRCt1fPeQXhkenTpNr6anIzgO5wwmOrCZov6N0aLI+x20ZsFy65Ian7LNJBmnZ2URLE5CeyuaW/+cxnggZ4a18arSd7mdCg85NndDvkrdXPLOrYXeaAGJ3kF7GKve0O5sGvMkLJiOuqkwj0kzM1AASw2cTW7JGyaG58fWXOwDWwQDReZAvXZHbpixYtfgQCz1LqrCHKE3bSSdPpMnCuAMr+S6Fl2qXY9l+GR4nAU6i8aMA7G0ysQyGZliOb+fX++gK0odfzjhCIgD8d6o4i3OD/v2zNiTrwCvgkvd17T2zekeg9ZZ2+Y7roecb5g+Uu/56g+5x2Z7XZh3YMyBMHjm3z3VjtTicDIpp9RzgThtBrmH9pWQ1WP22nDGA1O4htojT+OemZYpD/Kd3rfQZAsjvzfOrYRKc3IPi1L6mfhOqV5naiI53gRdkc4KqeT54taxcYQ3DfWCN6kJltC7PDJ/AVLJUGwJ4/YqXycQsLuiQhbS0uHMCo5JVylMdL8zrHjfah0JiFsIMfz02uG6ZFkPYYI25e+5/bFGk+VheMwYoT3ZMwI/mrgA4CywFZ8bc+jDvYro2RIj/vmIJ/0tLe7iFPe9JIjaFoJ/YCINQezY023j6wof5Bcg3HL+xoYhtv26r2Ye8d362idSBmVaz1en2WK7MNBhzCLR37jmjrn1hPIxsMY1JHIUcbCXljCqN7G5FzeG1xIOM6+6+0VQtDY/PjxxyV3ztkGbNHO9lpHo1nLMhCb1evGA2WJP+E29csYYg2rN3fxA+dbnaPee02tzKk/b43z594bvrLFlfPfmMnlvakqC9dQzyNYt73RwHb67TplcnTPtYghhA0Wk/sDqipGGLQRpr8gwfQ0WapadqoL/xwM+KQ8+ctRR+afGJh+WRb5rsCBbbVOr0Jv80clHPX32FsxZtFfCZfLylgWT/xTgkwu1yQpvqdDuFshXpD4o1ca8PcZnD0qrE/bLVufmYtWWd5j9XHPTOPPMr+g2OBnr0UleS2p4znclqlR0eaMrAdjfqqB5xb9/ukRieTJhcQtFkztFG9yS/W6fjAn0T0mlpRQ37n2MB8R4Tpnp0rVzS/mbrK78+VD00lZT78LRpZ7KcuAZ3w2kG5yC0aD1LIevUEX1ikQa0kiG+aMTjt216dEUN8gShRR2JG4DCB6jiGKN8OhF7yRHyVU0p9eE3m0KIUzaPG5thAg7cUdIu/8Ko56xlnK3ZhpzrOUvPwx6e4DXPG9mW0mK/NoxYXKVVjcGogfry+UrMn8hdL/o2Ue758+mjjKpLUFRYbycidSEv91LtxBy1BLPh3qEyWIqLg7xmhfzthD7umVPd/+GwuH0Do3kQMEEqiDrDvxsN/m2cPI8J9Ozud5UqnX0bSFOGbVu47hquIOXYt04fcVzeMRwzJ3rJNWZse9wBHSzo7hK7iWgk5P+2lB5atbQkduRniw8dWu0KDdZTrOneEatjPuGuFBfW3vBxTsRPLZ0oist4b7CE756QRz8a9+9sOm+izI4vq010b3ZPHbXdN/4/e/2sLZK35GQdziPbpM228c5zPTpTjrji111pilvQ5kx40Jp3ZhH0fYAesWRHGSmf/2oV86ezZqXpjEHZV8NEiAKTvlubE7HOG/7S+OfmeZ1367qG5Ge1rY2j3/D0dls+iHiet/48g9Wv8/++ydf/A9QSwMEFAACAAgA2a1nSNZFKylNAAAAawAAABsAAAB1bml2ZXJzYWwvdW5pdmVyc2FsLnBuZy54bWyzsa/IzVEoSy0qzszPs1Uy1DNQsrfj5bIpKEoty0wtV6gAigEFIUBJodJWycQIwS3PTCnJAKowMDZDCGakZqZnlNgqmZubwwX1gWYCAFBLAQIAABQAAgAIAESUV0cjtE77+wIAALAIAAAUAAAAAAAAAAEAAAAAAAAAAAB1bml2ZXJzYWwvcGxheWVyLnhtbFBLAQIAABQAAgAIANmtZ0joZE7o6C8AAOlbAAAXAAAAAAAAAAAAAAAAAC0DAAB1bml2ZXJzYWwvdW5pdmVyc2FsLnBuZ1BLAQIAABQAAgAIANmtZ0jWRSspTQAAAGsAAAAbAAAAAAAAAAEAAAAAAEozAAB1bml2ZXJzYWwvdW5pdmVyc2FsLnBuZy54bWxQSwUGAAAAAAMAAwDQAAAA0DMAAAAA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1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1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7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50820163246"/>
  <p:tag name="MH_LIBRARY" val="GRAPHIC"/>
  <p:tag name="MH_TYPE" val="Other"/>
  <p:tag name="MH_ORDER" val="4"/>
</p:tagLst>
</file>

<file path=ppt/theme/theme1.xml><?xml version="1.0" encoding="utf-8"?>
<a:theme xmlns:a="http://schemas.openxmlformats.org/drawingml/2006/main" name="51PPT模板网  www.51pptmoban.com">
  <a:themeElements>
    <a:clrScheme name="Office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4276AA"/>
      </a:accent1>
      <a:accent2>
        <a:srgbClr val="178AA1"/>
      </a:accent2>
      <a:accent3>
        <a:srgbClr val="40A693"/>
      </a:accent3>
      <a:accent4>
        <a:srgbClr val="5268A5"/>
      </a:accent4>
      <a:accent5>
        <a:srgbClr val="5E5CA2"/>
      </a:accent5>
      <a:accent6>
        <a:srgbClr val="778495"/>
      </a:accent6>
      <a:hlink>
        <a:srgbClr val="4276AA"/>
      </a:hlink>
      <a:folHlink>
        <a:srgbClr val="BFBFBF"/>
      </a:folHlink>
    </a:clrScheme>
    <a:fontScheme name="mn5fedin">
      <a:majorFont>
        <a:latin typeface="Arial" panose="020F0302020204030204"/>
        <a:ea typeface="阿里巴巴普惠体 2.0 55 Regular"/>
        <a:cs typeface=""/>
      </a:majorFont>
      <a:minorFont>
        <a:latin typeface="Arial" panose="020F0502020204030204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10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1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1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1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14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15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16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17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18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19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20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21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22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2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7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8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ppt/theme/themeOverride9.xml><?xml version="1.0" encoding="utf-8"?>
<a:themeOverride xmlns:a="http://schemas.openxmlformats.org/drawingml/2006/main">
  <a:clrScheme name="Office">
    <a:dk1>
      <a:srgbClr val="000000"/>
    </a:dk1>
    <a:lt1>
      <a:srgbClr val="FFFFFF"/>
    </a:lt1>
    <a:dk2>
      <a:srgbClr val="778495"/>
    </a:dk2>
    <a:lt2>
      <a:srgbClr val="F0F0F0"/>
    </a:lt2>
    <a:accent1>
      <a:srgbClr val="4276AA"/>
    </a:accent1>
    <a:accent2>
      <a:srgbClr val="178AA1"/>
    </a:accent2>
    <a:accent3>
      <a:srgbClr val="40A693"/>
    </a:accent3>
    <a:accent4>
      <a:srgbClr val="5268A5"/>
    </a:accent4>
    <a:accent5>
      <a:srgbClr val="5E5CA2"/>
    </a:accent5>
    <a:accent6>
      <a:srgbClr val="778495"/>
    </a:accent6>
    <a:hlink>
      <a:srgbClr val="4276AA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729</TotalTime>
  <Words>2636</Words>
  <Application>Microsoft Office PowerPoint</Application>
  <PresentationFormat>宽屏</PresentationFormat>
  <Paragraphs>352</Paragraphs>
  <Slides>31</Slides>
  <Notes>30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36" baseType="lpstr">
      <vt:lpstr>演示秋鸿楷</vt:lpstr>
      <vt:lpstr>Arial</vt:lpstr>
      <vt:lpstr>Arial Rounded MT Bold</vt:lpstr>
      <vt:lpstr>Calibri</vt:lpstr>
      <vt:lpstr>51PPT模板网  www.51pptmoban.com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www.51pptmoban.com</Manager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简约实用毕业论文答辩开题报告通用ppt模板</dc:title>
  <dc:creator>sunny</dc:creator>
  <cp:keywords>www.51pptmoban.com</cp:keywords>
  <dc:description>www.51pptmoban.com</dc:description>
  <cp:lastModifiedBy>Win user</cp:lastModifiedBy>
  <cp:revision>102</cp:revision>
  <dcterms:created xsi:type="dcterms:W3CDTF">2015-05-05T08:02:14Z</dcterms:created>
  <dcterms:modified xsi:type="dcterms:W3CDTF">2022-04-07T14:40:14Z</dcterms:modified>
  <cp:category>www.51pptmoban.com</cp:category>
</cp:coreProperties>
</file>